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828" r:id="rId1"/>
  </p:sldMasterIdLst>
  <p:notesMasterIdLst>
    <p:notesMasterId r:id="rId67"/>
  </p:notesMasterIdLst>
  <p:handoutMasterIdLst>
    <p:handoutMasterId r:id="rId68"/>
  </p:handoutMasterIdLst>
  <p:sldIdLst>
    <p:sldId id="4602" r:id="rId2"/>
    <p:sldId id="257" r:id="rId3"/>
    <p:sldId id="6592" r:id="rId4"/>
    <p:sldId id="6589" r:id="rId5"/>
    <p:sldId id="6590" r:id="rId6"/>
    <p:sldId id="4601" r:id="rId7"/>
    <p:sldId id="4486" r:id="rId8"/>
    <p:sldId id="4487" r:id="rId9"/>
    <p:sldId id="4322" r:id="rId10"/>
    <p:sldId id="4379" r:id="rId11"/>
    <p:sldId id="4467" r:id="rId12"/>
    <p:sldId id="4500" r:id="rId13"/>
    <p:sldId id="4323" r:id="rId14"/>
    <p:sldId id="4588" r:id="rId15"/>
    <p:sldId id="4510" r:id="rId16"/>
    <p:sldId id="4511" r:id="rId17"/>
    <p:sldId id="4496" r:id="rId18"/>
    <p:sldId id="4488" r:id="rId19"/>
    <p:sldId id="4489" r:id="rId20"/>
    <p:sldId id="4466" r:id="rId21"/>
    <p:sldId id="4362" r:id="rId22"/>
    <p:sldId id="4490" r:id="rId23"/>
    <p:sldId id="4491" r:id="rId24"/>
    <p:sldId id="4494" r:id="rId25"/>
    <p:sldId id="4495" r:id="rId26"/>
    <p:sldId id="4587" r:id="rId27"/>
    <p:sldId id="4513" r:id="rId28"/>
    <p:sldId id="4514" r:id="rId29"/>
    <p:sldId id="4515" r:id="rId30"/>
    <p:sldId id="4516" r:id="rId31"/>
    <p:sldId id="4517" r:id="rId32"/>
    <p:sldId id="4597" r:id="rId33"/>
    <p:sldId id="4589" r:id="rId34"/>
    <p:sldId id="4364" r:id="rId35"/>
    <p:sldId id="4366" r:id="rId36"/>
    <p:sldId id="4372" r:id="rId37"/>
    <p:sldId id="4434" r:id="rId38"/>
    <p:sldId id="4367" r:id="rId39"/>
    <p:sldId id="4435" r:id="rId40"/>
    <p:sldId id="4436" r:id="rId41"/>
    <p:sldId id="4374" r:id="rId42"/>
    <p:sldId id="4368" r:id="rId43"/>
    <p:sldId id="4438" r:id="rId44"/>
    <p:sldId id="4437" r:id="rId45"/>
    <p:sldId id="4440" r:id="rId46"/>
    <p:sldId id="4369" r:id="rId47"/>
    <p:sldId id="4441" r:id="rId48"/>
    <p:sldId id="4375" r:id="rId49"/>
    <p:sldId id="4442" r:id="rId50"/>
    <p:sldId id="4370" r:id="rId51"/>
    <p:sldId id="4443" r:id="rId52"/>
    <p:sldId id="4371" r:id="rId53"/>
    <p:sldId id="4445" r:id="rId54"/>
    <p:sldId id="4444" r:id="rId55"/>
    <p:sldId id="4446" r:id="rId56"/>
    <p:sldId id="4385" r:id="rId57"/>
    <p:sldId id="4593" r:id="rId58"/>
    <p:sldId id="4376" r:id="rId59"/>
    <p:sldId id="4377" r:id="rId60"/>
    <p:sldId id="4447" r:id="rId61"/>
    <p:sldId id="4378" r:id="rId62"/>
    <p:sldId id="4448" r:id="rId63"/>
    <p:sldId id="4350" r:id="rId64"/>
    <p:sldId id="6591" r:id="rId65"/>
    <p:sldId id="6116" r:id="rId6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35C42"/>
    <a:srgbClr val="DF4625"/>
    <a:srgbClr val="083F59"/>
    <a:srgbClr val="EE1765"/>
    <a:srgbClr val="05AAA3"/>
    <a:srgbClr val="0872B5"/>
    <a:srgbClr val="702E8C"/>
    <a:srgbClr val="1C94CA"/>
    <a:srgbClr val="87A66E"/>
    <a:srgbClr val="E6327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43" autoAdjust="0"/>
    <p:restoredTop sz="96281"/>
  </p:normalViewPr>
  <p:slideViewPr>
    <p:cSldViewPr snapToGrid="0" snapToObjects="1">
      <p:cViewPr varScale="1">
        <p:scale>
          <a:sx n="65" d="100"/>
          <a:sy n="65" d="100"/>
        </p:scale>
        <p:origin x="32" y="3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74" d="100"/>
        <a:sy n="74" d="100"/>
      </p:scale>
      <p:origin x="0" y="0"/>
    </p:cViewPr>
  </p:sorterViewPr>
  <p:notesViewPr>
    <p:cSldViewPr snapToGrid="0" snapToObjects="1" showGuides="1">
      <p:cViewPr varScale="1">
        <p:scale>
          <a:sx n="84" d="100"/>
          <a:sy n="84" d="100"/>
        </p:scale>
        <p:origin x="3912" y="9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handoutMaster" Target="handoutMasters/handoutMaster1.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notesMaster" Target="notesMasters/notesMaster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AD4A2BC-03DD-4ECF-3479-8FA7AEF32F39}"/>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a:extLst>
              <a:ext uri="{FF2B5EF4-FFF2-40B4-BE49-F238E27FC236}">
                <a16:creationId xmlns:a16="http://schemas.microsoft.com/office/drawing/2014/main" id="{A0405B75-3FAD-5B31-A339-5DE5400C1051}"/>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EE0482D9-69E6-2C47-9276-C04B0E602772}" type="datetimeFigureOut">
              <a:t>6/11/2025</a:t>
            </a:fld>
            <a:endParaRPr lang="en-GB"/>
          </a:p>
        </p:txBody>
      </p:sp>
      <p:sp>
        <p:nvSpPr>
          <p:cNvPr id="4" name="Footer Placeholder 3">
            <a:extLst>
              <a:ext uri="{FF2B5EF4-FFF2-40B4-BE49-F238E27FC236}">
                <a16:creationId xmlns:a16="http://schemas.microsoft.com/office/drawing/2014/main" id="{24DBB51C-A510-2C4B-B545-48212D3C63CF}"/>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a:extLst>
              <a:ext uri="{FF2B5EF4-FFF2-40B4-BE49-F238E27FC236}">
                <a16:creationId xmlns:a16="http://schemas.microsoft.com/office/drawing/2014/main" id="{328D7A79-2411-DC2E-EC5A-347CDFA70D28}"/>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C9E25F-DF07-174C-A856-D8F4A4276865}" type="slidenum">
              <a:t>‹#›</a:t>
            </a:fld>
            <a:endParaRPr lang="en-GB"/>
          </a:p>
        </p:txBody>
      </p:sp>
    </p:spTree>
    <p:extLst>
      <p:ext uri="{BB962C8B-B14F-4D97-AF65-F5344CB8AC3E}">
        <p14:creationId xmlns:p14="http://schemas.microsoft.com/office/powerpoint/2010/main" val="1047895712"/>
      </p:ext>
    </p:extLst>
  </p:cSld>
  <p:clrMap bg1="lt1" tx1="dk1" bg2="lt2" tx2="dk2" accent1="accent1" accent2="accent2" accent3="accent3" accent4="accent4" accent5="accent5" accent6="accent6" hlink="hlink" folHlink="folHlink"/>
  <p:extLst>
    <p:ext uri="{56416CCD-93CA-4268-BC5B-53C4BB910035}">
      <p15:sldGuideLst xmlns:p15="http://schemas.microsoft.com/office/powerpoint/2012/main">
        <p15:guide id="1" orient="horz" pos="2880" userDrawn="1">
          <p15:clr>
            <a:srgbClr val="F26B43"/>
          </p15:clr>
        </p15:guide>
        <p15:guide id="2" pos="2160" userDrawn="1">
          <p15:clr>
            <a:srgbClr val="F26B43"/>
          </p15:clr>
        </p15:guide>
      </p15:sldGuideLst>
    </p:ext>
  </p:extLst>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E6B282E-B117-B940-84DA-9267D4C22CBD}" type="datetimeFigureOut">
              <a:rPr lang="en-US" smtClean="0"/>
              <a:t>6/11/2025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E5DE82-CF29-044D-9158-06A811149881}" type="slidenum">
              <a:rPr lang="en-US" smtClean="0"/>
              <a:t>‹#›</a:t>
            </a:fld>
            <a:endParaRPr lang="en-US"/>
          </a:p>
        </p:txBody>
      </p:sp>
    </p:spTree>
    <p:extLst>
      <p:ext uri="{BB962C8B-B14F-4D97-AF65-F5344CB8AC3E}">
        <p14:creationId xmlns:p14="http://schemas.microsoft.com/office/powerpoint/2010/main" val="176198739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B88E46C-01B1-9B74-9C0E-E317A15E70D9}"/>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0729019-9C9C-C174-A099-AD1E1876B35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EF818D0-5FBC-E59E-7FF3-5661629A1417}"/>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6BB93D4A-5616-8CEB-F38F-DFE0FDEDB55F}"/>
              </a:ext>
            </a:extLst>
          </p:cNvPr>
          <p:cNvSpPr>
            <a:spLocks noGrp="1"/>
          </p:cNvSpPr>
          <p:nvPr>
            <p:ph type="sldNum" sz="quarter" idx="5"/>
          </p:nvPr>
        </p:nvSpPr>
        <p:spPr/>
        <p:txBody>
          <a:bodyPr/>
          <a:lstStyle/>
          <a:p>
            <a:fld id="{4BE5DE82-CF29-044D-9158-06A811149881}" type="slidenum">
              <a:rPr lang="en-US" smtClean="0"/>
              <a:t>1</a:t>
            </a:fld>
            <a:endParaRPr lang="en-US"/>
          </a:p>
        </p:txBody>
      </p:sp>
    </p:spTree>
    <p:extLst>
      <p:ext uri="{BB962C8B-B14F-4D97-AF65-F5344CB8AC3E}">
        <p14:creationId xmlns:p14="http://schemas.microsoft.com/office/powerpoint/2010/main" val="238543005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6</a:t>
            </a:fld>
            <a:endParaRPr lang="en-US"/>
          </a:p>
        </p:txBody>
      </p:sp>
    </p:spTree>
    <p:extLst>
      <p:ext uri="{BB962C8B-B14F-4D97-AF65-F5344CB8AC3E}">
        <p14:creationId xmlns:p14="http://schemas.microsoft.com/office/powerpoint/2010/main" val="358978008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4BE5DE82-CF29-044D-9158-06A811149881}" type="slidenum">
              <a:rPr lang="en-US" smtClean="0"/>
              <a:t>13</a:t>
            </a:fld>
            <a:endParaRPr lang="en-US"/>
          </a:p>
        </p:txBody>
      </p:sp>
    </p:spTree>
    <p:extLst>
      <p:ext uri="{BB962C8B-B14F-4D97-AF65-F5344CB8AC3E}">
        <p14:creationId xmlns:p14="http://schemas.microsoft.com/office/powerpoint/2010/main" val="35639050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40E7D0-AE7E-1C28-AA9F-63DA7AF047AA}"/>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BF955203-5486-45C3-3701-9BF736A16D6F}"/>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BC03C50F-432D-2015-DF50-F6335747DC2D}"/>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24F5058E-9581-8EA3-FFD8-162FD6DF3BD8}"/>
              </a:ext>
            </a:extLst>
          </p:cNvPr>
          <p:cNvSpPr>
            <a:spLocks noGrp="1"/>
          </p:cNvSpPr>
          <p:nvPr>
            <p:ph type="sldNum" sz="quarter" idx="5"/>
          </p:nvPr>
        </p:nvSpPr>
        <p:spPr/>
        <p:txBody>
          <a:bodyPr/>
          <a:lstStyle/>
          <a:p>
            <a:fld id="{4BE5DE82-CF29-044D-9158-06A811149881}" type="slidenum">
              <a:rPr lang="en-US" smtClean="0"/>
              <a:t>65</a:t>
            </a:fld>
            <a:endParaRPr lang="en-US"/>
          </a:p>
        </p:txBody>
      </p:sp>
    </p:spTree>
    <p:extLst>
      <p:ext uri="{BB962C8B-B14F-4D97-AF65-F5344CB8AC3E}">
        <p14:creationId xmlns:p14="http://schemas.microsoft.com/office/powerpoint/2010/main" val="17451357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3.png"/></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ont Typecae &amp; Size">
    <p:spTree>
      <p:nvGrpSpPr>
        <p:cNvPr id="1" name=""/>
        <p:cNvGrpSpPr/>
        <p:nvPr/>
      </p:nvGrpSpPr>
      <p:grpSpPr>
        <a:xfrm>
          <a:off x="0" y="0"/>
          <a:ext cx="0" cy="0"/>
          <a:chOff x="0" y="0"/>
          <a:chExt cx="0" cy="0"/>
        </a:xfrm>
      </p:grpSpPr>
      <p:sp>
        <p:nvSpPr>
          <p:cNvPr id="6" name="Rectangle 5"/>
          <p:cNvSpPr/>
          <p:nvPr userDrawn="1"/>
        </p:nvSpPr>
        <p:spPr>
          <a:xfrm>
            <a:off x="0" y="0"/>
            <a:ext cx="12192000" cy="6858001"/>
          </a:xfrm>
          <a:prstGeom prst="rect">
            <a:avLst/>
          </a:prstGeom>
          <a:solidFill>
            <a:srgbClr val="05AAA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userDrawn="1"/>
        </p:nvSpPr>
        <p:spPr>
          <a:xfrm>
            <a:off x="424669" y="528535"/>
            <a:ext cx="6498645" cy="769441"/>
          </a:xfrm>
          <a:prstGeom prst="rect">
            <a:avLst/>
          </a:prstGeom>
        </p:spPr>
        <p:txBody>
          <a:bodyPr wrap="square">
            <a:spAutoFit/>
          </a:bodyPr>
          <a:lstStyle/>
          <a:p>
            <a:pPr fontAlgn="base"/>
            <a:r>
              <a:rPr lang="en-IE" sz="4400" b="0" i="0" u="none" strike="noStrike" kern="1200" baseline="0" dirty="0">
                <a:solidFill>
                  <a:schemeClr val="bg1"/>
                </a:solidFill>
                <a:effectLst/>
                <a:latin typeface="+mn-lt"/>
                <a:ea typeface="+mn-ea"/>
                <a:cs typeface="+mn-cs"/>
                <a:sym typeface="Quattrocento Sans"/>
              </a:rPr>
              <a:t>FONT TYPEFACE &amp; SIZE</a:t>
            </a:r>
            <a:endParaRPr lang="en-IE" sz="3600" baseline="0" dirty="0">
              <a:solidFill>
                <a:schemeClr val="bg1"/>
              </a:solidFill>
              <a:latin typeface="+mn-lt"/>
              <a:ea typeface="Quattrocento Sans"/>
              <a:cs typeface="Quattrocento Sans"/>
              <a:sym typeface="Quattrocento Sans"/>
            </a:endParaRPr>
          </a:p>
        </p:txBody>
      </p:sp>
      <p:sp>
        <p:nvSpPr>
          <p:cNvPr id="8" name="Rectangle 7"/>
          <p:cNvSpPr/>
          <p:nvPr userDrawn="1"/>
        </p:nvSpPr>
        <p:spPr>
          <a:xfrm>
            <a:off x="7347983" y="564843"/>
            <a:ext cx="4589207" cy="4708981"/>
          </a:xfrm>
          <a:prstGeom prst="rect">
            <a:avLst/>
          </a:prstGeom>
        </p:spPr>
        <p:txBody>
          <a:bodyPr wrap="square">
            <a:spAutoFit/>
          </a:bodyPr>
          <a:lstStyle/>
          <a:p>
            <a:pPr fontAlgn="base"/>
            <a:r>
              <a:rPr lang="en-IE" sz="3000" b="0" i="0" u="none" strike="noStrike" kern="1200" dirty="0">
                <a:solidFill>
                  <a:schemeClr val="bg1"/>
                </a:solidFill>
                <a:effectLst/>
                <a:latin typeface="+mn-lt"/>
                <a:ea typeface="+mn-ea"/>
                <a:cs typeface="+mn-cs"/>
              </a:rPr>
              <a:t>PLEASE</a:t>
            </a:r>
            <a:r>
              <a:rPr lang="en-IE" sz="3000" b="0" i="0" u="none" strike="noStrike" kern="1200" baseline="0" dirty="0">
                <a:solidFill>
                  <a:schemeClr val="bg1"/>
                </a:solidFill>
                <a:effectLst/>
                <a:latin typeface="+mn-lt"/>
                <a:ea typeface="+mn-ea"/>
                <a:cs typeface="+mn-cs"/>
              </a:rPr>
              <a:t> ENSURE TO KEEP FONTS AS PER THE LAYOUT</a:t>
            </a:r>
            <a:endParaRPr lang="en-IE" sz="3000" b="0" i="0" u="none" strike="noStrike" kern="1200" dirty="0">
              <a:solidFill>
                <a:schemeClr val="bg1"/>
              </a:solidFill>
              <a:effectLst/>
              <a:latin typeface="+mn-lt"/>
              <a:ea typeface="+mn-ea"/>
              <a:cs typeface="+mn-cs"/>
            </a:endParaRPr>
          </a:p>
          <a:p>
            <a:pPr fontAlgn="base"/>
            <a:endParaRPr lang="en-IE" sz="3000" b="0" i="0" u="none" strike="noStrike" kern="1200" dirty="0">
              <a:solidFill>
                <a:schemeClr val="bg1"/>
              </a:solidFill>
              <a:effectLst/>
              <a:latin typeface="+mn-lt"/>
              <a:ea typeface="+mn-ea"/>
              <a:cs typeface="+mn-cs"/>
            </a:endParaRPr>
          </a:p>
          <a:p>
            <a:pPr marL="0" lvl="0" indent="0" algn="l" rtl="0">
              <a:spcBef>
                <a:spcPts val="0"/>
              </a:spcBef>
              <a:spcAft>
                <a:spcPts val="0"/>
              </a:spcAft>
              <a:buClr>
                <a:schemeClr val="dk1"/>
              </a:buClr>
              <a:buSzPts val="1100"/>
              <a:buFont typeface="Arial"/>
              <a:buNone/>
            </a:pPr>
            <a:r>
              <a:rPr lang="en-IE" sz="3000" b="0" i="0" u="none" strike="noStrike" kern="1200" dirty="0">
                <a:solidFill>
                  <a:schemeClr val="bg1"/>
                </a:solidFill>
                <a:effectLst/>
                <a:latin typeface="+mn-lt"/>
                <a:ea typeface="+mn-ea"/>
                <a:cs typeface="+mn-cs"/>
              </a:rPr>
              <a:t>48 point </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Divider</a:t>
            </a:r>
            <a:r>
              <a:rPr lang="en-IE" sz="3000" b="0" i="0" u="none" strike="noStrike" kern="1200" baseline="0" dirty="0">
                <a:solidFill>
                  <a:schemeClr val="bg1"/>
                </a:solidFill>
                <a:effectLst/>
                <a:latin typeface="+mn-lt"/>
                <a:ea typeface="+mn-ea"/>
                <a:cs typeface="+mn-cs"/>
              </a:rPr>
              <a:t> Slides</a:t>
            </a:r>
          </a:p>
          <a:p>
            <a:pPr marL="0" lvl="0" indent="0" algn="l" rtl="0">
              <a:spcBef>
                <a:spcPts val="0"/>
              </a:spcBef>
              <a:spcAft>
                <a:spcPts val="0"/>
              </a:spcAft>
              <a:buClr>
                <a:schemeClr val="dk1"/>
              </a:buClr>
              <a:buSzPts val="1100"/>
              <a:buFont typeface="Arial"/>
              <a:buNone/>
            </a:pPr>
            <a:endParaRPr lang="en-IE" sz="1000" b="1" baseline="0" dirty="0">
              <a:solidFill>
                <a:schemeClr val="bg1"/>
              </a:solidFill>
              <a:latin typeface="+mn-lt"/>
              <a:ea typeface="Quattrocento Sans"/>
              <a:cs typeface="Quattrocento Sans"/>
              <a:sym typeface="Quattrocento San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36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Title Heading</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30 point</a:t>
            </a:r>
            <a:r>
              <a:rPr lang="en-IE" sz="3000" b="0" i="0" u="none" strike="noStrike" kern="1200" baseline="0" dirty="0">
                <a:solidFill>
                  <a:schemeClr val="bg1"/>
                </a:solidFill>
                <a:effectLst/>
                <a:latin typeface="+mn-lt"/>
                <a:ea typeface="+mn-ea"/>
                <a:cs typeface="+mn-cs"/>
              </a:rPr>
              <a:t>  -  </a:t>
            </a:r>
            <a:r>
              <a:rPr lang="en-IE" sz="3000" b="0" i="0" u="none" strike="noStrike" kern="1200" dirty="0">
                <a:solidFill>
                  <a:schemeClr val="bg1"/>
                </a:solidFill>
                <a:effectLst/>
                <a:latin typeface="+mn-lt"/>
                <a:ea typeface="+mn-ea"/>
                <a:cs typeface="+mn-cs"/>
              </a:rPr>
              <a:t>Sub-Titles</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	</a:t>
            </a:r>
            <a:r>
              <a:rPr lang="en-IE" sz="3000" b="0" i="0" u="none" strike="noStrike" kern="1200" baseline="0" dirty="0">
                <a:solidFill>
                  <a:schemeClr val="bg1"/>
                </a:solidFill>
                <a:effectLst/>
                <a:latin typeface="+mn-lt"/>
                <a:ea typeface="+mn-ea"/>
                <a:cs typeface="+mn-cs"/>
              </a:rPr>
              <a:t>       </a:t>
            </a:r>
            <a:r>
              <a:rPr lang="en-IE" sz="3000" b="0" i="0" u="none" strike="noStrike" kern="1200" dirty="0">
                <a:solidFill>
                  <a:schemeClr val="bg1"/>
                </a:solidFill>
                <a:effectLst/>
                <a:latin typeface="+mn-lt"/>
                <a:ea typeface="+mn-ea"/>
                <a:cs typeface="+mn-cs"/>
              </a:rPr>
              <a:t>- Quotes	</a:t>
            </a: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endParaRPr lang="en-IE" sz="1000" b="0" i="0" u="none" strike="noStrike" kern="1200" dirty="0">
              <a:solidFill>
                <a:schemeClr val="bg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
                <a:schemeClr val="dk1"/>
              </a:buClr>
              <a:buSzPts val="1100"/>
              <a:buFont typeface="Arial"/>
              <a:buNone/>
              <a:tabLst/>
              <a:defRPr/>
            </a:pPr>
            <a:r>
              <a:rPr lang="en-IE" sz="3000" b="0" i="0" u="none" strike="noStrike" kern="1200" dirty="0">
                <a:solidFill>
                  <a:schemeClr val="bg1"/>
                </a:solidFill>
                <a:effectLst/>
                <a:latin typeface="+mn-lt"/>
                <a:ea typeface="+mn-ea"/>
                <a:cs typeface="+mn-cs"/>
              </a:rPr>
              <a:t>24 point</a:t>
            </a:r>
            <a:r>
              <a:rPr lang="en-IE" sz="3000" b="0" i="0" u="none" strike="noStrike" kern="1200" baseline="0" dirty="0">
                <a:solidFill>
                  <a:schemeClr val="bg1"/>
                </a:solidFill>
                <a:effectLst/>
                <a:latin typeface="+mn-lt"/>
                <a:ea typeface="+mn-ea"/>
                <a:cs typeface="+mn-cs"/>
              </a:rPr>
              <a:t>  -  </a:t>
            </a:r>
            <a:r>
              <a:rPr lang="en-IE" sz="3000" b="0" i="0" u="none" strike="noStrike" kern="1200" baseline="0" dirty="0">
                <a:solidFill>
                  <a:schemeClr val="bg1"/>
                </a:solidFill>
                <a:effectLst/>
                <a:latin typeface="+mn-lt"/>
                <a:ea typeface="Quattrocento Sans"/>
                <a:cs typeface="Quattrocento Sans"/>
                <a:sym typeface="Quattrocento Sans"/>
              </a:rPr>
              <a:t>Main </a:t>
            </a:r>
            <a:r>
              <a:rPr lang="en-IE" sz="3000" b="0" i="0" u="none" strike="noStrike" kern="1200" dirty="0">
                <a:solidFill>
                  <a:schemeClr val="bg1"/>
                </a:solidFill>
                <a:effectLst/>
                <a:latin typeface="+mn-lt"/>
                <a:ea typeface="+mn-ea"/>
                <a:cs typeface="+mn-cs"/>
              </a:rPr>
              <a:t>Text Body </a:t>
            </a:r>
            <a:endParaRPr lang="en-US" sz="3000" dirty="0">
              <a:solidFill>
                <a:schemeClr val="bg1"/>
              </a:solidFill>
            </a:endParaRPr>
          </a:p>
          <a:p>
            <a:pPr fontAlgn="base"/>
            <a:endParaRPr lang="en-IE" sz="3000" b="0" i="0" u="none" strike="noStrike" kern="1200" dirty="0">
              <a:solidFill>
                <a:schemeClr val="bg1"/>
              </a:solidFill>
              <a:effectLst/>
              <a:latin typeface="+mn-lt"/>
              <a:ea typeface="+mn-ea"/>
              <a:cs typeface="+mn-cs"/>
            </a:endParaRPr>
          </a:p>
        </p:txBody>
      </p:sp>
      <p:sp>
        <p:nvSpPr>
          <p:cNvPr id="9" name="Rectangle 8"/>
          <p:cNvSpPr/>
          <p:nvPr userDrawn="1"/>
        </p:nvSpPr>
        <p:spPr>
          <a:xfrm>
            <a:off x="424669" y="2014904"/>
            <a:ext cx="5845501" cy="2492990"/>
          </a:xfrm>
          <a:prstGeom prst="rect">
            <a:avLst/>
          </a:prstGeom>
        </p:spPr>
        <p:txBody>
          <a:bodyPr wrap="square">
            <a:spAutoFit/>
          </a:bodyPr>
          <a:lstStyle/>
          <a:p>
            <a:pPr marL="0" marR="0" indent="0" algn="l" defTabSz="914400" rtl="0" eaLnBrk="1" fontAlgn="base" latinLnBrk="0" hangingPunct="1">
              <a:lnSpc>
                <a:spcPct val="100000"/>
              </a:lnSpc>
              <a:spcBef>
                <a:spcPts val="0"/>
              </a:spcBef>
              <a:spcAft>
                <a:spcPts val="0"/>
              </a:spcAft>
              <a:buClrTx/>
              <a:buSzTx/>
              <a:buFontTx/>
              <a:buNone/>
              <a:tabLst/>
              <a:defRPr/>
            </a:pPr>
            <a:r>
              <a:rPr lang="en-IE" sz="2400" b="0" i="0" u="none" strike="noStrike" kern="1200" baseline="0" dirty="0">
                <a:solidFill>
                  <a:schemeClr val="bg1"/>
                </a:solidFill>
                <a:effectLst/>
                <a:latin typeface="+mn-lt"/>
                <a:ea typeface="+mn-ea"/>
                <a:cs typeface="+mn-cs"/>
                <a:sym typeface="Quattrocento Sans"/>
              </a:rPr>
              <a:t>Please ensure to keep the font sizes set as per the slide layouts. The font used throughout the </a:t>
            </a:r>
            <a:r>
              <a:rPr lang="en-IE" sz="2400" b="1" i="0" u="none" strike="noStrike" kern="1200" baseline="0" dirty="0">
                <a:solidFill>
                  <a:schemeClr val="bg1"/>
                </a:solidFill>
                <a:effectLst/>
                <a:latin typeface="+mn-lt"/>
                <a:ea typeface="+mn-ea"/>
                <a:cs typeface="+mn-cs"/>
                <a:sym typeface="Quattrocento Sans"/>
              </a:rPr>
              <a:t>DARE </a:t>
            </a:r>
            <a:r>
              <a:rPr lang="en-IE" sz="2400" b="0" i="0" u="none" strike="noStrike" kern="1200" baseline="0" dirty="0">
                <a:solidFill>
                  <a:schemeClr val="bg1"/>
                </a:solidFill>
                <a:effectLst/>
                <a:latin typeface="+mn-lt"/>
                <a:ea typeface="+mn-ea"/>
                <a:cs typeface="+mn-cs"/>
                <a:sym typeface="Quattrocento Sans"/>
              </a:rPr>
              <a:t>PowerPoint is</a:t>
            </a:r>
            <a:r>
              <a:rPr lang="is-IS" sz="2400" b="0" i="0" u="none" strike="noStrike" kern="1200" baseline="0" dirty="0">
                <a:solidFill>
                  <a:schemeClr val="bg1"/>
                </a:solidFill>
                <a:effectLst/>
                <a:latin typeface="+mn-lt"/>
                <a:ea typeface="+mn-ea"/>
                <a:cs typeface="+mn-cs"/>
                <a:sym typeface="Quattrocento Sans"/>
              </a:rPr>
              <a:t>….</a:t>
            </a:r>
          </a:p>
          <a:p>
            <a:pPr marL="0" marR="0" indent="0" algn="l" defTabSz="914400" rtl="0" eaLnBrk="1" fontAlgn="base" latinLnBrk="0" hangingPunct="1">
              <a:lnSpc>
                <a:spcPct val="100000"/>
              </a:lnSpc>
              <a:spcBef>
                <a:spcPts val="0"/>
              </a:spcBef>
              <a:spcAft>
                <a:spcPts val="0"/>
              </a:spcAft>
              <a:buClrTx/>
              <a:buSzTx/>
              <a:buFontTx/>
              <a:buNone/>
              <a:tabLst/>
              <a:defRPr/>
            </a:pPr>
            <a:endParaRPr lang="en-IE" sz="2400" b="0" i="0" u="none" strike="noStrike" kern="1200" baseline="0" dirty="0">
              <a:solidFill>
                <a:schemeClr val="bg1"/>
              </a:solidFill>
              <a:effectLst/>
              <a:latin typeface="+mn-lt"/>
              <a:ea typeface="+mn-ea"/>
              <a:cs typeface="+mn-cs"/>
              <a:sym typeface="Quattrocento Sans"/>
            </a:endParaRPr>
          </a:p>
          <a:p>
            <a:pPr fontAlgn="base"/>
            <a:endParaRPr lang="en-IE" sz="2400" b="0" i="0" u="none" strike="noStrike" kern="1200" baseline="0" dirty="0">
              <a:solidFill>
                <a:schemeClr val="bg1"/>
              </a:solidFill>
              <a:effectLst/>
              <a:latin typeface="+mn-lt"/>
              <a:ea typeface="+mn-ea"/>
              <a:cs typeface="+mn-cs"/>
              <a:sym typeface="Quattrocento Sans"/>
            </a:endParaRPr>
          </a:p>
          <a:p>
            <a:pPr fontAlgn="base"/>
            <a:r>
              <a:rPr lang="en-IE" sz="3600" b="1" i="1" baseline="0" dirty="0">
                <a:solidFill>
                  <a:schemeClr val="bg1"/>
                </a:solidFill>
                <a:latin typeface="+mn-lt"/>
                <a:ea typeface="Quattrocento Sans"/>
                <a:cs typeface="Quattrocento Sans"/>
                <a:sym typeface="Quattrocento Sans"/>
              </a:rPr>
              <a:t>Calibri</a:t>
            </a:r>
            <a:endParaRPr lang="en-IE" sz="3600" baseline="0" dirty="0">
              <a:solidFill>
                <a:schemeClr val="bg1"/>
              </a:solidFill>
              <a:latin typeface="+mn-lt"/>
              <a:ea typeface="Quattrocento Sans"/>
              <a:cs typeface="Quattrocento Sans"/>
              <a:sym typeface="Quattrocento Sans"/>
            </a:endParaRPr>
          </a:p>
        </p:txBody>
      </p:sp>
      <p:cxnSp>
        <p:nvCxnSpPr>
          <p:cNvPr id="10" name="Straight Connector 9"/>
          <p:cNvCxnSpPr/>
          <p:nvPr userDrawn="1"/>
        </p:nvCxnSpPr>
        <p:spPr>
          <a:xfrm>
            <a:off x="7098716" y="-1"/>
            <a:ext cx="0" cy="5540408"/>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userDrawn="1"/>
        </p:nvCxnSpPr>
        <p:spPr>
          <a:xfrm flipH="1">
            <a:off x="1" y="1620217"/>
            <a:ext cx="709871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0"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13" name="Straight Connector 12"/>
          <p:cNvCxnSpPr/>
          <p:nvPr userDrawn="1"/>
        </p:nvCxnSpPr>
        <p:spPr>
          <a:xfrm flipH="1">
            <a:off x="2" y="5540407"/>
            <a:ext cx="12191998"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2165435"/>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5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46536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6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335C42"/>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3646069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0872B5"/>
          </a:solidFill>
          <a:ln w="24491" cap="flat">
            <a:noFill/>
            <a:prstDash val="solid"/>
            <a:miter/>
          </a:ln>
        </p:spPr>
        <p:txBody>
          <a:bodyPr wrap="square" rtlCol="0" anchor="ctr">
            <a:noAutofit/>
          </a:bodyP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185650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01</a:t>
            </a:r>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grpSp>
        <p:nvGrpSpPr>
          <p:cNvPr id="3" name="Group 2">
            <a:extLst>
              <a:ext uri="{FF2B5EF4-FFF2-40B4-BE49-F238E27FC236}">
                <a16:creationId xmlns:a16="http://schemas.microsoft.com/office/drawing/2014/main" id="{1EE5A5DE-6AF1-9D2F-8982-9BCC504F950C}"/>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20148ADC-090B-5767-F6AA-1483FAF61BFE}"/>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CF7570CF-95BE-DC50-C339-4912188161FC}"/>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0B010F00-00CE-57C7-F201-14D3C63CAE1A}"/>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38D69924-3A74-80DE-679B-4BC14BAB6B2A}"/>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DE216468-2091-1127-405F-084619410115}"/>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1A8821AD-A11D-5321-C5F4-2C16036A305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42D58290-1DC0-5507-171D-CAD9253FE435}"/>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56BB68FA-914E-B559-FECA-DC6600A2A474}"/>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F6CE77E3-75D1-AAE0-D555-494F90E894A4}"/>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DFF8C7A3-059A-1EEF-BC7B-E069F6953A22}"/>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204121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1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DF4625"/>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02</a:t>
            </a:r>
          </a:p>
        </p:txBody>
      </p:sp>
      <p:grpSp>
        <p:nvGrpSpPr>
          <p:cNvPr id="3" name="Group 2">
            <a:extLst>
              <a:ext uri="{FF2B5EF4-FFF2-40B4-BE49-F238E27FC236}">
                <a16:creationId xmlns:a16="http://schemas.microsoft.com/office/drawing/2014/main" id="{4F7D67C6-31CA-645C-1C5E-80E766FC0D4A}"/>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5D625334-BFA6-924F-B37A-A6BE25EF571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D8F6280A-274B-9505-CBC7-D39AC6035B6D}"/>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30FBCA3B-4449-8D5F-8D8A-297CFE62C53F}"/>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4518E9DF-CB66-41CC-CB56-5554EB7E3572}"/>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81FC309-FA2C-C062-8DB8-680F03D0EC73}"/>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29DBEE-F309-55B9-5403-8DA230FE5D8E}"/>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411C056-58BF-57FA-EBFA-E526774523D3}"/>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345C183B-C77A-7A2F-6A5E-B165926EB73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563A20C2-17E7-6CF8-6D9C-5A108266A73D}"/>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4E11D6E0-E441-16E6-0B6B-0F43008437A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1458199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2_Divider ">
    <p:spTree>
      <p:nvGrpSpPr>
        <p:cNvPr id="1" name=""/>
        <p:cNvGrpSpPr/>
        <p:nvPr/>
      </p:nvGrpSpPr>
      <p:grpSpPr>
        <a:xfrm>
          <a:off x="0" y="0"/>
          <a:ext cx="0" cy="0"/>
          <a:chOff x="0" y="0"/>
          <a:chExt cx="0" cy="0"/>
        </a:xfrm>
      </p:grpSpPr>
      <p:sp>
        <p:nvSpPr>
          <p:cNvPr id="45" name="Freeform 44">
            <a:extLst>
              <a:ext uri="{FF2B5EF4-FFF2-40B4-BE49-F238E27FC236}">
                <a16:creationId xmlns:a16="http://schemas.microsoft.com/office/drawing/2014/main" id="{9FA70792-0674-9D4F-B2EB-1EA85D634C6B}"/>
              </a:ext>
            </a:extLst>
          </p:cNvPr>
          <p:cNvSpPr/>
          <p:nvPr userDrawn="1"/>
        </p:nvSpPr>
        <p:spPr>
          <a:xfrm rot="5400000" flipH="1">
            <a:off x="3374230" y="-2718353"/>
            <a:ext cx="5471102"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rgbClr val="335C42"/>
          </a:solidFill>
          <a:ln w="24491" cap="flat">
            <a:noFill/>
            <a:prstDash val="solid"/>
            <a:miter/>
          </a:ln>
        </p:spPr>
        <p:txBody>
          <a:bodyPr wrap="square" rtlCol="0" anchor="ctr">
            <a:noAutofit/>
          </a:bodyPr>
          <a:lstStyle/>
          <a:p>
            <a:endParaRPr lang="en-US"/>
          </a:p>
        </p:txBody>
      </p:sp>
      <p:sp>
        <p:nvSpPr>
          <p:cNvPr id="2" name="Freeform 1">
            <a:extLst>
              <a:ext uri="{FF2B5EF4-FFF2-40B4-BE49-F238E27FC236}">
                <a16:creationId xmlns:a16="http://schemas.microsoft.com/office/drawing/2014/main" id="{5E0834DD-1D14-E6A9-CB0D-C4628E32D860}"/>
              </a:ext>
            </a:extLst>
          </p:cNvPr>
          <p:cNvSpPr/>
          <p:nvPr userDrawn="1"/>
        </p:nvSpPr>
        <p:spPr>
          <a:xfrm>
            <a:off x="151306" y="-2510505"/>
            <a:ext cx="6956072" cy="8528151"/>
          </a:xfrm>
          <a:custGeom>
            <a:avLst/>
            <a:gdLst>
              <a:gd name="connsiteX0" fmla="*/ 6837539 w 6837538"/>
              <a:gd name="connsiteY0" fmla="*/ 747378 h 7584050"/>
              <a:gd name="connsiteX1" fmla="*/ 6837539 w 6837538"/>
              <a:gd name="connsiteY1" fmla="*/ 7584051 h 7584050"/>
              <a:gd name="connsiteX2" fmla="*/ 1567906 w 6837538"/>
              <a:gd name="connsiteY2" fmla="*/ 7584051 h 7584050"/>
              <a:gd name="connsiteX3" fmla="*/ 0 w 6837538"/>
              <a:gd name="connsiteY3" fmla="*/ 6015782 h 7584050"/>
              <a:gd name="connsiteX4" fmla="*/ 0 w 6837538"/>
              <a:gd name="connsiteY4" fmla="*/ 0 h 7584050"/>
              <a:gd name="connsiteX5" fmla="*/ 6090334 w 6837538"/>
              <a:gd name="connsiteY5" fmla="*/ 0 h 7584050"/>
              <a:gd name="connsiteX6" fmla="*/ 6837539 w 6837538"/>
              <a:gd name="connsiteY6" fmla="*/ 747378 h 7584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37538" h="7584050">
                <a:moveTo>
                  <a:pt x="6837539" y="747378"/>
                </a:moveTo>
                <a:lnTo>
                  <a:pt x="6837539" y="7584051"/>
                </a:lnTo>
                <a:lnTo>
                  <a:pt x="1567906" y="7584051"/>
                </a:lnTo>
                <a:cubicBezTo>
                  <a:pt x="703108" y="7584051"/>
                  <a:pt x="0" y="6880780"/>
                  <a:pt x="0" y="6015782"/>
                </a:cubicBezTo>
                <a:lnTo>
                  <a:pt x="0" y="0"/>
                </a:lnTo>
                <a:lnTo>
                  <a:pt x="6090334" y="0"/>
                </a:lnTo>
                <a:cubicBezTo>
                  <a:pt x="6501910" y="0"/>
                  <a:pt x="6837539" y="333257"/>
                  <a:pt x="6837539" y="747378"/>
                </a:cubicBezTo>
                <a:close/>
              </a:path>
            </a:pathLst>
          </a:custGeom>
          <a:blipFill dpi="0" rotWithShape="1">
            <a:blip r:embed="rId2" cstate="email">
              <a:extLst>
                <a:ext uri="{28A0092B-C50C-407E-A947-70E740481C1C}">
                  <a14:useLocalDpi xmlns:a14="http://schemas.microsoft.com/office/drawing/2010/main"/>
                </a:ext>
              </a:extLst>
            </a:blip>
            <a:srcRect/>
            <a:stretch>
              <a:fillRect l="-73494" t="30261" r="41920" b="-30261"/>
            </a:stretch>
          </a:blipFill>
          <a:ln w="24491"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C9191872-FD39-9640-9FBD-E895199BE50F}"/>
              </a:ext>
            </a:extLst>
          </p:cNvPr>
          <p:cNvSpPr/>
          <p:nvPr userDrawn="1"/>
        </p:nvSpPr>
        <p:spPr>
          <a:xfrm flipV="1">
            <a:off x="4362120" y="2034131"/>
            <a:ext cx="7829880" cy="45719"/>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chemeClr val="bg1"/>
          </a:solidFill>
          <a:ln w="24491" cap="flat">
            <a:solidFill>
              <a:schemeClr val="bg1"/>
            </a:solidFill>
            <a:prstDash val="solid"/>
            <a:miter/>
          </a:ln>
        </p:spPr>
        <p:txBody>
          <a:bodyPr rtlCol="0" anchor="ctr"/>
          <a:lstStyle/>
          <a:p>
            <a:endParaRPr lang="en-US"/>
          </a:p>
        </p:txBody>
      </p:sp>
      <p:sp>
        <p:nvSpPr>
          <p:cNvPr id="9" name="Rectangle 8">
            <a:extLst>
              <a:ext uri="{FF2B5EF4-FFF2-40B4-BE49-F238E27FC236}">
                <a16:creationId xmlns:a16="http://schemas.microsoft.com/office/drawing/2014/main" id="{627A825B-5E41-4E4C-888D-127C62DD902C}"/>
              </a:ext>
            </a:extLst>
          </p:cNvPr>
          <p:cNvSpPr/>
          <p:nvPr userDrawn="1"/>
        </p:nvSpPr>
        <p:spPr>
          <a:xfrm>
            <a:off x="23805" y="9076427"/>
            <a:ext cx="7535870" cy="161538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latin typeface="Calibri" panose="020F0502020204030204" pitchFamily="34" charset="0"/>
              <a:cs typeface="Calibri" panose="020F0502020204030204" pitchFamily="34" charset="0"/>
            </a:endParaRPr>
          </a:p>
        </p:txBody>
      </p:sp>
      <p:sp>
        <p:nvSpPr>
          <p:cNvPr id="46" name="Text Placeholder 23">
            <a:extLst>
              <a:ext uri="{FF2B5EF4-FFF2-40B4-BE49-F238E27FC236}">
                <a16:creationId xmlns:a16="http://schemas.microsoft.com/office/drawing/2014/main" id="{0D7D5BA7-4F69-404A-9C14-2AAE5C10692D}"/>
              </a:ext>
            </a:extLst>
          </p:cNvPr>
          <p:cNvSpPr>
            <a:spLocks noGrp="1"/>
          </p:cNvSpPr>
          <p:nvPr>
            <p:ph type="body" sz="quarter" idx="16" hasCustomPrompt="1"/>
          </p:nvPr>
        </p:nvSpPr>
        <p:spPr>
          <a:xfrm>
            <a:off x="4362120" y="2197879"/>
            <a:ext cx="5160645" cy="1285896"/>
          </a:xfrm>
          <a:prstGeom prst="rect">
            <a:avLst/>
          </a:prstGeom>
        </p:spPr>
        <p:txBody>
          <a:bodyPr>
            <a:normAutofit/>
          </a:bodyPr>
          <a:lstStyle>
            <a:lvl1pPr marL="0" indent="0" algn="l">
              <a:buNone/>
              <a:defRPr sz="4800" b="0" i="0">
                <a:solidFill>
                  <a:schemeClr val="bg1"/>
                </a:solidFill>
                <a:latin typeface="+mn-lt"/>
              </a:defRPr>
            </a:lvl1pPr>
          </a:lstStyle>
          <a:p>
            <a:pPr lvl="0"/>
            <a:r>
              <a:rPr lang="en-US" dirty="0"/>
              <a:t>divider title</a:t>
            </a:r>
          </a:p>
        </p:txBody>
      </p:sp>
      <p:sp>
        <p:nvSpPr>
          <p:cNvPr id="47" name="Text Placeholder 23">
            <a:extLst>
              <a:ext uri="{FF2B5EF4-FFF2-40B4-BE49-F238E27FC236}">
                <a16:creationId xmlns:a16="http://schemas.microsoft.com/office/drawing/2014/main" id="{AE77B303-149B-3242-B9F9-CA4AA9DCA5E4}"/>
              </a:ext>
            </a:extLst>
          </p:cNvPr>
          <p:cNvSpPr>
            <a:spLocks noGrp="1"/>
          </p:cNvSpPr>
          <p:nvPr>
            <p:ph type="body" sz="quarter" idx="17" hasCustomPrompt="1"/>
          </p:nvPr>
        </p:nvSpPr>
        <p:spPr>
          <a:xfrm>
            <a:off x="3025785" y="1170371"/>
            <a:ext cx="2066906" cy="583200"/>
          </a:xfrm>
          <a:prstGeom prst="rect">
            <a:avLst/>
          </a:prstGeom>
        </p:spPr>
        <p:txBody>
          <a:bodyPr>
            <a:noAutofit/>
          </a:bodyPr>
          <a:lstStyle>
            <a:lvl1pPr marL="0" indent="0" algn="l">
              <a:buNone/>
              <a:defRPr sz="9000" b="1" i="0">
                <a:solidFill>
                  <a:schemeClr val="bg1"/>
                </a:solidFill>
                <a:latin typeface="+mn-lt"/>
              </a:defRPr>
            </a:lvl1pPr>
          </a:lstStyle>
          <a:p>
            <a:pPr lvl="0"/>
            <a:r>
              <a:rPr lang="en-US" dirty="0"/>
              <a:t>03</a:t>
            </a:r>
          </a:p>
        </p:txBody>
      </p:sp>
      <p:grpSp>
        <p:nvGrpSpPr>
          <p:cNvPr id="3" name="Group 2">
            <a:extLst>
              <a:ext uri="{FF2B5EF4-FFF2-40B4-BE49-F238E27FC236}">
                <a16:creationId xmlns:a16="http://schemas.microsoft.com/office/drawing/2014/main" id="{DD6C1F9A-1A6B-337F-2A4C-1BF1003ED228}"/>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E58A0748-DFE9-AD78-5B11-6233F9FCF0D4}"/>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59EB5E38-742F-F560-460E-5CA588BDCE10}"/>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5833306-3C19-79DF-A18A-78520E9057B0}"/>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7D1BEF44-B7F7-8691-FD98-0FE308AD84E6}"/>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A1006E80-671C-8CD5-FA79-27450FAF9094}"/>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77E82B46-8572-748D-AA62-AA280948CBB8}"/>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2EF6AC8F-EF47-223C-6646-CEAC4528DA06}"/>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C2E63C6D-7A13-8EAB-D12F-C3F9B22AB8FA}"/>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A2B09343-BB8D-8188-6A9A-9F65AE76BA79}"/>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A738BEFA-9C93-F9A1-2222-5186E71A463B}"/>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284609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0" y="178250"/>
            <a:ext cx="4648200" cy="650150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621740" y="418686"/>
            <a:ext cx="9189260" cy="6020628"/>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919D5FEF-0DDC-1093-1900-04DC5E514DB1}"/>
              </a:ext>
            </a:extLst>
          </p:cNvPr>
          <p:cNvSpPr/>
          <p:nvPr userDrawn="1"/>
        </p:nvSpPr>
        <p:spPr>
          <a:xfrm>
            <a:off x="1539719" y="749816"/>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1429067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userDrawn="1">
  <p:cSld name="1_Qutoe 02">
    <p:spTree>
      <p:nvGrpSpPr>
        <p:cNvPr id="1" name=""/>
        <p:cNvGrpSpPr/>
        <p:nvPr/>
      </p:nvGrpSpPr>
      <p:grpSpPr>
        <a:xfrm>
          <a:off x="0" y="0"/>
          <a:ext cx="0" cy="0"/>
          <a:chOff x="0" y="0"/>
          <a:chExt cx="0" cy="0"/>
        </a:xfrm>
      </p:grpSpPr>
      <p:sp>
        <p:nvSpPr>
          <p:cNvPr id="21" name="Freeform 20">
            <a:extLst>
              <a:ext uri="{FF2B5EF4-FFF2-40B4-BE49-F238E27FC236}">
                <a16:creationId xmlns:a16="http://schemas.microsoft.com/office/drawing/2014/main" id="{7C01628B-ED43-222A-7FB6-2D514DC803AC}"/>
              </a:ext>
            </a:extLst>
          </p:cNvPr>
          <p:cNvSpPr/>
          <p:nvPr userDrawn="1"/>
        </p:nvSpPr>
        <p:spPr>
          <a:xfrm>
            <a:off x="-1" y="0"/>
            <a:ext cx="5095875" cy="6679751"/>
          </a:xfrm>
          <a:custGeom>
            <a:avLst/>
            <a:gdLst>
              <a:gd name="connsiteX0" fmla="*/ 1397450 w 4648200"/>
              <a:gd name="connsiteY0" fmla="*/ 0 h 6501501"/>
              <a:gd name="connsiteX1" fmla="*/ 4648200 w 4648200"/>
              <a:gd name="connsiteY1" fmla="*/ 3250751 h 6501501"/>
              <a:gd name="connsiteX2" fmla="*/ 1397450 w 4648200"/>
              <a:gd name="connsiteY2" fmla="*/ 6501501 h 6501501"/>
              <a:gd name="connsiteX3" fmla="*/ 205481 w 4648200"/>
              <a:gd name="connsiteY3" fmla="*/ 6276018 h 6501501"/>
              <a:gd name="connsiteX4" fmla="*/ 0 w 4648200"/>
              <a:gd name="connsiteY4" fmla="*/ 6186141 h 6501501"/>
              <a:gd name="connsiteX5" fmla="*/ 0 w 4648200"/>
              <a:gd name="connsiteY5" fmla="*/ 315361 h 6501501"/>
              <a:gd name="connsiteX6" fmla="*/ 205481 w 4648200"/>
              <a:gd name="connsiteY6" fmla="*/ 225483 h 6501501"/>
              <a:gd name="connsiteX7" fmla="*/ 1397450 w 4648200"/>
              <a:gd name="connsiteY7" fmla="*/ 0 h 6501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648200" h="6501501">
                <a:moveTo>
                  <a:pt x="1397450" y="0"/>
                </a:moveTo>
                <a:cubicBezTo>
                  <a:pt x="3192789" y="0"/>
                  <a:pt x="4648200" y="1455411"/>
                  <a:pt x="4648200" y="3250751"/>
                </a:cubicBezTo>
                <a:cubicBezTo>
                  <a:pt x="4648200" y="5046090"/>
                  <a:pt x="3192789" y="6501501"/>
                  <a:pt x="1397450" y="6501501"/>
                </a:cubicBezTo>
                <a:cubicBezTo>
                  <a:pt x="976667" y="6501501"/>
                  <a:pt x="574557" y="6421553"/>
                  <a:pt x="205481" y="6276018"/>
                </a:cubicBezTo>
                <a:lnTo>
                  <a:pt x="0" y="6186141"/>
                </a:lnTo>
                <a:lnTo>
                  <a:pt x="0" y="315361"/>
                </a:lnTo>
                <a:lnTo>
                  <a:pt x="205481" y="225483"/>
                </a:lnTo>
                <a:cubicBezTo>
                  <a:pt x="574557" y="79948"/>
                  <a:pt x="976667" y="0"/>
                  <a:pt x="1397450" y="0"/>
                </a:cubicBezTo>
                <a:close/>
              </a:path>
            </a:pathLst>
          </a:cu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Picture Placeholder 13">
            <a:extLst>
              <a:ext uri="{FF2B5EF4-FFF2-40B4-BE49-F238E27FC236}">
                <a16:creationId xmlns:a16="http://schemas.microsoft.com/office/drawing/2014/main" id="{560491B8-B348-3204-CEAD-D5287DC8D8CC}"/>
              </a:ext>
            </a:extLst>
          </p:cNvPr>
          <p:cNvSpPr>
            <a:spLocks noGrp="1"/>
          </p:cNvSpPr>
          <p:nvPr>
            <p:ph type="pic" sz="quarter" idx="44"/>
          </p:nvPr>
        </p:nvSpPr>
        <p:spPr>
          <a:xfrm>
            <a:off x="2830166" y="178249"/>
            <a:ext cx="9189260" cy="6261065"/>
          </a:xfrm>
          <a:custGeom>
            <a:avLst/>
            <a:gdLst>
              <a:gd name="connsiteX0" fmla="*/ 1595069 w 9189260"/>
              <a:gd name="connsiteY0" fmla="*/ 5857984 h 6020628"/>
              <a:gd name="connsiteX1" fmla="*/ 1649562 w 9189260"/>
              <a:gd name="connsiteY1" fmla="*/ 6020628 h 6020628"/>
              <a:gd name="connsiteX2" fmla="*/ 1646313 w 9189260"/>
              <a:gd name="connsiteY2" fmla="*/ 6020628 h 6020628"/>
              <a:gd name="connsiteX3" fmla="*/ 1592542 w 9189260"/>
              <a:gd name="connsiteY3" fmla="*/ 5860139 h 6020628"/>
              <a:gd name="connsiteX4" fmla="*/ 1724142 w 9189260"/>
              <a:gd name="connsiteY4" fmla="*/ 5747948 h 6020628"/>
              <a:gd name="connsiteX5" fmla="*/ 1712028 w 9189260"/>
              <a:gd name="connsiteY5" fmla="*/ 5759606 h 6020628"/>
              <a:gd name="connsiteX6" fmla="*/ 1619766 w 9189260"/>
              <a:gd name="connsiteY6" fmla="*/ 5836930 h 6020628"/>
              <a:gd name="connsiteX7" fmla="*/ 2482651 w 9189260"/>
              <a:gd name="connsiteY7" fmla="*/ 5675819 h 6020628"/>
              <a:gd name="connsiteX8" fmla="*/ 2481269 w 9189260"/>
              <a:gd name="connsiteY8" fmla="*/ 5678090 h 6020628"/>
              <a:gd name="connsiteX9" fmla="*/ 2478321 w 9189260"/>
              <a:gd name="connsiteY9" fmla="*/ 5681789 h 6020628"/>
              <a:gd name="connsiteX10" fmla="*/ 1837832 w 9189260"/>
              <a:gd name="connsiteY10" fmla="*/ 5634948 h 6020628"/>
              <a:gd name="connsiteX11" fmla="*/ 1821464 w 9189260"/>
              <a:gd name="connsiteY11" fmla="*/ 5654290 h 6020628"/>
              <a:gd name="connsiteX12" fmla="*/ 1730802 w 9189260"/>
              <a:gd name="connsiteY12" fmla="*/ 5741539 h 6020628"/>
              <a:gd name="connsiteX13" fmla="*/ 2661152 w 9189260"/>
              <a:gd name="connsiteY13" fmla="*/ 5381520 h 6020628"/>
              <a:gd name="connsiteX14" fmla="*/ 2659332 w 9189260"/>
              <a:gd name="connsiteY14" fmla="*/ 5385582 h 6020628"/>
              <a:gd name="connsiteX15" fmla="*/ 2656936 w 9189260"/>
              <a:gd name="connsiteY15" fmla="*/ 5389517 h 6020628"/>
              <a:gd name="connsiteX16" fmla="*/ 2043506 w 9189260"/>
              <a:gd name="connsiteY16" fmla="*/ 5381340 h 6020628"/>
              <a:gd name="connsiteX17" fmla="*/ 2016416 w 9189260"/>
              <a:gd name="connsiteY17" fmla="*/ 5423921 h 6020628"/>
              <a:gd name="connsiteX18" fmla="*/ 1984874 w 9189260"/>
              <a:gd name="connsiteY18" fmla="*/ 5461194 h 6020628"/>
              <a:gd name="connsiteX19" fmla="*/ 2206796 w 9189260"/>
              <a:gd name="connsiteY19" fmla="*/ 5107131 h 6020628"/>
              <a:gd name="connsiteX20" fmla="*/ 2177689 w 9189260"/>
              <a:gd name="connsiteY20" fmla="*/ 5170425 h 6020628"/>
              <a:gd name="connsiteX21" fmla="*/ 2157018 w 9189260"/>
              <a:gd name="connsiteY21" fmla="*/ 5202916 h 6020628"/>
              <a:gd name="connsiteX22" fmla="*/ 2355482 w 9189260"/>
              <a:gd name="connsiteY22" fmla="*/ 4734544 h 6020628"/>
              <a:gd name="connsiteX23" fmla="*/ 2357897 w 9189260"/>
              <a:gd name="connsiteY23" fmla="*/ 4734598 h 6020628"/>
              <a:gd name="connsiteX24" fmla="*/ 2303138 w 9189260"/>
              <a:gd name="connsiteY24" fmla="*/ 4897627 h 6020628"/>
              <a:gd name="connsiteX25" fmla="*/ 2271039 w 9189260"/>
              <a:gd name="connsiteY25" fmla="*/ 4967429 h 6020628"/>
              <a:gd name="connsiteX26" fmla="*/ 2300705 w 9189260"/>
              <a:gd name="connsiteY26" fmla="*/ 4897627 h 6020628"/>
              <a:gd name="connsiteX27" fmla="*/ 0 w 9189260"/>
              <a:gd name="connsiteY27" fmla="*/ 0 h 6020628"/>
              <a:gd name="connsiteX28" fmla="*/ 2483660 w 9189260"/>
              <a:gd name="connsiteY28" fmla="*/ 0 h 6020628"/>
              <a:gd name="connsiteX29" fmla="*/ 3298846 w 9189260"/>
              <a:gd name="connsiteY29" fmla="*/ 0 h 6020628"/>
              <a:gd name="connsiteX30" fmla="*/ 8023246 w 9189260"/>
              <a:gd name="connsiteY30" fmla="*/ 0 h 6020628"/>
              <a:gd name="connsiteX31" fmla="*/ 9189260 w 9189260"/>
              <a:gd name="connsiteY31" fmla="*/ 1165679 h 6020628"/>
              <a:gd name="connsiteX32" fmla="*/ 9189260 w 9189260"/>
              <a:gd name="connsiteY32" fmla="*/ 6020628 h 6020628"/>
              <a:gd name="connsiteX33" fmla="*/ 4464860 w 9189260"/>
              <a:gd name="connsiteY33" fmla="*/ 6020628 h 6020628"/>
              <a:gd name="connsiteX34" fmla="*/ 4195861 w 9189260"/>
              <a:gd name="connsiteY34" fmla="*/ 6020628 h 6020628"/>
              <a:gd name="connsiteX35" fmla="*/ 2960425 w 9189260"/>
              <a:gd name="connsiteY35" fmla="*/ 6020628 h 6020628"/>
              <a:gd name="connsiteX36" fmla="*/ 2970417 w 9189260"/>
              <a:gd name="connsiteY36" fmla="*/ 6007159 h 6020628"/>
              <a:gd name="connsiteX37" fmla="*/ 3211043 w 9189260"/>
              <a:gd name="connsiteY37" fmla="*/ 5599449 h 6020628"/>
              <a:gd name="connsiteX38" fmla="*/ 3549857 w 9189260"/>
              <a:gd name="connsiteY38" fmla="*/ 3784366 h 6020628"/>
              <a:gd name="connsiteX39" fmla="*/ 2448106 w 9189260"/>
              <a:gd name="connsiteY39" fmla="*/ 4152255 h 6020628"/>
              <a:gd name="connsiteX40" fmla="*/ 2420988 w 9189260"/>
              <a:gd name="connsiteY40" fmla="*/ 4447968 h 6020628"/>
              <a:gd name="connsiteX41" fmla="*/ 2355479 w 9189260"/>
              <a:gd name="connsiteY41" fmla="*/ 4734544 h 6020628"/>
              <a:gd name="connsiteX42" fmla="*/ 1994731 w 9189260"/>
              <a:gd name="connsiteY42" fmla="*/ 4727235 h 6020628"/>
              <a:gd name="connsiteX43" fmla="*/ 768667 w 9189260"/>
              <a:gd name="connsiteY43" fmla="*/ 5903994 h 6020628"/>
              <a:gd name="connsiteX44" fmla="*/ 766150 w 9189260"/>
              <a:gd name="connsiteY44" fmla="*/ 6020628 h 6020628"/>
              <a:gd name="connsiteX45" fmla="*/ 2 w 9189260"/>
              <a:gd name="connsiteY45" fmla="*/ 6020628 h 6020628"/>
              <a:gd name="connsiteX46" fmla="*/ 41049 w 9189260"/>
              <a:gd name="connsiteY46" fmla="*/ 6005605 h 6020628"/>
              <a:gd name="connsiteX47" fmla="*/ 2026460 w 9189260"/>
              <a:gd name="connsiteY47" fmla="*/ 3010315 h 6020628"/>
              <a:gd name="connsiteX48" fmla="*/ 41049 w 9189260"/>
              <a:gd name="connsiteY48" fmla="*/ 15024 h 6020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9189260" h="6020628">
                <a:moveTo>
                  <a:pt x="1595069" y="5857984"/>
                </a:moveTo>
                <a:lnTo>
                  <a:pt x="1649562" y="6020628"/>
                </a:lnTo>
                <a:lnTo>
                  <a:pt x="1646313" y="6020628"/>
                </a:lnTo>
                <a:lnTo>
                  <a:pt x="1592542" y="5860139"/>
                </a:lnTo>
                <a:close/>
                <a:moveTo>
                  <a:pt x="1724142" y="5747948"/>
                </a:moveTo>
                <a:lnTo>
                  <a:pt x="1712028" y="5759606"/>
                </a:lnTo>
                <a:lnTo>
                  <a:pt x="1619766" y="5836930"/>
                </a:lnTo>
                <a:close/>
                <a:moveTo>
                  <a:pt x="2482651" y="5675819"/>
                </a:moveTo>
                <a:lnTo>
                  <a:pt x="2481269" y="5678090"/>
                </a:lnTo>
                <a:lnTo>
                  <a:pt x="2478321" y="5681789"/>
                </a:lnTo>
                <a:close/>
                <a:moveTo>
                  <a:pt x="1837832" y="5634948"/>
                </a:moveTo>
                <a:lnTo>
                  <a:pt x="1821464" y="5654290"/>
                </a:lnTo>
                <a:lnTo>
                  <a:pt x="1730802" y="5741539"/>
                </a:lnTo>
                <a:close/>
                <a:moveTo>
                  <a:pt x="2661152" y="5381520"/>
                </a:moveTo>
                <a:lnTo>
                  <a:pt x="2659332" y="5385582"/>
                </a:lnTo>
                <a:lnTo>
                  <a:pt x="2656936" y="5389517"/>
                </a:lnTo>
                <a:close/>
                <a:moveTo>
                  <a:pt x="2043506" y="5381340"/>
                </a:moveTo>
                <a:lnTo>
                  <a:pt x="2016416" y="5423921"/>
                </a:lnTo>
                <a:lnTo>
                  <a:pt x="1984874" y="5461194"/>
                </a:lnTo>
                <a:close/>
                <a:moveTo>
                  <a:pt x="2206796" y="5107131"/>
                </a:moveTo>
                <a:lnTo>
                  <a:pt x="2177689" y="5170425"/>
                </a:lnTo>
                <a:lnTo>
                  <a:pt x="2157018" y="5202916"/>
                </a:lnTo>
                <a:close/>
                <a:moveTo>
                  <a:pt x="2355482" y="4734544"/>
                </a:moveTo>
                <a:lnTo>
                  <a:pt x="2357897" y="4734598"/>
                </a:lnTo>
                <a:lnTo>
                  <a:pt x="2303138" y="4897627"/>
                </a:lnTo>
                <a:lnTo>
                  <a:pt x="2271039" y="4967429"/>
                </a:lnTo>
                <a:lnTo>
                  <a:pt x="2300705" y="4897627"/>
                </a:lnTo>
                <a:close/>
                <a:moveTo>
                  <a:pt x="0" y="0"/>
                </a:moveTo>
                <a:lnTo>
                  <a:pt x="2483660" y="0"/>
                </a:lnTo>
                <a:lnTo>
                  <a:pt x="3298846" y="0"/>
                </a:lnTo>
                <a:lnTo>
                  <a:pt x="8023246" y="0"/>
                </a:lnTo>
                <a:cubicBezTo>
                  <a:pt x="8667625" y="0"/>
                  <a:pt x="9189260" y="521488"/>
                  <a:pt x="9189260" y="1165679"/>
                </a:cubicBezTo>
                <a:lnTo>
                  <a:pt x="9189260" y="6020628"/>
                </a:lnTo>
                <a:lnTo>
                  <a:pt x="4464860" y="6020628"/>
                </a:lnTo>
                <a:lnTo>
                  <a:pt x="4195861" y="6020628"/>
                </a:lnTo>
                <a:lnTo>
                  <a:pt x="2960425" y="6020628"/>
                </a:lnTo>
                <a:lnTo>
                  <a:pt x="2970417" y="6007159"/>
                </a:lnTo>
                <a:cubicBezTo>
                  <a:pt x="3059309" y="5878108"/>
                  <a:pt x="3139747" y="5741976"/>
                  <a:pt x="3211043" y="5599449"/>
                </a:cubicBezTo>
                <a:cubicBezTo>
                  <a:pt x="3496230" y="5029344"/>
                  <a:pt x="3610795" y="4403201"/>
                  <a:pt x="3549857" y="3784366"/>
                </a:cubicBezTo>
                <a:lnTo>
                  <a:pt x="2448106" y="4152255"/>
                </a:lnTo>
                <a:cubicBezTo>
                  <a:pt x="2445668" y="4252146"/>
                  <a:pt x="2436527" y="4350819"/>
                  <a:pt x="2420988" y="4447968"/>
                </a:cubicBezTo>
                <a:lnTo>
                  <a:pt x="2355479" y="4734544"/>
                </a:lnTo>
                <a:lnTo>
                  <a:pt x="1994731" y="4727235"/>
                </a:lnTo>
                <a:cubicBezTo>
                  <a:pt x="1797293" y="5290031"/>
                  <a:pt x="1339041" y="5728576"/>
                  <a:pt x="768667" y="5903994"/>
                </a:cubicBezTo>
                <a:lnTo>
                  <a:pt x="766150" y="6020628"/>
                </a:lnTo>
                <a:lnTo>
                  <a:pt x="2" y="6020628"/>
                </a:lnTo>
                <a:lnTo>
                  <a:pt x="41049" y="6005605"/>
                </a:lnTo>
                <a:cubicBezTo>
                  <a:pt x="1207792" y="5512114"/>
                  <a:pt x="2026460" y="4356819"/>
                  <a:pt x="2026460" y="3010315"/>
                </a:cubicBezTo>
                <a:cubicBezTo>
                  <a:pt x="2026460" y="1663810"/>
                  <a:pt x="1207792" y="508515"/>
                  <a:pt x="41049" y="15024"/>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10" name="Text Placeholder 23">
            <a:extLst>
              <a:ext uri="{FF2B5EF4-FFF2-40B4-BE49-F238E27FC236}">
                <a16:creationId xmlns:a16="http://schemas.microsoft.com/office/drawing/2014/main" id="{BE8EAB53-BF68-9C68-FA62-22394185DA73}"/>
              </a:ext>
            </a:extLst>
          </p:cNvPr>
          <p:cNvSpPr>
            <a:spLocks noGrp="1"/>
          </p:cNvSpPr>
          <p:nvPr>
            <p:ph type="body" sz="quarter" idx="13" hasCustomPrompt="1"/>
          </p:nvPr>
        </p:nvSpPr>
        <p:spPr>
          <a:xfrm>
            <a:off x="0" y="2026920"/>
            <a:ext cx="4386204" cy="2176132"/>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11" name="Text Placeholder 23">
            <a:extLst>
              <a:ext uri="{FF2B5EF4-FFF2-40B4-BE49-F238E27FC236}">
                <a16:creationId xmlns:a16="http://schemas.microsoft.com/office/drawing/2014/main" id="{7F98E1EE-3061-82D3-24C9-76C2FB6211BB}"/>
              </a:ext>
            </a:extLst>
          </p:cNvPr>
          <p:cNvSpPr>
            <a:spLocks noGrp="1"/>
          </p:cNvSpPr>
          <p:nvPr>
            <p:ph type="body" sz="quarter" idx="43" hasCustomPrompt="1"/>
          </p:nvPr>
        </p:nvSpPr>
        <p:spPr>
          <a:xfrm>
            <a:off x="0" y="4608952"/>
            <a:ext cx="4386204" cy="911903"/>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8" name="Freeform 17">
            <a:extLst>
              <a:ext uri="{FF2B5EF4-FFF2-40B4-BE49-F238E27FC236}">
                <a16:creationId xmlns:a16="http://schemas.microsoft.com/office/drawing/2014/main" id="{57FD81CA-B3BD-6E7C-B597-43305D07AA63}"/>
              </a:ext>
            </a:extLst>
          </p:cNvPr>
          <p:cNvSpPr/>
          <p:nvPr/>
        </p:nvSpPr>
        <p:spPr>
          <a:xfrm>
            <a:off x="4216716" y="5153231"/>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010101"/>
          </a:solidFill>
          <a:ln w="9504" cap="flat">
            <a:noFill/>
            <a:prstDash val="solid"/>
            <a:miter/>
          </a:ln>
        </p:spPr>
        <p:txBody>
          <a:bodyPr rtlCol="0" anchor="ctr"/>
          <a:lstStyle/>
          <a:p>
            <a:endParaRPr lang="en-US"/>
          </a:p>
        </p:txBody>
      </p:sp>
      <p:grpSp>
        <p:nvGrpSpPr>
          <p:cNvPr id="28" name="Group 27">
            <a:extLst>
              <a:ext uri="{FF2B5EF4-FFF2-40B4-BE49-F238E27FC236}">
                <a16:creationId xmlns:a16="http://schemas.microsoft.com/office/drawing/2014/main" id="{F07ADA68-A2EF-5910-945D-71FF030EE6D0}"/>
              </a:ext>
            </a:extLst>
          </p:cNvPr>
          <p:cNvGrpSpPr/>
          <p:nvPr userDrawn="1"/>
        </p:nvGrpSpPr>
        <p:grpSpPr>
          <a:xfrm>
            <a:off x="3378823" y="4203052"/>
            <a:ext cx="2808668" cy="2656547"/>
            <a:chOff x="3378823" y="4203052"/>
            <a:chExt cx="2808668" cy="2656547"/>
          </a:xfrm>
        </p:grpSpPr>
        <p:sp>
          <p:nvSpPr>
            <p:cNvPr id="25" name="Freeform 24">
              <a:extLst>
                <a:ext uri="{FF2B5EF4-FFF2-40B4-BE49-F238E27FC236}">
                  <a16:creationId xmlns:a16="http://schemas.microsoft.com/office/drawing/2014/main" id="{FB66A9E1-DB91-09BD-82DF-DF2444161598}"/>
                </a:ext>
              </a:extLst>
            </p:cNvPr>
            <p:cNvSpPr/>
            <p:nvPr userDrawn="1"/>
          </p:nvSpPr>
          <p:spPr>
            <a:xfrm>
              <a:off x="4389781" y="4203052"/>
              <a:ext cx="1797710" cy="2656546"/>
            </a:xfrm>
            <a:custGeom>
              <a:avLst/>
              <a:gdLst>
                <a:gd name="connsiteX0" fmla="*/ 1781816 w 1797710"/>
                <a:gd name="connsiteY0" fmla="*/ 0 h 2656546"/>
                <a:gd name="connsiteX1" fmla="*/ 1443002 w 1797710"/>
                <a:gd name="connsiteY1" fmla="*/ 1815083 h 2656546"/>
                <a:gd name="connsiteX2" fmla="*/ 911018 w 1797710"/>
                <a:gd name="connsiteY2" fmla="*/ 2588018 h 2656546"/>
                <a:gd name="connsiteX3" fmla="*/ 843309 w 1797710"/>
                <a:gd name="connsiteY3" fmla="*/ 2656546 h 2656546"/>
                <a:gd name="connsiteX4" fmla="*/ 19807 w 1797710"/>
                <a:gd name="connsiteY4" fmla="*/ 2656546 h 2656546"/>
                <a:gd name="connsiteX5" fmla="*/ 0 w 1797710"/>
                <a:gd name="connsiteY5" fmla="*/ 2597155 h 2656546"/>
                <a:gd name="connsiteX6" fmla="*/ 358314 w 1797710"/>
                <a:gd name="connsiteY6" fmla="*/ 2307226 h 2656546"/>
                <a:gd name="connsiteX7" fmla="*/ 1131003 w 1797710"/>
                <a:gd name="connsiteY7" fmla="*/ 962361 h 2656546"/>
                <a:gd name="connsiteX8" fmla="*/ 587438 w 1797710"/>
                <a:gd name="connsiteY8" fmla="*/ 950178 h 2656546"/>
                <a:gd name="connsiteX9" fmla="*/ 680065 w 1797710"/>
                <a:gd name="connsiteY9" fmla="*/ 367889 h 26565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656546">
                  <a:moveTo>
                    <a:pt x="1781816" y="0"/>
                  </a:moveTo>
                  <a:cubicBezTo>
                    <a:pt x="1842754" y="618835"/>
                    <a:pt x="1728189" y="1244978"/>
                    <a:pt x="1443002" y="1815083"/>
                  </a:cubicBezTo>
                  <a:cubicBezTo>
                    <a:pt x="1300409" y="2100137"/>
                    <a:pt x="1121252" y="2359609"/>
                    <a:pt x="911018" y="2588018"/>
                  </a:cubicBezTo>
                  <a:lnTo>
                    <a:pt x="843309" y="2656546"/>
                  </a:lnTo>
                  <a:lnTo>
                    <a:pt x="19807" y="2656546"/>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27" name="Freeform 26">
              <a:extLst>
                <a:ext uri="{FF2B5EF4-FFF2-40B4-BE49-F238E27FC236}">
                  <a16:creationId xmlns:a16="http://schemas.microsoft.com/office/drawing/2014/main" id="{24335687-97CA-A95F-AB6D-268C7A83E45E}"/>
                </a:ext>
              </a:extLst>
            </p:cNvPr>
            <p:cNvSpPr/>
            <p:nvPr/>
          </p:nvSpPr>
          <p:spPr>
            <a:xfrm>
              <a:off x="3378823" y="5145922"/>
              <a:ext cx="1598399" cy="1713677"/>
            </a:xfrm>
            <a:custGeom>
              <a:avLst/>
              <a:gdLst>
                <a:gd name="connsiteX0" fmla="*/ 1237648 w 1598399"/>
                <a:gd name="connsiteY0" fmla="*/ 0 h 1713677"/>
                <a:gd name="connsiteX1" fmla="*/ 1598399 w 1598399"/>
                <a:gd name="connsiteY1" fmla="*/ 7309 h 1713677"/>
                <a:gd name="connsiteX2" fmla="*/ 835459 w 1598399"/>
                <a:gd name="connsiteY2" fmla="*/ 1132904 h 1713677"/>
                <a:gd name="connsiteX3" fmla="*/ 1010961 w 1598399"/>
                <a:gd name="connsiteY3" fmla="*/ 1656720 h 1713677"/>
                <a:gd name="connsiteX4" fmla="*/ 917127 w 1598399"/>
                <a:gd name="connsiteY4" fmla="*/ 1713677 h 1713677"/>
                <a:gd name="connsiteX5" fmla="*/ 0 w 1598399"/>
                <a:gd name="connsiteY5" fmla="*/ 1713677 h 1713677"/>
                <a:gd name="connsiteX6" fmla="*/ 11583 w 1598399"/>
                <a:gd name="connsiteY6" fmla="*/ 1176759 h 1713677"/>
                <a:gd name="connsiteX7" fmla="*/ 1237648 w 1598399"/>
                <a:gd name="connsiteY7" fmla="*/ 0 h 17136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98399" h="1713677">
                  <a:moveTo>
                    <a:pt x="1237648" y="0"/>
                  </a:moveTo>
                  <a:lnTo>
                    <a:pt x="1598399" y="7309"/>
                  </a:lnTo>
                  <a:cubicBezTo>
                    <a:pt x="1469211" y="448288"/>
                    <a:pt x="1203522" y="842978"/>
                    <a:pt x="835459" y="1132904"/>
                  </a:cubicBezTo>
                  <a:lnTo>
                    <a:pt x="1010961" y="1656720"/>
                  </a:lnTo>
                  <a:lnTo>
                    <a:pt x="917127" y="1713677"/>
                  </a:lnTo>
                  <a:lnTo>
                    <a:pt x="0" y="1713677"/>
                  </a:lnTo>
                  <a:lnTo>
                    <a:pt x="11583" y="1176759"/>
                  </a:lnTo>
                  <a:cubicBezTo>
                    <a:pt x="581958" y="1001341"/>
                    <a:pt x="1040210" y="562796"/>
                    <a:pt x="1237648"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9" name="Freeform 18">
              <a:extLst>
                <a:ext uri="{FF2B5EF4-FFF2-40B4-BE49-F238E27FC236}">
                  <a16:creationId xmlns:a16="http://schemas.microsoft.com/office/drawing/2014/main" id="{079F0335-27B7-3B15-197B-A5EBBCE8820B}"/>
                </a:ext>
              </a:extLst>
            </p:cNvPr>
            <p:cNvSpPr/>
            <p:nvPr/>
          </p:nvSpPr>
          <p:spPr>
            <a:xfrm>
              <a:off x="4216716" y="5153234"/>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132037102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0"/>
            <a:ext cx="12192000" cy="3810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396081943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Qutoe 03">
    <p:spTree>
      <p:nvGrpSpPr>
        <p:cNvPr id="1" name=""/>
        <p:cNvGrpSpPr/>
        <p:nvPr/>
      </p:nvGrpSpPr>
      <p:grpSpPr>
        <a:xfrm>
          <a:off x="0" y="0"/>
          <a:ext cx="0" cy="0"/>
          <a:chOff x="0" y="0"/>
          <a:chExt cx="0" cy="0"/>
        </a:xfrm>
      </p:grpSpPr>
      <p:sp>
        <p:nvSpPr>
          <p:cNvPr id="6" name="Freeform 5">
            <a:extLst>
              <a:ext uri="{FF2B5EF4-FFF2-40B4-BE49-F238E27FC236}">
                <a16:creationId xmlns:a16="http://schemas.microsoft.com/office/drawing/2014/main" id="{181CA03D-E255-CF46-36F0-2D289AF81E61}"/>
              </a:ext>
            </a:extLst>
          </p:cNvPr>
          <p:cNvSpPr/>
          <p:nvPr userDrawn="1"/>
        </p:nvSpPr>
        <p:spPr>
          <a:xfrm>
            <a:off x="0" y="-1"/>
            <a:ext cx="12192000" cy="6372225"/>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dirty="0"/>
          </a:p>
        </p:txBody>
      </p:sp>
      <p:sp>
        <p:nvSpPr>
          <p:cNvPr id="7" name="Text Placeholder 23">
            <a:extLst>
              <a:ext uri="{FF2B5EF4-FFF2-40B4-BE49-F238E27FC236}">
                <a16:creationId xmlns:a16="http://schemas.microsoft.com/office/drawing/2014/main" id="{DB5ECEA7-B03A-A240-2528-6B2876E40994}"/>
              </a:ext>
            </a:extLst>
          </p:cNvPr>
          <p:cNvSpPr>
            <a:spLocks noGrp="1"/>
          </p:cNvSpPr>
          <p:nvPr>
            <p:ph type="body" sz="quarter" idx="13" hasCustomPrompt="1"/>
          </p:nvPr>
        </p:nvSpPr>
        <p:spPr>
          <a:xfrm>
            <a:off x="6346104" y="993169"/>
            <a:ext cx="5055171" cy="945575"/>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8" name="Text Placeholder 23">
            <a:extLst>
              <a:ext uri="{FF2B5EF4-FFF2-40B4-BE49-F238E27FC236}">
                <a16:creationId xmlns:a16="http://schemas.microsoft.com/office/drawing/2014/main" id="{E2E99FD4-8A28-6773-4C38-70CAACD7D731}"/>
              </a:ext>
            </a:extLst>
          </p:cNvPr>
          <p:cNvSpPr>
            <a:spLocks noGrp="1"/>
          </p:cNvSpPr>
          <p:nvPr>
            <p:ph type="body" sz="quarter" idx="43" hasCustomPrompt="1"/>
          </p:nvPr>
        </p:nvSpPr>
        <p:spPr>
          <a:xfrm>
            <a:off x="6346103" y="2438181"/>
            <a:ext cx="5055171" cy="396241"/>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12" name="Picture Placeholder 11">
            <a:extLst>
              <a:ext uri="{FF2B5EF4-FFF2-40B4-BE49-F238E27FC236}">
                <a16:creationId xmlns:a16="http://schemas.microsoft.com/office/drawing/2014/main" id="{0F0F7B0C-9A8E-B860-1487-09AFF231976A}"/>
              </a:ext>
            </a:extLst>
          </p:cNvPr>
          <p:cNvSpPr>
            <a:spLocks noGrp="1"/>
          </p:cNvSpPr>
          <p:nvPr>
            <p:ph type="pic" sz="quarter" idx="44"/>
          </p:nvPr>
        </p:nvSpPr>
        <p:spPr>
          <a:xfrm>
            <a:off x="633818" y="993169"/>
            <a:ext cx="5212079" cy="5212079"/>
          </a:xfrm>
          <a:custGeom>
            <a:avLst/>
            <a:gdLst>
              <a:gd name="connsiteX0" fmla="*/ 2118360 w 4236720"/>
              <a:gd name="connsiteY0" fmla="*/ 0 h 4236720"/>
              <a:gd name="connsiteX1" fmla="*/ 4236720 w 4236720"/>
              <a:gd name="connsiteY1" fmla="*/ 2118360 h 4236720"/>
              <a:gd name="connsiteX2" fmla="*/ 2118360 w 4236720"/>
              <a:gd name="connsiteY2" fmla="*/ 4236720 h 4236720"/>
              <a:gd name="connsiteX3" fmla="*/ 0 w 4236720"/>
              <a:gd name="connsiteY3" fmla="*/ 2118360 h 4236720"/>
              <a:gd name="connsiteX4" fmla="*/ 2118360 w 4236720"/>
              <a:gd name="connsiteY4" fmla="*/ 0 h 42367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36720" h="4236720">
                <a:moveTo>
                  <a:pt x="2118360" y="0"/>
                </a:moveTo>
                <a:cubicBezTo>
                  <a:pt x="3288298" y="0"/>
                  <a:pt x="4236720" y="948422"/>
                  <a:pt x="4236720" y="2118360"/>
                </a:cubicBezTo>
                <a:cubicBezTo>
                  <a:pt x="4236720" y="3288298"/>
                  <a:pt x="3288298" y="4236720"/>
                  <a:pt x="2118360" y="4236720"/>
                </a:cubicBezTo>
                <a:cubicBezTo>
                  <a:pt x="948422" y="4236720"/>
                  <a:pt x="0" y="3288298"/>
                  <a:pt x="0" y="2118360"/>
                </a:cubicBezTo>
                <a:cubicBezTo>
                  <a:pt x="0" y="948422"/>
                  <a:pt x="948422" y="0"/>
                  <a:pt x="2118360" y="0"/>
                </a:cubicBezTo>
                <a:close/>
              </a:path>
            </a:pathLst>
          </a:custGeom>
          <a:solidFill>
            <a:schemeClr val="bg1">
              <a:lumMod val="85000"/>
            </a:schemeClr>
          </a:solidFill>
        </p:spPr>
        <p:txBody>
          <a:bodyPr wrap="square">
            <a:noAutofit/>
          </a:bodyPr>
          <a:lstStyle>
            <a:lvl1pPr algn="ctr">
              <a:defRPr>
                <a:solidFill>
                  <a:srgbClr val="084260"/>
                </a:solidFill>
              </a:defRPr>
            </a:lvl1pPr>
          </a:lstStyle>
          <a:p>
            <a:endParaRPr lang="en-US" dirty="0"/>
          </a:p>
          <a:p>
            <a:endParaRPr lang="en-US" dirty="0"/>
          </a:p>
          <a:p>
            <a:endParaRPr lang="en-US" dirty="0"/>
          </a:p>
        </p:txBody>
      </p:sp>
    </p:spTree>
    <p:extLst>
      <p:ext uri="{BB962C8B-B14F-4D97-AF65-F5344CB8AC3E}">
        <p14:creationId xmlns:p14="http://schemas.microsoft.com/office/powerpoint/2010/main" val="2648560587"/>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preserve="1" userDrawn="1">
  <p:cSld name="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8269491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blank" preserve="1">
  <p:cSld name="Icons">
    <p:spTree>
      <p:nvGrpSpPr>
        <p:cNvPr id="1" name=""/>
        <p:cNvGrpSpPr/>
        <p:nvPr/>
      </p:nvGrpSpPr>
      <p:grpSpPr>
        <a:xfrm>
          <a:off x="0" y="0"/>
          <a:ext cx="0" cy="0"/>
          <a:chOff x="0" y="0"/>
          <a:chExt cx="0" cy="0"/>
        </a:xfrm>
      </p:grpSpPr>
      <p:cxnSp>
        <p:nvCxnSpPr>
          <p:cNvPr id="8" name="Straight Connector 7"/>
          <p:cNvCxnSpPr/>
          <p:nvPr userDrawn="1"/>
        </p:nvCxnSpPr>
        <p:spPr>
          <a:xfrm flipH="1">
            <a:off x="2"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userDrawn="1"/>
        </p:nvCxnSpPr>
        <p:spPr>
          <a:xfrm>
            <a:off x="5145818"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Rectangle 1">
            <a:extLst>
              <a:ext uri="{FF2B5EF4-FFF2-40B4-BE49-F238E27FC236}">
                <a16:creationId xmlns:a16="http://schemas.microsoft.com/office/drawing/2014/main" id="{AEB8210E-4D8B-0597-3803-126D67D841DF}"/>
              </a:ext>
            </a:extLst>
          </p:cNvPr>
          <p:cNvSpPr/>
          <p:nvPr userDrawn="1"/>
        </p:nvSpPr>
        <p:spPr>
          <a:xfrm>
            <a:off x="-2" y="0"/>
            <a:ext cx="12192000" cy="6858001"/>
          </a:xfrm>
          <a:prstGeom prst="rect">
            <a:avLst/>
          </a:prstGeom>
          <a:solidFill>
            <a:srgbClr val="EE17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E8B538DB-2405-D762-002E-0B1A07703770}"/>
              </a:ext>
            </a:extLst>
          </p:cNvPr>
          <p:cNvSpPr/>
          <p:nvPr userDrawn="1"/>
        </p:nvSpPr>
        <p:spPr>
          <a:xfrm>
            <a:off x="586899" y="491138"/>
            <a:ext cx="4309564" cy="4708981"/>
          </a:xfrm>
          <a:prstGeom prst="rect">
            <a:avLst/>
          </a:prstGeom>
        </p:spPr>
        <p:txBody>
          <a:bodyPr wrap="square">
            <a:spAutoFit/>
          </a:bodyPr>
          <a:lstStyle/>
          <a:p>
            <a:pPr marL="0" lvl="0" indent="0" algn="l" rtl="0">
              <a:spcBef>
                <a:spcPts val="0"/>
              </a:spcBef>
              <a:spcAft>
                <a:spcPts val="0"/>
              </a:spcAft>
              <a:buClr>
                <a:schemeClr val="dk1"/>
              </a:buClr>
              <a:buSzPts val="1100"/>
              <a:buFont typeface="Arial"/>
              <a:buNone/>
            </a:pPr>
            <a:r>
              <a:rPr lang="en-IE" sz="3600" b="0" i="0" dirty="0">
                <a:solidFill>
                  <a:schemeClr val="bg1"/>
                </a:solidFill>
                <a:latin typeface="+mn-lt"/>
                <a:ea typeface="Quattrocento Sans"/>
                <a:cs typeface="Calibri" panose="020F0502020204030204" pitchFamily="34" charset="0"/>
                <a:sym typeface="Quattrocento Sans"/>
              </a:rPr>
              <a:t>ICONS</a:t>
            </a:r>
            <a:r>
              <a:rPr lang="en-IE" sz="3600" b="0" i="0" baseline="0" dirty="0">
                <a:solidFill>
                  <a:schemeClr val="bg1"/>
                </a:solidFill>
                <a:latin typeface="+mn-lt"/>
                <a:ea typeface="Quattrocento Sans"/>
                <a:cs typeface="Calibri" panose="020F0502020204030204" pitchFamily="34" charset="0"/>
                <a:sym typeface="Quattrocento Sans"/>
              </a:rPr>
              <a:t> WHICH CAN BE USED WITHIN THE PEAK</a:t>
            </a:r>
          </a:p>
          <a:p>
            <a:pPr marL="0" lvl="0" indent="0" algn="l" rtl="0">
              <a:spcBef>
                <a:spcPts val="0"/>
              </a:spcBef>
              <a:spcAft>
                <a:spcPts val="0"/>
              </a:spcAft>
              <a:buClr>
                <a:schemeClr val="dk1"/>
              </a:buClr>
              <a:buSzPts val="1100"/>
              <a:buFont typeface="Arial"/>
              <a:buNone/>
            </a:pPr>
            <a:r>
              <a:rPr lang="en-IE" sz="3600" b="0" i="0" baseline="0" dirty="0">
                <a:solidFill>
                  <a:schemeClr val="bg1"/>
                </a:solidFill>
                <a:latin typeface="+mn-lt"/>
                <a:ea typeface="Quattrocento Sans"/>
                <a:cs typeface="Calibri" panose="020F0502020204030204" pitchFamily="34" charset="0"/>
                <a:sym typeface="Quattrocento Sans"/>
              </a:rPr>
              <a:t>POWERPOINT</a:t>
            </a:r>
          </a:p>
          <a:p>
            <a:pPr marL="0" lvl="0" indent="0" algn="l" rtl="0">
              <a:spcBef>
                <a:spcPts val="0"/>
              </a:spcBef>
              <a:spcAft>
                <a:spcPts val="0"/>
              </a:spcAft>
              <a:buClr>
                <a:schemeClr val="dk1"/>
              </a:buClr>
              <a:buSzPts val="1100"/>
              <a:buFont typeface="Arial"/>
              <a:buNone/>
            </a:pPr>
            <a:endParaRPr lang="en-IE" sz="3600" b="0" i="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IE" sz="2400" b="0" i="0" dirty="0">
                <a:solidFill>
                  <a:schemeClr val="bg1"/>
                </a:solidFill>
                <a:latin typeface="+mn-lt"/>
                <a:ea typeface="Quattrocento Sans"/>
                <a:cs typeface="Calibri" panose="020F0502020204030204" pitchFamily="34" charset="0"/>
                <a:sym typeface="Quattrocento Sans"/>
              </a:rPr>
              <a:t>Resize them without losing quality.</a:t>
            </a:r>
            <a:r>
              <a:rPr lang="en-IE" sz="2400" b="0" i="0" baseline="0" dirty="0">
                <a:solidFill>
                  <a:schemeClr val="bg1"/>
                </a:solidFill>
                <a:latin typeface="+mn-lt"/>
                <a:ea typeface="Quattrocento Sans"/>
                <a:cs typeface="Calibri" panose="020F0502020204030204" pitchFamily="34" charset="0"/>
                <a:sym typeface="Quattrocento Sans"/>
              </a:rPr>
              <a:t> </a:t>
            </a:r>
            <a:r>
              <a:rPr lang="en-IE" sz="2400" b="0" i="0" dirty="0">
                <a:solidFill>
                  <a:schemeClr val="bg1"/>
                </a:solidFill>
                <a:latin typeface="+mn-lt"/>
                <a:ea typeface="Quattrocento Sans"/>
                <a:cs typeface="Calibri" panose="020F0502020204030204" pitchFamily="34" charset="0"/>
                <a:sym typeface="Quattrocento Sans"/>
              </a:rPr>
              <a:t> Change line colour, width and style.</a:t>
            </a:r>
            <a:r>
              <a:rPr lang="en-IE" sz="2400" b="0" i="0" baseline="0" dirty="0">
                <a:solidFill>
                  <a:schemeClr val="bg1"/>
                </a:solidFill>
                <a:latin typeface="+mn-lt"/>
                <a:ea typeface="Quattrocento Sans"/>
                <a:cs typeface="Calibri" panose="020F0502020204030204" pitchFamily="34" charset="0"/>
                <a:sym typeface="Quattrocento Sans"/>
              </a:rPr>
              <a:t>  </a:t>
            </a:r>
          </a:p>
          <a:p>
            <a:pPr marL="52388" lvl="0" indent="0" algn="l" rtl="0">
              <a:spcBef>
                <a:spcPts val="0"/>
              </a:spcBef>
              <a:spcAft>
                <a:spcPts val="0"/>
              </a:spcAft>
              <a:buClr>
                <a:schemeClr val="dk1"/>
              </a:buClr>
              <a:buSzPts val="900"/>
              <a:buFont typeface="Quattrocento Sans"/>
              <a:buNone/>
              <a:tabLst/>
            </a:pPr>
            <a:endParaRPr lang="en-IE" sz="2400" b="0" i="0" baseline="0" dirty="0">
              <a:solidFill>
                <a:schemeClr val="bg1"/>
              </a:solidFill>
              <a:latin typeface="+mn-lt"/>
              <a:ea typeface="Quattrocento Sans"/>
              <a:cs typeface="Calibri" panose="020F0502020204030204" pitchFamily="34" charset="0"/>
              <a:sym typeface="Quattrocento Sans"/>
            </a:endParaRPr>
          </a:p>
          <a:p>
            <a:pPr marL="52388" lvl="0" indent="0" algn="l" rtl="0">
              <a:spcBef>
                <a:spcPts val="0"/>
              </a:spcBef>
              <a:spcAft>
                <a:spcPts val="0"/>
              </a:spcAft>
              <a:buClr>
                <a:schemeClr val="dk1"/>
              </a:buClr>
              <a:buSzPts val="900"/>
              <a:buFont typeface="Quattrocento Sans"/>
              <a:buNone/>
              <a:tabLst/>
            </a:pPr>
            <a:r>
              <a:rPr lang="en" sz="2400" b="0" i="0" dirty="0">
                <a:solidFill>
                  <a:schemeClr val="bg1"/>
                </a:solidFill>
                <a:latin typeface="+mn-lt"/>
                <a:ea typeface="Quattrocento Sans"/>
                <a:cs typeface="Calibri" panose="020F0502020204030204" pitchFamily="34" charset="0"/>
                <a:sym typeface="Quattrocento Sans"/>
              </a:rPr>
              <a:t>Isn’t that nice? :)</a:t>
            </a:r>
          </a:p>
        </p:txBody>
      </p:sp>
      <p:sp>
        <p:nvSpPr>
          <p:cNvPr id="4" name="Rectangle 3">
            <a:extLst>
              <a:ext uri="{FF2B5EF4-FFF2-40B4-BE49-F238E27FC236}">
                <a16:creationId xmlns:a16="http://schemas.microsoft.com/office/drawing/2014/main" id="{EFCB5B83-BDAE-4B1A-2DCE-5AFFFAE7D430}"/>
              </a:ext>
            </a:extLst>
          </p:cNvPr>
          <p:cNvSpPr/>
          <p:nvPr userDrawn="1"/>
        </p:nvSpPr>
        <p:spPr>
          <a:xfrm>
            <a:off x="-2" y="5968370"/>
            <a:ext cx="12192000" cy="461665"/>
          </a:xfrm>
          <a:prstGeom prst="rect">
            <a:avLst/>
          </a:prstGeom>
        </p:spPr>
        <p:txBody>
          <a:bodyPr wrap="square">
            <a:spAutoFit/>
          </a:bodyPr>
          <a:lstStyle/>
          <a:p>
            <a:pPr algn="ctr"/>
            <a:r>
              <a:rPr lang="en-IE" sz="2400" kern="1200" dirty="0">
                <a:solidFill>
                  <a:schemeClr val="bg1"/>
                </a:solidFill>
                <a:effectLst/>
                <a:latin typeface="+mn-lt"/>
                <a:ea typeface="+mn-ea"/>
                <a:cs typeface="+mn-cs"/>
              </a:rPr>
              <a:t>*** </a:t>
            </a:r>
            <a:r>
              <a:rPr lang="en-IE" sz="2400" b="1" kern="1200" dirty="0">
                <a:solidFill>
                  <a:schemeClr val="bg1"/>
                </a:solidFill>
                <a:effectLst/>
                <a:latin typeface="+mn-lt"/>
                <a:ea typeface="+mn-ea"/>
                <a:cs typeface="+mn-cs"/>
              </a:rPr>
              <a:t>PLEASE DELETE THIS INSTRUCTION SLIDE BEFORE PRESENTING FINAL PRESENTATION </a:t>
            </a:r>
            <a:r>
              <a:rPr lang="en-IE" sz="2400" kern="1200" dirty="0">
                <a:solidFill>
                  <a:schemeClr val="bg1"/>
                </a:solidFill>
                <a:effectLst/>
                <a:latin typeface="+mn-lt"/>
                <a:ea typeface="+mn-ea"/>
                <a:cs typeface="+mn-cs"/>
              </a:rPr>
              <a:t>*** </a:t>
            </a:r>
            <a:endParaRPr lang="en-US" sz="2400" kern="1200" dirty="0">
              <a:solidFill>
                <a:schemeClr val="bg1"/>
              </a:solidFill>
              <a:effectLst/>
              <a:latin typeface="+mn-lt"/>
              <a:ea typeface="+mn-ea"/>
              <a:cs typeface="+mn-cs"/>
            </a:endParaRPr>
          </a:p>
        </p:txBody>
      </p:sp>
      <p:cxnSp>
        <p:nvCxnSpPr>
          <p:cNvPr id="5" name="Straight Connector 4">
            <a:extLst>
              <a:ext uri="{FF2B5EF4-FFF2-40B4-BE49-F238E27FC236}">
                <a16:creationId xmlns:a16="http://schemas.microsoft.com/office/drawing/2014/main" id="{1CDEF31D-0E43-4899-26D8-FBC2C3C97C62}"/>
              </a:ext>
            </a:extLst>
          </p:cNvPr>
          <p:cNvCxnSpPr/>
          <p:nvPr userDrawn="1"/>
        </p:nvCxnSpPr>
        <p:spPr>
          <a:xfrm flipH="1">
            <a:off x="0" y="5540407"/>
            <a:ext cx="12191998"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cxnSp>
        <p:nvCxnSpPr>
          <p:cNvPr id="6" name="Straight Connector 5">
            <a:extLst>
              <a:ext uri="{FF2B5EF4-FFF2-40B4-BE49-F238E27FC236}">
                <a16:creationId xmlns:a16="http://schemas.microsoft.com/office/drawing/2014/main" id="{374CFD34-1E46-9F03-B850-5439AEB6B19B}"/>
              </a:ext>
            </a:extLst>
          </p:cNvPr>
          <p:cNvCxnSpPr/>
          <p:nvPr userDrawn="1"/>
        </p:nvCxnSpPr>
        <p:spPr>
          <a:xfrm>
            <a:off x="5145816" y="0"/>
            <a:ext cx="0" cy="5540408"/>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034388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preserve="1" userDrawn="1">
  <p:cSld name="1_Qutoe 04">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741F60DB-CA5B-8549-AB90-11B53F526B02}"/>
              </a:ext>
            </a:extLst>
          </p:cNvPr>
          <p:cNvSpPr/>
          <p:nvPr userDrawn="1"/>
        </p:nvSpPr>
        <p:spPr>
          <a:xfrm>
            <a:off x="-1014" y="637821"/>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1" name="Picture Placeholder 10">
            <a:extLst>
              <a:ext uri="{FF2B5EF4-FFF2-40B4-BE49-F238E27FC236}">
                <a16:creationId xmlns:a16="http://schemas.microsoft.com/office/drawing/2014/main" id="{C709A04C-7D13-EC40-8CEA-F10A26195568}"/>
              </a:ext>
            </a:extLst>
          </p:cNvPr>
          <p:cNvSpPr>
            <a:spLocks noGrp="1"/>
          </p:cNvSpPr>
          <p:nvPr>
            <p:ph type="pic" sz="quarter" idx="42"/>
          </p:nvPr>
        </p:nvSpPr>
        <p:spPr>
          <a:xfrm>
            <a:off x="320540" y="335338"/>
            <a:ext cx="11578483" cy="6146707"/>
          </a:xfrm>
          <a:custGeom>
            <a:avLst/>
            <a:gdLst>
              <a:gd name="connsiteX0" fmla="*/ 0 w 11578483"/>
              <a:gd name="connsiteY0" fmla="*/ 0 h 6146707"/>
              <a:gd name="connsiteX1" fmla="*/ 6793238 w 11578483"/>
              <a:gd name="connsiteY1" fmla="*/ 0 h 6146707"/>
              <a:gd name="connsiteX2" fmla="*/ 6793244 w 11578483"/>
              <a:gd name="connsiteY2" fmla="*/ 0 h 6146707"/>
              <a:gd name="connsiteX3" fmla="*/ 10835852 w 11578483"/>
              <a:gd name="connsiteY3" fmla="*/ 0 h 6146707"/>
              <a:gd name="connsiteX4" fmla="*/ 11578483 w 11578483"/>
              <a:gd name="connsiteY4" fmla="*/ 671711 h 6146707"/>
              <a:gd name="connsiteX5" fmla="*/ 11578483 w 11578483"/>
              <a:gd name="connsiteY5" fmla="*/ 6146705 h 6146707"/>
              <a:gd name="connsiteX6" fmla="*/ 7535868 w 11578483"/>
              <a:gd name="connsiteY6" fmla="*/ 6146705 h 6146707"/>
              <a:gd name="connsiteX7" fmla="*/ 7535868 w 11578483"/>
              <a:gd name="connsiteY7" fmla="*/ 6146707 h 6146707"/>
              <a:gd name="connsiteX8" fmla="*/ 1558305 w 11578483"/>
              <a:gd name="connsiteY8" fmla="*/ 6146706 h 6146707"/>
              <a:gd name="connsiteX9" fmla="*/ 266431 w 11578483"/>
              <a:gd name="connsiteY9" fmla="*/ 5524827 h 6146707"/>
              <a:gd name="connsiteX10" fmla="*/ 251483 w 11578483"/>
              <a:gd name="connsiteY10" fmla="*/ 5502591 h 6146707"/>
              <a:gd name="connsiteX11" fmla="*/ 344268 w 11578483"/>
              <a:gd name="connsiteY11" fmla="*/ 5575017 h 6146707"/>
              <a:gd name="connsiteX12" fmla="*/ 1188149 w 11578483"/>
              <a:gd name="connsiteY12" fmla="*/ 5844227 h 6146707"/>
              <a:gd name="connsiteX13" fmla="*/ 5590987 w 11578483"/>
              <a:gd name="connsiteY13" fmla="*/ 5844227 h 6146707"/>
              <a:gd name="connsiteX14" fmla="*/ 5590987 w 11578483"/>
              <a:gd name="connsiteY14" fmla="*/ 1375443 h 6146707"/>
              <a:gd name="connsiteX15" fmla="*/ 4562876 w 11578483"/>
              <a:gd name="connsiteY15" fmla="*/ 302483 h 6146707"/>
              <a:gd name="connsiteX16" fmla="*/ 0 w 11578483"/>
              <a:gd name="connsiteY16" fmla="*/ 302483 h 61467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578483" h="6146707">
                <a:moveTo>
                  <a:pt x="0" y="0"/>
                </a:moveTo>
                <a:lnTo>
                  <a:pt x="6793238" y="0"/>
                </a:lnTo>
                <a:lnTo>
                  <a:pt x="6793244" y="0"/>
                </a:lnTo>
                <a:lnTo>
                  <a:pt x="10835852" y="0"/>
                </a:lnTo>
                <a:cubicBezTo>
                  <a:pt x="11247342" y="0"/>
                  <a:pt x="11578483" y="301719"/>
                  <a:pt x="11578483" y="671711"/>
                </a:cubicBezTo>
                <a:lnTo>
                  <a:pt x="11578483" y="6146705"/>
                </a:lnTo>
                <a:lnTo>
                  <a:pt x="7535868" y="6146705"/>
                </a:lnTo>
                <a:lnTo>
                  <a:pt x="7535868" y="6146707"/>
                </a:lnTo>
                <a:lnTo>
                  <a:pt x="1558305" y="6146706"/>
                </a:lnTo>
                <a:cubicBezTo>
                  <a:pt x="1021116" y="6146706"/>
                  <a:pt x="546701" y="5899804"/>
                  <a:pt x="266431" y="5524827"/>
                </a:cubicBezTo>
                <a:lnTo>
                  <a:pt x="251483" y="5502591"/>
                </a:lnTo>
                <a:lnTo>
                  <a:pt x="344268" y="5575017"/>
                </a:lnTo>
                <a:cubicBezTo>
                  <a:pt x="585232" y="5744961"/>
                  <a:pt x="875656" y="5844227"/>
                  <a:pt x="1188149" y="5844227"/>
                </a:cubicBezTo>
                <a:lnTo>
                  <a:pt x="5590987" y="5844227"/>
                </a:lnTo>
                <a:lnTo>
                  <a:pt x="5590987" y="1375443"/>
                </a:lnTo>
                <a:cubicBezTo>
                  <a:pt x="5590987" y="782492"/>
                  <a:pt x="5131045" y="302483"/>
                  <a:pt x="4562876" y="302483"/>
                </a:cubicBezTo>
                <a:lnTo>
                  <a:pt x="0" y="302483"/>
                </a:ln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5" name="Text Placeholder 23">
            <a:extLst>
              <a:ext uri="{FF2B5EF4-FFF2-40B4-BE49-F238E27FC236}">
                <a16:creationId xmlns:a16="http://schemas.microsoft.com/office/drawing/2014/main" id="{2FC8FEEC-28B2-4A6B-6CA9-ADAFAEDD777E}"/>
              </a:ext>
            </a:extLst>
          </p:cNvPr>
          <p:cNvSpPr>
            <a:spLocks noGrp="1"/>
          </p:cNvSpPr>
          <p:nvPr>
            <p:ph type="body" sz="quarter" idx="13" hasCustomPrompt="1"/>
          </p:nvPr>
        </p:nvSpPr>
        <p:spPr>
          <a:xfrm>
            <a:off x="444876" y="2191319"/>
            <a:ext cx="5055171" cy="2635608"/>
          </a:xfrm>
          <a:prstGeom prst="rect">
            <a:avLst/>
          </a:prstGeom>
        </p:spPr>
        <p:txBody>
          <a:bodyPr anchor="ctr">
            <a:normAutofit/>
          </a:bodyPr>
          <a:lstStyle>
            <a:lvl1pPr marL="0" indent="0" algn="ctr">
              <a:buNone/>
              <a:defRPr sz="3000" i="0" baseline="0">
                <a:solidFill>
                  <a:schemeClr val="bg1"/>
                </a:solidFill>
                <a:latin typeface="+mn-lt"/>
              </a:defRPr>
            </a:lvl1pPr>
          </a:lstStyle>
          <a:p>
            <a:pPr lvl="0"/>
            <a:r>
              <a:rPr lang="en-US" dirty="0"/>
              <a:t>Quote Slide</a:t>
            </a:r>
          </a:p>
        </p:txBody>
      </p:sp>
      <p:sp>
        <p:nvSpPr>
          <p:cNvPr id="6" name="Text Placeholder 23">
            <a:extLst>
              <a:ext uri="{FF2B5EF4-FFF2-40B4-BE49-F238E27FC236}">
                <a16:creationId xmlns:a16="http://schemas.microsoft.com/office/drawing/2014/main" id="{C5F28827-F2BF-4FDC-1FA0-5C2C663C8B06}"/>
              </a:ext>
            </a:extLst>
          </p:cNvPr>
          <p:cNvSpPr>
            <a:spLocks noGrp="1"/>
          </p:cNvSpPr>
          <p:nvPr>
            <p:ph type="body" sz="quarter" idx="43" hasCustomPrompt="1"/>
          </p:nvPr>
        </p:nvSpPr>
        <p:spPr>
          <a:xfrm>
            <a:off x="444876" y="5040285"/>
            <a:ext cx="5055171" cy="1104445"/>
          </a:xfrm>
          <a:prstGeom prst="rect">
            <a:avLst/>
          </a:prstGeom>
        </p:spPr>
        <p:txBody>
          <a:bodyPr anchor="t">
            <a:normAutofit/>
          </a:bodyPr>
          <a:lstStyle>
            <a:lvl1pPr marL="0" indent="0" algn="ctr">
              <a:buNone/>
              <a:defRPr sz="2400" i="0" baseline="0">
                <a:solidFill>
                  <a:schemeClr val="bg1"/>
                </a:solidFill>
                <a:latin typeface="+mn-lt"/>
              </a:defRPr>
            </a:lvl1pPr>
          </a:lstStyle>
          <a:p>
            <a:pPr lvl="0"/>
            <a:r>
              <a:rPr lang="en-US" dirty="0"/>
              <a:t>Name</a:t>
            </a:r>
          </a:p>
        </p:txBody>
      </p:sp>
      <p:sp>
        <p:nvSpPr>
          <p:cNvPr id="2" name="Freeform 1">
            <a:extLst>
              <a:ext uri="{FF2B5EF4-FFF2-40B4-BE49-F238E27FC236}">
                <a16:creationId xmlns:a16="http://schemas.microsoft.com/office/drawing/2014/main" id="{EF45AAD3-A98F-D9DB-81D8-ED797F15EEE9}"/>
              </a:ext>
            </a:extLst>
          </p:cNvPr>
          <p:cNvSpPr/>
          <p:nvPr userDrawn="1"/>
        </p:nvSpPr>
        <p:spPr>
          <a:xfrm>
            <a:off x="2315576" y="1082327"/>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0493581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335C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4191051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24052401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Text 01">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A8784FC-5CB3-4F45-814E-B7B4448C237E}"/>
              </a:ext>
            </a:extLst>
          </p:cNvPr>
          <p:cNvSpPr/>
          <p:nvPr userDrawn="1"/>
        </p:nvSpPr>
        <p:spPr>
          <a:xfrm>
            <a:off x="0" y="0"/>
            <a:ext cx="12192000" cy="6858000"/>
          </a:xfrm>
          <a:prstGeom prst="rect">
            <a:avLst/>
          </a:prstGeom>
          <a:solidFill>
            <a:srgbClr val="0872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a:extLst>
              <a:ext uri="{FF2B5EF4-FFF2-40B4-BE49-F238E27FC236}">
                <a16:creationId xmlns:a16="http://schemas.microsoft.com/office/drawing/2014/main" id="{87256701-4367-4B43-AA8D-2E63BFA44D44}"/>
              </a:ext>
            </a:extLst>
          </p:cNvPr>
          <p:cNvSpPr/>
          <p:nvPr userDrawn="1"/>
        </p:nvSpPr>
        <p:spPr>
          <a:xfrm rot="5400000" flipH="1">
            <a:off x="3135240" y="-2479364"/>
            <a:ext cx="5949081" cy="11578483"/>
          </a:xfrm>
          <a:custGeom>
            <a:avLst/>
            <a:gdLst>
              <a:gd name="connsiteX0" fmla="*/ 6146707 w 6146707"/>
              <a:gd name="connsiteY0" fmla="*/ 11578483 h 11578483"/>
              <a:gd name="connsiteX1" fmla="*/ 6146707 w 6146707"/>
              <a:gd name="connsiteY1" fmla="*/ 4785245 h 11578483"/>
              <a:gd name="connsiteX2" fmla="*/ 6146707 w 6146707"/>
              <a:gd name="connsiteY2" fmla="*/ 4785239 h 11578483"/>
              <a:gd name="connsiteX3" fmla="*/ 6146707 w 6146707"/>
              <a:gd name="connsiteY3" fmla="*/ 742631 h 11578483"/>
              <a:gd name="connsiteX4" fmla="*/ 5474996 w 6146707"/>
              <a:gd name="connsiteY4" fmla="*/ 0 h 11578483"/>
              <a:gd name="connsiteX5" fmla="*/ 2 w 6146707"/>
              <a:gd name="connsiteY5" fmla="*/ 0 h 11578483"/>
              <a:gd name="connsiteX6" fmla="*/ 2 w 6146707"/>
              <a:gd name="connsiteY6" fmla="*/ 4042615 h 11578483"/>
              <a:gd name="connsiteX7" fmla="*/ 0 w 6146707"/>
              <a:gd name="connsiteY7" fmla="*/ 4042615 h 11578483"/>
              <a:gd name="connsiteX8" fmla="*/ 1 w 6146707"/>
              <a:gd name="connsiteY8" fmla="*/ 10020178 h 11578483"/>
              <a:gd name="connsiteX9" fmla="*/ 1409493 w 6146707"/>
              <a:gd name="connsiteY9" fmla="*/ 11578483 h 115784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6146707" h="11578483">
                <a:moveTo>
                  <a:pt x="6146707" y="11578483"/>
                </a:moveTo>
                <a:lnTo>
                  <a:pt x="6146707" y="4785245"/>
                </a:lnTo>
                <a:lnTo>
                  <a:pt x="6146707" y="4785239"/>
                </a:lnTo>
                <a:lnTo>
                  <a:pt x="6146707" y="742631"/>
                </a:lnTo>
                <a:cubicBezTo>
                  <a:pt x="6146707" y="331141"/>
                  <a:pt x="5844988" y="0"/>
                  <a:pt x="5474996" y="0"/>
                </a:cubicBezTo>
                <a:lnTo>
                  <a:pt x="2" y="0"/>
                </a:lnTo>
                <a:lnTo>
                  <a:pt x="2" y="4042615"/>
                </a:lnTo>
                <a:lnTo>
                  <a:pt x="0" y="4042615"/>
                </a:lnTo>
                <a:lnTo>
                  <a:pt x="1" y="10020178"/>
                </a:lnTo>
                <a:cubicBezTo>
                  <a:pt x="1" y="10879680"/>
                  <a:pt x="632070" y="11578483"/>
                  <a:pt x="1409493" y="11578483"/>
                </a:cubicBezTo>
                <a:close/>
              </a:path>
            </a:pathLst>
          </a:custGeom>
          <a:solidFill>
            <a:schemeClr val="bg1"/>
          </a:solidFill>
          <a:ln w="24491" cap="flat">
            <a:noFill/>
            <a:prstDash val="solid"/>
            <a:miter/>
          </a:ln>
        </p:spPr>
        <p:txBody>
          <a:bodyPr wrap="square" rtlCol="0" anchor="ctr">
            <a:noAutofit/>
          </a:bodyPr>
          <a:lstStyle/>
          <a:p>
            <a:endParaRPr lang="en-US"/>
          </a:p>
        </p:txBody>
      </p:sp>
      <p:sp>
        <p:nvSpPr>
          <p:cNvPr id="14" name="Text Placeholder 17">
            <a:extLst>
              <a:ext uri="{FF2B5EF4-FFF2-40B4-BE49-F238E27FC236}">
                <a16:creationId xmlns:a16="http://schemas.microsoft.com/office/drawing/2014/main" id="{D8308B6F-0CE7-734D-BF98-9CFA2CF6AC8A}"/>
              </a:ext>
            </a:extLst>
          </p:cNvPr>
          <p:cNvSpPr>
            <a:spLocks noGrp="1"/>
          </p:cNvSpPr>
          <p:nvPr>
            <p:ph type="body" sz="quarter" idx="18" hasCustomPrompt="1"/>
          </p:nvPr>
        </p:nvSpPr>
        <p:spPr>
          <a:xfrm>
            <a:off x="798380" y="2045704"/>
            <a:ext cx="10595237" cy="3849918"/>
          </a:xfrm>
          <a:prstGeom prst="rect">
            <a:avLst/>
          </a:prstGeom>
        </p:spPr>
        <p:txBody>
          <a:bodyPr/>
          <a:lstStyle>
            <a:lvl1pPr algn="l">
              <a:buNone/>
              <a:defRPr sz="2400" b="0" i="0" spc="0">
                <a:solidFill>
                  <a:srgbClr val="083F59"/>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786512C5-08D4-B441-AF5E-5458E427934D}"/>
              </a:ext>
            </a:extLst>
          </p:cNvPr>
          <p:cNvSpPr>
            <a:spLocks noGrp="1"/>
          </p:cNvSpPr>
          <p:nvPr>
            <p:ph type="body" sz="quarter" idx="16" hasCustomPrompt="1"/>
          </p:nvPr>
        </p:nvSpPr>
        <p:spPr>
          <a:xfrm>
            <a:off x="798381" y="76160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84E404C0-CA2D-0A03-6A7D-B17C2ACC6436}"/>
              </a:ext>
            </a:extLst>
          </p:cNvPr>
          <p:cNvGrpSpPr/>
          <p:nvPr userDrawn="1"/>
        </p:nvGrpSpPr>
        <p:grpSpPr>
          <a:xfrm>
            <a:off x="279930" y="6388360"/>
            <a:ext cx="4179859" cy="424070"/>
            <a:chOff x="252221" y="10160164"/>
            <a:chExt cx="4179859" cy="424070"/>
          </a:xfrm>
        </p:grpSpPr>
        <p:sp>
          <p:nvSpPr>
            <p:cNvPr id="4" name="Text Box 5">
              <a:extLst>
                <a:ext uri="{FF2B5EF4-FFF2-40B4-BE49-F238E27FC236}">
                  <a16:creationId xmlns:a16="http://schemas.microsoft.com/office/drawing/2014/main" id="{DAEB0716-600F-64C1-3B78-0EFE8EC543CD}"/>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chemeClr val="bg1"/>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5" name="Graphic 5">
              <a:extLst>
                <a:ext uri="{FF2B5EF4-FFF2-40B4-BE49-F238E27FC236}">
                  <a16:creationId xmlns:a16="http://schemas.microsoft.com/office/drawing/2014/main" id="{4F90056A-24F2-B958-E956-D72C01CD1454}"/>
                </a:ext>
              </a:extLst>
            </p:cNvPr>
            <p:cNvGrpSpPr/>
            <p:nvPr userDrawn="1"/>
          </p:nvGrpSpPr>
          <p:grpSpPr>
            <a:xfrm rot="20121967" flipH="1">
              <a:off x="252221" y="10160164"/>
              <a:ext cx="261668" cy="227012"/>
              <a:chOff x="3962604" y="4534014"/>
              <a:chExt cx="1470421" cy="1301140"/>
            </a:xfrm>
          </p:grpSpPr>
          <p:sp>
            <p:nvSpPr>
              <p:cNvPr id="6" name="Freeform 5">
                <a:extLst>
                  <a:ext uri="{FF2B5EF4-FFF2-40B4-BE49-F238E27FC236}">
                    <a16:creationId xmlns:a16="http://schemas.microsoft.com/office/drawing/2014/main" id="{FA739771-4A97-E2A2-1D9B-1694E95DE8D2}"/>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7" name="Freeform 6">
                <a:extLst>
                  <a:ext uri="{FF2B5EF4-FFF2-40B4-BE49-F238E27FC236}">
                    <a16:creationId xmlns:a16="http://schemas.microsoft.com/office/drawing/2014/main" id="{B712FAF4-8C63-7F0E-DAA0-5BFB450225FF}"/>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82F4AFE-E3F3-6CC0-3052-6B93EA74EC0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FD2D5F72-870A-FB2F-D994-2C2CAA0FEF37}"/>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E8A61F66-7D2C-2620-54F6-567E0C697712}"/>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2F496BCA-CB10-4276-5435-C62ED1ECA10B}"/>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20" name="Freeform 19">
                <a:extLst>
                  <a:ext uri="{FF2B5EF4-FFF2-40B4-BE49-F238E27FC236}">
                    <a16:creationId xmlns:a16="http://schemas.microsoft.com/office/drawing/2014/main" id="{C1C459F7-AF88-F14E-E1F1-82A59478C493}"/>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21" name="Freeform 20">
                <a:extLst>
                  <a:ext uri="{FF2B5EF4-FFF2-40B4-BE49-F238E27FC236}">
                    <a16:creationId xmlns:a16="http://schemas.microsoft.com/office/drawing/2014/main" id="{2C5302A9-72A4-E355-1139-640F8484B18C}"/>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161657535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914400"/>
            <a:ext cx="11525573" cy="576262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48060243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247614"/>
            <a:ext cx="11525573" cy="5000594"/>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302483"/>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39395381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1_Text 02">
    <p:spTree>
      <p:nvGrpSpPr>
        <p:cNvPr id="1" name=""/>
        <p:cNvGrpSpPr/>
        <p:nvPr/>
      </p:nvGrpSpPr>
      <p:grpSpPr>
        <a:xfrm>
          <a:off x="0" y="0"/>
          <a:ext cx="0" cy="0"/>
          <a:chOff x="0" y="0"/>
          <a:chExt cx="0" cy="0"/>
        </a:xfrm>
      </p:grpSpPr>
      <p:sp>
        <p:nvSpPr>
          <p:cNvPr id="10" name="Freeform 9">
            <a:extLst>
              <a:ext uri="{FF2B5EF4-FFF2-40B4-BE49-F238E27FC236}">
                <a16:creationId xmlns:a16="http://schemas.microsoft.com/office/drawing/2014/main" id="{91650004-395C-9C43-AE5F-4CE2B1EB3C37}"/>
              </a:ext>
            </a:extLst>
          </p:cNvPr>
          <p:cNvSpPr/>
          <p:nvPr userDrawn="1"/>
        </p:nvSpPr>
        <p:spPr>
          <a:xfrm>
            <a:off x="333212" y="1436175"/>
            <a:ext cx="11525573" cy="5212275"/>
          </a:xfrm>
          <a:custGeom>
            <a:avLst/>
            <a:gdLst>
              <a:gd name="connsiteX0" fmla="*/ 3470139 w 11393619"/>
              <a:gd name="connsiteY0" fmla="*/ 0 h 4716265"/>
              <a:gd name="connsiteX1" fmla="*/ 8184190 w 11393619"/>
              <a:gd name="connsiteY1" fmla="*/ 0 h 4716265"/>
              <a:gd name="connsiteX2" fmla="*/ 8184192 w 11393619"/>
              <a:gd name="connsiteY2" fmla="*/ 0 h 4716265"/>
              <a:gd name="connsiteX3" fmla="*/ 10401370 w 11393619"/>
              <a:gd name="connsiteY3" fmla="*/ 0 h 4716265"/>
              <a:gd name="connsiteX4" fmla="*/ 11393619 w 11393619"/>
              <a:gd name="connsiteY4" fmla="*/ 913136 h 4716265"/>
              <a:gd name="connsiteX5" fmla="*/ 11393619 w 11393619"/>
              <a:gd name="connsiteY5" fmla="*/ 4716265 h 4716265"/>
              <a:gd name="connsiteX6" fmla="*/ 9176438 w 11393619"/>
              <a:gd name="connsiteY6" fmla="*/ 4716265 h 4716265"/>
              <a:gd name="connsiteX7" fmla="*/ 7144361 w 11393619"/>
              <a:gd name="connsiteY7" fmla="*/ 4716265 h 4716265"/>
              <a:gd name="connsiteX8" fmla="*/ 5706299 w 11393619"/>
              <a:gd name="connsiteY8" fmla="*/ 4716265 h 4716265"/>
              <a:gd name="connsiteX9" fmla="*/ 4927180 w 11393619"/>
              <a:gd name="connsiteY9" fmla="*/ 4716265 h 4716265"/>
              <a:gd name="connsiteX10" fmla="*/ 1457041 w 11393619"/>
              <a:gd name="connsiteY10" fmla="*/ 4716265 h 4716265"/>
              <a:gd name="connsiteX11" fmla="*/ 0 w 11393619"/>
              <a:gd name="connsiteY11" fmla="*/ 3375397 h 4716265"/>
              <a:gd name="connsiteX12" fmla="*/ 0 w 11393619"/>
              <a:gd name="connsiteY12" fmla="*/ 0 h 4716265"/>
              <a:gd name="connsiteX13" fmla="*/ 3470139 w 11393619"/>
              <a:gd name="connsiteY13" fmla="*/ 0 h 47162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1393619" h="4716265">
                <a:moveTo>
                  <a:pt x="3470139" y="0"/>
                </a:moveTo>
                <a:lnTo>
                  <a:pt x="8184190" y="0"/>
                </a:lnTo>
                <a:lnTo>
                  <a:pt x="8184192" y="0"/>
                </a:lnTo>
                <a:lnTo>
                  <a:pt x="10401370" y="0"/>
                </a:lnTo>
                <a:cubicBezTo>
                  <a:pt x="10949720" y="0"/>
                  <a:pt x="11393619" y="408508"/>
                  <a:pt x="11393619" y="913136"/>
                </a:cubicBezTo>
                <a:lnTo>
                  <a:pt x="11393619" y="4716265"/>
                </a:lnTo>
                <a:lnTo>
                  <a:pt x="9176438" y="4716265"/>
                </a:lnTo>
                <a:lnTo>
                  <a:pt x="7144361" y="4716265"/>
                </a:lnTo>
                <a:lnTo>
                  <a:pt x="5706299" y="4716265"/>
                </a:lnTo>
                <a:lnTo>
                  <a:pt x="4927180" y="4716265"/>
                </a:lnTo>
                <a:lnTo>
                  <a:pt x="1457041" y="4716265"/>
                </a:lnTo>
                <a:cubicBezTo>
                  <a:pt x="652796" y="4716265"/>
                  <a:pt x="0" y="4115518"/>
                  <a:pt x="0" y="3375397"/>
                </a:cubicBezTo>
                <a:lnTo>
                  <a:pt x="0" y="0"/>
                </a:lnTo>
                <a:lnTo>
                  <a:pt x="3470139" y="0"/>
                </a:ln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Freeform 11">
            <a:extLst>
              <a:ext uri="{FF2B5EF4-FFF2-40B4-BE49-F238E27FC236}">
                <a16:creationId xmlns:a16="http://schemas.microsoft.com/office/drawing/2014/main" id="{0D36EFDA-264B-4948-A7A5-D2CBE1A3DC45}"/>
              </a:ext>
            </a:extLst>
          </p:cNvPr>
          <p:cNvSpPr/>
          <p:nvPr userDrawn="1"/>
        </p:nvSpPr>
        <p:spPr>
          <a:xfrm>
            <a:off x="3732000" y="1698932"/>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14" name="Text Placeholder 17">
            <a:extLst>
              <a:ext uri="{FF2B5EF4-FFF2-40B4-BE49-F238E27FC236}">
                <a16:creationId xmlns:a16="http://schemas.microsoft.com/office/drawing/2014/main" id="{E5809F09-19F8-644E-93CF-7EED6ADA9275}"/>
              </a:ext>
            </a:extLst>
          </p:cNvPr>
          <p:cNvSpPr>
            <a:spLocks noGrp="1"/>
          </p:cNvSpPr>
          <p:nvPr>
            <p:ph type="body" sz="quarter" idx="18" hasCustomPrompt="1"/>
          </p:nvPr>
        </p:nvSpPr>
        <p:spPr>
          <a:xfrm>
            <a:off x="914400" y="2169763"/>
            <a:ext cx="10479218" cy="3440624"/>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5" name="Text Placeholder 23">
            <a:extLst>
              <a:ext uri="{FF2B5EF4-FFF2-40B4-BE49-F238E27FC236}">
                <a16:creationId xmlns:a16="http://schemas.microsoft.com/office/drawing/2014/main" id="{3E9E7B3E-59B0-DC4E-9561-9A1693329D98}"/>
              </a:ext>
            </a:extLst>
          </p:cNvPr>
          <p:cNvSpPr>
            <a:spLocks noGrp="1"/>
          </p:cNvSpPr>
          <p:nvPr>
            <p:ph type="body" sz="quarter" idx="16" hasCustomPrompt="1"/>
          </p:nvPr>
        </p:nvSpPr>
        <p:spPr>
          <a:xfrm>
            <a:off x="798381" y="443960"/>
            <a:ext cx="10595237" cy="803654"/>
          </a:xfrm>
          <a:prstGeom prst="rect">
            <a:avLst/>
          </a:prstGeom>
        </p:spPr>
        <p:txBody>
          <a:bodyPr>
            <a:noAutofit/>
          </a:bodyPr>
          <a:lstStyle>
            <a:lvl1pPr marL="0" indent="0" algn="l">
              <a:buNone/>
              <a:defRPr sz="3600" b="1" i="0">
                <a:solidFill>
                  <a:srgbClr val="DF4625"/>
                </a:solidFill>
                <a:latin typeface="+mn-lt"/>
              </a:defRPr>
            </a:lvl1pPr>
          </a:lstStyle>
          <a:p>
            <a:pPr lvl="0"/>
            <a:r>
              <a:rPr lang="en-US" dirty="0"/>
              <a:t>Heading</a:t>
            </a:r>
          </a:p>
        </p:txBody>
      </p:sp>
    </p:spTree>
    <p:extLst>
      <p:ext uri="{BB962C8B-B14F-4D97-AF65-F5344CB8AC3E}">
        <p14:creationId xmlns:p14="http://schemas.microsoft.com/office/powerpoint/2010/main" val="160319318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199645465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2144406"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3270782" y="92643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01</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3354094"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60" y="721803"/>
            <a:ext cx="7563410" cy="1674487"/>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89" name="Text Placeholder 8">
            <a:extLst>
              <a:ext uri="{FF2B5EF4-FFF2-40B4-BE49-F238E27FC236}">
                <a16:creationId xmlns:a16="http://schemas.microsoft.com/office/drawing/2014/main" id="{D796B671-C11B-2F4F-ABBC-B40290009074}"/>
              </a:ext>
            </a:extLst>
          </p:cNvPr>
          <p:cNvSpPr>
            <a:spLocks noGrp="1"/>
          </p:cNvSpPr>
          <p:nvPr>
            <p:ph type="body" sz="quarter" idx="44" hasCustomPrompt="1"/>
          </p:nvPr>
        </p:nvSpPr>
        <p:spPr>
          <a:xfrm>
            <a:off x="3270781" y="2849569"/>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02</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9" y="2644936"/>
            <a:ext cx="7563410" cy="1674487"/>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98" name="Text Placeholder 8">
            <a:extLst>
              <a:ext uri="{FF2B5EF4-FFF2-40B4-BE49-F238E27FC236}">
                <a16:creationId xmlns:a16="http://schemas.microsoft.com/office/drawing/2014/main" id="{FC0AD653-42B9-B746-97D0-A064A2B04808}"/>
              </a:ext>
            </a:extLst>
          </p:cNvPr>
          <p:cNvSpPr>
            <a:spLocks noGrp="1"/>
          </p:cNvSpPr>
          <p:nvPr>
            <p:ph type="body" sz="quarter" idx="47" hasCustomPrompt="1"/>
          </p:nvPr>
        </p:nvSpPr>
        <p:spPr>
          <a:xfrm>
            <a:off x="3286279" y="4713366"/>
            <a:ext cx="1105664" cy="955625"/>
          </a:xfrm>
          <a:prstGeom prst="rect">
            <a:avLst/>
          </a:prstGeom>
          <a:noFill/>
        </p:spPr>
        <p:txBody>
          <a:bodyPr anchor="ctr">
            <a:noAutofit/>
          </a:bodyPr>
          <a:lstStyle>
            <a:lvl1pPr marL="0" indent="0" algn="r">
              <a:lnSpc>
                <a:spcPct val="130000"/>
              </a:lnSpc>
              <a:buNone/>
              <a:defRPr sz="6300" b="0" i="0">
                <a:solidFill>
                  <a:schemeClr val="bg1"/>
                </a:solidFill>
                <a:latin typeface="Calibri" panose="020F0502020204030204" pitchFamily="34" charset="0"/>
                <a:cs typeface="Calibri" panose="020F0502020204030204" pitchFamily="34" charset="0"/>
              </a:defRPr>
            </a:lvl1pPr>
          </a:lstStyle>
          <a:p>
            <a:pPr lvl="0"/>
            <a:r>
              <a:rPr lang="en-US" dirty="0"/>
              <a:t>03</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7" y="4508733"/>
            <a:ext cx="7563410" cy="1674487"/>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Tree>
    <p:extLst>
      <p:ext uri="{BB962C8B-B14F-4D97-AF65-F5344CB8AC3E}">
        <p14:creationId xmlns:p14="http://schemas.microsoft.com/office/powerpoint/2010/main" val="3397475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_Bullet Point x3 slide with photo">
    <p:spTree>
      <p:nvGrpSpPr>
        <p:cNvPr id="1" name=""/>
        <p:cNvGrpSpPr/>
        <p:nvPr/>
      </p:nvGrpSpPr>
      <p:grpSpPr>
        <a:xfrm>
          <a:off x="0" y="0"/>
          <a:ext cx="0" cy="0"/>
          <a:chOff x="0" y="0"/>
          <a:chExt cx="0" cy="0"/>
        </a:xfrm>
      </p:grpSpPr>
      <p:sp>
        <p:nvSpPr>
          <p:cNvPr id="38" name="Freeform 37">
            <a:extLst>
              <a:ext uri="{FF2B5EF4-FFF2-40B4-BE49-F238E27FC236}">
                <a16:creationId xmlns:a16="http://schemas.microsoft.com/office/drawing/2014/main" id="{538B95BB-05BC-1048-92B0-7C3AE8E2EA0A}"/>
              </a:ext>
            </a:extLst>
          </p:cNvPr>
          <p:cNvSpPr/>
          <p:nvPr userDrawn="1"/>
        </p:nvSpPr>
        <p:spPr>
          <a:xfrm>
            <a:off x="2176238" y="343175"/>
            <a:ext cx="1995824" cy="5638038"/>
          </a:xfrm>
          <a:custGeom>
            <a:avLst/>
            <a:gdLst>
              <a:gd name="connsiteX0" fmla="*/ 908901 w 908901"/>
              <a:gd name="connsiteY0" fmla="*/ 2711880 h 2711879"/>
              <a:gd name="connsiteX1" fmla="*/ 301407 w 908901"/>
              <a:gd name="connsiteY1" fmla="*/ 2711880 h 2711879"/>
              <a:gd name="connsiteX2" fmla="*/ 0 w 908901"/>
              <a:gd name="connsiteY2" fmla="*/ 2410560 h 2711879"/>
              <a:gd name="connsiteX3" fmla="*/ 0 w 908901"/>
              <a:gd name="connsiteY3" fmla="*/ 0 h 2711879"/>
              <a:gd name="connsiteX4" fmla="*/ 703642 w 908901"/>
              <a:gd name="connsiteY4" fmla="*/ 0 h 2711879"/>
              <a:gd name="connsiteX5" fmla="*/ 908901 w 908901"/>
              <a:gd name="connsiteY5" fmla="*/ 205200 h 2711879"/>
              <a:gd name="connsiteX6" fmla="*/ 908901 w 908901"/>
              <a:gd name="connsiteY6" fmla="*/ 2711880 h 27118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8901" h="2711879">
                <a:moveTo>
                  <a:pt x="908901" y="2711880"/>
                </a:moveTo>
                <a:lnTo>
                  <a:pt x="301407" y="2711880"/>
                </a:lnTo>
                <a:cubicBezTo>
                  <a:pt x="135039" y="2711880"/>
                  <a:pt x="0" y="2576880"/>
                  <a:pt x="0" y="2410560"/>
                </a:cubicBezTo>
                <a:lnTo>
                  <a:pt x="0" y="0"/>
                </a:lnTo>
                <a:lnTo>
                  <a:pt x="703642" y="0"/>
                </a:lnTo>
                <a:cubicBezTo>
                  <a:pt x="817075" y="0"/>
                  <a:pt x="908901" y="91800"/>
                  <a:pt x="908901" y="205200"/>
                </a:cubicBezTo>
                <a:lnTo>
                  <a:pt x="908901" y="271188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39" name="Text Placeholder 8">
            <a:extLst>
              <a:ext uri="{FF2B5EF4-FFF2-40B4-BE49-F238E27FC236}">
                <a16:creationId xmlns:a16="http://schemas.microsoft.com/office/drawing/2014/main" id="{6B50FE60-44EB-BB47-9C00-77A0ED4F0BF3}"/>
              </a:ext>
            </a:extLst>
          </p:cNvPr>
          <p:cNvSpPr>
            <a:spLocks noGrp="1"/>
          </p:cNvSpPr>
          <p:nvPr>
            <p:ph type="body" sz="quarter" idx="35" hasCustomPrompt="1"/>
          </p:nvPr>
        </p:nvSpPr>
        <p:spPr>
          <a:xfrm>
            <a:off x="4912293" y="84690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40" name="Text Placeholder 8">
            <a:extLst>
              <a:ext uri="{FF2B5EF4-FFF2-40B4-BE49-F238E27FC236}">
                <a16:creationId xmlns:a16="http://schemas.microsoft.com/office/drawing/2014/main" id="{996601C1-C7DB-7145-B451-C6F27929EEA8}"/>
              </a:ext>
            </a:extLst>
          </p:cNvPr>
          <p:cNvSpPr>
            <a:spLocks noGrp="1"/>
          </p:cNvSpPr>
          <p:nvPr>
            <p:ph type="body" sz="quarter" idx="36" hasCustomPrompt="1"/>
          </p:nvPr>
        </p:nvSpPr>
        <p:spPr>
          <a:xfrm>
            <a:off x="4912294" y="134561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sp>
        <p:nvSpPr>
          <p:cNvPr id="41" name="Text Placeholder 8">
            <a:extLst>
              <a:ext uri="{FF2B5EF4-FFF2-40B4-BE49-F238E27FC236}">
                <a16:creationId xmlns:a16="http://schemas.microsoft.com/office/drawing/2014/main" id="{E3964F16-943B-CF46-AC28-B5F2326590D6}"/>
              </a:ext>
            </a:extLst>
          </p:cNvPr>
          <p:cNvSpPr>
            <a:spLocks noGrp="1"/>
          </p:cNvSpPr>
          <p:nvPr>
            <p:ph type="body" sz="quarter" idx="37" hasCustomPrompt="1"/>
          </p:nvPr>
        </p:nvSpPr>
        <p:spPr>
          <a:xfrm>
            <a:off x="2194873" y="917683"/>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Challenge</a:t>
            </a:r>
          </a:p>
        </p:txBody>
      </p:sp>
      <p:sp>
        <p:nvSpPr>
          <p:cNvPr id="42" name="Picture Placeholder 120">
            <a:extLst>
              <a:ext uri="{FF2B5EF4-FFF2-40B4-BE49-F238E27FC236}">
                <a16:creationId xmlns:a16="http://schemas.microsoft.com/office/drawing/2014/main" id="{8B46BAE0-2D2B-B946-94D5-467F11F242F6}"/>
              </a:ext>
            </a:extLst>
          </p:cNvPr>
          <p:cNvSpPr>
            <a:spLocks noGrp="1"/>
          </p:cNvSpPr>
          <p:nvPr>
            <p:ph type="pic" sz="quarter" idx="41"/>
          </p:nvPr>
        </p:nvSpPr>
        <p:spPr>
          <a:xfrm>
            <a:off x="7559" y="188180"/>
            <a:ext cx="2144406" cy="5923858"/>
          </a:xfrm>
          <a:custGeom>
            <a:avLst/>
            <a:gdLst>
              <a:gd name="connsiteX0" fmla="*/ 3438997 w 3440759"/>
              <a:gd name="connsiteY0" fmla="*/ 9741397 h 9741397"/>
              <a:gd name="connsiteX1" fmla="*/ 0 w 3440759"/>
              <a:gd name="connsiteY1" fmla="*/ 9741397 h 9741397"/>
              <a:gd name="connsiteX2" fmla="*/ 0 w 3440759"/>
              <a:gd name="connsiteY2" fmla="*/ 0 h 9741397"/>
              <a:gd name="connsiteX3" fmla="*/ 3438997 w 3440759"/>
              <a:gd name="connsiteY3" fmla="*/ 0 h 9741397"/>
              <a:gd name="connsiteX4" fmla="*/ 3438997 w 3440759"/>
              <a:gd name="connsiteY4" fmla="*/ 3726403 h 9741397"/>
              <a:gd name="connsiteX5" fmla="*/ 3440759 w 3440759"/>
              <a:gd name="connsiteY5" fmla="*/ 3726403 h 9741397"/>
              <a:gd name="connsiteX6" fmla="*/ 3440759 w 3440759"/>
              <a:gd name="connsiteY6" fmla="*/ 9382633 h 9741397"/>
              <a:gd name="connsiteX7" fmla="*/ 3438997 w 3440759"/>
              <a:gd name="connsiteY7" fmla="*/ 9382633 h 97413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440759" h="9741397">
                <a:moveTo>
                  <a:pt x="3438997" y="9741397"/>
                </a:moveTo>
                <a:lnTo>
                  <a:pt x="0" y="9741397"/>
                </a:lnTo>
                <a:lnTo>
                  <a:pt x="0" y="0"/>
                </a:lnTo>
                <a:lnTo>
                  <a:pt x="3438997" y="0"/>
                </a:lnTo>
                <a:lnTo>
                  <a:pt x="3438997" y="3726403"/>
                </a:lnTo>
                <a:lnTo>
                  <a:pt x="3440759" y="3726403"/>
                </a:lnTo>
                <a:lnTo>
                  <a:pt x="3440759" y="9382633"/>
                </a:lnTo>
                <a:lnTo>
                  <a:pt x="3438997" y="9382633"/>
                </a:lnTo>
                <a:close/>
              </a:path>
            </a:pathLst>
          </a:custGeom>
          <a:solidFill>
            <a:schemeClr val="bg1">
              <a:lumMod val="85000"/>
            </a:schemeClr>
          </a:solidFill>
          <a:ln>
            <a:noFill/>
          </a:ln>
        </p:spPr>
        <p:txBody>
          <a:bodyPr wrap="square">
            <a:noAutofit/>
          </a:bodyPr>
          <a:lstStyle>
            <a:lvl1pPr marL="0" indent="0">
              <a:buNone/>
              <a:defRPr sz="800">
                <a:latin typeface="Calibri" panose="020F0502020204030204" pitchFamily="34" charset="0"/>
                <a:cs typeface="Calibri" panose="020F0502020204030204" pitchFamily="34" charset="0"/>
              </a:defRPr>
            </a:lvl1pPr>
          </a:lstStyle>
          <a:p>
            <a:endParaRPr lang="en-US" dirty="0"/>
          </a:p>
        </p:txBody>
      </p:sp>
      <p:grpSp>
        <p:nvGrpSpPr>
          <p:cNvPr id="2" name="Group 1">
            <a:extLst>
              <a:ext uri="{FF2B5EF4-FFF2-40B4-BE49-F238E27FC236}">
                <a16:creationId xmlns:a16="http://schemas.microsoft.com/office/drawing/2014/main" id="{D5702C2E-2B38-769E-9A6F-6C6471E00026}"/>
              </a:ext>
            </a:extLst>
          </p:cNvPr>
          <p:cNvGrpSpPr/>
          <p:nvPr userDrawn="1"/>
        </p:nvGrpSpPr>
        <p:grpSpPr>
          <a:xfrm>
            <a:off x="4054159" y="188181"/>
            <a:ext cx="7902045" cy="2148118"/>
            <a:chOff x="4054160" y="721803"/>
            <a:chExt cx="7563410" cy="1674487"/>
          </a:xfrm>
        </p:grpSpPr>
        <p:grpSp>
          <p:nvGrpSpPr>
            <p:cNvPr id="43" name="Group 42">
              <a:extLst>
                <a:ext uri="{FF2B5EF4-FFF2-40B4-BE49-F238E27FC236}">
                  <a16:creationId xmlns:a16="http://schemas.microsoft.com/office/drawing/2014/main" id="{6EE1E9FF-0316-EF43-9A90-1F3EEF56451C}"/>
                </a:ext>
              </a:extLst>
            </p:cNvPr>
            <p:cNvGrpSpPr/>
            <p:nvPr userDrawn="1"/>
          </p:nvGrpSpPr>
          <p:grpSpPr>
            <a:xfrm>
              <a:off x="4054161" y="721803"/>
              <a:ext cx="7547911" cy="1674487"/>
              <a:chOff x="4061909" y="1565906"/>
              <a:chExt cx="7547911" cy="1882781"/>
            </a:xfrm>
          </p:grpSpPr>
          <p:cxnSp>
            <p:nvCxnSpPr>
              <p:cNvPr id="44" name="Straight Connector 43">
                <a:extLst>
                  <a:ext uri="{FF2B5EF4-FFF2-40B4-BE49-F238E27FC236}">
                    <a16:creationId xmlns:a16="http://schemas.microsoft.com/office/drawing/2014/main" id="{0528D070-1EDE-1941-A1EF-CA8F0EE0EC32}"/>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C1035762-CEB2-CA41-A19F-EE3EF6947D26}"/>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5616AEFF-8426-EF48-9F7D-C1EEBBD074F9}"/>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cxnSp>
          <p:nvCxnSpPr>
            <p:cNvPr id="67" name="Straight Connector 66">
              <a:extLst>
                <a:ext uri="{FF2B5EF4-FFF2-40B4-BE49-F238E27FC236}">
                  <a16:creationId xmlns:a16="http://schemas.microsoft.com/office/drawing/2014/main" id="{891ED433-7E20-AE42-86FE-D87C1C7BAF77}"/>
                </a:ext>
              </a:extLst>
            </p:cNvPr>
            <p:cNvCxnSpPr>
              <a:cxnSpLocks/>
            </p:cNvCxnSpPr>
            <p:nvPr userDrawn="1"/>
          </p:nvCxnSpPr>
          <p:spPr>
            <a:xfrm>
              <a:off x="4054160" y="200029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68" name="Straight Connector 67">
              <a:extLst>
                <a:ext uri="{FF2B5EF4-FFF2-40B4-BE49-F238E27FC236}">
                  <a16:creationId xmlns:a16="http://schemas.microsoft.com/office/drawing/2014/main" id="{1235E896-4AC7-8A46-8A2C-1217C7E80E7A}"/>
                </a:ext>
              </a:extLst>
            </p:cNvPr>
            <p:cNvCxnSpPr>
              <a:cxnSpLocks/>
            </p:cNvCxnSpPr>
            <p:nvPr userDrawn="1"/>
          </p:nvCxnSpPr>
          <p:spPr>
            <a:xfrm>
              <a:off x="4069659" y="238824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sp>
        <p:nvSpPr>
          <p:cNvPr id="87" name="Text Placeholder 8">
            <a:extLst>
              <a:ext uri="{FF2B5EF4-FFF2-40B4-BE49-F238E27FC236}">
                <a16:creationId xmlns:a16="http://schemas.microsoft.com/office/drawing/2014/main" id="{3311F443-1C7A-514F-BCD9-D4AC14BBCBE9}"/>
              </a:ext>
            </a:extLst>
          </p:cNvPr>
          <p:cNvSpPr>
            <a:spLocks noGrp="1"/>
          </p:cNvSpPr>
          <p:nvPr>
            <p:ph type="body" sz="quarter" idx="42" hasCustomPrompt="1"/>
          </p:nvPr>
        </p:nvSpPr>
        <p:spPr>
          <a:xfrm>
            <a:off x="4912292" y="2770036"/>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88" name="Text Placeholder 8">
            <a:extLst>
              <a:ext uri="{FF2B5EF4-FFF2-40B4-BE49-F238E27FC236}">
                <a16:creationId xmlns:a16="http://schemas.microsoft.com/office/drawing/2014/main" id="{B52771E6-777C-9F40-B966-428B455CB443}"/>
              </a:ext>
            </a:extLst>
          </p:cNvPr>
          <p:cNvSpPr>
            <a:spLocks noGrp="1"/>
          </p:cNvSpPr>
          <p:nvPr>
            <p:ph type="body" sz="quarter" idx="43" hasCustomPrompt="1"/>
          </p:nvPr>
        </p:nvSpPr>
        <p:spPr>
          <a:xfrm>
            <a:off x="4912293" y="3268749"/>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4" name="Group 3">
            <a:extLst>
              <a:ext uri="{FF2B5EF4-FFF2-40B4-BE49-F238E27FC236}">
                <a16:creationId xmlns:a16="http://schemas.microsoft.com/office/drawing/2014/main" id="{A3B9141F-6DD9-8488-3489-F5BD2D8B7934}"/>
              </a:ext>
            </a:extLst>
          </p:cNvPr>
          <p:cNvGrpSpPr/>
          <p:nvPr userDrawn="1"/>
        </p:nvGrpSpPr>
        <p:grpSpPr>
          <a:xfrm>
            <a:off x="4054158" y="2401606"/>
            <a:ext cx="7885845" cy="2060054"/>
            <a:chOff x="4054159" y="2644936"/>
            <a:chExt cx="7563410" cy="1674487"/>
          </a:xfrm>
        </p:grpSpPr>
        <p:grpSp>
          <p:nvGrpSpPr>
            <p:cNvPr id="90" name="Group 89">
              <a:extLst>
                <a:ext uri="{FF2B5EF4-FFF2-40B4-BE49-F238E27FC236}">
                  <a16:creationId xmlns:a16="http://schemas.microsoft.com/office/drawing/2014/main" id="{18DBABD2-A4B6-F349-B0A2-639282B1801B}"/>
                </a:ext>
              </a:extLst>
            </p:cNvPr>
            <p:cNvGrpSpPr/>
            <p:nvPr userDrawn="1"/>
          </p:nvGrpSpPr>
          <p:grpSpPr>
            <a:xfrm>
              <a:off x="4054160" y="2644936"/>
              <a:ext cx="7547911" cy="1674487"/>
              <a:chOff x="4061909" y="1565906"/>
              <a:chExt cx="7547911" cy="1882781"/>
            </a:xfrm>
          </p:grpSpPr>
          <p:cxnSp>
            <p:nvCxnSpPr>
              <p:cNvPr id="91" name="Straight Connector 90">
                <a:extLst>
                  <a:ext uri="{FF2B5EF4-FFF2-40B4-BE49-F238E27FC236}">
                    <a16:creationId xmlns:a16="http://schemas.microsoft.com/office/drawing/2014/main" id="{5CDF40CE-92FC-0445-8A94-15FA5B8D57A5}"/>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2" name="Straight Connector 91">
                <a:extLst>
                  <a:ext uri="{FF2B5EF4-FFF2-40B4-BE49-F238E27FC236}">
                    <a16:creationId xmlns:a16="http://schemas.microsoft.com/office/drawing/2014/main" id="{3BB68F9F-A1DE-A143-B408-E453830CF8A4}"/>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3" name="Straight Connector 92">
                <a:extLst>
                  <a:ext uri="{FF2B5EF4-FFF2-40B4-BE49-F238E27FC236}">
                    <a16:creationId xmlns:a16="http://schemas.microsoft.com/office/drawing/2014/main" id="{2DBD8B09-0DFC-C44F-884F-040F44DFF773}"/>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3" name="Group 2">
              <a:extLst>
                <a:ext uri="{FF2B5EF4-FFF2-40B4-BE49-F238E27FC236}">
                  <a16:creationId xmlns:a16="http://schemas.microsoft.com/office/drawing/2014/main" id="{BDFF853B-9071-C93B-E94C-D4D2D2347A20}"/>
                </a:ext>
              </a:extLst>
            </p:cNvPr>
            <p:cNvGrpSpPr/>
            <p:nvPr userDrawn="1"/>
          </p:nvGrpSpPr>
          <p:grpSpPr>
            <a:xfrm>
              <a:off x="4054159" y="3923423"/>
              <a:ext cx="7563410" cy="396000"/>
              <a:chOff x="4054159" y="3923423"/>
              <a:chExt cx="7563410" cy="396000"/>
            </a:xfrm>
          </p:grpSpPr>
          <p:cxnSp>
            <p:nvCxnSpPr>
              <p:cNvPr id="94" name="Straight Connector 93">
                <a:extLst>
                  <a:ext uri="{FF2B5EF4-FFF2-40B4-BE49-F238E27FC236}">
                    <a16:creationId xmlns:a16="http://schemas.microsoft.com/office/drawing/2014/main" id="{8A51DA0B-F4B5-6E40-9253-163D9E4B7B55}"/>
                  </a:ext>
                </a:extLst>
              </p:cNvPr>
              <p:cNvCxnSpPr>
                <a:cxnSpLocks/>
              </p:cNvCxnSpPr>
              <p:nvPr userDrawn="1"/>
            </p:nvCxnSpPr>
            <p:spPr>
              <a:xfrm>
                <a:off x="4054159" y="3923423"/>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95" name="Straight Connector 94">
                <a:extLst>
                  <a:ext uri="{FF2B5EF4-FFF2-40B4-BE49-F238E27FC236}">
                    <a16:creationId xmlns:a16="http://schemas.microsoft.com/office/drawing/2014/main" id="{A1240572-9F09-0049-973E-7817D777AE1A}"/>
                  </a:ext>
                </a:extLst>
              </p:cNvPr>
              <p:cNvCxnSpPr>
                <a:cxnSpLocks/>
              </p:cNvCxnSpPr>
              <p:nvPr userDrawn="1"/>
            </p:nvCxnSpPr>
            <p:spPr>
              <a:xfrm>
                <a:off x="4069658" y="4311378"/>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96" name="Text Placeholder 8">
            <a:extLst>
              <a:ext uri="{FF2B5EF4-FFF2-40B4-BE49-F238E27FC236}">
                <a16:creationId xmlns:a16="http://schemas.microsoft.com/office/drawing/2014/main" id="{861A60FE-EB03-3D4F-A2A8-02A4B3CB223C}"/>
              </a:ext>
            </a:extLst>
          </p:cNvPr>
          <p:cNvSpPr>
            <a:spLocks noGrp="1"/>
          </p:cNvSpPr>
          <p:nvPr>
            <p:ph type="body" sz="quarter" idx="45" hasCustomPrompt="1"/>
          </p:nvPr>
        </p:nvSpPr>
        <p:spPr>
          <a:xfrm>
            <a:off x="4927790" y="4633833"/>
            <a:ext cx="6562677" cy="339415"/>
          </a:xfrm>
          <a:prstGeom prst="rect">
            <a:avLst/>
          </a:prstGeom>
        </p:spPr>
        <p:txBody>
          <a:bodyPr>
            <a:noAutofit/>
          </a:bodyPr>
          <a:lstStyle>
            <a:lvl1pPr marL="0" indent="0" algn="r">
              <a:lnSpc>
                <a:spcPct val="100000"/>
              </a:lnSpc>
              <a:buNone/>
              <a:defRPr sz="2400" b="1" i="0">
                <a:solidFill>
                  <a:srgbClr val="DF4625"/>
                </a:solidFill>
                <a:latin typeface="Calibri" panose="020F0502020204030204" pitchFamily="34" charset="0"/>
                <a:cs typeface="Calibri" panose="020F0502020204030204" pitchFamily="34" charset="0"/>
              </a:defRPr>
            </a:lvl1pPr>
          </a:lstStyle>
          <a:p>
            <a:pPr lvl="0"/>
            <a:r>
              <a:rPr lang="en-US" dirty="0"/>
              <a:t>Feature Title</a:t>
            </a:r>
          </a:p>
        </p:txBody>
      </p:sp>
      <p:sp>
        <p:nvSpPr>
          <p:cNvPr id="97" name="Text Placeholder 8">
            <a:extLst>
              <a:ext uri="{FF2B5EF4-FFF2-40B4-BE49-F238E27FC236}">
                <a16:creationId xmlns:a16="http://schemas.microsoft.com/office/drawing/2014/main" id="{212A7697-D9A5-8F4A-BEA5-B444AEB3A186}"/>
              </a:ext>
            </a:extLst>
          </p:cNvPr>
          <p:cNvSpPr>
            <a:spLocks noGrp="1"/>
          </p:cNvSpPr>
          <p:nvPr>
            <p:ph type="body" sz="quarter" idx="46" hasCustomPrompt="1"/>
          </p:nvPr>
        </p:nvSpPr>
        <p:spPr>
          <a:xfrm>
            <a:off x="4927791" y="5132546"/>
            <a:ext cx="6553234" cy="999383"/>
          </a:xfrm>
          <a:prstGeom prst="rect">
            <a:avLst/>
          </a:prstGeom>
        </p:spPr>
        <p:txBody>
          <a:bodyPr>
            <a:noAutofit/>
          </a:bodyPr>
          <a:lstStyle>
            <a:lvl1pPr marL="0" indent="0" algn="r">
              <a:lnSpc>
                <a:spcPct val="100000"/>
              </a:lnSpc>
              <a:buNone/>
              <a:defRPr lang="en-US" sz="2200" b="0" i="0" smtClean="0">
                <a:solidFill>
                  <a:srgbClr val="083F59"/>
                </a:solidFill>
                <a:effectLst/>
                <a:latin typeface="Calibri" panose="020F0502020204030204" pitchFamily="34" charset="0"/>
                <a:cs typeface="Calibri" panose="020F0502020204030204" pitchFamily="34" charset="0"/>
              </a:defRPr>
            </a:lvl1pPr>
          </a:lstStyle>
          <a:p>
            <a:pPr lvl="0"/>
            <a:r>
              <a:rPr lang="en-US" dirty="0"/>
              <a:t>Click to type</a:t>
            </a:r>
          </a:p>
        </p:txBody>
      </p:sp>
      <p:grpSp>
        <p:nvGrpSpPr>
          <p:cNvPr id="6" name="Group 5">
            <a:extLst>
              <a:ext uri="{FF2B5EF4-FFF2-40B4-BE49-F238E27FC236}">
                <a16:creationId xmlns:a16="http://schemas.microsoft.com/office/drawing/2014/main" id="{36F5C9E3-41BC-3B4B-1D88-E50F4F9916B9}"/>
              </a:ext>
            </a:extLst>
          </p:cNvPr>
          <p:cNvGrpSpPr/>
          <p:nvPr userDrawn="1"/>
        </p:nvGrpSpPr>
        <p:grpSpPr>
          <a:xfrm>
            <a:off x="4069656" y="4556044"/>
            <a:ext cx="7870355" cy="2155306"/>
            <a:chOff x="4069657" y="4508733"/>
            <a:chExt cx="7563410" cy="1674487"/>
          </a:xfrm>
        </p:grpSpPr>
        <p:grpSp>
          <p:nvGrpSpPr>
            <p:cNvPr id="99" name="Group 98">
              <a:extLst>
                <a:ext uri="{FF2B5EF4-FFF2-40B4-BE49-F238E27FC236}">
                  <a16:creationId xmlns:a16="http://schemas.microsoft.com/office/drawing/2014/main" id="{8CF58AFC-A1DF-4E4C-9C1C-A5E6151EFABF}"/>
                </a:ext>
              </a:extLst>
            </p:cNvPr>
            <p:cNvGrpSpPr/>
            <p:nvPr userDrawn="1"/>
          </p:nvGrpSpPr>
          <p:grpSpPr>
            <a:xfrm>
              <a:off x="4069658" y="4508733"/>
              <a:ext cx="7547911" cy="1674487"/>
              <a:chOff x="4061909" y="1565906"/>
              <a:chExt cx="7547911" cy="1882781"/>
            </a:xfrm>
          </p:grpSpPr>
          <p:cxnSp>
            <p:nvCxnSpPr>
              <p:cNvPr id="100" name="Straight Connector 99">
                <a:extLst>
                  <a:ext uri="{FF2B5EF4-FFF2-40B4-BE49-F238E27FC236}">
                    <a16:creationId xmlns:a16="http://schemas.microsoft.com/office/drawing/2014/main" id="{D85508B7-CE0C-8344-B589-BFF7161671C9}"/>
                  </a:ext>
                </a:extLst>
              </p:cNvPr>
              <p:cNvCxnSpPr>
                <a:cxnSpLocks/>
              </p:cNvCxnSpPr>
              <p:nvPr userDrawn="1"/>
            </p:nvCxnSpPr>
            <p:spPr>
              <a:xfrm>
                <a:off x="11609820" y="1582845"/>
                <a:ext cx="0" cy="1865842"/>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1" name="Straight Connector 100">
                <a:extLst>
                  <a:ext uri="{FF2B5EF4-FFF2-40B4-BE49-F238E27FC236}">
                    <a16:creationId xmlns:a16="http://schemas.microsoft.com/office/drawing/2014/main" id="{096EEEAE-0150-F54A-8F31-E97BD8F272EE}"/>
                  </a:ext>
                </a:extLst>
              </p:cNvPr>
              <p:cNvCxnSpPr>
                <a:cxnSpLocks/>
              </p:cNvCxnSpPr>
              <p:nvPr userDrawn="1"/>
            </p:nvCxnSpPr>
            <p:spPr>
              <a:xfrm>
                <a:off x="4061909" y="1577903"/>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93C7D4C4-72C2-CA40-899D-544D3BC4581F}"/>
                  </a:ext>
                </a:extLst>
              </p:cNvPr>
              <p:cNvCxnSpPr>
                <a:cxnSpLocks/>
              </p:cNvCxnSpPr>
              <p:nvPr userDrawn="1"/>
            </p:nvCxnSpPr>
            <p:spPr>
              <a:xfrm>
                <a:off x="4061909" y="1565906"/>
                <a:ext cx="0" cy="44526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nvGrpSpPr>
            <p:cNvPr id="5" name="Group 4">
              <a:extLst>
                <a:ext uri="{FF2B5EF4-FFF2-40B4-BE49-F238E27FC236}">
                  <a16:creationId xmlns:a16="http://schemas.microsoft.com/office/drawing/2014/main" id="{98C6B749-DEC9-6F90-9821-DDA8C533BDD3}"/>
                </a:ext>
              </a:extLst>
            </p:cNvPr>
            <p:cNvGrpSpPr/>
            <p:nvPr userDrawn="1"/>
          </p:nvGrpSpPr>
          <p:grpSpPr>
            <a:xfrm>
              <a:off x="4069657" y="5787220"/>
              <a:ext cx="7563410" cy="396000"/>
              <a:chOff x="4069657" y="5787220"/>
              <a:chExt cx="7563410" cy="396000"/>
            </a:xfrm>
          </p:grpSpPr>
          <p:cxnSp>
            <p:nvCxnSpPr>
              <p:cNvPr id="103" name="Straight Connector 102">
                <a:extLst>
                  <a:ext uri="{FF2B5EF4-FFF2-40B4-BE49-F238E27FC236}">
                    <a16:creationId xmlns:a16="http://schemas.microsoft.com/office/drawing/2014/main" id="{E41E3D45-3A3C-3145-9518-CEEDC3C19579}"/>
                  </a:ext>
                </a:extLst>
              </p:cNvPr>
              <p:cNvCxnSpPr>
                <a:cxnSpLocks/>
              </p:cNvCxnSpPr>
              <p:nvPr userDrawn="1"/>
            </p:nvCxnSpPr>
            <p:spPr>
              <a:xfrm>
                <a:off x="4069657" y="5787220"/>
                <a:ext cx="0" cy="39600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cxnSp>
            <p:nvCxnSpPr>
              <p:cNvPr id="104" name="Straight Connector 103">
                <a:extLst>
                  <a:ext uri="{FF2B5EF4-FFF2-40B4-BE49-F238E27FC236}">
                    <a16:creationId xmlns:a16="http://schemas.microsoft.com/office/drawing/2014/main" id="{A80877FA-B0CE-4540-AF75-52B923CEA30F}"/>
                  </a:ext>
                </a:extLst>
              </p:cNvPr>
              <p:cNvCxnSpPr>
                <a:cxnSpLocks/>
              </p:cNvCxnSpPr>
              <p:nvPr userDrawn="1"/>
            </p:nvCxnSpPr>
            <p:spPr>
              <a:xfrm>
                <a:off x="4085156" y="6175175"/>
                <a:ext cx="7547911" cy="0"/>
              </a:xfrm>
              <a:prstGeom prst="line">
                <a:avLst/>
              </a:prstGeom>
              <a:solidFill>
                <a:schemeClr val="tx1">
                  <a:lumMod val="85000"/>
                  <a:lumOff val="15000"/>
                </a:schemeClr>
              </a:solidFill>
              <a:ln w="28575">
                <a:solidFill>
                  <a:srgbClr val="083F59"/>
                </a:solidFill>
              </a:ln>
              <a:effectLst/>
            </p:spPr>
            <p:style>
              <a:lnRef idx="1">
                <a:schemeClr val="accent1"/>
              </a:lnRef>
              <a:fillRef idx="0">
                <a:schemeClr val="accent1"/>
              </a:fillRef>
              <a:effectRef idx="0">
                <a:schemeClr val="accent1"/>
              </a:effectRef>
              <a:fontRef idx="minor">
                <a:schemeClr val="tx1"/>
              </a:fontRef>
            </p:style>
          </p:cxnSp>
        </p:grpSp>
      </p:grpSp>
      <p:sp>
        <p:nvSpPr>
          <p:cNvPr id="7" name="Text Placeholder 8">
            <a:extLst>
              <a:ext uri="{FF2B5EF4-FFF2-40B4-BE49-F238E27FC236}">
                <a16:creationId xmlns:a16="http://schemas.microsoft.com/office/drawing/2014/main" id="{BF545690-3156-C06B-7E59-CA281F7A38A4}"/>
              </a:ext>
            </a:extLst>
          </p:cNvPr>
          <p:cNvSpPr>
            <a:spLocks noGrp="1"/>
          </p:cNvSpPr>
          <p:nvPr>
            <p:ph type="body" sz="quarter" idx="48" hasCustomPrompt="1"/>
          </p:nvPr>
        </p:nvSpPr>
        <p:spPr>
          <a:xfrm>
            <a:off x="2160741" y="2872987"/>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Benefit </a:t>
            </a:r>
          </a:p>
        </p:txBody>
      </p:sp>
      <p:sp>
        <p:nvSpPr>
          <p:cNvPr id="8" name="Text Placeholder 8">
            <a:extLst>
              <a:ext uri="{FF2B5EF4-FFF2-40B4-BE49-F238E27FC236}">
                <a16:creationId xmlns:a16="http://schemas.microsoft.com/office/drawing/2014/main" id="{CC1C18BB-6462-D10D-A1B0-DF728B6321FE}"/>
              </a:ext>
            </a:extLst>
          </p:cNvPr>
          <p:cNvSpPr>
            <a:spLocks noGrp="1"/>
          </p:cNvSpPr>
          <p:nvPr>
            <p:ph type="body" sz="quarter" idx="49" hasCustomPrompt="1"/>
          </p:nvPr>
        </p:nvSpPr>
        <p:spPr>
          <a:xfrm>
            <a:off x="2184201" y="4956862"/>
            <a:ext cx="1874786" cy="955625"/>
          </a:xfrm>
          <a:prstGeom prst="rect">
            <a:avLst/>
          </a:prstGeom>
          <a:noFill/>
        </p:spPr>
        <p:txBody>
          <a:bodyPr anchor="ctr">
            <a:noAutofit/>
          </a:bodyPr>
          <a:lstStyle>
            <a:lvl1pPr marL="0" indent="0" algn="r">
              <a:lnSpc>
                <a:spcPct val="130000"/>
              </a:lnSpc>
              <a:buNone/>
              <a:defRPr sz="3200" b="0" i="0">
                <a:solidFill>
                  <a:schemeClr val="bg1"/>
                </a:solidFill>
                <a:latin typeface="Calibri" panose="020F0502020204030204" pitchFamily="34" charset="0"/>
                <a:cs typeface="Calibri" panose="020F0502020204030204" pitchFamily="34" charset="0"/>
              </a:defRPr>
            </a:lvl1pPr>
          </a:lstStyle>
          <a:p>
            <a:pPr lvl="0"/>
            <a:r>
              <a:rPr lang="en-US" dirty="0"/>
              <a:t>Solution</a:t>
            </a:r>
          </a:p>
        </p:txBody>
      </p:sp>
    </p:spTree>
    <p:extLst>
      <p:ext uri="{BB962C8B-B14F-4D97-AF65-F5344CB8AC3E}">
        <p14:creationId xmlns:p14="http://schemas.microsoft.com/office/powerpoint/2010/main" val="3325915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Cover 01">
    <p:spTree>
      <p:nvGrpSpPr>
        <p:cNvPr id="1" name=""/>
        <p:cNvGrpSpPr/>
        <p:nvPr/>
      </p:nvGrpSpPr>
      <p:grpSpPr>
        <a:xfrm>
          <a:off x="0" y="0"/>
          <a:ext cx="0" cy="0"/>
          <a:chOff x="0" y="0"/>
          <a:chExt cx="0" cy="0"/>
        </a:xfrm>
      </p:grpSpPr>
      <p:sp>
        <p:nvSpPr>
          <p:cNvPr id="178" name="Freeform 177">
            <a:extLst>
              <a:ext uri="{FF2B5EF4-FFF2-40B4-BE49-F238E27FC236}">
                <a16:creationId xmlns:a16="http://schemas.microsoft.com/office/drawing/2014/main" id="{D3659C8F-DA1E-110E-3A20-DD6AD07FC5C5}"/>
              </a:ext>
            </a:extLst>
          </p:cNvPr>
          <p:cNvSpPr/>
          <p:nvPr userDrawn="1"/>
        </p:nvSpPr>
        <p:spPr>
          <a:xfrm>
            <a:off x="0" y="2727436"/>
            <a:ext cx="12172692" cy="3372960"/>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0872B5"/>
          </a:solidFill>
          <a:ln w="30808" cap="flat">
            <a:noFill/>
            <a:prstDash val="solid"/>
            <a:miter/>
          </a:ln>
        </p:spPr>
        <p:txBody>
          <a:bodyPr rtlCol="0" anchor="ctr"/>
          <a:lstStyle/>
          <a:p>
            <a:endParaRPr lang="en-US" sz="2069"/>
          </a:p>
        </p:txBody>
      </p:sp>
      <p:sp>
        <p:nvSpPr>
          <p:cNvPr id="179" name="Text Placeholder 32">
            <a:extLst>
              <a:ext uri="{FF2B5EF4-FFF2-40B4-BE49-F238E27FC236}">
                <a16:creationId xmlns:a16="http://schemas.microsoft.com/office/drawing/2014/main" id="{8203FC12-B9A3-8C1B-21A1-30DB322BD123}"/>
              </a:ext>
            </a:extLst>
          </p:cNvPr>
          <p:cNvSpPr>
            <a:spLocks noGrp="1"/>
          </p:cNvSpPr>
          <p:nvPr>
            <p:ph type="body" sz="quarter" idx="16" hasCustomPrompt="1"/>
          </p:nvPr>
        </p:nvSpPr>
        <p:spPr>
          <a:xfrm>
            <a:off x="576692" y="4062591"/>
            <a:ext cx="3354126" cy="1008397"/>
          </a:xfrm>
          <a:prstGeom prst="rect">
            <a:avLst/>
          </a:prstGeom>
        </p:spPr>
        <p:txBody>
          <a:bodyPr anchor="t">
            <a:noAutofit/>
          </a:bodyPr>
          <a:lstStyle>
            <a:lvl1pPr marL="0" indent="0" algn="l">
              <a:lnSpc>
                <a:spcPts val="3954"/>
              </a:lnSpc>
              <a:spcBef>
                <a:spcPts val="0"/>
              </a:spcBef>
              <a:buNone/>
              <a:defRPr sz="4000" b="1"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DARE</a:t>
            </a:r>
            <a:endParaRPr lang="en-US" dirty="0"/>
          </a:p>
        </p:txBody>
      </p:sp>
      <p:sp>
        <p:nvSpPr>
          <p:cNvPr id="180" name="Text Placeholder 32">
            <a:extLst>
              <a:ext uri="{FF2B5EF4-FFF2-40B4-BE49-F238E27FC236}">
                <a16:creationId xmlns:a16="http://schemas.microsoft.com/office/drawing/2014/main" id="{61D4901D-361C-9AFB-6BA3-9AB62FC92669}"/>
              </a:ext>
            </a:extLst>
          </p:cNvPr>
          <p:cNvSpPr>
            <a:spLocks noGrp="1"/>
          </p:cNvSpPr>
          <p:nvPr>
            <p:ph type="body" sz="quarter" idx="19" hasCustomPrompt="1"/>
          </p:nvPr>
        </p:nvSpPr>
        <p:spPr>
          <a:xfrm>
            <a:off x="618817" y="3372128"/>
            <a:ext cx="3311988" cy="533188"/>
          </a:xfrm>
          <a:prstGeom prst="rect">
            <a:avLst/>
          </a:prstGeom>
        </p:spPr>
        <p:txBody>
          <a:bodyPr anchor="t">
            <a:noAutofit/>
          </a:bodyPr>
          <a:lstStyle>
            <a:lvl1pPr marL="0" indent="0" algn="l">
              <a:lnSpc>
                <a:spcPct val="100000"/>
              </a:lnSpc>
              <a:spcBef>
                <a:spcPts val="0"/>
              </a:spcBef>
              <a:buNone/>
              <a:defRPr sz="3200" b="0" i="0">
                <a:solidFill>
                  <a:schemeClr val="bg1"/>
                </a:solidFill>
                <a:latin typeface="Calibri" panose="020F0502020204030204" pitchFamily="34" charset="0"/>
                <a:ea typeface="Open Sans" panose="020B0606030504020204" pitchFamily="34" charset="0"/>
                <a:cs typeface="Calibri" panose="020F0502020204030204" pitchFamily="34" charset="0"/>
              </a:defRPr>
            </a:lvl1pPr>
            <a:lvl2pPr marL="609593" indent="0">
              <a:buNone/>
              <a:defRPr sz="5161">
                <a:solidFill>
                  <a:srgbClr val="011E3B"/>
                </a:solidFill>
                <a:latin typeface="Montserrat" pitchFamily="2" charset="77"/>
              </a:defRPr>
            </a:lvl2pPr>
            <a:lvl3pPr marL="1219185" indent="0">
              <a:buNone/>
              <a:defRPr sz="5161">
                <a:solidFill>
                  <a:srgbClr val="011E3B"/>
                </a:solidFill>
                <a:latin typeface="Montserrat" pitchFamily="2" charset="77"/>
              </a:defRPr>
            </a:lvl3pPr>
            <a:lvl4pPr marL="1828778" indent="0">
              <a:buNone/>
              <a:defRPr sz="5161">
                <a:solidFill>
                  <a:srgbClr val="011E3B"/>
                </a:solidFill>
                <a:latin typeface="Montserrat" pitchFamily="2" charset="77"/>
              </a:defRPr>
            </a:lvl4pPr>
            <a:lvl5pPr marL="2438374" indent="0">
              <a:buNone/>
              <a:defRPr sz="5161">
                <a:solidFill>
                  <a:srgbClr val="011E3B"/>
                </a:solidFill>
                <a:latin typeface="Montserrat" pitchFamily="2" charset="77"/>
              </a:defRPr>
            </a:lvl5pPr>
          </a:lstStyle>
          <a:p>
            <a:pPr lvl="0"/>
            <a:r>
              <a:rPr lang="en-GB" dirty="0"/>
              <a:t>Your guide to </a:t>
            </a:r>
          </a:p>
        </p:txBody>
      </p:sp>
      <p:sp>
        <p:nvSpPr>
          <p:cNvPr id="181" name="Freeform 180">
            <a:extLst>
              <a:ext uri="{FF2B5EF4-FFF2-40B4-BE49-F238E27FC236}">
                <a16:creationId xmlns:a16="http://schemas.microsoft.com/office/drawing/2014/main" id="{8BAF0647-3D6F-E695-EE86-F4B5B620E413}"/>
              </a:ext>
            </a:extLst>
          </p:cNvPr>
          <p:cNvSpPr/>
          <p:nvPr userDrawn="1"/>
        </p:nvSpPr>
        <p:spPr>
          <a:xfrm>
            <a:off x="12192000" y="153500"/>
            <a:ext cx="3690980" cy="7687732"/>
          </a:xfrm>
          <a:custGeom>
            <a:avLst/>
            <a:gdLst>
              <a:gd name="connsiteX0" fmla="*/ 0 w 7600392"/>
              <a:gd name="connsiteY0" fmla="*/ 0 h 6806308"/>
              <a:gd name="connsiteX1" fmla="*/ 7600393 w 7600392"/>
              <a:gd name="connsiteY1" fmla="*/ 0 h 6806308"/>
              <a:gd name="connsiteX2" fmla="*/ 7600393 w 7600392"/>
              <a:gd name="connsiteY2" fmla="*/ 6806308 h 6806308"/>
              <a:gd name="connsiteX3" fmla="*/ 0 w 7600392"/>
              <a:gd name="connsiteY3" fmla="*/ 6806308 h 6806308"/>
            </a:gdLst>
            <a:ahLst/>
            <a:cxnLst>
              <a:cxn ang="0">
                <a:pos x="connsiteX0" y="connsiteY0"/>
              </a:cxn>
              <a:cxn ang="0">
                <a:pos x="connsiteX1" y="connsiteY1"/>
              </a:cxn>
              <a:cxn ang="0">
                <a:pos x="connsiteX2" y="connsiteY2"/>
              </a:cxn>
              <a:cxn ang="0">
                <a:pos x="connsiteX3" y="connsiteY3"/>
              </a:cxn>
            </a:cxnLst>
            <a:rect l="l" t="t" r="r" b="b"/>
            <a:pathLst>
              <a:path w="7600392" h="6806308">
                <a:moveTo>
                  <a:pt x="0" y="0"/>
                </a:moveTo>
                <a:lnTo>
                  <a:pt x="7600393" y="0"/>
                </a:lnTo>
                <a:lnTo>
                  <a:pt x="7600393" y="6806308"/>
                </a:lnTo>
                <a:lnTo>
                  <a:pt x="0" y="6806308"/>
                </a:lnTo>
                <a:close/>
              </a:path>
            </a:pathLst>
          </a:custGeom>
          <a:solidFill>
            <a:srgbClr val="EBEBEB"/>
          </a:solidFill>
          <a:ln w="30808" cap="flat">
            <a:noFill/>
            <a:prstDash val="solid"/>
            <a:miter/>
          </a:ln>
        </p:spPr>
        <p:txBody>
          <a:bodyPr rtlCol="0" anchor="ctr"/>
          <a:lstStyle/>
          <a:p>
            <a:endParaRPr lang="en-US" sz="2069"/>
          </a:p>
        </p:txBody>
      </p:sp>
      <p:sp>
        <p:nvSpPr>
          <p:cNvPr id="247" name="Freeform 246">
            <a:extLst>
              <a:ext uri="{FF2B5EF4-FFF2-40B4-BE49-F238E27FC236}">
                <a16:creationId xmlns:a16="http://schemas.microsoft.com/office/drawing/2014/main" id="{1EED751A-33EA-AE70-AB49-9A5755AB268D}"/>
              </a:ext>
            </a:extLst>
          </p:cNvPr>
          <p:cNvSpPr/>
          <p:nvPr userDrawn="1"/>
        </p:nvSpPr>
        <p:spPr>
          <a:xfrm rot="10800000" flipH="1">
            <a:off x="7273270" y="5618470"/>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48" name="Text Placeholder 23">
            <a:extLst>
              <a:ext uri="{FF2B5EF4-FFF2-40B4-BE49-F238E27FC236}">
                <a16:creationId xmlns:a16="http://schemas.microsoft.com/office/drawing/2014/main" id="{1BB11152-FCB2-DA1E-101A-E06B72B90574}"/>
              </a:ext>
            </a:extLst>
          </p:cNvPr>
          <p:cNvSpPr>
            <a:spLocks noGrp="1"/>
          </p:cNvSpPr>
          <p:nvPr>
            <p:ph type="body" sz="quarter" idx="21" hasCustomPrompt="1"/>
          </p:nvPr>
        </p:nvSpPr>
        <p:spPr>
          <a:xfrm>
            <a:off x="7924800" y="5642940"/>
            <a:ext cx="3380117" cy="731140"/>
          </a:xfrm>
          <a:prstGeom prst="rect">
            <a:avLst/>
          </a:prstGeom>
        </p:spPr>
        <p:txBody>
          <a:bodyPr anchor="ctr">
            <a:normAutofit/>
          </a:bodyPr>
          <a:lstStyle>
            <a:lvl1pPr marL="0" indent="0" algn="r">
              <a:buNone/>
              <a:defRPr sz="2800" baseline="0">
                <a:solidFill>
                  <a:schemeClr val="bg1"/>
                </a:solidFill>
                <a:latin typeface="+mn-lt"/>
              </a:defRPr>
            </a:lvl1pPr>
          </a:lstStyle>
          <a:p>
            <a:pPr lvl="0"/>
            <a:r>
              <a:rPr lang="en-US" dirty="0" err="1"/>
              <a:t>www.website.eu</a:t>
            </a:r>
            <a:endParaRPr lang="en-US" dirty="0"/>
          </a:p>
        </p:txBody>
      </p:sp>
      <p:sp>
        <p:nvSpPr>
          <p:cNvPr id="250" name="Picture Placeholder 249">
            <a:extLst>
              <a:ext uri="{FF2B5EF4-FFF2-40B4-BE49-F238E27FC236}">
                <a16:creationId xmlns:a16="http://schemas.microsoft.com/office/drawing/2014/main" id="{8000CB52-794F-2941-4571-7437B39F9460}"/>
              </a:ext>
            </a:extLst>
          </p:cNvPr>
          <p:cNvSpPr>
            <a:spLocks noGrp="1"/>
          </p:cNvSpPr>
          <p:nvPr>
            <p:ph type="pic" sz="quarter" idx="43"/>
          </p:nvPr>
        </p:nvSpPr>
        <p:spPr>
          <a:xfrm>
            <a:off x="4684644" y="474951"/>
            <a:ext cx="7149849" cy="4704418"/>
          </a:xfrm>
          <a:custGeom>
            <a:avLst/>
            <a:gdLst>
              <a:gd name="connsiteX0" fmla="*/ 0 w 7149849"/>
              <a:gd name="connsiteY0" fmla="*/ 0 h 4704418"/>
              <a:gd name="connsiteX1" fmla="*/ 1910205 w 7149849"/>
              <a:gd name="connsiteY1" fmla="*/ 0 h 4704418"/>
              <a:gd name="connsiteX2" fmla="*/ 4328540 w 7149849"/>
              <a:gd name="connsiteY2" fmla="*/ 0 h 4704418"/>
              <a:gd name="connsiteX3" fmla="*/ 6238745 w 7149849"/>
              <a:gd name="connsiteY3" fmla="*/ 0 h 4704418"/>
              <a:gd name="connsiteX4" fmla="*/ 7149849 w 7149849"/>
              <a:gd name="connsiteY4" fmla="*/ 910842 h 4704418"/>
              <a:gd name="connsiteX5" fmla="*/ 7149849 w 7149849"/>
              <a:gd name="connsiteY5" fmla="*/ 4704418 h 4704418"/>
              <a:gd name="connsiteX6" fmla="*/ 5239644 w 7149849"/>
              <a:gd name="connsiteY6" fmla="*/ 4704418 h 4704418"/>
              <a:gd name="connsiteX7" fmla="*/ 3248091 w 7149849"/>
              <a:gd name="connsiteY7" fmla="*/ 4704418 h 4704418"/>
              <a:gd name="connsiteX8" fmla="*/ 1337886 w 7149849"/>
              <a:gd name="connsiteY8" fmla="*/ 4704418 h 4704418"/>
              <a:gd name="connsiteX9" fmla="*/ 0 w 7149849"/>
              <a:gd name="connsiteY9" fmla="*/ 3366919 h 47044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7149849" h="4704418">
                <a:moveTo>
                  <a:pt x="0" y="0"/>
                </a:moveTo>
                <a:lnTo>
                  <a:pt x="1910205" y="0"/>
                </a:lnTo>
                <a:lnTo>
                  <a:pt x="4328540" y="0"/>
                </a:lnTo>
                <a:lnTo>
                  <a:pt x="6238745" y="0"/>
                </a:lnTo>
                <a:cubicBezTo>
                  <a:pt x="6742252" y="0"/>
                  <a:pt x="7149849" y="407482"/>
                  <a:pt x="7149849" y="910842"/>
                </a:cubicBezTo>
                <a:lnTo>
                  <a:pt x="7149849" y="4704418"/>
                </a:lnTo>
                <a:lnTo>
                  <a:pt x="5239644" y="4704418"/>
                </a:lnTo>
                <a:lnTo>
                  <a:pt x="3248091" y="4704418"/>
                </a:lnTo>
                <a:lnTo>
                  <a:pt x="1337886" y="4704418"/>
                </a:lnTo>
                <a:cubicBezTo>
                  <a:pt x="599412" y="4704418"/>
                  <a:pt x="0" y="4105181"/>
                  <a:pt x="0" y="3366919"/>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pic>
        <p:nvPicPr>
          <p:cNvPr id="2" name="Graphic 1">
            <a:extLst>
              <a:ext uri="{FF2B5EF4-FFF2-40B4-BE49-F238E27FC236}">
                <a16:creationId xmlns:a16="http://schemas.microsoft.com/office/drawing/2014/main" id="{33075762-6ECD-81BB-784B-DD013FE40264}"/>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CDF373D1-9BFA-2A16-D4B9-DC84046C44EA}"/>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DEC8D290-C611-9AA8-354B-1B0B64E43100}"/>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AF671532-9901-67BC-D8A3-7DCC3D5A17D4}"/>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0230CBB4-DE59-30FF-1B1D-D42D3B0751CA}"/>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422086504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Text Slide 01">
    <p:spTree>
      <p:nvGrpSpPr>
        <p:cNvPr id="1" name=""/>
        <p:cNvGrpSpPr/>
        <p:nvPr/>
      </p:nvGrpSpPr>
      <p:grpSpPr>
        <a:xfrm>
          <a:off x="0" y="0"/>
          <a:ext cx="0" cy="0"/>
          <a:chOff x="0" y="0"/>
          <a:chExt cx="0" cy="0"/>
        </a:xfrm>
      </p:grpSpPr>
      <p:sp>
        <p:nvSpPr>
          <p:cNvPr id="22" name="Freeform 21">
            <a:extLst>
              <a:ext uri="{FF2B5EF4-FFF2-40B4-BE49-F238E27FC236}">
                <a16:creationId xmlns:a16="http://schemas.microsoft.com/office/drawing/2014/main" id="{BB4ADFE1-8FB8-3C49-B586-197053CCF892}"/>
              </a:ext>
            </a:extLst>
          </p:cNvPr>
          <p:cNvSpPr/>
          <p:nvPr userDrawn="1"/>
        </p:nvSpPr>
        <p:spPr>
          <a:xfrm>
            <a:off x="511444" y="453836"/>
            <a:ext cx="603373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3" name="Text Placeholder 17">
            <a:extLst>
              <a:ext uri="{FF2B5EF4-FFF2-40B4-BE49-F238E27FC236}">
                <a16:creationId xmlns:a16="http://schemas.microsoft.com/office/drawing/2014/main" id="{3333EE0C-C40D-F34B-991A-191081D0246E}"/>
              </a:ext>
            </a:extLst>
          </p:cNvPr>
          <p:cNvSpPr>
            <a:spLocks noGrp="1"/>
          </p:cNvSpPr>
          <p:nvPr>
            <p:ph type="body" sz="quarter" idx="18" hasCustomPrompt="1"/>
          </p:nvPr>
        </p:nvSpPr>
        <p:spPr>
          <a:xfrm>
            <a:off x="898357" y="2584411"/>
            <a:ext cx="4867011" cy="3025975"/>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4" name="Text Placeholder 23">
            <a:extLst>
              <a:ext uri="{FF2B5EF4-FFF2-40B4-BE49-F238E27FC236}">
                <a16:creationId xmlns:a16="http://schemas.microsoft.com/office/drawing/2014/main" id="{DE6190BE-8380-7B4A-9311-9BD61AE07324}"/>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30" name="Freeform 29">
            <a:extLst>
              <a:ext uri="{FF2B5EF4-FFF2-40B4-BE49-F238E27FC236}">
                <a16:creationId xmlns:a16="http://schemas.microsoft.com/office/drawing/2014/main" id="{B36FB2AA-2DBD-1A44-9CC0-277628E9A1B8}"/>
              </a:ext>
            </a:extLst>
          </p:cNvPr>
          <p:cNvSpPr/>
          <p:nvPr userDrawn="1"/>
        </p:nvSpPr>
        <p:spPr>
          <a:xfrm>
            <a:off x="6180000" y="1149469"/>
            <a:ext cx="6012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sp>
        <p:nvSpPr>
          <p:cNvPr id="32" name="Picture Placeholder 2">
            <a:extLst>
              <a:ext uri="{FF2B5EF4-FFF2-40B4-BE49-F238E27FC236}">
                <a16:creationId xmlns:a16="http://schemas.microsoft.com/office/drawing/2014/main" id="{4EDE5ADC-BCE4-1B4C-AA43-CAA0D32703DC}"/>
              </a:ext>
            </a:extLst>
          </p:cNvPr>
          <p:cNvSpPr>
            <a:spLocks noGrp="1"/>
          </p:cNvSpPr>
          <p:nvPr>
            <p:ph type="pic" sz="quarter" idx="42"/>
          </p:nvPr>
        </p:nvSpPr>
        <p:spPr>
          <a:xfrm>
            <a:off x="6545263" y="1452563"/>
            <a:ext cx="5646737" cy="4656137"/>
          </a:xfrm>
          <a:prstGeom prst="rect">
            <a:avLst/>
          </a:prstGeom>
          <a:solidFill>
            <a:schemeClr val="bg1">
              <a:lumMod val="85000"/>
            </a:schemeClr>
          </a:solidFill>
        </p:spPr>
        <p:txBody>
          <a:bodyPr/>
          <a:lstStyle>
            <a:lvl1pPr>
              <a:defRPr sz="800"/>
            </a:lvl1pPr>
          </a:lstStyle>
          <a:p>
            <a:endParaRPr lang="en-US"/>
          </a:p>
        </p:txBody>
      </p:sp>
    </p:spTree>
    <p:extLst>
      <p:ext uri="{BB962C8B-B14F-4D97-AF65-F5344CB8AC3E}">
        <p14:creationId xmlns:p14="http://schemas.microsoft.com/office/powerpoint/2010/main" val="4920945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0872B5"/>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424879762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Photo/Text Slide 02">
    <p:spTree>
      <p:nvGrpSpPr>
        <p:cNvPr id="1" name=""/>
        <p:cNvGrpSpPr/>
        <p:nvPr/>
      </p:nvGrpSpPr>
      <p:grpSpPr>
        <a:xfrm>
          <a:off x="0" y="0"/>
          <a:ext cx="0" cy="0"/>
          <a:chOff x="0" y="0"/>
          <a:chExt cx="0" cy="0"/>
        </a:xfrm>
      </p:grpSpPr>
      <p:sp>
        <p:nvSpPr>
          <p:cNvPr id="5" name="Freeform 4">
            <a:extLst>
              <a:ext uri="{FF2B5EF4-FFF2-40B4-BE49-F238E27FC236}">
                <a16:creationId xmlns:a16="http://schemas.microsoft.com/office/drawing/2014/main" id="{8CA3403D-C192-5644-849C-32E644D5A7C0}"/>
              </a:ext>
            </a:extLst>
          </p:cNvPr>
          <p:cNvSpPr/>
          <p:nvPr userDrawn="1"/>
        </p:nvSpPr>
        <p:spPr>
          <a:xfrm>
            <a:off x="0" y="-26994"/>
            <a:ext cx="6831849" cy="6858000"/>
          </a:xfrm>
          <a:custGeom>
            <a:avLst/>
            <a:gdLst>
              <a:gd name="connsiteX0" fmla="*/ 0 w 852645"/>
              <a:gd name="connsiteY0" fmla="*/ 0 h 961650"/>
              <a:gd name="connsiteX1" fmla="*/ 852646 w 852645"/>
              <a:gd name="connsiteY1" fmla="*/ 0 h 961650"/>
              <a:gd name="connsiteX2" fmla="*/ 852646 w 852645"/>
              <a:gd name="connsiteY2" fmla="*/ 961651 h 961650"/>
              <a:gd name="connsiteX3" fmla="*/ 0 w 852645"/>
              <a:gd name="connsiteY3" fmla="*/ 961651 h 961650"/>
            </a:gdLst>
            <a:ahLst/>
            <a:cxnLst>
              <a:cxn ang="0">
                <a:pos x="connsiteX0" y="connsiteY0"/>
              </a:cxn>
              <a:cxn ang="0">
                <a:pos x="connsiteX1" y="connsiteY1"/>
              </a:cxn>
              <a:cxn ang="0">
                <a:pos x="connsiteX2" y="connsiteY2"/>
              </a:cxn>
              <a:cxn ang="0">
                <a:pos x="connsiteX3" y="connsiteY3"/>
              </a:cxn>
            </a:cxnLst>
            <a:rect l="l" t="t" r="r" b="b"/>
            <a:pathLst>
              <a:path w="852645" h="961650">
                <a:moveTo>
                  <a:pt x="0" y="0"/>
                </a:moveTo>
                <a:lnTo>
                  <a:pt x="852646" y="0"/>
                </a:lnTo>
                <a:lnTo>
                  <a:pt x="852646" y="961651"/>
                </a:lnTo>
                <a:lnTo>
                  <a:pt x="0" y="961651"/>
                </a:lnTo>
                <a:close/>
              </a:path>
            </a:pathLst>
          </a:custGeom>
          <a:solidFill>
            <a:srgbClr val="702E8C"/>
          </a:solidFill>
          <a:ln w="3060" cap="flat">
            <a:noFill/>
            <a:prstDash val="solid"/>
            <a:miter/>
          </a:ln>
        </p:spPr>
        <p:txBody>
          <a:bodyPr rtlCol="0" anchor="ctr"/>
          <a:lstStyle/>
          <a:p>
            <a:endParaRPr lang="en-US"/>
          </a:p>
        </p:txBody>
      </p:sp>
      <p:sp>
        <p:nvSpPr>
          <p:cNvPr id="9" name="Text Placeholder 17">
            <a:extLst>
              <a:ext uri="{FF2B5EF4-FFF2-40B4-BE49-F238E27FC236}">
                <a16:creationId xmlns:a16="http://schemas.microsoft.com/office/drawing/2014/main" id="{622A68D1-5AE8-7E11-DA82-9C790C552E8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265F5D38-61FD-055C-33C8-7A819EDCE1A0}"/>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12" name="Picture Placeholder 11">
            <a:extLst>
              <a:ext uri="{FF2B5EF4-FFF2-40B4-BE49-F238E27FC236}">
                <a16:creationId xmlns:a16="http://schemas.microsoft.com/office/drawing/2014/main" id="{BB8B1D65-693D-B390-4709-B8CB2911BA99}"/>
              </a:ext>
            </a:extLst>
          </p:cNvPr>
          <p:cNvSpPr>
            <a:spLocks noGrp="1"/>
          </p:cNvSpPr>
          <p:nvPr>
            <p:ph type="pic" sz="quarter" idx="42"/>
          </p:nvPr>
        </p:nvSpPr>
        <p:spPr>
          <a:xfrm>
            <a:off x="6426634" y="555663"/>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Tree>
    <p:extLst>
      <p:ext uri="{BB962C8B-B14F-4D97-AF65-F5344CB8AC3E}">
        <p14:creationId xmlns:p14="http://schemas.microsoft.com/office/powerpoint/2010/main" val="368959881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Photo/Text Slide 03">
    <p:spTree>
      <p:nvGrpSpPr>
        <p:cNvPr id="1" name=""/>
        <p:cNvGrpSpPr/>
        <p:nvPr/>
      </p:nvGrpSpPr>
      <p:grpSpPr>
        <a:xfrm>
          <a:off x="0" y="0"/>
          <a:ext cx="0" cy="0"/>
          <a:chOff x="0" y="0"/>
          <a:chExt cx="0" cy="0"/>
        </a:xfrm>
      </p:grpSpPr>
      <p:sp>
        <p:nvSpPr>
          <p:cNvPr id="20" name="Freeform 19">
            <a:extLst>
              <a:ext uri="{FF2B5EF4-FFF2-40B4-BE49-F238E27FC236}">
                <a16:creationId xmlns:a16="http://schemas.microsoft.com/office/drawing/2014/main" id="{A263E4CF-D9D5-6448-976F-02037919196A}"/>
              </a:ext>
            </a:extLst>
          </p:cNvPr>
          <p:cNvSpPr/>
          <p:nvPr userDrawn="1"/>
        </p:nvSpPr>
        <p:spPr>
          <a:xfrm>
            <a:off x="632638" y="567428"/>
            <a:ext cx="5912541" cy="5541739"/>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2" name="Picture Placeholder 11">
            <a:extLst>
              <a:ext uri="{FF2B5EF4-FFF2-40B4-BE49-F238E27FC236}">
                <a16:creationId xmlns:a16="http://schemas.microsoft.com/office/drawing/2014/main" id="{141817D9-EF4F-5648-8536-69E23DB87BED}"/>
              </a:ext>
            </a:extLst>
          </p:cNvPr>
          <p:cNvSpPr>
            <a:spLocks noGrp="1"/>
          </p:cNvSpPr>
          <p:nvPr>
            <p:ph type="pic" sz="quarter" idx="42"/>
          </p:nvPr>
        </p:nvSpPr>
        <p:spPr>
          <a:xfrm>
            <a:off x="6096000" y="1404749"/>
            <a:ext cx="5239644" cy="4704418"/>
          </a:xfrm>
          <a:custGeom>
            <a:avLst/>
            <a:gdLst>
              <a:gd name="connsiteX0" fmla="*/ 0 w 6056028"/>
              <a:gd name="connsiteY0" fmla="*/ 0 h 5437409"/>
              <a:gd name="connsiteX1" fmla="*/ 5002966 w 6056028"/>
              <a:gd name="connsiteY1" fmla="*/ 0 h 5437409"/>
              <a:gd name="connsiteX2" fmla="*/ 6056028 w 6056028"/>
              <a:gd name="connsiteY2" fmla="*/ 1052759 h 5437409"/>
              <a:gd name="connsiteX3" fmla="*/ 6056028 w 6056028"/>
              <a:gd name="connsiteY3" fmla="*/ 5437409 h 5437409"/>
              <a:gd name="connsiteX4" fmla="*/ 1546340 w 6056028"/>
              <a:gd name="connsiteY4" fmla="*/ 5437409 h 5437409"/>
              <a:gd name="connsiteX5" fmla="*/ 0 w 6056028"/>
              <a:gd name="connsiteY5" fmla="*/ 3891515 h 5437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56028" h="5437409">
                <a:moveTo>
                  <a:pt x="0" y="0"/>
                </a:moveTo>
                <a:lnTo>
                  <a:pt x="5002966" y="0"/>
                </a:lnTo>
                <a:cubicBezTo>
                  <a:pt x="5584924" y="0"/>
                  <a:pt x="6056028" y="470971"/>
                  <a:pt x="6056028" y="1052759"/>
                </a:cubicBezTo>
                <a:lnTo>
                  <a:pt x="6056028" y="5437409"/>
                </a:lnTo>
                <a:lnTo>
                  <a:pt x="1546340" y="5437409"/>
                </a:lnTo>
                <a:cubicBezTo>
                  <a:pt x="692805" y="5437409"/>
                  <a:pt x="0" y="4744805"/>
                  <a:pt x="0" y="3891515"/>
                </a:cubicBezTo>
                <a:close/>
              </a:path>
            </a:pathLst>
          </a:custGeom>
          <a:solidFill>
            <a:schemeClr val="bg1">
              <a:lumMod val="85000"/>
            </a:schemeClr>
          </a:solidFill>
          <a:ln>
            <a:noFill/>
          </a:ln>
        </p:spPr>
        <p:txBody>
          <a:bodyPr wrap="square">
            <a:noAutofit/>
          </a:bodyPr>
          <a:lstStyle>
            <a:lvl1pPr marL="0" indent="0">
              <a:buNone/>
              <a:defRPr sz="800" b="0" i="0">
                <a:latin typeface="Calibri" panose="020F0502020204030204" pitchFamily="34" charset="0"/>
                <a:cs typeface="Calibri" panose="020F0502020204030204" pitchFamily="34" charset="0"/>
              </a:defRPr>
            </a:lvl1pPr>
          </a:lstStyle>
          <a:p>
            <a:endParaRPr lang="en-US" dirty="0"/>
          </a:p>
        </p:txBody>
      </p:sp>
      <p:sp>
        <p:nvSpPr>
          <p:cNvPr id="6" name="Text Placeholder 17">
            <a:extLst>
              <a:ext uri="{FF2B5EF4-FFF2-40B4-BE49-F238E27FC236}">
                <a16:creationId xmlns:a16="http://schemas.microsoft.com/office/drawing/2014/main" id="{F2B89A3E-4C54-D5A9-474C-29813C5BD4C6}"/>
              </a:ext>
            </a:extLst>
          </p:cNvPr>
          <p:cNvSpPr>
            <a:spLocks noGrp="1"/>
          </p:cNvSpPr>
          <p:nvPr>
            <p:ph type="body" sz="quarter" idx="18" hasCustomPrompt="1"/>
          </p:nvPr>
        </p:nvSpPr>
        <p:spPr>
          <a:xfrm>
            <a:off x="856356" y="2428158"/>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7" name="Text Placeholder 23">
            <a:extLst>
              <a:ext uri="{FF2B5EF4-FFF2-40B4-BE49-F238E27FC236}">
                <a16:creationId xmlns:a16="http://schemas.microsoft.com/office/drawing/2014/main" id="{99A41E16-FF66-BABE-7492-FC7CDD63E15B}"/>
              </a:ext>
            </a:extLst>
          </p:cNvPr>
          <p:cNvSpPr>
            <a:spLocks noGrp="1"/>
          </p:cNvSpPr>
          <p:nvPr>
            <p:ph type="body" sz="quarter" idx="16" hasCustomPrompt="1"/>
          </p:nvPr>
        </p:nvSpPr>
        <p:spPr>
          <a:xfrm>
            <a:off x="856357" y="999099"/>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grpSp>
        <p:nvGrpSpPr>
          <p:cNvPr id="2" name="Group 1">
            <a:extLst>
              <a:ext uri="{FF2B5EF4-FFF2-40B4-BE49-F238E27FC236}">
                <a16:creationId xmlns:a16="http://schemas.microsoft.com/office/drawing/2014/main" id="{A4AC4305-022A-718A-2FDB-1F0A29E1CD32}"/>
              </a:ext>
            </a:extLst>
          </p:cNvPr>
          <p:cNvGrpSpPr/>
          <p:nvPr userDrawn="1"/>
        </p:nvGrpSpPr>
        <p:grpSpPr>
          <a:xfrm flipH="1">
            <a:off x="93380" y="4377375"/>
            <a:ext cx="1697453" cy="1913197"/>
            <a:chOff x="9735550" y="2624016"/>
            <a:chExt cx="1697453" cy="1913197"/>
          </a:xfrm>
        </p:grpSpPr>
        <p:sp>
          <p:nvSpPr>
            <p:cNvPr id="3" name="Freeform 2">
              <a:extLst>
                <a:ext uri="{FF2B5EF4-FFF2-40B4-BE49-F238E27FC236}">
                  <a16:creationId xmlns:a16="http://schemas.microsoft.com/office/drawing/2014/main" id="{A9C4941E-F63D-57C4-C749-F8A595AEEE42}"/>
                </a:ext>
              </a:extLst>
            </p:cNvPr>
            <p:cNvSpPr/>
            <p:nvPr/>
          </p:nvSpPr>
          <p:spPr>
            <a:xfrm>
              <a:off x="10349589" y="2624016"/>
              <a:ext cx="1083414" cy="1913197"/>
            </a:xfrm>
            <a:custGeom>
              <a:avLst/>
              <a:gdLst>
                <a:gd name="connsiteX0" fmla="*/ 229218 w 701466"/>
                <a:gd name="connsiteY0" fmla="*/ 370759 h 1238716"/>
                <a:gd name="connsiteX1" fmla="*/ 441317 w 701466"/>
                <a:gd name="connsiteY1" fmla="*/ 375513 h 1238716"/>
                <a:gd name="connsiteX2" fmla="*/ 139814 w 701466"/>
                <a:gd name="connsiteY2" fmla="*/ 900279 h 1238716"/>
                <a:gd name="connsiteX3" fmla="*/ 0 w 701466"/>
                <a:gd name="connsiteY3" fmla="*/ 1013409 h 1238716"/>
                <a:gd name="connsiteX4" fmla="*/ 75138 w 701466"/>
                <a:gd name="connsiteY4" fmla="*/ 1238716 h 1238716"/>
                <a:gd name="connsiteX5" fmla="*/ 563059 w 701466"/>
                <a:gd name="connsiteY5" fmla="*/ 708245 h 1238716"/>
                <a:gd name="connsiteX6" fmla="*/ 695264 w 701466"/>
                <a:gd name="connsiteY6" fmla="*/ 0 h 1238716"/>
                <a:gd name="connsiteX7" fmla="*/ 265361 w 701466"/>
                <a:gd name="connsiteY7" fmla="*/ 143550 h 1238716"/>
                <a:gd name="connsiteX8" fmla="*/ 229218 w 701466"/>
                <a:gd name="connsiteY8" fmla="*/ 370759 h 1238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701466" h="1238716">
                  <a:moveTo>
                    <a:pt x="229218" y="370759"/>
                  </a:moveTo>
                  <a:lnTo>
                    <a:pt x="441317" y="375513"/>
                  </a:lnTo>
                  <a:cubicBezTo>
                    <a:pt x="393761" y="574201"/>
                    <a:pt x="291041" y="755778"/>
                    <a:pt x="139814" y="900279"/>
                  </a:cubicBezTo>
                  <a:cubicBezTo>
                    <a:pt x="96063" y="942109"/>
                    <a:pt x="49458" y="980135"/>
                    <a:pt x="0" y="1013409"/>
                  </a:cubicBezTo>
                  <a:lnTo>
                    <a:pt x="75138" y="1238716"/>
                  </a:lnTo>
                  <a:cubicBezTo>
                    <a:pt x="283432" y="1113229"/>
                    <a:pt x="451779" y="930701"/>
                    <a:pt x="563059" y="708245"/>
                  </a:cubicBezTo>
                  <a:cubicBezTo>
                    <a:pt x="674339" y="485790"/>
                    <a:pt x="719042" y="241469"/>
                    <a:pt x="695264" y="0"/>
                  </a:cubicBezTo>
                  <a:lnTo>
                    <a:pt x="265361" y="143550"/>
                  </a:lnTo>
                  <a:cubicBezTo>
                    <a:pt x="263458" y="221505"/>
                    <a:pt x="251094" y="297558"/>
                    <a:pt x="229218" y="370759"/>
                  </a:cubicBezTo>
                  <a:close/>
                </a:path>
              </a:pathLst>
            </a:custGeom>
            <a:solidFill>
              <a:srgbClr val="2BACE2"/>
            </a:solidFill>
            <a:ln w="9504" cap="flat">
              <a:noFill/>
              <a:prstDash val="solid"/>
              <a:miter/>
            </a:ln>
          </p:spPr>
          <p:txBody>
            <a:bodyPr rtlCol="0" anchor="ctr"/>
            <a:lstStyle/>
            <a:p>
              <a:endParaRPr lang="en-US"/>
            </a:p>
          </p:txBody>
        </p:sp>
        <p:sp>
          <p:nvSpPr>
            <p:cNvPr id="4" name="Freeform 3">
              <a:extLst>
                <a:ext uri="{FF2B5EF4-FFF2-40B4-BE49-F238E27FC236}">
                  <a16:creationId xmlns:a16="http://schemas.microsoft.com/office/drawing/2014/main" id="{9E732300-B3B2-CEF3-840D-E440B6023788}"/>
                </a:ext>
              </a:extLst>
            </p:cNvPr>
            <p:cNvSpPr/>
            <p:nvPr/>
          </p:nvSpPr>
          <p:spPr>
            <a:xfrm>
              <a:off x="9735550" y="3192249"/>
              <a:ext cx="968066" cy="1253928"/>
            </a:xfrm>
            <a:custGeom>
              <a:avLst/>
              <a:gdLst>
                <a:gd name="connsiteX0" fmla="*/ 626784 w 626783"/>
                <a:gd name="connsiteY0" fmla="*/ 2852 h 811867"/>
                <a:gd name="connsiteX1" fmla="*/ 486019 w 626783"/>
                <a:gd name="connsiteY1" fmla="*/ 0 h 811867"/>
                <a:gd name="connsiteX2" fmla="*/ 7609 w 626783"/>
                <a:gd name="connsiteY2" fmla="*/ 459171 h 811867"/>
                <a:gd name="connsiteX3" fmla="*/ 0 w 626783"/>
                <a:gd name="connsiteY3" fmla="*/ 811868 h 811867"/>
                <a:gd name="connsiteX4" fmla="*/ 397566 w 626783"/>
                <a:gd name="connsiteY4" fmla="*/ 646452 h 811867"/>
                <a:gd name="connsiteX5" fmla="*/ 329085 w 626783"/>
                <a:gd name="connsiteY5" fmla="*/ 442059 h 811867"/>
                <a:gd name="connsiteX6" fmla="*/ 626784 w 626783"/>
                <a:gd name="connsiteY6" fmla="*/ 2852 h 8118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26783" h="811867">
                  <a:moveTo>
                    <a:pt x="626784" y="2852"/>
                  </a:moveTo>
                  <a:lnTo>
                    <a:pt x="486019" y="0"/>
                  </a:lnTo>
                  <a:cubicBezTo>
                    <a:pt x="408979" y="219603"/>
                    <a:pt x="230169" y="390723"/>
                    <a:pt x="7609" y="459171"/>
                  </a:cubicBezTo>
                  <a:lnTo>
                    <a:pt x="0" y="811868"/>
                  </a:lnTo>
                  <a:cubicBezTo>
                    <a:pt x="142667" y="784298"/>
                    <a:pt x="276774" y="728209"/>
                    <a:pt x="397566" y="646452"/>
                  </a:cubicBezTo>
                  <a:lnTo>
                    <a:pt x="329085" y="442059"/>
                  </a:lnTo>
                  <a:cubicBezTo>
                    <a:pt x="472703" y="328930"/>
                    <a:pt x="576375" y="174922"/>
                    <a:pt x="626784" y="2852"/>
                  </a:cubicBezTo>
                  <a:close/>
                </a:path>
              </a:pathLst>
            </a:custGeom>
            <a:solidFill>
              <a:srgbClr val="06A64F"/>
            </a:solidFill>
            <a:ln w="9504" cap="flat">
              <a:noFill/>
              <a:prstDash val="solid"/>
              <a:miter/>
            </a:ln>
          </p:spPr>
          <p:txBody>
            <a:bodyPr rtlCol="0" anchor="ctr"/>
            <a:lstStyle/>
            <a:p>
              <a:endParaRPr lang="en-US"/>
            </a:p>
          </p:txBody>
        </p:sp>
        <p:sp>
          <p:nvSpPr>
            <p:cNvPr id="5" name="Freeform 4">
              <a:extLst>
                <a:ext uri="{FF2B5EF4-FFF2-40B4-BE49-F238E27FC236}">
                  <a16:creationId xmlns:a16="http://schemas.microsoft.com/office/drawing/2014/main" id="{E9132CEE-5C1D-C555-5DB3-7BBE3A74DBBB}"/>
                </a:ext>
              </a:extLst>
            </p:cNvPr>
            <p:cNvSpPr/>
            <p:nvPr/>
          </p:nvSpPr>
          <p:spPr>
            <a:xfrm>
              <a:off x="10245289" y="3196656"/>
              <a:ext cx="787380" cy="992571"/>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Tree>
    <p:extLst>
      <p:ext uri="{BB962C8B-B14F-4D97-AF65-F5344CB8AC3E}">
        <p14:creationId xmlns:p14="http://schemas.microsoft.com/office/powerpoint/2010/main" val="6493237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219075" y="453836"/>
            <a:ext cx="6842125"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5664289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_Laptop Slid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4A5A0CC0-7987-9040-8B8F-D3C665F1CB95}"/>
              </a:ext>
            </a:extLst>
          </p:cNvPr>
          <p:cNvSpPr/>
          <p:nvPr userDrawn="1"/>
        </p:nvSpPr>
        <p:spPr>
          <a:xfrm>
            <a:off x="511444" y="453836"/>
            <a:ext cx="6549756" cy="565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702E8C"/>
          </a:solidFill>
          <a:ln w="3598" cap="flat">
            <a:noFill/>
            <a:prstDash val="solid"/>
            <a:miter/>
          </a:ln>
        </p:spPr>
        <p:txBody>
          <a:bodyPr rtlCol="0" anchor="ctr"/>
          <a:lstStyle/>
          <a:p>
            <a:endParaRPr lang="en-US" b="0" i="0" dirty="0">
              <a:latin typeface="Calibri" panose="020F0502020204030204" pitchFamily="34" charset="0"/>
            </a:endParaRPr>
          </a:p>
        </p:txBody>
      </p:sp>
      <p:sp>
        <p:nvSpPr>
          <p:cNvPr id="10" name="Text Placeholder 17">
            <a:extLst>
              <a:ext uri="{FF2B5EF4-FFF2-40B4-BE49-F238E27FC236}">
                <a16:creationId xmlns:a16="http://schemas.microsoft.com/office/drawing/2014/main" id="{79BB21E1-6301-F340-A3EB-88F8E6615CB4}"/>
              </a:ext>
            </a:extLst>
          </p:cNvPr>
          <p:cNvSpPr>
            <a:spLocks noGrp="1"/>
          </p:cNvSpPr>
          <p:nvPr>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11" name="Text Placeholder 23">
            <a:extLst>
              <a:ext uri="{FF2B5EF4-FFF2-40B4-BE49-F238E27FC236}">
                <a16:creationId xmlns:a16="http://schemas.microsoft.com/office/drawing/2014/main" id="{9A2F2590-659E-2F4E-9B77-3EF6B78D5416}"/>
              </a:ext>
            </a:extLst>
          </p:cNvPr>
          <p:cNvSpPr>
            <a:spLocks noGrp="1"/>
          </p:cNvSpPr>
          <p:nvPr>
            <p:ph type="body" sz="quarter" idx="16" hasCustomPrompt="1"/>
          </p:nvPr>
        </p:nvSpPr>
        <p:spPr>
          <a:xfrm>
            <a:off x="898358" y="890242"/>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pic>
        <p:nvPicPr>
          <p:cNvPr id="12" name="Picture 11">
            <a:extLst>
              <a:ext uri="{FF2B5EF4-FFF2-40B4-BE49-F238E27FC236}">
                <a16:creationId xmlns:a16="http://schemas.microsoft.com/office/drawing/2014/main" id="{27278AC8-9627-2E4F-865B-D5B6A7F0C215}"/>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18315" t="15976" r="29196" b="11083"/>
          <a:stretch/>
        </p:blipFill>
        <p:spPr>
          <a:xfrm>
            <a:off x="3752900" y="1247613"/>
            <a:ext cx="8439100" cy="5375657"/>
          </a:xfrm>
          <a:prstGeom prst="rect">
            <a:avLst/>
          </a:prstGeom>
        </p:spPr>
      </p:pic>
      <p:sp>
        <p:nvSpPr>
          <p:cNvPr id="13" name="Picture Placeholder 17">
            <a:extLst>
              <a:ext uri="{FF2B5EF4-FFF2-40B4-BE49-F238E27FC236}">
                <a16:creationId xmlns:a16="http://schemas.microsoft.com/office/drawing/2014/main" id="{2E6FA9F7-0C1A-7347-A781-77BB594AB062}"/>
              </a:ext>
            </a:extLst>
          </p:cNvPr>
          <p:cNvSpPr>
            <a:spLocks noGrp="1"/>
          </p:cNvSpPr>
          <p:nvPr>
            <p:ph type="pic" sz="quarter" idx="10"/>
          </p:nvPr>
        </p:nvSpPr>
        <p:spPr>
          <a:xfrm>
            <a:off x="7061200" y="1420553"/>
            <a:ext cx="5130800" cy="39131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4" name="Freeform 13">
            <a:extLst>
              <a:ext uri="{FF2B5EF4-FFF2-40B4-BE49-F238E27FC236}">
                <a16:creationId xmlns:a16="http://schemas.microsoft.com/office/drawing/2014/main" id="{1F892F07-3D26-EA46-A5F7-831A0CED5616}"/>
              </a:ext>
            </a:extLst>
          </p:cNvPr>
          <p:cNvSpPr/>
          <p:nvPr userDrawn="1"/>
        </p:nvSpPr>
        <p:spPr>
          <a:xfrm>
            <a:off x="0"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cxnSp>
        <p:nvCxnSpPr>
          <p:cNvPr id="5" name="Straight Connector 4">
            <a:extLst>
              <a:ext uri="{FF2B5EF4-FFF2-40B4-BE49-F238E27FC236}">
                <a16:creationId xmlns:a16="http://schemas.microsoft.com/office/drawing/2014/main" id="{096E92E2-5F7E-50BA-457E-F060978998E6}"/>
              </a:ext>
            </a:extLst>
          </p:cNvPr>
          <p:cNvCxnSpPr>
            <a:cxnSpLocks/>
          </p:cNvCxnSpPr>
          <p:nvPr userDrawn="1"/>
        </p:nvCxnSpPr>
        <p:spPr>
          <a:xfrm>
            <a:off x="511444" y="1937673"/>
            <a:ext cx="4145223" cy="0"/>
          </a:xfrm>
          <a:prstGeom prst="line">
            <a:avLst/>
          </a:prstGeom>
          <a:ln w="57150">
            <a:solidFill>
              <a:srgbClr val="DF462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9122050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410877560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Phone Slide">
    <p:spTree>
      <p:nvGrpSpPr>
        <p:cNvPr id="1" name=""/>
        <p:cNvGrpSpPr/>
        <p:nvPr/>
      </p:nvGrpSpPr>
      <p:grpSpPr>
        <a:xfrm>
          <a:off x="0" y="0"/>
          <a:ext cx="0" cy="0"/>
          <a:chOff x="0" y="0"/>
          <a:chExt cx="0" cy="0"/>
        </a:xfrm>
      </p:grpSpPr>
      <p:sp>
        <p:nvSpPr>
          <p:cNvPr id="24" name="Freeform 23">
            <a:extLst>
              <a:ext uri="{FF2B5EF4-FFF2-40B4-BE49-F238E27FC236}">
                <a16:creationId xmlns:a16="http://schemas.microsoft.com/office/drawing/2014/main" id="{26C40169-A279-C344-8500-68BD50467F1C}"/>
              </a:ext>
            </a:extLst>
          </p:cNvPr>
          <p:cNvSpPr/>
          <p:nvPr userDrawn="1"/>
        </p:nvSpPr>
        <p:spPr>
          <a:xfrm>
            <a:off x="511443" y="453836"/>
            <a:ext cx="9895090" cy="6177246"/>
          </a:xfrm>
          <a:custGeom>
            <a:avLst/>
            <a:gdLst>
              <a:gd name="connsiteX0" fmla="*/ 0 w 9895090"/>
              <a:gd name="connsiteY0" fmla="*/ 0 h 5655338"/>
              <a:gd name="connsiteX1" fmla="*/ 3861355 w 9895090"/>
              <a:gd name="connsiteY1" fmla="*/ 0 h 5655338"/>
              <a:gd name="connsiteX2" fmla="*/ 4984550 w 9895090"/>
              <a:gd name="connsiteY2" fmla="*/ 0 h 5655338"/>
              <a:gd name="connsiteX3" fmla="*/ 8845904 w 9895090"/>
              <a:gd name="connsiteY3" fmla="*/ 0 h 5655338"/>
              <a:gd name="connsiteX4" fmla="*/ 9895090 w 9895090"/>
              <a:gd name="connsiteY4" fmla="*/ 1094953 h 5655338"/>
              <a:gd name="connsiteX5" fmla="*/ 9895090 w 9895090"/>
              <a:gd name="connsiteY5" fmla="*/ 5655338 h 5655338"/>
              <a:gd name="connsiteX6" fmla="*/ 6033735 w 9895090"/>
              <a:gd name="connsiteY6" fmla="*/ 5655338 h 5655338"/>
              <a:gd name="connsiteX7" fmla="*/ 5402003 w 9895090"/>
              <a:gd name="connsiteY7" fmla="*/ 5655338 h 5655338"/>
              <a:gd name="connsiteX8" fmla="*/ 1540648 w 9895090"/>
              <a:gd name="connsiteY8" fmla="*/ 5655338 h 5655338"/>
              <a:gd name="connsiteX9" fmla="*/ 0 w 9895090"/>
              <a:gd name="connsiteY9" fmla="*/ 4047485 h 5655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95090" h="5655338">
                <a:moveTo>
                  <a:pt x="0" y="0"/>
                </a:moveTo>
                <a:lnTo>
                  <a:pt x="3861355" y="0"/>
                </a:lnTo>
                <a:lnTo>
                  <a:pt x="4984550" y="0"/>
                </a:lnTo>
                <a:lnTo>
                  <a:pt x="8845904" y="0"/>
                </a:lnTo>
                <a:cubicBezTo>
                  <a:pt x="9425720" y="0"/>
                  <a:pt x="9895090" y="489848"/>
                  <a:pt x="9895090" y="1094953"/>
                </a:cubicBezTo>
                <a:lnTo>
                  <a:pt x="9895090" y="5655338"/>
                </a:lnTo>
                <a:lnTo>
                  <a:pt x="6033735" y="5655338"/>
                </a:lnTo>
                <a:lnTo>
                  <a:pt x="5402003" y="5655338"/>
                </a:lnTo>
                <a:lnTo>
                  <a:pt x="1540648" y="5655338"/>
                </a:lnTo>
                <a:cubicBezTo>
                  <a:pt x="690255" y="5655338"/>
                  <a:pt x="0" y="4934974"/>
                  <a:pt x="0" y="4047485"/>
                </a:cubicBezTo>
                <a:close/>
              </a:path>
            </a:pathLst>
          </a:custGeom>
          <a:solidFill>
            <a:srgbClr val="702E8C"/>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pic>
        <p:nvPicPr>
          <p:cNvPr id="16" name="Picture 15" descr="iPhone6_mockup_front_white.png">
            <a:extLst>
              <a:ext uri="{FF2B5EF4-FFF2-40B4-BE49-F238E27FC236}">
                <a16:creationId xmlns:a16="http://schemas.microsoft.com/office/drawing/2014/main" id="{87258D54-E8B8-3B41-A9D8-B88A46AEF4FE}"/>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97746" y="226918"/>
            <a:ext cx="4094254" cy="6404164"/>
          </a:xfrm>
          <a:prstGeom prst="rect">
            <a:avLst/>
          </a:prstGeom>
        </p:spPr>
      </p:pic>
      <p:sp>
        <p:nvSpPr>
          <p:cNvPr id="23" name="Picture Placeholder 17">
            <a:extLst>
              <a:ext uri="{FF2B5EF4-FFF2-40B4-BE49-F238E27FC236}">
                <a16:creationId xmlns:a16="http://schemas.microsoft.com/office/drawing/2014/main" id="{6E7E1AD6-B0FF-1F42-A53A-67F89CF1D0D9}"/>
              </a:ext>
            </a:extLst>
          </p:cNvPr>
          <p:cNvSpPr>
            <a:spLocks noGrp="1"/>
          </p:cNvSpPr>
          <p:nvPr userDrawn="1">
            <p:ph type="pic" sz="quarter" idx="10"/>
          </p:nvPr>
        </p:nvSpPr>
        <p:spPr>
          <a:xfrm>
            <a:off x="8912202" y="1246695"/>
            <a:ext cx="2444127" cy="4336988"/>
          </a:xfrm>
          <a:prstGeom prst="rect">
            <a:avLst/>
          </a:prstGeom>
          <a:solidFill>
            <a:schemeClr val="bg1">
              <a:lumMod val="85000"/>
            </a:schemeClr>
          </a:solidFill>
        </p:spPr>
        <p:txBody>
          <a:bodyPr/>
          <a:lstStyle>
            <a:lvl1pPr algn="ctr">
              <a:buNone/>
              <a:defRPr sz="1600">
                <a:solidFill>
                  <a:srgbClr val="7F7F7F"/>
                </a:solidFill>
              </a:defRPr>
            </a:lvl1pPr>
          </a:lstStyle>
          <a:p>
            <a:endParaRPr lang="en-US" dirty="0"/>
          </a:p>
          <a:p>
            <a:endParaRPr lang="en-US" dirty="0"/>
          </a:p>
          <a:p>
            <a:endParaRPr lang="en-US" dirty="0"/>
          </a:p>
          <a:p>
            <a:endParaRPr lang="en-US" dirty="0"/>
          </a:p>
          <a:p>
            <a:endParaRPr lang="en-US" dirty="0"/>
          </a:p>
          <a:p>
            <a:endParaRPr lang="en-US" dirty="0"/>
          </a:p>
          <a:p>
            <a:endParaRPr lang="en-US" dirty="0"/>
          </a:p>
          <a:p>
            <a:r>
              <a:rPr lang="en-US" dirty="0"/>
              <a:t>Click to add photo</a:t>
            </a:r>
          </a:p>
        </p:txBody>
      </p:sp>
      <p:sp>
        <p:nvSpPr>
          <p:cNvPr id="19" name="Text Placeholder 17">
            <a:extLst>
              <a:ext uri="{FF2B5EF4-FFF2-40B4-BE49-F238E27FC236}">
                <a16:creationId xmlns:a16="http://schemas.microsoft.com/office/drawing/2014/main" id="{4AD454E8-192D-EA41-8012-763277E2675F}"/>
              </a:ext>
            </a:extLst>
          </p:cNvPr>
          <p:cNvSpPr>
            <a:spLocks noGrp="1"/>
          </p:cNvSpPr>
          <p:nvPr userDrawn="1">
            <p:ph type="body" sz="quarter" idx="18" hasCustomPrompt="1"/>
          </p:nvPr>
        </p:nvSpPr>
        <p:spPr>
          <a:xfrm>
            <a:off x="898357" y="2319301"/>
            <a:ext cx="4867011" cy="3291086"/>
          </a:xfrm>
          <a:prstGeom prst="rect">
            <a:avLst/>
          </a:prstGeom>
        </p:spPr>
        <p:txBody>
          <a:bodyPr/>
          <a:lstStyle>
            <a:lvl1pPr algn="l">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Click to type…</a:t>
            </a:r>
            <a:endParaRPr lang="en-US" dirty="0"/>
          </a:p>
        </p:txBody>
      </p:sp>
      <p:sp>
        <p:nvSpPr>
          <p:cNvPr id="20" name="Text Placeholder 23">
            <a:extLst>
              <a:ext uri="{FF2B5EF4-FFF2-40B4-BE49-F238E27FC236}">
                <a16:creationId xmlns:a16="http://schemas.microsoft.com/office/drawing/2014/main" id="{CDDCD1E1-77DA-2B41-A2CC-1127DEFACCCB}"/>
              </a:ext>
            </a:extLst>
          </p:cNvPr>
          <p:cNvSpPr>
            <a:spLocks noGrp="1"/>
          </p:cNvSpPr>
          <p:nvPr userDrawn="1">
            <p:ph type="body" sz="quarter" idx="16" hasCustomPrompt="1"/>
          </p:nvPr>
        </p:nvSpPr>
        <p:spPr>
          <a:xfrm>
            <a:off x="835671" y="1104338"/>
            <a:ext cx="4990998" cy="992652"/>
          </a:xfrm>
          <a:prstGeom prst="rect">
            <a:avLst/>
          </a:prstGeom>
        </p:spPr>
        <p:txBody>
          <a:bodyPr>
            <a:noAutofit/>
          </a:bodyPr>
          <a:lstStyle>
            <a:lvl1pPr marL="0" indent="0" algn="l">
              <a:buNone/>
              <a:defRPr sz="3600" b="1" i="0">
                <a:solidFill>
                  <a:schemeClr val="bg1"/>
                </a:solidFill>
                <a:latin typeface="+mn-lt"/>
              </a:defRPr>
            </a:lvl1pPr>
          </a:lstStyle>
          <a:p>
            <a:pPr lvl="0"/>
            <a:r>
              <a:rPr lang="en-US" dirty="0"/>
              <a:t>Heading</a:t>
            </a:r>
          </a:p>
        </p:txBody>
      </p:sp>
      <p:sp>
        <p:nvSpPr>
          <p:cNvPr id="25" name="Freeform 24">
            <a:extLst>
              <a:ext uri="{FF2B5EF4-FFF2-40B4-BE49-F238E27FC236}">
                <a16:creationId xmlns:a16="http://schemas.microsoft.com/office/drawing/2014/main" id="{31126932-DD16-5F4F-84FB-88F292299AE2}"/>
              </a:ext>
            </a:extLst>
          </p:cNvPr>
          <p:cNvSpPr/>
          <p:nvPr userDrawn="1"/>
        </p:nvSpPr>
        <p:spPr>
          <a:xfrm>
            <a:off x="-13855" y="57825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Tree>
    <p:extLst>
      <p:ext uri="{BB962C8B-B14F-4D97-AF65-F5344CB8AC3E}">
        <p14:creationId xmlns:p14="http://schemas.microsoft.com/office/powerpoint/2010/main" val="77716605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preserve="1" userDrawn="1">
  <p:cSld name="Final Slide">
    <p:spTree>
      <p:nvGrpSpPr>
        <p:cNvPr id="1" name=""/>
        <p:cNvGrpSpPr/>
        <p:nvPr/>
      </p:nvGrpSpPr>
      <p:grpSpPr>
        <a:xfrm>
          <a:off x="0" y="0"/>
          <a:ext cx="0" cy="0"/>
          <a:chOff x="0" y="0"/>
          <a:chExt cx="0" cy="0"/>
        </a:xfrm>
      </p:grpSpPr>
      <p:sp>
        <p:nvSpPr>
          <p:cNvPr id="133" name="Freeform 132">
            <a:extLst>
              <a:ext uri="{FF2B5EF4-FFF2-40B4-BE49-F238E27FC236}">
                <a16:creationId xmlns:a16="http://schemas.microsoft.com/office/drawing/2014/main" id="{2B14C31C-4EBD-0345-9B9E-CA4976147702}"/>
              </a:ext>
            </a:extLst>
          </p:cNvPr>
          <p:cNvSpPr/>
          <p:nvPr userDrawn="1"/>
        </p:nvSpPr>
        <p:spPr>
          <a:xfrm>
            <a:off x="417724" y="2540260"/>
            <a:ext cx="11356551" cy="3069788"/>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872B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2" name="Text Placeholder 23">
            <a:extLst>
              <a:ext uri="{FF2B5EF4-FFF2-40B4-BE49-F238E27FC236}">
                <a16:creationId xmlns:a16="http://schemas.microsoft.com/office/drawing/2014/main" id="{E1B388D9-79A8-4F4E-A699-E4B798FB46A7}"/>
              </a:ext>
            </a:extLst>
          </p:cNvPr>
          <p:cNvSpPr>
            <a:spLocks noGrp="1"/>
          </p:cNvSpPr>
          <p:nvPr>
            <p:ph type="body" sz="quarter" idx="19" hasCustomPrompt="1"/>
          </p:nvPr>
        </p:nvSpPr>
        <p:spPr>
          <a:xfrm>
            <a:off x="969827" y="3830826"/>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a:t>Any Questions?</a:t>
            </a:r>
          </a:p>
        </p:txBody>
      </p:sp>
      <p:sp>
        <p:nvSpPr>
          <p:cNvPr id="33" name="Text Placeholder 23">
            <a:extLst>
              <a:ext uri="{FF2B5EF4-FFF2-40B4-BE49-F238E27FC236}">
                <a16:creationId xmlns:a16="http://schemas.microsoft.com/office/drawing/2014/main" id="{A262A524-87DB-9447-BD5C-C79347DB3C1A}"/>
              </a:ext>
            </a:extLst>
          </p:cNvPr>
          <p:cNvSpPr>
            <a:spLocks noGrp="1"/>
          </p:cNvSpPr>
          <p:nvPr>
            <p:ph type="body" sz="quarter" idx="20" hasCustomPrompt="1"/>
          </p:nvPr>
        </p:nvSpPr>
        <p:spPr>
          <a:xfrm>
            <a:off x="969827" y="3021250"/>
            <a:ext cx="3195485" cy="837258"/>
          </a:xfrm>
          <a:prstGeom prst="rect">
            <a:avLst/>
          </a:prstGeom>
        </p:spPr>
        <p:txBody>
          <a:bodyPr anchor="ctr">
            <a:normAutofit/>
          </a:bodyPr>
          <a:lstStyle>
            <a:lvl1pPr marL="0" indent="0" algn="l">
              <a:buNone/>
              <a:defRPr sz="5000" b="1" baseline="0">
                <a:solidFill>
                  <a:schemeClr val="bg1"/>
                </a:solidFill>
                <a:latin typeface="+mn-lt"/>
              </a:defRPr>
            </a:lvl1pPr>
          </a:lstStyle>
          <a:p>
            <a:pPr lvl="0"/>
            <a:r>
              <a:rPr lang="en-US" dirty="0"/>
              <a:t>Thank You</a:t>
            </a:r>
          </a:p>
        </p:txBody>
      </p:sp>
      <p:sp>
        <p:nvSpPr>
          <p:cNvPr id="199" name="Freeform 198">
            <a:extLst>
              <a:ext uri="{FF2B5EF4-FFF2-40B4-BE49-F238E27FC236}">
                <a16:creationId xmlns:a16="http://schemas.microsoft.com/office/drawing/2014/main" id="{B3373C8E-B134-D9FC-5B31-DCF206000F0A}"/>
              </a:ext>
            </a:extLst>
          </p:cNvPr>
          <p:cNvSpPr/>
          <p:nvPr userDrawn="1"/>
        </p:nvSpPr>
        <p:spPr>
          <a:xfrm rot="10800000">
            <a:off x="0" y="5120125"/>
            <a:ext cx="4909076" cy="727928"/>
          </a:xfrm>
          <a:custGeom>
            <a:avLst/>
            <a:gdLst>
              <a:gd name="connsiteX0" fmla="*/ 4909076 w 4909076"/>
              <a:gd name="connsiteY0" fmla="*/ 727928 h 727928"/>
              <a:gd name="connsiteX1" fmla="*/ 393787 w 4909076"/>
              <a:gd name="connsiteY1" fmla="*/ 727928 h 727928"/>
              <a:gd name="connsiteX2" fmla="*/ 0 w 4909076"/>
              <a:gd name="connsiteY2" fmla="*/ 334050 h 727928"/>
              <a:gd name="connsiteX3" fmla="*/ 0 w 4909076"/>
              <a:gd name="connsiteY3" fmla="*/ 0 h 727928"/>
              <a:gd name="connsiteX4" fmla="*/ 4909076 w 4909076"/>
              <a:gd name="connsiteY4" fmla="*/ 0 h 727928"/>
              <a:gd name="connsiteX5" fmla="*/ 4909076 w 4909076"/>
              <a:gd name="connsiteY5" fmla="*/ 727928 h 7279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09076" h="727928">
                <a:moveTo>
                  <a:pt x="4909076" y="727928"/>
                </a:moveTo>
                <a:lnTo>
                  <a:pt x="393787" y="727928"/>
                </a:lnTo>
                <a:cubicBezTo>
                  <a:pt x="176954" y="727928"/>
                  <a:pt x="0" y="550932"/>
                  <a:pt x="0" y="334050"/>
                </a:cubicBezTo>
                <a:lnTo>
                  <a:pt x="0" y="0"/>
                </a:lnTo>
                <a:lnTo>
                  <a:pt x="4909076" y="0"/>
                </a:lnTo>
                <a:lnTo>
                  <a:pt x="4909076" y="727928"/>
                </a:lnTo>
                <a:close/>
              </a:path>
            </a:pathLst>
          </a:custGeom>
          <a:solidFill>
            <a:srgbClr val="DF4625"/>
          </a:solidFill>
          <a:ln w="24491" cap="flat">
            <a:noFill/>
            <a:prstDash val="solid"/>
            <a:miter/>
          </a:ln>
        </p:spPr>
        <p:txBody>
          <a:bodyPr wrap="square" rtlCol="0" anchor="ctr">
            <a:noAutofit/>
          </a:bodyPr>
          <a:lstStyle/>
          <a:p>
            <a:endParaRPr lang="en-US" dirty="0"/>
          </a:p>
        </p:txBody>
      </p:sp>
      <p:sp>
        <p:nvSpPr>
          <p:cNvPr id="202" name="Text Placeholder 23">
            <a:extLst>
              <a:ext uri="{FF2B5EF4-FFF2-40B4-BE49-F238E27FC236}">
                <a16:creationId xmlns:a16="http://schemas.microsoft.com/office/drawing/2014/main" id="{8C2F8A31-621F-7CB6-4E35-9FC69E7E5147}"/>
              </a:ext>
            </a:extLst>
          </p:cNvPr>
          <p:cNvSpPr>
            <a:spLocks noGrp="1"/>
          </p:cNvSpPr>
          <p:nvPr>
            <p:ph type="body" sz="quarter" idx="21" hasCustomPrompt="1"/>
          </p:nvPr>
        </p:nvSpPr>
        <p:spPr>
          <a:xfrm>
            <a:off x="836161" y="5144595"/>
            <a:ext cx="3195486" cy="731140"/>
          </a:xfrm>
          <a:prstGeom prst="rect">
            <a:avLst/>
          </a:prstGeom>
        </p:spPr>
        <p:txBody>
          <a:bodyPr anchor="ctr">
            <a:normAutofit/>
          </a:bodyPr>
          <a:lstStyle>
            <a:lvl1pPr marL="0" indent="0" algn="l">
              <a:buNone/>
              <a:defRPr sz="2800" baseline="0">
                <a:solidFill>
                  <a:schemeClr val="bg1"/>
                </a:solidFill>
                <a:latin typeface="+mn-lt"/>
              </a:defRPr>
            </a:lvl1pPr>
          </a:lstStyle>
          <a:p>
            <a:pPr lvl="0"/>
            <a:r>
              <a:rPr lang="en-US" dirty="0" err="1"/>
              <a:t>www.website.eu</a:t>
            </a:r>
            <a:endParaRPr lang="en-US" dirty="0"/>
          </a:p>
        </p:txBody>
      </p:sp>
      <p:pic>
        <p:nvPicPr>
          <p:cNvPr id="3" name="Graphic 2">
            <a:extLst>
              <a:ext uri="{FF2B5EF4-FFF2-40B4-BE49-F238E27FC236}">
                <a16:creationId xmlns:a16="http://schemas.microsoft.com/office/drawing/2014/main" id="{58EAC2C8-A05A-FA38-DD04-82FB69F014E5}"/>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357507" y="153500"/>
            <a:ext cx="3522338" cy="2659725"/>
          </a:xfrm>
          <a:prstGeom prst="rect">
            <a:avLst/>
          </a:prstGeom>
        </p:spPr>
      </p:pic>
      <p:sp>
        <p:nvSpPr>
          <p:cNvPr id="7" name="Rectangle 6">
            <a:extLst>
              <a:ext uri="{FF2B5EF4-FFF2-40B4-BE49-F238E27FC236}">
                <a16:creationId xmlns:a16="http://schemas.microsoft.com/office/drawing/2014/main" id="{A78F43CC-062D-C252-22E4-FFC5DB5CE6FE}"/>
              </a:ext>
            </a:extLst>
          </p:cNvPr>
          <p:cNvSpPr/>
          <p:nvPr userDrawn="1"/>
        </p:nvSpPr>
        <p:spPr>
          <a:xfrm>
            <a:off x="3046305" y="6148648"/>
            <a:ext cx="4284543" cy="707886"/>
          </a:xfrm>
          <a:prstGeom prst="rect">
            <a:avLst/>
          </a:prstGeom>
        </p:spPr>
        <p:txBody>
          <a:bodyPr wrap="square">
            <a:spAutoFit/>
          </a:bodyPr>
          <a:lstStyle/>
          <a:p>
            <a:pPr marL="0" marR="0" indent="0" algn="l" defTabSz="181904" rtl="0" eaLnBrk="1" fontAlgn="auto" latinLnBrk="0" hangingPunct="0">
              <a:lnSpc>
                <a:spcPct val="100000"/>
              </a:lnSpc>
              <a:spcBef>
                <a:spcPts val="0"/>
              </a:spcBef>
              <a:spcAft>
                <a:spcPts val="0"/>
              </a:spcAft>
              <a:buClrTx/>
              <a:buSzTx/>
              <a:buFontTx/>
              <a:buNone/>
              <a:tabLst/>
              <a:defRPr/>
            </a:pP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This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project</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has been funded with</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support from the European Commission. This publication [communication]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reflects</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the views only of the author, and the Commission cannot be held responsible for</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any use, which may be</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made of the information contained therein</a:t>
            </a:r>
            <a:r>
              <a:rPr lang="ru-RU"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 </a:t>
            </a:r>
            <a:r>
              <a:rPr lang="en-US" sz="1000" b="0" i="0" kern="1200" dirty="0">
                <a:solidFill>
                  <a:srgbClr val="084260"/>
                </a:solidFill>
                <a:latin typeface="Calibri" panose="020F0502020204030204" pitchFamily="34" charset="0"/>
                <a:ea typeface="Open Sans" panose="020B0606030504020204" pitchFamily="34" charset="0"/>
                <a:cs typeface="Calibri" panose="020F0502020204030204" pitchFamily="34" charset="0"/>
              </a:rPr>
              <a:t>2022-2-IE01-KA220-VET-000099060</a:t>
            </a:r>
          </a:p>
        </p:txBody>
      </p:sp>
      <p:sp>
        <p:nvSpPr>
          <p:cNvPr id="8" name="Rectangle 7">
            <a:extLst>
              <a:ext uri="{FF2B5EF4-FFF2-40B4-BE49-F238E27FC236}">
                <a16:creationId xmlns:a16="http://schemas.microsoft.com/office/drawing/2014/main" id="{95A8ADD8-F675-42B4-CD5D-00F96ECFC120}"/>
              </a:ext>
            </a:extLst>
          </p:cNvPr>
          <p:cNvSpPr/>
          <p:nvPr userDrawn="1"/>
        </p:nvSpPr>
        <p:spPr>
          <a:xfrm>
            <a:off x="133498" y="6118720"/>
            <a:ext cx="2182624" cy="338554"/>
          </a:xfrm>
          <a:prstGeom prst="rect">
            <a:avLst/>
          </a:prstGeom>
        </p:spPr>
        <p:txBody>
          <a:bodyPr wrap="square">
            <a:spAutoFit/>
          </a:bodyPr>
          <a:lstStyle/>
          <a:p>
            <a:pPr marL="0" marR="0" lvl="0" indent="0" algn="l" defTabSz="181904" rtl="0" eaLnBrk="1" fontAlgn="auto" latinLnBrk="0" hangingPunct="0">
              <a:lnSpc>
                <a:spcPct val="100000"/>
              </a:lnSpc>
              <a:spcBef>
                <a:spcPts val="0"/>
              </a:spcBef>
              <a:spcAft>
                <a:spcPts val="0"/>
              </a:spcAft>
              <a:buClrTx/>
              <a:buSzTx/>
              <a:buFontTx/>
              <a:buNone/>
              <a:tabLst/>
              <a:defRPr/>
            </a:pPr>
            <a:r>
              <a:rPr lang="en-IE"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rPr>
              <a:t>This resource is licensed under CC BY 4.0</a:t>
            </a:r>
          </a:p>
          <a:p>
            <a:pPr marL="0" marR="0" lvl="0" indent="0" algn="l" defTabSz="181904" rtl="0" eaLnBrk="1" fontAlgn="auto" latinLnBrk="0" hangingPunct="0">
              <a:lnSpc>
                <a:spcPct val="100000"/>
              </a:lnSpc>
              <a:spcBef>
                <a:spcPts val="0"/>
              </a:spcBef>
              <a:spcAft>
                <a:spcPts val="0"/>
              </a:spcAft>
              <a:buClrTx/>
              <a:buSzTx/>
              <a:buFontTx/>
              <a:buNone/>
              <a:tabLst/>
              <a:defRPr/>
            </a:pPr>
            <a:endParaRPr lang="en-US" sz="800" b="1" i="0" kern="1200" dirty="0">
              <a:solidFill>
                <a:schemeClr val="tx1"/>
              </a:solidFill>
              <a:latin typeface="Calibri" panose="020F0502020204030204" pitchFamily="34" charset="0"/>
              <a:ea typeface="Open Sans" panose="020B0606030504020204" pitchFamily="34" charset="0"/>
              <a:cs typeface="Calibri" panose="020F0502020204030204" pitchFamily="34" charset="0"/>
            </a:endParaRPr>
          </a:p>
        </p:txBody>
      </p:sp>
      <p:pic>
        <p:nvPicPr>
          <p:cNvPr id="9" name="Picture 8">
            <a:extLst>
              <a:ext uri="{FF2B5EF4-FFF2-40B4-BE49-F238E27FC236}">
                <a16:creationId xmlns:a16="http://schemas.microsoft.com/office/drawing/2014/main" id="{37634337-A118-375F-9A70-3BD8BBFA07FA}"/>
              </a:ext>
            </a:extLst>
          </p:cNvPr>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216204" y="6361546"/>
            <a:ext cx="1244049" cy="433251"/>
          </a:xfrm>
          <a:prstGeom prst="rect">
            <a:avLst/>
          </a:prstGeom>
        </p:spPr>
      </p:pic>
      <p:pic>
        <p:nvPicPr>
          <p:cNvPr id="10" name="Picture 9" descr="Co-funded by the European Union logo in png for web usage">
            <a:extLst>
              <a:ext uri="{FF2B5EF4-FFF2-40B4-BE49-F238E27FC236}">
                <a16:creationId xmlns:a16="http://schemas.microsoft.com/office/drawing/2014/main" id="{D14169A9-DD81-2664-4425-C5AC1307C7C1}"/>
              </a:ext>
            </a:extLst>
          </p:cNvPr>
          <p:cNvPicPr>
            <a:picLocks noChangeAspect="1"/>
          </p:cNvPicPr>
          <p:nvPr userDrawn="1"/>
        </p:nvPicPr>
        <p:blipFill>
          <a:blip r:embed="rId5" cstate="email">
            <a:extLst>
              <a:ext uri="{28A0092B-C50C-407E-A947-70E740481C1C}">
                <a14:useLocalDpi xmlns:a14="http://schemas.microsoft.com/office/drawing/2010/main"/>
              </a:ext>
            </a:extLst>
          </a:blip>
          <a:srcRect/>
          <a:stretch>
            <a:fillRect/>
          </a:stretch>
        </p:blipFill>
        <p:spPr bwMode="auto">
          <a:xfrm>
            <a:off x="1668351" y="6390654"/>
            <a:ext cx="1498564" cy="313626"/>
          </a:xfrm>
          <a:prstGeom prst="rect">
            <a:avLst/>
          </a:prstGeom>
          <a:noFill/>
          <a:ln>
            <a:noFill/>
          </a:ln>
        </p:spPr>
      </p:pic>
    </p:spTree>
    <p:extLst>
      <p:ext uri="{BB962C8B-B14F-4D97-AF65-F5344CB8AC3E}">
        <p14:creationId xmlns:p14="http://schemas.microsoft.com/office/powerpoint/2010/main" val="309706829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5430"/>
            </a:lvl1pPr>
          </a:lstStyle>
          <a:p>
            <a:r>
              <a:rPr lang="en-GB" dirty="0"/>
              <a:t>Click to edit Master title style</a:t>
            </a:r>
            <a:endParaRPr lang="en-US" dirty="0"/>
          </a:p>
        </p:txBody>
      </p:sp>
      <p:sp>
        <p:nvSpPr>
          <p:cNvPr id="3" name="Subtitle 2"/>
          <p:cNvSpPr>
            <a:spLocks noGrp="1"/>
          </p:cNvSpPr>
          <p:nvPr>
            <p:ph type="subTitle" idx="1"/>
          </p:nvPr>
        </p:nvSpPr>
        <p:spPr>
          <a:xfrm>
            <a:off x="1524000" y="3602039"/>
            <a:ext cx="9144000" cy="1655762"/>
          </a:xfrm>
        </p:spPr>
        <p:txBody>
          <a:bodyPr/>
          <a:lstStyle>
            <a:lvl1pPr marL="0" indent="0" algn="ctr">
              <a:buNone/>
              <a:defRPr sz="2172"/>
            </a:lvl1pPr>
            <a:lvl2pPr marL="413717" indent="0" algn="ctr">
              <a:buNone/>
              <a:defRPr sz="1810"/>
            </a:lvl2pPr>
            <a:lvl3pPr marL="827432" indent="0" algn="ctr">
              <a:buNone/>
              <a:defRPr sz="1629"/>
            </a:lvl3pPr>
            <a:lvl4pPr marL="1241149" indent="0" algn="ctr">
              <a:buNone/>
              <a:defRPr sz="1448"/>
            </a:lvl4pPr>
            <a:lvl5pPr marL="1654865" indent="0" algn="ctr">
              <a:buNone/>
              <a:defRPr sz="1448"/>
            </a:lvl5pPr>
            <a:lvl6pPr marL="2068582" indent="0" algn="ctr">
              <a:buNone/>
              <a:defRPr sz="1448"/>
            </a:lvl6pPr>
            <a:lvl7pPr marL="2482298" indent="0" algn="ctr">
              <a:buNone/>
              <a:defRPr sz="1448"/>
            </a:lvl7pPr>
            <a:lvl8pPr marL="2896014" indent="0" algn="ctr">
              <a:buNone/>
              <a:defRPr sz="1448"/>
            </a:lvl8pPr>
            <a:lvl9pPr marL="3309731" indent="0" algn="ctr">
              <a:buNone/>
              <a:defRPr sz="1448"/>
            </a:lvl9pPr>
          </a:lstStyle>
          <a:p>
            <a:r>
              <a:rPr lang="en-GB" dirty="0"/>
              <a:t>Click to edit Master subtitle style</a:t>
            </a:r>
            <a:endParaRPr lang="en-US" dirty="0"/>
          </a:p>
        </p:txBody>
      </p:sp>
      <p:sp>
        <p:nvSpPr>
          <p:cNvPr id="4" name="Date Placeholder 3"/>
          <p:cNvSpPr>
            <a:spLocks noGrp="1"/>
          </p:cNvSpPr>
          <p:nvPr>
            <p:ph type="dt" sz="half" idx="10"/>
          </p:nvPr>
        </p:nvSpPr>
        <p:spPr/>
        <p:txBody>
          <a:bodyPr/>
          <a:lstStyle/>
          <a:p>
            <a:fld id="{4A8750F5-52C1-C440-8607-C91B20E8C317}" type="datetimeFigureOut">
              <a:rPr lang="en-US" smtClean="0"/>
              <a:t>6/11/2025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EBFC9EE-8645-454F-BDB4-68969ACADAFB}" type="slidenum">
              <a:rPr lang="en-US" smtClean="0"/>
              <a:t>‹#›</a:t>
            </a:fld>
            <a:endParaRPr lang="en-US"/>
          </a:p>
        </p:txBody>
      </p:sp>
    </p:spTree>
    <p:extLst>
      <p:ext uri="{BB962C8B-B14F-4D97-AF65-F5344CB8AC3E}">
        <p14:creationId xmlns:p14="http://schemas.microsoft.com/office/powerpoint/2010/main" val="24900221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658046" y="576471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65027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4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5784878"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374014" y="141356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209311" y="141356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395717" y="232854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231014" y="232854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402296" y="324353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237593" y="324353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423999" y="415852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259296" y="415852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402296" y="507351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237593" y="507351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169178" y="492754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169178" y="403824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169178" y="315745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169178" y="217864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419786" y="5903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255083" y="5903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4" name="Straight Connector 3">
            <a:extLst>
              <a:ext uri="{FF2B5EF4-FFF2-40B4-BE49-F238E27FC236}">
                <a16:creationId xmlns:a16="http://schemas.microsoft.com/office/drawing/2014/main" id="{68EA2C28-4D4F-752E-1DA0-A7AF1C2DD46B}"/>
              </a:ext>
            </a:extLst>
          </p:cNvPr>
          <p:cNvCxnSpPr>
            <a:cxnSpLocks/>
          </p:cNvCxnSpPr>
          <p:nvPr userDrawn="1"/>
        </p:nvCxnSpPr>
        <p:spPr>
          <a:xfrm flipH="1">
            <a:off x="5169178" y="5840285"/>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374014" y="54678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209311" y="54678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169178" y="131187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702776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3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471215"/>
            <a:ext cx="6466340" cy="6215332"/>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5673560"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78931" y="5218811"/>
            <a:ext cx="1846291" cy="1362632"/>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
        <p:nvSpPr>
          <p:cNvPr id="2" name="Text Placeholder 25">
            <a:extLst>
              <a:ext uri="{FF2B5EF4-FFF2-40B4-BE49-F238E27FC236}">
                <a16:creationId xmlns:a16="http://schemas.microsoft.com/office/drawing/2014/main" id="{8E5D254A-5147-6BEF-56E9-B2E0142F2C7B}"/>
              </a:ext>
            </a:extLst>
          </p:cNvPr>
          <p:cNvSpPr>
            <a:spLocks noGrp="1"/>
          </p:cNvSpPr>
          <p:nvPr>
            <p:ph type="body" sz="quarter" idx="37" hasCustomPrompt="1"/>
          </p:nvPr>
        </p:nvSpPr>
        <p:spPr>
          <a:xfrm>
            <a:off x="5908654" y="582764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3" name="Text Placeholder 25">
            <a:extLst>
              <a:ext uri="{FF2B5EF4-FFF2-40B4-BE49-F238E27FC236}">
                <a16:creationId xmlns:a16="http://schemas.microsoft.com/office/drawing/2014/main" id="{787FCA0A-34B4-E93F-5362-746BF8C1B453}"/>
              </a:ext>
            </a:extLst>
          </p:cNvPr>
          <p:cNvSpPr>
            <a:spLocks noGrp="1"/>
          </p:cNvSpPr>
          <p:nvPr>
            <p:ph type="body" sz="quarter" idx="38" hasCustomPrompt="1"/>
          </p:nvPr>
        </p:nvSpPr>
        <p:spPr>
          <a:xfrm>
            <a:off x="6743951" y="582764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 name="Text Placeholder 25">
            <a:extLst>
              <a:ext uri="{FF2B5EF4-FFF2-40B4-BE49-F238E27FC236}">
                <a16:creationId xmlns:a16="http://schemas.microsoft.com/office/drawing/2014/main" id="{FC165ECD-6538-C3BB-2443-D4EB9558CFE5}"/>
              </a:ext>
            </a:extLst>
          </p:cNvPr>
          <p:cNvSpPr>
            <a:spLocks noGrp="1"/>
          </p:cNvSpPr>
          <p:nvPr>
            <p:ph type="body" sz="quarter" idx="39" hasCustomPrompt="1"/>
          </p:nvPr>
        </p:nvSpPr>
        <p:spPr>
          <a:xfrm>
            <a:off x="5862882" y="47121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6" name="Text Placeholder 25">
            <a:extLst>
              <a:ext uri="{FF2B5EF4-FFF2-40B4-BE49-F238E27FC236}">
                <a16:creationId xmlns:a16="http://schemas.microsoft.com/office/drawing/2014/main" id="{C9002F57-46FB-3719-8AE3-C2729E004D6B}"/>
              </a:ext>
            </a:extLst>
          </p:cNvPr>
          <p:cNvSpPr>
            <a:spLocks noGrp="1"/>
          </p:cNvSpPr>
          <p:nvPr>
            <p:ph type="body" sz="quarter" idx="40" hasCustomPrompt="1"/>
          </p:nvPr>
        </p:nvSpPr>
        <p:spPr>
          <a:xfrm>
            <a:off x="6698179" y="47121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cxnSp>
        <p:nvCxnSpPr>
          <p:cNvPr id="11" name="Straight Connector 10">
            <a:extLst>
              <a:ext uri="{FF2B5EF4-FFF2-40B4-BE49-F238E27FC236}">
                <a16:creationId xmlns:a16="http://schemas.microsoft.com/office/drawing/2014/main" id="{0D2CF3F7-4DB5-A95B-1C94-3CC71CA1FF10}"/>
              </a:ext>
            </a:extLst>
          </p:cNvPr>
          <p:cNvCxnSpPr>
            <a:cxnSpLocks/>
          </p:cNvCxnSpPr>
          <p:nvPr userDrawn="1"/>
        </p:nvCxnSpPr>
        <p:spPr>
          <a:xfrm flipH="1">
            <a:off x="5658046" y="123630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109289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1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77385" y="748833"/>
            <a:ext cx="6185499" cy="5937714"/>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71" name="Text Placeholder 25">
            <a:extLst>
              <a:ext uri="{FF2B5EF4-FFF2-40B4-BE49-F238E27FC236}">
                <a16:creationId xmlns:a16="http://schemas.microsoft.com/office/drawing/2014/main" id="{5FEF9E0F-CCB4-9D40-9083-F85963D2966A}"/>
              </a:ext>
            </a:extLst>
          </p:cNvPr>
          <p:cNvSpPr>
            <a:spLocks noGrp="1"/>
          </p:cNvSpPr>
          <p:nvPr>
            <p:ph type="body" sz="quarter" idx="35" hasCustomPrompt="1"/>
          </p:nvPr>
        </p:nvSpPr>
        <p:spPr>
          <a:xfrm>
            <a:off x="5891164" y="499794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05</a:t>
            </a:r>
          </a:p>
        </p:txBody>
      </p:sp>
      <p:sp>
        <p:nvSpPr>
          <p:cNvPr id="72" name="Text Placeholder 25">
            <a:extLst>
              <a:ext uri="{FF2B5EF4-FFF2-40B4-BE49-F238E27FC236}">
                <a16:creationId xmlns:a16="http://schemas.microsoft.com/office/drawing/2014/main" id="{1972AA1F-15FA-A945-A4A7-7FF4400BA6A5}"/>
              </a:ext>
            </a:extLst>
          </p:cNvPr>
          <p:cNvSpPr>
            <a:spLocks noGrp="1"/>
          </p:cNvSpPr>
          <p:nvPr>
            <p:ph type="body" sz="quarter" idx="36" hasCustomPrompt="1"/>
          </p:nvPr>
        </p:nvSpPr>
        <p:spPr>
          <a:xfrm>
            <a:off x="6726461" y="499794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22" name="Straight Connector 21">
            <a:extLst>
              <a:ext uri="{FF2B5EF4-FFF2-40B4-BE49-F238E27FC236}">
                <a16:creationId xmlns:a16="http://schemas.microsoft.com/office/drawing/2014/main" id="{9DF01F14-643E-584E-8815-2D66531C2F34}"/>
              </a:ext>
            </a:extLst>
          </p:cNvPr>
          <p:cNvCxnSpPr>
            <a:cxnSpLocks/>
          </p:cNvCxnSpPr>
          <p:nvPr userDrawn="1"/>
        </p:nvCxnSpPr>
        <p:spPr>
          <a:xfrm flipH="1">
            <a:off x="5658046" y="4851970"/>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40723638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2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1167" y="0"/>
            <a:ext cx="6621718" cy="6858000"/>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cxnSp>
        <p:nvCxnSpPr>
          <p:cNvPr id="32" name="Straight Connector 31">
            <a:extLst>
              <a:ext uri="{FF2B5EF4-FFF2-40B4-BE49-F238E27FC236}">
                <a16:creationId xmlns:a16="http://schemas.microsoft.com/office/drawing/2014/main" id="{EE19368A-FBF5-B546-8EFA-9C513A76B4D0}"/>
              </a:ext>
            </a:extLst>
          </p:cNvPr>
          <p:cNvCxnSpPr>
            <a:cxnSpLocks/>
          </p:cNvCxnSpPr>
          <p:nvPr userDrawn="1"/>
        </p:nvCxnSpPr>
        <p:spPr>
          <a:xfrm flipH="1">
            <a:off x="5658046" y="3962672"/>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EED4C171-C3A2-E24D-913F-69190F67BB96}"/>
              </a:ext>
            </a:extLst>
          </p:cNvPr>
          <p:cNvCxnSpPr>
            <a:cxnSpLocks/>
          </p:cNvCxnSpPr>
          <p:nvPr userDrawn="1"/>
        </p:nvCxnSpPr>
        <p:spPr>
          <a:xfrm flipH="1">
            <a:off x="5658046" y="3081881"/>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cxnSp>
        <p:nvCxnSpPr>
          <p:cNvPr id="34" name="Straight Connector 33">
            <a:extLst>
              <a:ext uri="{FF2B5EF4-FFF2-40B4-BE49-F238E27FC236}">
                <a16:creationId xmlns:a16="http://schemas.microsoft.com/office/drawing/2014/main" id="{AE91B2BC-7D76-4B4D-B897-64B7D14505D7}"/>
              </a:ext>
            </a:extLst>
          </p:cNvPr>
          <p:cNvCxnSpPr>
            <a:cxnSpLocks/>
          </p:cNvCxnSpPr>
          <p:nvPr userDrawn="1"/>
        </p:nvCxnSpPr>
        <p:spPr>
          <a:xfrm flipH="1">
            <a:off x="5658046" y="2103078"/>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6914888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7_Overview/Content Slide">
    <p:spTree>
      <p:nvGrpSpPr>
        <p:cNvPr id="1" name=""/>
        <p:cNvGrpSpPr/>
        <p:nvPr/>
      </p:nvGrpSpPr>
      <p:grpSpPr>
        <a:xfrm>
          <a:off x="0" y="0"/>
          <a:ext cx="0" cy="0"/>
          <a:chOff x="0" y="0"/>
          <a:chExt cx="0" cy="0"/>
        </a:xfrm>
      </p:grpSpPr>
      <p:sp>
        <p:nvSpPr>
          <p:cNvPr id="19" name="Freeform 18">
            <a:extLst>
              <a:ext uri="{FF2B5EF4-FFF2-40B4-BE49-F238E27FC236}">
                <a16:creationId xmlns:a16="http://schemas.microsoft.com/office/drawing/2014/main" id="{CC4BD56C-7F96-4A48-AB8B-634DA34C1622}"/>
              </a:ext>
            </a:extLst>
          </p:cNvPr>
          <p:cNvSpPr/>
          <p:nvPr userDrawn="1"/>
        </p:nvSpPr>
        <p:spPr>
          <a:xfrm>
            <a:off x="41167" y="0"/>
            <a:ext cx="6621718" cy="6858000"/>
          </a:xfrm>
          <a:custGeom>
            <a:avLst/>
            <a:gdLst>
              <a:gd name="connsiteX0" fmla="*/ 1180419 w 1180419"/>
              <a:gd name="connsiteY0" fmla="*/ 1059840 h 1059839"/>
              <a:gd name="connsiteX1" fmla="*/ 301407 w 1180419"/>
              <a:gd name="connsiteY1" fmla="*/ 1059840 h 1059839"/>
              <a:gd name="connsiteX2" fmla="*/ 0 w 1180419"/>
              <a:gd name="connsiteY2" fmla="*/ 758520 h 1059839"/>
              <a:gd name="connsiteX3" fmla="*/ 0 w 1180419"/>
              <a:gd name="connsiteY3" fmla="*/ 0 h 1059839"/>
              <a:gd name="connsiteX4" fmla="*/ 975160 w 1180419"/>
              <a:gd name="connsiteY4" fmla="*/ 0 h 1059839"/>
              <a:gd name="connsiteX5" fmla="*/ 1180419 w 1180419"/>
              <a:gd name="connsiteY5" fmla="*/ 205200 h 1059839"/>
              <a:gd name="connsiteX6" fmla="*/ 1180419 w 1180419"/>
              <a:gd name="connsiteY6" fmla="*/ 1059840 h 1059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0419" h="1059839">
                <a:moveTo>
                  <a:pt x="1180419" y="1059840"/>
                </a:moveTo>
                <a:lnTo>
                  <a:pt x="301407" y="1059840"/>
                </a:lnTo>
                <a:cubicBezTo>
                  <a:pt x="135039" y="1059840"/>
                  <a:pt x="0" y="924840"/>
                  <a:pt x="0" y="758520"/>
                </a:cubicBezTo>
                <a:lnTo>
                  <a:pt x="0" y="0"/>
                </a:lnTo>
                <a:lnTo>
                  <a:pt x="975160" y="0"/>
                </a:lnTo>
                <a:cubicBezTo>
                  <a:pt x="1088593" y="0"/>
                  <a:pt x="1180419" y="91800"/>
                  <a:pt x="1180419" y="205200"/>
                </a:cubicBezTo>
                <a:lnTo>
                  <a:pt x="1180419" y="1059840"/>
                </a:lnTo>
                <a:close/>
              </a:path>
            </a:pathLst>
          </a:custGeom>
          <a:solidFill>
            <a:srgbClr val="0872B5"/>
          </a:solidFill>
          <a:ln w="3598" cap="flat">
            <a:noFill/>
            <a:prstDash val="solid"/>
            <a:miter/>
          </a:ln>
        </p:spPr>
        <p:txBody>
          <a:bodyPr rtlCol="0" anchor="ctr"/>
          <a:lstStyle/>
          <a:p>
            <a:endParaRPr lang="en-US" b="0" i="0" dirty="0">
              <a:latin typeface="Calibri" panose="020F0502020204030204" pitchFamily="34" charset="0"/>
            </a:endParaRPr>
          </a:p>
        </p:txBody>
      </p:sp>
      <p:sp>
        <p:nvSpPr>
          <p:cNvPr id="29" name="Freeform 28">
            <a:extLst>
              <a:ext uri="{FF2B5EF4-FFF2-40B4-BE49-F238E27FC236}">
                <a16:creationId xmlns:a16="http://schemas.microsoft.com/office/drawing/2014/main" id="{7FF3A346-0A8B-C042-A53A-1E67C60EDC20}"/>
              </a:ext>
            </a:extLst>
          </p:cNvPr>
          <p:cNvSpPr/>
          <p:nvPr userDrawn="1"/>
        </p:nvSpPr>
        <p:spPr>
          <a:xfrm>
            <a:off x="-15514" y="268990"/>
            <a:ext cx="4963395" cy="875479"/>
          </a:xfrm>
          <a:custGeom>
            <a:avLst/>
            <a:gdLst>
              <a:gd name="connsiteX0" fmla="*/ 0 w 4963395"/>
              <a:gd name="connsiteY0" fmla="*/ 0 h 875479"/>
              <a:gd name="connsiteX1" fmla="*/ 4489787 w 4963395"/>
              <a:gd name="connsiteY1" fmla="*/ 0 h 875479"/>
              <a:gd name="connsiteX2" fmla="*/ 4963395 w 4963395"/>
              <a:gd name="connsiteY2" fmla="*/ 473717 h 875479"/>
              <a:gd name="connsiteX3" fmla="*/ 4963395 w 4963395"/>
              <a:gd name="connsiteY3" fmla="*/ 875479 h 875479"/>
              <a:gd name="connsiteX4" fmla="*/ 15515 w 4963395"/>
              <a:gd name="connsiteY4" fmla="*/ 875479 h 875479"/>
              <a:gd name="connsiteX5" fmla="*/ 15515 w 4963395"/>
              <a:gd name="connsiteY5" fmla="*/ 174171 h 875479"/>
              <a:gd name="connsiteX6" fmla="*/ 10055 w 4963395"/>
              <a:gd name="connsiteY6" fmla="*/ 65941 h 875479"/>
              <a:gd name="connsiteX7" fmla="*/ 0 w 4963395"/>
              <a:gd name="connsiteY7" fmla="*/ 0 h 875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963395" h="875479">
                <a:moveTo>
                  <a:pt x="0" y="0"/>
                </a:moveTo>
                <a:lnTo>
                  <a:pt x="4489787" y="0"/>
                </a:lnTo>
                <a:cubicBezTo>
                  <a:pt x="4750572" y="0"/>
                  <a:pt x="4963395" y="212873"/>
                  <a:pt x="4963395" y="473717"/>
                </a:cubicBezTo>
                <a:lnTo>
                  <a:pt x="4963395" y="875479"/>
                </a:lnTo>
                <a:lnTo>
                  <a:pt x="15515" y="875479"/>
                </a:lnTo>
                <a:lnTo>
                  <a:pt x="15515" y="174171"/>
                </a:lnTo>
                <a:cubicBezTo>
                  <a:pt x="15515" y="137630"/>
                  <a:pt x="13666" y="101524"/>
                  <a:pt x="10055" y="65941"/>
                </a:cubicBezTo>
                <a:lnTo>
                  <a:pt x="0" y="0"/>
                </a:lnTo>
                <a:close/>
              </a:path>
            </a:pathLst>
          </a:custGeom>
          <a:solidFill>
            <a:srgbClr val="DF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7" name="Text Placeholder 25">
            <a:extLst>
              <a:ext uri="{FF2B5EF4-FFF2-40B4-BE49-F238E27FC236}">
                <a16:creationId xmlns:a16="http://schemas.microsoft.com/office/drawing/2014/main" id="{B6FBFE60-B12C-7249-80E7-36657FB982C5}"/>
              </a:ext>
            </a:extLst>
          </p:cNvPr>
          <p:cNvSpPr>
            <a:spLocks noGrp="1"/>
          </p:cNvSpPr>
          <p:nvPr>
            <p:ph type="body" sz="quarter" idx="15" hasCustomPrompt="1"/>
          </p:nvPr>
        </p:nvSpPr>
        <p:spPr>
          <a:xfrm>
            <a:off x="5862882" y="1337990"/>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01</a:t>
            </a:r>
          </a:p>
        </p:txBody>
      </p:sp>
      <p:sp>
        <p:nvSpPr>
          <p:cNvPr id="28" name="Text Placeholder 25">
            <a:extLst>
              <a:ext uri="{FF2B5EF4-FFF2-40B4-BE49-F238E27FC236}">
                <a16:creationId xmlns:a16="http://schemas.microsoft.com/office/drawing/2014/main" id="{AD37810F-17D1-864F-A250-E42663BBD06E}"/>
              </a:ext>
            </a:extLst>
          </p:cNvPr>
          <p:cNvSpPr>
            <a:spLocks noGrp="1"/>
          </p:cNvSpPr>
          <p:nvPr>
            <p:ph type="body" sz="quarter" idx="14" hasCustomPrompt="1"/>
          </p:nvPr>
        </p:nvSpPr>
        <p:spPr>
          <a:xfrm>
            <a:off x="6698179" y="1337990"/>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57" name="Text Placeholder 17">
            <a:extLst>
              <a:ext uri="{FF2B5EF4-FFF2-40B4-BE49-F238E27FC236}">
                <a16:creationId xmlns:a16="http://schemas.microsoft.com/office/drawing/2014/main" id="{5B8B8C6B-787B-1A48-8968-72E4EBFEE15C}"/>
              </a:ext>
            </a:extLst>
          </p:cNvPr>
          <p:cNvSpPr>
            <a:spLocks noGrp="1"/>
          </p:cNvSpPr>
          <p:nvPr>
            <p:ph type="body" sz="quarter" idx="28" hasCustomPrompt="1"/>
          </p:nvPr>
        </p:nvSpPr>
        <p:spPr>
          <a:xfrm>
            <a:off x="979124" y="1519186"/>
            <a:ext cx="4198618" cy="4671588"/>
          </a:xfrm>
          <a:prstGeom prst="rect">
            <a:avLst/>
          </a:prstGeom>
          <a:noFill/>
        </p:spPr>
        <p:txBody>
          <a:bodyPr/>
          <a:lstStyle>
            <a:lvl1pPr>
              <a:buNone/>
              <a:defRPr sz="2400" b="0" i="0" spc="0">
                <a:solidFill>
                  <a:schemeClr val="bg1"/>
                </a:solidFill>
                <a:latin typeface="+mn-lt"/>
              </a:defRPr>
            </a:lvl1pPr>
            <a:lvl2pPr>
              <a:buNone/>
              <a:defRPr sz="2000" b="0" i="0" spc="300">
                <a:solidFill>
                  <a:schemeClr val="bg1"/>
                </a:solidFill>
                <a:latin typeface="Montserrat Light" pitchFamily="2" charset="77"/>
              </a:defRPr>
            </a:lvl2pPr>
            <a:lvl3pPr>
              <a:buNone/>
              <a:defRPr sz="2000" b="0" i="0" spc="300">
                <a:solidFill>
                  <a:schemeClr val="bg1"/>
                </a:solidFill>
                <a:latin typeface="Montserrat Light" pitchFamily="2" charset="77"/>
              </a:defRPr>
            </a:lvl3pPr>
            <a:lvl4pPr>
              <a:buNone/>
              <a:defRPr sz="2000" b="0" i="0" spc="300">
                <a:solidFill>
                  <a:schemeClr val="bg1"/>
                </a:solidFill>
                <a:latin typeface="Montserrat Light" pitchFamily="2" charset="77"/>
              </a:defRPr>
            </a:lvl4pPr>
            <a:lvl5pPr>
              <a:buNone/>
              <a:defRPr sz="2000" b="0" i="0" spc="300">
                <a:solidFill>
                  <a:schemeClr val="bg1"/>
                </a:solidFill>
                <a:latin typeface="Montserrat Light" pitchFamily="2" charset="77"/>
              </a:defRPr>
            </a:lvl5pPr>
          </a:lstStyle>
          <a:p>
            <a:pPr lvl="0"/>
            <a:r>
              <a:rPr lang="en-GB" dirty="0"/>
              <a:t>Sub-heading</a:t>
            </a:r>
            <a:endParaRPr lang="en-US" dirty="0"/>
          </a:p>
        </p:txBody>
      </p:sp>
      <p:sp>
        <p:nvSpPr>
          <p:cNvPr id="61" name="Text Placeholder 25">
            <a:extLst>
              <a:ext uri="{FF2B5EF4-FFF2-40B4-BE49-F238E27FC236}">
                <a16:creationId xmlns:a16="http://schemas.microsoft.com/office/drawing/2014/main" id="{F594FF25-E151-F942-926C-A77F810C7632}"/>
              </a:ext>
            </a:extLst>
          </p:cNvPr>
          <p:cNvSpPr>
            <a:spLocks noGrp="1"/>
          </p:cNvSpPr>
          <p:nvPr>
            <p:ph type="body" sz="quarter" idx="29" hasCustomPrompt="1"/>
          </p:nvPr>
        </p:nvSpPr>
        <p:spPr>
          <a:xfrm>
            <a:off x="5884585" y="2252978"/>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02</a:t>
            </a:r>
          </a:p>
        </p:txBody>
      </p:sp>
      <p:sp>
        <p:nvSpPr>
          <p:cNvPr id="62" name="Text Placeholder 25">
            <a:extLst>
              <a:ext uri="{FF2B5EF4-FFF2-40B4-BE49-F238E27FC236}">
                <a16:creationId xmlns:a16="http://schemas.microsoft.com/office/drawing/2014/main" id="{B0153595-7226-A74D-958B-B36C1D689ACA}"/>
              </a:ext>
            </a:extLst>
          </p:cNvPr>
          <p:cNvSpPr>
            <a:spLocks noGrp="1"/>
          </p:cNvSpPr>
          <p:nvPr>
            <p:ph type="body" sz="quarter" idx="30" hasCustomPrompt="1"/>
          </p:nvPr>
        </p:nvSpPr>
        <p:spPr>
          <a:xfrm>
            <a:off x="6719882" y="2252978"/>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7" name="Text Placeholder 25">
            <a:extLst>
              <a:ext uri="{FF2B5EF4-FFF2-40B4-BE49-F238E27FC236}">
                <a16:creationId xmlns:a16="http://schemas.microsoft.com/office/drawing/2014/main" id="{65F53387-D10B-9540-985B-6B9A7DBDFE3E}"/>
              </a:ext>
            </a:extLst>
          </p:cNvPr>
          <p:cNvSpPr>
            <a:spLocks noGrp="1"/>
          </p:cNvSpPr>
          <p:nvPr>
            <p:ph type="body" sz="quarter" idx="31" hasCustomPrompt="1"/>
          </p:nvPr>
        </p:nvSpPr>
        <p:spPr>
          <a:xfrm>
            <a:off x="5891164" y="3167965"/>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03</a:t>
            </a:r>
          </a:p>
        </p:txBody>
      </p:sp>
      <p:sp>
        <p:nvSpPr>
          <p:cNvPr id="68" name="Text Placeholder 25">
            <a:extLst>
              <a:ext uri="{FF2B5EF4-FFF2-40B4-BE49-F238E27FC236}">
                <a16:creationId xmlns:a16="http://schemas.microsoft.com/office/drawing/2014/main" id="{3AA738E2-5054-304B-9BFA-90BDCB3A9A28}"/>
              </a:ext>
            </a:extLst>
          </p:cNvPr>
          <p:cNvSpPr>
            <a:spLocks noGrp="1"/>
          </p:cNvSpPr>
          <p:nvPr>
            <p:ph type="body" sz="quarter" idx="32" hasCustomPrompt="1"/>
          </p:nvPr>
        </p:nvSpPr>
        <p:spPr>
          <a:xfrm>
            <a:off x="6726461" y="3167965"/>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69" name="Text Placeholder 25">
            <a:extLst>
              <a:ext uri="{FF2B5EF4-FFF2-40B4-BE49-F238E27FC236}">
                <a16:creationId xmlns:a16="http://schemas.microsoft.com/office/drawing/2014/main" id="{B58710FA-1994-8F4D-A2ED-3865386E0444}"/>
              </a:ext>
            </a:extLst>
          </p:cNvPr>
          <p:cNvSpPr>
            <a:spLocks noGrp="1"/>
          </p:cNvSpPr>
          <p:nvPr>
            <p:ph type="body" sz="quarter" idx="33" hasCustomPrompt="1"/>
          </p:nvPr>
        </p:nvSpPr>
        <p:spPr>
          <a:xfrm>
            <a:off x="5912867" y="4082953"/>
            <a:ext cx="700387" cy="689518"/>
          </a:xfrm>
          <a:prstGeom prst="rect">
            <a:avLst/>
          </a:prstGeom>
          <a:noFill/>
        </p:spPr>
        <p:txBody>
          <a:bodyPr anchor="ctr">
            <a:noAutofit/>
          </a:bodyPr>
          <a:lstStyle>
            <a:lvl1pPr marL="0" indent="0" algn="ctr">
              <a:buNone/>
              <a:defRPr sz="3200" b="1" baseline="0">
                <a:solidFill>
                  <a:schemeClr val="bg1"/>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04</a:t>
            </a:r>
          </a:p>
        </p:txBody>
      </p:sp>
      <p:sp>
        <p:nvSpPr>
          <p:cNvPr id="70" name="Text Placeholder 25">
            <a:extLst>
              <a:ext uri="{FF2B5EF4-FFF2-40B4-BE49-F238E27FC236}">
                <a16:creationId xmlns:a16="http://schemas.microsoft.com/office/drawing/2014/main" id="{E7C9F3DF-F2E3-5B4B-A293-519EBD892B38}"/>
              </a:ext>
            </a:extLst>
          </p:cNvPr>
          <p:cNvSpPr>
            <a:spLocks noGrp="1"/>
          </p:cNvSpPr>
          <p:nvPr>
            <p:ph type="body" sz="quarter" idx="34" hasCustomPrompt="1"/>
          </p:nvPr>
        </p:nvSpPr>
        <p:spPr>
          <a:xfrm>
            <a:off x="6748164" y="4082953"/>
            <a:ext cx="4465067" cy="689519"/>
          </a:xfrm>
          <a:prstGeom prst="rect">
            <a:avLst/>
          </a:prstGeom>
        </p:spPr>
        <p:txBody>
          <a:bodyPr anchor="ctr">
            <a:noAutofit/>
          </a:bodyPr>
          <a:lstStyle>
            <a:lvl1pPr marL="0" indent="0" algn="l">
              <a:buNone/>
              <a:defRPr sz="2200" baseline="0">
                <a:solidFill>
                  <a:srgbClr val="083F59"/>
                </a:solidFill>
              </a:defRPr>
            </a:lvl1pPr>
            <a:lvl2pPr marL="457200" indent="0" algn="ctr">
              <a:buNone/>
              <a:defRPr sz="2400">
                <a:solidFill>
                  <a:srgbClr val="4D4D4C"/>
                </a:solidFill>
              </a:defRPr>
            </a:lvl2pPr>
            <a:lvl3pPr marL="914400" indent="0" algn="ctr">
              <a:buNone/>
              <a:defRPr sz="2400">
                <a:solidFill>
                  <a:srgbClr val="4D4D4C"/>
                </a:solidFill>
              </a:defRPr>
            </a:lvl3pPr>
            <a:lvl4pPr marL="1371600" indent="0" algn="ctr">
              <a:buNone/>
              <a:defRPr sz="2400">
                <a:solidFill>
                  <a:srgbClr val="4D4D4C"/>
                </a:solidFill>
              </a:defRPr>
            </a:lvl4pPr>
            <a:lvl5pPr marL="1828800" indent="0" algn="ctr">
              <a:buNone/>
              <a:defRPr sz="2400">
                <a:solidFill>
                  <a:srgbClr val="4D4D4C"/>
                </a:solidFill>
              </a:defRPr>
            </a:lvl5pPr>
          </a:lstStyle>
          <a:p>
            <a:pPr lvl="0"/>
            <a:r>
              <a:rPr lang="en-US" dirty="0"/>
              <a:t>Main Body Text</a:t>
            </a:r>
          </a:p>
        </p:txBody>
      </p:sp>
      <p:sp>
        <p:nvSpPr>
          <p:cNvPr id="21" name="Text Placeholder 23">
            <a:extLst>
              <a:ext uri="{FF2B5EF4-FFF2-40B4-BE49-F238E27FC236}">
                <a16:creationId xmlns:a16="http://schemas.microsoft.com/office/drawing/2014/main" id="{AB58C52D-FBF3-E14A-9BE0-2639D73A3859}"/>
              </a:ext>
            </a:extLst>
          </p:cNvPr>
          <p:cNvSpPr>
            <a:spLocks noGrp="1"/>
          </p:cNvSpPr>
          <p:nvPr>
            <p:ph type="body" sz="quarter" idx="27" hasCustomPrompt="1"/>
          </p:nvPr>
        </p:nvSpPr>
        <p:spPr>
          <a:xfrm>
            <a:off x="849241" y="383586"/>
            <a:ext cx="5041923" cy="720752"/>
          </a:xfrm>
          <a:prstGeom prst="rect">
            <a:avLst/>
          </a:prstGeom>
          <a:noFill/>
        </p:spPr>
        <p:txBody>
          <a:bodyPr anchor="ctr">
            <a:noAutofit/>
          </a:bodyPr>
          <a:lstStyle>
            <a:lvl1pPr marL="0" indent="0" algn="l">
              <a:buNone/>
              <a:defRPr sz="3600" b="1" i="0">
                <a:solidFill>
                  <a:schemeClr val="bg1"/>
                </a:solidFill>
                <a:latin typeface="+mn-lt"/>
              </a:defRPr>
            </a:lvl1pPr>
          </a:lstStyle>
          <a:p>
            <a:pPr lvl="0"/>
            <a:r>
              <a:rPr lang="en-US" dirty="0"/>
              <a:t>Project Overview</a:t>
            </a:r>
          </a:p>
        </p:txBody>
      </p:sp>
      <p:grpSp>
        <p:nvGrpSpPr>
          <p:cNvPr id="7" name="Group 6">
            <a:extLst>
              <a:ext uri="{FF2B5EF4-FFF2-40B4-BE49-F238E27FC236}">
                <a16:creationId xmlns:a16="http://schemas.microsoft.com/office/drawing/2014/main" id="{92DAE010-689B-C374-751E-402231B6F426}"/>
              </a:ext>
            </a:extLst>
          </p:cNvPr>
          <p:cNvGrpSpPr/>
          <p:nvPr userDrawn="1"/>
        </p:nvGrpSpPr>
        <p:grpSpPr>
          <a:xfrm rot="12028030">
            <a:off x="-51341" y="4386944"/>
            <a:ext cx="2061589" cy="1788378"/>
            <a:chOff x="-1397183" y="824494"/>
            <a:chExt cx="1192352" cy="1034336"/>
          </a:xfrm>
        </p:grpSpPr>
        <p:sp>
          <p:nvSpPr>
            <p:cNvPr id="8" name="Freeform 7">
              <a:extLst>
                <a:ext uri="{FF2B5EF4-FFF2-40B4-BE49-F238E27FC236}">
                  <a16:creationId xmlns:a16="http://schemas.microsoft.com/office/drawing/2014/main" id="{26073620-308C-4CB8-75CE-8181A8B8A10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9" name="Freeform 8">
              <a:extLst>
                <a:ext uri="{FF2B5EF4-FFF2-40B4-BE49-F238E27FC236}">
                  <a16:creationId xmlns:a16="http://schemas.microsoft.com/office/drawing/2014/main" id="{7000ADB7-3B54-7F02-ABE1-1C599C834921}"/>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10" name="Freeform 9">
              <a:extLst>
                <a:ext uri="{FF2B5EF4-FFF2-40B4-BE49-F238E27FC236}">
                  <a16:creationId xmlns:a16="http://schemas.microsoft.com/office/drawing/2014/main" id="{44BEF547-5E8E-A629-6386-705540859680}"/>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spTree>
    <p:extLst>
      <p:ext uri="{BB962C8B-B14F-4D97-AF65-F5344CB8AC3E}">
        <p14:creationId xmlns:p14="http://schemas.microsoft.com/office/powerpoint/2010/main" val="23604582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3" Type="http://schemas.openxmlformats.org/officeDocument/2006/relationships/slideLayout" Target="../slideLayouts/slideLayout3.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theme" Target="../theme/theme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13C02027-FC73-B27F-AB3B-3731F7589E3C}"/>
              </a:ext>
            </a:extLst>
          </p:cNvPr>
          <p:cNvGrpSpPr/>
          <p:nvPr userDrawn="1"/>
        </p:nvGrpSpPr>
        <p:grpSpPr>
          <a:xfrm>
            <a:off x="279930" y="6388360"/>
            <a:ext cx="4179859" cy="424070"/>
            <a:chOff x="252221" y="10160164"/>
            <a:chExt cx="4179859" cy="424070"/>
          </a:xfrm>
        </p:grpSpPr>
        <p:sp>
          <p:nvSpPr>
            <p:cNvPr id="3" name="Text Box 5">
              <a:extLst>
                <a:ext uri="{FF2B5EF4-FFF2-40B4-BE49-F238E27FC236}">
                  <a16:creationId xmlns:a16="http://schemas.microsoft.com/office/drawing/2014/main" id="{D42C86C6-98DD-4DE9-5BD9-B67A7192ADC2}"/>
                </a:ext>
              </a:extLst>
            </p:cNvPr>
            <p:cNvSpPr txBox="1"/>
            <p:nvPr userDrawn="1"/>
          </p:nvSpPr>
          <p:spPr>
            <a:xfrm>
              <a:off x="412833" y="10214693"/>
              <a:ext cx="4019247" cy="369541"/>
            </a:xfrm>
            <a:prstGeom prst="rect">
              <a:avLst/>
            </a:prstGeom>
            <a:noFill/>
            <a:ln>
              <a:noFill/>
            </a:ln>
            <a:effectLst/>
          </p:spPr>
          <p:style>
            <a:lnRef idx="0">
              <a:schemeClr val="accent1"/>
            </a:lnRef>
            <a:fillRef idx="0">
              <a:schemeClr val="accent1"/>
            </a:fillRef>
            <a:effectRef idx="0">
              <a:schemeClr val="accent1"/>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700" b="0" i="0" spc="300" dirty="0">
                  <a:solidFill>
                    <a:srgbClr val="083F59"/>
                  </a:solidFill>
                  <a:effectLst/>
                  <a:latin typeface="Calibri" panose="020F0502020204030204" pitchFamily="34" charset="0"/>
                  <a:ea typeface="Open Sans" panose="020B0606030504020204" pitchFamily="34" charset="0"/>
                  <a:cs typeface="Calibri" panose="020F0502020204030204" pitchFamily="34" charset="0"/>
                </a:rPr>
                <a:t>DIVERSITIES ARE REVIVING ENTERPRISE</a:t>
              </a:r>
            </a:p>
            <a:p>
              <a:pPr marL="0" marR="0" lvl="0" indent="0" algn="l" defTabSz="457200" rtl="0" eaLnBrk="1" fontAlgn="auto" latinLnBrk="0" hangingPunct="1">
                <a:lnSpc>
                  <a:spcPct val="100000"/>
                </a:lnSpc>
                <a:spcBef>
                  <a:spcPts val="0"/>
                </a:spcBef>
                <a:spcAft>
                  <a:spcPts val="0"/>
                </a:spcAft>
                <a:buClrTx/>
                <a:buSzTx/>
                <a:buFontTx/>
                <a:buNone/>
                <a:tabLst/>
                <a:defRPr/>
              </a:pPr>
              <a:endParaRPr lang="en-IE" sz="700" b="0" i="0" spc="300" dirty="0">
                <a:solidFill>
                  <a:srgbClr val="252324"/>
                </a:solidFill>
                <a:effectLst/>
                <a:latin typeface="Calibri" panose="020F0502020204030204" pitchFamily="34" charset="0"/>
                <a:ea typeface="Open Sans" panose="020B0606030504020204" pitchFamily="34" charset="0"/>
                <a:cs typeface="Calibri" panose="020F0502020204030204" pitchFamily="34" charset="0"/>
              </a:endParaRPr>
            </a:p>
          </p:txBody>
        </p:sp>
        <p:grpSp>
          <p:nvGrpSpPr>
            <p:cNvPr id="7" name="Graphic 5">
              <a:extLst>
                <a:ext uri="{FF2B5EF4-FFF2-40B4-BE49-F238E27FC236}">
                  <a16:creationId xmlns:a16="http://schemas.microsoft.com/office/drawing/2014/main" id="{659F9F16-14D3-196B-E094-9FE3A2D3F109}"/>
                </a:ext>
              </a:extLst>
            </p:cNvPr>
            <p:cNvGrpSpPr/>
            <p:nvPr userDrawn="1"/>
          </p:nvGrpSpPr>
          <p:grpSpPr>
            <a:xfrm rot="20121967" flipH="1">
              <a:off x="252221" y="10160164"/>
              <a:ext cx="261668" cy="227012"/>
              <a:chOff x="3962604" y="4534014"/>
              <a:chExt cx="1470421" cy="1301140"/>
            </a:xfrm>
          </p:grpSpPr>
          <p:sp>
            <p:nvSpPr>
              <p:cNvPr id="8" name="Freeform 7">
                <a:extLst>
                  <a:ext uri="{FF2B5EF4-FFF2-40B4-BE49-F238E27FC236}">
                    <a16:creationId xmlns:a16="http://schemas.microsoft.com/office/drawing/2014/main" id="{554AC81D-291E-F177-3CAB-D399F393453E}"/>
                  </a:ext>
                </a:extLst>
              </p:cNvPr>
              <p:cNvSpPr/>
              <p:nvPr/>
            </p:nvSpPr>
            <p:spPr>
              <a:xfrm>
                <a:off x="4185164" y="4534014"/>
                <a:ext cx="1247861" cy="685109"/>
              </a:xfrm>
              <a:custGeom>
                <a:avLst/>
                <a:gdLst>
                  <a:gd name="connsiteX0" fmla="*/ 395663 w 1247861"/>
                  <a:gd name="connsiteY0" fmla="*/ 474062 h 685109"/>
                  <a:gd name="connsiteX1" fmla="*/ 400419 w 1247861"/>
                  <a:gd name="connsiteY1" fmla="*/ 244001 h 685109"/>
                  <a:gd name="connsiteX2" fmla="*/ 925434 w 1247861"/>
                  <a:gd name="connsiteY2" fmla="*/ 545362 h 685109"/>
                  <a:gd name="connsiteX3" fmla="*/ 1038616 w 1247861"/>
                  <a:gd name="connsiteY3" fmla="*/ 685110 h 685109"/>
                  <a:gd name="connsiteX4" fmla="*/ 1247861 w 1247861"/>
                  <a:gd name="connsiteY4" fmla="*/ 611909 h 685109"/>
                  <a:gd name="connsiteX5" fmla="*/ 710482 w 1247861"/>
                  <a:gd name="connsiteY5" fmla="*/ 130872 h 685109"/>
                  <a:gd name="connsiteX6" fmla="*/ 0 w 1247861"/>
                  <a:gd name="connsiteY6" fmla="*/ 8237 h 685109"/>
                  <a:gd name="connsiteX7" fmla="*/ 148374 w 1247861"/>
                  <a:gd name="connsiteY7" fmla="*/ 436036 h 685109"/>
                  <a:gd name="connsiteX8" fmla="*/ 395663 w 1247861"/>
                  <a:gd name="connsiteY8" fmla="*/ 474062 h 685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247861" h="685109">
                    <a:moveTo>
                      <a:pt x="395663" y="474062"/>
                    </a:moveTo>
                    <a:lnTo>
                      <a:pt x="400419" y="244001"/>
                    </a:lnTo>
                    <a:cubicBezTo>
                      <a:pt x="599202" y="291535"/>
                      <a:pt x="780864" y="394207"/>
                      <a:pt x="925434" y="545362"/>
                    </a:cubicBezTo>
                    <a:cubicBezTo>
                      <a:pt x="967283" y="589093"/>
                      <a:pt x="1005327" y="635675"/>
                      <a:pt x="1038616" y="685110"/>
                    </a:cubicBezTo>
                    <a:lnTo>
                      <a:pt x="1247861" y="611909"/>
                    </a:lnTo>
                    <a:cubicBezTo>
                      <a:pt x="1119461" y="405614"/>
                      <a:pt x="934945" y="239248"/>
                      <a:pt x="710482" y="130872"/>
                    </a:cubicBezTo>
                    <a:cubicBezTo>
                      <a:pt x="486019" y="22497"/>
                      <a:pt x="241583" y="-19333"/>
                      <a:pt x="0" y="8237"/>
                    </a:cubicBezTo>
                    <a:lnTo>
                      <a:pt x="148374" y="436036"/>
                    </a:lnTo>
                    <a:cubicBezTo>
                      <a:pt x="233974" y="436986"/>
                      <a:pt x="316721" y="450296"/>
                      <a:pt x="395663" y="474062"/>
                    </a:cubicBezTo>
                    <a:close/>
                  </a:path>
                </a:pathLst>
              </a:custGeom>
              <a:solidFill>
                <a:srgbClr val="702E8C"/>
              </a:solidFill>
              <a:ln w="9504" cap="flat">
                <a:noFill/>
                <a:prstDash val="solid"/>
                <a:miter/>
              </a:ln>
            </p:spPr>
            <p:txBody>
              <a:bodyPr rtlCol="0" anchor="ctr"/>
              <a:lstStyle/>
              <a:p>
                <a:endParaRPr lang="en-US"/>
              </a:p>
            </p:txBody>
          </p:sp>
          <p:sp>
            <p:nvSpPr>
              <p:cNvPr id="11" name="Freeform 10">
                <a:extLst>
                  <a:ext uri="{FF2B5EF4-FFF2-40B4-BE49-F238E27FC236}">
                    <a16:creationId xmlns:a16="http://schemas.microsoft.com/office/drawing/2014/main" id="{9B17BDF0-A32D-873A-44FA-F1CDE914FB14}"/>
                  </a:ext>
                </a:extLst>
              </p:cNvPr>
              <p:cNvSpPr/>
              <p:nvPr/>
            </p:nvSpPr>
            <p:spPr>
              <a:xfrm>
                <a:off x="4577974" y="5008076"/>
                <a:ext cx="812251" cy="608425"/>
              </a:xfrm>
              <a:custGeom>
                <a:avLst/>
                <a:gdLst>
                  <a:gd name="connsiteX0" fmla="*/ 2853 w 812251"/>
                  <a:gd name="connsiteY0" fmla="*/ 0 h 608425"/>
                  <a:gd name="connsiteX1" fmla="*/ 0 w 812251"/>
                  <a:gd name="connsiteY1" fmla="*/ 122636 h 608425"/>
                  <a:gd name="connsiteX2" fmla="*/ 459388 w 812251"/>
                  <a:gd name="connsiteY2" fmla="*/ 600820 h 608425"/>
                  <a:gd name="connsiteX3" fmla="*/ 812251 w 812251"/>
                  <a:gd name="connsiteY3" fmla="*/ 608425 h 608425"/>
                  <a:gd name="connsiteX4" fmla="*/ 646757 w 812251"/>
                  <a:gd name="connsiteY4" fmla="*/ 211048 h 608425"/>
                  <a:gd name="connsiteX5" fmla="*/ 428001 w 812251"/>
                  <a:gd name="connsiteY5" fmla="*/ 287101 h 608425"/>
                  <a:gd name="connsiteX6" fmla="*/ 2853 w 812251"/>
                  <a:gd name="connsiteY6" fmla="*/ 0 h 608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2251" h="608425">
                    <a:moveTo>
                      <a:pt x="2853" y="0"/>
                    </a:moveTo>
                    <a:lnTo>
                      <a:pt x="0" y="122636"/>
                    </a:lnTo>
                    <a:cubicBezTo>
                      <a:pt x="219707" y="199640"/>
                      <a:pt x="390908" y="378365"/>
                      <a:pt x="459388" y="600820"/>
                    </a:cubicBezTo>
                    <a:lnTo>
                      <a:pt x="812251" y="608425"/>
                    </a:lnTo>
                    <a:cubicBezTo>
                      <a:pt x="784669" y="465826"/>
                      <a:pt x="728553" y="330831"/>
                      <a:pt x="646757" y="211048"/>
                    </a:cubicBezTo>
                    <a:lnTo>
                      <a:pt x="428001" y="287101"/>
                    </a:lnTo>
                    <a:cubicBezTo>
                      <a:pt x="316721" y="149254"/>
                      <a:pt x="168347" y="50385"/>
                      <a:pt x="2853" y="0"/>
                    </a:cubicBezTo>
                    <a:close/>
                  </a:path>
                </a:pathLst>
              </a:custGeom>
              <a:solidFill>
                <a:srgbClr val="FFC713"/>
              </a:solidFill>
              <a:ln w="9504" cap="flat">
                <a:noFill/>
                <a:prstDash val="solid"/>
                <a:miter/>
              </a:ln>
            </p:spPr>
            <p:txBody>
              <a:bodyPr rtlCol="0" anchor="ctr"/>
              <a:lstStyle/>
              <a:p>
                <a:endParaRPr lang="en-US"/>
              </a:p>
            </p:txBody>
          </p:sp>
          <p:sp>
            <p:nvSpPr>
              <p:cNvPr id="12" name="Freeform 11">
                <a:extLst>
                  <a:ext uri="{FF2B5EF4-FFF2-40B4-BE49-F238E27FC236}">
                    <a16:creationId xmlns:a16="http://schemas.microsoft.com/office/drawing/2014/main" id="{6E3326A6-C997-97E2-CAAA-6449DF50A756}"/>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010101"/>
              </a:solidFill>
              <a:ln w="9504" cap="flat">
                <a:noFill/>
                <a:prstDash val="solid"/>
                <a:miter/>
              </a:ln>
            </p:spPr>
            <p:txBody>
              <a:bodyPr rtlCol="0" anchor="ctr"/>
              <a:lstStyle/>
              <a:p>
                <a:endParaRPr lang="en-US"/>
              </a:p>
            </p:txBody>
          </p:sp>
          <p:sp>
            <p:nvSpPr>
              <p:cNvPr id="13" name="Freeform 12">
                <a:extLst>
                  <a:ext uri="{FF2B5EF4-FFF2-40B4-BE49-F238E27FC236}">
                    <a16:creationId xmlns:a16="http://schemas.microsoft.com/office/drawing/2014/main" id="{2F9B23F4-A8F9-C069-20EC-FBE99F317B5C}"/>
                  </a:ext>
                </a:extLst>
              </p:cNvPr>
              <p:cNvSpPr/>
              <p:nvPr/>
            </p:nvSpPr>
            <p:spPr>
              <a:xfrm>
                <a:off x="4580828" y="4778015"/>
                <a:ext cx="642952" cy="517161"/>
              </a:xfrm>
              <a:custGeom>
                <a:avLst/>
                <a:gdLst>
                  <a:gd name="connsiteX0" fmla="*/ 4756 w 642952"/>
                  <a:gd name="connsiteY0" fmla="*/ 0 h 517161"/>
                  <a:gd name="connsiteX1" fmla="*/ 0 w 642952"/>
                  <a:gd name="connsiteY1" fmla="*/ 230061 h 517161"/>
                  <a:gd name="connsiteX2" fmla="*/ 424197 w 642952"/>
                  <a:gd name="connsiteY2" fmla="*/ 517162 h 517161"/>
                  <a:gd name="connsiteX3" fmla="*/ 642953 w 642952"/>
                  <a:gd name="connsiteY3" fmla="*/ 441108 h 517161"/>
                  <a:gd name="connsiteX4" fmla="*/ 529770 w 642952"/>
                  <a:gd name="connsiteY4" fmla="*/ 301361 h 517161"/>
                  <a:gd name="connsiteX5" fmla="*/ 4756 w 642952"/>
                  <a:gd name="connsiteY5" fmla="*/ 0 h 51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2952" h="517161">
                    <a:moveTo>
                      <a:pt x="4756" y="0"/>
                    </a:moveTo>
                    <a:lnTo>
                      <a:pt x="0" y="230061"/>
                    </a:lnTo>
                    <a:cubicBezTo>
                      <a:pt x="165494" y="280446"/>
                      <a:pt x="313867" y="379315"/>
                      <a:pt x="424197" y="517162"/>
                    </a:cubicBezTo>
                    <a:lnTo>
                      <a:pt x="642953" y="441108"/>
                    </a:lnTo>
                    <a:cubicBezTo>
                      <a:pt x="609664" y="391674"/>
                      <a:pt x="571619" y="345091"/>
                      <a:pt x="529770" y="301361"/>
                    </a:cubicBezTo>
                    <a:cubicBezTo>
                      <a:pt x="385201" y="150205"/>
                      <a:pt x="203538" y="46583"/>
                      <a:pt x="4756" y="0"/>
                    </a:cubicBezTo>
                    <a:close/>
                  </a:path>
                </a:pathLst>
              </a:custGeom>
              <a:solidFill>
                <a:srgbClr val="DF4726"/>
              </a:solidFill>
              <a:ln w="9504" cap="flat">
                <a:noFill/>
                <a:prstDash val="solid"/>
                <a:miter/>
              </a:ln>
            </p:spPr>
            <p:txBody>
              <a:bodyPr rtlCol="0" anchor="ctr"/>
              <a:lstStyle/>
              <a:p>
                <a:endParaRPr lang="en-US"/>
              </a:p>
            </p:txBody>
          </p:sp>
          <p:sp>
            <p:nvSpPr>
              <p:cNvPr id="14" name="Freeform 13">
                <a:extLst>
                  <a:ext uri="{FF2B5EF4-FFF2-40B4-BE49-F238E27FC236}">
                    <a16:creationId xmlns:a16="http://schemas.microsoft.com/office/drawing/2014/main" id="{87026563-A28A-E082-71FB-512B89C8CC9A}"/>
                  </a:ext>
                </a:extLst>
              </p:cNvPr>
              <p:cNvSpPr/>
              <p:nvPr/>
            </p:nvSpPr>
            <p:spPr>
              <a:xfrm>
                <a:off x="4342098" y="5208666"/>
                <a:ext cx="606981" cy="626488"/>
              </a:xfrm>
              <a:custGeom>
                <a:avLst/>
                <a:gdLst>
                  <a:gd name="connsiteX0" fmla="*/ 606811 w 606981"/>
                  <a:gd name="connsiteY0" fmla="*/ 626488 h 626488"/>
                  <a:gd name="connsiteX1" fmla="*/ 437512 w 606981"/>
                  <a:gd name="connsiteY1" fmla="*/ 189182 h 626488"/>
                  <a:gd name="connsiteX2" fmla="*/ 436561 w 606981"/>
                  <a:gd name="connsiteY2" fmla="*/ 188232 h 626488"/>
                  <a:gd name="connsiteX3" fmla="*/ 8560 w 606981"/>
                  <a:gd name="connsiteY3" fmla="*/ 0 h 626488"/>
                  <a:gd name="connsiteX4" fmla="*/ 6658 w 606981"/>
                  <a:gd name="connsiteY4" fmla="*/ 74152 h 626488"/>
                  <a:gd name="connsiteX5" fmla="*/ 6658 w 606981"/>
                  <a:gd name="connsiteY5" fmla="*/ 74152 h 626488"/>
                  <a:gd name="connsiteX6" fmla="*/ 6658 w 606981"/>
                  <a:gd name="connsiteY6" fmla="*/ 74152 h 626488"/>
                  <a:gd name="connsiteX7" fmla="*/ 383299 w 606981"/>
                  <a:gd name="connsiteY7" fmla="*/ 241469 h 626488"/>
                  <a:gd name="connsiteX8" fmla="*/ 275823 w 606981"/>
                  <a:gd name="connsiteY8" fmla="*/ 343190 h 626488"/>
                  <a:gd name="connsiteX9" fmla="*/ 2853 w 606981"/>
                  <a:gd name="connsiteY9" fmla="*/ 222456 h 626488"/>
                  <a:gd name="connsiteX10" fmla="*/ 2853 w 606981"/>
                  <a:gd name="connsiteY10" fmla="*/ 222456 h 626488"/>
                  <a:gd name="connsiteX11" fmla="*/ 1902 w 606981"/>
                  <a:gd name="connsiteY11" fmla="*/ 222456 h 626488"/>
                  <a:gd name="connsiteX12" fmla="*/ 0 w 606981"/>
                  <a:gd name="connsiteY12" fmla="*/ 296607 h 626488"/>
                  <a:gd name="connsiteX13" fmla="*/ 220658 w 606981"/>
                  <a:gd name="connsiteY13" fmla="*/ 393575 h 626488"/>
                  <a:gd name="connsiteX14" fmla="*/ 221609 w 606981"/>
                  <a:gd name="connsiteY14" fmla="*/ 394526 h 626488"/>
                  <a:gd name="connsiteX15" fmla="*/ 221609 w 606981"/>
                  <a:gd name="connsiteY15" fmla="*/ 394526 h 626488"/>
                  <a:gd name="connsiteX16" fmla="*/ 309112 w 606981"/>
                  <a:gd name="connsiteY16" fmla="*/ 619833 h 626488"/>
                  <a:gd name="connsiteX17" fmla="*/ 606811 w 606981"/>
                  <a:gd name="connsiteY17" fmla="*/ 626488 h 626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606981" h="626488">
                    <a:moveTo>
                      <a:pt x="606811" y="626488"/>
                    </a:moveTo>
                    <a:cubicBezTo>
                      <a:pt x="610615" y="462974"/>
                      <a:pt x="550695" y="308015"/>
                      <a:pt x="437512" y="189182"/>
                    </a:cubicBezTo>
                    <a:lnTo>
                      <a:pt x="436561" y="188232"/>
                    </a:lnTo>
                    <a:cubicBezTo>
                      <a:pt x="323379" y="70349"/>
                      <a:pt x="171200" y="3803"/>
                      <a:pt x="8560" y="0"/>
                    </a:cubicBezTo>
                    <a:lnTo>
                      <a:pt x="6658" y="74152"/>
                    </a:lnTo>
                    <a:lnTo>
                      <a:pt x="6658" y="74152"/>
                    </a:lnTo>
                    <a:lnTo>
                      <a:pt x="6658" y="74152"/>
                    </a:lnTo>
                    <a:cubicBezTo>
                      <a:pt x="150276" y="77954"/>
                      <a:pt x="284383" y="136896"/>
                      <a:pt x="383299" y="241469"/>
                    </a:cubicBezTo>
                    <a:lnTo>
                      <a:pt x="275823" y="343190"/>
                    </a:lnTo>
                    <a:cubicBezTo>
                      <a:pt x="203538" y="268088"/>
                      <a:pt x="107476" y="224357"/>
                      <a:pt x="2853" y="222456"/>
                    </a:cubicBezTo>
                    <a:lnTo>
                      <a:pt x="2853" y="222456"/>
                    </a:lnTo>
                    <a:lnTo>
                      <a:pt x="1902" y="222456"/>
                    </a:lnTo>
                    <a:lnTo>
                      <a:pt x="0" y="296607"/>
                    </a:lnTo>
                    <a:cubicBezTo>
                      <a:pt x="84649" y="298509"/>
                      <a:pt x="162640" y="332733"/>
                      <a:pt x="220658" y="393575"/>
                    </a:cubicBezTo>
                    <a:lnTo>
                      <a:pt x="221609" y="394526"/>
                    </a:lnTo>
                    <a:lnTo>
                      <a:pt x="221609" y="394526"/>
                    </a:lnTo>
                    <a:cubicBezTo>
                      <a:pt x="279627" y="455368"/>
                      <a:pt x="311014" y="535224"/>
                      <a:pt x="309112" y="619833"/>
                    </a:cubicBezTo>
                    <a:lnTo>
                      <a:pt x="606811" y="626488"/>
                    </a:lnTo>
                    <a:close/>
                  </a:path>
                </a:pathLst>
              </a:custGeom>
              <a:solidFill>
                <a:srgbClr val="01AAA3"/>
              </a:solidFill>
              <a:ln w="9504" cap="flat">
                <a:noFill/>
                <a:prstDash val="solid"/>
                <a:miter/>
              </a:ln>
            </p:spPr>
            <p:txBody>
              <a:bodyPr rtlCol="0" anchor="ctr"/>
              <a:lstStyle/>
              <a:p>
                <a:endParaRPr lang="en-US"/>
              </a:p>
            </p:txBody>
          </p:sp>
          <p:sp>
            <p:nvSpPr>
              <p:cNvPr id="15" name="Freeform 14">
                <a:extLst>
                  <a:ext uri="{FF2B5EF4-FFF2-40B4-BE49-F238E27FC236}">
                    <a16:creationId xmlns:a16="http://schemas.microsoft.com/office/drawing/2014/main" id="{720EE838-3B26-E820-A8B8-1B26C2F64C59}"/>
                  </a:ext>
                </a:extLst>
              </p:cNvPr>
              <p:cNvSpPr/>
              <p:nvPr/>
            </p:nvSpPr>
            <p:spPr>
              <a:xfrm>
                <a:off x="3962604" y="5281868"/>
                <a:ext cx="386152" cy="256679"/>
              </a:xfrm>
              <a:custGeom>
                <a:avLst/>
                <a:gdLst>
                  <a:gd name="connsiteX0" fmla="*/ 384250 w 386152"/>
                  <a:gd name="connsiteY0" fmla="*/ 951 h 256679"/>
                  <a:gd name="connsiteX1" fmla="*/ 0 w 386152"/>
                  <a:gd name="connsiteY1" fmla="*/ 150205 h 256679"/>
                  <a:gd name="connsiteX2" fmla="*/ 102720 w 386152"/>
                  <a:gd name="connsiteY2" fmla="*/ 256680 h 256679"/>
                  <a:gd name="connsiteX3" fmla="*/ 381397 w 386152"/>
                  <a:gd name="connsiteY3" fmla="*/ 148304 h 256679"/>
                  <a:gd name="connsiteX4" fmla="*/ 382348 w 386152"/>
                  <a:gd name="connsiteY4" fmla="*/ 148304 h 256679"/>
                  <a:gd name="connsiteX5" fmla="*/ 386152 w 386152"/>
                  <a:gd name="connsiteY5" fmla="*/ 0 h 256679"/>
                  <a:gd name="connsiteX6" fmla="*/ 384250 w 386152"/>
                  <a:gd name="connsiteY6" fmla="*/ 951 h 2566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6152" h="256679">
                    <a:moveTo>
                      <a:pt x="384250" y="951"/>
                    </a:moveTo>
                    <a:cubicBezTo>
                      <a:pt x="240632" y="-1901"/>
                      <a:pt x="103671" y="51336"/>
                      <a:pt x="0" y="150205"/>
                    </a:cubicBezTo>
                    <a:lnTo>
                      <a:pt x="102720" y="256680"/>
                    </a:lnTo>
                    <a:cubicBezTo>
                      <a:pt x="177858" y="184429"/>
                      <a:pt x="276774" y="146402"/>
                      <a:pt x="381397" y="148304"/>
                    </a:cubicBezTo>
                    <a:lnTo>
                      <a:pt x="382348" y="148304"/>
                    </a:lnTo>
                    <a:lnTo>
                      <a:pt x="386152" y="0"/>
                    </a:lnTo>
                    <a:lnTo>
                      <a:pt x="384250" y="951"/>
                    </a:lnTo>
                    <a:close/>
                  </a:path>
                </a:pathLst>
              </a:custGeom>
              <a:solidFill>
                <a:srgbClr val="ED1765"/>
              </a:solidFill>
              <a:ln w="9504" cap="flat">
                <a:noFill/>
                <a:prstDash val="solid"/>
                <a:miter/>
              </a:ln>
            </p:spPr>
            <p:txBody>
              <a:bodyPr rtlCol="0" anchor="ctr"/>
              <a:lstStyle/>
              <a:p>
                <a:endParaRPr lang="en-US"/>
              </a:p>
            </p:txBody>
          </p:sp>
          <p:sp>
            <p:nvSpPr>
              <p:cNvPr id="16" name="Freeform 15">
                <a:extLst>
                  <a:ext uri="{FF2B5EF4-FFF2-40B4-BE49-F238E27FC236}">
                    <a16:creationId xmlns:a16="http://schemas.microsoft.com/office/drawing/2014/main" id="{E83271B0-5CE4-F1A5-297A-9853FA09DD9E}"/>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010101"/>
              </a:solidFill>
              <a:ln w="9504" cap="flat">
                <a:noFill/>
                <a:prstDash val="solid"/>
                <a:miter/>
              </a:ln>
            </p:spPr>
            <p:txBody>
              <a:bodyPr rtlCol="0" anchor="ctr"/>
              <a:lstStyle/>
              <a:p>
                <a:endParaRPr lang="en-US"/>
              </a:p>
            </p:txBody>
          </p:sp>
          <p:sp>
            <p:nvSpPr>
              <p:cNvPr id="17" name="Freeform 16">
                <a:extLst>
                  <a:ext uri="{FF2B5EF4-FFF2-40B4-BE49-F238E27FC236}">
                    <a16:creationId xmlns:a16="http://schemas.microsoft.com/office/drawing/2014/main" id="{6DF94693-D75B-2904-B148-C9E65EFEE188}"/>
                  </a:ext>
                </a:extLst>
              </p:cNvPr>
              <p:cNvSpPr/>
              <p:nvPr/>
            </p:nvSpPr>
            <p:spPr>
              <a:xfrm>
                <a:off x="4345903" y="5282818"/>
                <a:ext cx="380445" cy="269038"/>
              </a:xfrm>
              <a:custGeom>
                <a:avLst/>
                <a:gdLst>
                  <a:gd name="connsiteX0" fmla="*/ 0 w 380445"/>
                  <a:gd name="connsiteY0" fmla="*/ 148304 h 269038"/>
                  <a:gd name="connsiteX1" fmla="*/ 272970 w 380445"/>
                  <a:gd name="connsiteY1" fmla="*/ 269038 h 269038"/>
                  <a:gd name="connsiteX2" fmla="*/ 380445 w 380445"/>
                  <a:gd name="connsiteY2" fmla="*/ 167317 h 269038"/>
                  <a:gd name="connsiteX3" fmla="*/ 3804 w 380445"/>
                  <a:gd name="connsiteY3" fmla="*/ 0 h 269038"/>
                  <a:gd name="connsiteX4" fmla="*/ 3804 w 380445"/>
                  <a:gd name="connsiteY4" fmla="*/ 0 h 269038"/>
                  <a:gd name="connsiteX5" fmla="*/ 3804 w 380445"/>
                  <a:gd name="connsiteY5" fmla="*/ 0 h 269038"/>
                  <a:gd name="connsiteX6" fmla="*/ 0 w 380445"/>
                  <a:gd name="connsiteY6" fmla="*/ 148304 h 269038"/>
                  <a:gd name="connsiteX7" fmla="*/ 0 w 380445"/>
                  <a:gd name="connsiteY7" fmla="*/ 148304 h 269038"/>
                  <a:gd name="connsiteX8" fmla="*/ 0 w 380445"/>
                  <a:gd name="connsiteY8" fmla="*/ 148304 h 269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80445" h="269038">
                    <a:moveTo>
                      <a:pt x="0" y="148304"/>
                    </a:moveTo>
                    <a:cubicBezTo>
                      <a:pt x="103671" y="151156"/>
                      <a:pt x="200685" y="193936"/>
                      <a:pt x="272970" y="269038"/>
                    </a:cubicBezTo>
                    <a:lnTo>
                      <a:pt x="380445" y="167317"/>
                    </a:lnTo>
                    <a:cubicBezTo>
                      <a:pt x="281530" y="62744"/>
                      <a:pt x="147423" y="3803"/>
                      <a:pt x="3804" y="0"/>
                    </a:cubicBezTo>
                    <a:lnTo>
                      <a:pt x="3804" y="0"/>
                    </a:lnTo>
                    <a:lnTo>
                      <a:pt x="3804" y="0"/>
                    </a:lnTo>
                    <a:lnTo>
                      <a:pt x="0" y="148304"/>
                    </a:lnTo>
                    <a:lnTo>
                      <a:pt x="0" y="148304"/>
                    </a:lnTo>
                    <a:lnTo>
                      <a:pt x="0" y="148304"/>
                    </a:lnTo>
                    <a:close/>
                  </a:path>
                </a:pathLst>
              </a:custGeom>
              <a:solidFill>
                <a:srgbClr val="345C42"/>
              </a:solidFill>
              <a:ln w="9504"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580465908"/>
      </p:ext>
    </p:extLst>
  </p:cSld>
  <p:clrMap bg1="lt1" tx1="dk1" bg2="lt2" tx2="dk2" accent1="accent1" accent2="accent2" accent3="accent3" accent4="accent4" accent5="accent5" accent6="accent6" hlink="hlink" folHlink="folHlink"/>
  <p:sldLayoutIdLst>
    <p:sldLayoutId id="2147483867" r:id="rId1"/>
    <p:sldLayoutId id="2147483868" r:id="rId2"/>
    <p:sldLayoutId id="2147483829" r:id="rId3"/>
    <p:sldLayoutId id="2147483842" r:id="rId4"/>
    <p:sldLayoutId id="2147483902" r:id="rId5"/>
    <p:sldLayoutId id="2147483901" r:id="rId6"/>
    <p:sldLayoutId id="2147483899" r:id="rId7"/>
    <p:sldLayoutId id="2147483900" r:id="rId8"/>
    <p:sldLayoutId id="2147483906" r:id="rId9"/>
    <p:sldLayoutId id="2147483903" r:id="rId10"/>
    <p:sldLayoutId id="2147483904" r:id="rId11"/>
    <p:sldLayoutId id="2147483861" r:id="rId12"/>
    <p:sldLayoutId id="2147483886" r:id="rId13"/>
    <p:sldLayoutId id="2147483887" r:id="rId14"/>
    <p:sldLayoutId id="2147483884" r:id="rId15"/>
    <p:sldLayoutId id="2147483897" r:id="rId16"/>
    <p:sldLayoutId id="2147483885" r:id="rId17"/>
    <p:sldLayoutId id="2147483891" r:id="rId18"/>
    <p:sldLayoutId id="2147483880" r:id="rId19"/>
    <p:sldLayoutId id="2147483893" r:id="rId20"/>
    <p:sldLayoutId id="2147483879" r:id="rId21"/>
    <p:sldLayoutId id="2147483905" r:id="rId22"/>
    <p:sldLayoutId id="2147483888" r:id="rId23"/>
    <p:sldLayoutId id="2147483878" r:id="rId24"/>
    <p:sldLayoutId id="2147483892" r:id="rId25"/>
    <p:sldLayoutId id="2147483890" r:id="rId26"/>
    <p:sldLayoutId id="2147483877" r:id="rId27"/>
    <p:sldLayoutId id="2147483898" r:id="rId28"/>
    <p:sldLayoutId id="2147483889" r:id="rId29"/>
    <p:sldLayoutId id="2147483841" r:id="rId30"/>
    <p:sldLayoutId id="2147483883" r:id="rId31"/>
    <p:sldLayoutId id="2147483894" r:id="rId32"/>
    <p:sldLayoutId id="2147483840" r:id="rId33"/>
    <p:sldLayoutId id="2147483833" r:id="rId34"/>
    <p:sldLayoutId id="2147483895" r:id="rId35"/>
    <p:sldLayoutId id="2147483847" r:id="rId36"/>
    <p:sldLayoutId id="2147483896" r:id="rId37"/>
    <p:sldLayoutId id="2147483853" r:id="rId38"/>
    <p:sldLayoutId id="2147483907" r:id="rId39"/>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xml"/><Relationship Id="rId1" Type="http://schemas.openxmlformats.org/officeDocument/2006/relationships/slideLayout" Target="../slideLayouts/slideLayout3.xml"/><Relationship Id="rId4" Type="http://schemas.openxmlformats.org/officeDocument/2006/relationships/image" Target="../media/image9.jpeg"/></Relationships>
</file>

<file path=ppt/slides/_rels/slide1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s://eu-careers.europa.eu/en/diversity-inclusion-eu-institutions-and-bodies" TargetMode="Externa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hyperlink" Target="https://www.cipd.org/globalassets/media/knowledge/knowledge-hub/reports/2023-pdfs/inclusion-at-work-exec-summary_tcm18-112951.pdf" TargetMode="External"/><Relationship Id="rId1" Type="http://schemas.openxmlformats.org/officeDocument/2006/relationships/slideLayout" Target="../slideLayouts/slideLayout21.xml"/></Relationships>
</file>

<file path=ppt/slides/_rels/slide12.xml.rels><?xml version="1.0" encoding="UTF-8" standalone="yes"?>
<Relationships xmlns="http://schemas.openxmlformats.org/package/2006/relationships"><Relationship Id="rId2" Type="http://schemas.openxmlformats.org/officeDocument/2006/relationships/hyperlink" Target="https://www.cipd.org/globalassets/media/knowledge/knowledge-hub/reports/2023-pdfs/inclusion-at-work-exec-summary_tcm18-112951.pdf" TargetMode="External"/><Relationship Id="rId1" Type="http://schemas.openxmlformats.org/officeDocument/2006/relationships/slideLayout" Target="../slideLayouts/slideLayout2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hyperlink" Target="https://nucleuscommercialfinance.com/blog/the-benefits-of-diversity-and-inclusion-for-smes/" TargetMode="External"/><Relationship Id="rId2" Type="http://schemas.openxmlformats.org/officeDocument/2006/relationships/hyperlink" Target="https://hbr.org/2016/11/why-diverse-teams-are-smarter" TargetMode="External"/><Relationship Id="rId1" Type="http://schemas.openxmlformats.org/officeDocument/2006/relationships/slideLayout" Target="../slideLayouts/slideLayout21.xml"/></Relationships>
</file>

<file path=ppt/slides/_rels/slide16.xml.rels><?xml version="1.0" encoding="UTF-8" standalone="yes"?>
<Relationships xmlns="http://schemas.openxmlformats.org/package/2006/relationships"><Relationship Id="rId2" Type="http://schemas.openxmlformats.org/officeDocument/2006/relationships/hyperlink" Target="https://nucleuscommercialfinance.com/blog/the-benefits-of-diversity-and-inclusion-for-smes/" TargetMode="External"/><Relationship Id="rId1" Type="http://schemas.openxmlformats.org/officeDocument/2006/relationships/slideLayout" Target="../slideLayouts/slideLayout21.xml"/></Relationships>
</file>

<file path=ppt/slides/_rels/slide17.xml.rels><?xml version="1.0" encoding="UTF-8" standalone="yes"?>
<Relationships xmlns="http://schemas.openxmlformats.org/package/2006/relationships"><Relationship Id="rId3" Type="http://schemas.openxmlformats.org/officeDocument/2006/relationships/hyperlink" Target="https://www.mckinsey.com/capabilities/people-and-organizational-performance/our-insights/delivering-through-diversity" TargetMode="External"/><Relationship Id="rId2" Type="http://schemas.openxmlformats.org/officeDocument/2006/relationships/hyperlink" Target="https://www.mckinsey.com/capabilities/people-and-organizational-performance/our-insights/why-diversity-matters" TargetMode="External"/><Relationship Id="rId1" Type="http://schemas.openxmlformats.org/officeDocument/2006/relationships/slideLayout" Target="../slideLayouts/slideLayout18.xml"/><Relationship Id="rId5" Type="http://schemas.openxmlformats.org/officeDocument/2006/relationships/image" Target="../media/image14.png"/><Relationship Id="rId4" Type="http://schemas.openxmlformats.org/officeDocument/2006/relationships/hyperlink" Target="https://www.mckinsey.com/featured-insights/diversity-and-inclusion/diversity-wins-how-inclusion-matters" TargetMode="External"/></Relationships>
</file>

<file path=ppt/slides/_rels/slide18.xml.rels><?xml version="1.0" encoding="UTF-8" standalone="yes"?>
<Relationships xmlns="http://schemas.openxmlformats.org/package/2006/relationships"><Relationship Id="rId3" Type="http://schemas.openxmlformats.org/officeDocument/2006/relationships/hyperlink" Target="https://www.greatplacetowork.com/resources/blog/why-is-diversity-inclusion-in-the-workplace-important#:~:text=The%20difference%20between%20diversity%2C%20inclusion%20and%20belonging%20is%20that%20diversity,ensuring%20that%20everyone%20feels%20safe" TargetMode="External"/><Relationship Id="rId2" Type="http://schemas.openxmlformats.org/officeDocument/2006/relationships/hyperlink" Target="https://www.greatplacetowork.com/resources/reports" TargetMode="External"/><Relationship Id="rId1" Type="http://schemas.openxmlformats.org/officeDocument/2006/relationships/slideLayout" Target="../slideLayouts/slideLayout24.xml"/></Relationships>
</file>

<file path=ppt/slides/_rels/slide19.xml.rels><?xml version="1.0" encoding="UTF-8" standalone="yes"?>
<Relationships xmlns="http://schemas.openxmlformats.org/package/2006/relationships"><Relationship Id="rId3" Type="http://schemas.openxmlformats.org/officeDocument/2006/relationships/hyperlink" Target="https://www.cipd.org/en/knowledge/factsheets/diversity-factsheet/" TargetMode="External"/><Relationship Id="rId2" Type="http://schemas.openxmlformats.org/officeDocument/2006/relationships/hyperlink" Target="https://www.mckinsey.com/featured-insights/mckinsey-explainers/what-is-diversity-equity-and-inclusion" TargetMode="External"/><Relationship Id="rId1" Type="http://schemas.openxmlformats.org/officeDocument/2006/relationships/slideLayout" Target="../slideLayouts/slideLayout36.xml"/><Relationship Id="rId5" Type="http://schemas.openxmlformats.org/officeDocument/2006/relationships/image" Target="../media/image15.jpeg"/><Relationship Id="rId4" Type="http://schemas.openxmlformats.org/officeDocument/2006/relationships/hyperlink" Target="https://www.youtube.com/watch?v=XisFCRrQivU&amp;t=143s"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39.xml"/><Relationship Id="rId4" Type="http://schemas.openxmlformats.org/officeDocument/2006/relationships/image" Target="../media/image10.png"/></Relationships>
</file>

<file path=ppt/slides/_rels/slide20.xml.rels><?xml version="1.0" encoding="UTF-8" standalone="yes"?>
<Relationships xmlns="http://schemas.openxmlformats.org/package/2006/relationships"><Relationship Id="rId3" Type="http://schemas.openxmlformats.org/officeDocument/2006/relationships/hyperlink" Target="https://www.greatplacetowork.com/resources/blog/why-is-diversity-inclusion-in-the-workplace-important#:~:text=The%20difference%20between%20diversity%2C%20inclusion%20and%20belonging%20is%20that%20diversity,ensuring%20that%20everyone%20feels%20safe" TargetMode="External"/><Relationship Id="rId2" Type="http://schemas.openxmlformats.org/officeDocument/2006/relationships/hyperlink" Target="https://www.greatplacetowork.com/resources/blog/belonging-in-the-workplace-what-does-it-mean-and-why-does-it-matter" TargetMode="External"/><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2.xml.rels><?xml version="1.0" encoding="UTF-8" standalone="yes"?>
<Relationships xmlns="http://schemas.openxmlformats.org/package/2006/relationships"><Relationship Id="rId3" Type="http://schemas.openxmlformats.org/officeDocument/2006/relationships/hyperlink" Target="https://www.mckinsey.com/about-us/social-responsibility/the-economic-impact-of-ageism" TargetMode="External"/><Relationship Id="rId7" Type="http://schemas.openxmlformats.org/officeDocument/2006/relationships/image" Target="../media/image16.png"/><Relationship Id="rId2" Type="http://schemas.openxmlformats.org/officeDocument/2006/relationships/hyperlink" Target="https://www.mckinsey.com/featured-insights/diversity-and-inclusion/women-in-the-workplace-archive" TargetMode="External"/><Relationship Id="rId1" Type="http://schemas.openxmlformats.org/officeDocument/2006/relationships/slideLayout" Target="../slideLayouts/slideLayout36.xml"/><Relationship Id="rId6" Type="http://schemas.openxmlformats.org/officeDocument/2006/relationships/hyperlink" Target="https://www.youtube.com/watch?v=qsUm_kkdwBs" TargetMode="External"/><Relationship Id="rId5" Type="http://schemas.openxmlformats.org/officeDocument/2006/relationships/hyperlink" Target="https://www.mckinsey.com/~/media/mckinsey/email/intersection/2021/10/06/2021-10-06d.html" TargetMode="External"/><Relationship Id="rId4" Type="http://schemas.openxmlformats.org/officeDocument/2006/relationships/hyperlink" Target="https://www.mckinsey.com/capabilities/people-and-organizational-performance/our-insights/why-diversity-matters" TargetMode="External"/></Relationships>
</file>

<file path=ppt/slides/_rels/slide23.xml.rels><?xml version="1.0" encoding="UTF-8" standalone="yes"?>
<Relationships xmlns="http://schemas.openxmlformats.org/package/2006/relationships"><Relationship Id="rId3" Type="http://schemas.openxmlformats.org/officeDocument/2006/relationships/hyperlink" Target="https://www.mckinsey.com/featured-insights/mckinsey-explainers/what-is-diversity-equity-and-inclusion" TargetMode="External"/><Relationship Id="rId2" Type="http://schemas.openxmlformats.org/officeDocument/2006/relationships/hyperlink" Target="https://www.mckinsey.com/capabilities/people-and-organizational-performance/our-insights/the-elusive-inclusive-workplace" TargetMode="External"/><Relationship Id="rId1" Type="http://schemas.openxmlformats.org/officeDocument/2006/relationships/slideLayout" Target="../slideLayouts/slideLayout24.xml"/><Relationship Id="rId4" Type="http://schemas.openxmlformats.org/officeDocument/2006/relationships/hyperlink" Target="https://insightglobal.com/blog/equity-in-workplace/"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s://www.mckinsey.com/featured-insights/mckinsey-explainers/what-is-diversity-equity-and-inclusion" TargetMode="External"/><Relationship Id="rId2" Type="http://schemas.openxmlformats.org/officeDocument/2006/relationships/hyperlink" Target="https://www.mckinsey.com/capabilities/people-and-organizational-performance/our-insights/the-organization-blog/why-inclusion-matters-and-how-to-foster-it" TargetMode="External"/><Relationship Id="rId1" Type="http://schemas.openxmlformats.org/officeDocument/2006/relationships/slideLayout" Target="../slideLayouts/slideLayout24.xml"/><Relationship Id="rId4" Type="http://schemas.openxmlformats.org/officeDocument/2006/relationships/hyperlink" Target="https://www.inclusiveemployers.co.uk/about/what-is-workplace-inclusion/#:~:text=Inclusion%20is%20the%20culture%20in,and%2C%20importantly%2C%20adds%20value."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s://www.mckinsey.com/our-people/diana-ellsworth" TargetMode="External"/><Relationship Id="rId2" Type="http://schemas.openxmlformats.org/officeDocument/2006/relationships/hyperlink" Target="https://www.mckinsey.com/capabilities/people-and-organizational-performance/our-insights/the-elusive-inclusive-workplace" TargetMode="External"/><Relationship Id="rId1" Type="http://schemas.openxmlformats.org/officeDocument/2006/relationships/slideLayout" Target="../slideLayouts/slideLayout24.xml"/><Relationship Id="rId6" Type="http://schemas.openxmlformats.org/officeDocument/2006/relationships/image" Target="../media/image17.png"/><Relationship Id="rId5" Type="http://schemas.openxmlformats.org/officeDocument/2006/relationships/hyperlink" Target="https://www.mckinsey.com/featured-insights/mckinsey-explainers/what-is-diversity-equity-and-inclusion" TargetMode="External"/><Relationship Id="rId4" Type="http://schemas.openxmlformats.org/officeDocument/2006/relationships/hyperlink" Target="https://www.mckinsey.com/featured-insights/diversity-and-inclusion/how-the-lgbtq-plus-community-fares-in-the-workplace"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16.xml"/></Relationships>
</file>

<file path=ppt/slides/_rels/slide2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5.xml"/><Relationship Id="rId4" Type="http://schemas.openxmlformats.org/officeDocument/2006/relationships/hyperlink" Target="https://nucleuscommercialfinance.com/blog/the-benefits-of-diversity-and-inclusion-for-smes/" TargetMode="External"/></Relationships>
</file>

<file path=ppt/slides/_rels/slide28.xml.rels><?xml version="1.0" encoding="UTF-8" standalone="yes"?>
<Relationships xmlns="http://schemas.openxmlformats.org/package/2006/relationships"><Relationship Id="rId2" Type="http://schemas.openxmlformats.org/officeDocument/2006/relationships/hyperlink" Target="https://nucleuscommercialfinance.com/blog/the-benefits-of-diversity-and-inclusion-for-smes/" TargetMode="External"/><Relationship Id="rId1" Type="http://schemas.openxmlformats.org/officeDocument/2006/relationships/slideLayout" Target="../slideLayouts/slideLayout25.xml"/></Relationships>
</file>

<file path=ppt/slides/_rels/slide29.xml.rels><?xml version="1.0" encoding="UTF-8" standalone="yes"?>
<Relationships xmlns="http://schemas.openxmlformats.org/package/2006/relationships"><Relationship Id="rId2" Type="http://schemas.openxmlformats.org/officeDocument/2006/relationships/hyperlink" Target="https://nucleuscommercialfinance.com/blog/the-benefits-of-diversity-and-inclusion-for-smes/" TargetMode="External"/><Relationship Id="rId1" Type="http://schemas.openxmlformats.org/officeDocument/2006/relationships/slideLayout" Target="../slideLayouts/slideLayout2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hyperlink" Target="https://nucleuscommercialfinance.com/blog/the-benefits-of-diversity-and-inclusion-for-smes/" TargetMode="External"/><Relationship Id="rId1" Type="http://schemas.openxmlformats.org/officeDocument/2006/relationships/slideLayout" Target="../slideLayouts/slideLayout25.xml"/></Relationships>
</file>

<file path=ppt/slides/_rels/slide31.xml.rels><?xml version="1.0" encoding="UTF-8" standalone="yes"?>
<Relationships xmlns="http://schemas.openxmlformats.org/package/2006/relationships"><Relationship Id="rId2" Type="http://schemas.openxmlformats.org/officeDocument/2006/relationships/hyperlink" Target="https://nucleuscommercialfinance.com/blog/the-benefits-of-diversity-and-inclusion-for-smes/" TargetMode="External"/><Relationship Id="rId1" Type="http://schemas.openxmlformats.org/officeDocument/2006/relationships/slideLayout" Target="../slideLayouts/slideLayout2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hyperlink" Target="https://papervee.com/blog/what-is-dei" TargetMode="External"/><Relationship Id="rId1" Type="http://schemas.openxmlformats.org/officeDocument/2006/relationships/slideLayout" Target="../slideLayouts/slideLayout23.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1.jpeg"/><Relationship Id="rId1" Type="http://schemas.openxmlformats.org/officeDocument/2006/relationships/slideLayout" Target="../slideLayouts/slideLayout21.xml"/><Relationship Id="rId4" Type="http://schemas.openxmlformats.org/officeDocument/2006/relationships/image" Target="../media/image2.svg"/></Relationships>
</file>

<file path=ppt/slides/_rels/slide36.xml.rels><?xml version="1.0" encoding="UTF-8" standalone="yes"?>
<Relationships xmlns="http://schemas.openxmlformats.org/package/2006/relationships"><Relationship Id="rId8" Type="http://schemas.openxmlformats.org/officeDocument/2006/relationships/image" Target="../media/image28.jpeg"/><Relationship Id="rId3" Type="http://schemas.openxmlformats.org/officeDocument/2006/relationships/image" Target="../media/image23.jpeg"/><Relationship Id="rId7" Type="http://schemas.openxmlformats.org/officeDocument/2006/relationships/image" Target="../media/image27.jpeg"/><Relationship Id="rId2" Type="http://schemas.openxmlformats.org/officeDocument/2006/relationships/image" Target="../media/image22.jpeg"/><Relationship Id="rId1" Type="http://schemas.openxmlformats.org/officeDocument/2006/relationships/slideLayout" Target="../slideLayouts/slideLayout21.xml"/><Relationship Id="rId6" Type="http://schemas.openxmlformats.org/officeDocument/2006/relationships/image" Target="../media/image26.jpeg"/><Relationship Id="rId5" Type="http://schemas.openxmlformats.org/officeDocument/2006/relationships/image" Target="../media/image25.svg"/><Relationship Id="rId4" Type="http://schemas.openxmlformats.org/officeDocument/2006/relationships/image" Target="../media/image24.png"/><Relationship Id="rId9" Type="http://schemas.openxmlformats.org/officeDocument/2006/relationships/image" Target="../media/image29.png"/></Relationships>
</file>

<file path=ppt/slides/_rels/slide37.xml.rels><?xml version="1.0" encoding="UTF-8" standalone="yes"?>
<Relationships xmlns="http://schemas.openxmlformats.org/package/2006/relationships"><Relationship Id="rId8" Type="http://schemas.openxmlformats.org/officeDocument/2006/relationships/image" Target="../media/image25.svg"/><Relationship Id="rId3" Type="http://schemas.openxmlformats.org/officeDocument/2006/relationships/hyperlink" Target="https://ec.europa.eu/eurostat/web/products-eurostat-news/-/ddn-20230210-1" TargetMode="External"/><Relationship Id="rId7" Type="http://schemas.openxmlformats.org/officeDocument/2006/relationships/image" Target="../media/image24.png"/><Relationship Id="rId12" Type="http://schemas.openxmlformats.org/officeDocument/2006/relationships/image" Target="../media/image29.png"/><Relationship Id="rId2" Type="http://schemas.openxmlformats.org/officeDocument/2006/relationships/hyperlink" Target="https://www.mckinsey.com/capabilities/people-and-organizational-performance/our-insights/delivering-through-diversity" TargetMode="External"/><Relationship Id="rId1" Type="http://schemas.openxmlformats.org/officeDocument/2006/relationships/slideLayout" Target="../slideLayouts/slideLayout21.xml"/><Relationship Id="rId6" Type="http://schemas.openxmlformats.org/officeDocument/2006/relationships/image" Target="../media/image23.jpeg"/><Relationship Id="rId11" Type="http://schemas.openxmlformats.org/officeDocument/2006/relationships/image" Target="../media/image28.jpeg"/><Relationship Id="rId5" Type="http://schemas.openxmlformats.org/officeDocument/2006/relationships/image" Target="../media/image22.jpeg"/><Relationship Id="rId10" Type="http://schemas.openxmlformats.org/officeDocument/2006/relationships/image" Target="../media/image27.jpeg"/><Relationship Id="rId4" Type="http://schemas.openxmlformats.org/officeDocument/2006/relationships/hyperlink" Target="https://www.etui.org/publications/time-close-gender-pay-gap#:~:text=The%20gender%20pay%20gap%20in,widest%2C%20at%2021.8%20per%20cent." TargetMode="External"/><Relationship Id="rId9" Type="http://schemas.openxmlformats.org/officeDocument/2006/relationships/image" Target="../media/image26.jpeg"/></Relationships>
</file>

<file path=ppt/slides/_rels/slide38.xml.rels><?xml version="1.0" encoding="UTF-8" standalone="yes"?>
<Relationships xmlns="http://schemas.openxmlformats.org/package/2006/relationships"><Relationship Id="rId3" Type="http://schemas.openxmlformats.org/officeDocument/2006/relationships/hyperlink" Target="https://fra.europa.eu/sites/default/files/fra_uploads/fra-2023-being-black_in_the_eu_en.pdf" TargetMode="External"/><Relationship Id="rId2" Type="http://schemas.openxmlformats.org/officeDocument/2006/relationships/hyperlink" Target="https://www.prb.org/international/indicator/urban/" TargetMode="External"/><Relationship Id="rId1" Type="http://schemas.openxmlformats.org/officeDocument/2006/relationships/slideLayout" Target="../slideLayouts/slideLayout21.xml"/><Relationship Id="rId6" Type="http://schemas.openxmlformats.org/officeDocument/2006/relationships/image" Target="../media/image29.png"/><Relationship Id="rId5" Type="http://schemas.openxmlformats.org/officeDocument/2006/relationships/image" Target="../media/image31.svg"/><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21.xml"/><Relationship Id="rId5" Type="http://schemas.openxmlformats.org/officeDocument/2006/relationships/image" Target="../media/image29.png"/><Relationship Id="rId4" Type="http://schemas.openxmlformats.org/officeDocument/2006/relationships/hyperlink" Target="https://ec.europa.eu/eurostat/statistics-explained/index.php?title=Ageing_Europe_-_statistics_on_working_and_moving_into_retirement&amp;oldid=581874#:~:text=The%20share%20of%20people%20aged,20%20%25%20between%202004%20and%202019.&amp;text=In%202019%2C%2048%20%25%20of%20all,aged%2065%20years%20or%20more."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40.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21.xml"/><Relationship Id="rId6" Type="http://schemas.openxmlformats.org/officeDocument/2006/relationships/image" Target="../media/image29.png"/><Relationship Id="rId5" Type="http://schemas.openxmlformats.org/officeDocument/2006/relationships/hyperlink" Target="https://www.mhc.ie/latest/insights/european-accessibility-act-implemented-into-irish-law#:~:text=The%20European%20Accessibility%20Act%20has,accessible%20to%20persons%20with%20disabilities." TargetMode="External"/><Relationship Id="rId4" Type="http://schemas.openxmlformats.org/officeDocument/2006/relationships/hyperlink" Target="https://www.consilium.europa.eu/en/infographics/disability-eu-facts-figures/#:~:text=How%20many%20people%20have%20a,people%20adults%20in%20the%20EU." TargetMode="External"/></Relationships>
</file>

<file path=ppt/slides/_rels/slide41.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21.xml"/><Relationship Id="rId6" Type="http://schemas.openxmlformats.org/officeDocument/2006/relationships/image" Target="../media/image38.png"/><Relationship Id="rId5" Type="http://schemas.openxmlformats.org/officeDocument/2006/relationships/hyperlink" Target="https://www.europarl.europa.eu/RegData/etudes/BRIE/2023/747896/EPRS_BRI(2023)747896_EN.pdf" TargetMode="External"/><Relationship Id="rId4" Type="http://schemas.openxmlformats.org/officeDocument/2006/relationships/hyperlink" Target="http://fra.europa.eu/en/theme/lgbti" TargetMode="External"/></Relationships>
</file>

<file path=ppt/slides/_rels/slide42.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21.xml"/><Relationship Id="rId4" Type="http://schemas.openxmlformats.org/officeDocument/2006/relationships/image" Target="../media/image29.png"/></Relationships>
</file>

<file path=ppt/slides/_rels/slide43.xml.rels><?xml version="1.0" encoding="UTF-8" standalone="yes"?>
<Relationships xmlns="http://schemas.openxmlformats.org/package/2006/relationships"><Relationship Id="rId3" Type="http://schemas.openxmlformats.org/officeDocument/2006/relationships/image" Target="../media/image40.svg"/><Relationship Id="rId2" Type="http://schemas.openxmlformats.org/officeDocument/2006/relationships/image" Target="../media/image39.png"/><Relationship Id="rId1" Type="http://schemas.openxmlformats.org/officeDocument/2006/relationships/slideLayout" Target="../slideLayouts/slideLayout21.xml"/><Relationship Id="rId6" Type="http://schemas.openxmlformats.org/officeDocument/2006/relationships/image" Target="../media/image29.png"/><Relationship Id="rId5" Type="http://schemas.openxmlformats.org/officeDocument/2006/relationships/hyperlink" Target="https://www.europarl.europa.eu/meetdocs/2014_2019/documents/droi/dv/605_eprid_introduction_/605_eprid_introduction_en.pdf" TargetMode="External"/><Relationship Id="rId4" Type="http://schemas.openxmlformats.org/officeDocument/2006/relationships/hyperlink" Target="https://www.pewresearch.org/religion/2018/10/29/eastern-and-western-europeans-differ-on-importance-of-religion-views-of-minorities-and-key-social-issues/" TargetMode="External"/></Relationships>
</file>

<file path=ppt/slides/_rels/slide44.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21.xml"/><Relationship Id="rId4" Type="http://schemas.openxmlformats.org/officeDocument/2006/relationships/image" Target="../media/image29.png"/></Relationships>
</file>

<file path=ppt/slides/_rels/slide45.xml.rels><?xml version="1.0" encoding="UTF-8" standalone="yes"?>
<Relationships xmlns="http://schemas.openxmlformats.org/package/2006/relationships"><Relationship Id="rId3" Type="http://schemas.openxmlformats.org/officeDocument/2006/relationships/image" Target="../media/image33.svg"/><Relationship Id="rId2" Type="http://schemas.openxmlformats.org/officeDocument/2006/relationships/image" Target="../media/image32.png"/><Relationship Id="rId1" Type="http://schemas.openxmlformats.org/officeDocument/2006/relationships/slideLayout" Target="../slideLayouts/slideLayout21.xml"/><Relationship Id="rId6" Type="http://schemas.openxmlformats.org/officeDocument/2006/relationships/image" Target="../media/image29.png"/><Relationship Id="rId5" Type="http://schemas.openxmlformats.org/officeDocument/2006/relationships/hyperlink" Target="https://360learning.com/blog/language-barriers-in-the-workplace/#:~:text=This%20can%20have%20a%20big,prevented%20managers%20from%20feeling%20respected." TargetMode="External"/><Relationship Id="rId4" Type="http://schemas.openxmlformats.org/officeDocument/2006/relationships/hyperlink" Target="https://www.tomedes.com/translator-hub/european-languages#:~:text=Europe%20is%20home%20to%2024,a%20huge%20amount%20of%20variety." TargetMode="External"/></Relationships>
</file>

<file path=ppt/slides/_rels/slide46.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21.xml"/><Relationship Id="rId4" Type="http://schemas.openxmlformats.org/officeDocument/2006/relationships/image" Target="../media/image29.png"/></Relationships>
</file>

<file path=ppt/slides/_rels/slide47.xml.rels><?xml version="1.0" encoding="UTF-8" standalone="yes"?>
<Relationships xmlns="http://schemas.openxmlformats.org/package/2006/relationships"><Relationship Id="rId3" Type="http://schemas.openxmlformats.org/officeDocument/2006/relationships/image" Target="../media/image42.svg"/><Relationship Id="rId2" Type="http://schemas.openxmlformats.org/officeDocument/2006/relationships/image" Target="../media/image41.png"/><Relationship Id="rId1" Type="http://schemas.openxmlformats.org/officeDocument/2006/relationships/slideLayout" Target="../slideLayouts/slideLayout21.xml"/><Relationship Id="rId6" Type="http://schemas.openxmlformats.org/officeDocument/2006/relationships/image" Target="../media/image29.png"/><Relationship Id="rId5" Type="http://schemas.openxmlformats.org/officeDocument/2006/relationships/hyperlink" Target="https://ec.europa.eu/eurostat/statistics-explained/index.php/Educational_attainment_statistics#:~:text=Highlights&amp;text=In%202022%2C%20more%20than%2040,EU%20had%20completed%20tertiary%20education.&amp;text=In%202022%2C%20almost%2084%20%25%20of,upper%20secondary%20level%20of%20education." TargetMode="External"/><Relationship Id="rId4" Type="http://schemas.openxmlformats.org/officeDocument/2006/relationships/hyperlink" Target="https://ec.europa.eu/eurostat/statistics-explained/index.php?title=Living_conditions_in_Europe_-_income_distribution_and_income_inequality&amp;oldid=528159#:~:text=In%202022%2C%20the%20highest%20levels,)%20and%20Belgium%20(24.9)." TargetMode="External"/></Relationships>
</file>

<file path=ppt/slides/_rels/slide48.xml.rels><?xml version="1.0" encoding="UTF-8" standalone="yes"?>
<Relationships xmlns="http://schemas.openxmlformats.org/package/2006/relationships"><Relationship Id="rId3" Type="http://schemas.openxmlformats.org/officeDocument/2006/relationships/image" Target="../media/image44.svg"/><Relationship Id="rId2" Type="http://schemas.openxmlformats.org/officeDocument/2006/relationships/image" Target="../media/image43.png"/><Relationship Id="rId1" Type="http://schemas.openxmlformats.org/officeDocument/2006/relationships/slideLayout" Target="../slideLayouts/slideLayout21.xml"/><Relationship Id="rId4" Type="http://schemas.openxmlformats.org/officeDocument/2006/relationships/image" Target="../media/image45.png"/></Relationships>
</file>

<file path=ppt/slides/_rels/slide49.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image" Target="../media/image44.svg"/><Relationship Id="rId7" Type="http://schemas.openxmlformats.org/officeDocument/2006/relationships/hyperlink" Target="https://leapscholar.com/blog/best-education-system-in-the-world-countries-and-ranking/#:~:text=9.-,Sweden,in%20Sweden%20was%20over%2041%2C967." TargetMode="External"/><Relationship Id="rId2" Type="http://schemas.openxmlformats.org/officeDocument/2006/relationships/image" Target="../media/image43.png"/><Relationship Id="rId1" Type="http://schemas.openxmlformats.org/officeDocument/2006/relationships/slideLayout" Target="../slideLayouts/slideLayout21.xml"/><Relationship Id="rId6" Type="http://schemas.openxmlformats.org/officeDocument/2006/relationships/hyperlink" Target="https://www.independent.ie/irish-news/education/ireland-stays-at-top-end-of-eu-education-table/42179958.html#:~:text=Ireland%20is%20holding%20its%20own,one%20in%20three%20(33pc)." TargetMode="External"/><Relationship Id="rId5" Type="http://schemas.openxmlformats.org/officeDocument/2006/relationships/hyperlink" Target="https://ec.europa.eu/eurostat/statistics-explained/index.php?title=Vocational_education_statistics" TargetMode="External"/><Relationship Id="rId4" Type="http://schemas.openxmlformats.org/officeDocument/2006/relationships/hyperlink" Target="https://www.europarl.europa.eu/factsheets/en/sheet/139/education-and-vocational-training"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50.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1.xml"/><Relationship Id="rId4" Type="http://schemas.openxmlformats.org/officeDocument/2006/relationships/image" Target="../media/image45.png"/></Relationships>
</file>

<file path=ppt/slides/_rels/slide51.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1.xml"/><Relationship Id="rId6" Type="http://schemas.openxmlformats.org/officeDocument/2006/relationships/image" Target="../media/image45.png"/><Relationship Id="rId5" Type="http://schemas.openxmlformats.org/officeDocument/2006/relationships/hyperlink" Target="https://www.zurich.com/en/media/magazine/2022/its-all-in-the-mind-what-does-it-mean-to-be-neurodivergent#:~:text=It%20is%20thought%20that%20about,include%20dyscalculia%20and%20Tourette's%20syndrome." TargetMode="External"/><Relationship Id="rId4" Type="http://schemas.openxmlformats.org/officeDocument/2006/relationships/hyperlink" Target="https://www.greatplacetowork.com/resources/blog/how-to-build-and-support-neurodiversity-in-the-workplace" TargetMode="External"/></Relationships>
</file>

<file path=ppt/slides/_rels/slide52.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21.xml"/><Relationship Id="rId4" Type="http://schemas.openxmlformats.org/officeDocument/2006/relationships/image" Target="../media/image45.png"/></Relationships>
</file>

<file path=ppt/slides/_rels/slide53.xml.rels><?xml version="1.0" encoding="UTF-8" standalone="yes"?>
<Relationships xmlns="http://schemas.openxmlformats.org/package/2006/relationships"><Relationship Id="rId3" Type="http://schemas.openxmlformats.org/officeDocument/2006/relationships/image" Target="../media/image35.svg"/><Relationship Id="rId2" Type="http://schemas.openxmlformats.org/officeDocument/2006/relationships/image" Target="../media/image34.png"/><Relationship Id="rId1" Type="http://schemas.openxmlformats.org/officeDocument/2006/relationships/slideLayout" Target="../slideLayouts/slideLayout21.xml"/><Relationship Id="rId5" Type="http://schemas.openxmlformats.org/officeDocument/2006/relationships/image" Target="../media/image45.png"/><Relationship Id="rId4" Type="http://schemas.openxmlformats.org/officeDocument/2006/relationships/hyperlink" Target="https://neighbourhood-enlargement.ec.europa.eu/european-neighbourhood-policy/cross-border-cooperation_en#:~:text=Cross%20Border%20Cooperation%20(CBC)%20is,common%20challenges%20across%20these%20borders." TargetMode="External"/></Relationships>
</file>

<file path=ppt/slides/_rels/slide54.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21.xml"/><Relationship Id="rId4" Type="http://schemas.openxmlformats.org/officeDocument/2006/relationships/image" Target="../media/image45.png"/></Relationships>
</file>

<file path=ppt/slides/_rels/slide55.xml.rels><?xml version="1.0" encoding="UTF-8" standalone="yes"?>
<Relationships xmlns="http://schemas.openxmlformats.org/package/2006/relationships"><Relationship Id="rId3" Type="http://schemas.openxmlformats.org/officeDocument/2006/relationships/image" Target="../media/image37.svg"/><Relationship Id="rId2" Type="http://schemas.openxmlformats.org/officeDocument/2006/relationships/image" Target="../media/image36.png"/><Relationship Id="rId1" Type="http://schemas.openxmlformats.org/officeDocument/2006/relationships/slideLayout" Target="../slideLayouts/slideLayout21.xml"/><Relationship Id="rId6" Type="http://schemas.openxmlformats.org/officeDocument/2006/relationships/image" Target="../media/image45.png"/><Relationship Id="rId5" Type="http://schemas.openxmlformats.org/officeDocument/2006/relationships/hyperlink" Target="https://www.inclusion-europe.eu/work-life-balance-directive/#:~:text=What%20is%20the%20Work%2DLife%20Balance%20Directive%3F&amp;text=The%20Work%2DLife%20Balance%20Directive%20is%20an%20EU%20law%20which,private%20life%2C%20including%20caring%20responsibilities." TargetMode="External"/><Relationship Id="rId4" Type="http://schemas.openxmlformats.org/officeDocument/2006/relationships/hyperlink" Target="https://ec.europa.eu/eurostat/statistics-explained/index.php/Household_composition_statistics#:~:text=The%20most%20numerous%20type%20of,with%20children%20numbering%2030.6%20million." TargetMode="Externa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3.xml"/></Relationships>
</file>

<file path=ppt/slides/_rels/slide59.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hyperlink" Target="https://ec.europa.eu/social/BlobServlet?docId=773&amp;langId=en" TargetMode="External"/><Relationship Id="rId7" Type="http://schemas.openxmlformats.org/officeDocument/2006/relationships/image" Target="../media/image25.svg"/><Relationship Id="rId2" Type="http://schemas.openxmlformats.org/officeDocument/2006/relationships/hyperlink" Target="https://www.mckinsey.com/featured-insights/diversity-and-inclusion/diversity-wins-how-inclusion-matters" TargetMode="External"/><Relationship Id="rId1" Type="http://schemas.openxmlformats.org/officeDocument/2006/relationships/slideLayout" Target="../slideLayouts/slideLayout23.xml"/><Relationship Id="rId6" Type="http://schemas.openxmlformats.org/officeDocument/2006/relationships/image" Target="../media/image24.png"/><Relationship Id="rId5" Type="http://schemas.openxmlformats.org/officeDocument/2006/relationships/hyperlink" Target="https://www.cipd.org/en/knowledge/evidence-reviews/evidence-engagement/" TargetMode="External"/><Relationship Id="rId4" Type="http://schemas.openxmlformats.org/officeDocument/2006/relationships/hyperlink" Target="https://www.eurofound.europa.eu/sites/default/files/ef_files/pubdocs/2013/02/en/1/EF1302EN.pdf" TargetMode="External"/><Relationship Id="rId9" Type="http://schemas.openxmlformats.org/officeDocument/2006/relationships/image" Target="../media/image31.sv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hyperlink" Target="https://eudiversity2024.eu/" TargetMode="External"/><Relationship Id="rId7" Type="http://schemas.openxmlformats.org/officeDocument/2006/relationships/image" Target="../media/image33.svg"/><Relationship Id="rId2" Type="http://schemas.openxmlformats.org/officeDocument/2006/relationships/hyperlink" Target="https://www.linkedin.com/pulse/silencing-diversity-how-leaders-can-ensure-all-voices-freisa-davila#:~:text=Another%20study%20by%20Deloitte%20found,decisions%2060%25%20of%20the%20time." TargetMode="External"/><Relationship Id="rId1" Type="http://schemas.openxmlformats.org/officeDocument/2006/relationships/slideLayout" Target="../slideLayouts/slideLayout23.xml"/><Relationship Id="rId6" Type="http://schemas.openxmlformats.org/officeDocument/2006/relationships/image" Target="../media/image32.png"/><Relationship Id="rId5" Type="http://schemas.openxmlformats.org/officeDocument/2006/relationships/hyperlink" Target="https://commission.europa.eu/about-european-commission/organisational-structure/people-first-modernising-european-commission/people-first-diversity-and-inclusion_en#:~:text=The%20European%20Commission%20aims%20to,is%20representative%20of%20our%20society." TargetMode="External"/><Relationship Id="rId4" Type="http://schemas.openxmlformats.org/officeDocument/2006/relationships/hyperlink" Target="https://www.glassdoor.com/employers/blog/diversity-inclusion-workplace-survey/" TargetMode="External"/><Relationship Id="rId9" Type="http://schemas.openxmlformats.org/officeDocument/2006/relationships/image" Target="../media/image35.svg"/></Relationships>
</file>

<file path=ppt/slides/_rels/slide6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hyperlink" Target="https://ec.europa.eu/commission/presscorner/detail/en/ip_23_1891" TargetMode="External"/><Relationship Id="rId7" Type="http://schemas.openxmlformats.org/officeDocument/2006/relationships/image" Target="../media/image37.svg"/><Relationship Id="rId2" Type="http://schemas.openxmlformats.org/officeDocument/2006/relationships/hyperlink" Target="https://www.edume.com/blog/workplace-diversity-statistics#:~:text=1.-,Inclusive%20companies%20are%201.7%20times%20more%20likely%20to%20be%20innovation,likely%20to%20be%20change%2Dready." TargetMode="External"/><Relationship Id="rId1" Type="http://schemas.openxmlformats.org/officeDocument/2006/relationships/slideLayout" Target="../slideLayouts/slideLayout23.xml"/><Relationship Id="rId6" Type="http://schemas.openxmlformats.org/officeDocument/2006/relationships/image" Target="../media/image36.png"/><Relationship Id="rId5" Type="http://schemas.openxmlformats.org/officeDocument/2006/relationships/hyperlink" Target="https://newsroom.accenture.com/news/2018/majority-of-consumers-buying-from-companies-that-take-a-stand-on-issues-they-care-about-and-ditching-those-that-dont-accenture-study-finds" TargetMode="External"/><Relationship Id="rId4" Type="http://schemas.openxmlformats.org/officeDocument/2006/relationships/hyperlink" Target="https://www.mckinsey.com/featured-insights/diversity-and-inclusion/diversity-matters-even-more-the-case-for-holistic-impact" TargetMode="External"/><Relationship Id="rId9" Type="http://schemas.openxmlformats.org/officeDocument/2006/relationships/image" Target="../media/image40.svg"/></Relationships>
</file>

<file path=ppt/slides/_rels/slide62.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hyperlink" Target="https://www.cpl.com/blog/2022/07/the-benefits-of-diversity-in-the-workplace" TargetMode="External"/><Relationship Id="rId7" Type="http://schemas.openxmlformats.org/officeDocument/2006/relationships/image" Target="../media/image42.svg"/><Relationship Id="rId2" Type="http://schemas.openxmlformats.org/officeDocument/2006/relationships/hyperlink" Target="https://ec.europa.eu/social/BlobServlet?docId=26510&amp;langId=en" TargetMode="External"/><Relationship Id="rId1" Type="http://schemas.openxmlformats.org/officeDocument/2006/relationships/slideLayout" Target="../slideLayouts/slideLayout23.xml"/><Relationship Id="rId6" Type="http://schemas.openxmlformats.org/officeDocument/2006/relationships/image" Target="../media/image41.png"/><Relationship Id="rId5" Type="http://schemas.openxmlformats.org/officeDocument/2006/relationships/hyperlink" Target="https://eur-lex.europa.eu/legal-content/EN/TXT/PDF/?uri=CELLAR:91af0878-b379-11e5-8d3c-01aa75ed71a1&amp;from=EN" TargetMode="External"/><Relationship Id="rId4" Type="http://schemas.openxmlformats.org/officeDocument/2006/relationships/hyperlink" Target="https://commission.europa.eu/aid-development-cooperation-fundamental-rights/your-rights-eu/know-your-rights/equality/non-discrimination_en" TargetMode="External"/><Relationship Id="rId9" Type="http://schemas.openxmlformats.org/officeDocument/2006/relationships/image" Target="../media/image44.svg"/></Relationships>
</file>

<file path=ppt/slides/_rels/slide63.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7.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65.xml.rels><?xml version="1.0" encoding="UTF-8" standalone="yes"?>
<Relationships xmlns="http://schemas.openxmlformats.org/package/2006/relationships"><Relationship Id="rId8" Type="http://schemas.openxmlformats.org/officeDocument/2006/relationships/hyperlink" Target="https://www.linkedin.com/company/94290387/admin/" TargetMode="External"/><Relationship Id="rId3" Type="http://schemas.openxmlformats.org/officeDocument/2006/relationships/hyperlink" Target="https://www.facebook.com/profile.php?id=100092188720908" TargetMode="External"/><Relationship Id="rId7" Type="http://schemas.openxmlformats.org/officeDocument/2006/relationships/image" Target="../media/image9.jpeg"/><Relationship Id="rId2" Type="http://schemas.openxmlformats.org/officeDocument/2006/relationships/notesSlide" Target="../notesSlides/notesSlide4.xml"/><Relationship Id="rId1" Type="http://schemas.openxmlformats.org/officeDocument/2006/relationships/slideLayout" Target="../slideLayouts/slideLayout38.xml"/><Relationship Id="rId6" Type="http://schemas.openxmlformats.org/officeDocument/2006/relationships/image" Target="../media/image49.svg"/><Relationship Id="rId5" Type="http://schemas.openxmlformats.org/officeDocument/2006/relationships/image" Target="../media/image48.png"/><Relationship Id="rId4" Type="http://schemas.openxmlformats.org/officeDocument/2006/relationships/hyperlink" Target="https://projectdare.eu/" TargetMode="External"/><Relationship Id="rId9" Type="http://schemas.openxmlformats.org/officeDocument/2006/relationships/image" Target="../media/image50.jpeg"/></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s://businessdisabilityforum.org.uk/the-great-big-workplace-adjustments-survey-2023/intersectional-experiences-at-work/" TargetMode="External"/><Relationship Id="rId1" Type="http://schemas.openxmlformats.org/officeDocument/2006/relationships/slideLayout" Target="../slideLayouts/slideLayout31.xml"/></Relationships>
</file>

<file path=ppt/slides/_rels/slide9.xml.rels><?xml version="1.0" encoding="UTF-8" standalone="yes"?>
<Relationships xmlns="http://schemas.openxmlformats.org/package/2006/relationships"><Relationship Id="rId3" Type="http://schemas.openxmlformats.org/officeDocument/2006/relationships/hyperlink" Target="https://papervee.com/blog/what-is-dei" TargetMode="External"/><Relationship Id="rId2" Type="http://schemas.openxmlformats.org/officeDocument/2006/relationships/hyperlink" Target="https://www3.weforum.org/docs/WEF_Diversity_Equity_and_Inclusion_Lighthouses_2024.pdf" TargetMode="External"/><Relationship Id="rId1" Type="http://schemas.openxmlformats.org/officeDocument/2006/relationships/slideLayout" Target="../slideLayouts/slideLayout2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20F6C3-7100-8636-D720-BA63C1DF886D}"/>
            </a:ext>
          </a:extLst>
        </p:cNvPr>
        <p:cNvGrpSpPr/>
        <p:nvPr/>
      </p:nvGrpSpPr>
      <p:grpSpPr>
        <a:xfrm>
          <a:off x="0" y="0"/>
          <a:ext cx="0" cy="0"/>
          <a:chOff x="0" y="0"/>
          <a:chExt cx="0" cy="0"/>
        </a:xfrm>
      </p:grpSpPr>
      <p:pic>
        <p:nvPicPr>
          <p:cNvPr id="15" name="Picture Placeholder 14" descr="A group of people in a wheelchairs having a discussion&#10;&#10;AI-generated content may be incorrect.">
            <a:extLst>
              <a:ext uri="{FF2B5EF4-FFF2-40B4-BE49-F238E27FC236}">
                <a16:creationId xmlns:a16="http://schemas.microsoft.com/office/drawing/2014/main" id="{8C53346D-8594-511B-49B8-A0739086A7FD}"/>
              </a:ext>
            </a:extLst>
          </p:cNvPr>
          <p:cNvPicPr>
            <a:picLocks noGrp="1" noChangeAspect="1"/>
          </p:cNvPicPr>
          <p:nvPr>
            <p:ph type="pic" sz="quarter" idx="43"/>
          </p:nvPr>
        </p:nvPicPr>
        <p:blipFill>
          <a:blip r:embed="rId3" cstate="email">
            <a:extLst>
              <a:ext uri="{28A0092B-C50C-407E-A947-70E740481C1C}">
                <a14:useLocalDpi xmlns:a14="http://schemas.microsoft.com/office/drawing/2010/main"/>
              </a:ext>
            </a:extLst>
          </a:blip>
          <a:srcRect t="637" b="637"/>
          <a:stretch>
            <a:fillRect/>
          </a:stretch>
        </p:blipFill>
        <p:spPr/>
      </p:pic>
      <p:sp>
        <p:nvSpPr>
          <p:cNvPr id="7" name="Text Placeholder 6">
            <a:extLst>
              <a:ext uri="{FF2B5EF4-FFF2-40B4-BE49-F238E27FC236}">
                <a16:creationId xmlns:a16="http://schemas.microsoft.com/office/drawing/2014/main" id="{5A5FD00F-66F5-CFA3-F62C-97B81EA49915}"/>
              </a:ext>
            </a:extLst>
          </p:cNvPr>
          <p:cNvSpPr>
            <a:spLocks noGrp="1"/>
          </p:cNvSpPr>
          <p:nvPr>
            <p:ph type="body" sz="quarter" idx="16"/>
          </p:nvPr>
        </p:nvSpPr>
        <p:spPr>
          <a:xfrm>
            <a:off x="413491" y="3700091"/>
            <a:ext cx="4131318" cy="1008397"/>
          </a:xfrm>
          <a:prstGeom prst="rect">
            <a:avLst/>
          </a:prstGeom>
        </p:spPr>
        <p:txBody>
          <a:bodyPr/>
          <a:lstStyle/>
          <a:p>
            <a:pPr>
              <a:lnSpc>
                <a:spcPct val="100000"/>
              </a:lnSpc>
              <a:spcAft>
                <a:spcPts val="800"/>
              </a:spcAft>
            </a:pPr>
            <a:r>
              <a:rPr lang="en-IE" sz="2800" kern="100" dirty="0">
                <a:effectLst/>
                <a:latin typeface="+mn-lt"/>
                <a:ea typeface="Times New Roman" panose="02020603050405020304" pitchFamily="18" charset="0"/>
                <a:cs typeface="Times New Roman" panose="02020603050405020304" pitchFamily="18" charset="0"/>
              </a:rPr>
              <a:t>Part 1 Introduction: </a:t>
            </a:r>
            <a:r>
              <a:rPr lang="en-IE" sz="2800" b="0" kern="100" dirty="0">
                <a:effectLst/>
                <a:latin typeface="+mn-lt"/>
                <a:ea typeface="Times New Roman" panose="02020603050405020304" pitchFamily="18" charset="0"/>
                <a:cs typeface="Times New Roman" panose="02020603050405020304" pitchFamily="18" charset="0"/>
              </a:rPr>
              <a:t>Need for SMEs to Be Diverse and Inclusive (D&amp;I) (Benefits &amp; Understanding the Dimensions)</a:t>
            </a:r>
            <a:endParaRPr lang="en-IE" sz="2800" b="0" kern="100" dirty="0">
              <a:effectLst/>
              <a:latin typeface="+mn-lt"/>
              <a:ea typeface="Aptos" panose="020B0004020202020204" pitchFamily="34" charset="0"/>
              <a:cs typeface="Times New Roman" panose="02020603050405020304" pitchFamily="18" charset="0"/>
            </a:endParaRPr>
          </a:p>
        </p:txBody>
      </p:sp>
      <p:sp>
        <p:nvSpPr>
          <p:cNvPr id="9" name="Text Placeholder 8">
            <a:extLst>
              <a:ext uri="{FF2B5EF4-FFF2-40B4-BE49-F238E27FC236}">
                <a16:creationId xmlns:a16="http://schemas.microsoft.com/office/drawing/2014/main" id="{569CC953-5962-9B73-9DFE-8585A277EA8F}"/>
              </a:ext>
            </a:extLst>
          </p:cNvPr>
          <p:cNvSpPr>
            <a:spLocks noGrp="1"/>
          </p:cNvSpPr>
          <p:nvPr>
            <p:ph type="body" sz="quarter" idx="19"/>
          </p:nvPr>
        </p:nvSpPr>
        <p:spPr>
          <a:xfrm>
            <a:off x="413490" y="2895812"/>
            <a:ext cx="3609869" cy="533188"/>
          </a:xfrm>
          <a:prstGeom prst="rect">
            <a:avLst/>
          </a:prstGeom>
        </p:spPr>
        <p:txBody>
          <a:bodyPr/>
          <a:lstStyle/>
          <a:p>
            <a:r>
              <a:rPr lang="en-US" sz="3600" b="1" dirty="0"/>
              <a:t>Module 1 </a:t>
            </a:r>
            <a:r>
              <a:rPr lang="en-US" dirty="0"/>
              <a:t>(Part 1)</a:t>
            </a:r>
          </a:p>
        </p:txBody>
      </p:sp>
      <p:sp>
        <p:nvSpPr>
          <p:cNvPr id="3" name="Text Placeholder 2">
            <a:extLst>
              <a:ext uri="{FF2B5EF4-FFF2-40B4-BE49-F238E27FC236}">
                <a16:creationId xmlns:a16="http://schemas.microsoft.com/office/drawing/2014/main" id="{A54B07CE-C13B-75CA-B199-57729EF36D80}"/>
              </a:ext>
            </a:extLst>
          </p:cNvPr>
          <p:cNvSpPr>
            <a:spLocks noGrp="1"/>
          </p:cNvSpPr>
          <p:nvPr>
            <p:ph type="body" sz="quarter" idx="21"/>
          </p:nvPr>
        </p:nvSpPr>
        <p:spPr>
          <a:prstGeom prst="rect">
            <a:avLst/>
          </a:prstGeom>
        </p:spPr>
        <p:txBody>
          <a:bodyPr/>
          <a:lstStyle/>
          <a:p>
            <a:r>
              <a:rPr lang="en-US" dirty="0" err="1"/>
              <a:t>www.</a:t>
            </a:r>
            <a:r>
              <a:rPr lang="en-US" b="1" dirty="0" err="1"/>
              <a:t> projectdare</a:t>
            </a:r>
            <a:r>
              <a:rPr lang="en-US" dirty="0" err="1"/>
              <a:t>.eu</a:t>
            </a:r>
            <a:endParaRPr lang="en-US" dirty="0"/>
          </a:p>
        </p:txBody>
      </p:sp>
      <p:grpSp>
        <p:nvGrpSpPr>
          <p:cNvPr id="2" name="Group 1">
            <a:extLst>
              <a:ext uri="{FF2B5EF4-FFF2-40B4-BE49-F238E27FC236}">
                <a16:creationId xmlns:a16="http://schemas.microsoft.com/office/drawing/2014/main" id="{55FF27C6-9CEF-A5AA-3C09-235E1FF1AB5B}"/>
              </a:ext>
            </a:extLst>
          </p:cNvPr>
          <p:cNvGrpSpPr/>
          <p:nvPr/>
        </p:nvGrpSpPr>
        <p:grpSpPr>
          <a:xfrm rot="10327245">
            <a:off x="4447782" y="3721696"/>
            <a:ext cx="2061589" cy="1788378"/>
            <a:chOff x="-1397183" y="824494"/>
            <a:chExt cx="1192352" cy="1034336"/>
          </a:xfrm>
        </p:grpSpPr>
        <p:sp>
          <p:nvSpPr>
            <p:cNvPr id="4" name="Freeform 3">
              <a:extLst>
                <a:ext uri="{FF2B5EF4-FFF2-40B4-BE49-F238E27FC236}">
                  <a16:creationId xmlns:a16="http://schemas.microsoft.com/office/drawing/2014/main" id="{611867BC-50B2-19B9-4F19-9549C198AD15}"/>
                </a:ext>
              </a:extLst>
            </p:cNvPr>
            <p:cNvSpPr/>
            <p:nvPr userDrawn="1"/>
          </p:nvSpPr>
          <p:spPr>
            <a:xfrm>
              <a:off x="-1397183" y="824494"/>
              <a:ext cx="1192352" cy="654634"/>
            </a:xfrm>
            <a:custGeom>
              <a:avLst/>
              <a:gdLst>
                <a:gd name="connsiteX0" fmla="*/ 378063 w 1192352"/>
                <a:gd name="connsiteY0" fmla="*/ 452975 h 654634"/>
                <a:gd name="connsiteX1" fmla="*/ 382607 w 1192352"/>
                <a:gd name="connsiteY1" fmla="*/ 233148 h 654634"/>
                <a:gd name="connsiteX2" fmla="*/ 884268 w 1192352"/>
                <a:gd name="connsiteY2" fmla="*/ 521103 h 654634"/>
                <a:gd name="connsiteX3" fmla="*/ 992416 w 1192352"/>
                <a:gd name="connsiteY3" fmla="*/ 654635 h 654634"/>
                <a:gd name="connsiteX4" fmla="*/ 1192353 w 1192352"/>
                <a:gd name="connsiteY4" fmla="*/ 584690 h 654634"/>
                <a:gd name="connsiteX5" fmla="*/ 678878 w 1192352"/>
                <a:gd name="connsiteY5" fmla="*/ 125051 h 654634"/>
                <a:gd name="connsiteX6" fmla="*/ 0 w 1192352"/>
                <a:gd name="connsiteY6" fmla="*/ 7870 h 654634"/>
                <a:gd name="connsiteX7" fmla="*/ 141774 w 1192352"/>
                <a:gd name="connsiteY7" fmla="*/ 416640 h 654634"/>
                <a:gd name="connsiteX8" fmla="*/ 378063 w 1192352"/>
                <a:gd name="connsiteY8" fmla="*/ 452975 h 6546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92352" h="654634">
                  <a:moveTo>
                    <a:pt x="378063" y="452975"/>
                  </a:moveTo>
                  <a:lnTo>
                    <a:pt x="382607" y="233148"/>
                  </a:lnTo>
                  <a:cubicBezTo>
                    <a:pt x="572547" y="278567"/>
                    <a:pt x="746129" y="376671"/>
                    <a:pt x="884268" y="521103"/>
                  </a:cubicBezTo>
                  <a:cubicBezTo>
                    <a:pt x="924255" y="562889"/>
                    <a:pt x="960608" y="607399"/>
                    <a:pt x="992416" y="654635"/>
                  </a:cubicBezTo>
                  <a:lnTo>
                    <a:pt x="1192353" y="584690"/>
                  </a:lnTo>
                  <a:cubicBezTo>
                    <a:pt x="1069664" y="387572"/>
                    <a:pt x="893356" y="228606"/>
                    <a:pt x="678878" y="125051"/>
                  </a:cubicBezTo>
                  <a:cubicBezTo>
                    <a:pt x="464400" y="21496"/>
                    <a:pt x="230837" y="-18473"/>
                    <a:pt x="0" y="7870"/>
                  </a:cubicBezTo>
                  <a:lnTo>
                    <a:pt x="141774" y="416640"/>
                  </a:lnTo>
                  <a:cubicBezTo>
                    <a:pt x="223566" y="417548"/>
                    <a:pt x="302632" y="430266"/>
                    <a:pt x="378063" y="452975"/>
                  </a:cubicBezTo>
                  <a:close/>
                </a:path>
              </a:pathLst>
            </a:custGeom>
            <a:solidFill>
              <a:srgbClr val="702E8C"/>
            </a:solidFill>
            <a:ln w="9067" cap="flat">
              <a:noFill/>
              <a:prstDash val="solid"/>
              <a:miter/>
            </a:ln>
          </p:spPr>
          <p:txBody>
            <a:bodyPr rtlCol="0" anchor="ctr"/>
            <a:lstStyle/>
            <a:p>
              <a:endParaRPr lang="en-US"/>
            </a:p>
          </p:txBody>
        </p:sp>
        <p:sp>
          <p:nvSpPr>
            <p:cNvPr id="6" name="Freeform 5">
              <a:extLst>
                <a:ext uri="{FF2B5EF4-FFF2-40B4-BE49-F238E27FC236}">
                  <a16:creationId xmlns:a16="http://schemas.microsoft.com/office/drawing/2014/main" id="{C378C270-60C2-CD51-A4D4-D1A3764FF757}"/>
                </a:ext>
              </a:extLst>
            </p:cNvPr>
            <p:cNvSpPr/>
            <p:nvPr userDrawn="1"/>
          </p:nvSpPr>
          <p:spPr>
            <a:xfrm>
              <a:off x="-1021846" y="1277469"/>
              <a:ext cx="776119" cy="581361"/>
            </a:xfrm>
            <a:custGeom>
              <a:avLst/>
              <a:gdLst>
                <a:gd name="connsiteX0" fmla="*/ 2726 w 776119"/>
                <a:gd name="connsiteY0" fmla="*/ 0 h 581361"/>
                <a:gd name="connsiteX1" fmla="*/ 0 w 776119"/>
                <a:gd name="connsiteY1" fmla="*/ 117181 h 581361"/>
                <a:gd name="connsiteX2" fmla="*/ 438953 w 776119"/>
                <a:gd name="connsiteY2" fmla="*/ 574094 h 581361"/>
                <a:gd name="connsiteX3" fmla="*/ 776120 w 776119"/>
                <a:gd name="connsiteY3" fmla="*/ 581361 h 581361"/>
                <a:gd name="connsiteX4" fmla="*/ 617988 w 776119"/>
                <a:gd name="connsiteY4" fmla="*/ 201660 h 581361"/>
                <a:gd name="connsiteX5" fmla="*/ 408963 w 776119"/>
                <a:gd name="connsiteY5" fmla="*/ 274330 h 581361"/>
                <a:gd name="connsiteX6" fmla="*/ 2726 w 776119"/>
                <a:gd name="connsiteY6" fmla="*/ 0 h 5813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76119" h="581361">
                  <a:moveTo>
                    <a:pt x="2726" y="0"/>
                  </a:moveTo>
                  <a:lnTo>
                    <a:pt x="0" y="117181"/>
                  </a:lnTo>
                  <a:cubicBezTo>
                    <a:pt x="209934" y="190759"/>
                    <a:pt x="373519" y="361534"/>
                    <a:pt x="438953" y="574094"/>
                  </a:cubicBezTo>
                  <a:lnTo>
                    <a:pt x="776120" y="581361"/>
                  </a:lnTo>
                  <a:cubicBezTo>
                    <a:pt x="749765" y="445105"/>
                    <a:pt x="696145" y="316115"/>
                    <a:pt x="617988" y="201660"/>
                  </a:cubicBezTo>
                  <a:lnTo>
                    <a:pt x="408963" y="274330"/>
                  </a:lnTo>
                  <a:cubicBezTo>
                    <a:pt x="302632" y="142615"/>
                    <a:pt x="160859" y="48144"/>
                    <a:pt x="2726" y="0"/>
                  </a:cubicBezTo>
                  <a:close/>
                </a:path>
              </a:pathLst>
            </a:custGeom>
            <a:solidFill>
              <a:srgbClr val="FFC713"/>
            </a:solidFill>
            <a:ln w="9067" cap="flat">
              <a:noFill/>
              <a:prstDash val="solid"/>
              <a:miter/>
            </a:ln>
          </p:spPr>
          <p:txBody>
            <a:bodyPr rtlCol="0" anchor="ctr"/>
            <a:lstStyle/>
            <a:p>
              <a:endParaRPr lang="en-US"/>
            </a:p>
          </p:txBody>
        </p:sp>
        <p:sp>
          <p:nvSpPr>
            <p:cNvPr id="8" name="Freeform 7">
              <a:extLst>
                <a:ext uri="{FF2B5EF4-FFF2-40B4-BE49-F238E27FC236}">
                  <a16:creationId xmlns:a16="http://schemas.microsoft.com/office/drawing/2014/main" id="{331DEA90-8A2E-A608-513C-84652771B4A6}"/>
                </a:ext>
              </a:extLst>
            </p:cNvPr>
            <p:cNvSpPr/>
            <p:nvPr userDrawn="1"/>
          </p:nvSpPr>
          <p:spPr>
            <a:xfrm>
              <a:off x="-1019120" y="1057641"/>
              <a:ext cx="614352" cy="494157"/>
            </a:xfrm>
            <a:custGeom>
              <a:avLst/>
              <a:gdLst>
                <a:gd name="connsiteX0" fmla="*/ 4544 w 614352"/>
                <a:gd name="connsiteY0" fmla="*/ 0 h 494157"/>
                <a:gd name="connsiteX1" fmla="*/ 0 w 614352"/>
                <a:gd name="connsiteY1" fmla="*/ 219827 h 494157"/>
                <a:gd name="connsiteX2" fmla="*/ 405327 w 614352"/>
                <a:gd name="connsiteY2" fmla="*/ 494157 h 494157"/>
                <a:gd name="connsiteX3" fmla="*/ 614353 w 614352"/>
                <a:gd name="connsiteY3" fmla="*/ 421487 h 494157"/>
                <a:gd name="connsiteX4" fmla="*/ 506205 w 614352"/>
                <a:gd name="connsiteY4" fmla="*/ 287956 h 494157"/>
                <a:gd name="connsiteX5" fmla="*/ 4544 w 614352"/>
                <a:gd name="connsiteY5" fmla="*/ 0 h 4941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4352" h="494157">
                  <a:moveTo>
                    <a:pt x="4544" y="0"/>
                  </a:moveTo>
                  <a:lnTo>
                    <a:pt x="0" y="219827"/>
                  </a:lnTo>
                  <a:cubicBezTo>
                    <a:pt x="158132" y="267971"/>
                    <a:pt x="299906" y="362442"/>
                    <a:pt x="405327" y="494157"/>
                  </a:cubicBezTo>
                  <a:lnTo>
                    <a:pt x="614353" y="421487"/>
                  </a:lnTo>
                  <a:cubicBezTo>
                    <a:pt x="582544" y="374251"/>
                    <a:pt x="546192" y="329741"/>
                    <a:pt x="506205" y="287956"/>
                  </a:cubicBezTo>
                  <a:cubicBezTo>
                    <a:pt x="368066" y="143524"/>
                    <a:pt x="194484" y="44510"/>
                    <a:pt x="4544" y="0"/>
                  </a:cubicBezTo>
                  <a:close/>
                </a:path>
              </a:pathLst>
            </a:custGeom>
            <a:solidFill>
              <a:srgbClr val="DF4726"/>
            </a:solidFill>
            <a:ln w="9067" cap="flat">
              <a:noFill/>
              <a:prstDash val="solid"/>
              <a:miter/>
            </a:ln>
          </p:spPr>
          <p:txBody>
            <a:bodyPr rtlCol="0" anchor="ctr"/>
            <a:lstStyle/>
            <a:p>
              <a:endParaRPr lang="en-US"/>
            </a:p>
          </p:txBody>
        </p:sp>
      </p:grpSp>
      <p:pic>
        <p:nvPicPr>
          <p:cNvPr id="10" name="Grafik 63">
            <a:extLst>
              <a:ext uri="{FF2B5EF4-FFF2-40B4-BE49-F238E27FC236}">
                <a16:creationId xmlns:a16="http://schemas.microsoft.com/office/drawing/2014/main" id="{AFB43BD2-D7DB-6D22-AEFF-1B31BAC891D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200937" y="6403429"/>
            <a:ext cx="710453" cy="256194"/>
          </a:xfrm>
          <a:prstGeom prst="rect">
            <a:avLst/>
          </a:prstGeom>
        </p:spPr>
      </p:pic>
      <p:sp>
        <p:nvSpPr>
          <p:cNvPr id="11" name="TextBox 10">
            <a:extLst>
              <a:ext uri="{FF2B5EF4-FFF2-40B4-BE49-F238E27FC236}">
                <a16:creationId xmlns:a16="http://schemas.microsoft.com/office/drawing/2014/main" id="{CE2220A5-0845-DC40-DF1B-607E222A6546}"/>
              </a:ext>
            </a:extLst>
          </p:cNvPr>
          <p:cNvSpPr txBox="1"/>
          <p:nvPr/>
        </p:nvSpPr>
        <p:spPr>
          <a:xfrm>
            <a:off x="7844541" y="6464300"/>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40857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2D22AC94-F0A1-8566-A956-B5B0C7D2933E}"/>
              </a:ext>
            </a:extLst>
          </p:cNvPr>
          <p:cNvSpPr>
            <a:spLocks noGrp="1"/>
          </p:cNvSpPr>
          <p:nvPr>
            <p:ph type="body" sz="quarter" idx="13"/>
          </p:nvPr>
        </p:nvSpPr>
        <p:spPr>
          <a:xfrm>
            <a:off x="0" y="2026920"/>
            <a:ext cx="4166558" cy="3707130"/>
          </a:xfrm>
        </p:spPr>
        <p:txBody>
          <a:bodyPr>
            <a:normAutofit fontScale="62500" lnSpcReduction="20000"/>
          </a:bodyPr>
          <a:lstStyle/>
          <a:p>
            <a:pPr>
              <a:lnSpc>
                <a:spcPct val="120000"/>
              </a:lnSpc>
              <a:spcBef>
                <a:spcPts val="0"/>
              </a:spcBef>
            </a:pPr>
            <a:r>
              <a:rPr lang="en-US" sz="4500" b="1" i="0" dirty="0">
                <a:effectLst/>
              </a:rPr>
              <a:t>Importance of D&amp;I for the European Union as a Strategic Driver</a:t>
            </a:r>
          </a:p>
          <a:p>
            <a:pPr>
              <a:lnSpc>
                <a:spcPct val="120000"/>
              </a:lnSpc>
              <a:spcBef>
                <a:spcPts val="0"/>
              </a:spcBef>
            </a:pPr>
            <a:br>
              <a:rPr lang="en-US" dirty="0"/>
            </a:br>
            <a:r>
              <a:rPr lang="en-US" b="0" i="1" dirty="0">
                <a:effectLst/>
              </a:rPr>
              <a:t>‘The European Parliament is an inclusive employer, which values and seeks out a diverse talent pool. We foster a safe and respectful environment free of any form of discrimination for our entire staff, as reflected by our human resources policies and approaches.</a:t>
            </a:r>
            <a:endParaRPr lang="en-IE" dirty="0"/>
          </a:p>
        </p:txBody>
      </p:sp>
      <p:sp>
        <p:nvSpPr>
          <p:cNvPr id="5" name="Text Placeholder 4">
            <a:extLst>
              <a:ext uri="{FF2B5EF4-FFF2-40B4-BE49-F238E27FC236}">
                <a16:creationId xmlns:a16="http://schemas.microsoft.com/office/drawing/2014/main" id="{95F9F59C-D1A7-1B17-812B-ADA0C4773483}"/>
              </a:ext>
            </a:extLst>
          </p:cNvPr>
          <p:cNvSpPr>
            <a:spLocks noGrp="1"/>
          </p:cNvSpPr>
          <p:nvPr>
            <p:ph type="body" sz="quarter" idx="43"/>
          </p:nvPr>
        </p:nvSpPr>
        <p:spPr>
          <a:xfrm>
            <a:off x="-882232" y="5811286"/>
            <a:ext cx="4386204" cy="911903"/>
          </a:xfrm>
        </p:spPr>
        <p:txBody>
          <a:bodyPr>
            <a:normAutofit/>
          </a:bodyPr>
          <a:lstStyle/>
          <a:p>
            <a:r>
              <a:rPr lang="en-IE" sz="1800" dirty="0">
                <a:hlinkClick r:id="rId2">
                  <a:extLst>
                    <a:ext uri="{A12FA001-AC4F-418D-AE19-62706E023703}">
                      <ahyp:hlinkClr xmlns:ahyp="http://schemas.microsoft.com/office/drawing/2018/hyperlinkcolor" val="tx"/>
                    </a:ext>
                  </a:extLst>
                </a:hlinkClick>
              </a:rPr>
              <a:t>European Union</a:t>
            </a:r>
            <a:endParaRPr lang="en-IE" sz="1800" dirty="0"/>
          </a:p>
        </p:txBody>
      </p:sp>
      <p:pic>
        <p:nvPicPr>
          <p:cNvPr id="12" name="Picture 11" descr="A map of europe with blue and grey colors&#10;&#10;Description automatically generated">
            <a:extLst>
              <a:ext uri="{FF2B5EF4-FFF2-40B4-BE49-F238E27FC236}">
                <a16:creationId xmlns:a16="http://schemas.microsoft.com/office/drawing/2014/main" id="{18A319E7-36FE-594A-5071-F2CCB900A95A}"/>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76799" y="220405"/>
            <a:ext cx="6984522" cy="3981177"/>
          </a:xfrm>
          <a:prstGeom prst="rect">
            <a:avLst/>
          </a:prstGeom>
        </p:spPr>
      </p:pic>
    </p:spTree>
    <p:extLst>
      <p:ext uri="{BB962C8B-B14F-4D97-AF65-F5344CB8AC3E}">
        <p14:creationId xmlns:p14="http://schemas.microsoft.com/office/powerpoint/2010/main" val="117557740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0D7E42-CC0F-1878-99EE-752437737354}"/>
              </a:ext>
            </a:extLst>
          </p:cNvPr>
          <p:cNvSpPr>
            <a:spLocks noGrp="1"/>
          </p:cNvSpPr>
          <p:nvPr>
            <p:ph type="body" sz="quarter" idx="18"/>
          </p:nvPr>
        </p:nvSpPr>
        <p:spPr>
          <a:xfrm>
            <a:off x="798380" y="1227816"/>
            <a:ext cx="10595237" cy="3849918"/>
          </a:xfrm>
        </p:spPr>
        <p:txBody>
          <a:bodyPr/>
          <a:lstStyle/>
          <a:p>
            <a:pPr marL="0" indent="0"/>
            <a:r>
              <a:rPr lang="en-US" b="1" dirty="0">
                <a:solidFill>
                  <a:schemeClr val="bg1"/>
                </a:solidFill>
                <a:highlight>
                  <a:srgbClr val="0872B5"/>
                </a:highlight>
              </a:rPr>
              <a:t>The whole business needs to be committed. </a:t>
            </a:r>
            <a:r>
              <a:rPr lang="en-US" dirty="0"/>
              <a:t>Addressing inequalities at work isn’t something that can be done by just the people function. The whole business needs to own and engage with a commitment to equality, diversity and inclusion, making them part and parcel of all aspects of the business, not just a focus when time and resources allow. </a:t>
            </a:r>
          </a:p>
          <a:p>
            <a:pPr marL="0" indent="0"/>
            <a:r>
              <a:rPr lang="en-US" b="1" dirty="0">
                <a:solidFill>
                  <a:schemeClr val="bg1"/>
                </a:solidFill>
                <a:highlight>
                  <a:srgbClr val="0872B5"/>
                </a:highlight>
              </a:rPr>
              <a:t>Findings demonstrate there is a long way to go to make this ambition a reality, </a:t>
            </a:r>
            <a:r>
              <a:rPr lang="en-US" dirty="0"/>
              <a:t>which starts with seeing the need for action especially in SMEs. The good thing is that employers are taking action and are motivated to do so by moral and social justice reasons, as well as </a:t>
            </a:r>
            <a:r>
              <a:rPr lang="en-US" dirty="0" err="1"/>
              <a:t>recognising</a:t>
            </a:r>
            <a:r>
              <a:rPr lang="en-US" dirty="0"/>
              <a:t> the business benefits. </a:t>
            </a:r>
          </a:p>
          <a:p>
            <a:pPr marL="0" indent="0"/>
            <a:r>
              <a:rPr lang="en-US" b="1" dirty="0">
                <a:solidFill>
                  <a:schemeClr val="bg1"/>
                </a:solidFill>
                <a:highlight>
                  <a:srgbClr val="0872B5"/>
                </a:highlight>
              </a:rPr>
              <a:t>Saving the bottom line looking after employees. </a:t>
            </a:r>
            <a:r>
              <a:rPr lang="en-US" dirty="0" err="1"/>
              <a:t>Labour</a:t>
            </a:r>
            <a:r>
              <a:rPr lang="en-US" dirty="0"/>
              <a:t> market figures show there is strong competition for talent and that many companies are facing skills shortages, meaning employers need to pay attention to staff retention as well as recruitment. </a:t>
            </a:r>
            <a:endParaRPr lang="en-IE" dirty="0"/>
          </a:p>
        </p:txBody>
      </p:sp>
      <p:sp>
        <p:nvSpPr>
          <p:cNvPr id="3" name="Text Placeholder 2">
            <a:extLst>
              <a:ext uri="{FF2B5EF4-FFF2-40B4-BE49-F238E27FC236}">
                <a16:creationId xmlns:a16="http://schemas.microsoft.com/office/drawing/2014/main" id="{F09C84BD-CB3C-F6AE-CE97-04D984DFFE34}"/>
              </a:ext>
            </a:extLst>
          </p:cNvPr>
          <p:cNvSpPr>
            <a:spLocks noGrp="1"/>
          </p:cNvSpPr>
          <p:nvPr>
            <p:ph type="body" sz="quarter" idx="16"/>
          </p:nvPr>
        </p:nvSpPr>
        <p:spPr>
          <a:xfrm>
            <a:off x="798380" y="501790"/>
            <a:ext cx="10595237" cy="803654"/>
          </a:xfrm>
        </p:spPr>
        <p:txBody>
          <a:bodyPr/>
          <a:lstStyle/>
          <a:p>
            <a:r>
              <a:rPr lang="en-IE" b="0" dirty="0"/>
              <a:t>Good Reason For Change &amp; Action</a:t>
            </a:r>
          </a:p>
        </p:txBody>
      </p:sp>
      <p:sp>
        <p:nvSpPr>
          <p:cNvPr id="4" name="TextBox 3">
            <a:extLst>
              <a:ext uri="{FF2B5EF4-FFF2-40B4-BE49-F238E27FC236}">
                <a16:creationId xmlns:a16="http://schemas.microsoft.com/office/drawing/2014/main" id="{4CF017B2-F207-22AF-69F5-CB1334673583}"/>
              </a:ext>
            </a:extLst>
          </p:cNvPr>
          <p:cNvSpPr txBox="1"/>
          <p:nvPr/>
        </p:nvSpPr>
        <p:spPr>
          <a:xfrm>
            <a:off x="7581899" y="646981"/>
            <a:ext cx="3625971" cy="370936"/>
          </a:xfrm>
          <a:prstGeom prst="rect">
            <a:avLst/>
          </a:prstGeom>
          <a:noFill/>
        </p:spPr>
        <p:txBody>
          <a:bodyPr wrap="square" rtlCol="0">
            <a:spAutoFit/>
          </a:bodyPr>
          <a:lstStyle/>
          <a:p>
            <a:r>
              <a:rPr lang="en-IE" dirty="0"/>
              <a:t>Source </a:t>
            </a:r>
            <a:r>
              <a:rPr lang="en-IE" dirty="0">
                <a:hlinkClick r:id="rId2"/>
              </a:rPr>
              <a:t>CIPD Inclusion at Work</a:t>
            </a:r>
            <a:endParaRPr lang="en-IE" dirty="0"/>
          </a:p>
        </p:txBody>
      </p:sp>
    </p:spTree>
    <p:extLst>
      <p:ext uri="{BB962C8B-B14F-4D97-AF65-F5344CB8AC3E}">
        <p14:creationId xmlns:p14="http://schemas.microsoft.com/office/powerpoint/2010/main" val="15445780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0D7E42-CC0F-1878-99EE-752437737354}"/>
              </a:ext>
            </a:extLst>
          </p:cNvPr>
          <p:cNvSpPr>
            <a:spLocks noGrp="1"/>
          </p:cNvSpPr>
          <p:nvPr>
            <p:ph type="body" sz="quarter" idx="18"/>
          </p:nvPr>
        </p:nvSpPr>
        <p:spPr>
          <a:xfrm>
            <a:off x="798380" y="1399785"/>
            <a:ext cx="10595237" cy="3849918"/>
          </a:xfrm>
        </p:spPr>
        <p:txBody>
          <a:bodyPr/>
          <a:lstStyle/>
          <a:p>
            <a:pPr marL="0" indent="0"/>
            <a:r>
              <a:rPr lang="en-US" b="1" dirty="0">
                <a:solidFill>
                  <a:schemeClr val="bg1"/>
                </a:solidFill>
                <a:highlight>
                  <a:srgbClr val="0872B5"/>
                </a:highlight>
              </a:rPr>
              <a:t>Retention means keeping employees' happy long term. </a:t>
            </a:r>
            <a:r>
              <a:rPr lang="en-US" dirty="0"/>
              <a:t>They need structural, cultural and social barriers removed; being treated fairly, and to progress enable people to </a:t>
            </a:r>
            <a:r>
              <a:rPr lang="en-US" dirty="0" err="1"/>
              <a:t>utilise</a:t>
            </a:r>
            <a:r>
              <a:rPr lang="en-US" dirty="0"/>
              <a:t> their skills and capabilities, encouraging them to stay with the company.</a:t>
            </a:r>
          </a:p>
          <a:p>
            <a:pPr marL="0" indent="0"/>
            <a:r>
              <a:rPr lang="en-US" b="1" dirty="0">
                <a:solidFill>
                  <a:schemeClr val="bg1"/>
                </a:solidFill>
                <a:highlight>
                  <a:srgbClr val="0872B5"/>
                </a:highlight>
              </a:rPr>
              <a:t>Untapped potential for SMEs. </a:t>
            </a:r>
            <a:r>
              <a:rPr lang="en-US" dirty="0"/>
              <a:t>Low unemployment but record job vacancies also means employers will benefit from looking at untapped, </a:t>
            </a:r>
            <a:r>
              <a:rPr lang="en-US" dirty="0" err="1"/>
              <a:t>under-utilised</a:t>
            </a:r>
            <a:r>
              <a:rPr lang="en-US" dirty="0"/>
              <a:t>, and diverse talent pools. </a:t>
            </a:r>
          </a:p>
          <a:p>
            <a:pPr marL="0" indent="0"/>
            <a:r>
              <a:rPr lang="en-US" b="1" dirty="0">
                <a:solidFill>
                  <a:schemeClr val="bg1"/>
                </a:solidFill>
                <a:highlight>
                  <a:srgbClr val="0872B5"/>
                </a:highlight>
              </a:rPr>
              <a:t>Employees looking for D&amp;I-orientated companies. </a:t>
            </a:r>
            <a:r>
              <a:rPr lang="en-US" dirty="0"/>
              <a:t>However, again this newly added diverse workforce is looking for D&amp;I companies as a priority, meaning they won’t be attracted to, or stick with a company if they don’t feel valued, included and respected, and if they don’t feel they or their colleagues have equality of opportunity.</a:t>
            </a:r>
            <a:endParaRPr lang="en-IE" dirty="0"/>
          </a:p>
        </p:txBody>
      </p:sp>
      <p:sp>
        <p:nvSpPr>
          <p:cNvPr id="3" name="Text Placeholder 2">
            <a:extLst>
              <a:ext uri="{FF2B5EF4-FFF2-40B4-BE49-F238E27FC236}">
                <a16:creationId xmlns:a16="http://schemas.microsoft.com/office/drawing/2014/main" id="{F09C84BD-CB3C-F6AE-CE97-04D984DFFE34}"/>
              </a:ext>
            </a:extLst>
          </p:cNvPr>
          <p:cNvSpPr>
            <a:spLocks noGrp="1"/>
          </p:cNvSpPr>
          <p:nvPr>
            <p:ph type="body" sz="quarter" idx="16"/>
          </p:nvPr>
        </p:nvSpPr>
        <p:spPr>
          <a:xfrm>
            <a:off x="798379" y="616090"/>
            <a:ext cx="10595237" cy="803654"/>
          </a:xfrm>
        </p:spPr>
        <p:txBody>
          <a:bodyPr/>
          <a:lstStyle/>
          <a:p>
            <a:r>
              <a:rPr lang="en-IE" b="0" dirty="0"/>
              <a:t>Good Reason For Change &amp; Action</a:t>
            </a:r>
          </a:p>
        </p:txBody>
      </p:sp>
      <p:sp>
        <p:nvSpPr>
          <p:cNvPr id="4" name="TextBox 3">
            <a:extLst>
              <a:ext uri="{FF2B5EF4-FFF2-40B4-BE49-F238E27FC236}">
                <a16:creationId xmlns:a16="http://schemas.microsoft.com/office/drawing/2014/main" id="{4CF017B2-F207-22AF-69F5-CB1334673583}"/>
              </a:ext>
            </a:extLst>
          </p:cNvPr>
          <p:cNvSpPr txBox="1"/>
          <p:nvPr/>
        </p:nvSpPr>
        <p:spPr>
          <a:xfrm>
            <a:off x="7581899" y="646981"/>
            <a:ext cx="3625971" cy="370936"/>
          </a:xfrm>
          <a:prstGeom prst="rect">
            <a:avLst/>
          </a:prstGeom>
          <a:noFill/>
        </p:spPr>
        <p:txBody>
          <a:bodyPr wrap="square" rtlCol="0">
            <a:spAutoFit/>
          </a:bodyPr>
          <a:lstStyle/>
          <a:p>
            <a:r>
              <a:rPr lang="en-IE" dirty="0"/>
              <a:t>Source </a:t>
            </a:r>
            <a:r>
              <a:rPr lang="en-IE" dirty="0">
                <a:hlinkClick r:id="rId2"/>
              </a:rPr>
              <a:t>CIPD Inclusion at Work</a:t>
            </a:r>
            <a:endParaRPr lang="en-IE" dirty="0"/>
          </a:p>
        </p:txBody>
      </p:sp>
    </p:spTree>
    <p:extLst>
      <p:ext uri="{BB962C8B-B14F-4D97-AF65-F5344CB8AC3E}">
        <p14:creationId xmlns:p14="http://schemas.microsoft.com/office/powerpoint/2010/main" val="102734047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a:xfrm>
            <a:off x="4440554" y="2194813"/>
            <a:ext cx="6722028" cy="1285896"/>
          </a:xfrm>
        </p:spPr>
        <p:txBody>
          <a:bodyPr>
            <a:noAutofit/>
          </a:bodyPr>
          <a:lstStyle/>
          <a:p>
            <a:pPr lvl="0">
              <a:lnSpc>
                <a:spcPct val="107000"/>
              </a:lnSpc>
              <a:spcBef>
                <a:spcPts val="600"/>
              </a:spcBef>
              <a:spcAft>
                <a:spcPts val="600"/>
              </a:spcAft>
            </a:pPr>
            <a:r>
              <a:rPr lang="en-IE" sz="3600" kern="100" dirty="0">
                <a:effectLst/>
                <a:ea typeface="Aptos" panose="020B0004020202020204" pitchFamily="34" charset="0"/>
                <a:cs typeface="Times New Roman" panose="02020603050405020304" pitchFamily="18" charset="0"/>
              </a:rPr>
              <a:t>Understanding Diversity and Inclusion (D&amp;I) in the European SME Context</a:t>
            </a:r>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en-US" dirty="0"/>
              <a:t>02</a:t>
            </a:r>
          </a:p>
        </p:txBody>
      </p:sp>
      <p:sp>
        <p:nvSpPr>
          <p:cNvPr id="2" name="Text Placeholder 3">
            <a:extLst>
              <a:ext uri="{FF2B5EF4-FFF2-40B4-BE49-F238E27FC236}">
                <a16:creationId xmlns:a16="http://schemas.microsoft.com/office/drawing/2014/main" id="{1B097090-8D0C-C480-66BB-B16F3CEA94FB}"/>
              </a:ext>
            </a:extLst>
          </p:cNvPr>
          <p:cNvSpPr txBox="1">
            <a:spLocks/>
          </p:cNvSpPr>
          <p:nvPr/>
        </p:nvSpPr>
        <p:spPr>
          <a:xfrm>
            <a:off x="4362119" y="4317568"/>
            <a:ext cx="6472658" cy="1285896"/>
          </a:xfrm>
          <a:prstGeom prst="rect">
            <a:avLst/>
          </a:prstGeom>
        </p:spPr>
        <p:txBody>
          <a:bodyPr>
            <a:noAutofit/>
          </a:bodyPr>
          <a:lstStyle>
            <a:lvl1pPr marL="0" indent="0" algn="l" defTabSz="914400" rtl="0" eaLnBrk="1" latinLnBrk="0" hangingPunct="1">
              <a:lnSpc>
                <a:spcPct val="90000"/>
              </a:lnSpc>
              <a:spcBef>
                <a:spcPts val="1000"/>
              </a:spcBef>
              <a:buFont typeface="Arial" panose="020B0604020202020204" pitchFamily="34" charset="0"/>
              <a:buNone/>
              <a:defRPr sz="4800" b="0" i="0" kern="1200">
                <a:solidFill>
                  <a:schemeClr val="bg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2800" i="1" dirty="0">
                <a:ea typeface="Aptos" panose="020B0004020202020204" pitchFamily="34" charset="0"/>
              </a:rPr>
              <a:t>Definitions, Key Concepts, Dimensions and the DARE Framework</a:t>
            </a:r>
            <a:endParaRPr lang="en-US" sz="2800" dirty="0"/>
          </a:p>
        </p:txBody>
      </p:sp>
    </p:spTree>
    <p:extLst>
      <p:ext uri="{BB962C8B-B14F-4D97-AF65-F5344CB8AC3E}">
        <p14:creationId xmlns:p14="http://schemas.microsoft.com/office/powerpoint/2010/main" val="16663061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Placeholder 16">
            <a:extLst>
              <a:ext uri="{FF2B5EF4-FFF2-40B4-BE49-F238E27FC236}">
                <a16:creationId xmlns:a16="http://schemas.microsoft.com/office/drawing/2014/main" id="{7B6648EB-E4AF-4462-00D2-33A4E4B85480}"/>
              </a:ext>
            </a:extLst>
          </p:cNvPr>
          <p:cNvSpPr>
            <a:spLocks noGrp="1"/>
          </p:cNvSpPr>
          <p:nvPr>
            <p:ph type="body" sz="quarter" idx="15"/>
          </p:nvPr>
        </p:nvSpPr>
        <p:spPr>
          <a:xfrm>
            <a:off x="5862882" y="1337990"/>
            <a:ext cx="700387" cy="689518"/>
          </a:xfrm>
        </p:spPr>
        <p:txBody>
          <a:bodyPr/>
          <a:lstStyle/>
          <a:p>
            <a:r>
              <a:rPr lang="en-IE" dirty="0"/>
              <a:t>01</a:t>
            </a:r>
          </a:p>
        </p:txBody>
      </p:sp>
      <p:sp>
        <p:nvSpPr>
          <p:cNvPr id="29" name="Text Placeholder 15">
            <a:extLst>
              <a:ext uri="{FF2B5EF4-FFF2-40B4-BE49-F238E27FC236}">
                <a16:creationId xmlns:a16="http://schemas.microsoft.com/office/drawing/2014/main" id="{771F697E-EA11-2955-D870-3B91406DD07A}"/>
              </a:ext>
            </a:extLst>
          </p:cNvPr>
          <p:cNvSpPr>
            <a:spLocks noGrp="1"/>
          </p:cNvSpPr>
          <p:nvPr>
            <p:ph type="body" sz="quarter" idx="14"/>
          </p:nvPr>
        </p:nvSpPr>
        <p:spPr>
          <a:xfrm>
            <a:off x="6698179" y="2252977"/>
            <a:ext cx="4855646" cy="689519"/>
          </a:xfrm>
        </p:spPr>
        <p:txBody>
          <a:bodyPr/>
          <a:lstStyle/>
          <a:p>
            <a:r>
              <a:rPr lang="en-IE" dirty="0"/>
              <a:t>Defining D&amp;I in the SME Workplace Context - Not ‘Just for Some’ but ‘For All’</a:t>
            </a:r>
          </a:p>
        </p:txBody>
      </p:sp>
      <p:sp>
        <p:nvSpPr>
          <p:cNvPr id="30" name="Text Placeholder 19">
            <a:extLst>
              <a:ext uri="{FF2B5EF4-FFF2-40B4-BE49-F238E27FC236}">
                <a16:creationId xmlns:a16="http://schemas.microsoft.com/office/drawing/2014/main" id="{99766542-BFBB-3A73-7BAB-D9DE16EF19D6}"/>
              </a:ext>
            </a:extLst>
          </p:cNvPr>
          <p:cNvSpPr>
            <a:spLocks noGrp="1"/>
          </p:cNvSpPr>
          <p:nvPr>
            <p:ph type="body" sz="quarter" idx="29"/>
          </p:nvPr>
        </p:nvSpPr>
        <p:spPr>
          <a:xfrm>
            <a:off x="5884585" y="2252978"/>
            <a:ext cx="700387" cy="689518"/>
          </a:xfrm>
        </p:spPr>
        <p:txBody>
          <a:bodyPr/>
          <a:lstStyle/>
          <a:p>
            <a:r>
              <a:rPr lang="en-IE" dirty="0"/>
              <a:t>02</a:t>
            </a:r>
          </a:p>
        </p:txBody>
      </p:sp>
      <p:sp>
        <p:nvSpPr>
          <p:cNvPr id="31" name="Text Placeholder 20">
            <a:extLst>
              <a:ext uri="{FF2B5EF4-FFF2-40B4-BE49-F238E27FC236}">
                <a16:creationId xmlns:a16="http://schemas.microsoft.com/office/drawing/2014/main" id="{F2446E7D-83A2-14C0-5129-E93F8DAFA0C1}"/>
              </a:ext>
            </a:extLst>
          </p:cNvPr>
          <p:cNvSpPr>
            <a:spLocks noGrp="1"/>
          </p:cNvSpPr>
          <p:nvPr>
            <p:ph type="body" sz="quarter" idx="30"/>
          </p:nvPr>
        </p:nvSpPr>
        <p:spPr>
          <a:xfrm>
            <a:off x="6698179" y="1359257"/>
            <a:ext cx="4465067" cy="689519"/>
          </a:xfrm>
        </p:spPr>
        <p:txBody>
          <a:bodyPr/>
          <a:lstStyle/>
          <a:p>
            <a:r>
              <a:rPr lang="en-IE" b="0" dirty="0"/>
              <a:t>Why SMEs Need to Become Diverse and Inclusive</a:t>
            </a:r>
            <a:endParaRPr lang="en-IE" dirty="0"/>
          </a:p>
        </p:txBody>
      </p:sp>
      <p:sp>
        <p:nvSpPr>
          <p:cNvPr id="32" name="Text Placeholder 21">
            <a:extLst>
              <a:ext uri="{FF2B5EF4-FFF2-40B4-BE49-F238E27FC236}">
                <a16:creationId xmlns:a16="http://schemas.microsoft.com/office/drawing/2014/main" id="{79164381-E6A1-A09E-F10A-317DD01A2A75}"/>
              </a:ext>
            </a:extLst>
          </p:cNvPr>
          <p:cNvSpPr>
            <a:spLocks noGrp="1"/>
          </p:cNvSpPr>
          <p:nvPr>
            <p:ph type="body" sz="quarter" idx="31"/>
          </p:nvPr>
        </p:nvSpPr>
        <p:spPr>
          <a:xfrm>
            <a:off x="5891164" y="3167965"/>
            <a:ext cx="700387" cy="689518"/>
          </a:xfrm>
        </p:spPr>
        <p:txBody>
          <a:bodyPr/>
          <a:lstStyle/>
          <a:p>
            <a:r>
              <a:rPr lang="en-IE" dirty="0"/>
              <a:t>03</a:t>
            </a:r>
          </a:p>
        </p:txBody>
      </p:sp>
      <p:sp>
        <p:nvSpPr>
          <p:cNvPr id="33" name="Text Placeholder 22">
            <a:extLst>
              <a:ext uri="{FF2B5EF4-FFF2-40B4-BE49-F238E27FC236}">
                <a16:creationId xmlns:a16="http://schemas.microsoft.com/office/drawing/2014/main" id="{B0E9B051-FD08-2F25-1342-91C54AAD283E}"/>
              </a:ext>
            </a:extLst>
          </p:cNvPr>
          <p:cNvSpPr>
            <a:spLocks noGrp="1"/>
          </p:cNvSpPr>
          <p:nvPr>
            <p:ph type="body" sz="quarter" idx="32"/>
          </p:nvPr>
        </p:nvSpPr>
        <p:spPr>
          <a:xfrm>
            <a:off x="6726461" y="3167965"/>
            <a:ext cx="5036914" cy="689519"/>
          </a:xfrm>
        </p:spPr>
        <p:txBody>
          <a:bodyPr/>
          <a:lstStyle/>
          <a:p>
            <a:r>
              <a:rPr lang="en-IE" dirty="0"/>
              <a:t>Defining DEI (Diversity, Equity &amp; Inclusion)</a:t>
            </a:r>
          </a:p>
        </p:txBody>
      </p:sp>
      <p:sp>
        <p:nvSpPr>
          <p:cNvPr id="34" name="Text Placeholder 23">
            <a:extLst>
              <a:ext uri="{FF2B5EF4-FFF2-40B4-BE49-F238E27FC236}">
                <a16:creationId xmlns:a16="http://schemas.microsoft.com/office/drawing/2014/main" id="{AD2C3F54-923A-20A6-3D7D-9EDA126B60AE}"/>
              </a:ext>
            </a:extLst>
          </p:cNvPr>
          <p:cNvSpPr>
            <a:spLocks noGrp="1"/>
          </p:cNvSpPr>
          <p:nvPr>
            <p:ph type="body" sz="quarter" idx="33"/>
          </p:nvPr>
        </p:nvSpPr>
        <p:spPr>
          <a:xfrm>
            <a:off x="5912867" y="4082953"/>
            <a:ext cx="700387" cy="689518"/>
          </a:xfrm>
        </p:spPr>
        <p:txBody>
          <a:bodyPr/>
          <a:lstStyle/>
          <a:p>
            <a:r>
              <a:rPr lang="en-IE" dirty="0"/>
              <a:t>04</a:t>
            </a:r>
          </a:p>
        </p:txBody>
      </p:sp>
      <p:sp>
        <p:nvSpPr>
          <p:cNvPr id="35" name="Text Placeholder 24">
            <a:extLst>
              <a:ext uri="{FF2B5EF4-FFF2-40B4-BE49-F238E27FC236}">
                <a16:creationId xmlns:a16="http://schemas.microsoft.com/office/drawing/2014/main" id="{CBB44773-EA47-700F-A960-575DF2408E67}"/>
              </a:ext>
            </a:extLst>
          </p:cNvPr>
          <p:cNvSpPr>
            <a:spLocks noGrp="1"/>
          </p:cNvSpPr>
          <p:nvPr>
            <p:ph type="body" sz="quarter" idx="34"/>
          </p:nvPr>
        </p:nvSpPr>
        <p:spPr>
          <a:xfrm>
            <a:off x="6748164" y="4082953"/>
            <a:ext cx="4805661" cy="689519"/>
          </a:xfrm>
        </p:spPr>
        <p:txBody>
          <a:bodyPr/>
          <a:lstStyle/>
          <a:p>
            <a:r>
              <a:rPr lang="en-IE" b="0" dirty="0"/>
              <a:t>Diversity is the Pathway to Innovation and Creativity</a:t>
            </a:r>
            <a:endParaRPr lang="en-IE" dirty="0"/>
          </a:p>
        </p:txBody>
      </p:sp>
      <p:sp>
        <p:nvSpPr>
          <p:cNvPr id="36" name="Text Placeholder 25">
            <a:extLst>
              <a:ext uri="{FF2B5EF4-FFF2-40B4-BE49-F238E27FC236}">
                <a16:creationId xmlns:a16="http://schemas.microsoft.com/office/drawing/2014/main" id="{C2670F11-A91A-6F5D-EA72-4C224847267B}"/>
              </a:ext>
            </a:extLst>
          </p:cNvPr>
          <p:cNvSpPr>
            <a:spLocks noGrp="1"/>
          </p:cNvSpPr>
          <p:nvPr>
            <p:ph type="body" sz="quarter" idx="35"/>
          </p:nvPr>
        </p:nvSpPr>
        <p:spPr>
          <a:xfrm>
            <a:off x="5891164" y="4997940"/>
            <a:ext cx="700387" cy="689518"/>
          </a:xfrm>
        </p:spPr>
        <p:txBody>
          <a:bodyPr/>
          <a:lstStyle/>
          <a:p>
            <a:r>
              <a:rPr lang="en-IE" dirty="0"/>
              <a:t>05</a:t>
            </a:r>
          </a:p>
        </p:txBody>
      </p:sp>
      <p:sp>
        <p:nvSpPr>
          <p:cNvPr id="37" name="Text Placeholder 26">
            <a:extLst>
              <a:ext uri="{FF2B5EF4-FFF2-40B4-BE49-F238E27FC236}">
                <a16:creationId xmlns:a16="http://schemas.microsoft.com/office/drawing/2014/main" id="{5ABE5DFB-B233-F4CB-2D5F-2B3FA731382D}"/>
              </a:ext>
            </a:extLst>
          </p:cNvPr>
          <p:cNvSpPr>
            <a:spLocks noGrp="1"/>
          </p:cNvSpPr>
          <p:nvPr>
            <p:ph type="body" sz="quarter" idx="36"/>
          </p:nvPr>
        </p:nvSpPr>
        <p:spPr>
          <a:xfrm>
            <a:off x="6748164" y="5153983"/>
            <a:ext cx="4805661" cy="689519"/>
          </a:xfrm>
        </p:spPr>
        <p:txBody>
          <a:bodyPr/>
          <a:lstStyle/>
          <a:p>
            <a:pPr>
              <a:lnSpc>
                <a:spcPct val="100000"/>
              </a:lnSpc>
              <a:spcBef>
                <a:spcPts val="0"/>
              </a:spcBef>
            </a:pPr>
            <a:r>
              <a:rPr lang="en-US" dirty="0"/>
              <a:t>How D&amp;I is a smart, sustainable, innovative, moral, profitable, and ethical pathway to success!</a:t>
            </a:r>
            <a:endParaRPr lang="en-IE" dirty="0"/>
          </a:p>
        </p:txBody>
      </p:sp>
      <p:sp>
        <p:nvSpPr>
          <p:cNvPr id="38" name="Text Placeholder 3">
            <a:extLst>
              <a:ext uri="{FF2B5EF4-FFF2-40B4-BE49-F238E27FC236}">
                <a16:creationId xmlns:a16="http://schemas.microsoft.com/office/drawing/2014/main" id="{50985889-FF1F-31DC-2987-253D6BCDAD0F}"/>
              </a:ext>
            </a:extLst>
          </p:cNvPr>
          <p:cNvSpPr txBox="1">
            <a:spLocks/>
          </p:cNvSpPr>
          <p:nvPr/>
        </p:nvSpPr>
        <p:spPr>
          <a:xfrm>
            <a:off x="1007051" y="1405828"/>
            <a:ext cx="4627246"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600"/>
              </a:spcBef>
              <a:spcAft>
                <a:spcPts val="600"/>
              </a:spcAft>
              <a:buNone/>
            </a:pPr>
            <a:r>
              <a:rPr lang="en-IE" sz="3200" kern="100" dirty="0">
                <a:solidFill>
                  <a:schemeClr val="bg1"/>
                </a:solidFill>
                <a:ea typeface="Aptos" panose="020B0004020202020204" pitchFamily="34" charset="0"/>
                <a:cs typeface="Times New Roman" panose="02020603050405020304" pitchFamily="18" charset="0"/>
              </a:rPr>
              <a:t>Understanding Diversity and Inclusion (D&amp;I) in the European SME Context</a:t>
            </a:r>
          </a:p>
          <a:p>
            <a:pPr marL="0" indent="0">
              <a:lnSpc>
                <a:spcPct val="107000"/>
              </a:lnSpc>
              <a:spcBef>
                <a:spcPts val="600"/>
              </a:spcBef>
              <a:spcAft>
                <a:spcPts val="600"/>
              </a:spcAft>
              <a:buNone/>
            </a:pPr>
            <a:r>
              <a:rPr lang="en-IE" sz="2400" i="1" dirty="0">
                <a:solidFill>
                  <a:schemeClr val="bg1"/>
                </a:solidFill>
                <a:ea typeface="Aptos" panose="020B0004020202020204" pitchFamily="34" charset="0"/>
              </a:rPr>
              <a:t>Definitions, Key Concepts, Dimensions and the DARE Framework</a:t>
            </a:r>
            <a:endParaRPr lang="en-US" sz="2400" dirty="0">
              <a:solidFill>
                <a:schemeClr val="bg1"/>
              </a:solidFill>
            </a:endParaRPr>
          </a:p>
          <a:p>
            <a:pPr marL="0" indent="0">
              <a:lnSpc>
                <a:spcPct val="107000"/>
              </a:lnSpc>
              <a:spcBef>
                <a:spcPts val="600"/>
              </a:spcBef>
              <a:spcAft>
                <a:spcPts val="600"/>
              </a:spcAft>
              <a:buNone/>
            </a:pPr>
            <a:endParaRPr lang="en-IE" sz="36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3D12AF98-F3E7-FD1A-73A8-CDAA6B8B93BB}"/>
              </a:ext>
            </a:extLst>
          </p:cNvPr>
          <p:cNvSpPr txBox="1">
            <a:spLocks/>
          </p:cNvSpPr>
          <p:nvPr/>
        </p:nvSpPr>
        <p:spPr>
          <a:xfrm>
            <a:off x="1007051" y="194990"/>
            <a:ext cx="2066906"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02</a:t>
            </a:r>
          </a:p>
        </p:txBody>
      </p:sp>
    </p:spTree>
    <p:extLst>
      <p:ext uri="{BB962C8B-B14F-4D97-AF65-F5344CB8AC3E}">
        <p14:creationId xmlns:p14="http://schemas.microsoft.com/office/powerpoint/2010/main" val="16735242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0D7E42-CC0F-1878-99EE-752437737354}"/>
              </a:ext>
            </a:extLst>
          </p:cNvPr>
          <p:cNvSpPr>
            <a:spLocks noGrp="1"/>
          </p:cNvSpPr>
          <p:nvPr>
            <p:ph type="body" sz="quarter" idx="18"/>
          </p:nvPr>
        </p:nvSpPr>
        <p:spPr>
          <a:xfrm>
            <a:off x="798380" y="1237860"/>
            <a:ext cx="10595237" cy="3849918"/>
          </a:xfrm>
        </p:spPr>
        <p:txBody>
          <a:bodyPr/>
          <a:lstStyle/>
          <a:p>
            <a:pPr marL="0" indent="0"/>
            <a:r>
              <a:rPr lang="en-US" sz="2200" b="1" i="0" dirty="0">
                <a:solidFill>
                  <a:schemeClr val="bg1"/>
                </a:solidFill>
                <a:effectLst/>
                <a:highlight>
                  <a:srgbClr val="702E8C"/>
                </a:highlight>
              </a:rPr>
              <a:t>For SMEs, understanding the significance of diversity and inclusion is crucial. </a:t>
            </a:r>
            <a:r>
              <a:rPr lang="en-US" sz="2200" b="0" i="0" dirty="0">
                <a:solidFill>
                  <a:srgbClr val="555555"/>
                </a:solidFill>
                <a:effectLst/>
                <a:highlight>
                  <a:srgbClr val="FFFFFF"/>
                </a:highlight>
              </a:rPr>
              <a:t>It’s an opportunity to tap into a diverse pool of talent and perspectives, which can fuel innovation, creativity, and problem-solving. However, achieving true diversity and inclusion can be challenging for SMEs, often due to limited resources, a lack of awareness, or existing biases throughout this Module we go through such challenges and provide understanding and solutions. </a:t>
            </a:r>
          </a:p>
          <a:p>
            <a:pPr marL="0" indent="0"/>
            <a:r>
              <a:rPr lang="en-US" sz="2200" b="1" dirty="0">
                <a:solidFill>
                  <a:schemeClr val="bg1"/>
                </a:solidFill>
                <a:highlight>
                  <a:srgbClr val="702E8C"/>
                </a:highlight>
              </a:rPr>
              <a:t>Diversity and inclusion matter a lot and can affect your business’s success. </a:t>
            </a:r>
            <a:r>
              <a:rPr lang="en-US" sz="2200" b="0" i="0" dirty="0">
                <a:solidFill>
                  <a:srgbClr val="555555"/>
                </a:solidFill>
                <a:effectLst/>
                <a:highlight>
                  <a:srgbClr val="FFFFFF"/>
                </a:highlight>
              </a:rPr>
              <a:t>As a small or medium-sized enterprise (SME), you may believe that diversity and inclusion are only important for large companies or public entities. But the truth is, they can benefit your business in many ways, from attracting and retaining top talent to enhancing your innovation and competitiveness.  </a:t>
            </a:r>
          </a:p>
          <a:p>
            <a:pPr marL="0" indent="0"/>
            <a:r>
              <a:rPr lang="en-US" sz="2200" b="1" dirty="0">
                <a:solidFill>
                  <a:schemeClr val="bg1"/>
                </a:solidFill>
                <a:highlight>
                  <a:srgbClr val="702E8C"/>
                </a:highlight>
              </a:rPr>
              <a:t>SMEs must </a:t>
            </a:r>
            <a:r>
              <a:rPr lang="en-US" sz="2200" b="1" dirty="0" err="1">
                <a:solidFill>
                  <a:schemeClr val="bg1"/>
                </a:solidFill>
                <a:highlight>
                  <a:srgbClr val="702E8C"/>
                </a:highlight>
              </a:rPr>
              <a:t>recognise</a:t>
            </a:r>
            <a:r>
              <a:rPr lang="en-US" sz="2200" b="1" dirty="0">
                <a:solidFill>
                  <a:schemeClr val="bg1"/>
                </a:solidFill>
                <a:highlight>
                  <a:srgbClr val="702E8C"/>
                </a:highlight>
              </a:rPr>
              <a:t> that diversity is not just a social responsibility but also a business imperative. </a:t>
            </a:r>
            <a:r>
              <a:rPr lang="en-US" sz="2200" b="0" i="0" u="none" strike="noStrike" dirty="0">
                <a:solidFill>
                  <a:srgbClr val="EE7632"/>
                </a:solidFill>
                <a:effectLst/>
                <a:highlight>
                  <a:srgbClr val="FFFFFF"/>
                </a:highlight>
                <a:hlinkClick r:id="rId2"/>
              </a:rPr>
              <a:t>Numerous studies</a:t>
            </a:r>
            <a:r>
              <a:rPr lang="en-US" sz="2200" b="0" i="0" dirty="0">
                <a:solidFill>
                  <a:srgbClr val="555555"/>
                </a:solidFill>
                <a:effectLst/>
                <a:highlight>
                  <a:srgbClr val="FFFFFF"/>
                </a:highlight>
              </a:rPr>
              <a:t> have shown that diverse teams outperform homogenous ones. They bring unique insights and approaches to the table, resulting in better decision-making processes and increased adaptability to changing market trends. </a:t>
            </a:r>
          </a:p>
          <a:p>
            <a:pPr marL="0" indent="0"/>
            <a:endParaRPr lang="en-IE" sz="2200" dirty="0"/>
          </a:p>
        </p:txBody>
      </p:sp>
      <p:sp>
        <p:nvSpPr>
          <p:cNvPr id="3" name="Text Placeholder 2">
            <a:extLst>
              <a:ext uri="{FF2B5EF4-FFF2-40B4-BE49-F238E27FC236}">
                <a16:creationId xmlns:a16="http://schemas.microsoft.com/office/drawing/2014/main" id="{F09C84BD-CB3C-F6AE-CE97-04D984DFFE34}"/>
              </a:ext>
            </a:extLst>
          </p:cNvPr>
          <p:cNvSpPr>
            <a:spLocks noGrp="1"/>
          </p:cNvSpPr>
          <p:nvPr>
            <p:ph type="body" sz="quarter" idx="16"/>
          </p:nvPr>
        </p:nvSpPr>
        <p:spPr>
          <a:xfrm>
            <a:off x="798380" y="523356"/>
            <a:ext cx="10595237" cy="803654"/>
          </a:xfrm>
        </p:spPr>
        <p:txBody>
          <a:bodyPr/>
          <a:lstStyle/>
          <a:p>
            <a:r>
              <a:rPr lang="en-IE" b="0" dirty="0"/>
              <a:t>Why SMEs Need to Become Diverse and Inclusive</a:t>
            </a:r>
          </a:p>
        </p:txBody>
      </p:sp>
      <p:sp>
        <p:nvSpPr>
          <p:cNvPr id="4" name="TextBox 3">
            <a:extLst>
              <a:ext uri="{FF2B5EF4-FFF2-40B4-BE49-F238E27FC236}">
                <a16:creationId xmlns:a16="http://schemas.microsoft.com/office/drawing/2014/main" id="{4CF017B2-F207-22AF-69F5-CB1334673583}"/>
              </a:ext>
            </a:extLst>
          </p:cNvPr>
          <p:cNvSpPr txBox="1"/>
          <p:nvPr/>
        </p:nvSpPr>
        <p:spPr>
          <a:xfrm>
            <a:off x="8210549" y="5747349"/>
            <a:ext cx="3625971" cy="370936"/>
          </a:xfrm>
          <a:prstGeom prst="rect">
            <a:avLst/>
          </a:prstGeom>
          <a:noFill/>
        </p:spPr>
        <p:txBody>
          <a:bodyPr wrap="square" rtlCol="0">
            <a:spAutoFit/>
          </a:bodyPr>
          <a:lstStyle/>
          <a:p>
            <a:r>
              <a:rPr lang="en-IE" dirty="0"/>
              <a:t>Source </a:t>
            </a:r>
            <a:r>
              <a:rPr lang="en-IE" dirty="0">
                <a:hlinkClick r:id="rId3"/>
              </a:rPr>
              <a:t>Nucleus Commercial Finance</a:t>
            </a:r>
            <a:endParaRPr lang="en-IE" dirty="0"/>
          </a:p>
        </p:txBody>
      </p:sp>
    </p:spTree>
    <p:extLst>
      <p:ext uri="{BB962C8B-B14F-4D97-AF65-F5344CB8AC3E}">
        <p14:creationId xmlns:p14="http://schemas.microsoft.com/office/powerpoint/2010/main" val="155107520"/>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70D7E42-CC0F-1878-99EE-752437737354}"/>
              </a:ext>
            </a:extLst>
          </p:cNvPr>
          <p:cNvSpPr>
            <a:spLocks noGrp="1"/>
          </p:cNvSpPr>
          <p:nvPr>
            <p:ph type="body" sz="quarter" idx="18"/>
          </p:nvPr>
        </p:nvSpPr>
        <p:spPr>
          <a:xfrm>
            <a:off x="798379" y="1218420"/>
            <a:ext cx="10595237" cy="3849918"/>
          </a:xfrm>
        </p:spPr>
        <p:txBody>
          <a:bodyPr/>
          <a:lstStyle/>
          <a:p>
            <a:pPr marL="0" indent="0" algn="l"/>
            <a:r>
              <a:rPr lang="en-US" sz="2200" b="1" dirty="0">
                <a:solidFill>
                  <a:schemeClr val="bg1"/>
                </a:solidFill>
                <a:highlight>
                  <a:srgbClr val="702E8C"/>
                </a:highlight>
              </a:rPr>
              <a:t>D&amp;I isn’t just about traditional demographics such as gender, ethnicity, or age. </a:t>
            </a:r>
            <a:r>
              <a:rPr lang="en-US" sz="2200" b="0" i="0" dirty="0">
                <a:solidFill>
                  <a:srgbClr val="555555"/>
                </a:solidFill>
                <a:effectLst/>
                <a:highlight>
                  <a:srgbClr val="FFFFFF"/>
                </a:highlight>
              </a:rPr>
              <a:t>They are important, but embracing diversity and inclusion goes beyond them. It encompasses a wide range of attributes, including different backgrounds, perspectives, experiences, skills, and ways of thinking. Inclusive environments acknowledge and value these differences, creating a sense of belonging for all individuals within a company.</a:t>
            </a:r>
          </a:p>
          <a:p>
            <a:pPr marL="0" indent="0" algn="l"/>
            <a:r>
              <a:rPr lang="en-US" sz="2200" b="1" dirty="0">
                <a:solidFill>
                  <a:schemeClr val="bg1"/>
                </a:solidFill>
                <a:highlight>
                  <a:srgbClr val="702E8C"/>
                </a:highlight>
              </a:rPr>
              <a:t>However, implementing diversity and inclusion practices requires more than good intentions. </a:t>
            </a:r>
            <a:r>
              <a:rPr lang="en-US" sz="2200" b="0" i="0" dirty="0">
                <a:solidFill>
                  <a:srgbClr val="555555"/>
                </a:solidFill>
                <a:effectLst/>
                <a:highlight>
                  <a:srgbClr val="FFFFFF"/>
                </a:highlight>
              </a:rPr>
              <a:t>It requires a strategic approach and commitment from leadership. SMEs should actively promote diversity through inclusive recruitment practices, mentorship programs, and professional development opportunities. </a:t>
            </a:r>
          </a:p>
          <a:p>
            <a:pPr marL="0" indent="0" algn="l"/>
            <a:r>
              <a:rPr lang="en-US" sz="2200" b="1" dirty="0">
                <a:solidFill>
                  <a:schemeClr val="bg1"/>
                </a:solidFill>
                <a:highlight>
                  <a:srgbClr val="702E8C"/>
                </a:highlight>
              </a:rPr>
              <a:t>Education and training are also essential components of creating an inclusive culture within SMEs. </a:t>
            </a:r>
            <a:r>
              <a:rPr lang="en-US" sz="2200" dirty="0">
                <a:solidFill>
                  <a:srgbClr val="555555"/>
                </a:solidFill>
                <a:highlight>
                  <a:srgbClr val="FFFFFF"/>
                </a:highlight>
              </a:rPr>
              <a:t>That’s where DARE comes in to provide </a:t>
            </a:r>
            <a:r>
              <a:rPr lang="en-US" sz="2200" b="0" i="0" dirty="0">
                <a:solidFill>
                  <a:srgbClr val="555555"/>
                </a:solidFill>
                <a:effectLst/>
                <a:highlight>
                  <a:srgbClr val="FFFFFF"/>
                </a:highlight>
              </a:rPr>
              <a:t>ongoing diversity resources and training to companies and employees. Though DARE SMEs can raise awareness, challenge biases, and foster a more inclusive mindset throughout their company no matter where they are located. </a:t>
            </a:r>
          </a:p>
          <a:p>
            <a:pPr marL="0" indent="0"/>
            <a:endParaRPr lang="en-IE" sz="2200" dirty="0"/>
          </a:p>
        </p:txBody>
      </p:sp>
      <p:sp>
        <p:nvSpPr>
          <p:cNvPr id="3" name="Text Placeholder 2">
            <a:extLst>
              <a:ext uri="{FF2B5EF4-FFF2-40B4-BE49-F238E27FC236}">
                <a16:creationId xmlns:a16="http://schemas.microsoft.com/office/drawing/2014/main" id="{F09C84BD-CB3C-F6AE-CE97-04D984DFFE34}"/>
              </a:ext>
            </a:extLst>
          </p:cNvPr>
          <p:cNvSpPr>
            <a:spLocks noGrp="1"/>
          </p:cNvSpPr>
          <p:nvPr>
            <p:ph type="body" sz="quarter" idx="16"/>
          </p:nvPr>
        </p:nvSpPr>
        <p:spPr>
          <a:xfrm>
            <a:off x="798380" y="523356"/>
            <a:ext cx="10595237" cy="803654"/>
          </a:xfrm>
        </p:spPr>
        <p:txBody>
          <a:bodyPr/>
          <a:lstStyle/>
          <a:p>
            <a:r>
              <a:rPr lang="en-IE" b="0" dirty="0"/>
              <a:t>Why SMEs Need to Become Diverse and Inclusive</a:t>
            </a:r>
          </a:p>
        </p:txBody>
      </p:sp>
      <p:sp>
        <p:nvSpPr>
          <p:cNvPr id="4" name="TextBox 3">
            <a:extLst>
              <a:ext uri="{FF2B5EF4-FFF2-40B4-BE49-F238E27FC236}">
                <a16:creationId xmlns:a16="http://schemas.microsoft.com/office/drawing/2014/main" id="{4CF017B2-F207-22AF-69F5-CB1334673583}"/>
              </a:ext>
            </a:extLst>
          </p:cNvPr>
          <p:cNvSpPr txBox="1"/>
          <p:nvPr/>
        </p:nvSpPr>
        <p:spPr>
          <a:xfrm>
            <a:off x="7439024" y="5763402"/>
            <a:ext cx="3625971" cy="370936"/>
          </a:xfrm>
          <a:prstGeom prst="rect">
            <a:avLst/>
          </a:prstGeom>
          <a:noFill/>
        </p:spPr>
        <p:txBody>
          <a:bodyPr wrap="square" rtlCol="0">
            <a:spAutoFit/>
          </a:bodyPr>
          <a:lstStyle/>
          <a:p>
            <a:r>
              <a:rPr lang="en-IE" dirty="0"/>
              <a:t>Source </a:t>
            </a:r>
            <a:r>
              <a:rPr lang="en-IE" dirty="0">
                <a:hlinkClick r:id="rId2"/>
              </a:rPr>
              <a:t>Nucleus Commercial Finance</a:t>
            </a:r>
            <a:endParaRPr lang="en-IE" dirty="0"/>
          </a:p>
        </p:txBody>
      </p:sp>
    </p:spTree>
    <p:extLst>
      <p:ext uri="{BB962C8B-B14F-4D97-AF65-F5344CB8AC3E}">
        <p14:creationId xmlns:p14="http://schemas.microsoft.com/office/powerpoint/2010/main" val="42192303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87A242D-51B8-C9A1-7923-F46EA62282B5}"/>
              </a:ext>
            </a:extLst>
          </p:cNvPr>
          <p:cNvSpPr>
            <a:spLocks noGrp="1"/>
          </p:cNvSpPr>
          <p:nvPr>
            <p:ph type="body" sz="quarter" idx="13"/>
          </p:nvPr>
        </p:nvSpPr>
        <p:spPr>
          <a:xfrm>
            <a:off x="6346102" y="520381"/>
            <a:ext cx="5055171" cy="945575"/>
          </a:xfrm>
        </p:spPr>
        <p:txBody>
          <a:bodyPr>
            <a:noAutofit/>
          </a:bodyPr>
          <a:lstStyle/>
          <a:p>
            <a:r>
              <a:rPr lang="en-US" sz="3600" i="0" dirty="0">
                <a:effectLst/>
              </a:rPr>
              <a:t>Why is Diversity in the Workplace Important?</a:t>
            </a:r>
          </a:p>
          <a:p>
            <a:endParaRPr lang="en-IE" sz="3600" dirty="0"/>
          </a:p>
        </p:txBody>
      </p:sp>
      <p:sp>
        <p:nvSpPr>
          <p:cNvPr id="3" name="Text Placeholder 2">
            <a:extLst>
              <a:ext uri="{FF2B5EF4-FFF2-40B4-BE49-F238E27FC236}">
                <a16:creationId xmlns:a16="http://schemas.microsoft.com/office/drawing/2014/main" id="{428665A7-2B8D-F1A0-A9FF-9205F8C569C8}"/>
              </a:ext>
            </a:extLst>
          </p:cNvPr>
          <p:cNvSpPr>
            <a:spLocks noGrp="1"/>
          </p:cNvSpPr>
          <p:nvPr>
            <p:ph type="body" sz="quarter" idx="43"/>
          </p:nvPr>
        </p:nvSpPr>
        <p:spPr>
          <a:xfrm>
            <a:off x="5924550" y="1267835"/>
            <a:ext cx="5791201" cy="396241"/>
          </a:xfrm>
        </p:spPr>
        <p:txBody>
          <a:bodyPr>
            <a:noAutofit/>
          </a:bodyPr>
          <a:lstStyle/>
          <a:p>
            <a:r>
              <a:rPr lang="en-US" sz="2000" b="0" i="0" dirty="0">
                <a:effectLst/>
              </a:rPr>
              <a:t>A series of three McKinsey reports shows the impact of diverse workplaces: </a:t>
            </a:r>
          </a:p>
          <a:p>
            <a:r>
              <a:rPr lang="en-US" sz="2000" b="0" i="1" u="none" strike="noStrike" dirty="0">
                <a:effectLst/>
                <a:hlinkClick r:id="rId2">
                  <a:extLst>
                    <a:ext uri="{A12FA001-AC4F-418D-AE19-62706E023703}">
                      <ahyp:hlinkClr xmlns:ahyp="http://schemas.microsoft.com/office/drawing/2018/hyperlinkcolor" val="tx"/>
                    </a:ext>
                  </a:extLst>
                </a:hlinkClick>
              </a:rPr>
              <a:t>Why diversity matters</a:t>
            </a:r>
            <a:r>
              <a:rPr lang="en-US" sz="2000" b="0" i="0" dirty="0">
                <a:effectLst/>
              </a:rPr>
              <a:t> (2015),</a:t>
            </a:r>
          </a:p>
          <a:p>
            <a:r>
              <a:rPr lang="en-US" sz="2000" b="0" i="0" dirty="0">
                <a:effectLst/>
              </a:rPr>
              <a:t> </a:t>
            </a:r>
            <a:r>
              <a:rPr lang="en-US" sz="2000" b="0" i="1" u="none" strike="noStrike" dirty="0">
                <a:effectLst/>
                <a:hlinkClick r:id="rId3">
                  <a:extLst>
                    <a:ext uri="{A12FA001-AC4F-418D-AE19-62706E023703}">
                      <ahyp:hlinkClr xmlns:ahyp="http://schemas.microsoft.com/office/drawing/2018/hyperlinkcolor" val="tx"/>
                    </a:ext>
                  </a:extLst>
                </a:hlinkClick>
              </a:rPr>
              <a:t>Delivering through diversity</a:t>
            </a:r>
            <a:r>
              <a:rPr lang="en-US" sz="2000" b="0" i="0" dirty="0">
                <a:effectLst/>
              </a:rPr>
              <a:t> (2018), and</a:t>
            </a:r>
          </a:p>
          <a:p>
            <a:r>
              <a:rPr lang="en-US" sz="2000" b="0" i="0" dirty="0">
                <a:effectLst/>
              </a:rPr>
              <a:t> </a:t>
            </a:r>
            <a:r>
              <a:rPr lang="en-US" sz="2000" b="0" i="1" u="none" strike="noStrike" dirty="0">
                <a:effectLst/>
                <a:hlinkClick r:id="rId4">
                  <a:extLst>
                    <a:ext uri="{A12FA001-AC4F-418D-AE19-62706E023703}">
                      <ahyp:hlinkClr xmlns:ahyp="http://schemas.microsoft.com/office/drawing/2018/hyperlinkcolor" val="tx"/>
                    </a:ext>
                  </a:extLst>
                </a:hlinkClick>
              </a:rPr>
              <a:t>Diversity wins: How inclusion matters</a:t>
            </a:r>
            <a:r>
              <a:rPr lang="en-US" sz="2000" b="0" i="0" dirty="0">
                <a:effectLst/>
              </a:rPr>
              <a:t> (2020). </a:t>
            </a:r>
          </a:p>
          <a:p>
            <a:r>
              <a:rPr lang="en-US" b="0" i="0" dirty="0">
                <a:effectLst/>
              </a:rPr>
              <a:t>The latest findings encompass 15 countries and more than 1,000 companies, employee sentiments, and the results show a correlative relationship between business performance and diversity. It reports greater access to talent and increased employee engagement contribute to this performance effect. The likelihood of financial outperformance gets stronger over time.</a:t>
            </a:r>
            <a:endParaRPr lang="en-IE" dirty="0"/>
          </a:p>
        </p:txBody>
      </p:sp>
      <p:pic>
        <p:nvPicPr>
          <p:cNvPr id="7" name="Picture 6">
            <a:extLst>
              <a:ext uri="{FF2B5EF4-FFF2-40B4-BE49-F238E27FC236}">
                <a16:creationId xmlns:a16="http://schemas.microsoft.com/office/drawing/2014/main" id="{B30D23F9-7864-5381-AD5C-FAF772B13ACE}"/>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57175" y="809624"/>
            <a:ext cx="5667375" cy="4391026"/>
          </a:xfrm>
          <a:prstGeom prst="flowChartOffpageConnector">
            <a:avLst/>
          </a:prstGeom>
        </p:spPr>
      </p:pic>
    </p:spTree>
    <p:extLst>
      <p:ext uri="{BB962C8B-B14F-4D97-AF65-F5344CB8AC3E}">
        <p14:creationId xmlns:p14="http://schemas.microsoft.com/office/powerpoint/2010/main" val="103284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562110E-9251-E09D-6F9D-1D805561EDF0}"/>
              </a:ext>
            </a:extLst>
          </p:cNvPr>
          <p:cNvSpPr>
            <a:spLocks noGrp="1"/>
          </p:cNvSpPr>
          <p:nvPr>
            <p:ph type="body" sz="quarter" idx="18"/>
          </p:nvPr>
        </p:nvSpPr>
        <p:spPr>
          <a:xfrm>
            <a:off x="914400" y="1657907"/>
            <a:ext cx="10479218" cy="3440624"/>
          </a:xfrm>
          <a:solidFill>
            <a:srgbClr val="702E8C"/>
          </a:solidFill>
        </p:spPr>
        <p:txBody>
          <a:bodyPr/>
          <a:lstStyle/>
          <a:p>
            <a:pPr marL="0" indent="0"/>
            <a:r>
              <a:rPr lang="en-US" b="0" i="0" dirty="0">
                <a:solidFill>
                  <a:srgbClr val="FF1628"/>
                </a:solidFill>
                <a:effectLst/>
                <a:highlight>
                  <a:srgbClr val="FFFFFF"/>
                </a:highlight>
                <a:latin typeface="Gilroy-Regular"/>
              </a:rPr>
              <a:t>When employees don’t feel that their ideas, presence or contributions are truly valued or taken seriously by their </a:t>
            </a:r>
            <a:r>
              <a:rPr lang="en-US" b="0" i="0" dirty="0" err="1">
                <a:solidFill>
                  <a:srgbClr val="FF1628"/>
                </a:solidFill>
                <a:effectLst/>
                <a:highlight>
                  <a:srgbClr val="FFFFFF"/>
                </a:highlight>
                <a:latin typeface="Gilroy-Regular"/>
              </a:rPr>
              <a:t>organisation</a:t>
            </a:r>
            <a:r>
              <a:rPr lang="en-US" b="0" i="0" dirty="0">
                <a:solidFill>
                  <a:srgbClr val="FF1628"/>
                </a:solidFill>
                <a:effectLst/>
                <a:highlight>
                  <a:srgbClr val="FFFFFF"/>
                </a:highlight>
                <a:latin typeface="Gilroy-Regular"/>
              </a:rPr>
              <a:t>, they will eventually leave.</a:t>
            </a:r>
          </a:p>
          <a:p>
            <a:pPr marL="0" indent="0"/>
            <a:endParaRPr lang="en-US" sz="1000" dirty="0">
              <a:highlight>
                <a:srgbClr val="0872B5"/>
              </a:highlight>
              <a:latin typeface="Gilroy-Regular"/>
            </a:endParaRPr>
          </a:p>
          <a:p>
            <a:pPr marL="0" indent="0"/>
            <a:r>
              <a:rPr lang="en-US" dirty="0">
                <a:latin typeface="Gilroy-Regular"/>
              </a:rPr>
              <a:t>Our </a:t>
            </a:r>
            <a:r>
              <a:rPr lang="en-US" dirty="0">
                <a:latin typeface="Gilroy-Regular"/>
                <a:hlinkClick r:id="rId2">
                  <a:extLst>
                    <a:ext uri="{A12FA001-AC4F-418D-AE19-62706E023703}">
                      <ahyp:hlinkClr xmlns:ahyp="http://schemas.microsoft.com/office/drawing/2018/hyperlinkcolor" val="tx"/>
                    </a:ext>
                  </a:extLst>
                </a:hlinkClick>
              </a:rPr>
              <a:t>research on company culture</a:t>
            </a:r>
            <a:r>
              <a:rPr lang="en-US" dirty="0">
                <a:latin typeface="Gilroy-Regular"/>
              </a:rPr>
              <a:t> shows when employees trust that they, and their colleagues, will be treated fairly regardless of race, gender, sexual orientation or age, they are.</a:t>
            </a:r>
          </a:p>
          <a:p>
            <a:pPr marL="342900" indent="-342900" algn="l">
              <a:buFont typeface="Arial" panose="020B0604020202020204" pitchFamily="34" charset="0"/>
              <a:buChar char="•"/>
            </a:pPr>
            <a:r>
              <a:rPr lang="en-US" dirty="0">
                <a:latin typeface="Gilroy-Regular"/>
              </a:rPr>
              <a:t>9.8 times more likely to look forward to going to work</a:t>
            </a:r>
          </a:p>
          <a:p>
            <a:pPr marL="342900" indent="-342900" algn="l">
              <a:buFont typeface="Arial" panose="020B0604020202020204" pitchFamily="34" charset="0"/>
              <a:buChar char="•"/>
            </a:pPr>
            <a:r>
              <a:rPr lang="en-US" dirty="0">
                <a:latin typeface="Gilroy-Regular"/>
              </a:rPr>
              <a:t>6.3 times more likely to have pride in their work</a:t>
            </a:r>
          </a:p>
          <a:p>
            <a:pPr marL="342900" indent="-342900" algn="l">
              <a:buFont typeface="Arial" panose="020B0604020202020204" pitchFamily="34" charset="0"/>
              <a:buChar char="•"/>
            </a:pPr>
            <a:r>
              <a:rPr lang="en-US" dirty="0">
                <a:latin typeface="Gilroy-Regular"/>
              </a:rPr>
              <a:t>5.4 times more likely to want to stay a long time at their company</a:t>
            </a:r>
          </a:p>
          <a:p>
            <a:pPr marL="0" indent="0" algn="l"/>
            <a:r>
              <a:rPr lang="en-US" dirty="0">
                <a:latin typeface="Gilroy-Regular"/>
              </a:rPr>
              <a:t>Having an inclusive workplace culture will not only help you attract a diverse set of talent but also help you retain the diverse talent you attracted in the first place. </a:t>
            </a:r>
            <a:endParaRPr lang="en-IE" dirty="0">
              <a:latin typeface="Gilroy-Regular"/>
            </a:endParaRPr>
          </a:p>
        </p:txBody>
      </p:sp>
      <p:sp>
        <p:nvSpPr>
          <p:cNvPr id="6" name="TextBox 5">
            <a:extLst>
              <a:ext uri="{FF2B5EF4-FFF2-40B4-BE49-F238E27FC236}">
                <a16:creationId xmlns:a16="http://schemas.microsoft.com/office/drawing/2014/main" id="{BC70184F-31BA-BE6C-20A1-B48AD1FEB026}"/>
              </a:ext>
            </a:extLst>
          </p:cNvPr>
          <p:cNvSpPr txBox="1"/>
          <p:nvPr/>
        </p:nvSpPr>
        <p:spPr>
          <a:xfrm>
            <a:off x="8833450" y="5964365"/>
            <a:ext cx="2753061"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Great Place to Work</a:t>
            </a:r>
            <a:endParaRPr lang="en-IE" dirty="0">
              <a:solidFill>
                <a:schemeClr val="bg1"/>
              </a:solidFill>
            </a:endParaRPr>
          </a:p>
        </p:txBody>
      </p:sp>
      <p:sp>
        <p:nvSpPr>
          <p:cNvPr id="7" name="Text Placeholder 3">
            <a:extLst>
              <a:ext uri="{FF2B5EF4-FFF2-40B4-BE49-F238E27FC236}">
                <a16:creationId xmlns:a16="http://schemas.microsoft.com/office/drawing/2014/main" id="{8F5AA3B1-B775-3597-0B82-A8FA4071EAA3}"/>
              </a:ext>
            </a:extLst>
          </p:cNvPr>
          <p:cNvSpPr>
            <a:spLocks noGrp="1"/>
          </p:cNvSpPr>
          <p:nvPr>
            <p:ph type="body" sz="quarter" idx="16"/>
          </p:nvPr>
        </p:nvSpPr>
        <p:spPr>
          <a:xfrm>
            <a:off x="1303206" y="122476"/>
            <a:ext cx="8421819" cy="803654"/>
          </a:xfrm>
        </p:spPr>
        <p:txBody>
          <a:bodyPr/>
          <a:lstStyle/>
          <a:p>
            <a:pPr algn="ctr"/>
            <a:r>
              <a:rPr lang="en-IE" sz="2800" b="0" dirty="0"/>
              <a:t>Defining Diversity and Inclusion in the SME &amp; Workplace Context Means Not ‘Just for Some’ but ‘For All’.</a:t>
            </a:r>
          </a:p>
        </p:txBody>
      </p:sp>
    </p:spTree>
    <p:extLst>
      <p:ext uri="{BB962C8B-B14F-4D97-AF65-F5344CB8AC3E}">
        <p14:creationId xmlns:p14="http://schemas.microsoft.com/office/powerpoint/2010/main" val="388791826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a:extLst>
              <a:ext uri="{FF2B5EF4-FFF2-40B4-BE49-F238E27FC236}">
                <a16:creationId xmlns:a16="http://schemas.microsoft.com/office/drawing/2014/main" id="{C6CD81D5-C43B-D90C-D16E-5751BF240561}"/>
              </a:ext>
            </a:extLst>
          </p:cNvPr>
          <p:cNvSpPr>
            <a:spLocks noGrp="1"/>
          </p:cNvSpPr>
          <p:nvPr>
            <p:ph type="body" sz="quarter" idx="18"/>
          </p:nvPr>
        </p:nvSpPr>
        <p:spPr>
          <a:xfrm>
            <a:off x="898357" y="1862101"/>
            <a:ext cx="7216943" cy="3291086"/>
          </a:xfrm>
        </p:spPr>
        <p:txBody>
          <a:bodyPr/>
          <a:lstStyle/>
          <a:p>
            <a:pPr marL="0" indent="0"/>
            <a:r>
              <a:rPr lang="en-US" b="0" i="0" dirty="0">
                <a:effectLst/>
                <a:latin typeface="McKinsey Sans"/>
              </a:rPr>
              <a:t>Diversity, equity, and inclusion are three closely linked values held by many organizations that are working to be supportive of different groups of individuals, including people of different races, ethnicities, religions, abilities, genders, and sexual orientations. (</a:t>
            </a:r>
            <a:r>
              <a:rPr lang="en-US" b="0" i="0" dirty="0">
                <a:effectLst/>
                <a:latin typeface="McKinsey Sans"/>
                <a:hlinkClick r:id="rId2">
                  <a:extLst>
                    <a:ext uri="{A12FA001-AC4F-418D-AE19-62706E023703}">
                      <ahyp:hlinkClr xmlns:ahyp="http://schemas.microsoft.com/office/drawing/2018/hyperlinkcolor" val="tx"/>
                    </a:ext>
                  </a:extLst>
                </a:hlinkClick>
              </a:rPr>
              <a:t>McKinsey</a:t>
            </a:r>
            <a:r>
              <a:rPr lang="en-US" b="0" i="0" dirty="0">
                <a:effectLst/>
                <a:latin typeface="McKinsey Sans"/>
              </a:rPr>
              <a:t>)</a:t>
            </a:r>
          </a:p>
          <a:p>
            <a:pPr marL="0" indent="0"/>
            <a:r>
              <a:rPr lang="en-US" b="0" i="0" dirty="0">
                <a:effectLst/>
                <a:highlight>
                  <a:srgbClr val="0872B5"/>
                </a:highlight>
                <a:latin typeface="Museo"/>
              </a:rPr>
              <a:t>It’s about creating working environments and cultures where every individual can feel safe and a sense of belonging, and is empowered to achieve their full potential. (</a:t>
            </a:r>
            <a:r>
              <a:rPr lang="en-US" b="0" i="0" dirty="0">
                <a:effectLst/>
                <a:highlight>
                  <a:srgbClr val="0872B5"/>
                </a:highlight>
                <a:latin typeface="Museo"/>
                <a:hlinkClick r:id="rId3">
                  <a:extLst>
                    <a:ext uri="{A12FA001-AC4F-418D-AE19-62706E023703}">
                      <ahyp:hlinkClr xmlns:ahyp="http://schemas.microsoft.com/office/drawing/2018/hyperlinkcolor" val="tx"/>
                    </a:ext>
                  </a:extLst>
                </a:hlinkClick>
              </a:rPr>
              <a:t>CIPD</a:t>
            </a:r>
            <a:r>
              <a:rPr lang="en-US" b="0" i="0" dirty="0">
                <a:effectLst/>
                <a:highlight>
                  <a:srgbClr val="0872B5"/>
                </a:highlight>
                <a:latin typeface="Museo"/>
              </a:rPr>
              <a:t>)</a:t>
            </a:r>
            <a:endParaRPr lang="en-IE" dirty="0">
              <a:highlight>
                <a:srgbClr val="0872B5"/>
              </a:highlight>
            </a:endParaRPr>
          </a:p>
        </p:txBody>
      </p:sp>
      <p:sp>
        <p:nvSpPr>
          <p:cNvPr id="5" name="Text Placeholder 4">
            <a:extLst>
              <a:ext uri="{FF2B5EF4-FFF2-40B4-BE49-F238E27FC236}">
                <a16:creationId xmlns:a16="http://schemas.microsoft.com/office/drawing/2014/main" id="{7CBFAC6A-4C16-12A8-28A1-19C055499E27}"/>
              </a:ext>
            </a:extLst>
          </p:cNvPr>
          <p:cNvSpPr>
            <a:spLocks noGrp="1"/>
          </p:cNvSpPr>
          <p:nvPr>
            <p:ph type="body" sz="quarter" idx="16"/>
          </p:nvPr>
        </p:nvSpPr>
        <p:spPr>
          <a:xfrm>
            <a:off x="835670" y="1104338"/>
            <a:ext cx="7279629" cy="992652"/>
          </a:xfrm>
        </p:spPr>
        <p:txBody>
          <a:bodyPr/>
          <a:lstStyle/>
          <a:p>
            <a:r>
              <a:rPr lang="en-IE" b="0" dirty="0"/>
              <a:t>Defining Diversity and Inclusion</a:t>
            </a:r>
          </a:p>
        </p:txBody>
      </p:sp>
      <p:sp>
        <p:nvSpPr>
          <p:cNvPr id="7" name="TextBox 6">
            <a:extLst>
              <a:ext uri="{FF2B5EF4-FFF2-40B4-BE49-F238E27FC236}">
                <a16:creationId xmlns:a16="http://schemas.microsoft.com/office/drawing/2014/main" id="{A0E9B358-1697-C220-5D53-E1C9F9AC7999}"/>
              </a:ext>
            </a:extLst>
          </p:cNvPr>
          <p:cNvSpPr txBox="1"/>
          <p:nvPr/>
        </p:nvSpPr>
        <p:spPr>
          <a:xfrm>
            <a:off x="8912202" y="3933825"/>
            <a:ext cx="2133600" cy="1477328"/>
          </a:xfrm>
          <a:prstGeom prst="rect">
            <a:avLst/>
          </a:prstGeom>
          <a:noFill/>
        </p:spPr>
        <p:txBody>
          <a:bodyPr wrap="square" rtlCol="0">
            <a:spAutoFit/>
          </a:bodyPr>
          <a:lstStyle/>
          <a:p>
            <a:pPr algn="ctr"/>
            <a:r>
              <a:rPr lang="en-IE" dirty="0">
                <a:solidFill>
                  <a:schemeClr val="bg1"/>
                </a:solidFill>
                <a:hlinkClick r:id="rId4">
                  <a:extLst>
                    <a:ext uri="{A12FA001-AC4F-418D-AE19-62706E023703}">
                      <ahyp:hlinkClr xmlns:ahyp="http://schemas.microsoft.com/office/drawing/2018/hyperlinkcolor" val="tx"/>
                    </a:ext>
                  </a:extLst>
                </a:hlinkClick>
              </a:rPr>
              <a:t>Watch Video Simon Sinek </a:t>
            </a:r>
            <a:endParaRPr lang="en-IE" dirty="0">
              <a:solidFill>
                <a:schemeClr val="bg1"/>
              </a:solidFill>
            </a:endParaRPr>
          </a:p>
          <a:p>
            <a:pPr algn="ctr"/>
            <a:r>
              <a:rPr lang="en-IE" dirty="0">
                <a:solidFill>
                  <a:schemeClr val="bg1"/>
                </a:solidFill>
              </a:rPr>
              <a:t>What Diversity and Inclusion is REALLY About!</a:t>
            </a:r>
          </a:p>
        </p:txBody>
      </p:sp>
      <p:pic>
        <p:nvPicPr>
          <p:cNvPr id="2050" name="Picture 2" descr="Simon Sinek Bio and FAQs - Simon Sinek">
            <a:hlinkClick r:id="rId4"/>
            <a:extLst>
              <a:ext uri="{FF2B5EF4-FFF2-40B4-BE49-F238E27FC236}">
                <a16:creationId xmlns:a16="http://schemas.microsoft.com/office/drawing/2014/main" id="{4888077D-52B6-D103-D02A-0BAB20F707AA}"/>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9020175" y="1600664"/>
            <a:ext cx="2133600" cy="2133600"/>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302149A7-2DA2-F779-469D-1A3AA7AA09C5}"/>
              </a:ext>
            </a:extLst>
          </p:cNvPr>
          <p:cNvSpPr txBox="1"/>
          <p:nvPr/>
        </p:nvSpPr>
        <p:spPr>
          <a:xfrm>
            <a:off x="8439150" y="6343650"/>
            <a:ext cx="3400425" cy="371475"/>
          </a:xfrm>
          <a:prstGeom prst="rect">
            <a:avLst/>
          </a:prstGeom>
          <a:solidFill>
            <a:srgbClr val="DF4625"/>
          </a:solidFill>
        </p:spPr>
        <p:txBody>
          <a:bodyPr wrap="square" rtlCol="0">
            <a:spAutoFit/>
          </a:bodyPr>
          <a:lstStyle/>
          <a:p>
            <a:pPr algn="ctr"/>
            <a:r>
              <a:rPr lang="en-IE" b="1" dirty="0">
                <a:solidFill>
                  <a:schemeClr val="bg1"/>
                </a:solidFill>
                <a:hlinkClick r:id="rId4">
                  <a:extLst>
                    <a:ext uri="{A12FA001-AC4F-418D-AE19-62706E023703}">
                      <ahyp:hlinkClr xmlns:ahyp="http://schemas.microsoft.com/office/drawing/2018/hyperlinkcolor" val="tx"/>
                    </a:ext>
                  </a:extLst>
                </a:hlinkClick>
              </a:rPr>
              <a:t>CLICK TO WATCH VIDEO </a:t>
            </a:r>
            <a:endParaRPr lang="en-IE" b="1" dirty="0">
              <a:solidFill>
                <a:schemeClr val="bg1"/>
              </a:solidFill>
            </a:endParaRPr>
          </a:p>
        </p:txBody>
      </p:sp>
    </p:spTree>
    <p:extLst>
      <p:ext uri="{BB962C8B-B14F-4D97-AF65-F5344CB8AC3E}">
        <p14:creationId xmlns:p14="http://schemas.microsoft.com/office/powerpoint/2010/main" val="21099972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8B5B34-09F7-A370-F421-019D64DCE542}"/>
            </a:ext>
          </a:extLst>
        </p:cNvPr>
        <p:cNvGrpSpPr/>
        <p:nvPr/>
      </p:nvGrpSpPr>
      <p:grpSpPr>
        <a:xfrm>
          <a:off x="0" y="0"/>
          <a:ext cx="0" cy="0"/>
          <a:chOff x="0" y="0"/>
          <a:chExt cx="0" cy="0"/>
        </a:xfrm>
      </p:grpSpPr>
      <p:sp>
        <p:nvSpPr>
          <p:cNvPr id="4" name="Rectangle 3">
            <a:extLst>
              <a:ext uri="{FF2B5EF4-FFF2-40B4-BE49-F238E27FC236}">
                <a16:creationId xmlns:a16="http://schemas.microsoft.com/office/drawing/2014/main" id="{77B54E16-606F-7F92-A33C-1ADE335569E5}"/>
              </a:ext>
            </a:extLst>
          </p:cNvPr>
          <p:cNvSpPr/>
          <p:nvPr/>
        </p:nvSpPr>
        <p:spPr>
          <a:xfrm>
            <a:off x="3555835" y="446"/>
            <a:ext cx="8632857" cy="6857108"/>
          </a:xfrm>
          <a:prstGeom prst="rect">
            <a:avLst/>
          </a:prstGeom>
          <a:solidFill>
            <a:srgbClr val="0E72B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835"/>
          </a:p>
        </p:txBody>
      </p:sp>
      <p:grpSp>
        <p:nvGrpSpPr>
          <p:cNvPr id="5" name="Group 4">
            <a:extLst>
              <a:ext uri="{FF2B5EF4-FFF2-40B4-BE49-F238E27FC236}">
                <a16:creationId xmlns:a16="http://schemas.microsoft.com/office/drawing/2014/main" id="{0D766257-9180-8130-F7E3-18994FE37DE9}"/>
              </a:ext>
            </a:extLst>
          </p:cNvPr>
          <p:cNvGrpSpPr/>
          <p:nvPr/>
        </p:nvGrpSpPr>
        <p:grpSpPr>
          <a:xfrm flipH="1">
            <a:off x="3873830" y="391300"/>
            <a:ext cx="8107876" cy="5710085"/>
            <a:chOff x="426508" y="2646589"/>
            <a:chExt cx="12510656" cy="8824595"/>
          </a:xfrm>
        </p:grpSpPr>
        <p:grpSp>
          <p:nvGrpSpPr>
            <p:cNvPr id="6" name="Group 5">
              <a:extLst>
                <a:ext uri="{FF2B5EF4-FFF2-40B4-BE49-F238E27FC236}">
                  <a16:creationId xmlns:a16="http://schemas.microsoft.com/office/drawing/2014/main" id="{88522C96-5C54-5F4B-1DB2-DADA2934F983}"/>
                </a:ext>
              </a:extLst>
            </p:cNvPr>
            <p:cNvGrpSpPr/>
            <p:nvPr/>
          </p:nvGrpSpPr>
          <p:grpSpPr>
            <a:xfrm>
              <a:off x="426508" y="5718651"/>
              <a:ext cx="12510656" cy="5752533"/>
              <a:chOff x="466614" y="5718651"/>
              <a:chExt cx="12510656" cy="5752533"/>
            </a:xfrm>
          </p:grpSpPr>
          <p:grpSp>
            <p:nvGrpSpPr>
              <p:cNvPr id="12" name="Group 11">
                <a:extLst>
                  <a:ext uri="{FF2B5EF4-FFF2-40B4-BE49-F238E27FC236}">
                    <a16:creationId xmlns:a16="http://schemas.microsoft.com/office/drawing/2014/main" id="{3EF6C8B0-A262-349F-F6D7-9C2BA7803A8C}"/>
                  </a:ext>
                </a:extLst>
              </p:cNvPr>
              <p:cNvGrpSpPr/>
              <p:nvPr/>
            </p:nvGrpSpPr>
            <p:grpSpPr>
              <a:xfrm flipV="1">
                <a:off x="477078" y="5718651"/>
                <a:ext cx="12500192" cy="4844565"/>
                <a:chOff x="471817" y="0"/>
                <a:chExt cx="7182233" cy="2783541"/>
              </a:xfrm>
              <a:solidFill>
                <a:schemeClr val="bg1"/>
              </a:solidFill>
            </p:grpSpPr>
            <p:sp>
              <p:nvSpPr>
                <p:cNvPr id="14" name="Freeform 13">
                  <a:extLst>
                    <a:ext uri="{FF2B5EF4-FFF2-40B4-BE49-F238E27FC236}">
                      <a16:creationId xmlns:a16="http://schemas.microsoft.com/office/drawing/2014/main" id="{611B62FD-F8E1-52A1-8246-A8557D6530AC}"/>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5" name="Freeform 14">
                  <a:extLst>
                    <a:ext uri="{FF2B5EF4-FFF2-40B4-BE49-F238E27FC236}">
                      <a16:creationId xmlns:a16="http://schemas.microsoft.com/office/drawing/2014/main" id="{F51D5F8B-A977-6BEB-3382-66292E2E0BD6}"/>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13" name="Freeform 12">
                <a:extLst>
                  <a:ext uri="{FF2B5EF4-FFF2-40B4-BE49-F238E27FC236}">
                    <a16:creationId xmlns:a16="http://schemas.microsoft.com/office/drawing/2014/main" id="{65A8BA9F-3CA0-DA25-CF2D-544847C1B4A1}"/>
                  </a:ext>
                </a:extLst>
              </p:cNvPr>
              <p:cNvSpPr/>
              <p:nvPr/>
            </p:nvSpPr>
            <p:spPr>
              <a:xfrm rot="16200000" flipH="1" flipV="1">
                <a:off x="4294428" y="2798807"/>
                <a:ext cx="4844563"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nvGrpSpPr>
            <p:cNvPr id="7" name="Group 6">
              <a:extLst>
                <a:ext uri="{FF2B5EF4-FFF2-40B4-BE49-F238E27FC236}">
                  <a16:creationId xmlns:a16="http://schemas.microsoft.com/office/drawing/2014/main" id="{45CDB1C8-7451-079C-0687-A2943EFE7215}"/>
                </a:ext>
              </a:extLst>
            </p:cNvPr>
            <p:cNvGrpSpPr/>
            <p:nvPr/>
          </p:nvGrpSpPr>
          <p:grpSpPr>
            <a:xfrm>
              <a:off x="426509" y="2646589"/>
              <a:ext cx="12510655" cy="5398016"/>
              <a:chOff x="466615" y="5718651"/>
              <a:chExt cx="12510655" cy="5398016"/>
            </a:xfrm>
          </p:grpSpPr>
          <p:grpSp>
            <p:nvGrpSpPr>
              <p:cNvPr id="8" name="Group 7">
                <a:extLst>
                  <a:ext uri="{FF2B5EF4-FFF2-40B4-BE49-F238E27FC236}">
                    <a16:creationId xmlns:a16="http://schemas.microsoft.com/office/drawing/2014/main" id="{EFBD7809-71DE-64F3-6098-D1D52D6C3F44}"/>
                  </a:ext>
                </a:extLst>
              </p:cNvPr>
              <p:cNvGrpSpPr/>
              <p:nvPr/>
            </p:nvGrpSpPr>
            <p:grpSpPr>
              <a:xfrm flipV="1">
                <a:off x="477078" y="5718651"/>
                <a:ext cx="12500192" cy="4844565"/>
                <a:chOff x="471817" y="0"/>
                <a:chExt cx="7182233" cy="2783541"/>
              </a:xfrm>
              <a:solidFill>
                <a:schemeClr val="bg1"/>
              </a:solidFill>
            </p:grpSpPr>
            <p:sp>
              <p:nvSpPr>
                <p:cNvPr id="10" name="Freeform 9">
                  <a:extLst>
                    <a:ext uri="{FF2B5EF4-FFF2-40B4-BE49-F238E27FC236}">
                      <a16:creationId xmlns:a16="http://schemas.microsoft.com/office/drawing/2014/main" id="{11685255-1D71-C760-5E6D-AD06277BE4E9}"/>
                    </a:ext>
                  </a:extLst>
                </p:cNvPr>
                <p:cNvSpPr/>
                <p:nvPr/>
              </p:nvSpPr>
              <p:spPr>
                <a:xfrm rot="5400000" flipH="1">
                  <a:off x="431477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sp>
              <p:nvSpPr>
                <p:cNvPr id="11" name="Freeform 10">
                  <a:extLst>
                    <a:ext uri="{FF2B5EF4-FFF2-40B4-BE49-F238E27FC236}">
                      <a16:creationId xmlns:a16="http://schemas.microsoft.com/office/drawing/2014/main" id="{7A452B68-7807-4B0B-B41D-7471C6D106D3}"/>
                    </a:ext>
                  </a:extLst>
                </p:cNvPr>
                <p:cNvSpPr/>
                <p:nvPr/>
              </p:nvSpPr>
              <p:spPr>
                <a:xfrm rot="5400000" flipH="1">
                  <a:off x="1027548" y="-555731"/>
                  <a:ext cx="2783541" cy="3895003"/>
                </a:xfrm>
                <a:custGeom>
                  <a:avLst/>
                  <a:gdLst>
                    <a:gd name="connsiteX0" fmla="*/ 0 w 3846642"/>
                    <a:gd name="connsiteY0" fmla="*/ 0 h 5382597"/>
                    <a:gd name="connsiteX1" fmla="*/ 3177763 w 3846642"/>
                    <a:gd name="connsiteY1" fmla="*/ 0 h 5382597"/>
                    <a:gd name="connsiteX2" fmla="*/ 3846642 w 3846642"/>
                    <a:gd name="connsiteY2" fmla="*/ 615549 h 5382597"/>
                    <a:gd name="connsiteX3" fmla="*/ 3846642 w 3846642"/>
                    <a:gd name="connsiteY3" fmla="*/ 2818891 h 5382597"/>
                    <a:gd name="connsiteX4" fmla="*/ 3846642 w 3846642"/>
                    <a:gd name="connsiteY4" fmla="*/ 3179255 h 5382597"/>
                    <a:gd name="connsiteX5" fmla="*/ 3846642 w 3846642"/>
                    <a:gd name="connsiteY5" fmla="*/ 5382597 h 5382597"/>
                    <a:gd name="connsiteX6" fmla="*/ 982198 w 3846642"/>
                    <a:gd name="connsiteY6" fmla="*/ 5382597 h 5382597"/>
                    <a:gd name="connsiteX7" fmla="*/ 0 w 3846642"/>
                    <a:gd name="connsiteY7" fmla="*/ 4478712 h 5382597"/>
                    <a:gd name="connsiteX8" fmla="*/ 0 w 3846642"/>
                    <a:gd name="connsiteY8" fmla="*/ 2275370 h 5382597"/>
                    <a:gd name="connsiteX9" fmla="*/ 0 w 3846642"/>
                    <a:gd name="connsiteY9" fmla="*/ 2203342 h 5382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846642" h="5382597">
                      <a:moveTo>
                        <a:pt x="0" y="0"/>
                      </a:moveTo>
                      <a:lnTo>
                        <a:pt x="3177763" y="0"/>
                      </a:lnTo>
                      <a:cubicBezTo>
                        <a:pt x="3547408" y="0"/>
                        <a:pt x="3846642" y="275377"/>
                        <a:pt x="3846642" y="615549"/>
                      </a:cubicBezTo>
                      <a:lnTo>
                        <a:pt x="3846642" y="2818891"/>
                      </a:lnTo>
                      <a:lnTo>
                        <a:pt x="3846642" y="3179255"/>
                      </a:lnTo>
                      <a:lnTo>
                        <a:pt x="3846642" y="5382597"/>
                      </a:lnTo>
                      <a:lnTo>
                        <a:pt x="982198" y="5382597"/>
                      </a:lnTo>
                      <a:cubicBezTo>
                        <a:pt x="440053" y="5382597"/>
                        <a:pt x="0" y="4977631"/>
                        <a:pt x="0" y="4478712"/>
                      </a:cubicBezTo>
                      <a:lnTo>
                        <a:pt x="0" y="2275370"/>
                      </a:lnTo>
                      <a:lnTo>
                        <a:pt x="0" y="2203342"/>
                      </a:lnTo>
                      <a:close/>
                    </a:path>
                  </a:pathLst>
                </a:custGeom>
                <a:grp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sp>
            <p:nvSpPr>
              <p:cNvPr id="9" name="Freeform 8">
                <a:extLst>
                  <a:ext uri="{FF2B5EF4-FFF2-40B4-BE49-F238E27FC236}">
                    <a16:creationId xmlns:a16="http://schemas.microsoft.com/office/drawing/2014/main" id="{7935C444-F549-B3CD-F27D-1E8A683FBECE}"/>
                  </a:ext>
                </a:extLst>
              </p:cNvPr>
              <p:cNvSpPr/>
              <p:nvPr/>
            </p:nvSpPr>
            <p:spPr>
              <a:xfrm rot="16200000" flipH="1" flipV="1">
                <a:off x="4294429" y="2444289"/>
                <a:ext cx="4844564" cy="12500192"/>
              </a:xfrm>
              <a:custGeom>
                <a:avLst/>
                <a:gdLst>
                  <a:gd name="connsiteX0" fmla="*/ 0 w 4844564"/>
                  <a:gd name="connsiteY0" fmla="*/ 11361814 h 12500192"/>
                  <a:gd name="connsiteX1" fmla="*/ 0 w 4844564"/>
                  <a:gd name="connsiteY1" fmla="*/ 8586866 h 12500192"/>
                  <a:gd name="connsiteX2" fmla="*/ 0 w 4844564"/>
                  <a:gd name="connsiteY2" fmla="*/ 8496151 h 12500192"/>
                  <a:gd name="connsiteX3" fmla="*/ 0 w 4844564"/>
                  <a:gd name="connsiteY3" fmla="*/ 5721202 h 12500192"/>
                  <a:gd name="connsiteX4" fmla="*/ 4427 w 4844564"/>
                  <a:gd name="connsiteY4" fmla="*/ 5721202 h 12500192"/>
                  <a:gd name="connsiteX5" fmla="*/ 0 w 4844564"/>
                  <a:gd name="connsiteY5" fmla="*/ 5640611 h 12500192"/>
                  <a:gd name="connsiteX6" fmla="*/ 0 w 4844564"/>
                  <a:gd name="connsiteY6" fmla="*/ 2865663 h 12500192"/>
                  <a:gd name="connsiteX7" fmla="*/ 0 w 4844564"/>
                  <a:gd name="connsiteY7" fmla="*/ 2774949 h 12500192"/>
                  <a:gd name="connsiteX8" fmla="*/ 0 w 4844564"/>
                  <a:gd name="connsiteY8" fmla="*/ 0 h 12500192"/>
                  <a:gd name="connsiteX9" fmla="*/ 4002160 w 4844564"/>
                  <a:gd name="connsiteY9" fmla="*/ 0 h 12500192"/>
                  <a:gd name="connsiteX10" fmla="*/ 4844564 w 4844564"/>
                  <a:gd name="connsiteY10" fmla="*/ 775239 h 12500192"/>
                  <a:gd name="connsiteX11" fmla="*/ 4844564 w 4844564"/>
                  <a:gd name="connsiteY11" fmla="*/ 3550188 h 12500192"/>
                  <a:gd name="connsiteX12" fmla="*/ 4844564 w 4844564"/>
                  <a:gd name="connsiteY12" fmla="*/ 4004040 h 12500192"/>
                  <a:gd name="connsiteX13" fmla="*/ 4844564 w 4844564"/>
                  <a:gd name="connsiteY13" fmla="*/ 6496441 h 12500192"/>
                  <a:gd name="connsiteX14" fmla="*/ 4844564 w 4844564"/>
                  <a:gd name="connsiteY14" fmla="*/ 6778989 h 12500192"/>
                  <a:gd name="connsiteX15" fmla="*/ 4844564 w 4844564"/>
                  <a:gd name="connsiteY15" fmla="*/ 9271390 h 12500192"/>
                  <a:gd name="connsiteX16" fmla="*/ 4844564 w 4844564"/>
                  <a:gd name="connsiteY16" fmla="*/ 9725243 h 12500192"/>
                  <a:gd name="connsiteX17" fmla="*/ 4844564 w 4844564"/>
                  <a:gd name="connsiteY17" fmla="*/ 12500192 h 12500192"/>
                  <a:gd name="connsiteX18" fmla="*/ 1237007 w 4844564"/>
                  <a:gd name="connsiteY18" fmla="*/ 12500192 h 12500192"/>
                  <a:gd name="connsiteX19" fmla="*/ 0 w 4844564"/>
                  <a:gd name="connsiteY19" fmla="*/ 11361814 h 125001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844564" h="12500192">
                    <a:moveTo>
                      <a:pt x="0" y="11361814"/>
                    </a:moveTo>
                    <a:lnTo>
                      <a:pt x="0" y="8586866"/>
                    </a:lnTo>
                    <a:lnTo>
                      <a:pt x="0" y="8496151"/>
                    </a:lnTo>
                    <a:lnTo>
                      <a:pt x="0" y="5721202"/>
                    </a:lnTo>
                    <a:lnTo>
                      <a:pt x="4427" y="5721202"/>
                    </a:lnTo>
                    <a:lnTo>
                      <a:pt x="0" y="5640611"/>
                    </a:lnTo>
                    <a:lnTo>
                      <a:pt x="0" y="2865663"/>
                    </a:lnTo>
                    <a:lnTo>
                      <a:pt x="0" y="2774949"/>
                    </a:lnTo>
                    <a:lnTo>
                      <a:pt x="0" y="0"/>
                    </a:lnTo>
                    <a:lnTo>
                      <a:pt x="4002160" y="0"/>
                    </a:lnTo>
                    <a:cubicBezTo>
                      <a:pt x="4467701" y="0"/>
                      <a:pt x="4844564" y="346817"/>
                      <a:pt x="4844564" y="775239"/>
                    </a:cubicBezTo>
                    <a:lnTo>
                      <a:pt x="4844564" y="3550188"/>
                    </a:lnTo>
                    <a:lnTo>
                      <a:pt x="4844564" y="4004040"/>
                    </a:lnTo>
                    <a:lnTo>
                      <a:pt x="4844564" y="6496441"/>
                    </a:lnTo>
                    <a:lnTo>
                      <a:pt x="4844564" y="6778989"/>
                    </a:lnTo>
                    <a:lnTo>
                      <a:pt x="4844564" y="9271390"/>
                    </a:lnTo>
                    <a:lnTo>
                      <a:pt x="4844564" y="9725243"/>
                    </a:lnTo>
                    <a:lnTo>
                      <a:pt x="4844564" y="12500192"/>
                    </a:lnTo>
                    <a:lnTo>
                      <a:pt x="1237007" y="12500192"/>
                    </a:lnTo>
                    <a:cubicBezTo>
                      <a:pt x="554214" y="12500192"/>
                      <a:pt x="0" y="11990166"/>
                      <a:pt x="0" y="11361814"/>
                    </a:cubicBezTo>
                    <a:close/>
                  </a:path>
                </a:pathLst>
              </a:custGeom>
              <a:solidFill>
                <a:schemeClr val="bg1"/>
              </a:solidFill>
              <a:ln w="3598" cap="flat">
                <a:noFill/>
                <a:prstDash val="solid"/>
                <a:miter/>
              </a:ln>
            </p:spPr>
            <p:txBody>
              <a:bodyPr wrap="square" rtlCol="0" anchor="ctr">
                <a:noAutofit/>
              </a:bodyPr>
              <a:lstStyle/>
              <a:p>
                <a:endParaRPr lang="en-US" sz="835" dirty="0">
                  <a:latin typeface="Calibri" panose="020F0502020204030204" pitchFamily="34" charset="0"/>
                </a:endParaRPr>
              </a:p>
            </p:txBody>
          </p:sp>
        </p:grpSp>
      </p:grpSp>
      <p:sp>
        <p:nvSpPr>
          <p:cNvPr id="16" name="Freeform 15">
            <a:extLst>
              <a:ext uri="{FF2B5EF4-FFF2-40B4-BE49-F238E27FC236}">
                <a16:creationId xmlns:a16="http://schemas.microsoft.com/office/drawing/2014/main" id="{3D8F0E7B-330F-FDE6-F26F-3A359EB4507B}"/>
              </a:ext>
            </a:extLst>
          </p:cNvPr>
          <p:cNvSpPr/>
          <p:nvPr/>
        </p:nvSpPr>
        <p:spPr>
          <a:xfrm>
            <a:off x="4197969" y="1223179"/>
            <a:ext cx="7520731" cy="2512590"/>
          </a:xfrm>
          <a:custGeom>
            <a:avLst/>
            <a:gdLst>
              <a:gd name="connsiteX0" fmla="*/ 0 w 9116615"/>
              <a:gd name="connsiteY0" fmla="*/ 0 h 1947915"/>
              <a:gd name="connsiteX1" fmla="*/ 8017713 w 9116615"/>
              <a:gd name="connsiteY1" fmla="*/ 0 h 1947915"/>
              <a:gd name="connsiteX2" fmla="*/ 9116616 w 9116615"/>
              <a:gd name="connsiteY2" fmla="*/ 973958 h 1947915"/>
              <a:gd name="connsiteX3" fmla="*/ 8017713 w 9116615"/>
              <a:gd name="connsiteY3" fmla="*/ 1947916 h 1947915"/>
              <a:gd name="connsiteX4" fmla="*/ 504639 w 9116615"/>
              <a:gd name="connsiteY4" fmla="*/ 1947916 h 19479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6615" h="1947915">
                <a:moveTo>
                  <a:pt x="0" y="0"/>
                </a:moveTo>
                <a:lnTo>
                  <a:pt x="8017713" y="0"/>
                </a:lnTo>
                <a:cubicBezTo>
                  <a:pt x="8624781" y="0"/>
                  <a:pt x="9116616" y="436206"/>
                  <a:pt x="9116616" y="973958"/>
                </a:cubicBezTo>
                <a:cubicBezTo>
                  <a:pt x="9116616" y="1511710"/>
                  <a:pt x="8624781" y="1947916"/>
                  <a:pt x="8017713" y="1947916"/>
                </a:cubicBezTo>
                <a:lnTo>
                  <a:pt x="504639" y="1947916"/>
                </a:lnTo>
              </a:path>
            </a:pathLst>
          </a:custGeom>
          <a:noFill/>
          <a:ln w="75039" cap="flat">
            <a:solidFill>
              <a:srgbClr val="EBEBEB"/>
            </a:solid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E7CDAB62-AAE6-25E5-285B-0491B75F5E5A}"/>
              </a:ext>
            </a:extLst>
          </p:cNvPr>
          <p:cNvSpPr txBox="1"/>
          <p:nvPr/>
        </p:nvSpPr>
        <p:spPr>
          <a:xfrm>
            <a:off x="8932545" y="6231737"/>
            <a:ext cx="2940891" cy="471286"/>
          </a:xfrm>
          <a:prstGeom prst="rect">
            <a:avLst/>
          </a:prstGeom>
          <a:noFill/>
        </p:spPr>
        <p:txBody>
          <a:bodyPr wrap="square">
            <a:spAutoFit/>
          </a:bodyPr>
          <a:lstStyle/>
          <a:p>
            <a:pPr algn="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www.</a:t>
            </a:r>
            <a:r>
              <a:rPr lang="en-IE" sz="2463" b="1"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projectdare</a:t>
            </a:r>
            <a:r>
              <a:rPr lang="en-IE" sz="2463" dirty="0" err="1">
                <a:solidFill>
                  <a:schemeClr val="bg1"/>
                </a:solidFill>
                <a:latin typeface="Calibri" panose="020F0502020204030204" pitchFamily="34" charset="0"/>
                <a:ea typeface="Times New Roman" panose="02020603050405020304" pitchFamily="18" charset="0"/>
                <a:cs typeface="Calibri" panose="020F0502020204030204" pitchFamily="34" charset="0"/>
              </a:rPr>
              <a:t>.eu</a:t>
            </a:r>
            <a:endParaRPr lang="en-IE" sz="2463" dirty="0">
              <a:solidFill>
                <a:schemeClr val="bg1"/>
              </a:solidFill>
              <a:latin typeface="Calibri" panose="020F0502020204030204" pitchFamily="34" charset="0"/>
              <a:ea typeface="Times New Roman" panose="02020603050405020304" pitchFamily="18" charset="0"/>
              <a:cs typeface="Calibri" panose="020F0502020204030204" pitchFamily="34" charset="0"/>
            </a:endParaRPr>
          </a:p>
        </p:txBody>
      </p:sp>
      <p:sp>
        <p:nvSpPr>
          <p:cNvPr id="21" name="TextBox 20">
            <a:extLst>
              <a:ext uri="{FF2B5EF4-FFF2-40B4-BE49-F238E27FC236}">
                <a16:creationId xmlns:a16="http://schemas.microsoft.com/office/drawing/2014/main" id="{930EFB16-DAE9-CC1F-1AE1-D29F6BFBA87B}"/>
              </a:ext>
            </a:extLst>
          </p:cNvPr>
          <p:cNvSpPr txBox="1"/>
          <p:nvPr/>
        </p:nvSpPr>
        <p:spPr>
          <a:xfrm>
            <a:off x="337007" y="2246511"/>
            <a:ext cx="2878830" cy="4244648"/>
          </a:xfrm>
          <a:prstGeom prst="rect">
            <a:avLst/>
          </a:prstGeom>
          <a:noFill/>
        </p:spPr>
        <p:txBody>
          <a:bodyPr wrap="square" rtlCol="0">
            <a:spAutoFit/>
          </a:bodyPr>
          <a:lstStyle/>
          <a:p>
            <a:pPr>
              <a:lnSpc>
                <a:spcPts val="2657"/>
              </a:lnSpc>
            </a:pPr>
            <a:r>
              <a:rPr lang="en-US" sz="2592" b="1" dirty="0">
                <a:solidFill>
                  <a:srgbClr val="DF4625"/>
                </a:solidFill>
                <a:latin typeface="Calibri" panose="020F0502020204030204" pitchFamily="34" charset="0"/>
                <a:cs typeface="Calibri" panose="020F0502020204030204" pitchFamily="34" charset="0"/>
                <a:sym typeface="DINCondensed-Bold"/>
                <a:rtl val="0"/>
              </a:rPr>
              <a:t>Discover the DARE Modules Learning Pathway:</a:t>
            </a:r>
          </a:p>
          <a:p>
            <a:endParaRPr lang="en-US" sz="519" b="1" dirty="0">
              <a:solidFill>
                <a:srgbClr val="DF4625"/>
              </a:solidFill>
              <a:latin typeface="Calibri" panose="020F0502020204030204" pitchFamily="34" charset="0"/>
              <a:cs typeface="Calibri" panose="020F0502020204030204" pitchFamily="34" charset="0"/>
              <a:sym typeface="DINCondensed-Bold"/>
              <a:rtl val="0"/>
            </a:endParaRPr>
          </a:p>
          <a:p>
            <a:r>
              <a:rPr lang="en-US" sz="1427" dirty="0">
                <a:solidFill>
                  <a:srgbClr val="083F59"/>
                </a:solidFill>
                <a:latin typeface="Calibri" panose="020F0502020204030204" pitchFamily="34" charset="0"/>
                <a:cs typeface="Calibri" panose="020F0502020204030204" pitchFamily="34" charset="0"/>
                <a:sym typeface="DINCondensed-Bold"/>
                <a:rtl val="0"/>
              </a:rPr>
              <a:t>Enjoy our learning blocks designed to help SMEs build diverse, equitable and inclusive workplaces. Unlock the power of how DEI to drive the sustainable success of your company. Our practical and interactive Modules deliver real life insights and case studies from a European perspective – Join us in creating workplaces and communities where everyone can thrive!</a:t>
            </a:r>
          </a:p>
          <a:p>
            <a:endParaRPr lang="en-US" sz="2592" b="1" dirty="0">
              <a:solidFill>
                <a:srgbClr val="083F59"/>
              </a:solidFill>
              <a:latin typeface="Calibri" panose="020F0502020204030204" pitchFamily="34" charset="0"/>
              <a:cs typeface="Calibri" panose="020F0502020204030204" pitchFamily="34" charset="0"/>
              <a:sym typeface="DINCondensed-Bold"/>
              <a:rtl val="0"/>
            </a:endParaRPr>
          </a:p>
        </p:txBody>
      </p:sp>
      <p:pic>
        <p:nvPicPr>
          <p:cNvPr id="22" name="Graphic 21">
            <a:extLst>
              <a:ext uri="{FF2B5EF4-FFF2-40B4-BE49-F238E27FC236}">
                <a16:creationId xmlns:a16="http://schemas.microsoft.com/office/drawing/2014/main" id="{FDC9169F-6E8A-8A49-8432-DF4F006F54F9}"/>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0" y="248406"/>
            <a:ext cx="2615664" cy="1975094"/>
          </a:xfrm>
          <a:prstGeom prst="rect">
            <a:avLst/>
          </a:prstGeom>
        </p:spPr>
      </p:pic>
      <p:sp>
        <p:nvSpPr>
          <p:cNvPr id="23" name="Freeform 22">
            <a:extLst>
              <a:ext uri="{FF2B5EF4-FFF2-40B4-BE49-F238E27FC236}">
                <a16:creationId xmlns:a16="http://schemas.microsoft.com/office/drawing/2014/main" id="{254C90DB-9DCC-DFBF-630D-B20C4BCEDC9A}"/>
              </a:ext>
            </a:extLst>
          </p:cNvPr>
          <p:cNvSpPr/>
          <p:nvPr/>
        </p:nvSpPr>
        <p:spPr>
          <a:xfrm rot="8334695">
            <a:off x="11158431" y="3289627"/>
            <a:ext cx="440547"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24" name="Group 23">
            <a:extLst>
              <a:ext uri="{FF2B5EF4-FFF2-40B4-BE49-F238E27FC236}">
                <a16:creationId xmlns:a16="http://schemas.microsoft.com/office/drawing/2014/main" id="{9B315D69-886D-2876-0415-805FC7977E8E}"/>
              </a:ext>
            </a:extLst>
          </p:cNvPr>
          <p:cNvGrpSpPr/>
          <p:nvPr/>
        </p:nvGrpSpPr>
        <p:grpSpPr>
          <a:xfrm>
            <a:off x="9200472" y="3281054"/>
            <a:ext cx="2316657" cy="2699718"/>
            <a:chOff x="4098066" y="1041164"/>
            <a:chExt cx="3424918" cy="3991225"/>
          </a:xfrm>
        </p:grpSpPr>
        <p:sp>
          <p:nvSpPr>
            <p:cNvPr id="25" name="Freeform 24">
              <a:extLst>
                <a:ext uri="{FF2B5EF4-FFF2-40B4-BE49-F238E27FC236}">
                  <a16:creationId xmlns:a16="http://schemas.microsoft.com/office/drawing/2014/main" id="{31794C1A-D1DD-335E-4579-B2B1ED42CBA5}"/>
                </a:ext>
              </a:extLst>
            </p:cNvPr>
            <p:cNvSpPr/>
            <p:nvPr/>
          </p:nvSpPr>
          <p:spPr>
            <a:xfrm>
              <a:off x="4098066" y="1498833"/>
              <a:ext cx="2590484"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26" name="Group 25">
              <a:extLst>
                <a:ext uri="{FF2B5EF4-FFF2-40B4-BE49-F238E27FC236}">
                  <a16:creationId xmlns:a16="http://schemas.microsoft.com/office/drawing/2014/main" id="{FA070DF3-20CC-606B-D1CC-D527193CFDB8}"/>
                </a:ext>
              </a:extLst>
            </p:cNvPr>
            <p:cNvGrpSpPr/>
            <p:nvPr/>
          </p:nvGrpSpPr>
          <p:grpSpPr>
            <a:xfrm>
              <a:off x="4225039" y="1041164"/>
              <a:ext cx="3297945" cy="3991225"/>
              <a:chOff x="7601606" y="4265216"/>
              <a:chExt cx="2933962" cy="3550726"/>
            </a:xfrm>
          </p:grpSpPr>
          <p:sp>
            <p:nvSpPr>
              <p:cNvPr id="27" name="TextBox 26">
                <a:extLst>
                  <a:ext uri="{FF2B5EF4-FFF2-40B4-BE49-F238E27FC236}">
                    <a16:creationId xmlns:a16="http://schemas.microsoft.com/office/drawing/2014/main" id="{610DAAEE-00EB-2CF7-CB8F-BE2BF4851F9F}"/>
                  </a:ext>
                </a:extLst>
              </p:cNvPr>
              <p:cNvSpPr txBox="1"/>
              <p:nvPr/>
            </p:nvSpPr>
            <p:spPr>
              <a:xfrm>
                <a:off x="7606343" y="4265216"/>
                <a:ext cx="1799121" cy="445215"/>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4</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28" name="TextBox 27">
                <a:extLst>
                  <a:ext uri="{FF2B5EF4-FFF2-40B4-BE49-F238E27FC236}">
                    <a16:creationId xmlns:a16="http://schemas.microsoft.com/office/drawing/2014/main" id="{B6F884DD-DB8A-50F7-E751-80221559FCDB}"/>
                  </a:ext>
                </a:extLst>
              </p:cNvPr>
              <p:cNvSpPr txBox="1"/>
              <p:nvPr/>
            </p:nvSpPr>
            <p:spPr>
              <a:xfrm>
                <a:off x="7642196" y="4689513"/>
                <a:ext cx="2056959" cy="402297"/>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Building an Inclusive Company Culture in SMEs </a:t>
                </a:r>
              </a:p>
            </p:txBody>
          </p:sp>
          <p:sp>
            <p:nvSpPr>
              <p:cNvPr id="29" name="TextBox 28">
                <a:extLst>
                  <a:ext uri="{FF2B5EF4-FFF2-40B4-BE49-F238E27FC236}">
                    <a16:creationId xmlns:a16="http://schemas.microsoft.com/office/drawing/2014/main" id="{485294AE-D03C-9A0A-934F-103E8DDFC180}"/>
                  </a:ext>
                </a:extLst>
              </p:cNvPr>
              <p:cNvSpPr txBox="1"/>
              <p:nvPr/>
            </p:nvSpPr>
            <p:spPr>
              <a:xfrm>
                <a:off x="7601606" y="5113364"/>
                <a:ext cx="2933962" cy="2702578"/>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Build an inclusive company culture. Design and deliver a strategic cultural change audit, review policies and practices and empower teams through reward and recognition.</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Understand and Build an Inclusive Company Culture.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Design and Deliver a Strategic Cultural Change Audit.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Support Management in Creating a Workplace of Belonging.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From Policies to Practice: Cultivating a Culture of Inclusion. </a:t>
                </a:r>
              </a:p>
              <a:p>
                <a:pPr marL="332909" indent="-332909">
                  <a:lnSpc>
                    <a:spcPts val="891"/>
                  </a:lnSpc>
                  <a:buClr>
                    <a:srgbClr val="DF4625"/>
                  </a:buClr>
                  <a:tabLst>
                    <a:tab pos="327539" algn="l"/>
                  </a:tabLst>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Empower Teams Through DEI Collaboration, ERGs, and Recognition.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0" name="Group 29">
            <a:extLst>
              <a:ext uri="{FF2B5EF4-FFF2-40B4-BE49-F238E27FC236}">
                <a16:creationId xmlns:a16="http://schemas.microsoft.com/office/drawing/2014/main" id="{7B0BBF65-50F6-0D6E-AF18-6CEB1DA038D4}"/>
              </a:ext>
            </a:extLst>
          </p:cNvPr>
          <p:cNvGrpSpPr/>
          <p:nvPr/>
        </p:nvGrpSpPr>
        <p:grpSpPr>
          <a:xfrm>
            <a:off x="6907126" y="3264327"/>
            <a:ext cx="1947038" cy="2372485"/>
            <a:chOff x="4098066" y="1013209"/>
            <a:chExt cx="2878476" cy="3507453"/>
          </a:xfrm>
        </p:grpSpPr>
        <p:sp>
          <p:nvSpPr>
            <p:cNvPr id="31" name="Freeform 30">
              <a:extLst>
                <a:ext uri="{FF2B5EF4-FFF2-40B4-BE49-F238E27FC236}">
                  <a16:creationId xmlns:a16="http://schemas.microsoft.com/office/drawing/2014/main" id="{7D611B26-5299-52BC-336A-250D3221698C}"/>
                </a:ext>
              </a:extLst>
            </p:cNvPr>
            <p:cNvSpPr/>
            <p:nvPr/>
          </p:nvSpPr>
          <p:spPr>
            <a:xfrm>
              <a:off x="4098066" y="1498833"/>
              <a:ext cx="22326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2" name="Group 31">
              <a:extLst>
                <a:ext uri="{FF2B5EF4-FFF2-40B4-BE49-F238E27FC236}">
                  <a16:creationId xmlns:a16="http://schemas.microsoft.com/office/drawing/2014/main" id="{C0C59228-F5A7-FD61-F71A-CA068253426E}"/>
                </a:ext>
              </a:extLst>
            </p:cNvPr>
            <p:cNvGrpSpPr/>
            <p:nvPr/>
          </p:nvGrpSpPr>
          <p:grpSpPr>
            <a:xfrm>
              <a:off x="4203213" y="1013209"/>
              <a:ext cx="2773329" cy="3507453"/>
              <a:chOff x="7582189" y="4240348"/>
              <a:chExt cx="2467246" cy="3120347"/>
            </a:xfrm>
          </p:grpSpPr>
          <p:sp>
            <p:nvSpPr>
              <p:cNvPr id="33" name="TextBox 32">
                <a:extLst>
                  <a:ext uri="{FF2B5EF4-FFF2-40B4-BE49-F238E27FC236}">
                    <a16:creationId xmlns:a16="http://schemas.microsoft.com/office/drawing/2014/main" id="{BD3C1FD1-DF08-44FE-89BF-7A02178F179C}"/>
                  </a:ext>
                </a:extLst>
              </p:cNvPr>
              <p:cNvSpPr txBox="1"/>
              <p:nvPr/>
            </p:nvSpPr>
            <p:spPr>
              <a:xfrm>
                <a:off x="7582189" y="4240348"/>
                <a:ext cx="1799121"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5</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34" name="TextBox 33">
                <a:extLst>
                  <a:ext uri="{FF2B5EF4-FFF2-40B4-BE49-F238E27FC236}">
                    <a16:creationId xmlns:a16="http://schemas.microsoft.com/office/drawing/2014/main" id="{2B2F2692-B116-5AD1-648D-55525C7DF102}"/>
                  </a:ext>
                </a:extLst>
              </p:cNvPr>
              <p:cNvSpPr txBox="1"/>
              <p:nvPr/>
            </p:nvSpPr>
            <p:spPr>
              <a:xfrm>
                <a:off x="7642196" y="4689512"/>
                <a:ext cx="1621691" cy="402213"/>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Marketing For SMEs </a:t>
                </a:r>
              </a:p>
            </p:txBody>
          </p:sp>
          <p:sp>
            <p:nvSpPr>
              <p:cNvPr id="35" name="TextBox 34">
                <a:extLst>
                  <a:ext uri="{FF2B5EF4-FFF2-40B4-BE49-F238E27FC236}">
                    <a16:creationId xmlns:a16="http://schemas.microsoft.com/office/drawing/2014/main" id="{5377FB03-17CD-A91E-2792-3012DE40073E}"/>
                  </a:ext>
                </a:extLst>
              </p:cNvPr>
              <p:cNvSpPr txBox="1"/>
              <p:nvPr/>
            </p:nvSpPr>
            <p:spPr>
              <a:xfrm>
                <a:off x="7601606" y="5113364"/>
                <a:ext cx="2447829" cy="2247331"/>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Embed inclusivity into branding. Understand the needs of diverse audiences. Craft strategic inclusive marketing campaigns.</a:t>
                </a:r>
              </a:p>
              <a:p>
                <a:pPr marL="322057" indent="-322057">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The Power of Inclusive Marketing for SME Brands.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Understand Your Customers and Overcome Marketing Barriers. </a:t>
                </a:r>
              </a:p>
              <a:p>
                <a:pPr marL="345565" indent="-345565">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Crafting Inclusive Marketing Campaigns.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22057" indent="-322057">
                  <a:lnSpc>
                    <a:spcPts val="891"/>
                  </a:lnSpc>
                  <a:buClr>
                    <a:srgbClr val="DF4625"/>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36" name="Group 35">
            <a:extLst>
              <a:ext uri="{FF2B5EF4-FFF2-40B4-BE49-F238E27FC236}">
                <a16:creationId xmlns:a16="http://schemas.microsoft.com/office/drawing/2014/main" id="{436E6C5D-D37B-D890-644B-58032AFA3F8C}"/>
              </a:ext>
            </a:extLst>
          </p:cNvPr>
          <p:cNvGrpSpPr/>
          <p:nvPr/>
        </p:nvGrpSpPr>
        <p:grpSpPr>
          <a:xfrm>
            <a:off x="4126972" y="3264753"/>
            <a:ext cx="2364319" cy="2828083"/>
            <a:chOff x="4098066" y="1021997"/>
            <a:chExt cx="3495377" cy="4181002"/>
          </a:xfrm>
        </p:grpSpPr>
        <p:sp>
          <p:nvSpPr>
            <p:cNvPr id="37" name="Freeform 36">
              <a:extLst>
                <a:ext uri="{FF2B5EF4-FFF2-40B4-BE49-F238E27FC236}">
                  <a16:creationId xmlns:a16="http://schemas.microsoft.com/office/drawing/2014/main" id="{372A72D5-087D-10CB-9E31-C050DC80F392}"/>
                </a:ext>
              </a:extLst>
            </p:cNvPr>
            <p:cNvSpPr/>
            <p:nvPr/>
          </p:nvSpPr>
          <p:spPr>
            <a:xfrm>
              <a:off x="4098066" y="1498833"/>
              <a:ext cx="231214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38" name="Group 37">
              <a:extLst>
                <a:ext uri="{FF2B5EF4-FFF2-40B4-BE49-F238E27FC236}">
                  <a16:creationId xmlns:a16="http://schemas.microsoft.com/office/drawing/2014/main" id="{7B937044-972A-3227-A279-9A3277B0D2B2}"/>
                </a:ext>
              </a:extLst>
            </p:cNvPr>
            <p:cNvGrpSpPr/>
            <p:nvPr/>
          </p:nvGrpSpPr>
          <p:grpSpPr>
            <a:xfrm>
              <a:off x="4203028" y="1021997"/>
              <a:ext cx="3390415" cy="4181002"/>
              <a:chOff x="7582026" y="4248166"/>
              <a:chExt cx="3016227" cy="3719559"/>
            </a:xfrm>
          </p:grpSpPr>
          <p:sp>
            <p:nvSpPr>
              <p:cNvPr id="39" name="TextBox 38">
                <a:extLst>
                  <a:ext uri="{FF2B5EF4-FFF2-40B4-BE49-F238E27FC236}">
                    <a16:creationId xmlns:a16="http://schemas.microsoft.com/office/drawing/2014/main" id="{70A78C04-417A-CA86-DF58-FE839E51F888}"/>
                  </a:ext>
                </a:extLst>
              </p:cNvPr>
              <p:cNvSpPr txBox="1"/>
              <p:nvPr/>
            </p:nvSpPr>
            <p:spPr>
              <a:xfrm>
                <a:off x="7582026" y="4248166"/>
                <a:ext cx="235952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6 </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40" name="TextBox 39">
                <a:extLst>
                  <a:ext uri="{FF2B5EF4-FFF2-40B4-BE49-F238E27FC236}">
                    <a16:creationId xmlns:a16="http://schemas.microsoft.com/office/drawing/2014/main" id="{38E80EE9-41E0-E887-7D31-ECDA010BD897}"/>
                  </a:ext>
                </a:extLst>
              </p:cNvPr>
              <p:cNvSpPr txBox="1"/>
              <p:nvPr/>
            </p:nvSpPr>
            <p:spPr>
              <a:xfrm>
                <a:off x="7642196" y="4689513"/>
                <a:ext cx="1893323"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Community Engagement for SMEs </a:t>
                </a:r>
              </a:p>
            </p:txBody>
          </p:sp>
          <p:sp>
            <p:nvSpPr>
              <p:cNvPr id="41" name="TextBox 40">
                <a:extLst>
                  <a:ext uri="{FF2B5EF4-FFF2-40B4-BE49-F238E27FC236}">
                    <a16:creationId xmlns:a16="http://schemas.microsoft.com/office/drawing/2014/main" id="{1596703B-C487-235C-D089-9845D009B45B}"/>
                  </a:ext>
                </a:extLst>
              </p:cNvPr>
              <p:cNvSpPr txBox="1"/>
              <p:nvPr/>
            </p:nvSpPr>
            <p:spPr>
              <a:xfrm>
                <a:off x="7601606" y="5113365"/>
                <a:ext cx="2996647" cy="2854360"/>
              </a:xfrm>
              <a:prstGeom prst="rect">
                <a:avLst/>
              </a:prstGeom>
              <a:noFill/>
            </p:spPr>
            <p:txBody>
              <a:bodyPr wrap="square" rtlCol="0">
                <a:spAutoFit/>
              </a:bodyPr>
              <a:lstStyle/>
              <a:p>
                <a:pPr marL="5144" indent="-5144">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Learn the six core principles of inclusive community engagement. Understand the four layers to community context and prepare an effective Engagement Framework and Action Plan</a:t>
                </a:r>
                <a:r>
                  <a:rPr lang="en-US" sz="875" dirty="0">
                    <a:ln/>
                    <a:solidFill>
                      <a:srgbClr val="083F59"/>
                    </a:solidFill>
                    <a:latin typeface="Calibri" panose="020F0502020204030204" pitchFamily="34" charset="0"/>
                    <a:cs typeface="Calibri" panose="020F0502020204030204" pitchFamily="34" charset="0"/>
                    <a:sym typeface="Avenir-Black"/>
                    <a:rtl val="0"/>
                  </a:rPr>
                  <a:t>.</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dirty="0">
                    <a:ln/>
                    <a:solidFill>
                      <a:srgbClr val="083F59"/>
                    </a:solidFill>
                    <a:latin typeface="Calibri" panose="020F0502020204030204" pitchFamily="34" charset="0"/>
                    <a:cs typeface="Calibri" panose="020F0502020204030204" pitchFamily="34" charset="0"/>
                    <a:sym typeface="Avenir-Black"/>
                    <a:rtl val="0"/>
                  </a:rPr>
                  <a:t>	Foundations of Inclusive Community Engagement.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	Understand &amp; Engage Your Community.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dirty="0">
                    <a:ln/>
                    <a:solidFill>
                      <a:srgbClr val="083F59"/>
                    </a:solidFill>
                    <a:latin typeface="Calibri" panose="020F0502020204030204" pitchFamily="34" charset="0"/>
                    <a:cs typeface="Calibri" panose="020F0502020204030204" pitchFamily="34" charset="0"/>
                    <a:sym typeface="Avenir-Black"/>
                    <a:rtl val="0"/>
                  </a:rPr>
                  <a:t>	Ensuring Inclusive Engagement through Shared Value.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dirty="0">
                    <a:ln/>
                    <a:solidFill>
                      <a:srgbClr val="083F59"/>
                    </a:solidFill>
                    <a:latin typeface="Calibri" panose="020F0502020204030204" pitchFamily="34" charset="0"/>
                    <a:cs typeface="Calibri" panose="020F0502020204030204" pitchFamily="34" charset="0"/>
                    <a:sym typeface="Avenir-Black"/>
                    <a:rtl val="0"/>
                  </a:rPr>
                  <a:t>	Prepare for an Effective Community Engagement Framework.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dirty="0">
                    <a:ln/>
                    <a:solidFill>
                      <a:srgbClr val="083F59"/>
                    </a:solidFill>
                    <a:latin typeface="Calibri" panose="020F0502020204030204" pitchFamily="34" charset="0"/>
                    <a:cs typeface="Calibri" panose="020F0502020204030204" pitchFamily="34" charset="0"/>
                    <a:sym typeface="Avenir-Black"/>
                    <a:rtl val="0"/>
                  </a:rPr>
                  <a:t>	Create a Community Engagement Framework &amp; Action Plan. </a:t>
                </a: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42" name="Freeform 41">
            <a:extLst>
              <a:ext uri="{FF2B5EF4-FFF2-40B4-BE49-F238E27FC236}">
                <a16:creationId xmlns:a16="http://schemas.microsoft.com/office/drawing/2014/main" id="{CBB819DA-C5F5-B45A-37D9-E9EB391E6357}"/>
              </a:ext>
            </a:extLst>
          </p:cNvPr>
          <p:cNvSpPr/>
          <p:nvPr/>
        </p:nvSpPr>
        <p:spPr>
          <a:xfrm>
            <a:off x="8671172" y="3657721"/>
            <a:ext cx="423041" cy="158173"/>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3" name="Freeform 42">
            <a:extLst>
              <a:ext uri="{FF2B5EF4-FFF2-40B4-BE49-F238E27FC236}">
                <a16:creationId xmlns:a16="http://schemas.microsoft.com/office/drawing/2014/main" id="{A72DA418-8663-01A4-E4A8-4ADED866CC94}"/>
              </a:ext>
            </a:extLst>
          </p:cNvPr>
          <p:cNvSpPr/>
          <p:nvPr/>
        </p:nvSpPr>
        <p:spPr>
          <a:xfrm>
            <a:off x="6308659" y="3619564"/>
            <a:ext cx="35828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4" name="Graphic 4">
            <a:extLst>
              <a:ext uri="{FF2B5EF4-FFF2-40B4-BE49-F238E27FC236}">
                <a16:creationId xmlns:a16="http://schemas.microsoft.com/office/drawing/2014/main" id="{6640C839-541A-1FB0-F490-13C4A8A2E896}"/>
              </a:ext>
            </a:extLst>
          </p:cNvPr>
          <p:cNvGrpSpPr/>
          <p:nvPr/>
        </p:nvGrpSpPr>
        <p:grpSpPr>
          <a:xfrm>
            <a:off x="8718922" y="3548654"/>
            <a:ext cx="327630" cy="347436"/>
            <a:chOff x="3517492" y="4552347"/>
            <a:chExt cx="430907" cy="456956"/>
          </a:xfrm>
          <a:solidFill>
            <a:srgbClr val="083F59"/>
          </a:solidFill>
        </p:grpSpPr>
        <p:sp>
          <p:nvSpPr>
            <p:cNvPr id="45" name="Freeform 44">
              <a:extLst>
                <a:ext uri="{FF2B5EF4-FFF2-40B4-BE49-F238E27FC236}">
                  <a16:creationId xmlns:a16="http://schemas.microsoft.com/office/drawing/2014/main" id="{3784C002-52DC-3AD1-8346-E19985897F28}"/>
                </a:ext>
              </a:extLst>
            </p:cNvPr>
            <p:cNvSpPr/>
            <p:nvPr/>
          </p:nvSpPr>
          <p:spPr>
            <a:xfrm>
              <a:off x="3829636" y="4853011"/>
              <a:ext cx="41501" cy="43267"/>
            </a:xfrm>
            <a:custGeom>
              <a:avLst/>
              <a:gdLst>
                <a:gd name="connsiteX0" fmla="*/ 20750 w 41501"/>
                <a:gd name="connsiteY0" fmla="*/ 14128 h 43267"/>
                <a:gd name="connsiteX1" fmla="*/ 27373 w 41501"/>
                <a:gd name="connsiteY1" fmla="*/ 21192 h 43267"/>
                <a:gd name="connsiteX2" fmla="*/ 20750 w 41501"/>
                <a:gd name="connsiteY2" fmla="*/ 28256 h 43267"/>
                <a:gd name="connsiteX3" fmla="*/ 14128 w 41501"/>
                <a:gd name="connsiteY3" fmla="*/ 21192 h 43267"/>
                <a:gd name="connsiteX4" fmla="*/ 20750 w 41501"/>
                <a:gd name="connsiteY4" fmla="*/ 14128 h 43267"/>
                <a:gd name="connsiteX5" fmla="*/ 20750 w 41501"/>
                <a:gd name="connsiteY5" fmla="*/ 43268 h 43267"/>
                <a:gd name="connsiteX6" fmla="*/ 41501 w 41501"/>
                <a:gd name="connsiteY6" fmla="*/ 21634 h 43267"/>
                <a:gd name="connsiteX7" fmla="*/ 20750 w 41501"/>
                <a:gd name="connsiteY7" fmla="*/ 0 h 43267"/>
                <a:gd name="connsiteX8" fmla="*/ 0 w 41501"/>
                <a:gd name="connsiteY8" fmla="*/ 21634 h 43267"/>
                <a:gd name="connsiteX9" fmla="*/ 20750 w 41501"/>
                <a:gd name="connsiteY9" fmla="*/ 43268 h 432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501" h="43267">
                  <a:moveTo>
                    <a:pt x="20750" y="14128"/>
                  </a:moveTo>
                  <a:cubicBezTo>
                    <a:pt x="24724" y="14128"/>
                    <a:pt x="27373" y="17219"/>
                    <a:pt x="27373" y="21192"/>
                  </a:cubicBezTo>
                  <a:cubicBezTo>
                    <a:pt x="27373" y="25166"/>
                    <a:pt x="24283" y="28256"/>
                    <a:pt x="20750" y="28256"/>
                  </a:cubicBezTo>
                  <a:cubicBezTo>
                    <a:pt x="17218" y="28256"/>
                    <a:pt x="14128" y="25166"/>
                    <a:pt x="14128" y="21192"/>
                  </a:cubicBezTo>
                  <a:cubicBezTo>
                    <a:pt x="14128" y="17219"/>
                    <a:pt x="16777" y="14128"/>
                    <a:pt x="20750" y="14128"/>
                  </a:cubicBezTo>
                  <a:close/>
                  <a:moveTo>
                    <a:pt x="20750" y="43268"/>
                  </a:moveTo>
                  <a:cubicBezTo>
                    <a:pt x="32230" y="43268"/>
                    <a:pt x="41501" y="33555"/>
                    <a:pt x="41501" y="21634"/>
                  </a:cubicBezTo>
                  <a:cubicBezTo>
                    <a:pt x="41501" y="9713"/>
                    <a:pt x="32230" y="0"/>
                    <a:pt x="20750" y="0"/>
                  </a:cubicBezTo>
                  <a:cubicBezTo>
                    <a:pt x="9271" y="0"/>
                    <a:pt x="0" y="9713"/>
                    <a:pt x="0" y="21634"/>
                  </a:cubicBezTo>
                  <a:cubicBezTo>
                    <a:pt x="0" y="33555"/>
                    <a:pt x="9271" y="43268"/>
                    <a:pt x="20750" y="4326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46" name="Graphic 4">
              <a:extLst>
                <a:ext uri="{FF2B5EF4-FFF2-40B4-BE49-F238E27FC236}">
                  <a16:creationId xmlns:a16="http://schemas.microsoft.com/office/drawing/2014/main" id="{FE0771BD-7FB3-CD03-117C-E55840A931E8}"/>
                </a:ext>
              </a:extLst>
            </p:cNvPr>
            <p:cNvGrpSpPr/>
            <p:nvPr/>
          </p:nvGrpSpPr>
          <p:grpSpPr>
            <a:xfrm>
              <a:off x="3517492" y="4552347"/>
              <a:ext cx="430907" cy="456956"/>
              <a:chOff x="3517492" y="4552347"/>
              <a:chExt cx="430907" cy="456956"/>
            </a:xfrm>
            <a:grpFill/>
          </p:grpSpPr>
          <p:sp>
            <p:nvSpPr>
              <p:cNvPr id="47" name="Freeform 46">
                <a:extLst>
                  <a:ext uri="{FF2B5EF4-FFF2-40B4-BE49-F238E27FC236}">
                    <a16:creationId xmlns:a16="http://schemas.microsoft.com/office/drawing/2014/main" id="{A1D3556F-92F8-F8D7-8FF3-ECA80D29F5D3}"/>
                  </a:ext>
                </a:extLst>
              </p:cNvPr>
              <p:cNvSpPr/>
              <p:nvPr/>
            </p:nvSpPr>
            <p:spPr>
              <a:xfrm>
                <a:off x="3860541" y="4562502"/>
                <a:ext cx="80795" cy="84768"/>
              </a:xfrm>
              <a:custGeom>
                <a:avLst/>
                <a:gdLst>
                  <a:gd name="connsiteX0" fmla="*/ 38411 w 80795"/>
                  <a:gd name="connsiteY0" fmla="*/ 0 h 84768"/>
                  <a:gd name="connsiteX1" fmla="*/ 80795 w 80795"/>
                  <a:gd name="connsiteY1" fmla="*/ 44592 h 84768"/>
                  <a:gd name="connsiteX2" fmla="*/ 68433 w 80795"/>
                  <a:gd name="connsiteY2" fmla="*/ 75938 h 84768"/>
                  <a:gd name="connsiteX3" fmla="*/ 60044 w 80795"/>
                  <a:gd name="connsiteY3" fmla="*/ 84769 h 84768"/>
                  <a:gd name="connsiteX4" fmla="*/ 0 w 80795"/>
                  <a:gd name="connsiteY4" fmla="*/ 21634 h 84768"/>
                  <a:gd name="connsiteX5" fmla="*/ 8388 w 80795"/>
                  <a:gd name="connsiteY5" fmla="*/ 12804 h 84768"/>
                  <a:gd name="connsiteX6" fmla="*/ 38411 w 80795"/>
                  <a:gd name="connsiteY6" fmla="*/ 0 h 847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0795" h="84768">
                    <a:moveTo>
                      <a:pt x="38411" y="0"/>
                    </a:moveTo>
                    <a:cubicBezTo>
                      <a:pt x="61811" y="0"/>
                      <a:pt x="80795" y="20309"/>
                      <a:pt x="80795" y="44592"/>
                    </a:cubicBezTo>
                    <a:cubicBezTo>
                      <a:pt x="80795" y="56512"/>
                      <a:pt x="76380" y="67992"/>
                      <a:pt x="68433" y="75938"/>
                    </a:cubicBezTo>
                    <a:lnTo>
                      <a:pt x="60044" y="84769"/>
                    </a:lnTo>
                    <a:lnTo>
                      <a:pt x="0" y="21634"/>
                    </a:lnTo>
                    <a:lnTo>
                      <a:pt x="8388" y="12804"/>
                    </a:lnTo>
                    <a:cubicBezTo>
                      <a:pt x="16335" y="4415"/>
                      <a:pt x="27373" y="0"/>
                      <a:pt x="38411" y="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8" name="Freeform 47">
                <a:extLst>
                  <a:ext uri="{FF2B5EF4-FFF2-40B4-BE49-F238E27FC236}">
                    <a16:creationId xmlns:a16="http://schemas.microsoft.com/office/drawing/2014/main" id="{4AAD3872-E26E-F06F-6EA0-C347C48B9E4B}"/>
                  </a:ext>
                </a:extLst>
              </p:cNvPr>
              <p:cNvSpPr/>
              <p:nvPr/>
            </p:nvSpPr>
            <p:spPr>
              <a:xfrm>
                <a:off x="3705132" y="4659633"/>
                <a:ext cx="144813" cy="242827"/>
              </a:xfrm>
              <a:custGeom>
                <a:avLst/>
                <a:gdLst>
                  <a:gd name="connsiteX0" fmla="*/ 144813 w 144813"/>
                  <a:gd name="connsiteY0" fmla="*/ 116999 h 242827"/>
                  <a:gd name="connsiteX1" fmla="*/ 107285 w 144813"/>
                  <a:gd name="connsiteY1" fmla="*/ 194262 h 242827"/>
                  <a:gd name="connsiteX2" fmla="*/ 72848 w 144813"/>
                  <a:gd name="connsiteY2" fmla="*/ 242827 h 242827"/>
                  <a:gd name="connsiteX3" fmla="*/ 68433 w 144813"/>
                  <a:gd name="connsiteY3" fmla="*/ 242386 h 242827"/>
                  <a:gd name="connsiteX4" fmla="*/ 41060 w 144813"/>
                  <a:gd name="connsiteY4" fmla="*/ 242386 h 242827"/>
                  <a:gd name="connsiteX5" fmla="*/ 41060 w 144813"/>
                  <a:gd name="connsiteY5" fmla="*/ 205299 h 242827"/>
                  <a:gd name="connsiteX6" fmla="*/ 20309 w 144813"/>
                  <a:gd name="connsiteY6" fmla="*/ 183224 h 242827"/>
                  <a:gd name="connsiteX7" fmla="*/ 6623 w 144813"/>
                  <a:gd name="connsiteY7" fmla="*/ 183224 h 242827"/>
                  <a:gd name="connsiteX8" fmla="*/ 0 w 144813"/>
                  <a:gd name="connsiteY8" fmla="*/ 176160 h 242827"/>
                  <a:gd name="connsiteX9" fmla="*/ 6623 w 144813"/>
                  <a:gd name="connsiteY9" fmla="*/ 169096 h 242827"/>
                  <a:gd name="connsiteX10" fmla="*/ 75497 w 144813"/>
                  <a:gd name="connsiteY10" fmla="*/ 169096 h 242827"/>
                  <a:gd name="connsiteX11" fmla="*/ 96248 w 144813"/>
                  <a:gd name="connsiteY11" fmla="*/ 147021 h 242827"/>
                  <a:gd name="connsiteX12" fmla="*/ 75497 w 144813"/>
                  <a:gd name="connsiteY12" fmla="*/ 124945 h 242827"/>
                  <a:gd name="connsiteX13" fmla="*/ 20309 w 144813"/>
                  <a:gd name="connsiteY13" fmla="*/ 124945 h 242827"/>
                  <a:gd name="connsiteX14" fmla="*/ 13687 w 144813"/>
                  <a:gd name="connsiteY14" fmla="*/ 117881 h 242827"/>
                  <a:gd name="connsiteX15" fmla="*/ 13687 w 144813"/>
                  <a:gd name="connsiteY15" fmla="*/ 95806 h 242827"/>
                  <a:gd name="connsiteX16" fmla="*/ 48124 w 144813"/>
                  <a:gd name="connsiteY16" fmla="*/ 95806 h 242827"/>
                  <a:gd name="connsiteX17" fmla="*/ 82561 w 144813"/>
                  <a:gd name="connsiteY17" fmla="*/ 58720 h 242827"/>
                  <a:gd name="connsiteX18" fmla="*/ 48124 w 144813"/>
                  <a:gd name="connsiteY18" fmla="*/ 21634 h 242827"/>
                  <a:gd name="connsiteX19" fmla="*/ 47682 w 144813"/>
                  <a:gd name="connsiteY19" fmla="*/ 21634 h 242827"/>
                  <a:gd name="connsiteX20" fmla="*/ 48124 w 144813"/>
                  <a:gd name="connsiteY20" fmla="*/ 14128 h 242827"/>
                  <a:gd name="connsiteX21" fmla="*/ 46358 w 144813"/>
                  <a:gd name="connsiteY21" fmla="*/ 0 h 242827"/>
                  <a:gd name="connsiteX22" fmla="*/ 144813 w 144813"/>
                  <a:gd name="connsiteY22" fmla="*/ 116999 h 242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44813" h="242827">
                    <a:moveTo>
                      <a:pt x="144813" y="116999"/>
                    </a:moveTo>
                    <a:cubicBezTo>
                      <a:pt x="144813" y="155409"/>
                      <a:pt x="126712" y="174394"/>
                      <a:pt x="107285" y="194262"/>
                    </a:cubicBezTo>
                    <a:cubicBezTo>
                      <a:pt x="94040" y="208390"/>
                      <a:pt x="80354" y="222076"/>
                      <a:pt x="72848" y="242827"/>
                    </a:cubicBezTo>
                    <a:cubicBezTo>
                      <a:pt x="71524" y="242386"/>
                      <a:pt x="70199" y="242386"/>
                      <a:pt x="68433" y="242386"/>
                    </a:cubicBezTo>
                    <a:lnTo>
                      <a:pt x="41060" y="242386"/>
                    </a:lnTo>
                    <a:lnTo>
                      <a:pt x="41060" y="205299"/>
                    </a:lnTo>
                    <a:cubicBezTo>
                      <a:pt x="41060" y="192937"/>
                      <a:pt x="31788" y="183224"/>
                      <a:pt x="20309" y="183224"/>
                    </a:cubicBezTo>
                    <a:lnTo>
                      <a:pt x="6623" y="183224"/>
                    </a:lnTo>
                    <a:cubicBezTo>
                      <a:pt x="2649" y="183224"/>
                      <a:pt x="0" y="180133"/>
                      <a:pt x="0" y="176160"/>
                    </a:cubicBezTo>
                    <a:cubicBezTo>
                      <a:pt x="0" y="172187"/>
                      <a:pt x="3091" y="169096"/>
                      <a:pt x="6623" y="169096"/>
                    </a:cubicBezTo>
                    <a:lnTo>
                      <a:pt x="75497" y="169096"/>
                    </a:lnTo>
                    <a:cubicBezTo>
                      <a:pt x="86976" y="169096"/>
                      <a:pt x="96248" y="159383"/>
                      <a:pt x="96248" y="147021"/>
                    </a:cubicBezTo>
                    <a:cubicBezTo>
                      <a:pt x="96248" y="134659"/>
                      <a:pt x="86976" y="124945"/>
                      <a:pt x="75497" y="124945"/>
                    </a:cubicBezTo>
                    <a:lnTo>
                      <a:pt x="20309" y="124945"/>
                    </a:lnTo>
                    <a:cubicBezTo>
                      <a:pt x="16336" y="124945"/>
                      <a:pt x="13687" y="121855"/>
                      <a:pt x="13687" y="117881"/>
                    </a:cubicBezTo>
                    <a:lnTo>
                      <a:pt x="13687" y="95806"/>
                    </a:lnTo>
                    <a:lnTo>
                      <a:pt x="48124" y="95806"/>
                    </a:lnTo>
                    <a:cubicBezTo>
                      <a:pt x="67109" y="95806"/>
                      <a:pt x="82561" y="79029"/>
                      <a:pt x="82561" y="58720"/>
                    </a:cubicBezTo>
                    <a:cubicBezTo>
                      <a:pt x="82561" y="38411"/>
                      <a:pt x="67109" y="21634"/>
                      <a:pt x="48124" y="21634"/>
                    </a:cubicBezTo>
                    <a:lnTo>
                      <a:pt x="47682" y="21634"/>
                    </a:lnTo>
                    <a:cubicBezTo>
                      <a:pt x="48124" y="19426"/>
                      <a:pt x="48124" y="16777"/>
                      <a:pt x="48124" y="14128"/>
                    </a:cubicBezTo>
                    <a:cubicBezTo>
                      <a:pt x="48124" y="9271"/>
                      <a:pt x="47682" y="4856"/>
                      <a:pt x="46358" y="0"/>
                    </a:cubicBezTo>
                    <a:cubicBezTo>
                      <a:pt x="101546" y="6181"/>
                      <a:pt x="144813" y="56512"/>
                      <a:pt x="144813" y="116999"/>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49" name="Freeform 48">
                <a:extLst>
                  <a:ext uri="{FF2B5EF4-FFF2-40B4-BE49-F238E27FC236}">
                    <a16:creationId xmlns:a16="http://schemas.microsoft.com/office/drawing/2014/main" id="{7C92ED51-96B5-D4B3-6A29-74264F5F42C0}"/>
                  </a:ext>
                </a:extLst>
              </p:cNvPr>
              <p:cNvSpPr/>
              <p:nvPr/>
            </p:nvSpPr>
            <p:spPr>
              <a:xfrm>
                <a:off x="3517492" y="4552347"/>
                <a:ext cx="430907" cy="456956"/>
              </a:xfrm>
              <a:custGeom>
                <a:avLst/>
                <a:gdLst>
                  <a:gd name="connsiteX0" fmla="*/ 417221 w 430907"/>
                  <a:gd name="connsiteY0" fmla="*/ 331569 h 456956"/>
                  <a:gd name="connsiteX1" fmla="*/ 417221 w 430907"/>
                  <a:gd name="connsiteY1" fmla="*/ 331569 h 456956"/>
                  <a:gd name="connsiteX2" fmla="*/ 391614 w 430907"/>
                  <a:gd name="connsiteY2" fmla="*/ 349672 h 456956"/>
                  <a:gd name="connsiteX3" fmla="*/ 397354 w 430907"/>
                  <a:gd name="connsiteY3" fmla="*/ 381018 h 456956"/>
                  <a:gd name="connsiteX4" fmla="*/ 397795 w 430907"/>
                  <a:gd name="connsiteY4" fmla="*/ 381460 h 456956"/>
                  <a:gd name="connsiteX5" fmla="*/ 388082 w 430907"/>
                  <a:gd name="connsiteY5" fmla="*/ 391614 h 456956"/>
                  <a:gd name="connsiteX6" fmla="*/ 387640 w 430907"/>
                  <a:gd name="connsiteY6" fmla="*/ 391172 h 456956"/>
                  <a:gd name="connsiteX7" fmla="*/ 357618 w 430907"/>
                  <a:gd name="connsiteY7" fmla="*/ 384992 h 456956"/>
                  <a:gd name="connsiteX8" fmla="*/ 340841 w 430907"/>
                  <a:gd name="connsiteY8" fmla="*/ 411482 h 456956"/>
                  <a:gd name="connsiteX9" fmla="*/ 340841 w 430907"/>
                  <a:gd name="connsiteY9" fmla="*/ 411923 h 456956"/>
                  <a:gd name="connsiteX10" fmla="*/ 326713 w 430907"/>
                  <a:gd name="connsiteY10" fmla="*/ 411923 h 456956"/>
                  <a:gd name="connsiteX11" fmla="*/ 326713 w 430907"/>
                  <a:gd name="connsiteY11" fmla="*/ 412365 h 456956"/>
                  <a:gd name="connsiteX12" fmla="*/ 309936 w 430907"/>
                  <a:gd name="connsiteY12" fmla="*/ 385433 h 456956"/>
                  <a:gd name="connsiteX13" fmla="*/ 280355 w 430907"/>
                  <a:gd name="connsiteY13" fmla="*/ 391614 h 456956"/>
                  <a:gd name="connsiteX14" fmla="*/ 279913 w 430907"/>
                  <a:gd name="connsiteY14" fmla="*/ 392056 h 456956"/>
                  <a:gd name="connsiteX15" fmla="*/ 270642 w 430907"/>
                  <a:gd name="connsiteY15" fmla="*/ 382342 h 456956"/>
                  <a:gd name="connsiteX16" fmla="*/ 271525 w 430907"/>
                  <a:gd name="connsiteY16" fmla="*/ 376162 h 456956"/>
                  <a:gd name="connsiteX17" fmla="*/ 266668 w 430907"/>
                  <a:gd name="connsiteY17" fmla="*/ 362475 h 456956"/>
                  <a:gd name="connsiteX18" fmla="*/ 285653 w 430907"/>
                  <a:gd name="connsiteY18" fmla="*/ 331128 h 456956"/>
                  <a:gd name="connsiteX19" fmla="*/ 333777 w 430907"/>
                  <a:gd name="connsiteY19" fmla="*/ 376603 h 456956"/>
                  <a:gd name="connsiteX20" fmla="*/ 382342 w 430907"/>
                  <a:gd name="connsiteY20" fmla="*/ 324947 h 456956"/>
                  <a:gd name="connsiteX21" fmla="*/ 333777 w 430907"/>
                  <a:gd name="connsiteY21" fmla="*/ 273291 h 456956"/>
                  <a:gd name="connsiteX22" fmla="*/ 331569 w 430907"/>
                  <a:gd name="connsiteY22" fmla="*/ 273291 h 456956"/>
                  <a:gd name="connsiteX23" fmla="*/ 340399 w 430907"/>
                  <a:gd name="connsiteY23" fmla="*/ 236646 h 456956"/>
                  <a:gd name="connsiteX24" fmla="*/ 340841 w 430907"/>
                  <a:gd name="connsiteY24" fmla="*/ 236646 h 456956"/>
                  <a:gd name="connsiteX25" fmla="*/ 340841 w 430907"/>
                  <a:gd name="connsiteY25" fmla="*/ 237088 h 456956"/>
                  <a:gd name="connsiteX26" fmla="*/ 357618 w 430907"/>
                  <a:gd name="connsiteY26" fmla="*/ 264020 h 456956"/>
                  <a:gd name="connsiteX27" fmla="*/ 387199 w 430907"/>
                  <a:gd name="connsiteY27" fmla="*/ 257838 h 456956"/>
                  <a:gd name="connsiteX28" fmla="*/ 387640 w 430907"/>
                  <a:gd name="connsiteY28" fmla="*/ 257397 h 456956"/>
                  <a:gd name="connsiteX29" fmla="*/ 397354 w 430907"/>
                  <a:gd name="connsiteY29" fmla="*/ 267551 h 456956"/>
                  <a:gd name="connsiteX30" fmla="*/ 396912 w 430907"/>
                  <a:gd name="connsiteY30" fmla="*/ 267993 h 456956"/>
                  <a:gd name="connsiteX31" fmla="*/ 391172 w 430907"/>
                  <a:gd name="connsiteY31" fmla="*/ 299781 h 456956"/>
                  <a:gd name="connsiteX32" fmla="*/ 416338 w 430907"/>
                  <a:gd name="connsiteY32" fmla="*/ 317883 h 456956"/>
                  <a:gd name="connsiteX33" fmla="*/ 416780 w 430907"/>
                  <a:gd name="connsiteY33" fmla="*/ 317883 h 456956"/>
                  <a:gd name="connsiteX34" fmla="*/ 416780 w 430907"/>
                  <a:gd name="connsiteY34" fmla="*/ 331569 h 456956"/>
                  <a:gd name="connsiteX35" fmla="*/ 250774 w 430907"/>
                  <a:gd name="connsiteY35" fmla="*/ 412365 h 456956"/>
                  <a:gd name="connsiteX36" fmla="*/ 181458 w 430907"/>
                  <a:gd name="connsiteY36" fmla="*/ 412365 h 456956"/>
                  <a:gd name="connsiteX37" fmla="*/ 174835 w 430907"/>
                  <a:gd name="connsiteY37" fmla="*/ 405301 h 456956"/>
                  <a:gd name="connsiteX38" fmla="*/ 181458 w 430907"/>
                  <a:gd name="connsiteY38" fmla="*/ 398237 h 456956"/>
                  <a:gd name="connsiteX39" fmla="*/ 250774 w 430907"/>
                  <a:gd name="connsiteY39" fmla="*/ 398237 h 456956"/>
                  <a:gd name="connsiteX40" fmla="*/ 257397 w 430907"/>
                  <a:gd name="connsiteY40" fmla="*/ 405301 h 456956"/>
                  <a:gd name="connsiteX41" fmla="*/ 250774 w 430907"/>
                  <a:gd name="connsiteY41" fmla="*/ 412365 h 456956"/>
                  <a:gd name="connsiteX42" fmla="*/ 215895 w 430907"/>
                  <a:gd name="connsiteY42" fmla="*/ 441945 h 456956"/>
                  <a:gd name="connsiteX43" fmla="*/ 191171 w 430907"/>
                  <a:gd name="connsiteY43" fmla="*/ 426935 h 456956"/>
                  <a:gd name="connsiteX44" fmla="*/ 240178 w 430907"/>
                  <a:gd name="connsiteY44" fmla="*/ 426935 h 456956"/>
                  <a:gd name="connsiteX45" fmla="*/ 215895 w 430907"/>
                  <a:gd name="connsiteY45" fmla="*/ 441945 h 456956"/>
                  <a:gd name="connsiteX46" fmla="*/ 21192 w 430907"/>
                  <a:gd name="connsiteY46" fmla="*/ 441504 h 456956"/>
                  <a:gd name="connsiteX47" fmla="*/ 15011 w 430907"/>
                  <a:gd name="connsiteY47" fmla="*/ 436648 h 456956"/>
                  <a:gd name="connsiteX48" fmla="*/ 15453 w 430907"/>
                  <a:gd name="connsiteY48" fmla="*/ 434881 h 456956"/>
                  <a:gd name="connsiteX49" fmla="*/ 22075 w 430907"/>
                  <a:gd name="connsiteY49" fmla="*/ 415455 h 456956"/>
                  <a:gd name="connsiteX50" fmla="*/ 39294 w 430907"/>
                  <a:gd name="connsiteY50" fmla="*/ 433999 h 456956"/>
                  <a:gd name="connsiteX51" fmla="*/ 21192 w 430907"/>
                  <a:gd name="connsiteY51" fmla="*/ 441504 h 456956"/>
                  <a:gd name="connsiteX52" fmla="*/ 45033 w 430907"/>
                  <a:gd name="connsiteY52" fmla="*/ 352320 h 456956"/>
                  <a:gd name="connsiteX53" fmla="*/ 99338 w 430907"/>
                  <a:gd name="connsiteY53" fmla="*/ 409716 h 456956"/>
                  <a:gd name="connsiteX54" fmla="*/ 52980 w 430907"/>
                  <a:gd name="connsiteY54" fmla="*/ 428700 h 456956"/>
                  <a:gd name="connsiteX55" fmla="*/ 27373 w 430907"/>
                  <a:gd name="connsiteY55" fmla="*/ 401327 h 456956"/>
                  <a:gd name="connsiteX56" fmla="*/ 45033 w 430907"/>
                  <a:gd name="connsiteY56" fmla="*/ 352320 h 456956"/>
                  <a:gd name="connsiteX57" fmla="*/ 128036 w 430907"/>
                  <a:gd name="connsiteY57" fmla="*/ 311260 h 456956"/>
                  <a:gd name="connsiteX58" fmla="*/ 77263 w 430907"/>
                  <a:gd name="connsiteY58" fmla="*/ 365124 h 456956"/>
                  <a:gd name="connsiteX59" fmla="*/ 52097 w 430907"/>
                  <a:gd name="connsiteY59" fmla="*/ 338634 h 456956"/>
                  <a:gd name="connsiteX60" fmla="*/ 105078 w 430907"/>
                  <a:gd name="connsiteY60" fmla="*/ 282563 h 456956"/>
                  <a:gd name="connsiteX61" fmla="*/ 128036 w 430907"/>
                  <a:gd name="connsiteY61" fmla="*/ 311260 h 456956"/>
                  <a:gd name="connsiteX62" fmla="*/ 181017 w 430907"/>
                  <a:gd name="connsiteY62" fmla="*/ 206624 h 456956"/>
                  <a:gd name="connsiteX63" fmla="*/ 181017 w 430907"/>
                  <a:gd name="connsiteY63" fmla="*/ 228699 h 456956"/>
                  <a:gd name="connsiteX64" fmla="*/ 201767 w 430907"/>
                  <a:gd name="connsiteY64" fmla="*/ 250775 h 456956"/>
                  <a:gd name="connsiteX65" fmla="*/ 257397 w 430907"/>
                  <a:gd name="connsiteY65" fmla="*/ 250775 h 456956"/>
                  <a:gd name="connsiteX66" fmla="*/ 264019 w 430907"/>
                  <a:gd name="connsiteY66" fmla="*/ 257838 h 456956"/>
                  <a:gd name="connsiteX67" fmla="*/ 257397 w 430907"/>
                  <a:gd name="connsiteY67" fmla="*/ 264902 h 456956"/>
                  <a:gd name="connsiteX68" fmla="*/ 188081 w 430907"/>
                  <a:gd name="connsiteY68" fmla="*/ 264902 h 456956"/>
                  <a:gd name="connsiteX69" fmla="*/ 167330 w 430907"/>
                  <a:gd name="connsiteY69" fmla="*/ 286978 h 456956"/>
                  <a:gd name="connsiteX70" fmla="*/ 188081 w 430907"/>
                  <a:gd name="connsiteY70" fmla="*/ 309053 h 456956"/>
                  <a:gd name="connsiteX71" fmla="*/ 202209 w 430907"/>
                  <a:gd name="connsiteY71" fmla="*/ 309053 h 456956"/>
                  <a:gd name="connsiteX72" fmla="*/ 208831 w 430907"/>
                  <a:gd name="connsiteY72" fmla="*/ 316117 h 456956"/>
                  <a:gd name="connsiteX73" fmla="*/ 208831 w 430907"/>
                  <a:gd name="connsiteY73" fmla="*/ 352762 h 456956"/>
                  <a:gd name="connsiteX74" fmla="*/ 181017 w 430907"/>
                  <a:gd name="connsiteY74" fmla="*/ 352762 h 456956"/>
                  <a:gd name="connsiteX75" fmla="*/ 176602 w 430907"/>
                  <a:gd name="connsiteY75" fmla="*/ 353203 h 456956"/>
                  <a:gd name="connsiteX76" fmla="*/ 141723 w 430907"/>
                  <a:gd name="connsiteY76" fmla="*/ 304638 h 456956"/>
                  <a:gd name="connsiteX77" fmla="*/ 104195 w 430907"/>
                  <a:gd name="connsiteY77" fmla="*/ 227375 h 456956"/>
                  <a:gd name="connsiteX78" fmla="*/ 106402 w 430907"/>
                  <a:gd name="connsiteY78" fmla="*/ 205299 h 456956"/>
                  <a:gd name="connsiteX79" fmla="*/ 181458 w 430907"/>
                  <a:gd name="connsiteY79" fmla="*/ 205299 h 456956"/>
                  <a:gd name="connsiteX80" fmla="*/ 181458 w 430907"/>
                  <a:gd name="connsiteY80" fmla="*/ 206624 h 456956"/>
                  <a:gd name="connsiteX81" fmla="*/ 14570 w 430907"/>
                  <a:gd name="connsiteY81" fmla="*/ 162474 h 456956"/>
                  <a:gd name="connsiteX82" fmla="*/ 42384 w 430907"/>
                  <a:gd name="connsiteY82" fmla="*/ 132893 h 456956"/>
                  <a:gd name="connsiteX83" fmla="*/ 70199 w 430907"/>
                  <a:gd name="connsiteY83" fmla="*/ 162474 h 456956"/>
                  <a:gd name="connsiteX84" fmla="*/ 84327 w 430907"/>
                  <a:gd name="connsiteY84" fmla="*/ 162474 h 456956"/>
                  <a:gd name="connsiteX85" fmla="*/ 44592 w 430907"/>
                  <a:gd name="connsiteY85" fmla="*/ 118765 h 456956"/>
                  <a:gd name="connsiteX86" fmla="*/ 42826 w 430907"/>
                  <a:gd name="connsiteY86" fmla="*/ 103753 h 456956"/>
                  <a:gd name="connsiteX87" fmla="*/ 98455 w 430907"/>
                  <a:gd name="connsiteY87" fmla="*/ 45034 h 456956"/>
                  <a:gd name="connsiteX88" fmla="*/ 146579 w 430907"/>
                  <a:gd name="connsiteY88" fmla="*/ 75056 h 456956"/>
                  <a:gd name="connsiteX89" fmla="*/ 119647 w 430907"/>
                  <a:gd name="connsiteY89" fmla="*/ 119647 h 456956"/>
                  <a:gd name="connsiteX90" fmla="*/ 98455 w 430907"/>
                  <a:gd name="connsiteY90" fmla="*/ 148345 h 456956"/>
                  <a:gd name="connsiteX91" fmla="*/ 112584 w 430907"/>
                  <a:gd name="connsiteY91" fmla="*/ 148345 h 456956"/>
                  <a:gd name="connsiteX92" fmla="*/ 126712 w 430907"/>
                  <a:gd name="connsiteY92" fmla="*/ 133335 h 456956"/>
                  <a:gd name="connsiteX93" fmla="*/ 140840 w 430907"/>
                  <a:gd name="connsiteY93" fmla="*/ 148345 h 456956"/>
                  <a:gd name="connsiteX94" fmla="*/ 154968 w 430907"/>
                  <a:gd name="connsiteY94" fmla="*/ 148345 h 456956"/>
                  <a:gd name="connsiteX95" fmla="*/ 134659 w 430907"/>
                  <a:gd name="connsiteY95" fmla="*/ 120089 h 456956"/>
                  <a:gd name="connsiteX96" fmla="*/ 175719 w 430907"/>
                  <a:gd name="connsiteY96" fmla="*/ 82120 h 456956"/>
                  <a:gd name="connsiteX97" fmla="*/ 217220 w 430907"/>
                  <a:gd name="connsiteY97" fmla="*/ 125829 h 456956"/>
                  <a:gd name="connsiteX98" fmla="*/ 215454 w 430907"/>
                  <a:gd name="connsiteY98" fmla="*/ 136866 h 456956"/>
                  <a:gd name="connsiteX99" fmla="*/ 196028 w 430907"/>
                  <a:gd name="connsiteY99" fmla="*/ 169538 h 456956"/>
                  <a:gd name="connsiteX100" fmla="*/ 210156 w 430907"/>
                  <a:gd name="connsiteY100" fmla="*/ 169538 h 456956"/>
                  <a:gd name="connsiteX101" fmla="*/ 230907 w 430907"/>
                  <a:gd name="connsiteY101" fmla="*/ 147462 h 456956"/>
                  <a:gd name="connsiteX102" fmla="*/ 251657 w 430907"/>
                  <a:gd name="connsiteY102" fmla="*/ 169538 h 456956"/>
                  <a:gd name="connsiteX103" fmla="*/ 230907 w 430907"/>
                  <a:gd name="connsiteY103" fmla="*/ 191613 h 456956"/>
                  <a:gd name="connsiteX104" fmla="*/ 42826 w 430907"/>
                  <a:gd name="connsiteY104" fmla="*/ 191613 h 456956"/>
                  <a:gd name="connsiteX105" fmla="*/ 14570 w 430907"/>
                  <a:gd name="connsiteY105" fmla="*/ 162474 h 456956"/>
                  <a:gd name="connsiteX106" fmla="*/ 86976 w 430907"/>
                  <a:gd name="connsiteY106" fmla="*/ 375278 h 456956"/>
                  <a:gd name="connsiteX107" fmla="*/ 138191 w 430907"/>
                  <a:gd name="connsiteY107" fmla="*/ 320974 h 456956"/>
                  <a:gd name="connsiteX108" fmla="*/ 160707 w 430907"/>
                  <a:gd name="connsiteY108" fmla="*/ 350113 h 456956"/>
                  <a:gd name="connsiteX109" fmla="*/ 112142 w 430907"/>
                  <a:gd name="connsiteY109" fmla="*/ 401769 h 456956"/>
                  <a:gd name="connsiteX110" fmla="*/ 86976 w 430907"/>
                  <a:gd name="connsiteY110" fmla="*/ 375278 h 456956"/>
                  <a:gd name="connsiteX111" fmla="*/ 174394 w 430907"/>
                  <a:gd name="connsiteY111" fmla="*/ 375278 h 456956"/>
                  <a:gd name="connsiteX112" fmla="*/ 181017 w 430907"/>
                  <a:gd name="connsiteY112" fmla="*/ 368214 h 456956"/>
                  <a:gd name="connsiteX113" fmla="*/ 250333 w 430907"/>
                  <a:gd name="connsiteY113" fmla="*/ 368214 h 456956"/>
                  <a:gd name="connsiteX114" fmla="*/ 256955 w 430907"/>
                  <a:gd name="connsiteY114" fmla="*/ 375278 h 456956"/>
                  <a:gd name="connsiteX115" fmla="*/ 250333 w 430907"/>
                  <a:gd name="connsiteY115" fmla="*/ 382342 h 456956"/>
                  <a:gd name="connsiteX116" fmla="*/ 181017 w 430907"/>
                  <a:gd name="connsiteY116" fmla="*/ 382342 h 456956"/>
                  <a:gd name="connsiteX117" fmla="*/ 174394 w 430907"/>
                  <a:gd name="connsiteY117" fmla="*/ 375278 h 456956"/>
                  <a:gd name="connsiteX118" fmla="*/ 327154 w 430907"/>
                  <a:gd name="connsiteY118" fmla="*/ 228258 h 456956"/>
                  <a:gd name="connsiteX119" fmla="*/ 289627 w 430907"/>
                  <a:gd name="connsiteY119" fmla="*/ 305521 h 456956"/>
                  <a:gd name="connsiteX120" fmla="*/ 254748 w 430907"/>
                  <a:gd name="connsiteY120" fmla="*/ 354087 h 456956"/>
                  <a:gd name="connsiteX121" fmla="*/ 250333 w 430907"/>
                  <a:gd name="connsiteY121" fmla="*/ 353645 h 456956"/>
                  <a:gd name="connsiteX122" fmla="*/ 222518 w 430907"/>
                  <a:gd name="connsiteY122" fmla="*/ 353645 h 456956"/>
                  <a:gd name="connsiteX123" fmla="*/ 222518 w 430907"/>
                  <a:gd name="connsiteY123" fmla="*/ 317000 h 456956"/>
                  <a:gd name="connsiteX124" fmla="*/ 201767 w 430907"/>
                  <a:gd name="connsiteY124" fmla="*/ 294925 h 456956"/>
                  <a:gd name="connsiteX125" fmla="*/ 187639 w 430907"/>
                  <a:gd name="connsiteY125" fmla="*/ 294925 h 456956"/>
                  <a:gd name="connsiteX126" fmla="*/ 181017 w 430907"/>
                  <a:gd name="connsiteY126" fmla="*/ 287861 h 456956"/>
                  <a:gd name="connsiteX127" fmla="*/ 187639 w 430907"/>
                  <a:gd name="connsiteY127" fmla="*/ 280796 h 456956"/>
                  <a:gd name="connsiteX128" fmla="*/ 256955 w 430907"/>
                  <a:gd name="connsiteY128" fmla="*/ 280796 h 456956"/>
                  <a:gd name="connsiteX129" fmla="*/ 277706 w 430907"/>
                  <a:gd name="connsiteY129" fmla="*/ 258721 h 456956"/>
                  <a:gd name="connsiteX130" fmla="*/ 256955 w 430907"/>
                  <a:gd name="connsiteY130" fmla="*/ 236646 h 456956"/>
                  <a:gd name="connsiteX131" fmla="*/ 201326 w 430907"/>
                  <a:gd name="connsiteY131" fmla="*/ 236646 h 456956"/>
                  <a:gd name="connsiteX132" fmla="*/ 194703 w 430907"/>
                  <a:gd name="connsiteY132" fmla="*/ 229582 h 456956"/>
                  <a:gd name="connsiteX133" fmla="*/ 194703 w 430907"/>
                  <a:gd name="connsiteY133" fmla="*/ 207507 h 456956"/>
                  <a:gd name="connsiteX134" fmla="*/ 229582 w 430907"/>
                  <a:gd name="connsiteY134" fmla="*/ 207507 h 456956"/>
                  <a:gd name="connsiteX135" fmla="*/ 264461 w 430907"/>
                  <a:gd name="connsiteY135" fmla="*/ 170862 h 456956"/>
                  <a:gd name="connsiteX136" fmla="*/ 229582 w 430907"/>
                  <a:gd name="connsiteY136" fmla="*/ 134217 h 456956"/>
                  <a:gd name="connsiteX137" fmla="*/ 229140 w 430907"/>
                  <a:gd name="connsiteY137" fmla="*/ 134217 h 456956"/>
                  <a:gd name="connsiteX138" fmla="*/ 229582 w 430907"/>
                  <a:gd name="connsiteY138" fmla="*/ 126712 h 456956"/>
                  <a:gd name="connsiteX139" fmla="*/ 227816 w 430907"/>
                  <a:gd name="connsiteY139" fmla="*/ 113025 h 456956"/>
                  <a:gd name="connsiteX140" fmla="*/ 327154 w 430907"/>
                  <a:gd name="connsiteY140" fmla="*/ 228258 h 456956"/>
                  <a:gd name="connsiteX141" fmla="*/ 306404 w 430907"/>
                  <a:gd name="connsiteY141" fmla="*/ 69758 h 456956"/>
                  <a:gd name="connsiteX142" fmla="*/ 331569 w 430907"/>
                  <a:gd name="connsiteY142" fmla="*/ 96248 h 456956"/>
                  <a:gd name="connsiteX143" fmla="*/ 299340 w 430907"/>
                  <a:gd name="connsiteY143" fmla="*/ 130244 h 456956"/>
                  <a:gd name="connsiteX144" fmla="*/ 269317 w 430907"/>
                  <a:gd name="connsiteY144" fmla="*/ 109052 h 456956"/>
                  <a:gd name="connsiteX145" fmla="*/ 306404 w 430907"/>
                  <a:gd name="connsiteY145" fmla="*/ 69758 h 456956"/>
                  <a:gd name="connsiteX146" fmla="*/ 375278 w 430907"/>
                  <a:gd name="connsiteY146" fmla="*/ 15011 h 456956"/>
                  <a:gd name="connsiteX147" fmla="*/ 417663 w 430907"/>
                  <a:gd name="connsiteY147" fmla="*/ 60044 h 456956"/>
                  <a:gd name="connsiteX148" fmla="*/ 405301 w 430907"/>
                  <a:gd name="connsiteY148" fmla="*/ 91392 h 456956"/>
                  <a:gd name="connsiteX149" fmla="*/ 396912 w 430907"/>
                  <a:gd name="connsiteY149" fmla="*/ 100222 h 456956"/>
                  <a:gd name="connsiteX150" fmla="*/ 337309 w 430907"/>
                  <a:gd name="connsiteY150" fmla="*/ 37086 h 456956"/>
                  <a:gd name="connsiteX151" fmla="*/ 345698 w 430907"/>
                  <a:gd name="connsiteY151" fmla="*/ 28256 h 456956"/>
                  <a:gd name="connsiteX152" fmla="*/ 375278 w 430907"/>
                  <a:gd name="connsiteY152" fmla="*/ 15011 h 456956"/>
                  <a:gd name="connsiteX153" fmla="*/ 316117 w 430907"/>
                  <a:gd name="connsiteY153" fmla="*/ 59603 h 456956"/>
                  <a:gd name="connsiteX154" fmla="*/ 327154 w 430907"/>
                  <a:gd name="connsiteY154" fmla="*/ 48124 h 456956"/>
                  <a:gd name="connsiteX155" fmla="*/ 386757 w 430907"/>
                  <a:gd name="connsiteY155" fmla="*/ 111259 h 456956"/>
                  <a:gd name="connsiteX156" fmla="*/ 375720 w 430907"/>
                  <a:gd name="connsiteY156" fmla="*/ 122738 h 456956"/>
                  <a:gd name="connsiteX157" fmla="*/ 316117 w 430907"/>
                  <a:gd name="connsiteY157" fmla="*/ 59603 h 456956"/>
                  <a:gd name="connsiteX158" fmla="*/ 309053 w 430907"/>
                  <a:gd name="connsiteY158" fmla="*/ 140399 h 456956"/>
                  <a:gd name="connsiteX159" fmla="*/ 341283 w 430907"/>
                  <a:gd name="connsiteY159" fmla="*/ 106402 h 456956"/>
                  <a:gd name="connsiteX160" fmla="*/ 366448 w 430907"/>
                  <a:gd name="connsiteY160" fmla="*/ 132893 h 456956"/>
                  <a:gd name="connsiteX161" fmla="*/ 329362 w 430907"/>
                  <a:gd name="connsiteY161" fmla="*/ 172187 h 456956"/>
                  <a:gd name="connsiteX162" fmla="*/ 309053 w 430907"/>
                  <a:gd name="connsiteY162" fmla="*/ 140399 h 456956"/>
                  <a:gd name="connsiteX163" fmla="*/ 300664 w 430907"/>
                  <a:gd name="connsiteY163" fmla="*/ 314793 h 456956"/>
                  <a:gd name="connsiteX164" fmla="*/ 322298 w 430907"/>
                  <a:gd name="connsiteY164" fmla="*/ 289627 h 456956"/>
                  <a:gd name="connsiteX165" fmla="*/ 334219 w 430907"/>
                  <a:gd name="connsiteY165" fmla="*/ 287419 h 456956"/>
                  <a:gd name="connsiteX166" fmla="*/ 369097 w 430907"/>
                  <a:gd name="connsiteY166" fmla="*/ 324064 h 456956"/>
                  <a:gd name="connsiteX167" fmla="*/ 334219 w 430907"/>
                  <a:gd name="connsiteY167" fmla="*/ 360709 h 456956"/>
                  <a:gd name="connsiteX168" fmla="*/ 299340 w 430907"/>
                  <a:gd name="connsiteY168" fmla="*/ 324064 h 456956"/>
                  <a:gd name="connsiteX169" fmla="*/ 300664 w 430907"/>
                  <a:gd name="connsiteY169" fmla="*/ 314793 h 456956"/>
                  <a:gd name="connsiteX170" fmla="*/ 404418 w 430907"/>
                  <a:gd name="connsiteY170" fmla="*/ 293159 h 456956"/>
                  <a:gd name="connsiteX171" fmla="*/ 407508 w 430907"/>
                  <a:gd name="connsiteY171" fmla="*/ 277265 h 456956"/>
                  <a:gd name="connsiteX172" fmla="*/ 417663 w 430907"/>
                  <a:gd name="connsiteY172" fmla="*/ 266669 h 456956"/>
                  <a:gd name="connsiteX173" fmla="*/ 388082 w 430907"/>
                  <a:gd name="connsiteY173" fmla="*/ 235322 h 456956"/>
                  <a:gd name="connsiteX174" fmla="*/ 377927 w 430907"/>
                  <a:gd name="connsiteY174" fmla="*/ 245918 h 456956"/>
                  <a:gd name="connsiteX175" fmla="*/ 362916 w 430907"/>
                  <a:gd name="connsiteY175" fmla="*/ 248567 h 456956"/>
                  <a:gd name="connsiteX176" fmla="*/ 354969 w 430907"/>
                  <a:gd name="connsiteY176" fmla="*/ 235763 h 456956"/>
                  <a:gd name="connsiteX177" fmla="*/ 354969 w 430907"/>
                  <a:gd name="connsiteY177" fmla="*/ 220311 h 456956"/>
                  <a:gd name="connsiteX178" fmla="*/ 340399 w 430907"/>
                  <a:gd name="connsiteY178" fmla="*/ 220311 h 456956"/>
                  <a:gd name="connsiteX179" fmla="*/ 334219 w 430907"/>
                  <a:gd name="connsiteY179" fmla="*/ 186315 h 456956"/>
                  <a:gd name="connsiteX180" fmla="*/ 414572 w 430907"/>
                  <a:gd name="connsiteY180" fmla="*/ 101105 h 456956"/>
                  <a:gd name="connsiteX181" fmla="*/ 430908 w 430907"/>
                  <a:gd name="connsiteY181" fmla="*/ 59162 h 456956"/>
                  <a:gd name="connsiteX182" fmla="*/ 374837 w 430907"/>
                  <a:gd name="connsiteY182" fmla="*/ 0 h 456956"/>
                  <a:gd name="connsiteX183" fmla="*/ 335101 w 430907"/>
                  <a:gd name="connsiteY183" fmla="*/ 17660 h 456956"/>
                  <a:gd name="connsiteX184" fmla="*/ 254748 w 430907"/>
                  <a:gd name="connsiteY184" fmla="*/ 102871 h 456956"/>
                  <a:gd name="connsiteX185" fmla="*/ 222076 w 430907"/>
                  <a:gd name="connsiteY185" fmla="*/ 96689 h 456956"/>
                  <a:gd name="connsiteX186" fmla="*/ 173952 w 430907"/>
                  <a:gd name="connsiteY186" fmla="*/ 67109 h 456956"/>
                  <a:gd name="connsiteX187" fmla="*/ 158500 w 430907"/>
                  <a:gd name="connsiteY187" fmla="*/ 69316 h 456956"/>
                  <a:gd name="connsiteX188" fmla="*/ 97572 w 430907"/>
                  <a:gd name="connsiteY188" fmla="*/ 30464 h 456956"/>
                  <a:gd name="connsiteX189" fmla="*/ 28256 w 430907"/>
                  <a:gd name="connsiteY189" fmla="*/ 104195 h 456956"/>
                  <a:gd name="connsiteX190" fmla="*/ 30022 w 430907"/>
                  <a:gd name="connsiteY190" fmla="*/ 120972 h 456956"/>
                  <a:gd name="connsiteX191" fmla="*/ 441 w 430907"/>
                  <a:gd name="connsiteY191" fmla="*/ 162915 h 456956"/>
                  <a:gd name="connsiteX192" fmla="*/ 41943 w 430907"/>
                  <a:gd name="connsiteY192" fmla="*/ 206624 h 456956"/>
                  <a:gd name="connsiteX193" fmla="*/ 92274 w 430907"/>
                  <a:gd name="connsiteY193" fmla="*/ 206624 h 456956"/>
                  <a:gd name="connsiteX194" fmla="*/ 90508 w 430907"/>
                  <a:gd name="connsiteY194" fmla="*/ 228699 h 456956"/>
                  <a:gd name="connsiteX195" fmla="*/ 97572 w 430907"/>
                  <a:gd name="connsiteY195" fmla="*/ 269317 h 456956"/>
                  <a:gd name="connsiteX196" fmla="*/ 35762 w 430907"/>
                  <a:gd name="connsiteY196" fmla="*/ 334660 h 456956"/>
                  <a:gd name="connsiteX197" fmla="*/ 1324 w 430907"/>
                  <a:gd name="connsiteY197" fmla="*/ 429584 h 456956"/>
                  <a:gd name="connsiteX198" fmla="*/ 0 w 430907"/>
                  <a:gd name="connsiteY198" fmla="*/ 436648 h 456956"/>
                  <a:gd name="connsiteX199" fmla="*/ 18543 w 430907"/>
                  <a:gd name="connsiteY199" fmla="*/ 456515 h 456956"/>
                  <a:gd name="connsiteX200" fmla="*/ 25166 w 430907"/>
                  <a:gd name="connsiteY200" fmla="*/ 455191 h 456956"/>
                  <a:gd name="connsiteX201" fmla="*/ 114791 w 430907"/>
                  <a:gd name="connsiteY201" fmla="*/ 418987 h 456956"/>
                  <a:gd name="connsiteX202" fmla="*/ 160266 w 430907"/>
                  <a:gd name="connsiteY202" fmla="*/ 370863 h 456956"/>
                  <a:gd name="connsiteX203" fmla="*/ 159825 w 430907"/>
                  <a:gd name="connsiteY203" fmla="*/ 375720 h 456956"/>
                  <a:gd name="connsiteX204" fmla="*/ 165122 w 430907"/>
                  <a:gd name="connsiteY204" fmla="*/ 390731 h 456956"/>
                  <a:gd name="connsiteX205" fmla="*/ 159825 w 430907"/>
                  <a:gd name="connsiteY205" fmla="*/ 405742 h 456956"/>
                  <a:gd name="connsiteX206" fmla="*/ 175277 w 430907"/>
                  <a:gd name="connsiteY206" fmla="*/ 426935 h 456956"/>
                  <a:gd name="connsiteX207" fmla="*/ 215454 w 430907"/>
                  <a:gd name="connsiteY207" fmla="*/ 456957 h 456956"/>
                  <a:gd name="connsiteX208" fmla="*/ 255631 w 430907"/>
                  <a:gd name="connsiteY208" fmla="*/ 426935 h 456956"/>
                  <a:gd name="connsiteX209" fmla="*/ 271083 w 430907"/>
                  <a:gd name="connsiteY209" fmla="*/ 405742 h 456956"/>
                  <a:gd name="connsiteX210" fmla="*/ 271083 w 430907"/>
                  <a:gd name="connsiteY210" fmla="*/ 403976 h 456956"/>
                  <a:gd name="connsiteX211" fmla="*/ 279472 w 430907"/>
                  <a:gd name="connsiteY211" fmla="*/ 412806 h 456956"/>
                  <a:gd name="connsiteX212" fmla="*/ 289627 w 430907"/>
                  <a:gd name="connsiteY212" fmla="*/ 402210 h 456956"/>
                  <a:gd name="connsiteX213" fmla="*/ 304638 w 430907"/>
                  <a:gd name="connsiteY213" fmla="*/ 399561 h 456956"/>
                  <a:gd name="connsiteX214" fmla="*/ 312585 w 430907"/>
                  <a:gd name="connsiteY214" fmla="*/ 412365 h 456956"/>
                  <a:gd name="connsiteX215" fmla="*/ 312585 w 430907"/>
                  <a:gd name="connsiteY215" fmla="*/ 427818 h 456956"/>
                  <a:gd name="connsiteX216" fmla="*/ 354086 w 430907"/>
                  <a:gd name="connsiteY216" fmla="*/ 427818 h 456956"/>
                  <a:gd name="connsiteX217" fmla="*/ 354086 w 430907"/>
                  <a:gd name="connsiteY217" fmla="*/ 412806 h 456956"/>
                  <a:gd name="connsiteX218" fmla="*/ 362475 w 430907"/>
                  <a:gd name="connsiteY218" fmla="*/ 400003 h 456956"/>
                  <a:gd name="connsiteX219" fmla="*/ 377044 w 430907"/>
                  <a:gd name="connsiteY219" fmla="*/ 403093 h 456956"/>
                  <a:gd name="connsiteX220" fmla="*/ 387199 w 430907"/>
                  <a:gd name="connsiteY220" fmla="*/ 413690 h 456956"/>
                  <a:gd name="connsiteX221" fmla="*/ 416780 w 430907"/>
                  <a:gd name="connsiteY221" fmla="*/ 382342 h 456956"/>
                  <a:gd name="connsiteX222" fmla="*/ 406625 w 430907"/>
                  <a:gd name="connsiteY222" fmla="*/ 371747 h 456956"/>
                  <a:gd name="connsiteX223" fmla="*/ 403976 w 430907"/>
                  <a:gd name="connsiteY223" fmla="*/ 355852 h 456956"/>
                  <a:gd name="connsiteX224" fmla="*/ 416338 w 430907"/>
                  <a:gd name="connsiteY224" fmla="*/ 347464 h 456956"/>
                  <a:gd name="connsiteX225" fmla="*/ 430908 w 430907"/>
                  <a:gd name="connsiteY225" fmla="*/ 347464 h 456956"/>
                  <a:gd name="connsiteX226" fmla="*/ 430908 w 430907"/>
                  <a:gd name="connsiteY226" fmla="*/ 303755 h 456956"/>
                  <a:gd name="connsiteX227" fmla="*/ 416338 w 430907"/>
                  <a:gd name="connsiteY227" fmla="*/ 303755 h 456956"/>
                  <a:gd name="connsiteX228" fmla="*/ 404418 w 430907"/>
                  <a:gd name="connsiteY228" fmla="*/ 293159 h 4569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Lst>
                <a:rect l="l" t="t" r="r" b="b"/>
                <a:pathLst>
                  <a:path w="430907" h="456956">
                    <a:moveTo>
                      <a:pt x="417221" y="331569"/>
                    </a:moveTo>
                    <a:lnTo>
                      <a:pt x="417221" y="331569"/>
                    </a:lnTo>
                    <a:cubicBezTo>
                      <a:pt x="405742" y="331569"/>
                      <a:pt x="396029" y="338634"/>
                      <a:pt x="391614" y="349672"/>
                    </a:cubicBezTo>
                    <a:cubicBezTo>
                      <a:pt x="387199" y="360267"/>
                      <a:pt x="389407" y="373071"/>
                      <a:pt x="397354" y="381018"/>
                    </a:cubicBezTo>
                    <a:lnTo>
                      <a:pt x="397795" y="381460"/>
                    </a:lnTo>
                    <a:lnTo>
                      <a:pt x="388082" y="391614"/>
                    </a:lnTo>
                    <a:lnTo>
                      <a:pt x="387640" y="391172"/>
                    </a:lnTo>
                    <a:cubicBezTo>
                      <a:pt x="379693" y="382784"/>
                      <a:pt x="368214" y="380577"/>
                      <a:pt x="357618" y="384992"/>
                    </a:cubicBezTo>
                    <a:cubicBezTo>
                      <a:pt x="347464" y="389407"/>
                      <a:pt x="340841" y="400003"/>
                      <a:pt x="340841" y="411482"/>
                    </a:cubicBezTo>
                    <a:lnTo>
                      <a:pt x="340841" y="411923"/>
                    </a:lnTo>
                    <a:lnTo>
                      <a:pt x="326713" y="411923"/>
                    </a:lnTo>
                    <a:lnTo>
                      <a:pt x="326713" y="412365"/>
                    </a:lnTo>
                    <a:cubicBezTo>
                      <a:pt x="326713" y="400886"/>
                      <a:pt x="320090" y="390290"/>
                      <a:pt x="309936" y="385433"/>
                    </a:cubicBezTo>
                    <a:cubicBezTo>
                      <a:pt x="299781" y="381018"/>
                      <a:pt x="287861" y="383226"/>
                      <a:pt x="280355" y="391614"/>
                    </a:cubicBezTo>
                    <a:lnTo>
                      <a:pt x="279913" y="392056"/>
                    </a:lnTo>
                    <a:lnTo>
                      <a:pt x="270642" y="382342"/>
                    </a:lnTo>
                    <a:cubicBezTo>
                      <a:pt x="271083" y="380577"/>
                      <a:pt x="271525" y="378369"/>
                      <a:pt x="271525" y="376162"/>
                    </a:cubicBezTo>
                    <a:cubicBezTo>
                      <a:pt x="271525" y="370863"/>
                      <a:pt x="269759" y="366448"/>
                      <a:pt x="266668" y="362475"/>
                    </a:cubicBezTo>
                    <a:cubicBezTo>
                      <a:pt x="271083" y="350113"/>
                      <a:pt x="277706" y="339958"/>
                      <a:pt x="285653" y="331128"/>
                    </a:cubicBezTo>
                    <a:cubicBezTo>
                      <a:pt x="288743" y="356735"/>
                      <a:pt x="309053" y="376603"/>
                      <a:pt x="333777" y="376603"/>
                    </a:cubicBezTo>
                    <a:cubicBezTo>
                      <a:pt x="360267" y="376603"/>
                      <a:pt x="382342" y="353203"/>
                      <a:pt x="382342" y="324947"/>
                    </a:cubicBezTo>
                    <a:cubicBezTo>
                      <a:pt x="382342" y="296691"/>
                      <a:pt x="360267" y="273291"/>
                      <a:pt x="333777" y="273291"/>
                    </a:cubicBezTo>
                    <a:cubicBezTo>
                      <a:pt x="332894" y="273291"/>
                      <a:pt x="332452" y="273291"/>
                      <a:pt x="331569" y="273291"/>
                    </a:cubicBezTo>
                    <a:cubicBezTo>
                      <a:pt x="336426" y="263136"/>
                      <a:pt x="339516" y="250775"/>
                      <a:pt x="340399" y="236646"/>
                    </a:cubicBezTo>
                    <a:lnTo>
                      <a:pt x="340841" y="236646"/>
                    </a:lnTo>
                    <a:lnTo>
                      <a:pt x="340841" y="237088"/>
                    </a:lnTo>
                    <a:cubicBezTo>
                      <a:pt x="340841" y="248567"/>
                      <a:pt x="347464" y="259163"/>
                      <a:pt x="357618" y="264020"/>
                    </a:cubicBezTo>
                    <a:cubicBezTo>
                      <a:pt x="367773" y="268435"/>
                      <a:pt x="379693" y="266227"/>
                      <a:pt x="387199" y="257838"/>
                    </a:cubicBezTo>
                    <a:lnTo>
                      <a:pt x="387640" y="257397"/>
                    </a:lnTo>
                    <a:lnTo>
                      <a:pt x="397354" y="267551"/>
                    </a:lnTo>
                    <a:lnTo>
                      <a:pt x="396912" y="267993"/>
                    </a:lnTo>
                    <a:cubicBezTo>
                      <a:pt x="389407" y="275940"/>
                      <a:pt x="386757" y="288744"/>
                      <a:pt x="391172" y="299781"/>
                    </a:cubicBezTo>
                    <a:cubicBezTo>
                      <a:pt x="395587" y="310378"/>
                      <a:pt x="405301" y="317883"/>
                      <a:pt x="416338" y="317883"/>
                    </a:cubicBezTo>
                    <a:lnTo>
                      <a:pt x="416780" y="317883"/>
                    </a:lnTo>
                    <a:lnTo>
                      <a:pt x="416780" y="331569"/>
                    </a:lnTo>
                    <a:close/>
                    <a:moveTo>
                      <a:pt x="250774" y="412365"/>
                    </a:moveTo>
                    <a:lnTo>
                      <a:pt x="181458" y="412365"/>
                    </a:lnTo>
                    <a:cubicBezTo>
                      <a:pt x="177485" y="412365"/>
                      <a:pt x="174835" y="409275"/>
                      <a:pt x="174835" y="405301"/>
                    </a:cubicBezTo>
                    <a:cubicBezTo>
                      <a:pt x="174835" y="401327"/>
                      <a:pt x="177926" y="398237"/>
                      <a:pt x="181458" y="398237"/>
                    </a:cubicBezTo>
                    <a:lnTo>
                      <a:pt x="250774" y="398237"/>
                    </a:lnTo>
                    <a:cubicBezTo>
                      <a:pt x="254748" y="398237"/>
                      <a:pt x="257397" y="401327"/>
                      <a:pt x="257397" y="405301"/>
                    </a:cubicBezTo>
                    <a:cubicBezTo>
                      <a:pt x="257397" y="409275"/>
                      <a:pt x="254748" y="412365"/>
                      <a:pt x="250774" y="412365"/>
                    </a:cubicBezTo>
                    <a:close/>
                    <a:moveTo>
                      <a:pt x="215895" y="441945"/>
                    </a:moveTo>
                    <a:cubicBezTo>
                      <a:pt x="205741" y="441945"/>
                      <a:pt x="196469" y="436206"/>
                      <a:pt x="191171" y="426935"/>
                    </a:cubicBezTo>
                    <a:lnTo>
                      <a:pt x="240178" y="426935"/>
                    </a:lnTo>
                    <a:cubicBezTo>
                      <a:pt x="235322" y="436206"/>
                      <a:pt x="226492" y="441945"/>
                      <a:pt x="215895" y="441945"/>
                    </a:cubicBezTo>
                    <a:close/>
                    <a:moveTo>
                      <a:pt x="21192" y="441504"/>
                    </a:moveTo>
                    <a:cubicBezTo>
                      <a:pt x="18102" y="442829"/>
                      <a:pt x="15011" y="440180"/>
                      <a:pt x="15011" y="436648"/>
                    </a:cubicBezTo>
                    <a:cubicBezTo>
                      <a:pt x="15011" y="436206"/>
                      <a:pt x="15011" y="435323"/>
                      <a:pt x="15453" y="434881"/>
                    </a:cubicBezTo>
                    <a:lnTo>
                      <a:pt x="22075" y="415455"/>
                    </a:lnTo>
                    <a:lnTo>
                      <a:pt x="39294" y="433999"/>
                    </a:lnTo>
                    <a:lnTo>
                      <a:pt x="21192" y="441504"/>
                    </a:lnTo>
                    <a:close/>
                    <a:moveTo>
                      <a:pt x="45033" y="352320"/>
                    </a:moveTo>
                    <a:lnTo>
                      <a:pt x="99338" y="409716"/>
                    </a:lnTo>
                    <a:lnTo>
                      <a:pt x="52980" y="428700"/>
                    </a:lnTo>
                    <a:lnTo>
                      <a:pt x="27373" y="401327"/>
                    </a:lnTo>
                    <a:lnTo>
                      <a:pt x="45033" y="352320"/>
                    </a:lnTo>
                    <a:close/>
                    <a:moveTo>
                      <a:pt x="128036" y="311260"/>
                    </a:moveTo>
                    <a:lnTo>
                      <a:pt x="77263" y="365124"/>
                    </a:lnTo>
                    <a:lnTo>
                      <a:pt x="52097" y="338634"/>
                    </a:lnTo>
                    <a:lnTo>
                      <a:pt x="105078" y="282563"/>
                    </a:lnTo>
                    <a:cubicBezTo>
                      <a:pt x="111700" y="293600"/>
                      <a:pt x="119647" y="302872"/>
                      <a:pt x="128036" y="311260"/>
                    </a:cubicBezTo>
                    <a:close/>
                    <a:moveTo>
                      <a:pt x="181017" y="206624"/>
                    </a:moveTo>
                    <a:lnTo>
                      <a:pt x="181017" y="228699"/>
                    </a:lnTo>
                    <a:cubicBezTo>
                      <a:pt x="181017" y="240620"/>
                      <a:pt x="190288" y="250775"/>
                      <a:pt x="201767" y="250775"/>
                    </a:cubicBezTo>
                    <a:lnTo>
                      <a:pt x="257397" y="250775"/>
                    </a:lnTo>
                    <a:cubicBezTo>
                      <a:pt x="261370" y="250775"/>
                      <a:pt x="264019" y="253865"/>
                      <a:pt x="264019" y="257838"/>
                    </a:cubicBezTo>
                    <a:cubicBezTo>
                      <a:pt x="264019" y="261812"/>
                      <a:pt x="260929" y="264902"/>
                      <a:pt x="257397" y="264902"/>
                    </a:cubicBezTo>
                    <a:lnTo>
                      <a:pt x="188081" y="264902"/>
                    </a:lnTo>
                    <a:cubicBezTo>
                      <a:pt x="176602" y="264902"/>
                      <a:pt x="167330" y="274616"/>
                      <a:pt x="167330" y="286978"/>
                    </a:cubicBezTo>
                    <a:cubicBezTo>
                      <a:pt x="167330" y="299340"/>
                      <a:pt x="176602" y="309053"/>
                      <a:pt x="188081" y="309053"/>
                    </a:cubicBezTo>
                    <a:lnTo>
                      <a:pt x="202209" y="309053"/>
                    </a:lnTo>
                    <a:cubicBezTo>
                      <a:pt x="206182" y="309053"/>
                      <a:pt x="208831" y="312144"/>
                      <a:pt x="208831" y="316117"/>
                    </a:cubicBezTo>
                    <a:lnTo>
                      <a:pt x="208831" y="352762"/>
                    </a:lnTo>
                    <a:lnTo>
                      <a:pt x="181017" y="352762"/>
                    </a:lnTo>
                    <a:cubicBezTo>
                      <a:pt x="179692" y="352762"/>
                      <a:pt x="177926" y="352762"/>
                      <a:pt x="176602" y="353203"/>
                    </a:cubicBezTo>
                    <a:cubicBezTo>
                      <a:pt x="168655" y="332453"/>
                      <a:pt x="154968" y="318324"/>
                      <a:pt x="141723" y="304638"/>
                    </a:cubicBezTo>
                    <a:cubicBezTo>
                      <a:pt x="122297" y="284770"/>
                      <a:pt x="104195" y="266227"/>
                      <a:pt x="104195" y="227375"/>
                    </a:cubicBezTo>
                    <a:cubicBezTo>
                      <a:pt x="104195" y="219869"/>
                      <a:pt x="105078" y="212363"/>
                      <a:pt x="106402" y="205299"/>
                    </a:cubicBezTo>
                    <a:lnTo>
                      <a:pt x="181458" y="205299"/>
                    </a:lnTo>
                    <a:lnTo>
                      <a:pt x="181458" y="206624"/>
                    </a:lnTo>
                    <a:close/>
                    <a:moveTo>
                      <a:pt x="14570" y="162474"/>
                    </a:moveTo>
                    <a:cubicBezTo>
                      <a:pt x="14570" y="146138"/>
                      <a:pt x="26932" y="132893"/>
                      <a:pt x="42384" y="132893"/>
                    </a:cubicBezTo>
                    <a:cubicBezTo>
                      <a:pt x="57837" y="132893"/>
                      <a:pt x="70199" y="145696"/>
                      <a:pt x="70199" y="162474"/>
                    </a:cubicBezTo>
                    <a:lnTo>
                      <a:pt x="84327" y="162474"/>
                    </a:lnTo>
                    <a:cubicBezTo>
                      <a:pt x="84327" y="138632"/>
                      <a:pt x="66667" y="119647"/>
                      <a:pt x="44592" y="118765"/>
                    </a:cubicBezTo>
                    <a:cubicBezTo>
                      <a:pt x="43267" y="113908"/>
                      <a:pt x="42826" y="109052"/>
                      <a:pt x="42826" y="103753"/>
                    </a:cubicBezTo>
                    <a:cubicBezTo>
                      <a:pt x="42826" y="71524"/>
                      <a:pt x="67991" y="45034"/>
                      <a:pt x="98455" y="45034"/>
                    </a:cubicBezTo>
                    <a:cubicBezTo>
                      <a:pt x="118764" y="45034"/>
                      <a:pt x="136866" y="56513"/>
                      <a:pt x="146579" y="75056"/>
                    </a:cubicBezTo>
                    <a:cubicBezTo>
                      <a:pt x="131568" y="84327"/>
                      <a:pt x="120972" y="100663"/>
                      <a:pt x="119647" y="119647"/>
                    </a:cubicBezTo>
                    <a:cubicBezTo>
                      <a:pt x="107285" y="122738"/>
                      <a:pt x="98455" y="134659"/>
                      <a:pt x="98455" y="148345"/>
                    </a:cubicBezTo>
                    <a:lnTo>
                      <a:pt x="112584" y="148345"/>
                    </a:lnTo>
                    <a:cubicBezTo>
                      <a:pt x="112584" y="140399"/>
                      <a:pt x="118764" y="133335"/>
                      <a:pt x="126712" y="133335"/>
                    </a:cubicBezTo>
                    <a:cubicBezTo>
                      <a:pt x="134217" y="133335"/>
                      <a:pt x="140840" y="139957"/>
                      <a:pt x="140840" y="148345"/>
                    </a:cubicBezTo>
                    <a:lnTo>
                      <a:pt x="154968" y="148345"/>
                    </a:lnTo>
                    <a:cubicBezTo>
                      <a:pt x="154968" y="135100"/>
                      <a:pt x="146579" y="123621"/>
                      <a:pt x="134659" y="120089"/>
                    </a:cubicBezTo>
                    <a:cubicBezTo>
                      <a:pt x="137749" y="98456"/>
                      <a:pt x="154968" y="82120"/>
                      <a:pt x="175719" y="82120"/>
                    </a:cubicBezTo>
                    <a:cubicBezTo>
                      <a:pt x="198677" y="82120"/>
                      <a:pt x="217220" y="101987"/>
                      <a:pt x="217220" y="125829"/>
                    </a:cubicBezTo>
                    <a:cubicBezTo>
                      <a:pt x="217220" y="129802"/>
                      <a:pt x="216778" y="133335"/>
                      <a:pt x="215454" y="136866"/>
                    </a:cubicBezTo>
                    <a:cubicBezTo>
                      <a:pt x="203975" y="142606"/>
                      <a:pt x="196028" y="155410"/>
                      <a:pt x="196028" y="169538"/>
                    </a:cubicBezTo>
                    <a:lnTo>
                      <a:pt x="210156" y="169538"/>
                    </a:lnTo>
                    <a:cubicBezTo>
                      <a:pt x="210156" y="157617"/>
                      <a:pt x="219428" y="147462"/>
                      <a:pt x="230907" y="147462"/>
                    </a:cubicBezTo>
                    <a:cubicBezTo>
                      <a:pt x="242386" y="147462"/>
                      <a:pt x="251657" y="157175"/>
                      <a:pt x="251657" y="169538"/>
                    </a:cubicBezTo>
                    <a:cubicBezTo>
                      <a:pt x="251657" y="181458"/>
                      <a:pt x="242386" y="191613"/>
                      <a:pt x="230907" y="191613"/>
                    </a:cubicBezTo>
                    <a:lnTo>
                      <a:pt x="42826" y="191613"/>
                    </a:lnTo>
                    <a:cubicBezTo>
                      <a:pt x="26932" y="191613"/>
                      <a:pt x="14570" y="178809"/>
                      <a:pt x="14570" y="162474"/>
                    </a:cubicBezTo>
                    <a:close/>
                    <a:moveTo>
                      <a:pt x="86976" y="375278"/>
                    </a:moveTo>
                    <a:lnTo>
                      <a:pt x="138191" y="320974"/>
                    </a:lnTo>
                    <a:cubicBezTo>
                      <a:pt x="146579" y="329804"/>
                      <a:pt x="154526" y="339075"/>
                      <a:pt x="160707" y="350113"/>
                    </a:cubicBezTo>
                    <a:lnTo>
                      <a:pt x="112142" y="401769"/>
                    </a:lnTo>
                    <a:lnTo>
                      <a:pt x="86976" y="375278"/>
                    </a:lnTo>
                    <a:close/>
                    <a:moveTo>
                      <a:pt x="174394" y="375278"/>
                    </a:moveTo>
                    <a:cubicBezTo>
                      <a:pt x="174394" y="371305"/>
                      <a:pt x="177485" y="368214"/>
                      <a:pt x="181017" y="368214"/>
                    </a:cubicBezTo>
                    <a:lnTo>
                      <a:pt x="250333" y="368214"/>
                    </a:lnTo>
                    <a:cubicBezTo>
                      <a:pt x="254306" y="368214"/>
                      <a:pt x="256955" y="371305"/>
                      <a:pt x="256955" y="375278"/>
                    </a:cubicBezTo>
                    <a:cubicBezTo>
                      <a:pt x="256955" y="379252"/>
                      <a:pt x="253865" y="382342"/>
                      <a:pt x="250333" y="382342"/>
                    </a:cubicBezTo>
                    <a:lnTo>
                      <a:pt x="181017" y="382342"/>
                    </a:lnTo>
                    <a:cubicBezTo>
                      <a:pt x="177485" y="383226"/>
                      <a:pt x="174394" y="380135"/>
                      <a:pt x="174394" y="375278"/>
                    </a:cubicBezTo>
                    <a:close/>
                    <a:moveTo>
                      <a:pt x="327154" y="228258"/>
                    </a:moveTo>
                    <a:cubicBezTo>
                      <a:pt x="327154" y="266227"/>
                      <a:pt x="309053" y="285212"/>
                      <a:pt x="289627" y="305521"/>
                    </a:cubicBezTo>
                    <a:cubicBezTo>
                      <a:pt x="276381" y="319208"/>
                      <a:pt x="262695" y="333336"/>
                      <a:pt x="254748" y="354087"/>
                    </a:cubicBezTo>
                    <a:cubicBezTo>
                      <a:pt x="253423" y="353645"/>
                      <a:pt x="252099" y="353645"/>
                      <a:pt x="250333" y="353645"/>
                    </a:cubicBezTo>
                    <a:lnTo>
                      <a:pt x="222518" y="353645"/>
                    </a:lnTo>
                    <a:lnTo>
                      <a:pt x="222518" y="317000"/>
                    </a:lnTo>
                    <a:cubicBezTo>
                      <a:pt x="222518" y="305079"/>
                      <a:pt x="213246" y="294925"/>
                      <a:pt x="201767" y="294925"/>
                    </a:cubicBezTo>
                    <a:lnTo>
                      <a:pt x="187639" y="294925"/>
                    </a:lnTo>
                    <a:cubicBezTo>
                      <a:pt x="183666" y="294925"/>
                      <a:pt x="181017" y="291834"/>
                      <a:pt x="181017" y="287861"/>
                    </a:cubicBezTo>
                    <a:cubicBezTo>
                      <a:pt x="181017" y="283887"/>
                      <a:pt x="184107" y="280796"/>
                      <a:pt x="187639" y="280796"/>
                    </a:cubicBezTo>
                    <a:lnTo>
                      <a:pt x="256955" y="280796"/>
                    </a:lnTo>
                    <a:cubicBezTo>
                      <a:pt x="268434" y="280796"/>
                      <a:pt x="277706" y="271084"/>
                      <a:pt x="277706" y="258721"/>
                    </a:cubicBezTo>
                    <a:cubicBezTo>
                      <a:pt x="277706" y="246359"/>
                      <a:pt x="268434" y="236646"/>
                      <a:pt x="256955" y="236646"/>
                    </a:cubicBezTo>
                    <a:lnTo>
                      <a:pt x="201326" y="236646"/>
                    </a:lnTo>
                    <a:cubicBezTo>
                      <a:pt x="197352" y="236646"/>
                      <a:pt x="194703" y="233556"/>
                      <a:pt x="194703" y="229582"/>
                    </a:cubicBezTo>
                    <a:lnTo>
                      <a:pt x="194703" y="207507"/>
                    </a:lnTo>
                    <a:lnTo>
                      <a:pt x="229582" y="207507"/>
                    </a:lnTo>
                    <a:cubicBezTo>
                      <a:pt x="248567" y="207507"/>
                      <a:pt x="264461" y="190730"/>
                      <a:pt x="264461" y="170862"/>
                    </a:cubicBezTo>
                    <a:cubicBezTo>
                      <a:pt x="264461" y="150553"/>
                      <a:pt x="249008" y="134217"/>
                      <a:pt x="229582" y="134217"/>
                    </a:cubicBezTo>
                    <a:lnTo>
                      <a:pt x="229140" y="134217"/>
                    </a:lnTo>
                    <a:cubicBezTo>
                      <a:pt x="229582" y="132010"/>
                      <a:pt x="229582" y="129361"/>
                      <a:pt x="229582" y="126712"/>
                    </a:cubicBezTo>
                    <a:cubicBezTo>
                      <a:pt x="229582" y="121855"/>
                      <a:pt x="229140" y="117440"/>
                      <a:pt x="227816" y="113025"/>
                    </a:cubicBezTo>
                    <a:cubicBezTo>
                      <a:pt x="283446" y="118323"/>
                      <a:pt x="327154" y="168213"/>
                      <a:pt x="327154" y="228258"/>
                    </a:cubicBezTo>
                    <a:close/>
                    <a:moveTo>
                      <a:pt x="306404" y="69758"/>
                    </a:moveTo>
                    <a:lnTo>
                      <a:pt x="331569" y="96248"/>
                    </a:lnTo>
                    <a:lnTo>
                      <a:pt x="299340" y="130244"/>
                    </a:lnTo>
                    <a:cubicBezTo>
                      <a:pt x="290510" y="121855"/>
                      <a:pt x="280355" y="114350"/>
                      <a:pt x="269317" y="109052"/>
                    </a:cubicBezTo>
                    <a:lnTo>
                      <a:pt x="306404" y="69758"/>
                    </a:lnTo>
                    <a:close/>
                    <a:moveTo>
                      <a:pt x="375278" y="15011"/>
                    </a:moveTo>
                    <a:cubicBezTo>
                      <a:pt x="398678" y="15011"/>
                      <a:pt x="417663" y="35320"/>
                      <a:pt x="417663" y="60044"/>
                    </a:cubicBezTo>
                    <a:cubicBezTo>
                      <a:pt x="417663" y="71965"/>
                      <a:pt x="413248" y="83444"/>
                      <a:pt x="405301" y="91392"/>
                    </a:cubicBezTo>
                    <a:lnTo>
                      <a:pt x="396912" y="100222"/>
                    </a:lnTo>
                    <a:lnTo>
                      <a:pt x="337309" y="37086"/>
                    </a:lnTo>
                    <a:lnTo>
                      <a:pt x="345698" y="28256"/>
                    </a:lnTo>
                    <a:cubicBezTo>
                      <a:pt x="353203" y="19868"/>
                      <a:pt x="363799" y="15011"/>
                      <a:pt x="375278" y="15011"/>
                    </a:cubicBezTo>
                    <a:close/>
                    <a:moveTo>
                      <a:pt x="316117" y="59603"/>
                    </a:moveTo>
                    <a:lnTo>
                      <a:pt x="327154" y="48124"/>
                    </a:lnTo>
                    <a:lnTo>
                      <a:pt x="386757" y="111259"/>
                    </a:lnTo>
                    <a:lnTo>
                      <a:pt x="375720" y="122738"/>
                    </a:lnTo>
                    <a:lnTo>
                      <a:pt x="316117" y="59603"/>
                    </a:lnTo>
                    <a:close/>
                    <a:moveTo>
                      <a:pt x="309053" y="140399"/>
                    </a:moveTo>
                    <a:lnTo>
                      <a:pt x="341283" y="106402"/>
                    </a:lnTo>
                    <a:lnTo>
                      <a:pt x="366448" y="132893"/>
                    </a:lnTo>
                    <a:lnTo>
                      <a:pt x="329362" y="172187"/>
                    </a:lnTo>
                    <a:cubicBezTo>
                      <a:pt x="323622" y="160708"/>
                      <a:pt x="317000" y="150111"/>
                      <a:pt x="309053" y="140399"/>
                    </a:cubicBezTo>
                    <a:close/>
                    <a:moveTo>
                      <a:pt x="300664" y="314793"/>
                    </a:moveTo>
                    <a:cubicBezTo>
                      <a:pt x="308170" y="307287"/>
                      <a:pt x="316117" y="298899"/>
                      <a:pt x="322298" y="289627"/>
                    </a:cubicBezTo>
                    <a:cubicBezTo>
                      <a:pt x="326271" y="288302"/>
                      <a:pt x="329804" y="287419"/>
                      <a:pt x="334219" y="287419"/>
                    </a:cubicBezTo>
                    <a:cubicBezTo>
                      <a:pt x="353203" y="287419"/>
                      <a:pt x="369097" y="304196"/>
                      <a:pt x="369097" y="324064"/>
                    </a:cubicBezTo>
                    <a:cubicBezTo>
                      <a:pt x="369097" y="344373"/>
                      <a:pt x="353645" y="360709"/>
                      <a:pt x="334219" y="360709"/>
                    </a:cubicBezTo>
                    <a:cubicBezTo>
                      <a:pt x="315234" y="360709"/>
                      <a:pt x="299340" y="343932"/>
                      <a:pt x="299340" y="324064"/>
                    </a:cubicBezTo>
                    <a:cubicBezTo>
                      <a:pt x="299340" y="320974"/>
                      <a:pt x="299781" y="317883"/>
                      <a:pt x="300664" y="314793"/>
                    </a:cubicBezTo>
                    <a:close/>
                    <a:moveTo>
                      <a:pt x="404418" y="293159"/>
                    </a:moveTo>
                    <a:cubicBezTo>
                      <a:pt x="402210" y="287861"/>
                      <a:pt x="403535" y="282121"/>
                      <a:pt x="407508" y="277265"/>
                    </a:cubicBezTo>
                    <a:lnTo>
                      <a:pt x="417663" y="266669"/>
                    </a:lnTo>
                    <a:lnTo>
                      <a:pt x="388082" y="235322"/>
                    </a:lnTo>
                    <a:lnTo>
                      <a:pt x="377927" y="245918"/>
                    </a:lnTo>
                    <a:cubicBezTo>
                      <a:pt x="373954" y="249891"/>
                      <a:pt x="368214" y="251216"/>
                      <a:pt x="362916" y="248567"/>
                    </a:cubicBezTo>
                    <a:cubicBezTo>
                      <a:pt x="357618" y="246359"/>
                      <a:pt x="354969" y="241503"/>
                      <a:pt x="354969" y="235763"/>
                    </a:cubicBezTo>
                    <a:lnTo>
                      <a:pt x="354969" y="220311"/>
                    </a:lnTo>
                    <a:lnTo>
                      <a:pt x="340399" y="220311"/>
                    </a:lnTo>
                    <a:cubicBezTo>
                      <a:pt x="339958" y="208832"/>
                      <a:pt x="337751" y="196911"/>
                      <a:pt x="334219" y="186315"/>
                    </a:cubicBezTo>
                    <a:lnTo>
                      <a:pt x="414572" y="101105"/>
                    </a:lnTo>
                    <a:cubicBezTo>
                      <a:pt x="425168" y="90067"/>
                      <a:pt x="430908" y="75056"/>
                      <a:pt x="430908" y="59162"/>
                    </a:cubicBezTo>
                    <a:cubicBezTo>
                      <a:pt x="430908" y="26490"/>
                      <a:pt x="405742" y="0"/>
                      <a:pt x="374837" y="0"/>
                    </a:cubicBezTo>
                    <a:cubicBezTo>
                      <a:pt x="359826" y="0"/>
                      <a:pt x="345698" y="6181"/>
                      <a:pt x="335101" y="17660"/>
                    </a:cubicBezTo>
                    <a:lnTo>
                      <a:pt x="254748" y="102871"/>
                    </a:lnTo>
                    <a:cubicBezTo>
                      <a:pt x="244152" y="99338"/>
                      <a:pt x="233114" y="97131"/>
                      <a:pt x="222076" y="96689"/>
                    </a:cubicBezTo>
                    <a:cubicBezTo>
                      <a:pt x="212363" y="78588"/>
                      <a:pt x="194703" y="67109"/>
                      <a:pt x="173952" y="67109"/>
                    </a:cubicBezTo>
                    <a:cubicBezTo>
                      <a:pt x="168655" y="67109"/>
                      <a:pt x="163356" y="67992"/>
                      <a:pt x="158500" y="69316"/>
                    </a:cubicBezTo>
                    <a:cubicBezTo>
                      <a:pt x="146579" y="45475"/>
                      <a:pt x="123179" y="30464"/>
                      <a:pt x="97572" y="30464"/>
                    </a:cubicBezTo>
                    <a:cubicBezTo>
                      <a:pt x="59603" y="30464"/>
                      <a:pt x="28256" y="63577"/>
                      <a:pt x="28256" y="104195"/>
                    </a:cubicBezTo>
                    <a:cubicBezTo>
                      <a:pt x="28256" y="109935"/>
                      <a:pt x="29139" y="115232"/>
                      <a:pt x="30022" y="120972"/>
                    </a:cubicBezTo>
                    <a:cubicBezTo>
                      <a:pt x="13245" y="126270"/>
                      <a:pt x="441" y="143489"/>
                      <a:pt x="441" y="162915"/>
                    </a:cubicBezTo>
                    <a:cubicBezTo>
                      <a:pt x="441" y="187198"/>
                      <a:pt x="18985" y="206624"/>
                      <a:pt x="41943" y="206624"/>
                    </a:cubicBezTo>
                    <a:lnTo>
                      <a:pt x="92274" y="206624"/>
                    </a:lnTo>
                    <a:cubicBezTo>
                      <a:pt x="90950" y="213688"/>
                      <a:pt x="90508" y="221635"/>
                      <a:pt x="90508" y="228699"/>
                    </a:cubicBezTo>
                    <a:cubicBezTo>
                      <a:pt x="90508" y="245035"/>
                      <a:pt x="93599" y="257838"/>
                      <a:pt x="97572" y="269317"/>
                    </a:cubicBezTo>
                    <a:lnTo>
                      <a:pt x="35762" y="334660"/>
                    </a:lnTo>
                    <a:lnTo>
                      <a:pt x="1324" y="429584"/>
                    </a:lnTo>
                    <a:cubicBezTo>
                      <a:pt x="441" y="431791"/>
                      <a:pt x="0" y="433999"/>
                      <a:pt x="0" y="436648"/>
                    </a:cubicBezTo>
                    <a:cubicBezTo>
                      <a:pt x="0" y="447244"/>
                      <a:pt x="8388" y="456515"/>
                      <a:pt x="18543" y="456515"/>
                    </a:cubicBezTo>
                    <a:cubicBezTo>
                      <a:pt x="20751" y="456515"/>
                      <a:pt x="23400" y="456074"/>
                      <a:pt x="25166" y="455191"/>
                    </a:cubicBezTo>
                    <a:lnTo>
                      <a:pt x="114791" y="418987"/>
                    </a:lnTo>
                    <a:lnTo>
                      <a:pt x="160266" y="370863"/>
                    </a:lnTo>
                    <a:cubicBezTo>
                      <a:pt x="159825" y="372630"/>
                      <a:pt x="159825" y="373954"/>
                      <a:pt x="159825" y="375720"/>
                    </a:cubicBezTo>
                    <a:cubicBezTo>
                      <a:pt x="159825" y="381460"/>
                      <a:pt x="162032" y="386316"/>
                      <a:pt x="165122" y="390731"/>
                    </a:cubicBezTo>
                    <a:cubicBezTo>
                      <a:pt x="161590" y="394705"/>
                      <a:pt x="159825" y="399561"/>
                      <a:pt x="159825" y="405742"/>
                    </a:cubicBezTo>
                    <a:cubicBezTo>
                      <a:pt x="159825" y="415897"/>
                      <a:pt x="166447" y="424727"/>
                      <a:pt x="175277" y="426935"/>
                    </a:cubicBezTo>
                    <a:cubicBezTo>
                      <a:pt x="181017" y="445036"/>
                      <a:pt x="196911" y="456957"/>
                      <a:pt x="215454" y="456957"/>
                    </a:cubicBezTo>
                    <a:cubicBezTo>
                      <a:pt x="233997" y="456957"/>
                      <a:pt x="249891" y="445036"/>
                      <a:pt x="255631" y="426935"/>
                    </a:cubicBezTo>
                    <a:cubicBezTo>
                      <a:pt x="264461" y="424285"/>
                      <a:pt x="271083" y="415897"/>
                      <a:pt x="271083" y="405742"/>
                    </a:cubicBezTo>
                    <a:cubicBezTo>
                      <a:pt x="271083" y="405301"/>
                      <a:pt x="271083" y="404860"/>
                      <a:pt x="271083" y="403976"/>
                    </a:cubicBezTo>
                    <a:lnTo>
                      <a:pt x="279472" y="412806"/>
                    </a:lnTo>
                    <a:lnTo>
                      <a:pt x="289627" y="402210"/>
                    </a:lnTo>
                    <a:cubicBezTo>
                      <a:pt x="293600" y="398237"/>
                      <a:pt x="299340" y="396912"/>
                      <a:pt x="304638" y="399561"/>
                    </a:cubicBezTo>
                    <a:cubicBezTo>
                      <a:pt x="309936" y="401769"/>
                      <a:pt x="312585" y="406625"/>
                      <a:pt x="312585" y="412365"/>
                    </a:cubicBezTo>
                    <a:lnTo>
                      <a:pt x="312585" y="427818"/>
                    </a:lnTo>
                    <a:lnTo>
                      <a:pt x="354086" y="427818"/>
                    </a:lnTo>
                    <a:lnTo>
                      <a:pt x="354086" y="412806"/>
                    </a:lnTo>
                    <a:cubicBezTo>
                      <a:pt x="354086" y="407067"/>
                      <a:pt x="357618" y="402210"/>
                      <a:pt x="362475" y="400003"/>
                    </a:cubicBezTo>
                    <a:cubicBezTo>
                      <a:pt x="367773" y="397795"/>
                      <a:pt x="373071" y="399120"/>
                      <a:pt x="377044" y="403093"/>
                    </a:cubicBezTo>
                    <a:lnTo>
                      <a:pt x="387199" y="413690"/>
                    </a:lnTo>
                    <a:lnTo>
                      <a:pt x="416780" y="382342"/>
                    </a:lnTo>
                    <a:lnTo>
                      <a:pt x="406625" y="371747"/>
                    </a:lnTo>
                    <a:cubicBezTo>
                      <a:pt x="402652" y="367773"/>
                      <a:pt x="401327" y="361592"/>
                      <a:pt x="403976" y="355852"/>
                    </a:cubicBezTo>
                    <a:cubicBezTo>
                      <a:pt x="406184" y="350554"/>
                      <a:pt x="410599" y="347464"/>
                      <a:pt x="416338" y="347464"/>
                    </a:cubicBezTo>
                    <a:lnTo>
                      <a:pt x="430908" y="347464"/>
                    </a:lnTo>
                    <a:lnTo>
                      <a:pt x="430908" y="303755"/>
                    </a:lnTo>
                    <a:lnTo>
                      <a:pt x="416338" y="303755"/>
                    </a:lnTo>
                    <a:cubicBezTo>
                      <a:pt x="411923" y="301989"/>
                      <a:pt x="406625" y="298899"/>
                      <a:pt x="404418" y="29315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grpSp>
        <p:nvGrpSpPr>
          <p:cNvPr id="50" name="Group 49">
            <a:extLst>
              <a:ext uri="{FF2B5EF4-FFF2-40B4-BE49-F238E27FC236}">
                <a16:creationId xmlns:a16="http://schemas.microsoft.com/office/drawing/2014/main" id="{7A3E2DE6-A104-804F-25E7-F8F5A0920A54}"/>
              </a:ext>
            </a:extLst>
          </p:cNvPr>
          <p:cNvGrpSpPr/>
          <p:nvPr/>
        </p:nvGrpSpPr>
        <p:grpSpPr>
          <a:xfrm>
            <a:off x="11228245" y="3208499"/>
            <a:ext cx="349093" cy="405142"/>
            <a:chOff x="8360213" y="3458151"/>
            <a:chExt cx="853935" cy="991043"/>
          </a:xfrm>
          <a:solidFill>
            <a:srgbClr val="083F59"/>
          </a:solidFill>
        </p:grpSpPr>
        <p:grpSp>
          <p:nvGrpSpPr>
            <p:cNvPr id="51" name="Graphic 2">
              <a:extLst>
                <a:ext uri="{FF2B5EF4-FFF2-40B4-BE49-F238E27FC236}">
                  <a16:creationId xmlns:a16="http://schemas.microsoft.com/office/drawing/2014/main" id="{E3656D81-B8D0-6314-1BB7-0B7503384D26}"/>
                </a:ext>
              </a:extLst>
            </p:cNvPr>
            <p:cNvGrpSpPr/>
            <p:nvPr userDrawn="1"/>
          </p:nvGrpSpPr>
          <p:grpSpPr>
            <a:xfrm>
              <a:off x="8599192" y="3595917"/>
              <a:ext cx="375982" cy="204367"/>
              <a:chOff x="2642504" y="3763150"/>
              <a:chExt cx="375982" cy="204367"/>
            </a:xfrm>
            <a:grpFill/>
          </p:grpSpPr>
          <p:sp>
            <p:nvSpPr>
              <p:cNvPr id="57" name="Freeform 56">
                <a:extLst>
                  <a:ext uri="{FF2B5EF4-FFF2-40B4-BE49-F238E27FC236}">
                    <a16:creationId xmlns:a16="http://schemas.microsoft.com/office/drawing/2014/main" id="{D9402696-4E8B-1CC4-C5D9-D6C7C42C3FD0}"/>
                  </a:ext>
                </a:extLst>
              </p:cNvPr>
              <p:cNvSpPr/>
              <p:nvPr/>
            </p:nvSpPr>
            <p:spPr>
              <a:xfrm>
                <a:off x="2813454" y="3763150"/>
                <a:ext cx="205031" cy="204367"/>
              </a:xfrm>
              <a:custGeom>
                <a:avLst/>
                <a:gdLst>
                  <a:gd name="connsiteX0" fmla="*/ 204168 w 205031"/>
                  <a:gd name="connsiteY0" fmla="*/ 204367 h 204367"/>
                  <a:gd name="connsiteX1" fmla="*/ 384 w 205031"/>
                  <a:gd name="connsiteY1" fmla="*/ 204367 h 204367"/>
                  <a:gd name="connsiteX2" fmla="*/ 0 w 205031"/>
                  <a:gd name="connsiteY2" fmla="*/ 193999 h 204367"/>
                  <a:gd name="connsiteX3" fmla="*/ 0 w 205031"/>
                  <a:gd name="connsiteY3" fmla="*/ 90707 h 204367"/>
                  <a:gd name="connsiteX4" fmla="*/ 90187 w 205031"/>
                  <a:gd name="connsiteY4" fmla="*/ 85 h 204367"/>
                  <a:gd name="connsiteX5" fmla="*/ 138159 w 205031"/>
                  <a:gd name="connsiteY5" fmla="*/ 2389 h 204367"/>
                  <a:gd name="connsiteX6" fmla="*/ 204552 w 205031"/>
                  <a:gd name="connsiteY6" fmla="*/ 82259 h 204367"/>
                  <a:gd name="connsiteX7" fmla="*/ 204936 w 205031"/>
                  <a:gd name="connsiteY7" fmla="*/ 199375 h 204367"/>
                  <a:gd name="connsiteX8" fmla="*/ 204168 w 205031"/>
                  <a:gd name="connsiteY8" fmla="*/ 204367 h 2043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05031" h="204367">
                    <a:moveTo>
                      <a:pt x="204168" y="204367"/>
                    </a:moveTo>
                    <a:cubicBezTo>
                      <a:pt x="135856" y="204367"/>
                      <a:pt x="68696" y="204367"/>
                      <a:pt x="384" y="204367"/>
                    </a:cubicBezTo>
                    <a:cubicBezTo>
                      <a:pt x="384" y="200527"/>
                      <a:pt x="0" y="197071"/>
                      <a:pt x="0" y="193999"/>
                    </a:cubicBezTo>
                    <a:cubicBezTo>
                      <a:pt x="0" y="159440"/>
                      <a:pt x="0" y="124882"/>
                      <a:pt x="0" y="90707"/>
                    </a:cubicBezTo>
                    <a:cubicBezTo>
                      <a:pt x="0" y="36564"/>
                      <a:pt x="36075" y="85"/>
                      <a:pt x="90187" y="85"/>
                    </a:cubicBezTo>
                    <a:cubicBezTo>
                      <a:pt x="106306" y="85"/>
                      <a:pt x="122808" y="-683"/>
                      <a:pt x="138159" y="2389"/>
                    </a:cubicBezTo>
                    <a:cubicBezTo>
                      <a:pt x="176153" y="9301"/>
                      <a:pt x="204168" y="43476"/>
                      <a:pt x="204552" y="82259"/>
                    </a:cubicBezTo>
                    <a:cubicBezTo>
                      <a:pt x="205320" y="121426"/>
                      <a:pt x="204936" y="160208"/>
                      <a:pt x="204936" y="199375"/>
                    </a:cubicBezTo>
                    <a:cubicBezTo>
                      <a:pt x="204936" y="200527"/>
                      <a:pt x="204552" y="202063"/>
                      <a:pt x="204168" y="204367"/>
                    </a:cubicBezTo>
                    <a:close/>
                  </a:path>
                </a:pathLst>
              </a:custGeom>
              <a:solidFill>
                <a:srgbClr val="DF4625"/>
              </a:solidFill>
              <a:ln w="3834" cap="flat">
                <a:noFill/>
                <a:prstDash val="solid"/>
                <a:miter/>
              </a:ln>
            </p:spPr>
            <p:txBody>
              <a:bodyPr rtlCol="0" anchor="ctr"/>
              <a:lstStyle/>
              <a:p>
                <a:endParaRPr lang="en-US" sz="835"/>
              </a:p>
            </p:txBody>
          </p:sp>
          <p:sp>
            <p:nvSpPr>
              <p:cNvPr id="58" name="Freeform 57">
                <a:extLst>
                  <a:ext uri="{FF2B5EF4-FFF2-40B4-BE49-F238E27FC236}">
                    <a16:creationId xmlns:a16="http://schemas.microsoft.com/office/drawing/2014/main" id="{226AACB3-E65F-5B34-57E9-DDE48ABD6096}"/>
                  </a:ext>
                </a:extLst>
              </p:cNvPr>
              <p:cNvSpPr/>
              <p:nvPr/>
            </p:nvSpPr>
            <p:spPr>
              <a:xfrm>
                <a:off x="2642504" y="3763235"/>
                <a:ext cx="161142" cy="204281"/>
              </a:xfrm>
              <a:custGeom>
                <a:avLst/>
                <a:gdLst>
                  <a:gd name="connsiteX0" fmla="*/ 137178 w 161142"/>
                  <a:gd name="connsiteY0" fmla="*/ 204282 h 204281"/>
                  <a:gd name="connsiteX1" fmla="*/ 938 w 161142"/>
                  <a:gd name="connsiteY1" fmla="*/ 204282 h 204281"/>
                  <a:gd name="connsiteX2" fmla="*/ 171 w 161142"/>
                  <a:gd name="connsiteY2" fmla="*/ 196602 h 204281"/>
                  <a:gd name="connsiteX3" fmla="*/ 171 w 161142"/>
                  <a:gd name="connsiteY3" fmla="*/ 86397 h 204281"/>
                  <a:gd name="connsiteX4" fmla="*/ 85753 w 161142"/>
                  <a:gd name="connsiteY4" fmla="*/ 0 h 204281"/>
                  <a:gd name="connsiteX5" fmla="*/ 137946 w 161142"/>
                  <a:gd name="connsiteY5" fmla="*/ 2304 h 204281"/>
                  <a:gd name="connsiteX6" fmla="*/ 160972 w 161142"/>
                  <a:gd name="connsiteY6" fmla="*/ 9984 h 204281"/>
                  <a:gd name="connsiteX7" fmla="*/ 160972 w 161142"/>
                  <a:gd name="connsiteY7" fmla="*/ 13440 h 204281"/>
                  <a:gd name="connsiteX8" fmla="*/ 137178 w 161142"/>
                  <a:gd name="connsiteY8" fmla="*/ 99069 h 204281"/>
                  <a:gd name="connsiteX9" fmla="*/ 137562 w 161142"/>
                  <a:gd name="connsiteY9" fmla="*/ 193146 h 204281"/>
                  <a:gd name="connsiteX10" fmla="*/ 137178 w 161142"/>
                  <a:gd name="connsiteY10" fmla="*/ 204282 h 2042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61142" h="204281">
                    <a:moveTo>
                      <a:pt x="137178" y="204282"/>
                    </a:moveTo>
                    <a:cubicBezTo>
                      <a:pt x="91125" y="204282"/>
                      <a:pt x="46224" y="204282"/>
                      <a:pt x="938" y="204282"/>
                    </a:cubicBezTo>
                    <a:cubicBezTo>
                      <a:pt x="554" y="201210"/>
                      <a:pt x="171" y="198906"/>
                      <a:pt x="171" y="196602"/>
                    </a:cubicBezTo>
                    <a:cubicBezTo>
                      <a:pt x="171" y="159739"/>
                      <a:pt x="-213" y="122876"/>
                      <a:pt x="171" y="86397"/>
                    </a:cubicBezTo>
                    <a:cubicBezTo>
                      <a:pt x="554" y="37631"/>
                      <a:pt x="37013" y="768"/>
                      <a:pt x="85753" y="0"/>
                    </a:cubicBezTo>
                    <a:cubicBezTo>
                      <a:pt x="103022" y="0"/>
                      <a:pt x="120676" y="384"/>
                      <a:pt x="137946" y="2304"/>
                    </a:cubicBezTo>
                    <a:cubicBezTo>
                      <a:pt x="146005" y="3072"/>
                      <a:pt x="153681" y="7296"/>
                      <a:pt x="160972" y="9984"/>
                    </a:cubicBezTo>
                    <a:cubicBezTo>
                      <a:pt x="160972" y="12288"/>
                      <a:pt x="161356" y="13056"/>
                      <a:pt x="160972" y="13440"/>
                    </a:cubicBezTo>
                    <a:cubicBezTo>
                      <a:pt x="142167" y="39167"/>
                      <a:pt x="136027" y="67966"/>
                      <a:pt x="137178" y="99069"/>
                    </a:cubicBezTo>
                    <a:cubicBezTo>
                      <a:pt x="137946" y="130172"/>
                      <a:pt x="137562" y="161659"/>
                      <a:pt x="137562" y="193146"/>
                    </a:cubicBezTo>
                    <a:cubicBezTo>
                      <a:pt x="137178" y="195834"/>
                      <a:pt x="137178" y="199674"/>
                      <a:pt x="137178" y="204282"/>
                    </a:cubicBezTo>
                    <a:close/>
                  </a:path>
                </a:pathLst>
              </a:custGeom>
              <a:solidFill>
                <a:srgbClr val="DF4625"/>
              </a:solidFill>
              <a:ln w="3834" cap="flat">
                <a:noFill/>
                <a:prstDash val="solid"/>
                <a:miter/>
              </a:ln>
            </p:spPr>
            <p:txBody>
              <a:bodyPr rtlCol="0" anchor="ctr"/>
              <a:lstStyle/>
              <a:p>
                <a:endParaRPr lang="en-US" sz="835"/>
              </a:p>
            </p:txBody>
          </p:sp>
        </p:grpSp>
        <p:grpSp>
          <p:nvGrpSpPr>
            <p:cNvPr id="52" name="Graphic 2">
              <a:extLst>
                <a:ext uri="{FF2B5EF4-FFF2-40B4-BE49-F238E27FC236}">
                  <a16:creationId xmlns:a16="http://schemas.microsoft.com/office/drawing/2014/main" id="{66B4E469-C88D-D694-83F4-D81A6C29A928}"/>
                </a:ext>
              </a:extLst>
            </p:cNvPr>
            <p:cNvGrpSpPr/>
            <p:nvPr userDrawn="1"/>
          </p:nvGrpSpPr>
          <p:grpSpPr>
            <a:xfrm>
              <a:off x="8360213" y="3458151"/>
              <a:ext cx="853935" cy="991043"/>
              <a:chOff x="2403525" y="3625384"/>
              <a:chExt cx="853935" cy="991043"/>
            </a:xfrm>
            <a:grpFill/>
          </p:grpSpPr>
          <p:sp>
            <p:nvSpPr>
              <p:cNvPr id="53" name="Freeform 52">
                <a:extLst>
                  <a:ext uri="{FF2B5EF4-FFF2-40B4-BE49-F238E27FC236}">
                    <a16:creationId xmlns:a16="http://schemas.microsoft.com/office/drawing/2014/main" id="{0699B44A-8290-6B97-E570-25101EADCDA9}"/>
                  </a:ext>
                </a:extLst>
              </p:cNvPr>
              <p:cNvSpPr/>
              <p:nvPr/>
            </p:nvSpPr>
            <p:spPr>
              <a:xfrm>
                <a:off x="2403525" y="3625384"/>
                <a:ext cx="853935" cy="991043"/>
              </a:xfrm>
              <a:custGeom>
                <a:avLst/>
                <a:gdLst>
                  <a:gd name="connsiteX0" fmla="*/ 521608 w 853935"/>
                  <a:gd name="connsiteY0" fmla="*/ 0 h 991043"/>
                  <a:gd name="connsiteX1" fmla="*/ 526980 w 853935"/>
                  <a:gd name="connsiteY1" fmla="*/ 1920 h 991043"/>
                  <a:gd name="connsiteX2" fmla="*/ 571498 w 853935"/>
                  <a:gd name="connsiteY2" fmla="*/ 102909 h 991043"/>
                  <a:gd name="connsiteX3" fmla="*/ 568044 w 853935"/>
                  <a:gd name="connsiteY3" fmla="*/ 108669 h 991043"/>
                  <a:gd name="connsiteX4" fmla="*/ 573801 w 853935"/>
                  <a:gd name="connsiteY4" fmla="*/ 111741 h 991043"/>
                  <a:gd name="connsiteX5" fmla="*/ 649021 w 853935"/>
                  <a:gd name="connsiteY5" fmla="*/ 223481 h 991043"/>
                  <a:gd name="connsiteX6" fmla="*/ 649021 w 853935"/>
                  <a:gd name="connsiteY6" fmla="*/ 289143 h 991043"/>
                  <a:gd name="connsiteX7" fmla="*/ 711192 w 853935"/>
                  <a:gd name="connsiteY7" fmla="*/ 304119 h 991043"/>
                  <a:gd name="connsiteX8" fmla="*/ 761851 w 853935"/>
                  <a:gd name="connsiteY8" fmla="*/ 324854 h 991043"/>
                  <a:gd name="connsiteX9" fmla="*/ 785645 w 853935"/>
                  <a:gd name="connsiteY9" fmla="*/ 366709 h 991043"/>
                  <a:gd name="connsiteX10" fmla="*/ 785645 w 853935"/>
                  <a:gd name="connsiteY10" fmla="*/ 455794 h 991043"/>
                  <a:gd name="connsiteX11" fmla="*/ 790634 w 853935"/>
                  <a:gd name="connsiteY11" fmla="*/ 465010 h 991043"/>
                  <a:gd name="connsiteX12" fmla="*/ 851654 w 853935"/>
                  <a:gd name="connsiteY12" fmla="*/ 542575 h 991043"/>
                  <a:gd name="connsiteX13" fmla="*/ 827476 w 853935"/>
                  <a:gd name="connsiteY13" fmla="*/ 637804 h 991043"/>
                  <a:gd name="connsiteX14" fmla="*/ 790250 w 853935"/>
                  <a:gd name="connsiteY14" fmla="*/ 662764 h 991043"/>
                  <a:gd name="connsiteX15" fmla="*/ 782575 w 853935"/>
                  <a:gd name="connsiteY15" fmla="*/ 673131 h 991043"/>
                  <a:gd name="connsiteX16" fmla="*/ 499349 w 853935"/>
                  <a:gd name="connsiteY16" fmla="*/ 983778 h 991043"/>
                  <a:gd name="connsiteX17" fmla="*/ 77196 w 853935"/>
                  <a:gd name="connsiteY17" fmla="*/ 711530 h 991043"/>
                  <a:gd name="connsiteX18" fmla="*/ 70288 w 853935"/>
                  <a:gd name="connsiteY18" fmla="*/ 671596 h 991043"/>
                  <a:gd name="connsiteX19" fmla="*/ 64915 w 853935"/>
                  <a:gd name="connsiteY19" fmla="*/ 664300 h 991043"/>
                  <a:gd name="connsiteX20" fmla="*/ 57 w 853935"/>
                  <a:gd name="connsiteY20" fmla="*/ 562159 h 991043"/>
                  <a:gd name="connsiteX21" fmla="*/ 41505 w 853935"/>
                  <a:gd name="connsiteY21" fmla="*/ 476529 h 991043"/>
                  <a:gd name="connsiteX22" fmla="*/ 60310 w 853935"/>
                  <a:gd name="connsiteY22" fmla="*/ 466930 h 991043"/>
                  <a:gd name="connsiteX23" fmla="*/ 68369 w 853935"/>
                  <a:gd name="connsiteY23" fmla="*/ 454258 h 991043"/>
                  <a:gd name="connsiteX24" fmla="*/ 67985 w 853935"/>
                  <a:gd name="connsiteY24" fmla="*/ 364405 h 991043"/>
                  <a:gd name="connsiteX25" fmla="*/ 87942 w 853935"/>
                  <a:gd name="connsiteY25" fmla="*/ 327542 h 991043"/>
                  <a:gd name="connsiteX26" fmla="*/ 163162 w 853935"/>
                  <a:gd name="connsiteY26" fmla="*/ 298743 h 991043"/>
                  <a:gd name="connsiteX27" fmla="*/ 204226 w 853935"/>
                  <a:gd name="connsiteY27" fmla="*/ 290295 h 991043"/>
                  <a:gd name="connsiteX28" fmla="*/ 204226 w 853935"/>
                  <a:gd name="connsiteY28" fmla="*/ 278391 h 991043"/>
                  <a:gd name="connsiteX29" fmla="*/ 206528 w 853935"/>
                  <a:gd name="connsiteY29" fmla="*/ 203130 h 991043"/>
                  <a:gd name="connsiteX30" fmla="*/ 278294 w 853935"/>
                  <a:gd name="connsiteY30" fmla="*/ 112893 h 991043"/>
                  <a:gd name="connsiteX31" fmla="*/ 282899 w 853935"/>
                  <a:gd name="connsiteY31" fmla="*/ 110973 h 991043"/>
                  <a:gd name="connsiteX32" fmla="*/ 272921 w 853935"/>
                  <a:gd name="connsiteY32" fmla="*/ 73726 h 991043"/>
                  <a:gd name="connsiteX33" fmla="*/ 323580 w 853935"/>
                  <a:gd name="connsiteY33" fmla="*/ 3072 h 991043"/>
                  <a:gd name="connsiteX34" fmla="*/ 328952 w 853935"/>
                  <a:gd name="connsiteY34" fmla="*/ 1152 h 991043"/>
                  <a:gd name="connsiteX35" fmla="*/ 352363 w 853935"/>
                  <a:gd name="connsiteY35" fmla="*/ 1152 h 991043"/>
                  <a:gd name="connsiteX36" fmla="*/ 357736 w 853935"/>
                  <a:gd name="connsiteY36" fmla="*/ 3072 h 991043"/>
                  <a:gd name="connsiteX37" fmla="*/ 408394 w 853935"/>
                  <a:gd name="connsiteY37" fmla="*/ 72574 h 991043"/>
                  <a:gd name="connsiteX38" fmla="*/ 398800 w 853935"/>
                  <a:gd name="connsiteY38" fmla="*/ 110589 h 991043"/>
                  <a:gd name="connsiteX39" fmla="*/ 422977 w 853935"/>
                  <a:gd name="connsiteY39" fmla="*/ 122876 h 991043"/>
                  <a:gd name="connsiteX40" fmla="*/ 429885 w 853935"/>
                  <a:gd name="connsiteY40" fmla="*/ 122876 h 991043"/>
                  <a:gd name="connsiteX41" fmla="*/ 455982 w 853935"/>
                  <a:gd name="connsiteY41" fmla="*/ 109437 h 991043"/>
                  <a:gd name="connsiteX42" fmla="*/ 451760 w 853935"/>
                  <a:gd name="connsiteY42" fmla="*/ 101373 h 991043"/>
                  <a:gd name="connsiteX43" fmla="*/ 481311 w 853935"/>
                  <a:gd name="connsiteY43" fmla="*/ 9216 h 991043"/>
                  <a:gd name="connsiteX44" fmla="*/ 503954 w 853935"/>
                  <a:gd name="connsiteY44" fmla="*/ 1152 h 991043"/>
                  <a:gd name="connsiteX45" fmla="*/ 521608 w 853935"/>
                  <a:gd name="connsiteY45" fmla="*/ 0 h 991043"/>
                  <a:gd name="connsiteX46" fmla="*/ 751489 w 853935"/>
                  <a:gd name="connsiteY46" fmla="*/ 401268 h 991043"/>
                  <a:gd name="connsiteX47" fmla="*/ 748035 w 853935"/>
                  <a:gd name="connsiteY47" fmla="*/ 401652 h 991043"/>
                  <a:gd name="connsiteX48" fmla="*/ 637891 w 853935"/>
                  <a:gd name="connsiteY48" fmla="*/ 430067 h 991043"/>
                  <a:gd name="connsiteX49" fmla="*/ 383065 w 853935"/>
                  <a:gd name="connsiteY49" fmla="*/ 443890 h 991043"/>
                  <a:gd name="connsiteX50" fmla="*/ 165080 w 853935"/>
                  <a:gd name="connsiteY50" fmla="*/ 420467 h 991043"/>
                  <a:gd name="connsiteX51" fmla="*/ 102909 w 853935"/>
                  <a:gd name="connsiteY51" fmla="*/ 402420 h 991043"/>
                  <a:gd name="connsiteX52" fmla="*/ 102525 w 853935"/>
                  <a:gd name="connsiteY52" fmla="*/ 410099 h 991043"/>
                  <a:gd name="connsiteX53" fmla="*/ 102909 w 853935"/>
                  <a:gd name="connsiteY53" fmla="*/ 629741 h 991043"/>
                  <a:gd name="connsiteX54" fmla="*/ 111736 w 853935"/>
                  <a:gd name="connsiteY54" fmla="*/ 708458 h 991043"/>
                  <a:gd name="connsiteX55" fmla="*/ 496662 w 853935"/>
                  <a:gd name="connsiteY55" fmla="*/ 949987 h 991043"/>
                  <a:gd name="connsiteX56" fmla="*/ 751873 w 853935"/>
                  <a:gd name="connsiteY56" fmla="*/ 628973 h 991043"/>
                  <a:gd name="connsiteX57" fmla="*/ 751873 w 853935"/>
                  <a:gd name="connsiteY57" fmla="*/ 411251 h 991043"/>
                  <a:gd name="connsiteX58" fmla="*/ 751489 w 853935"/>
                  <a:gd name="connsiteY58" fmla="*/ 401268 h 991043"/>
                  <a:gd name="connsiteX59" fmla="*/ 614097 w 853935"/>
                  <a:gd name="connsiteY59" fmla="*/ 342134 h 991043"/>
                  <a:gd name="connsiteX60" fmla="*/ 614865 w 853935"/>
                  <a:gd name="connsiteY60" fmla="*/ 336758 h 991043"/>
                  <a:gd name="connsiteX61" fmla="*/ 614481 w 853935"/>
                  <a:gd name="connsiteY61" fmla="*/ 219641 h 991043"/>
                  <a:gd name="connsiteX62" fmla="*/ 548088 w 853935"/>
                  <a:gd name="connsiteY62" fmla="*/ 139772 h 991043"/>
                  <a:gd name="connsiteX63" fmla="*/ 500116 w 853935"/>
                  <a:gd name="connsiteY63" fmla="*/ 137468 h 991043"/>
                  <a:gd name="connsiteX64" fmla="*/ 409929 w 853935"/>
                  <a:gd name="connsiteY64" fmla="*/ 228089 h 991043"/>
                  <a:gd name="connsiteX65" fmla="*/ 409929 w 853935"/>
                  <a:gd name="connsiteY65" fmla="*/ 331382 h 991043"/>
                  <a:gd name="connsiteX66" fmla="*/ 410313 w 853935"/>
                  <a:gd name="connsiteY66" fmla="*/ 341750 h 991043"/>
                  <a:gd name="connsiteX67" fmla="*/ 614097 w 853935"/>
                  <a:gd name="connsiteY67" fmla="*/ 342134 h 991043"/>
                  <a:gd name="connsiteX68" fmla="*/ 376157 w 853935"/>
                  <a:gd name="connsiteY68" fmla="*/ 342134 h 991043"/>
                  <a:gd name="connsiteX69" fmla="*/ 376157 w 853935"/>
                  <a:gd name="connsiteY69" fmla="*/ 330614 h 991043"/>
                  <a:gd name="connsiteX70" fmla="*/ 375773 w 853935"/>
                  <a:gd name="connsiteY70" fmla="*/ 236537 h 991043"/>
                  <a:gd name="connsiteX71" fmla="*/ 399567 w 853935"/>
                  <a:gd name="connsiteY71" fmla="*/ 150907 h 991043"/>
                  <a:gd name="connsiteX72" fmla="*/ 399567 w 853935"/>
                  <a:gd name="connsiteY72" fmla="*/ 147452 h 991043"/>
                  <a:gd name="connsiteX73" fmla="*/ 376541 w 853935"/>
                  <a:gd name="connsiteY73" fmla="*/ 139772 h 991043"/>
                  <a:gd name="connsiteX74" fmla="*/ 324347 w 853935"/>
                  <a:gd name="connsiteY74" fmla="*/ 137468 h 991043"/>
                  <a:gd name="connsiteX75" fmla="*/ 238765 w 853935"/>
                  <a:gd name="connsiteY75" fmla="*/ 223865 h 991043"/>
                  <a:gd name="connsiteX76" fmla="*/ 238765 w 853935"/>
                  <a:gd name="connsiteY76" fmla="*/ 334070 h 991043"/>
                  <a:gd name="connsiteX77" fmla="*/ 239533 w 853935"/>
                  <a:gd name="connsiteY77" fmla="*/ 341750 h 991043"/>
                  <a:gd name="connsiteX78" fmla="*/ 376157 w 853935"/>
                  <a:gd name="connsiteY78" fmla="*/ 342134 h 991043"/>
                  <a:gd name="connsiteX79" fmla="*/ 204993 w 853935"/>
                  <a:gd name="connsiteY79" fmla="*/ 325238 h 991043"/>
                  <a:gd name="connsiteX80" fmla="*/ 190793 w 853935"/>
                  <a:gd name="connsiteY80" fmla="*/ 327926 h 991043"/>
                  <a:gd name="connsiteX81" fmla="*/ 118644 w 853935"/>
                  <a:gd name="connsiteY81" fmla="*/ 349429 h 991043"/>
                  <a:gd name="connsiteX82" fmla="*/ 99839 w 853935"/>
                  <a:gd name="connsiteY82" fmla="*/ 360949 h 991043"/>
                  <a:gd name="connsiteX83" fmla="*/ 119795 w 853935"/>
                  <a:gd name="connsiteY83" fmla="*/ 372085 h 991043"/>
                  <a:gd name="connsiteX84" fmla="*/ 189642 w 853935"/>
                  <a:gd name="connsiteY84" fmla="*/ 391284 h 991043"/>
                  <a:gd name="connsiteX85" fmla="*/ 371168 w 853935"/>
                  <a:gd name="connsiteY85" fmla="*/ 409715 h 991043"/>
                  <a:gd name="connsiteX86" fmla="*/ 653626 w 853935"/>
                  <a:gd name="connsiteY86" fmla="*/ 392820 h 991043"/>
                  <a:gd name="connsiteX87" fmla="*/ 732684 w 853935"/>
                  <a:gd name="connsiteY87" fmla="*/ 371317 h 991043"/>
                  <a:gd name="connsiteX88" fmla="*/ 752256 w 853935"/>
                  <a:gd name="connsiteY88" fmla="*/ 359797 h 991043"/>
                  <a:gd name="connsiteX89" fmla="*/ 649021 w 853935"/>
                  <a:gd name="connsiteY89" fmla="*/ 325622 h 991043"/>
                  <a:gd name="connsiteX90" fmla="*/ 649021 w 853935"/>
                  <a:gd name="connsiteY90" fmla="*/ 356341 h 991043"/>
                  <a:gd name="connsiteX91" fmla="*/ 629448 w 853935"/>
                  <a:gd name="connsiteY91" fmla="*/ 375925 h 991043"/>
                  <a:gd name="connsiteX92" fmla="*/ 224950 w 853935"/>
                  <a:gd name="connsiteY92" fmla="*/ 375925 h 991043"/>
                  <a:gd name="connsiteX93" fmla="*/ 204993 w 853935"/>
                  <a:gd name="connsiteY93" fmla="*/ 355573 h 991043"/>
                  <a:gd name="connsiteX94" fmla="*/ 204993 w 853935"/>
                  <a:gd name="connsiteY94" fmla="*/ 325238 h 991043"/>
                  <a:gd name="connsiteX95" fmla="*/ 341233 w 853935"/>
                  <a:gd name="connsiteY95" fmla="*/ 102909 h 991043"/>
                  <a:gd name="connsiteX96" fmla="*/ 375773 w 853935"/>
                  <a:gd name="connsiteY96" fmla="*/ 68734 h 991043"/>
                  <a:gd name="connsiteX97" fmla="*/ 342001 w 853935"/>
                  <a:gd name="connsiteY97" fmla="*/ 34943 h 991043"/>
                  <a:gd name="connsiteX98" fmla="*/ 307461 w 853935"/>
                  <a:gd name="connsiteY98" fmla="*/ 69118 h 991043"/>
                  <a:gd name="connsiteX99" fmla="*/ 341233 w 853935"/>
                  <a:gd name="connsiteY99" fmla="*/ 102909 h 991043"/>
                  <a:gd name="connsiteX100" fmla="*/ 512013 w 853935"/>
                  <a:gd name="connsiteY100" fmla="*/ 102909 h 991043"/>
                  <a:gd name="connsiteX101" fmla="*/ 546553 w 853935"/>
                  <a:gd name="connsiteY101" fmla="*/ 68734 h 991043"/>
                  <a:gd name="connsiteX102" fmla="*/ 512781 w 853935"/>
                  <a:gd name="connsiteY102" fmla="*/ 34943 h 991043"/>
                  <a:gd name="connsiteX103" fmla="*/ 478241 w 853935"/>
                  <a:gd name="connsiteY103" fmla="*/ 69118 h 991043"/>
                  <a:gd name="connsiteX104" fmla="*/ 512013 w 853935"/>
                  <a:gd name="connsiteY104" fmla="*/ 102909 h 991043"/>
                  <a:gd name="connsiteX105" fmla="*/ 786412 w 853935"/>
                  <a:gd name="connsiteY105" fmla="*/ 500721 h 991043"/>
                  <a:gd name="connsiteX106" fmla="*/ 786412 w 853935"/>
                  <a:gd name="connsiteY106" fmla="*/ 627053 h 991043"/>
                  <a:gd name="connsiteX107" fmla="*/ 820184 w 853935"/>
                  <a:gd name="connsiteY107" fmla="*/ 571375 h 991043"/>
                  <a:gd name="connsiteX108" fmla="*/ 786412 w 853935"/>
                  <a:gd name="connsiteY108" fmla="*/ 500721 h 991043"/>
                  <a:gd name="connsiteX109" fmla="*/ 68753 w 853935"/>
                  <a:gd name="connsiteY109" fmla="*/ 499953 h 991043"/>
                  <a:gd name="connsiteX110" fmla="*/ 34597 w 853935"/>
                  <a:gd name="connsiteY110" fmla="*/ 571759 h 991043"/>
                  <a:gd name="connsiteX111" fmla="*/ 68753 w 853935"/>
                  <a:gd name="connsiteY111" fmla="*/ 628205 h 991043"/>
                  <a:gd name="connsiteX112" fmla="*/ 68753 w 853935"/>
                  <a:gd name="connsiteY112" fmla="*/ 618989 h 991043"/>
                  <a:gd name="connsiteX113" fmla="*/ 68753 w 853935"/>
                  <a:gd name="connsiteY113" fmla="*/ 499953 h 991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Lst>
                <a:rect l="l" t="t" r="r" b="b"/>
                <a:pathLst>
                  <a:path w="853935" h="991043">
                    <a:moveTo>
                      <a:pt x="521608" y="0"/>
                    </a:moveTo>
                    <a:cubicBezTo>
                      <a:pt x="523526" y="768"/>
                      <a:pt x="525061" y="1536"/>
                      <a:pt x="526980" y="1920"/>
                    </a:cubicBezTo>
                    <a:cubicBezTo>
                      <a:pt x="572650" y="12672"/>
                      <a:pt x="594525" y="62206"/>
                      <a:pt x="571498" y="102909"/>
                    </a:cubicBezTo>
                    <a:cubicBezTo>
                      <a:pt x="570731" y="104445"/>
                      <a:pt x="569579" y="106365"/>
                      <a:pt x="568044" y="108669"/>
                    </a:cubicBezTo>
                    <a:cubicBezTo>
                      <a:pt x="570347" y="109821"/>
                      <a:pt x="571882" y="110973"/>
                      <a:pt x="573801" y="111741"/>
                    </a:cubicBezTo>
                    <a:cubicBezTo>
                      <a:pt x="622540" y="133244"/>
                      <a:pt x="647102" y="170875"/>
                      <a:pt x="649021" y="223481"/>
                    </a:cubicBezTo>
                    <a:cubicBezTo>
                      <a:pt x="649788" y="245369"/>
                      <a:pt x="649021" y="267256"/>
                      <a:pt x="649021" y="289143"/>
                    </a:cubicBezTo>
                    <a:cubicBezTo>
                      <a:pt x="670129" y="294135"/>
                      <a:pt x="691236" y="297975"/>
                      <a:pt x="711192" y="304119"/>
                    </a:cubicBezTo>
                    <a:cubicBezTo>
                      <a:pt x="728462" y="309495"/>
                      <a:pt x="745732" y="316790"/>
                      <a:pt x="761851" y="324854"/>
                    </a:cubicBezTo>
                    <a:cubicBezTo>
                      <a:pt x="778353" y="333302"/>
                      <a:pt x="786412" y="347125"/>
                      <a:pt x="785645" y="366709"/>
                    </a:cubicBezTo>
                    <a:cubicBezTo>
                      <a:pt x="784493" y="396276"/>
                      <a:pt x="785261" y="426227"/>
                      <a:pt x="785645" y="455794"/>
                    </a:cubicBezTo>
                    <a:cubicBezTo>
                      <a:pt x="785645" y="458866"/>
                      <a:pt x="788331" y="463858"/>
                      <a:pt x="790634" y="465010"/>
                    </a:cubicBezTo>
                    <a:cubicBezTo>
                      <a:pt x="826325" y="478833"/>
                      <a:pt x="844746" y="506481"/>
                      <a:pt x="851654" y="542575"/>
                    </a:cubicBezTo>
                    <a:cubicBezTo>
                      <a:pt x="858178" y="577518"/>
                      <a:pt x="850886" y="609773"/>
                      <a:pt x="827476" y="637804"/>
                    </a:cubicBezTo>
                    <a:cubicBezTo>
                      <a:pt x="817498" y="649708"/>
                      <a:pt x="805217" y="658540"/>
                      <a:pt x="790250" y="662764"/>
                    </a:cubicBezTo>
                    <a:cubicBezTo>
                      <a:pt x="784493" y="664300"/>
                      <a:pt x="782958" y="667756"/>
                      <a:pt x="782575" y="673131"/>
                    </a:cubicBezTo>
                    <a:cubicBezTo>
                      <a:pt x="767224" y="824807"/>
                      <a:pt x="650172" y="953059"/>
                      <a:pt x="499349" y="983778"/>
                    </a:cubicBezTo>
                    <a:cubicBezTo>
                      <a:pt x="307077" y="1022561"/>
                      <a:pt x="120563" y="902372"/>
                      <a:pt x="77196" y="711530"/>
                    </a:cubicBezTo>
                    <a:cubicBezTo>
                      <a:pt x="74126" y="698475"/>
                      <a:pt x="72974" y="684651"/>
                      <a:pt x="70288" y="671596"/>
                    </a:cubicBezTo>
                    <a:cubicBezTo>
                      <a:pt x="69904" y="668908"/>
                      <a:pt x="67218" y="664684"/>
                      <a:pt x="64915" y="664300"/>
                    </a:cubicBezTo>
                    <a:cubicBezTo>
                      <a:pt x="28073" y="653548"/>
                      <a:pt x="-1478" y="612461"/>
                      <a:pt x="57" y="562159"/>
                    </a:cubicBezTo>
                    <a:cubicBezTo>
                      <a:pt x="825" y="527600"/>
                      <a:pt x="13106" y="498033"/>
                      <a:pt x="41505" y="476529"/>
                    </a:cubicBezTo>
                    <a:cubicBezTo>
                      <a:pt x="47261" y="472306"/>
                      <a:pt x="53402" y="468466"/>
                      <a:pt x="60310" y="466930"/>
                    </a:cubicBezTo>
                    <a:cubicBezTo>
                      <a:pt x="67602" y="465010"/>
                      <a:pt x="68369" y="460786"/>
                      <a:pt x="68369" y="454258"/>
                    </a:cubicBezTo>
                    <a:cubicBezTo>
                      <a:pt x="67985" y="424307"/>
                      <a:pt x="68753" y="394356"/>
                      <a:pt x="67985" y="364405"/>
                    </a:cubicBezTo>
                    <a:cubicBezTo>
                      <a:pt x="67602" y="347509"/>
                      <a:pt x="74893" y="335990"/>
                      <a:pt x="87942" y="327542"/>
                    </a:cubicBezTo>
                    <a:cubicBezTo>
                      <a:pt x="110968" y="312182"/>
                      <a:pt x="137065" y="305271"/>
                      <a:pt x="163162" y="298743"/>
                    </a:cubicBezTo>
                    <a:cubicBezTo>
                      <a:pt x="176210" y="295671"/>
                      <a:pt x="189642" y="293367"/>
                      <a:pt x="204226" y="290295"/>
                    </a:cubicBezTo>
                    <a:cubicBezTo>
                      <a:pt x="204226" y="286455"/>
                      <a:pt x="204226" y="282231"/>
                      <a:pt x="204226" y="278391"/>
                    </a:cubicBezTo>
                    <a:cubicBezTo>
                      <a:pt x="204609" y="253432"/>
                      <a:pt x="202690" y="227705"/>
                      <a:pt x="206528" y="203130"/>
                    </a:cubicBezTo>
                    <a:cubicBezTo>
                      <a:pt x="213052" y="160123"/>
                      <a:pt x="238382" y="130172"/>
                      <a:pt x="278294" y="112893"/>
                    </a:cubicBezTo>
                    <a:cubicBezTo>
                      <a:pt x="280213" y="112125"/>
                      <a:pt x="282516" y="110973"/>
                      <a:pt x="282899" y="110973"/>
                    </a:cubicBezTo>
                    <a:cubicBezTo>
                      <a:pt x="279445" y="98301"/>
                      <a:pt x="274073" y="86013"/>
                      <a:pt x="272921" y="73726"/>
                    </a:cubicBezTo>
                    <a:cubicBezTo>
                      <a:pt x="270235" y="39935"/>
                      <a:pt x="290959" y="11904"/>
                      <a:pt x="323580" y="3072"/>
                    </a:cubicBezTo>
                    <a:cubicBezTo>
                      <a:pt x="325498" y="2688"/>
                      <a:pt x="327034" y="1536"/>
                      <a:pt x="328952" y="1152"/>
                    </a:cubicBezTo>
                    <a:cubicBezTo>
                      <a:pt x="336628" y="1152"/>
                      <a:pt x="344303" y="1152"/>
                      <a:pt x="352363" y="1152"/>
                    </a:cubicBezTo>
                    <a:cubicBezTo>
                      <a:pt x="353898" y="1920"/>
                      <a:pt x="355817" y="2688"/>
                      <a:pt x="357736" y="3072"/>
                    </a:cubicBezTo>
                    <a:cubicBezTo>
                      <a:pt x="389973" y="11904"/>
                      <a:pt x="410696" y="39551"/>
                      <a:pt x="408394" y="72574"/>
                    </a:cubicBezTo>
                    <a:cubicBezTo>
                      <a:pt x="407626" y="85245"/>
                      <a:pt x="402253" y="97533"/>
                      <a:pt x="398800" y="110589"/>
                    </a:cubicBezTo>
                    <a:cubicBezTo>
                      <a:pt x="405707" y="114429"/>
                      <a:pt x="414151" y="119036"/>
                      <a:pt x="422977" y="122876"/>
                    </a:cubicBezTo>
                    <a:cubicBezTo>
                      <a:pt x="424896" y="123644"/>
                      <a:pt x="427966" y="124028"/>
                      <a:pt x="429885" y="122876"/>
                    </a:cubicBezTo>
                    <a:cubicBezTo>
                      <a:pt x="438328" y="118652"/>
                      <a:pt x="446771" y="114045"/>
                      <a:pt x="455982" y="109437"/>
                    </a:cubicBezTo>
                    <a:cubicBezTo>
                      <a:pt x="454447" y="106749"/>
                      <a:pt x="452912" y="104061"/>
                      <a:pt x="451760" y="101373"/>
                    </a:cubicBezTo>
                    <a:cubicBezTo>
                      <a:pt x="434107" y="67582"/>
                      <a:pt x="447155" y="25727"/>
                      <a:pt x="481311" y="9216"/>
                    </a:cubicBezTo>
                    <a:cubicBezTo>
                      <a:pt x="488219" y="5760"/>
                      <a:pt x="496278" y="3840"/>
                      <a:pt x="503954" y="1152"/>
                    </a:cubicBezTo>
                    <a:cubicBezTo>
                      <a:pt x="510094" y="0"/>
                      <a:pt x="515851" y="0"/>
                      <a:pt x="521608" y="0"/>
                    </a:cubicBezTo>
                    <a:close/>
                    <a:moveTo>
                      <a:pt x="751489" y="401268"/>
                    </a:moveTo>
                    <a:cubicBezTo>
                      <a:pt x="749954" y="401268"/>
                      <a:pt x="748802" y="401268"/>
                      <a:pt x="748035" y="401652"/>
                    </a:cubicBezTo>
                    <a:cubicBezTo>
                      <a:pt x="713111" y="417395"/>
                      <a:pt x="675501" y="424691"/>
                      <a:pt x="637891" y="430067"/>
                    </a:cubicBezTo>
                    <a:cubicBezTo>
                      <a:pt x="553461" y="442354"/>
                      <a:pt x="468647" y="446578"/>
                      <a:pt x="383065" y="443890"/>
                    </a:cubicBezTo>
                    <a:cubicBezTo>
                      <a:pt x="309764" y="441587"/>
                      <a:pt x="236846" y="436595"/>
                      <a:pt x="165080" y="420467"/>
                    </a:cubicBezTo>
                    <a:cubicBezTo>
                      <a:pt x="144357" y="415859"/>
                      <a:pt x="124016" y="408564"/>
                      <a:pt x="102909" y="402420"/>
                    </a:cubicBezTo>
                    <a:cubicBezTo>
                      <a:pt x="102909" y="404724"/>
                      <a:pt x="102525" y="407412"/>
                      <a:pt x="102525" y="410099"/>
                    </a:cubicBezTo>
                    <a:cubicBezTo>
                      <a:pt x="102525" y="483441"/>
                      <a:pt x="101758" y="556783"/>
                      <a:pt x="102909" y="629741"/>
                    </a:cubicBezTo>
                    <a:cubicBezTo>
                      <a:pt x="103293" y="655852"/>
                      <a:pt x="105979" y="682731"/>
                      <a:pt x="111736" y="708458"/>
                    </a:cubicBezTo>
                    <a:cubicBezTo>
                      <a:pt x="148962" y="878181"/>
                      <a:pt x="327417" y="989922"/>
                      <a:pt x="496662" y="949987"/>
                    </a:cubicBezTo>
                    <a:cubicBezTo>
                      <a:pt x="649405" y="913892"/>
                      <a:pt x="751489" y="786024"/>
                      <a:pt x="751873" y="628973"/>
                    </a:cubicBezTo>
                    <a:cubicBezTo>
                      <a:pt x="751873" y="556399"/>
                      <a:pt x="751873" y="483825"/>
                      <a:pt x="751873" y="411251"/>
                    </a:cubicBezTo>
                    <a:cubicBezTo>
                      <a:pt x="751873" y="407796"/>
                      <a:pt x="751489" y="404724"/>
                      <a:pt x="751489" y="401268"/>
                    </a:cubicBezTo>
                    <a:close/>
                    <a:moveTo>
                      <a:pt x="614097" y="342134"/>
                    </a:moveTo>
                    <a:cubicBezTo>
                      <a:pt x="614481" y="339830"/>
                      <a:pt x="614865" y="338294"/>
                      <a:pt x="614865" y="336758"/>
                    </a:cubicBezTo>
                    <a:cubicBezTo>
                      <a:pt x="614865" y="297591"/>
                      <a:pt x="615249" y="258808"/>
                      <a:pt x="614481" y="219641"/>
                    </a:cubicBezTo>
                    <a:cubicBezTo>
                      <a:pt x="613714" y="181242"/>
                      <a:pt x="585698" y="147068"/>
                      <a:pt x="548088" y="139772"/>
                    </a:cubicBezTo>
                    <a:cubicBezTo>
                      <a:pt x="532353" y="136700"/>
                      <a:pt x="516235" y="137468"/>
                      <a:pt x="500116" y="137468"/>
                    </a:cubicBezTo>
                    <a:cubicBezTo>
                      <a:pt x="446004" y="137468"/>
                      <a:pt x="409929" y="173563"/>
                      <a:pt x="409929" y="228089"/>
                    </a:cubicBezTo>
                    <a:cubicBezTo>
                      <a:pt x="409929" y="262648"/>
                      <a:pt x="409929" y="297207"/>
                      <a:pt x="409929" y="331382"/>
                    </a:cubicBezTo>
                    <a:cubicBezTo>
                      <a:pt x="409929" y="334838"/>
                      <a:pt x="410313" y="338294"/>
                      <a:pt x="410313" y="341750"/>
                    </a:cubicBezTo>
                    <a:cubicBezTo>
                      <a:pt x="478625" y="342134"/>
                      <a:pt x="546169" y="342134"/>
                      <a:pt x="614097" y="342134"/>
                    </a:cubicBezTo>
                    <a:close/>
                    <a:moveTo>
                      <a:pt x="376157" y="342134"/>
                    </a:moveTo>
                    <a:cubicBezTo>
                      <a:pt x="376157" y="337526"/>
                      <a:pt x="376157" y="334070"/>
                      <a:pt x="376157" y="330614"/>
                    </a:cubicBezTo>
                    <a:cubicBezTo>
                      <a:pt x="376157" y="299127"/>
                      <a:pt x="376924" y="268024"/>
                      <a:pt x="375773" y="236537"/>
                    </a:cubicBezTo>
                    <a:cubicBezTo>
                      <a:pt x="375005" y="205050"/>
                      <a:pt x="381146" y="176251"/>
                      <a:pt x="399567" y="150907"/>
                    </a:cubicBezTo>
                    <a:cubicBezTo>
                      <a:pt x="399951" y="150523"/>
                      <a:pt x="399567" y="149755"/>
                      <a:pt x="399567" y="147452"/>
                    </a:cubicBezTo>
                    <a:cubicBezTo>
                      <a:pt x="392275" y="144764"/>
                      <a:pt x="384600" y="140540"/>
                      <a:pt x="376541" y="139772"/>
                    </a:cubicBezTo>
                    <a:cubicBezTo>
                      <a:pt x="359271" y="138236"/>
                      <a:pt x="342001" y="137468"/>
                      <a:pt x="324347" y="137468"/>
                    </a:cubicBezTo>
                    <a:cubicBezTo>
                      <a:pt x="275608" y="137852"/>
                      <a:pt x="239149" y="174715"/>
                      <a:pt x="238765" y="223865"/>
                    </a:cubicBezTo>
                    <a:cubicBezTo>
                      <a:pt x="238382" y="260728"/>
                      <a:pt x="238765" y="297591"/>
                      <a:pt x="238765" y="334070"/>
                    </a:cubicBezTo>
                    <a:cubicBezTo>
                      <a:pt x="238765" y="336374"/>
                      <a:pt x="239149" y="339062"/>
                      <a:pt x="239533" y="341750"/>
                    </a:cubicBezTo>
                    <a:cubicBezTo>
                      <a:pt x="285202" y="342134"/>
                      <a:pt x="329720" y="342134"/>
                      <a:pt x="376157" y="342134"/>
                    </a:cubicBezTo>
                    <a:close/>
                    <a:moveTo>
                      <a:pt x="204993" y="325238"/>
                    </a:moveTo>
                    <a:cubicBezTo>
                      <a:pt x="198853" y="326390"/>
                      <a:pt x="195015" y="326774"/>
                      <a:pt x="190793" y="327926"/>
                    </a:cubicBezTo>
                    <a:cubicBezTo>
                      <a:pt x="166616" y="334838"/>
                      <a:pt x="142438" y="341750"/>
                      <a:pt x="118644" y="349429"/>
                    </a:cubicBezTo>
                    <a:cubicBezTo>
                      <a:pt x="112503" y="351349"/>
                      <a:pt x="107514" y="355957"/>
                      <a:pt x="99839" y="360949"/>
                    </a:cubicBezTo>
                    <a:cubicBezTo>
                      <a:pt x="108282" y="365941"/>
                      <a:pt x="113655" y="370165"/>
                      <a:pt x="119795" y="372085"/>
                    </a:cubicBezTo>
                    <a:cubicBezTo>
                      <a:pt x="142822" y="378996"/>
                      <a:pt x="165848" y="386676"/>
                      <a:pt x="189642" y="391284"/>
                    </a:cubicBezTo>
                    <a:cubicBezTo>
                      <a:pt x="249511" y="403572"/>
                      <a:pt x="310147" y="407796"/>
                      <a:pt x="371168" y="409715"/>
                    </a:cubicBezTo>
                    <a:cubicBezTo>
                      <a:pt x="465960" y="412787"/>
                      <a:pt x="559985" y="409715"/>
                      <a:pt x="653626" y="392820"/>
                    </a:cubicBezTo>
                    <a:cubicBezTo>
                      <a:pt x="680490" y="387828"/>
                      <a:pt x="706587" y="379380"/>
                      <a:pt x="732684" y="371317"/>
                    </a:cubicBezTo>
                    <a:cubicBezTo>
                      <a:pt x="739592" y="369397"/>
                      <a:pt x="745348" y="364021"/>
                      <a:pt x="752256" y="359797"/>
                    </a:cubicBezTo>
                    <a:cubicBezTo>
                      <a:pt x="738057" y="345590"/>
                      <a:pt x="677804" y="326006"/>
                      <a:pt x="649021" y="325622"/>
                    </a:cubicBezTo>
                    <a:cubicBezTo>
                      <a:pt x="649021" y="335990"/>
                      <a:pt x="649021" y="345973"/>
                      <a:pt x="649021" y="356341"/>
                    </a:cubicBezTo>
                    <a:cubicBezTo>
                      <a:pt x="648637" y="369781"/>
                      <a:pt x="642497" y="375925"/>
                      <a:pt x="629448" y="375925"/>
                    </a:cubicBezTo>
                    <a:cubicBezTo>
                      <a:pt x="494743" y="375925"/>
                      <a:pt x="360038" y="375925"/>
                      <a:pt x="224950" y="375925"/>
                    </a:cubicBezTo>
                    <a:cubicBezTo>
                      <a:pt x="211133" y="375925"/>
                      <a:pt x="204993" y="369781"/>
                      <a:pt x="204993" y="355573"/>
                    </a:cubicBezTo>
                    <a:cubicBezTo>
                      <a:pt x="204993" y="345973"/>
                      <a:pt x="204993" y="336374"/>
                      <a:pt x="204993" y="325238"/>
                    </a:cubicBezTo>
                    <a:close/>
                    <a:moveTo>
                      <a:pt x="341233" y="102909"/>
                    </a:moveTo>
                    <a:cubicBezTo>
                      <a:pt x="360422" y="102909"/>
                      <a:pt x="375773" y="87933"/>
                      <a:pt x="375773" y="68734"/>
                    </a:cubicBezTo>
                    <a:cubicBezTo>
                      <a:pt x="375773" y="50302"/>
                      <a:pt x="360422" y="34943"/>
                      <a:pt x="342001" y="34943"/>
                    </a:cubicBezTo>
                    <a:cubicBezTo>
                      <a:pt x="322812" y="34943"/>
                      <a:pt x="307461" y="49918"/>
                      <a:pt x="307461" y="69118"/>
                    </a:cubicBezTo>
                    <a:cubicBezTo>
                      <a:pt x="307461" y="87549"/>
                      <a:pt x="322812" y="102909"/>
                      <a:pt x="341233" y="102909"/>
                    </a:cubicBezTo>
                    <a:close/>
                    <a:moveTo>
                      <a:pt x="512013" y="102909"/>
                    </a:moveTo>
                    <a:cubicBezTo>
                      <a:pt x="531202" y="102909"/>
                      <a:pt x="546553" y="87549"/>
                      <a:pt x="546553" y="68734"/>
                    </a:cubicBezTo>
                    <a:cubicBezTo>
                      <a:pt x="546553" y="50302"/>
                      <a:pt x="531202" y="34943"/>
                      <a:pt x="512781" y="34943"/>
                    </a:cubicBezTo>
                    <a:cubicBezTo>
                      <a:pt x="493592" y="34559"/>
                      <a:pt x="478241" y="49918"/>
                      <a:pt x="478241" y="69118"/>
                    </a:cubicBezTo>
                    <a:cubicBezTo>
                      <a:pt x="478625" y="87933"/>
                      <a:pt x="493208" y="102909"/>
                      <a:pt x="512013" y="102909"/>
                    </a:cubicBezTo>
                    <a:close/>
                    <a:moveTo>
                      <a:pt x="786412" y="500721"/>
                    </a:moveTo>
                    <a:cubicBezTo>
                      <a:pt x="786412" y="544111"/>
                      <a:pt x="786412" y="585198"/>
                      <a:pt x="786412" y="627053"/>
                    </a:cubicBezTo>
                    <a:cubicBezTo>
                      <a:pt x="805217" y="618221"/>
                      <a:pt x="819033" y="594414"/>
                      <a:pt x="820184" y="571375"/>
                    </a:cubicBezTo>
                    <a:cubicBezTo>
                      <a:pt x="821336" y="542191"/>
                      <a:pt x="812893" y="518384"/>
                      <a:pt x="786412" y="500721"/>
                    </a:cubicBezTo>
                    <a:close/>
                    <a:moveTo>
                      <a:pt x="68753" y="499953"/>
                    </a:moveTo>
                    <a:cubicBezTo>
                      <a:pt x="41505" y="518384"/>
                      <a:pt x="32294" y="542575"/>
                      <a:pt x="34597" y="571759"/>
                    </a:cubicBezTo>
                    <a:cubicBezTo>
                      <a:pt x="36516" y="595566"/>
                      <a:pt x="46878" y="613997"/>
                      <a:pt x="68753" y="628205"/>
                    </a:cubicBezTo>
                    <a:cubicBezTo>
                      <a:pt x="68753" y="623981"/>
                      <a:pt x="68753" y="621293"/>
                      <a:pt x="68753" y="618989"/>
                    </a:cubicBezTo>
                    <a:cubicBezTo>
                      <a:pt x="68753" y="580206"/>
                      <a:pt x="68753" y="541424"/>
                      <a:pt x="68753" y="499953"/>
                    </a:cubicBezTo>
                    <a:close/>
                  </a:path>
                </a:pathLst>
              </a:custGeom>
              <a:grpFill/>
              <a:ln w="3834" cap="flat">
                <a:noFill/>
                <a:prstDash val="solid"/>
                <a:miter/>
              </a:ln>
            </p:spPr>
            <p:txBody>
              <a:bodyPr rtlCol="0" anchor="ctr"/>
              <a:lstStyle/>
              <a:p>
                <a:endParaRPr lang="en-US" sz="835"/>
              </a:p>
            </p:txBody>
          </p:sp>
          <p:sp>
            <p:nvSpPr>
              <p:cNvPr id="54" name="Freeform 53">
                <a:extLst>
                  <a:ext uri="{FF2B5EF4-FFF2-40B4-BE49-F238E27FC236}">
                    <a16:creationId xmlns:a16="http://schemas.microsoft.com/office/drawing/2014/main" id="{EF6A1AD2-D267-B207-EA61-F40E5486B6AC}"/>
                  </a:ext>
                </a:extLst>
              </p:cNvPr>
              <p:cNvSpPr/>
              <p:nvPr/>
            </p:nvSpPr>
            <p:spPr>
              <a:xfrm>
                <a:off x="2592262" y="4172728"/>
                <a:ext cx="170086" cy="102379"/>
              </a:xfrm>
              <a:custGeom>
                <a:avLst/>
                <a:gdLst>
                  <a:gd name="connsiteX0" fmla="*/ 77277 w 170086"/>
                  <a:gd name="connsiteY0" fmla="*/ 102363 h 102379"/>
                  <a:gd name="connsiteX1" fmla="*/ 36213 w 170086"/>
                  <a:gd name="connsiteY1" fmla="*/ 83548 h 102379"/>
                  <a:gd name="connsiteX2" fmla="*/ 906 w 170086"/>
                  <a:gd name="connsiteY2" fmla="*/ 23646 h 102379"/>
                  <a:gd name="connsiteX3" fmla="*/ 12035 w 170086"/>
                  <a:gd name="connsiteY3" fmla="*/ 990 h 102379"/>
                  <a:gd name="connsiteX4" fmla="*/ 33910 w 170086"/>
                  <a:gd name="connsiteY4" fmla="*/ 13662 h 102379"/>
                  <a:gd name="connsiteX5" fmla="*/ 53867 w 170086"/>
                  <a:gd name="connsiteY5" fmla="*/ 51677 h 102379"/>
                  <a:gd name="connsiteX6" fmla="*/ 115654 w 170086"/>
                  <a:gd name="connsiteY6" fmla="*/ 52445 h 102379"/>
                  <a:gd name="connsiteX7" fmla="*/ 135611 w 170086"/>
                  <a:gd name="connsiteY7" fmla="*/ 15582 h 102379"/>
                  <a:gd name="connsiteX8" fmla="*/ 159021 w 170086"/>
                  <a:gd name="connsiteY8" fmla="*/ 990 h 102379"/>
                  <a:gd name="connsiteX9" fmla="*/ 168615 w 170086"/>
                  <a:gd name="connsiteY9" fmla="*/ 25950 h 102379"/>
                  <a:gd name="connsiteX10" fmla="*/ 134076 w 170086"/>
                  <a:gd name="connsiteY10" fmla="*/ 83164 h 102379"/>
                  <a:gd name="connsiteX11" fmla="*/ 77277 w 170086"/>
                  <a:gd name="connsiteY11" fmla="*/ 102363 h 102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0086" h="102379">
                    <a:moveTo>
                      <a:pt x="77277" y="102363"/>
                    </a:moveTo>
                    <a:cubicBezTo>
                      <a:pt x="65380" y="102363"/>
                      <a:pt x="49261" y="95836"/>
                      <a:pt x="36213" y="83548"/>
                    </a:cubicBezTo>
                    <a:cubicBezTo>
                      <a:pt x="18176" y="67036"/>
                      <a:pt x="7430" y="46301"/>
                      <a:pt x="906" y="23646"/>
                    </a:cubicBezTo>
                    <a:cubicBezTo>
                      <a:pt x="-2164" y="12894"/>
                      <a:pt x="2825" y="3678"/>
                      <a:pt x="12035" y="990"/>
                    </a:cubicBezTo>
                    <a:cubicBezTo>
                      <a:pt x="21629" y="-1698"/>
                      <a:pt x="28921" y="3294"/>
                      <a:pt x="33910" y="13662"/>
                    </a:cubicBezTo>
                    <a:cubicBezTo>
                      <a:pt x="39667" y="26718"/>
                      <a:pt x="45424" y="40541"/>
                      <a:pt x="53867" y="51677"/>
                    </a:cubicBezTo>
                    <a:cubicBezTo>
                      <a:pt x="71136" y="74332"/>
                      <a:pt x="98001" y="74332"/>
                      <a:pt x="115654" y="52445"/>
                    </a:cubicBezTo>
                    <a:cubicBezTo>
                      <a:pt x="124481" y="41693"/>
                      <a:pt x="130238" y="28254"/>
                      <a:pt x="135611" y="15582"/>
                    </a:cubicBezTo>
                    <a:cubicBezTo>
                      <a:pt x="140984" y="3294"/>
                      <a:pt x="148659" y="-2465"/>
                      <a:pt x="159021" y="990"/>
                    </a:cubicBezTo>
                    <a:cubicBezTo>
                      <a:pt x="168615" y="4062"/>
                      <a:pt x="172453" y="14046"/>
                      <a:pt x="168615" y="25950"/>
                    </a:cubicBezTo>
                    <a:cubicBezTo>
                      <a:pt x="161324" y="47837"/>
                      <a:pt x="151346" y="67420"/>
                      <a:pt x="134076" y="83164"/>
                    </a:cubicBezTo>
                    <a:cubicBezTo>
                      <a:pt x="119492" y="96219"/>
                      <a:pt x="102606" y="102747"/>
                      <a:pt x="77277" y="102363"/>
                    </a:cubicBezTo>
                    <a:close/>
                  </a:path>
                </a:pathLst>
              </a:custGeom>
              <a:grpFill/>
              <a:ln w="3834" cap="flat">
                <a:noFill/>
                <a:prstDash val="solid"/>
                <a:miter/>
              </a:ln>
            </p:spPr>
            <p:txBody>
              <a:bodyPr rtlCol="0" anchor="ctr"/>
              <a:lstStyle/>
              <a:p>
                <a:endParaRPr lang="en-US" sz="835"/>
              </a:p>
            </p:txBody>
          </p:sp>
          <p:sp>
            <p:nvSpPr>
              <p:cNvPr id="55" name="Freeform 54">
                <a:extLst>
                  <a:ext uri="{FF2B5EF4-FFF2-40B4-BE49-F238E27FC236}">
                    <a16:creationId xmlns:a16="http://schemas.microsoft.com/office/drawing/2014/main" id="{6E922F66-9475-D5BB-06BC-9D05D5457696}"/>
                  </a:ext>
                </a:extLst>
              </p:cNvPr>
              <p:cNvSpPr/>
              <p:nvPr/>
            </p:nvSpPr>
            <p:spPr>
              <a:xfrm>
                <a:off x="2779628" y="4206241"/>
                <a:ext cx="102434" cy="171023"/>
              </a:xfrm>
              <a:custGeom>
                <a:avLst/>
                <a:gdLst>
                  <a:gd name="connsiteX0" fmla="*/ 40734 w 102434"/>
                  <a:gd name="connsiteY0" fmla="*/ 130673 h 171023"/>
                  <a:gd name="connsiteX1" fmla="*/ 78728 w 102434"/>
                  <a:gd name="connsiteY1" fmla="*/ 121073 h 171023"/>
                  <a:gd name="connsiteX2" fmla="*/ 101754 w 102434"/>
                  <a:gd name="connsiteY2" fmla="*/ 132593 h 171023"/>
                  <a:gd name="connsiteX3" fmla="*/ 87554 w 102434"/>
                  <a:gd name="connsiteY3" fmla="*/ 154096 h 171023"/>
                  <a:gd name="connsiteX4" fmla="*/ 23080 w 102434"/>
                  <a:gd name="connsiteY4" fmla="*/ 170223 h 171023"/>
                  <a:gd name="connsiteX5" fmla="*/ 821 w 102434"/>
                  <a:gd name="connsiteY5" fmla="*/ 147568 h 171023"/>
                  <a:gd name="connsiteX6" fmla="*/ 33826 w 102434"/>
                  <a:gd name="connsiteY6" fmla="*/ 15476 h 171023"/>
                  <a:gd name="connsiteX7" fmla="*/ 54934 w 102434"/>
                  <a:gd name="connsiteY7" fmla="*/ 501 h 171023"/>
                  <a:gd name="connsiteX8" fmla="*/ 66831 w 102434"/>
                  <a:gd name="connsiteY8" fmla="*/ 24308 h 171023"/>
                  <a:gd name="connsiteX9" fmla="*/ 42269 w 102434"/>
                  <a:gd name="connsiteY9" fmla="*/ 123377 h 171023"/>
                  <a:gd name="connsiteX10" fmla="*/ 40734 w 102434"/>
                  <a:gd name="connsiteY10" fmla="*/ 130673 h 1710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02434" h="171023">
                    <a:moveTo>
                      <a:pt x="40734" y="130673"/>
                    </a:moveTo>
                    <a:cubicBezTo>
                      <a:pt x="54550" y="127217"/>
                      <a:pt x="66831" y="124145"/>
                      <a:pt x="78728" y="121073"/>
                    </a:cubicBezTo>
                    <a:cubicBezTo>
                      <a:pt x="90241" y="118385"/>
                      <a:pt x="98684" y="122609"/>
                      <a:pt x="101754" y="132593"/>
                    </a:cubicBezTo>
                    <a:cubicBezTo>
                      <a:pt x="104441" y="142192"/>
                      <a:pt x="99068" y="151024"/>
                      <a:pt x="87554" y="154096"/>
                    </a:cubicBezTo>
                    <a:cubicBezTo>
                      <a:pt x="66063" y="159856"/>
                      <a:pt x="44572" y="165232"/>
                      <a:pt x="23080" y="170223"/>
                    </a:cubicBezTo>
                    <a:cubicBezTo>
                      <a:pt x="6962" y="174063"/>
                      <a:pt x="-3016" y="163696"/>
                      <a:pt x="821" y="147568"/>
                    </a:cubicBezTo>
                    <a:cubicBezTo>
                      <a:pt x="11567" y="103409"/>
                      <a:pt x="22697" y="59635"/>
                      <a:pt x="33826" y="15476"/>
                    </a:cubicBezTo>
                    <a:cubicBezTo>
                      <a:pt x="36896" y="3957"/>
                      <a:pt x="45723" y="-1803"/>
                      <a:pt x="54934" y="501"/>
                    </a:cubicBezTo>
                    <a:cubicBezTo>
                      <a:pt x="65296" y="3188"/>
                      <a:pt x="69901" y="12020"/>
                      <a:pt x="66831" y="24308"/>
                    </a:cubicBezTo>
                    <a:cubicBezTo>
                      <a:pt x="58771" y="57331"/>
                      <a:pt x="50328" y="90354"/>
                      <a:pt x="42269" y="123377"/>
                    </a:cubicBezTo>
                    <a:cubicBezTo>
                      <a:pt x="41885" y="125297"/>
                      <a:pt x="41501" y="127217"/>
                      <a:pt x="40734" y="130673"/>
                    </a:cubicBezTo>
                    <a:close/>
                  </a:path>
                </a:pathLst>
              </a:custGeom>
              <a:grpFill/>
              <a:ln w="3834" cap="flat">
                <a:noFill/>
                <a:prstDash val="solid"/>
                <a:miter/>
              </a:ln>
            </p:spPr>
            <p:txBody>
              <a:bodyPr rtlCol="0" anchor="ctr"/>
              <a:lstStyle/>
              <a:p>
                <a:endParaRPr lang="en-US" sz="835"/>
              </a:p>
            </p:txBody>
          </p:sp>
          <p:sp>
            <p:nvSpPr>
              <p:cNvPr id="56" name="Freeform 55">
                <a:extLst>
                  <a:ext uri="{FF2B5EF4-FFF2-40B4-BE49-F238E27FC236}">
                    <a16:creationId xmlns:a16="http://schemas.microsoft.com/office/drawing/2014/main" id="{1428259E-BD15-4779-E0AE-13D50AB4E56A}"/>
                  </a:ext>
                </a:extLst>
              </p:cNvPr>
              <p:cNvSpPr/>
              <p:nvPr/>
            </p:nvSpPr>
            <p:spPr>
              <a:xfrm>
                <a:off x="2899237" y="4173246"/>
                <a:ext cx="169747" cy="101861"/>
              </a:xfrm>
              <a:custGeom>
                <a:avLst/>
                <a:gdLst>
                  <a:gd name="connsiteX0" fmla="*/ 80008 w 169747"/>
                  <a:gd name="connsiteY0" fmla="*/ 101846 h 101861"/>
                  <a:gd name="connsiteX1" fmla="*/ 30501 w 169747"/>
                  <a:gd name="connsiteY1" fmla="*/ 77271 h 101861"/>
                  <a:gd name="connsiteX2" fmla="*/ 951 w 169747"/>
                  <a:gd name="connsiteY2" fmla="*/ 23513 h 101861"/>
                  <a:gd name="connsiteX3" fmla="*/ 11313 w 169747"/>
                  <a:gd name="connsiteY3" fmla="*/ 857 h 101861"/>
                  <a:gd name="connsiteX4" fmla="*/ 33572 w 169747"/>
                  <a:gd name="connsiteY4" fmla="*/ 13913 h 101861"/>
                  <a:gd name="connsiteX5" fmla="*/ 54295 w 169747"/>
                  <a:gd name="connsiteY5" fmla="*/ 52696 h 101861"/>
                  <a:gd name="connsiteX6" fmla="*/ 115699 w 169747"/>
                  <a:gd name="connsiteY6" fmla="*/ 52696 h 101861"/>
                  <a:gd name="connsiteX7" fmla="*/ 135656 w 169747"/>
                  <a:gd name="connsiteY7" fmla="*/ 15833 h 101861"/>
                  <a:gd name="connsiteX8" fmla="*/ 158682 w 169747"/>
                  <a:gd name="connsiteY8" fmla="*/ 1241 h 101861"/>
                  <a:gd name="connsiteX9" fmla="*/ 168277 w 169747"/>
                  <a:gd name="connsiteY9" fmla="*/ 26201 h 101861"/>
                  <a:gd name="connsiteX10" fmla="*/ 134504 w 169747"/>
                  <a:gd name="connsiteY10" fmla="*/ 82647 h 101861"/>
                  <a:gd name="connsiteX11" fmla="*/ 80008 w 169747"/>
                  <a:gd name="connsiteY11" fmla="*/ 101846 h 1018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9747" h="101861">
                    <a:moveTo>
                      <a:pt x="80008" y="101846"/>
                    </a:moveTo>
                    <a:cubicBezTo>
                      <a:pt x="62738" y="101846"/>
                      <a:pt x="45085" y="92630"/>
                      <a:pt x="30501" y="77271"/>
                    </a:cubicBezTo>
                    <a:cubicBezTo>
                      <a:pt x="16302" y="61911"/>
                      <a:pt x="7091" y="43480"/>
                      <a:pt x="951" y="23513"/>
                    </a:cubicBezTo>
                    <a:cubicBezTo>
                      <a:pt x="-2119" y="12761"/>
                      <a:pt x="2486" y="3545"/>
                      <a:pt x="11313" y="857"/>
                    </a:cubicBezTo>
                    <a:cubicBezTo>
                      <a:pt x="21291" y="-2215"/>
                      <a:pt x="28966" y="3161"/>
                      <a:pt x="33572" y="13913"/>
                    </a:cubicBezTo>
                    <a:cubicBezTo>
                      <a:pt x="39712" y="27352"/>
                      <a:pt x="45469" y="41560"/>
                      <a:pt x="54295" y="52696"/>
                    </a:cubicBezTo>
                    <a:cubicBezTo>
                      <a:pt x="71565" y="74583"/>
                      <a:pt x="98046" y="74199"/>
                      <a:pt x="115699" y="52696"/>
                    </a:cubicBezTo>
                    <a:cubicBezTo>
                      <a:pt x="124526" y="41944"/>
                      <a:pt x="130283" y="28504"/>
                      <a:pt x="135656" y="15833"/>
                    </a:cubicBezTo>
                    <a:cubicBezTo>
                      <a:pt x="141029" y="3545"/>
                      <a:pt x="148320" y="-1831"/>
                      <a:pt x="158682" y="1241"/>
                    </a:cubicBezTo>
                    <a:cubicBezTo>
                      <a:pt x="168277" y="4313"/>
                      <a:pt x="172114" y="14297"/>
                      <a:pt x="168277" y="26201"/>
                    </a:cubicBezTo>
                    <a:cubicBezTo>
                      <a:pt x="161369" y="47704"/>
                      <a:pt x="151007" y="67287"/>
                      <a:pt x="134504" y="82647"/>
                    </a:cubicBezTo>
                    <a:cubicBezTo>
                      <a:pt x="120689" y="95318"/>
                      <a:pt x="103802" y="102230"/>
                      <a:pt x="80008" y="101846"/>
                    </a:cubicBezTo>
                    <a:close/>
                  </a:path>
                </a:pathLst>
              </a:custGeom>
              <a:grpFill/>
              <a:ln w="3834" cap="flat">
                <a:noFill/>
                <a:prstDash val="solid"/>
                <a:miter/>
              </a:ln>
            </p:spPr>
            <p:txBody>
              <a:bodyPr rtlCol="0" anchor="ctr"/>
              <a:lstStyle/>
              <a:p>
                <a:endParaRPr lang="en-US" sz="835"/>
              </a:p>
            </p:txBody>
          </p:sp>
        </p:grpSp>
      </p:grpSp>
      <p:grpSp>
        <p:nvGrpSpPr>
          <p:cNvPr id="59" name="Graphic 3">
            <a:extLst>
              <a:ext uri="{FF2B5EF4-FFF2-40B4-BE49-F238E27FC236}">
                <a16:creationId xmlns:a16="http://schemas.microsoft.com/office/drawing/2014/main" id="{CE31347C-FE37-7AE5-A2F6-9DC1E214BFFE}"/>
              </a:ext>
            </a:extLst>
          </p:cNvPr>
          <p:cNvGrpSpPr/>
          <p:nvPr/>
        </p:nvGrpSpPr>
        <p:grpSpPr>
          <a:xfrm>
            <a:off x="6316060" y="3551383"/>
            <a:ext cx="356291" cy="357002"/>
            <a:chOff x="2694219" y="430095"/>
            <a:chExt cx="1090872" cy="1093052"/>
          </a:xfrm>
          <a:solidFill>
            <a:srgbClr val="083F59"/>
          </a:solidFill>
        </p:grpSpPr>
        <p:sp>
          <p:nvSpPr>
            <p:cNvPr id="60" name="Freeform 59">
              <a:extLst>
                <a:ext uri="{FF2B5EF4-FFF2-40B4-BE49-F238E27FC236}">
                  <a16:creationId xmlns:a16="http://schemas.microsoft.com/office/drawing/2014/main" id="{87D96880-6EEB-B01C-B020-9C9F3767A881}"/>
                </a:ext>
              </a:extLst>
            </p:cNvPr>
            <p:cNvSpPr/>
            <p:nvPr/>
          </p:nvSpPr>
          <p:spPr>
            <a:xfrm>
              <a:off x="2904664" y="463008"/>
              <a:ext cx="674720" cy="674719"/>
            </a:xfrm>
            <a:custGeom>
              <a:avLst/>
              <a:gdLst>
                <a:gd name="connsiteX0" fmla="*/ 647292 w 674720"/>
                <a:gd name="connsiteY0" fmla="*/ 282505 h 674719"/>
                <a:gd name="connsiteX1" fmla="*/ 625351 w 674720"/>
                <a:gd name="connsiteY1" fmla="*/ 260562 h 674719"/>
                <a:gd name="connsiteX2" fmla="*/ 595179 w 674720"/>
                <a:gd name="connsiteY2" fmla="*/ 189251 h 674719"/>
                <a:gd name="connsiteX3" fmla="*/ 595179 w 674720"/>
                <a:gd name="connsiteY3" fmla="*/ 156338 h 674719"/>
                <a:gd name="connsiteX4" fmla="*/ 589695 w 674720"/>
                <a:gd name="connsiteY4" fmla="*/ 112453 h 674719"/>
                <a:gd name="connsiteX5" fmla="*/ 562267 w 674720"/>
                <a:gd name="connsiteY5" fmla="*/ 85026 h 674719"/>
                <a:gd name="connsiteX6" fmla="*/ 518382 w 674720"/>
                <a:gd name="connsiteY6" fmla="*/ 79540 h 674719"/>
                <a:gd name="connsiteX7" fmla="*/ 485468 w 674720"/>
                <a:gd name="connsiteY7" fmla="*/ 79540 h 674719"/>
                <a:gd name="connsiteX8" fmla="*/ 414157 w 674720"/>
                <a:gd name="connsiteY8" fmla="*/ 49370 h 674719"/>
                <a:gd name="connsiteX9" fmla="*/ 392215 w 674720"/>
                <a:gd name="connsiteY9" fmla="*/ 27428 h 674719"/>
                <a:gd name="connsiteX10" fmla="*/ 356560 w 674720"/>
                <a:gd name="connsiteY10" fmla="*/ 0 h 674719"/>
                <a:gd name="connsiteX11" fmla="*/ 318160 w 674720"/>
                <a:gd name="connsiteY11" fmla="*/ 0 h 674719"/>
                <a:gd name="connsiteX12" fmla="*/ 282505 w 674720"/>
                <a:gd name="connsiteY12" fmla="*/ 27428 h 674719"/>
                <a:gd name="connsiteX13" fmla="*/ 260563 w 674720"/>
                <a:gd name="connsiteY13" fmla="*/ 49370 h 674719"/>
                <a:gd name="connsiteX14" fmla="*/ 189250 w 674720"/>
                <a:gd name="connsiteY14" fmla="*/ 79540 h 674719"/>
                <a:gd name="connsiteX15" fmla="*/ 156336 w 674720"/>
                <a:gd name="connsiteY15" fmla="*/ 79540 h 674719"/>
                <a:gd name="connsiteX16" fmla="*/ 112453 w 674720"/>
                <a:gd name="connsiteY16" fmla="*/ 85026 h 674719"/>
                <a:gd name="connsiteX17" fmla="*/ 85025 w 674720"/>
                <a:gd name="connsiteY17" fmla="*/ 112453 h 674719"/>
                <a:gd name="connsiteX18" fmla="*/ 79539 w 674720"/>
                <a:gd name="connsiteY18" fmla="*/ 156338 h 674719"/>
                <a:gd name="connsiteX19" fmla="*/ 79539 w 674720"/>
                <a:gd name="connsiteY19" fmla="*/ 189251 h 674719"/>
                <a:gd name="connsiteX20" fmla="*/ 49369 w 674720"/>
                <a:gd name="connsiteY20" fmla="*/ 260562 h 674719"/>
                <a:gd name="connsiteX21" fmla="*/ 27428 w 674720"/>
                <a:gd name="connsiteY21" fmla="*/ 282505 h 674719"/>
                <a:gd name="connsiteX22" fmla="*/ 0 w 674720"/>
                <a:gd name="connsiteY22" fmla="*/ 318161 h 674719"/>
                <a:gd name="connsiteX23" fmla="*/ 0 w 674720"/>
                <a:gd name="connsiteY23" fmla="*/ 318161 h 674719"/>
                <a:gd name="connsiteX24" fmla="*/ 0 w 674720"/>
                <a:gd name="connsiteY24" fmla="*/ 356559 h 674719"/>
                <a:gd name="connsiteX25" fmla="*/ 27428 w 674720"/>
                <a:gd name="connsiteY25" fmla="*/ 392215 h 674719"/>
                <a:gd name="connsiteX26" fmla="*/ 49369 w 674720"/>
                <a:gd name="connsiteY26" fmla="*/ 414157 h 674719"/>
                <a:gd name="connsiteX27" fmla="*/ 79539 w 674720"/>
                <a:gd name="connsiteY27" fmla="*/ 485469 h 674719"/>
                <a:gd name="connsiteX28" fmla="*/ 79539 w 674720"/>
                <a:gd name="connsiteY28" fmla="*/ 518382 h 674719"/>
                <a:gd name="connsiteX29" fmla="*/ 85025 w 674720"/>
                <a:gd name="connsiteY29" fmla="*/ 562266 h 674719"/>
                <a:gd name="connsiteX30" fmla="*/ 112453 w 674720"/>
                <a:gd name="connsiteY30" fmla="*/ 589694 h 674719"/>
                <a:gd name="connsiteX31" fmla="*/ 156336 w 674720"/>
                <a:gd name="connsiteY31" fmla="*/ 595180 h 674719"/>
                <a:gd name="connsiteX32" fmla="*/ 189250 w 674720"/>
                <a:gd name="connsiteY32" fmla="*/ 595180 h 674719"/>
                <a:gd name="connsiteX33" fmla="*/ 260563 w 674720"/>
                <a:gd name="connsiteY33" fmla="*/ 625350 h 674719"/>
                <a:gd name="connsiteX34" fmla="*/ 282505 w 674720"/>
                <a:gd name="connsiteY34" fmla="*/ 647292 h 674719"/>
                <a:gd name="connsiteX35" fmla="*/ 318160 w 674720"/>
                <a:gd name="connsiteY35" fmla="*/ 674720 h 674719"/>
                <a:gd name="connsiteX36" fmla="*/ 356560 w 674720"/>
                <a:gd name="connsiteY36" fmla="*/ 674720 h 674719"/>
                <a:gd name="connsiteX37" fmla="*/ 392215 w 674720"/>
                <a:gd name="connsiteY37" fmla="*/ 647292 h 674719"/>
                <a:gd name="connsiteX38" fmla="*/ 414157 w 674720"/>
                <a:gd name="connsiteY38" fmla="*/ 625350 h 674719"/>
                <a:gd name="connsiteX39" fmla="*/ 485468 w 674720"/>
                <a:gd name="connsiteY39" fmla="*/ 595180 h 674719"/>
                <a:gd name="connsiteX40" fmla="*/ 518382 w 674720"/>
                <a:gd name="connsiteY40" fmla="*/ 595180 h 674719"/>
                <a:gd name="connsiteX41" fmla="*/ 562267 w 674720"/>
                <a:gd name="connsiteY41" fmla="*/ 589694 h 674719"/>
                <a:gd name="connsiteX42" fmla="*/ 589695 w 674720"/>
                <a:gd name="connsiteY42" fmla="*/ 562266 h 674719"/>
                <a:gd name="connsiteX43" fmla="*/ 595179 w 674720"/>
                <a:gd name="connsiteY43" fmla="*/ 518382 h 674719"/>
                <a:gd name="connsiteX44" fmla="*/ 595179 w 674720"/>
                <a:gd name="connsiteY44" fmla="*/ 485469 h 674719"/>
                <a:gd name="connsiteX45" fmla="*/ 625351 w 674720"/>
                <a:gd name="connsiteY45" fmla="*/ 414157 h 674719"/>
                <a:gd name="connsiteX46" fmla="*/ 647292 w 674720"/>
                <a:gd name="connsiteY46" fmla="*/ 392215 h 674719"/>
                <a:gd name="connsiteX47" fmla="*/ 674720 w 674720"/>
                <a:gd name="connsiteY47" fmla="*/ 359302 h 674719"/>
                <a:gd name="connsiteX48" fmla="*/ 674720 w 674720"/>
                <a:gd name="connsiteY48" fmla="*/ 318161 h 674719"/>
                <a:gd name="connsiteX49" fmla="*/ 647292 w 674720"/>
                <a:gd name="connsiteY49" fmla="*/ 282505 h 674719"/>
                <a:gd name="connsiteX50" fmla="*/ 342846 w 674720"/>
                <a:gd name="connsiteY50" fmla="*/ 554038 h 674719"/>
                <a:gd name="connsiteX51" fmla="*/ 112453 w 674720"/>
                <a:gd name="connsiteY51" fmla="*/ 323646 h 674719"/>
                <a:gd name="connsiteX52" fmla="*/ 342846 w 674720"/>
                <a:gd name="connsiteY52" fmla="*/ 93254 h 674719"/>
                <a:gd name="connsiteX53" fmla="*/ 573237 w 674720"/>
                <a:gd name="connsiteY53" fmla="*/ 323646 h 674719"/>
                <a:gd name="connsiteX54" fmla="*/ 342846 w 674720"/>
                <a:gd name="connsiteY54" fmla="*/ 554038 h 6747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674720" h="674719">
                  <a:moveTo>
                    <a:pt x="647292" y="282505"/>
                  </a:moveTo>
                  <a:cubicBezTo>
                    <a:pt x="636321" y="279762"/>
                    <a:pt x="628093" y="271534"/>
                    <a:pt x="625351" y="260562"/>
                  </a:cubicBezTo>
                  <a:cubicBezTo>
                    <a:pt x="619865" y="235878"/>
                    <a:pt x="608893" y="211193"/>
                    <a:pt x="595179" y="189251"/>
                  </a:cubicBezTo>
                  <a:cubicBezTo>
                    <a:pt x="589695" y="178280"/>
                    <a:pt x="589695" y="167309"/>
                    <a:pt x="595179" y="156338"/>
                  </a:cubicBezTo>
                  <a:cubicBezTo>
                    <a:pt x="603409" y="142624"/>
                    <a:pt x="600665" y="123424"/>
                    <a:pt x="589695" y="112453"/>
                  </a:cubicBezTo>
                  <a:lnTo>
                    <a:pt x="562267" y="85026"/>
                  </a:lnTo>
                  <a:cubicBezTo>
                    <a:pt x="551296" y="74055"/>
                    <a:pt x="532096" y="71312"/>
                    <a:pt x="518382" y="79540"/>
                  </a:cubicBezTo>
                  <a:cubicBezTo>
                    <a:pt x="507412" y="85026"/>
                    <a:pt x="496440" y="85026"/>
                    <a:pt x="485468" y="79540"/>
                  </a:cubicBezTo>
                  <a:cubicBezTo>
                    <a:pt x="463527" y="65826"/>
                    <a:pt x="438843" y="57598"/>
                    <a:pt x="414157" y="49370"/>
                  </a:cubicBezTo>
                  <a:cubicBezTo>
                    <a:pt x="403185" y="46627"/>
                    <a:pt x="394958" y="38399"/>
                    <a:pt x="392215" y="27428"/>
                  </a:cubicBezTo>
                  <a:cubicBezTo>
                    <a:pt x="389472" y="10971"/>
                    <a:pt x="373016" y="0"/>
                    <a:pt x="356560" y="0"/>
                  </a:cubicBezTo>
                  <a:lnTo>
                    <a:pt x="318160" y="0"/>
                  </a:lnTo>
                  <a:cubicBezTo>
                    <a:pt x="301704" y="0"/>
                    <a:pt x="285247" y="10971"/>
                    <a:pt x="282505" y="27428"/>
                  </a:cubicBezTo>
                  <a:cubicBezTo>
                    <a:pt x="279761" y="38399"/>
                    <a:pt x="271533" y="46627"/>
                    <a:pt x="260563" y="49370"/>
                  </a:cubicBezTo>
                  <a:cubicBezTo>
                    <a:pt x="235877" y="54855"/>
                    <a:pt x="211192" y="65826"/>
                    <a:pt x="189250" y="79540"/>
                  </a:cubicBezTo>
                  <a:cubicBezTo>
                    <a:pt x="178280" y="85026"/>
                    <a:pt x="167308" y="85026"/>
                    <a:pt x="156336" y="79540"/>
                  </a:cubicBezTo>
                  <a:cubicBezTo>
                    <a:pt x="142623" y="71312"/>
                    <a:pt x="123425" y="74055"/>
                    <a:pt x="112453" y="85026"/>
                  </a:cubicBezTo>
                  <a:lnTo>
                    <a:pt x="85025" y="112453"/>
                  </a:lnTo>
                  <a:cubicBezTo>
                    <a:pt x="74053" y="123424"/>
                    <a:pt x="71311" y="142624"/>
                    <a:pt x="79539" y="156338"/>
                  </a:cubicBezTo>
                  <a:cubicBezTo>
                    <a:pt x="85025" y="167309"/>
                    <a:pt x="85025" y="178280"/>
                    <a:pt x="79539" y="189251"/>
                  </a:cubicBezTo>
                  <a:cubicBezTo>
                    <a:pt x="65825" y="211193"/>
                    <a:pt x="57597" y="235878"/>
                    <a:pt x="49369" y="260562"/>
                  </a:cubicBezTo>
                  <a:cubicBezTo>
                    <a:pt x="46626" y="271534"/>
                    <a:pt x="38398" y="279762"/>
                    <a:pt x="27428" y="282505"/>
                  </a:cubicBezTo>
                  <a:cubicBezTo>
                    <a:pt x="10970" y="285247"/>
                    <a:pt x="0" y="301704"/>
                    <a:pt x="0" y="318161"/>
                  </a:cubicBezTo>
                  <a:lnTo>
                    <a:pt x="0" y="318161"/>
                  </a:lnTo>
                  <a:lnTo>
                    <a:pt x="0" y="356559"/>
                  </a:lnTo>
                  <a:cubicBezTo>
                    <a:pt x="0" y="373016"/>
                    <a:pt x="10970" y="389472"/>
                    <a:pt x="27428" y="392215"/>
                  </a:cubicBezTo>
                  <a:cubicBezTo>
                    <a:pt x="38398" y="394958"/>
                    <a:pt x="46626" y="403186"/>
                    <a:pt x="49369" y="414157"/>
                  </a:cubicBezTo>
                  <a:cubicBezTo>
                    <a:pt x="54855" y="438842"/>
                    <a:pt x="65825" y="463527"/>
                    <a:pt x="79539" y="485469"/>
                  </a:cubicBezTo>
                  <a:cubicBezTo>
                    <a:pt x="85025" y="496440"/>
                    <a:pt x="85025" y="507411"/>
                    <a:pt x="79539" y="518382"/>
                  </a:cubicBezTo>
                  <a:cubicBezTo>
                    <a:pt x="71311" y="532096"/>
                    <a:pt x="74053" y="551295"/>
                    <a:pt x="85025" y="562266"/>
                  </a:cubicBezTo>
                  <a:lnTo>
                    <a:pt x="112453" y="589694"/>
                  </a:lnTo>
                  <a:cubicBezTo>
                    <a:pt x="123425" y="600665"/>
                    <a:pt x="142623" y="603408"/>
                    <a:pt x="156336" y="595180"/>
                  </a:cubicBezTo>
                  <a:cubicBezTo>
                    <a:pt x="167308" y="589694"/>
                    <a:pt x="178280" y="589694"/>
                    <a:pt x="189250" y="595180"/>
                  </a:cubicBezTo>
                  <a:cubicBezTo>
                    <a:pt x="211192" y="608893"/>
                    <a:pt x="235877" y="617122"/>
                    <a:pt x="260563" y="625350"/>
                  </a:cubicBezTo>
                  <a:cubicBezTo>
                    <a:pt x="271533" y="628093"/>
                    <a:pt x="279761" y="636321"/>
                    <a:pt x="282505" y="647292"/>
                  </a:cubicBezTo>
                  <a:cubicBezTo>
                    <a:pt x="285247" y="663749"/>
                    <a:pt x="301704" y="674720"/>
                    <a:pt x="318160" y="674720"/>
                  </a:cubicBezTo>
                  <a:lnTo>
                    <a:pt x="356560" y="674720"/>
                  </a:lnTo>
                  <a:cubicBezTo>
                    <a:pt x="373016" y="674720"/>
                    <a:pt x="389472" y="663749"/>
                    <a:pt x="392215" y="647292"/>
                  </a:cubicBezTo>
                  <a:cubicBezTo>
                    <a:pt x="394958" y="636321"/>
                    <a:pt x="403185" y="628093"/>
                    <a:pt x="414157" y="625350"/>
                  </a:cubicBezTo>
                  <a:cubicBezTo>
                    <a:pt x="438843" y="619864"/>
                    <a:pt x="463527" y="608893"/>
                    <a:pt x="485468" y="595180"/>
                  </a:cubicBezTo>
                  <a:cubicBezTo>
                    <a:pt x="496440" y="589694"/>
                    <a:pt x="507412" y="589694"/>
                    <a:pt x="518382" y="595180"/>
                  </a:cubicBezTo>
                  <a:cubicBezTo>
                    <a:pt x="532096" y="603408"/>
                    <a:pt x="551296" y="600665"/>
                    <a:pt x="562267" y="589694"/>
                  </a:cubicBezTo>
                  <a:lnTo>
                    <a:pt x="589695" y="562266"/>
                  </a:lnTo>
                  <a:cubicBezTo>
                    <a:pt x="600665" y="551295"/>
                    <a:pt x="603409" y="532096"/>
                    <a:pt x="595179" y="518382"/>
                  </a:cubicBezTo>
                  <a:cubicBezTo>
                    <a:pt x="589695" y="507411"/>
                    <a:pt x="589695" y="496440"/>
                    <a:pt x="595179" y="485469"/>
                  </a:cubicBezTo>
                  <a:cubicBezTo>
                    <a:pt x="608893" y="463527"/>
                    <a:pt x="617123" y="438842"/>
                    <a:pt x="625351" y="414157"/>
                  </a:cubicBezTo>
                  <a:cubicBezTo>
                    <a:pt x="628093" y="403186"/>
                    <a:pt x="636321" y="394958"/>
                    <a:pt x="647292" y="392215"/>
                  </a:cubicBezTo>
                  <a:cubicBezTo>
                    <a:pt x="663748" y="389472"/>
                    <a:pt x="674720" y="375759"/>
                    <a:pt x="674720" y="359302"/>
                  </a:cubicBezTo>
                  <a:lnTo>
                    <a:pt x="674720" y="318161"/>
                  </a:lnTo>
                  <a:cubicBezTo>
                    <a:pt x="674720" y="301704"/>
                    <a:pt x="663748" y="287990"/>
                    <a:pt x="647292" y="282505"/>
                  </a:cubicBezTo>
                  <a:close/>
                  <a:moveTo>
                    <a:pt x="342846" y="554038"/>
                  </a:moveTo>
                  <a:cubicBezTo>
                    <a:pt x="216678" y="554038"/>
                    <a:pt x="112453" y="452556"/>
                    <a:pt x="112453" y="323646"/>
                  </a:cubicBezTo>
                  <a:cubicBezTo>
                    <a:pt x="112453" y="194736"/>
                    <a:pt x="213936" y="93254"/>
                    <a:pt x="342846" y="93254"/>
                  </a:cubicBezTo>
                  <a:cubicBezTo>
                    <a:pt x="471755" y="93254"/>
                    <a:pt x="573237" y="194736"/>
                    <a:pt x="573237" y="323646"/>
                  </a:cubicBezTo>
                  <a:cubicBezTo>
                    <a:pt x="573237" y="452556"/>
                    <a:pt x="469013" y="554038"/>
                    <a:pt x="342846" y="554038"/>
                  </a:cubicBezTo>
                  <a:close/>
                </a:path>
              </a:pathLst>
            </a:custGeom>
            <a:solidFill>
              <a:srgbClr val="DF4625"/>
            </a:solidFill>
            <a:ln w="27426" cap="flat">
              <a:noFill/>
              <a:prstDash val="solid"/>
              <a:miter/>
            </a:ln>
          </p:spPr>
          <p:txBody>
            <a:bodyPr rtlCol="0" anchor="ctr"/>
            <a:lstStyle/>
            <a:p>
              <a:endParaRPr lang="en-US" sz="1396"/>
            </a:p>
          </p:txBody>
        </p:sp>
        <p:grpSp>
          <p:nvGrpSpPr>
            <p:cNvPr id="61" name="Graphic 3">
              <a:extLst>
                <a:ext uri="{FF2B5EF4-FFF2-40B4-BE49-F238E27FC236}">
                  <a16:creationId xmlns:a16="http://schemas.microsoft.com/office/drawing/2014/main" id="{1B935DE2-3442-D9C0-9DCA-635DCAD6DC55}"/>
                </a:ext>
              </a:extLst>
            </p:cNvPr>
            <p:cNvGrpSpPr/>
            <p:nvPr/>
          </p:nvGrpSpPr>
          <p:grpSpPr>
            <a:xfrm>
              <a:off x="2694219" y="430095"/>
              <a:ext cx="1090872" cy="1093052"/>
              <a:chOff x="2694219" y="430095"/>
              <a:chExt cx="1090872" cy="1093052"/>
            </a:xfrm>
            <a:grpFill/>
          </p:grpSpPr>
          <p:sp>
            <p:nvSpPr>
              <p:cNvPr id="62" name="Freeform 61">
                <a:extLst>
                  <a:ext uri="{FF2B5EF4-FFF2-40B4-BE49-F238E27FC236}">
                    <a16:creationId xmlns:a16="http://schemas.microsoft.com/office/drawing/2014/main" id="{62D36546-93EE-0D5D-D159-FC2252033121}"/>
                  </a:ext>
                </a:extLst>
              </p:cNvPr>
              <p:cNvSpPr/>
              <p:nvPr/>
            </p:nvSpPr>
            <p:spPr>
              <a:xfrm>
                <a:off x="2871751" y="430095"/>
                <a:ext cx="740547" cy="743288"/>
              </a:xfrm>
              <a:custGeom>
                <a:avLst/>
                <a:gdLst>
                  <a:gd name="connsiteX0" fmla="*/ 52112 w 740547"/>
                  <a:gd name="connsiteY0" fmla="*/ 458041 h 743288"/>
                  <a:gd name="connsiteX1" fmla="*/ 85025 w 740547"/>
                  <a:gd name="connsiteY1" fmla="*/ 534839 h 743288"/>
                  <a:gd name="connsiteX2" fmla="*/ 95997 w 740547"/>
                  <a:gd name="connsiteY2" fmla="*/ 619864 h 743288"/>
                  <a:gd name="connsiteX3" fmla="*/ 123425 w 740547"/>
                  <a:gd name="connsiteY3" fmla="*/ 647292 h 743288"/>
                  <a:gd name="connsiteX4" fmla="*/ 208450 w 740547"/>
                  <a:gd name="connsiteY4" fmla="*/ 658263 h 743288"/>
                  <a:gd name="connsiteX5" fmla="*/ 285247 w 740547"/>
                  <a:gd name="connsiteY5" fmla="*/ 691176 h 743288"/>
                  <a:gd name="connsiteX6" fmla="*/ 351074 w 740547"/>
                  <a:gd name="connsiteY6" fmla="*/ 743289 h 743288"/>
                  <a:gd name="connsiteX7" fmla="*/ 389473 w 740547"/>
                  <a:gd name="connsiteY7" fmla="*/ 743289 h 743288"/>
                  <a:gd name="connsiteX8" fmla="*/ 455299 w 740547"/>
                  <a:gd name="connsiteY8" fmla="*/ 691176 h 743288"/>
                  <a:gd name="connsiteX9" fmla="*/ 532096 w 740547"/>
                  <a:gd name="connsiteY9" fmla="*/ 658263 h 743288"/>
                  <a:gd name="connsiteX10" fmla="*/ 617123 w 740547"/>
                  <a:gd name="connsiteY10" fmla="*/ 647292 h 743288"/>
                  <a:gd name="connsiteX11" fmla="*/ 644550 w 740547"/>
                  <a:gd name="connsiteY11" fmla="*/ 619864 h 743288"/>
                  <a:gd name="connsiteX12" fmla="*/ 655520 w 740547"/>
                  <a:gd name="connsiteY12" fmla="*/ 534839 h 743288"/>
                  <a:gd name="connsiteX13" fmla="*/ 688434 w 740547"/>
                  <a:gd name="connsiteY13" fmla="*/ 458041 h 743288"/>
                  <a:gd name="connsiteX14" fmla="*/ 740547 w 740547"/>
                  <a:gd name="connsiteY14" fmla="*/ 392215 h 743288"/>
                  <a:gd name="connsiteX15" fmla="*/ 740547 w 740547"/>
                  <a:gd name="connsiteY15" fmla="*/ 351074 h 743288"/>
                  <a:gd name="connsiteX16" fmla="*/ 688434 w 740547"/>
                  <a:gd name="connsiteY16" fmla="*/ 285247 h 743288"/>
                  <a:gd name="connsiteX17" fmla="*/ 655520 w 740547"/>
                  <a:gd name="connsiteY17" fmla="*/ 208450 h 743288"/>
                  <a:gd name="connsiteX18" fmla="*/ 644550 w 740547"/>
                  <a:gd name="connsiteY18" fmla="*/ 123424 h 743288"/>
                  <a:gd name="connsiteX19" fmla="*/ 617123 w 740547"/>
                  <a:gd name="connsiteY19" fmla="*/ 95997 h 743288"/>
                  <a:gd name="connsiteX20" fmla="*/ 532096 w 740547"/>
                  <a:gd name="connsiteY20" fmla="*/ 85026 h 743288"/>
                  <a:gd name="connsiteX21" fmla="*/ 455299 w 740547"/>
                  <a:gd name="connsiteY21" fmla="*/ 52113 h 743288"/>
                  <a:gd name="connsiteX22" fmla="*/ 389473 w 740547"/>
                  <a:gd name="connsiteY22" fmla="*/ 0 h 743288"/>
                  <a:gd name="connsiteX23" fmla="*/ 351074 w 740547"/>
                  <a:gd name="connsiteY23" fmla="*/ 0 h 743288"/>
                  <a:gd name="connsiteX24" fmla="*/ 285247 w 740547"/>
                  <a:gd name="connsiteY24" fmla="*/ 52113 h 743288"/>
                  <a:gd name="connsiteX25" fmla="*/ 208450 w 740547"/>
                  <a:gd name="connsiteY25" fmla="*/ 85026 h 743288"/>
                  <a:gd name="connsiteX26" fmla="*/ 123425 w 740547"/>
                  <a:gd name="connsiteY26" fmla="*/ 95997 h 743288"/>
                  <a:gd name="connsiteX27" fmla="*/ 95997 w 740547"/>
                  <a:gd name="connsiteY27" fmla="*/ 123424 h 743288"/>
                  <a:gd name="connsiteX28" fmla="*/ 85025 w 740547"/>
                  <a:gd name="connsiteY28" fmla="*/ 208450 h 743288"/>
                  <a:gd name="connsiteX29" fmla="*/ 52112 w 740547"/>
                  <a:gd name="connsiteY29" fmla="*/ 285247 h 743288"/>
                  <a:gd name="connsiteX30" fmla="*/ 0 w 740547"/>
                  <a:gd name="connsiteY30" fmla="*/ 351074 h 743288"/>
                  <a:gd name="connsiteX31" fmla="*/ 0 w 740547"/>
                  <a:gd name="connsiteY31" fmla="*/ 389472 h 743288"/>
                  <a:gd name="connsiteX32" fmla="*/ 52112 w 740547"/>
                  <a:gd name="connsiteY32" fmla="*/ 458041 h 743288"/>
                  <a:gd name="connsiteX33" fmla="*/ 52112 w 740547"/>
                  <a:gd name="connsiteY33" fmla="*/ 458041 h 743288"/>
                  <a:gd name="connsiteX34" fmla="*/ 30170 w 740547"/>
                  <a:gd name="connsiteY34" fmla="*/ 351074 h 743288"/>
                  <a:gd name="connsiteX35" fmla="*/ 57597 w 740547"/>
                  <a:gd name="connsiteY35" fmla="*/ 315418 h 743288"/>
                  <a:gd name="connsiteX36" fmla="*/ 79539 w 740547"/>
                  <a:gd name="connsiteY36" fmla="*/ 293475 h 743288"/>
                  <a:gd name="connsiteX37" fmla="*/ 109711 w 740547"/>
                  <a:gd name="connsiteY37" fmla="*/ 222164 h 743288"/>
                  <a:gd name="connsiteX38" fmla="*/ 109711 w 740547"/>
                  <a:gd name="connsiteY38" fmla="*/ 189251 h 743288"/>
                  <a:gd name="connsiteX39" fmla="*/ 115197 w 740547"/>
                  <a:gd name="connsiteY39" fmla="*/ 145366 h 743288"/>
                  <a:gd name="connsiteX40" fmla="*/ 142624 w 740547"/>
                  <a:gd name="connsiteY40" fmla="*/ 117939 h 743288"/>
                  <a:gd name="connsiteX41" fmla="*/ 186508 w 740547"/>
                  <a:gd name="connsiteY41" fmla="*/ 112453 h 743288"/>
                  <a:gd name="connsiteX42" fmla="*/ 219421 w 740547"/>
                  <a:gd name="connsiteY42" fmla="*/ 112453 h 743288"/>
                  <a:gd name="connsiteX43" fmla="*/ 290733 w 740547"/>
                  <a:gd name="connsiteY43" fmla="*/ 82283 h 743288"/>
                  <a:gd name="connsiteX44" fmla="*/ 312674 w 740547"/>
                  <a:gd name="connsiteY44" fmla="*/ 60341 h 743288"/>
                  <a:gd name="connsiteX45" fmla="*/ 348332 w 740547"/>
                  <a:gd name="connsiteY45" fmla="*/ 32913 h 743288"/>
                  <a:gd name="connsiteX46" fmla="*/ 386730 w 740547"/>
                  <a:gd name="connsiteY46" fmla="*/ 32913 h 743288"/>
                  <a:gd name="connsiteX47" fmla="*/ 422385 w 740547"/>
                  <a:gd name="connsiteY47" fmla="*/ 60341 h 743288"/>
                  <a:gd name="connsiteX48" fmla="*/ 444329 w 740547"/>
                  <a:gd name="connsiteY48" fmla="*/ 82283 h 743288"/>
                  <a:gd name="connsiteX49" fmla="*/ 515640 w 740547"/>
                  <a:gd name="connsiteY49" fmla="*/ 112453 h 743288"/>
                  <a:gd name="connsiteX50" fmla="*/ 548553 w 740547"/>
                  <a:gd name="connsiteY50" fmla="*/ 112453 h 743288"/>
                  <a:gd name="connsiteX51" fmla="*/ 592437 w 740547"/>
                  <a:gd name="connsiteY51" fmla="*/ 117939 h 743288"/>
                  <a:gd name="connsiteX52" fmla="*/ 619865 w 740547"/>
                  <a:gd name="connsiteY52" fmla="*/ 145366 h 743288"/>
                  <a:gd name="connsiteX53" fmla="*/ 625351 w 740547"/>
                  <a:gd name="connsiteY53" fmla="*/ 189251 h 743288"/>
                  <a:gd name="connsiteX54" fmla="*/ 625351 w 740547"/>
                  <a:gd name="connsiteY54" fmla="*/ 222164 h 743288"/>
                  <a:gd name="connsiteX55" fmla="*/ 655520 w 740547"/>
                  <a:gd name="connsiteY55" fmla="*/ 293475 h 743288"/>
                  <a:gd name="connsiteX56" fmla="*/ 677464 w 740547"/>
                  <a:gd name="connsiteY56" fmla="*/ 315418 h 743288"/>
                  <a:gd name="connsiteX57" fmla="*/ 704892 w 740547"/>
                  <a:gd name="connsiteY57" fmla="*/ 348331 h 743288"/>
                  <a:gd name="connsiteX58" fmla="*/ 704892 w 740547"/>
                  <a:gd name="connsiteY58" fmla="*/ 389472 h 743288"/>
                  <a:gd name="connsiteX59" fmla="*/ 677464 w 740547"/>
                  <a:gd name="connsiteY59" fmla="*/ 422385 h 743288"/>
                  <a:gd name="connsiteX60" fmla="*/ 655520 w 740547"/>
                  <a:gd name="connsiteY60" fmla="*/ 444327 h 743288"/>
                  <a:gd name="connsiteX61" fmla="*/ 625351 w 740547"/>
                  <a:gd name="connsiteY61" fmla="*/ 515639 h 743288"/>
                  <a:gd name="connsiteX62" fmla="*/ 625351 w 740547"/>
                  <a:gd name="connsiteY62" fmla="*/ 548552 h 743288"/>
                  <a:gd name="connsiteX63" fmla="*/ 619865 w 740547"/>
                  <a:gd name="connsiteY63" fmla="*/ 592437 h 743288"/>
                  <a:gd name="connsiteX64" fmla="*/ 592437 w 740547"/>
                  <a:gd name="connsiteY64" fmla="*/ 619864 h 743288"/>
                  <a:gd name="connsiteX65" fmla="*/ 548553 w 740547"/>
                  <a:gd name="connsiteY65" fmla="*/ 625350 h 743288"/>
                  <a:gd name="connsiteX66" fmla="*/ 515640 w 740547"/>
                  <a:gd name="connsiteY66" fmla="*/ 625350 h 743288"/>
                  <a:gd name="connsiteX67" fmla="*/ 444329 w 740547"/>
                  <a:gd name="connsiteY67" fmla="*/ 655520 h 743288"/>
                  <a:gd name="connsiteX68" fmla="*/ 422385 w 740547"/>
                  <a:gd name="connsiteY68" fmla="*/ 677462 h 743288"/>
                  <a:gd name="connsiteX69" fmla="*/ 386730 w 740547"/>
                  <a:gd name="connsiteY69" fmla="*/ 704890 h 743288"/>
                  <a:gd name="connsiteX70" fmla="*/ 348332 w 740547"/>
                  <a:gd name="connsiteY70" fmla="*/ 704890 h 743288"/>
                  <a:gd name="connsiteX71" fmla="*/ 312674 w 740547"/>
                  <a:gd name="connsiteY71" fmla="*/ 677462 h 743288"/>
                  <a:gd name="connsiteX72" fmla="*/ 290733 w 740547"/>
                  <a:gd name="connsiteY72" fmla="*/ 655520 h 743288"/>
                  <a:gd name="connsiteX73" fmla="*/ 219421 w 740547"/>
                  <a:gd name="connsiteY73" fmla="*/ 625350 h 743288"/>
                  <a:gd name="connsiteX74" fmla="*/ 186508 w 740547"/>
                  <a:gd name="connsiteY74" fmla="*/ 625350 h 743288"/>
                  <a:gd name="connsiteX75" fmla="*/ 142624 w 740547"/>
                  <a:gd name="connsiteY75" fmla="*/ 619864 h 743288"/>
                  <a:gd name="connsiteX76" fmla="*/ 115197 w 740547"/>
                  <a:gd name="connsiteY76" fmla="*/ 592437 h 743288"/>
                  <a:gd name="connsiteX77" fmla="*/ 109711 w 740547"/>
                  <a:gd name="connsiteY77" fmla="*/ 548552 h 743288"/>
                  <a:gd name="connsiteX78" fmla="*/ 109711 w 740547"/>
                  <a:gd name="connsiteY78" fmla="*/ 515639 h 743288"/>
                  <a:gd name="connsiteX79" fmla="*/ 79539 w 740547"/>
                  <a:gd name="connsiteY79" fmla="*/ 444327 h 743288"/>
                  <a:gd name="connsiteX80" fmla="*/ 57597 w 740547"/>
                  <a:gd name="connsiteY80" fmla="*/ 422385 h 743288"/>
                  <a:gd name="connsiteX81" fmla="*/ 30170 w 740547"/>
                  <a:gd name="connsiteY81" fmla="*/ 386729 h 743288"/>
                  <a:gd name="connsiteX82" fmla="*/ 30170 w 740547"/>
                  <a:gd name="connsiteY82" fmla="*/ 351074 h 743288"/>
                  <a:gd name="connsiteX83" fmla="*/ 30170 w 740547"/>
                  <a:gd name="connsiteY83" fmla="*/ 351074 h 743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Lst>
                <a:rect l="l" t="t" r="r" b="b"/>
                <a:pathLst>
                  <a:path w="740547" h="743288">
                    <a:moveTo>
                      <a:pt x="52112" y="458041"/>
                    </a:moveTo>
                    <a:cubicBezTo>
                      <a:pt x="60341" y="485469"/>
                      <a:pt x="71311" y="510154"/>
                      <a:pt x="85025" y="534839"/>
                    </a:cubicBezTo>
                    <a:cubicBezTo>
                      <a:pt x="68569" y="562266"/>
                      <a:pt x="74055" y="595179"/>
                      <a:pt x="95997" y="619864"/>
                    </a:cubicBezTo>
                    <a:lnTo>
                      <a:pt x="123425" y="647292"/>
                    </a:lnTo>
                    <a:cubicBezTo>
                      <a:pt x="145366" y="669234"/>
                      <a:pt x="181022" y="674719"/>
                      <a:pt x="208450" y="658263"/>
                    </a:cubicBezTo>
                    <a:cubicBezTo>
                      <a:pt x="233135" y="671977"/>
                      <a:pt x="257819" y="682948"/>
                      <a:pt x="285247" y="691176"/>
                    </a:cubicBezTo>
                    <a:cubicBezTo>
                      <a:pt x="293476" y="721347"/>
                      <a:pt x="320904" y="743289"/>
                      <a:pt x="351074" y="743289"/>
                    </a:cubicBezTo>
                    <a:lnTo>
                      <a:pt x="389473" y="743289"/>
                    </a:lnTo>
                    <a:cubicBezTo>
                      <a:pt x="422385" y="743289"/>
                      <a:pt x="449813" y="721347"/>
                      <a:pt x="455299" y="691176"/>
                    </a:cubicBezTo>
                    <a:cubicBezTo>
                      <a:pt x="482726" y="682948"/>
                      <a:pt x="507412" y="671977"/>
                      <a:pt x="532096" y="658263"/>
                    </a:cubicBezTo>
                    <a:cubicBezTo>
                      <a:pt x="559524" y="674719"/>
                      <a:pt x="592437" y="669234"/>
                      <a:pt x="617123" y="647292"/>
                    </a:cubicBezTo>
                    <a:lnTo>
                      <a:pt x="644550" y="619864"/>
                    </a:lnTo>
                    <a:cubicBezTo>
                      <a:pt x="666492" y="597922"/>
                      <a:pt x="671978" y="562266"/>
                      <a:pt x="655520" y="534839"/>
                    </a:cubicBezTo>
                    <a:cubicBezTo>
                      <a:pt x="669234" y="510154"/>
                      <a:pt x="680206" y="485469"/>
                      <a:pt x="688434" y="458041"/>
                    </a:cubicBezTo>
                    <a:cubicBezTo>
                      <a:pt x="718605" y="449813"/>
                      <a:pt x="740547" y="425128"/>
                      <a:pt x="740547" y="392215"/>
                    </a:cubicBezTo>
                    <a:lnTo>
                      <a:pt x="740547" y="351074"/>
                    </a:lnTo>
                    <a:cubicBezTo>
                      <a:pt x="740547" y="320903"/>
                      <a:pt x="718605" y="293475"/>
                      <a:pt x="688434" y="285247"/>
                    </a:cubicBezTo>
                    <a:cubicBezTo>
                      <a:pt x="680206" y="257820"/>
                      <a:pt x="669234" y="233135"/>
                      <a:pt x="655520" y="208450"/>
                    </a:cubicBezTo>
                    <a:cubicBezTo>
                      <a:pt x="671978" y="181022"/>
                      <a:pt x="666492" y="148109"/>
                      <a:pt x="644550" y="123424"/>
                    </a:cubicBezTo>
                    <a:lnTo>
                      <a:pt x="617123" y="95997"/>
                    </a:lnTo>
                    <a:cubicBezTo>
                      <a:pt x="595181" y="74054"/>
                      <a:pt x="559524" y="68569"/>
                      <a:pt x="532096" y="85026"/>
                    </a:cubicBezTo>
                    <a:cubicBezTo>
                      <a:pt x="507412" y="71312"/>
                      <a:pt x="482726" y="60341"/>
                      <a:pt x="455299" y="52113"/>
                    </a:cubicBezTo>
                    <a:cubicBezTo>
                      <a:pt x="447071" y="21942"/>
                      <a:pt x="419643" y="0"/>
                      <a:pt x="389473" y="0"/>
                    </a:cubicBezTo>
                    <a:lnTo>
                      <a:pt x="351074" y="0"/>
                    </a:lnTo>
                    <a:cubicBezTo>
                      <a:pt x="318160" y="0"/>
                      <a:pt x="290733" y="21942"/>
                      <a:pt x="285247" y="52113"/>
                    </a:cubicBezTo>
                    <a:cubicBezTo>
                      <a:pt x="257819" y="60341"/>
                      <a:pt x="233135" y="71312"/>
                      <a:pt x="208450" y="85026"/>
                    </a:cubicBezTo>
                    <a:cubicBezTo>
                      <a:pt x="181022" y="68569"/>
                      <a:pt x="148108" y="74054"/>
                      <a:pt x="123425" y="95997"/>
                    </a:cubicBezTo>
                    <a:lnTo>
                      <a:pt x="95997" y="123424"/>
                    </a:lnTo>
                    <a:cubicBezTo>
                      <a:pt x="74055" y="145366"/>
                      <a:pt x="68569" y="181022"/>
                      <a:pt x="85025" y="208450"/>
                    </a:cubicBezTo>
                    <a:cubicBezTo>
                      <a:pt x="71311" y="233135"/>
                      <a:pt x="60341" y="257820"/>
                      <a:pt x="52112" y="285247"/>
                    </a:cubicBezTo>
                    <a:cubicBezTo>
                      <a:pt x="21942" y="293475"/>
                      <a:pt x="0" y="320903"/>
                      <a:pt x="0" y="351074"/>
                    </a:cubicBezTo>
                    <a:lnTo>
                      <a:pt x="0" y="389472"/>
                    </a:lnTo>
                    <a:cubicBezTo>
                      <a:pt x="0" y="422385"/>
                      <a:pt x="21942" y="449813"/>
                      <a:pt x="52112" y="458041"/>
                    </a:cubicBezTo>
                    <a:lnTo>
                      <a:pt x="52112" y="458041"/>
                    </a:lnTo>
                    <a:close/>
                    <a:moveTo>
                      <a:pt x="30170" y="351074"/>
                    </a:moveTo>
                    <a:cubicBezTo>
                      <a:pt x="30170" y="334617"/>
                      <a:pt x="41142" y="318160"/>
                      <a:pt x="57597" y="315418"/>
                    </a:cubicBezTo>
                    <a:cubicBezTo>
                      <a:pt x="68569" y="312675"/>
                      <a:pt x="76797" y="304447"/>
                      <a:pt x="79539" y="293475"/>
                    </a:cubicBezTo>
                    <a:cubicBezTo>
                      <a:pt x="85025" y="268791"/>
                      <a:pt x="95997" y="244106"/>
                      <a:pt x="109711" y="222164"/>
                    </a:cubicBezTo>
                    <a:cubicBezTo>
                      <a:pt x="115197" y="211193"/>
                      <a:pt x="115197" y="200222"/>
                      <a:pt x="109711" y="189251"/>
                    </a:cubicBezTo>
                    <a:cubicBezTo>
                      <a:pt x="101483" y="175537"/>
                      <a:pt x="104225" y="156337"/>
                      <a:pt x="115197" y="145366"/>
                    </a:cubicBezTo>
                    <a:lnTo>
                      <a:pt x="142624" y="117939"/>
                    </a:lnTo>
                    <a:cubicBezTo>
                      <a:pt x="153594" y="106968"/>
                      <a:pt x="172794" y="104225"/>
                      <a:pt x="186508" y="112453"/>
                    </a:cubicBezTo>
                    <a:cubicBezTo>
                      <a:pt x="197480" y="117939"/>
                      <a:pt x="208450" y="117939"/>
                      <a:pt x="219421" y="112453"/>
                    </a:cubicBezTo>
                    <a:cubicBezTo>
                      <a:pt x="241363" y="98739"/>
                      <a:pt x="266049" y="90511"/>
                      <a:pt x="290733" y="82283"/>
                    </a:cubicBezTo>
                    <a:cubicBezTo>
                      <a:pt x="301704" y="79540"/>
                      <a:pt x="309932" y="71312"/>
                      <a:pt x="312674" y="60341"/>
                    </a:cubicBezTo>
                    <a:cubicBezTo>
                      <a:pt x="315418" y="43884"/>
                      <a:pt x="331874" y="32913"/>
                      <a:pt x="348332" y="32913"/>
                    </a:cubicBezTo>
                    <a:lnTo>
                      <a:pt x="386730" y="32913"/>
                    </a:lnTo>
                    <a:cubicBezTo>
                      <a:pt x="403187" y="32913"/>
                      <a:pt x="419643" y="43884"/>
                      <a:pt x="422385" y="60341"/>
                    </a:cubicBezTo>
                    <a:cubicBezTo>
                      <a:pt x="425129" y="71312"/>
                      <a:pt x="433357" y="79540"/>
                      <a:pt x="444329" y="82283"/>
                    </a:cubicBezTo>
                    <a:cubicBezTo>
                      <a:pt x="469013" y="87768"/>
                      <a:pt x="493698" y="98739"/>
                      <a:pt x="515640" y="112453"/>
                    </a:cubicBezTo>
                    <a:cubicBezTo>
                      <a:pt x="526612" y="117939"/>
                      <a:pt x="537582" y="117939"/>
                      <a:pt x="548553" y="112453"/>
                    </a:cubicBezTo>
                    <a:cubicBezTo>
                      <a:pt x="562267" y="104225"/>
                      <a:pt x="581467" y="106968"/>
                      <a:pt x="592437" y="117939"/>
                    </a:cubicBezTo>
                    <a:lnTo>
                      <a:pt x="619865" y="145366"/>
                    </a:lnTo>
                    <a:cubicBezTo>
                      <a:pt x="630837" y="156337"/>
                      <a:pt x="633579" y="175537"/>
                      <a:pt x="625351" y="189251"/>
                    </a:cubicBezTo>
                    <a:cubicBezTo>
                      <a:pt x="619865" y="200222"/>
                      <a:pt x="619865" y="211193"/>
                      <a:pt x="625351" y="222164"/>
                    </a:cubicBezTo>
                    <a:cubicBezTo>
                      <a:pt x="639064" y="244106"/>
                      <a:pt x="647292" y="268791"/>
                      <a:pt x="655520" y="293475"/>
                    </a:cubicBezTo>
                    <a:cubicBezTo>
                      <a:pt x="658264" y="304447"/>
                      <a:pt x="666492" y="312675"/>
                      <a:pt x="677464" y="315418"/>
                    </a:cubicBezTo>
                    <a:cubicBezTo>
                      <a:pt x="693920" y="318160"/>
                      <a:pt x="704892" y="331874"/>
                      <a:pt x="704892" y="348331"/>
                    </a:cubicBezTo>
                    <a:lnTo>
                      <a:pt x="704892" y="389472"/>
                    </a:lnTo>
                    <a:cubicBezTo>
                      <a:pt x="704892" y="405929"/>
                      <a:pt x="693920" y="419643"/>
                      <a:pt x="677464" y="422385"/>
                    </a:cubicBezTo>
                    <a:cubicBezTo>
                      <a:pt x="666492" y="425128"/>
                      <a:pt x="658264" y="433357"/>
                      <a:pt x="655520" y="444327"/>
                    </a:cubicBezTo>
                    <a:cubicBezTo>
                      <a:pt x="650036" y="469012"/>
                      <a:pt x="639064" y="493697"/>
                      <a:pt x="625351" y="515639"/>
                    </a:cubicBezTo>
                    <a:cubicBezTo>
                      <a:pt x="619865" y="526610"/>
                      <a:pt x="619865" y="537581"/>
                      <a:pt x="625351" y="548552"/>
                    </a:cubicBezTo>
                    <a:cubicBezTo>
                      <a:pt x="633579" y="562266"/>
                      <a:pt x="630837" y="581466"/>
                      <a:pt x="619865" y="592437"/>
                    </a:cubicBezTo>
                    <a:lnTo>
                      <a:pt x="592437" y="619864"/>
                    </a:lnTo>
                    <a:cubicBezTo>
                      <a:pt x="581467" y="630835"/>
                      <a:pt x="562267" y="633578"/>
                      <a:pt x="548553" y="625350"/>
                    </a:cubicBezTo>
                    <a:cubicBezTo>
                      <a:pt x="537582" y="619864"/>
                      <a:pt x="526612" y="619864"/>
                      <a:pt x="515640" y="625350"/>
                    </a:cubicBezTo>
                    <a:cubicBezTo>
                      <a:pt x="493698" y="639064"/>
                      <a:pt x="469013" y="647292"/>
                      <a:pt x="444329" y="655520"/>
                    </a:cubicBezTo>
                    <a:cubicBezTo>
                      <a:pt x="433357" y="658263"/>
                      <a:pt x="425129" y="666491"/>
                      <a:pt x="422385" y="677462"/>
                    </a:cubicBezTo>
                    <a:cubicBezTo>
                      <a:pt x="419643" y="693919"/>
                      <a:pt x="403187" y="704890"/>
                      <a:pt x="386730" y="704890"/>
                    </a:cubicBezTo>
                    <a:lnTo>
                      <a:pt x="348332" y="704890"/>
                    </a:lnTo>
                    <a:cubicBezTo>
                      <a:pt x="331874" y="704890"/>
                      <a:pt x="315418" y="693919"/>
                      <a:pt x="312674" y="677462"/>
                    </a:cubicBezTo>
                    <a:cubicBezTo>
                      <a:pt x="309932" y="666491"/>
                      <a:pt x="301704" y="658263"/>
                      <a:pt x="290733" y="655520"/>
                    </a:cubicBezTo>
                    <a:cubicBezTo>
                      <a:pt x="266049" y="650035"/>
                      <a:pt x="241363" y="639064"/>
                      <a:pt x="219421" y="625350"/>
                    </a:cubicBezTo>
                    <a:cubicBezTo>
                      <a:pt x="208450" y="619864"/>
                      <a:pt x="197480" y="619864"/>
                      <a:pt x="186508" y="625350"/>
                    </a:cubicBezTo>
                    <a:cubicBezTo>
                      <a:pt x="172794" y="633578"/>
                      <a:pt x="153594" y="630835"/>
                      <a:pt x="142624" y="619864"/>
                    </a:cubicBezTo>
                    <a:lnTo>
                      <a:pt x="115197" y="592437"/>
                    </a:lnTo>
                    <a:cubicBezTo>
                      <a:pt x="104225" y="581466"/>
                      <a:pt x="101483" y="562266"/>
                      <a:pt x="109711" y="548552"/>
                    </a:cubicBezTo>
                    <a:cubicBezTo>
                      <a:pt x="115197" y="537581"/>
                      <a:pt x="115197" y="526610"/>
                      <a:pt x="109711" y="515639"/>
                    </a:cubicBezTo>
                    <a:cubicBezTo>
                      <a:pt x="95997" y="493697"/>
                      <a:pt x="87769" y="469012"/>
                      <a:pt x="79539" y="444327"/>
                    </a:cubicBezTo>
                    <a:cubicBezTo>
                      <a:pt x="76797" y="433357"/>
                      <a:pt x="68569" y="425128"/>
                      <a:pt x="57597" y="422385"/>
                    </a:cubicBezTo>
                    <a:cubicBezTo>
                      <a:pt x="41142" y="419643"/>
                      <a:pt x="30170" y="403186"/>
                      <a:pt x="30170" y="386729"/>
                    </a:cubicBezTo>
                    <a:lnTo>
                      <a:pt x="30170" y="351074"/>
                    </a:lnTo>
                    <a:lnTo>
                      <a:pt x="30170" y="351074"/>
                    </a:lnTo>
                    <a:close/>
                  </a:path>
                </a:pathLst>
              </a:custGeom>
              <a:grpFill/>
              <a:ln w="27426" cap="flat">
                <a:noFill/>
                <a:prstDash val="solid"/>
                <a:miter/>
              </a:ln>
            </p:spPr>
            <p:txBody>
              <a:bodyPr rtlCol="0" anchor="ctr"/>
              <a:lstStyle/>
              <a:p>
                <a:endParaRPr lang="en-US" sz="1396"/>
              </a:p>
            </p:txBody>
          </p:sp>
          <p:grpSp>
            <p:nvGrpSpPr>
              <p:cNvPr id="63" name="Graphic 3">
                <a:extLst>
                  <a:ext uri="{FF2B5EF4-FFF2-40B4-BE49-F238E27FC236}">
                    <a16:creationId xmlns:a16="http://schemas.microsoft.com/office/drawing/2014/main" id="{D265EE5F-B015-5F57-A4EC-6AB54297538F}"/>
                  </a:ext>
                </a:extLst>
              </p:cNvPr>
              <p:cNvGrpSpPr/>
              <p:nvPr/>
            </p:nvGrpSpPr>
            <p:grpSpPr>
              <a:xfrm>
                <a:off x="2694219" y="553519"/>
                <a:ext cx="1090872" cy="969628"/>
                <a:chOff x="2694219" y="553519"/>
                <a:chExt cx="1090872" cy="969628"/>
              </a:xfrm>
              <a:grpFill/>
            </p:grpSpPr>
            <p:sp>
              <p:nvSpPr>
                <p:cNvPr id="64" name="Freeform 63">
                  <a:extLst>
                    <a:ext uri="{FF2B5EF4-FFF2-40B4-BE49-F238E27FC236}">
                      <a16:creationId xmlns:a16="http://schemas.microsoft.com/office/drawing/2014/main" id="{99B091D1-38AD-741B-420E-E9E116E228F6}"/>
                    </a:ext>
                  </a:extLst>
                </p:cNvPr>
                <p:cNvSpPr/>
                <p:nvPr/>
              </p:nvSpPr>
              <p:spPr>
                <a:xfrm>
                  <a:off x="2992431" y="553519"/>
                  <a:ext cx="499183" cy="496439"/>
                </a:xfrm>
                <a:custGeom>
                  <a:avLst/>
                  <a:gdLst>
                    <a:gd name="connsiteX0" fmla="*/ 35657 w 499183"/>
                    <a:gd name="connsiteY0" fmla="*/ 375758 h 496439"/>
                    <a:gd name="connsiteX1" fmla="*/ 249593 w 499183"/>
                    <a:gd name="connsiteY1" fmla="*/ 496440 h 496439"/>
                    <a:gd name="connsiteX2" fmla="*/ 463528 w 499183"/>
                    <a:gd name="connsiteY2" fmla="*/ 375758 h 496439"/>
                    <a:gd name="connsiteX3" fmla="*/ 463528 w 499183"/>
                    <a:gd name="connsiteY3" fmla="*/ 375758 h 496439"/>
                    <a:gd name="connsiteX4" fmla="*/ 499184 w 499183"/>
                    <a:gd name="connsiteY4" fmla="*/ 249591 h 496439"/>
                    <a:gd name="connsiteX5" fmla="*/ 249593 w 499183"/>
                    <a:gd name="connsiteY5" fmla="*/ 0 h 496439"/>
                    <a:gd name="connsiteX6" fmla="*/ 106969 w 499183"/>
                    <a:gd name="connsiteY6" fmla="*/ 43884 h 496439"/>
                    <a:gd name="connsiteX7" fmla="*/ 104227 w 499183"/>
                    <a:gd name="connsiteY7" fmla="*/ 65826 h 496439"/>
                    <a:gd name="connsiteX8" fmla="*/ 126168 w 499183"/>
                    <a:gd name="connsiteY8" fmla="*/ 68569 h 496439"/>
                    <a:gd name="connsiteX9" fmla="*/ 249593 w 499183"/>
                    <a:gd name="connsiteY9" fmla="*/ 30170 h 496439"/>
                    <a:gd name="connsiteX10" fmla="*/ 466270 w 499183"/>
                    <a:gd name="connsiteY10" fmla="*/ 246849 h 496439"/>
                    <a:gd name="connsiteX11" fmla="*/ 444329 w 499183"/>
                    <a:gd name="connsiteY11" fmla="*/ 340103 h 496439"/>
                    <a:gd name="connsiteX12" fmla="*/ 414159 w 499183"/>
                    <a:gd name="connsiteY12" fmla="*/ 323646 h 496439"/>
                    <a:gd name="connsiteX13" fmla="*/ 430615 w 499183"/>
                    <a:gd name="connsiteY13" fmla="*/ 277019 h 496439"/>
                    <a:gd name="connsiteX14" fmla="*/ 356560 w 499183"/>
                    <a:gd name="connsiteY14" fmla="*/ 202964 h 496439"/>
                    <a:gd name="connsiteX15" fmla="*/ 348332 w 499183"/>
                    <a:gd name="connsiteY15" fmla="*/ 202964 h 496439"/>
                    <a:gd name="connsiteX16" fmla="*/ 307190 w 499183"/>
                    <a:gd name="connsiteY16" fmla="*/ 175537 h 496439"/>
                    <a:gd name="connsiteX17" fmla="*/ 323648 w 499183"/>
                    <a:gd name="connsiteY17" fmla="*/ 128910 h 496439"/>
                    <a:gd name="connsiteX18" fmla="*/ 249593 w 499183"/>
                    <a:gd name="connsiteY18" fmla="*/ 54855 h 496439"/>
                    <a:gd name="connsiteX19" fmla="*/ 175538 w 499183"/>
                    <a:gd name="connsiteY19" fmla="*/ 128910 h 496439"/>
                    <a:gd name="connsiteX20" fmla="*/ 191994 w 499183"/>
                    <a:gd name="connsiteY20" fmla="*/ 175537 h 496439"/>
                    <a:gd name="connsiteX21" fmla="*/ 150852 w 499183"/>
                    <a:gd name="connsiteY21" fmla="*/ 202964 h 496439"/>
                    <a:gd name="connsiteX22" fmla="*/ 142624 w 499183"/>
                    <a:gd name="connsiteY22" fmla="*/ 202964 h 496439"/>
                    <a:gd name="connsiteX23" fmla="*/ 68569 w 499183"/>
                    <a:gd name="connsiteY23" fmla="*/ 277019 h 496439"/>
                    <a:gd name="connsiteX24" fmla="*/ 85027 w 499183"/>
                    <a:gd name="connsiteY24" fmla="*/ 323646 h 496439"/>
                    <a:gd name="connsiteX25" fmla="*/ 54855 w 499183"/>
                    <a:gd name="connsiteY25" fmla="*/ 340103 h 496439"/>
                    <a:gd name="connsiteX26" fmla="*/ 32914 w 499183"/>
                    <a:gd name="connsiteY26" fmla="*/ 246849 h 496439"/>
                    <a:gd name="connsiteX27" fmla="*/ 74055 w 499183"/>
                    <a:gd name="connsiteY27" fmla="*/ 117939 h 496439"/>
                    <a:gd name="connsiteX28" fmla="*/ 71313 w 499183"/>
                    <a:gd name="connsiteY28" fmla="*/ 95997 h 496439"/>
                    <a:gd name="connsiteX29" fmla="*/ 49371 w 499183"/>
                    <a:gd name="connsiteY29" fmla="*/ 98739 h 496439"/>
                    <a:gd name="connsiteX30" fmla="*/ 0 w 499183"/>
                    <a:gd name="connsiteY30" fmla="*/ 246849 h 496439"/>
                    <a:gd name="connsiteX31" fmla="*/ 35657 w 499183"/>
                    <a:gd name="connsiteY31" fmla="*/ 375758 h 496439"/>
                    <a:gd name="connsiteX32" fmla="*/ 35657 w 499183"/>
                    <a:gd name="connsiteY32" fmla="*/ 375758 h 496439"/>
                    <a:gd name="connsiteX33" fmla="*/ 35657 w 499183"/>
                    <a:gd name="connsiteY33" fmla="*/ 375758 h 496439"/>
                    <a:gd name="connsiteX34" fmla="*/ 263307 w 499183"/>
                    <a:gd name="connsiteY34" fmla="*/ 463527 h 496439"/>
                    <a:gd name="connsiteX35" fmla="*/ 263307 w 499183"/>
                    <a:gd name="connsiteY35" fmla="*/ 416900 h 496439"/>
                    <a:gd name="connsiteX36" fmla="*/ 329132 w 499183"/>
                    <a:gd name="connsiteY36" fmla="*/ 351074 h 496439"/>
                    <a:gd name="connsiteX37" fmla="*/ 383987 w 499183"/>
                    <a:gd name="connsiteY37" fmla="*/ 351074 h 496439"/>
                    <a:gd name="connsiteX38" fmla="*/ 427873 w 499183"/>
                    <a:gd name="connsiteY38" fmla="*/ 367530 h 496439"/>
                    <a:gd name="connsiteX39" fmla="*/ 263307 w 499183"/>
                    <a:gd name="connsiteY39" fmla="*/ 463527 h 496439"/>
                    <a:gd name="connsiteX40" fmla="*/ 263307 w 499183"/>
                    <a:gd name="connsiteY40" fmla="*/ 463527 h 496439"/>
                    <a:gd name="connsiteX41" fmla="*/ 397701 w 499183"/>
                    <a:gd name="connsiteY41" fmla="*/ 279762 h 496439"/>
                    <a:gd name="connsiteX42" fmla="*/ 364789 w 499183"/>
                    <a:gd name="connsiteY42" fmla="*/ 320903 h 496439"/>
                    <a:gd name="connsiteX43" fmla="*/ 345590 w 499183"/>
                    <a:gd name="connsiteY43" fmla="*/ 320903 h 496439"/>
                    <a:gd name="connsiteX44" fmla="*/ 312676 w 499183"/>
                    <a:gd name="connsiteY44" fmla="*/ 279762 h 496439"/>
                    <a:gd name="connsiteX45" fmla="*/ 356560 w 499183"/>
                    <a:gd name="connsiteY45" fmla="*/ 235878 h 496439"/>
                    <a:gd name="connsiteX46" fmla="*/ 397701 w 499183"/>
                    <a:gd name="connsiteY46" fmla="*/ 279762 h 496439"/>
                    <a:gd name="connsiteX47" fmla="*/ 397701 w 499183"/>
                    <a:gd name="connsiteY47" fmla="*/ 279762 h 496439"/>
                    <a:gd name="connsiteX48" fmla="*/ 246849 w 499183"/>
                    <a:gd name="connsiteY48" fmla="*/ 87768 h 496439"/>
                    <a:gd name="connsiteX49" fmla="*/ 290734 w 499183"/>
                    <a:gd name="connsiteY49" fmla="*/ 131653 h 496439"/>
                    <a:gd name="connsiteX50" fmla="*/ 257821 w 499183"/>
                    <a:gd name="connsiteY50" fmla="*/ 172794 h 496439"/>
                    <a:gd name="connsiteX51" fmla="*/ 238621 w 499183"/>
                    <a:gd name="connsiteY51" fmla="*/ 172794 h 496439"/>
                    <a:gd name="connsiteX52" fmla="*/ 205708 w 499183"/>
                    <a:gd name="connsiteY52" fmla="*/ 131653 h 496439"/>
                    <a:gd name="connsiteX53" fmla="*/ 246849 w 499183"/>
                    <a:gd name="connsiteY53" fmla="*/ 87768 h 496439"/>
                    <a:gd name="connsiteX54" fmla="*/ 246849 w 499183"/>
                    <a:gd name="connsiteY54" fmla="*/ 87768 h 496439"/>
                    <a:gd name="connsiteX55" fmla="*/ 219421 w 499183"/>
                    <a:gd name="connsiteY55" fmla="*/ 205707 h 496439"/>
                    <a:gd name="connsiteX56" fmla="*/ 274277 w 499183"/>
                    <a:gd name="connsiteY56" fmla="*/ 205707 h 496439"/>
                    <a:gd name="connsiteX57" fmla="*/ 312676 w 499183"/>
                    <a:gd name="connsiteY57" fmla="*/ 219421 h 496439"/>
                    <a:gd name="connsiteX58" fmla="*/ 279763 w 499183"/>
                    <a:gd name="connsiteY58" fmla="*/ 279762 h 496439"/>
                    <a:gd name="connsiteX59" fmla="*/ 296220 w 499183"/>
                    <a:gd name="connsiteY59" fmla="*/ 326389 h 496439"/>
                    <a:gd name="connsiteX60" fmla="*/ 246849 w 499183"/>
                    <a:gd name="connsiteY60" fmla="*/ 364787 h 496439"/>
                    <a:gd name="connsiteX61" fmla="*/ 197480 w 499183"/>
                    <a:gd name="connsiteY61" fmla="*/ 326389 h 496439"/>
                    <a:gd name="connsiteX62" fmla="*/ 213937 w 499183"/>
                    <a:gd name="connsiteY62" fmla="*/ 279762 h 496439"/>
                    <a:gd name="connsiteX63" fmla="*/ 181024 w 499183"/>
                    <a:gd name="connsiteY63" fmla="*/ 219421 h 496439"/>
                    <a:gd name="connsiteX64" fmla="*/ 219421 w 499183"/>
                    <a:gd name="connsiteY64" fmla="*/ 205707 h 496439"/>
                    <a:gd name="connsiteX65" fmla="*/ 219421 w 499183"/>
                    <a:gd name="connsiteY65" fmla="*/ 205707 h 496439"/>
                    <a:gd name="connsiteX66" fmla="*/ 139882 w 499183"/>
                    <a:gd name="connsiteY66" fmla="*/ 235878 h 496439"/>
                    <a:gd name="connsiteX67" fmla="*/ 183766 w 499183"/>
                    <a:gd name="connsiteY67" fmla="*/ 279762 h 496439"/>
                    <a:gd name="connsiteX68" fmla="*/ 150852 w 499183"/>
                    <a:gd name="connsiteY68" fmla="*/ 320903 h 496439"/>
                    <a:gd name="connsiteX69" fmla="*/ 131654 w 499183"/>
                    <a:gd name="connsiteY69" fmla="*/ 320903 h 496439"/>
                    <a:gd name="connsiteX70" fmla="*/ 98741 w 499183"/>
                    <a:gd name="connsiteY70" fmla="*/ 279762 h 496439"/>
                    <a:gd name="connsiteX71" fmla="*/ 139882 w 499183"/>
                    <a:gd name="connsiteY71" fmla="*/ 235878 h 496439"/>
                    <a:gd name="connsiteX72" fmla="*/ 139882 w 499183"/>
                    <a:gd name="connsiteY72" fmla="*/ 235878 h 496439"/>
                    <a:gd name="connsiteX73" fmla="*/ 112454 w 499183"/>
                    <a:gd name="connsiteY73" fmla="*/ 351074 h 496439"/>
                    <a:gd name="connsiteX74" fmla="*/ 167310 w 499183"/>
                    <a:gd name="connsiteY74" fmla="*/ 351074 h 496439"/>
                    <a:gd name="connsiteX75" fmla="*/ 233135 w 499183"/>
                    <a:gd name="connsiteY75" fmla="*/ 416900 h 496439"/>
                    <a:gd name="connsiteX76" fmla="*/ 233135 w 499183"/>
                    <a:gd name="connsiteY76" fmla="*/ 463527 h 496439"/>
                    <a:gd name="connsiteX77" fmla="*/ 68569 w 499183"/>
                    <a:gd name="connsiteY77" fmla="*/ 370273 h 496439"/>
                    <a:gd name="connsiteX78" fmla="*/ 112454 w 499183"/>
                    <a:gd name="connsiteY78" fmla="*/ 351074 h 496439"/>
                    <a:gd name="connsiteX79" fmla="*/ 112454 w 499183"/>
                    <a:gd name="connsiteY79" fmla="*/ 351074 h 4964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99183" h="496439">
                      <a:moveTo>
                        <a:pt x="35657" y="375758"/>
                      </a:moveTo>
                      <a:cubicBezTo>
                        <a:pt x="79541" y="449813"/>
                        <a:pt x="159082" y="496440"/>
                        <a:pt x="249593" y="496440"/>
                      </a:cubicBezTo>
                      <a:cubicBezTo>
                        <a:pt x="337362" y="496440"/>
                        <a:pt x="416901" y="449813"/>
                        <a:pt x="463528" y="375758"/>
                      </a:cubicBezTo>
                      <a:cubicBezTo>
                        <a:pt x="463528" y="375758"/>
                        <a:pt x="463528" y="375758"/>
                        <a:pt x="463528" y="375758"/>
                      </a:cubicBezTo>
                      <a:cubicBezTo>
                        <a:pt x="485470" y="337360"/>
                        <a:pt x="499184" y="296218"/>
                        <a:pt x="499184" y="249591"/>
                      </a:cubicBezTo>
                      <a:cubicBezTo>
                        <a:pt x="499184" y="112453"/>
                        <a:pt x="386731" y="0"/>
                        <a:pt x="249593" y="0"/>
                      </a:cubicBezTo>
                      <a:cubicBezTo>
                        <a:pt x="197480" y="0"/>
                        <a:pt x="148110" y="16457"/>
                        <a:pt x="106969" y="43884"/>
                      </a:cubicBezTo>
                      <a:cubicBezTo>
                        <a:pt x="98741" y="49370"/>
                        <a:pt x="98741" y="57598"/>
                        <a:pt x="104227" y="65826"/>
                      </a:cubicBezTo>
                      <a:cubicBezTo>
                        <a:pt x="109711" y="74054"/>
                        <a:pt x="117940" y="74054"/>
                        <a:pt x="126168" y="68569"/>
                      </a:cubicBezTo>
                      <a:cubicBezTo>
                        <a:pt x="161824" y="43884"/>
                        <a:pt x="205708" y="30170"/>
                        <a:pt x="249593" y="30170"/>
                      </a:cubicBezTo>
                      <a:cubicBezTo>
                        <a:pt x="370274" y="30170"/>
                        <a:pt x="466270" y="128910"/>
                        <a:pt x="466270" y="246849"/>
                      </a:cubicBezTo>
                      <a:cubicBezTo>
                        <a:pt x="466270" y="279762"/>
                        <a:pt x="458042" y="312675"/>
                        <a:pt x="444329" y="340103"/>
                      </a:cubicBezTo>
                      <a:cubicBezTo>
                        <a:pt x="436101" y="331874"/>
                        <a:pt x="425129" y="326389"/>
                        <a:pt x="414159" y="323646"/>
                      </a:cubicBezTo>
                      <a:cubicBezTo>
                        <a:pt x="425129" y="309932"/>
                        <a:pt x="430615" y="293475"/>
                        <a:pt x="430615" y="277019"/>
                      </a:cubicBezTo>
                      <a:cubicBezTo>
                        <a:pt x="430615" y="235878"/>
                        <a:pt x="397701" y="202964"/>
                        <a:pt x="356560" y="202964"/>
                      </a:cubicBezTo>
                      <a:cubicBezTo>
                        <a:pt x="353818" y="202964"/>
                        <a:pt x="351076" y="202964"/>
                        <a:pt x="348332" y="202964"/>
                      </a:cubicBezTo>
                      <a:cubicBezTo>
                        <a:pt x="337362" y="189251"/>
                        <a:pt x="323648" y="181022"/>
                        <a:pt x="307190" y="175537"/>
                      </a:cubicBezTo>
                      <a:cubicBezTo>
                        <a:pt x="318162" y="161823"/>
                        <a:pt x="323648" y="145366"/>
                        <a:pt x="323648" y="128910"/>
                      </a:cubicBezTo>
                      <a:cubicBezTo>
                        <a:pt x="323648" y="87768"/>
                        <a:pt x="290734" y="54855"/>
                        <a:pt x="249593" y="54855"/>
                      </a:cubicBezTo>
                      <a:cubicBezTo>
                        <a:pt x="208451" y="54855"/>
                        <a:pt x="175538" y="87768"/>
                        <a:pt x="175538" y="128910"/>
                      </a:cubicBezTo>
                      <a:cubicBezTo>
                        <a:pt x="175538" y="145366"/>
                        <a:pt x="181024" y="161823"/>
                        <a:pt x="191994" y="175537"/>
                      </a:cubicBezTo>
                      <a:cubicBezTo>
                        <a:pt x="175538" y="181022"/>
                        <a:pt x="161824" y="189251"/>
                        <a:pt x="150852" y="202964"/>
                      </a:cubicBezTo>
                      <a:cubicBezTo>
                        <a:pt x="148110" y="202964"/>
                        <a:pt x="145368" y="202964"/>
                        <a:pt x="142624" y="202964"/>
                      </a:cubicBezTo>
                      <a:cubicBezTo>
                        <a:pt x="101483" y="202964"/>
                        <a:pt x="68569" y="235878"/>
                        <a:pt x="68569" y="277019"/>
                      </a:cubicBezTo>
                      <a:cubicBezTo>
                        <a:pt x="68569" y="293475"/>
                        <a:pt x="74055" y="309932"/>
                        <a:pt x="85027" y="323646"/>
                      </a:cubicBezTo>
                      <a:cubicBezTo>
                        <a:pt x="74055" y="326389"/>
                        <a:pt x="65827" y="331874"/>
                        <a:pt x="54855" y="340103"/>
                      </a:cubicBezTo>
                      <a:cubicBezTo>
                        <a:pt x="41142" y="312675"/>
                        <a:pt x="32914" y="279762"/>
                        <a:pt x="32914" y="246849"/>
                      </a:cubicBezTo>
                      <a:cubicBezTo>
                        <a:pt x="32914" y="200222"/>
                        <a:pt x="46627" y="156337"/>
                        <a:pt x="74055" y="117939"/>
                      </a:cubicBezTo>
                      <a:cubicBezTo>
                        <a:pt x="79541" y="109710"/>
                        <a:pt x="76799" y="101482"/>
                        <a:pt x="71313" y="95997"/>
                      </a:cubicBezTo>
                      <a:cubicBezTo>
                        <a:pt x="63085" y="90511"/>
                        <a:pt x="54855" y="93254"/>
                        <a:pt x="49371" y="98739"/>
                      </a:cubicBezTo>
                      <a:cubicBezTo>
                        <a:pt x="16458" y="142624"/>
                        <a:pt x="0" y="191993"/>
                        <a:pt x="0" y="246849"/>
                      </a:cubicBezTo>
                      <a:cubicBezTo>
                        <a:pt x="0" y="293475"/>
                        <a:pt x="10972" y="337360"/>
                        <a:pt x="35657" y="375758"/>
                      </a:cubicBezTo>
                      <a:cubicBezTo>
                        <a:pt x="35657" y="375758"/>
                        <a:pt x="35657" y="375758"/>
                        <a:pt x="35657" y="375758"/>
                      </a:cubicBezTo>
                      <a:lnTo>
                        <a:pt x="35657" y="375758"/>
                      </a:lnTo>
                      <a:close/>
                      <a:moveTo>
                        <a:pt x="263307" y="463527"/>
                      </a:moveTo>
                      <a:lnTo>
                        <a:pt x="263307" y="416900"/>
                      </a:lnTo>
                      <a:cubicBezTo>
                        <a:pt x="263307" y="381244"/>
                        <a:pt x="293476" y="351074"/>
                        <a:pt x="329132" y="351074"/>
                      </a:cubicBezTo>
                      <a:lnTo>
                        <a:pt x="383987" y="351074"/>
                      </a:lnTo>
                      <a:cubicBezTo>
                        <a:pt x="400445" y="351074"/>
                        <a:pt x="416901" y="356559"/>
                        <a:pt x="427873" y="367530"/>
                      </a:cubicBezTo>
                      <a:cubicBezTo>
                        <a:pt x="392217" y="422385"/>
                        <a:pt x="331876" y="458041"/>
                        <a:pt x="263307" y="463527"/>
                      </a:cubicBezTo>
                      <a:lnTo>
                        <a:pt x="263307" y="463527"/>
                      </a:lnTo>
                      <a:close/>
                      <a:moveTo>
                        <a:pt x="397701" y="279762"/>
                      </a:moveTo>
                      <a:cubicBezTo>
                        <a:pt x="397701" y="298961"/>
                        <a:pt x="383987" y="315418"/>
                        <a:pt x="364789" y="320903"/>
                      </a:cubicBezTo>
                      <a:lnTo>
                        <a:pt x="345590" y="320903"/>
                      </a:lnTo>
                      <a:cubicBezTo>
                        <a:pt x="326390" y="315418"/>
                        <a:pt x="312676" y="298961"/>
                        <a:pt x="312676" y="279762"/>
                      </a:cubicBezTo>
                      <a:cubicBezTo>
                        <a:pt x="312676" y="255077"/>
                        <a:pt x="331876" y="235878"/>
                        <a:pt x="356560" y="235878"/>
                      </a:cubicBezTo>
                      <a:cubicBezTo>
                        <a:pt x="378503" y="235878"/>
                        <a:pt x="397701" y="255077"/>
                        <a:pt x="397701" y="279762"/>
                      </a:cubicBezTo>
                      <a:lnTo>
                        <a:pt x="397701" y="279762"/>
                      </a:lnTo>
                      <a:close/>
                      <a:moveTo>
                        <a:pt x="246849" y="87768"/>
                      </a:moveTo>
                      <a:cubicBezTo>
                        <a:pt x="271535" y="87768"/>
                        <a:pt x="290734" y="106968"/>
                        <a:pt x="290734" y="131653"/>
                      </a:cubicBezTo>
                      <a:cubicBezTo>
                        <a:pt x="290734" y="150852"/>
                        <a:pt x="277021" y="167308"/>
                        <a:pt x="257821" y="172794"/>
                      </a:cubicBezTo>
                      <a:lnTo>
                        <a:pt x="238621" y="172794"/>
                      </a:lnTo>
                      <a:cubicBezTo>
                        <a:pt x="219421" y="167308"/>
                        <a:pt x="205708" y="150852"/>
                        <a:pt x="205708" y="131653"/>
                      </a:cubicBezTo>
                      <a:cubicBezTo>
                        <a:pt x="205708" y="106968"/>
                        <a:pt x="224907" y="87768"/>
                        <a:pt x="246849" y="87768"/>
                      </a:cubicBezTo>
                      <a:lnTo>
                        <a:pt x="246849" y="87768"/>
                      </a:lnTo>
                      <a:close/>
                      <a:moveTo>
                        <a:pt x="219421" y="205707"/>
                      </a:moveTo>
                      <a:lnTo>
                        <a:pt x="274277" y="205707"/>
                      </a:lnTo>
                      <a:cubicBezTo>
                        <a:pt x="287991" y="205707"/>
                        <a:pt x="301704" y="211193"/>
                        <a:pt x="312676" y="219421"/>
                      </a:cubicBezTo>
                      <a:cubicBezTo>
                        <a:pt x="293476" y="233135"/>
                        <a:pt x="279763" y="255077"/>
                        <a:pt x="279763" y="279762"/>
                      </a:cubicBezTo>
                      <a:cubicBezTo>
                        <a:pt x="279763" y="296218"/>
                        <a:pt x="285248" y="312675"/>
                        <a:pt x="296220" y="326389"/>
                      </a:cubicBezTo>
                      <a:cubicBezTo>
                        <a:pt x="274277" y="334617"/>
                        <a:pt x="257821" y="348331"/>
                        <a:pt x="246849" y="364787"/>
                      </a:cubicBezTo>
                      <a:cubicBezTo>
                        <a:pt x="235879" y="345588"/>
                        <a:pt x="216679" y="331874"/>
                        <a:pt x="197480" y="326389"/>
                      </a:cubicBezTo>
                      <a:cubicBezTo>
                        <a:pt x="208451" y="312675"/>
                        <a:pt x="213937" y="296218"/>
                        <a:pt x="213937" y="279762"/>
                      </a:cubicBezTo>
                      <a:cubicBezTo>
                        <a:pt x="213937" y="255077"/>
                        <a:pt x="200223" y="230392"/>
                        <a:pt x="181024" y="219421"/>
                      </a:cubicBezTo>
                      <a:cubicBezTo>
                        <a:pt x="191994" y="208450"/>
                        <a:pt x="205708" y="205707"/>
                        <a:pt x="219421" y="205707"/>
                      </a:cubicBezTo>
                      <a:lnTo>
                        <a:pt x="219421" y="205707"/>
                      </a:lnTo>
                      <a:close/>
                      <a:moveTo>
                        <a:pt x="139882" y="235878"/>
                      </a:moveTo>
                      <a:cubicBezTo>
                        <a:pt x="164566" y="235878"/>
                        <a:pt x="183766" y="255077"/>
                        <a:pt x="183766" y="279762"/>
                      </a:cubicBezTo>
                      <a:cubicBezTo>
                        <a:pt x="183766" y="298961"/>
                        <a:pt x="170052" y="315418"/>
                        <a:pt x="150852" y="320903"/>
                      </a:cubicBezTo>
                      <a:lnTo>
                        <a:pt x="131654" y="320903"/>
                      </a:lnTo>
                      <a:cubicBezTo>
                        <a:pt x="112454" y="315418"/>
                        <a:pt x="98741" y="298961"/>
                        <a:pt x="98741" y="279762"/>
                      </a:cubicBezTo>
                      <a:cubicBezTo>
                        <a:pt x="95997" y="255077"/>
                        <a:pt x="115197" y="235878"/>
                        <a:pt x="139882" y="235878"/>
                      </a:cubicBezTo>
                      <a:lnTo>
                        <a:pt x="139882" y="235878"/>
                      </a:lnTo>
                      <a:close/>
                      <a:moveTo>
                        <a:pt x="112454" y="351074"/>
                      </a:moveTo>
                      <a:cubicBezTo>
                        <a:pt x="112454" y="351074"/>
                        <a:pt x="167310" y="351074"/>
                        <a:pt x="167310" y="351074"/>
                      </a:cubicBezTo>
                      <a:cubicBezTo>
                        <a:pt x="202965" y="351074"/>
                        <a:pt x="233135" y="381244"/>
                        <a:pt x="233135" y="416900"/>
                      </a:cubicBezTo>
                      <a:lnTo>
                        <a:pt x="233135" y="463527"/>
                      </a:lnTo>
                      <a:cubicBezTo>
                        <a:pt x="164566" y="458041"/>
                        <a:pt x="106969" y="422385"/>
                        <a:pt x="68569" y="370273"/>
                      </a:cubicBezTo>
                      <a:cubicBezTo>
                        <a:pt x="79541" y="359302"/>
                        <a:pt x="95997" y="351074"/>
                        <a:pt x="112454" y="351074"/>
                      </a:cubicBezTo>
                      <a:lnTo>
                        <a:pt x="112454" y="351074"/>
                      </a:lnTo>
                      <a:close/>
                    </a:path>
                  </a:pathLst>
                </a:custGeom>
                <a:grpFill/>
                <a:ln w="27426" cap="flat">
                  <a:noFill/>
                  <a:prstDash val="solid"/>
                  <a:miter/>
                </a:ln>
              </p:spPr>
              <p:txBody>
                <a:bodyPr rtlCol="0" anchor="ctr"/>
                <a:lstStyle/>
                <a:p>
                  <a:endParaRPr lang="en-US" sz="1396"/>
                </a:p>
              </p:txBody>
            </p:sp>
            <p:sp>
              <p:nvSpPr>
                <p:cNvPr id="65" name="Freeform 64">
                  <a:extLst>
                    <a:ext uri="{FF2B5EF4-FFF2-40B4-BE49-F238E27FC236}">
                      <a16:creationId xmlns:a16="http://schemas.microsoft.com/office/drawing/2014/main" id="{49165833-43AE-9BB6-D31B-E977AE84A33C}"/>
                    </a:ext>
                  </a:extLst>
                </p:cNvPr>
                <p:cNvSpPr/>
                <p:nvPr/>
              </p:nvSpPr>
              <p:spPr>
                <a:xfrm>
                  <a:off x="2694219" y="1044474"/>
                  <a:ext cx="1090872" cy="478673"/>
                </a:xfrm>
                <a:custGeom>
                  <a:avLst/>
                  <a:gdLst>
                    <a:gd name="connsiteX0" fmla="*/ 1038759 w 1090872"/>
                    <a:gd name="connsiteY0" fmla="*/ 0 h 478673"/>
                    <a:gd name="connsiteX1" fmla="*/ 978420 w 1090872"/>
                    <a:gd name="connsiteY1" fmla="*/ 0 h 478673"/>
                    <a:gd name="connsiteX2" fmla="*/ 926306 w 1090872"/>
                    <a:gd name="connsiteY2" fmla="*/ 52113 h 478673"/>
                    <a:gd name="connsiteX3" fmla="*/ 926306 w 1090872"/>
                    <a:gd name="connsiteY3" fmla="*/ 74054 h 478673"/>
                    <a:gd name="connsiteX4" fmla="*/ 896137 w 1090872"/>
                    <a:gd name="connsiteY4" fmla="*/ 74054 h 478673"/>
                    <a:gd name="connsiteX5" fmla="*/ 706885 w 1090872"/>
                    <a:gd name="connsiteY5" fmla="*/ 126167 h 478673"/>
                    <a:gd name="connsiteX6" fmla="*/ 446322 w 1090872"/>
                    <a:gd name="connsiteY6" fmla="*/ 191993 h 478673"/>
                    <a:gd name="connsiteX7" fmla="*/ 353067 w 1090872"/>
                    <a:gd name="connsiteY7" fmla="*/ 285247 h 478673"/>
                    <a:gd name="connsiteX8" fmla="*/ 309184 w 1090872"/>
                    <a:gd name="connsiteY8" fmla="*/ 285247 h 478673"/>
                    <a:gd name="connsiteX9" fmla="*/ 270784 w 1090872"/>
                    <a:gd name="connsiteY9" fmla="*/ 274276 h 478673"/>
                    <a:gd name="connsiteX10" fmla="*/ 111704 w 1090872"/>
                    <a:gd name="connsiteY10" fmla="*/ 164566 h 478673"/>
                    <a:gd name="connsiteX11" fmla="*/ 18451 w 1090872"/>
                    <a:gd name="connsiteY11" fmla="*/ 175537 h 478673"/>
                    <a:gd name="connsiteX12" fmla="*/ 29421 w 1090872"/>
                    <a:gd name="connsiteY12" fmla="*/ 279762 h 478673"/>
                    <a:gd name="connsiteX13" fmla="*/ 396953 w 1090872"/>
                    <a:gd name="connsiteY13" fmla="*/ 471755 h 478673"/>
                    <a:gd name="connsiteX14" fmla="*/ 778196 w 1090872"/>
                    <a:gd name="connsiteY14" fmla="*/ 452556 h 478673"/>
                    <a:gd name="connsiteX15" fmla="*/ 778196 w 1090872"/>
                    <a:gd name="connsiteY15" fmla="*/ 452556 h 478673"/>
                    <a:gd name="connsiteX16" fmla="*/ 926306 w 1090872"/>
                    <a:gd name="connsiteY16" fmla="*/ 408672 h 478673"/>
                    <a:gd name="connsiteX17" fmla="*/ 978420 w 1090872"/>
                    <a:gd name="connsiteY17" fmla="*/ 455298 h 478673"/>
                    <a:gd name="connsiteX18" fmla="*/ 1038759 w 1090872"/>
                    <a:gd name="connsiteY18" fmla="*/ 455298 h 478673"/>
                    <a:gd name="connsiteX19" fmla="*/ 1090873 w 1090872"/>
                    <a:gd name="connsiteY19" fmla="*/ 403186 h 478673"/>
                    <a:gd name="connsiteX20" fmla="*/ 1090873 w 1090872"/>
                    <a:gd name="connsiteY20" fmla="*/ 52113 h 478673"/>
                    <a:gd name="connsiteX21" fmla="*/ 1038759 w 1090872"/>
                    <a:gd name="connsiteY21" fmla="*/ 0 h 478673"/>
                    <a:gd name="connsiteX22" fmla="*/ 1038759 w 1090872"/>
                    <a:gd name="connsiteY22" fmla="*/ 0 h 478673"/>
                    <a:gd name="connsiteX23" fmla="*/ 1057959 w 1090872"/>
                    <a:gd name="connsiteY23" fmla="*/ 400443 h 478673"/>
                    <a:gd name="connsiteX24" fmla="*/ 1038759 w 1090872"/>
                    <a:gd name="connsiteY24" fmla="*/ 419643 h 478673"/>
                    <a:gd name="connsiteX25" fmla="*/ 978420 w 1090872"/>
                    <a:gd name="connsiteY25" fmla="*/ 419643 h 478673"/>
                    <a:gd name="connsiteX26" fmla="*/ 959220 w 1090872"/>
                    <a:gd name="connsiteY26" fmla="*/ 400443 h 478673"/>
                    <a:gd name="connsiteX27" fmla="*/ 959220 w 1090872"/>
                    <a:gd name="connsiteY27" fmla="*/ 383987 h 478673"/>
                    <a:gd name="connsiteX28" fmla="*/ 959220 w 1090872"/>
                    <a:gd name="connsiteY28" fmla="*/ 383987 h 478673"/>
                    <a:gd name="connsiteX29" fmla="*/ 959220 w 1090872"/>
                    <a:gd name="connsiteY29" fmla="*/ 216678 h 478673"/>
                    <a:gd name="connsiteX30" fmla="*/ 942762 w 1090872"/>
                    <a:gd name="connsiteY30" fmla="*/ 200222 h 478673"/>
                    <a:gd name="connsiteX31" fmla="*/ 926306 w 1090872"/>
                    <a:gd name="connsiteY31" fmla="*/ 216678 h 478673"/>
                    <a:gd name="connsiteX32" fmla="*/ 926306 w 1090872"/>
                    <a:gd name="connsiteY32" fmla="*/ 373016 h 478673"/>
                    <a:gd name="connsiteX33" fmla="*/ 769968 w 1090872"/>
                    <a:gd name="connsiteY33" fmla="*/ 419643 h 478673"/>
                    <a:gd name="connsiteX34" fmla="*/ 399695 w 1090872"/>
                    <a:gd name="connsiteY34" fmla="*/ 436099 h 478673"/>
                    <a:gd name="connsiteX35" fmla="*/ 51363 w 1090872"/>
                    <a:gd name="connsiteY35" fmla="*/ 252334 h 478673"/>
                    <a:gd name="connsiteX36" fmla="*/ 45879 w 1090872"/>
                    <a:gd name="connsiteY36" fmla="*/ 194736 h 478673"/>
                    <a:gd name="connsiteX37" fmla="*/ 97990 w 1090872"/>
                    <a:gd name="connsiteY37" fmla="*/ 189251 h 478673"/>
                    <a:gd name="connsiteX38" fmla="*/ 257071 w 1090872"/>
                    <a:gd name="connsiteY38" fmla="*/ 298961 h 478673"/>
                    <a:gd name="connsiteX39" fmla="*/ 311926 w 1090872"/>
                    <a:gd name="connsiteY39" fmla="*/ 315418 h 478673"/>
                    <a:gd name="connsiteX40" fmla="*/ 690429 w 1090872"/>
                    <a:gd name="connsiteY40" fmla="*/ 315418 h 478673"/>
                    <a:gd name="connsiteX41" fmla="*/ 690429 w 1090872"/>
                    <a:gd name="connsiteY41" fmla="*/ 315418 h 478673"/>
                    <a:gd name="connsiteX42" fmla="*/ 745284 w 1090872"/>
                    <a:gd name="connsiteY42" fmla="*/ 252334 h 478673"/>
                    <a:gd name="connsiteX43" fmla="*/ 728827 w 1090872"/>
                    <a:gd name="connsiteY43" fmla="*/ 238620 h 478673"/>
                    <a:gd name="connsiteX44" fmla="*/ 715113 w 1090872"/>
                    <a:gd name="connsiteY44" fmla="*/ 255077 h 478673"/>
                    <a:gd name="connsiteX45" fmla="*/ 690429 w 1090872"/>
                    <a:gd name="connsiteY45" fmla="*/ 285247 h 478673"/>
                    <a:gd name="connsiteX46" fmla="*/ 388725 w 1090872"/>
                    <a:gd name="connsiteY46" fmla="*/ 285247 h 478673"/>
                    <a:gd name="connsiteX47" fmla="*/ 454550 w 1090872"/>
                    <a:gd name="connsiteY47" fmla="*/ 224906 h 478673"/>
                    <a:gd name="connsiteX48" fmla="*/ 454550 w 1090872"/>
                    <a:gd name="connsiteY48" fmla="*/ 224906 h 478673"/>
                    <a:gd name="connsiteX49" fmla="*/ 726085 w 1090872"/>
                    <a:gd name="connsiteY49" fmla="*/ 153595 h 478673"/>
                    <a:gd name="connsiteX50" fmla="*/ 898879 w 1090872"/>
                    <a:gd name="connsiteY50" fmla="*/ 106968 h 478673"/>
                    <a:gd name="connsiteX51" fmla="*/ 929049 w 1090872"/>
                    <a:gd name="connsiteY51" fmla="*/ 106968 h 478673"/>
                    <a:gd name="connsiteX52" fmla="*/ 929049 w 1090872"/>
                    <a:gd name="connsiteY52" fmla="*/ 142624 h 478673"/>
                    <a:gd name="connsiteX53" fmla="*/ 945506 w 1090872"/>
                    <a:gd name="connsiteY53" fmla="*/ 159080 h 478673"/>
                    <a:gd name="connsiteX54" fmla="*/ 961962 w 1090872"/>
                    <a:gd name="connsiteY54" fmla="*/ 142624 h 478673"/>
                    <a:gd name="connsiteX55" fmla="*/ 961962 w 1090872"/>
                    <a:gd name="connsiteY55" fmla="*/ 54855 h 478673"/>
                    <a:gd name="connsiteX56" fmla="*/ 981162 w 1090872"/>
                    <a:gd name="connsiteY56" fmla="*/ 35656 h 478673"/>
                    <a:gd name="connsiteX57" fmla="*/ 1041503 w 1090872"/>
                    <a:gd name="connsiteY57" fmla="*/ 35656 h 478673"/>
                    <a:gd name="connsiteX58" fmla="*/ 1060703 w 1090872"/>
                    <a:gd name="connsiteY58" fmla="*/ 54855 h 478673"/>
                    <a:gd name="connsiteX59" fmla="*/ 1057959 w 1090872"/>
                    <a:gd name="connsiteY59" fmla="*/ 400443 h 478673"/>
                    <a:gd name="connsiteX60" fmla="*/ 1057959 w 1090872"/>
                    <a:gd name="connsiteY60" fmla="*/ 400443 h 4786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Lst>
                  <a:rect l="l" t="t" r="r" b="b"/>
                  <a:pathLst>
                    <a:path w="1090872" h="478673">
                      <a:moveTo>
                        <a:pt x="1038759" y="0"/>
                      </a:moveTo>
                      <a:lnTo>
                        <a:pt x="978420" y="0"/>
                      </a:lnTo>
                      <a:cubicBezTo>
                        <a:pt x="950992" y="0"/>
                        <a:pt x="926306" y="21942"/>
                        <a:pt x="926306" y="52113"/>
                      </a:cubicBezTo>
                      <a:lnTo>
                        <a:pt x="926306" y="74054"/>
                      </a:lnTo>
                      <a:lnTo>
                        <a:pt x="896137" y="74054"/>
                      </a:lnTo>
                      <a:cubicBezTo>
                        <a:pt x="830310" y="74054"/>
                        <a:pt x="764482" y="90511"/>
                        <a:pt x="706885" y="126167"/>
                      </a:cubicBezTo>
                      <a:cubicBezTo>
                        <a:pt x="627344" y="172794"/>
                        <a:pt x="577975" y="167308"/>
                        <a:pt x="446322" y="191993"/>
                      </a:cubicBezTo>
                      <a:cubicBezTo>
                        <a:pt x="396953" y="200222"/>
                        <a:pt x="358553" y="235878"/>
                        <a:pt x="353067" y="285247"/>
                      </a:cubicBezTo>
                      <a:lnTo>
                        <a:pt x="309184" y="285247"/>
                      </a:lnTo>
                      <a:cubicBezTo>
                        <a:pt x="295470" y="285247"/>
                        <a:pt x="281756" y="282504"/>
                        <a:pt x="270784" y="274276"/>
                      </a:cubicBezTo>
                      <a:lnTo>
                        <a:pt x="111704" y="164566"/>
                      </a:lnTo>
                      <a:cubicBezTo>
                        <a:pt x="81534" y="145366"/>
                        <a:pt x="43135" y="148109"/>
                        <a:pt x="18451" y="175537"/>
                      </a:cubicBezTo>
                      <a:cubicBezTo>
                        <a:pt x="-8977" y="205707"/>
                        <a:pt x="-6234" y="255077"/>
                        <a:pt x="29421" y="279762"/>
                      </a:cubicBezTo>
                      <a:cubicBezTo>
                        <a:pt x="152846" y="359302"/>
                        <a:pt x="226901" y="463527"/>
                        <a:pt x="396953" y="471755"/>
                      </a:cubicBezTo>
                      <a:cubicBezTo>
                        <a:pt x="490206" y="471755"/>
                        <a:pt x="619116" y="496440"/>
                        <a:pt x="778196" y="452556"/>
                      </a:cubicBezTo>
                      <a:cubicBezTo>
                        <a:pt x="778196" y="452556"/>
                        <a:pt x="778196" y="452556"/>
                        <a:pt x="778196" y="452556"/>
                      </a:cubicBezTo>
                      <a:lnTo>
                        <a:pt x="926306" y="408672"/>
                      </a:lnTo>
                      <a:cubicBezTo>
                        <a:pt x="929049" y="436099"/>
                        <a:pt x="950992" y="455298"/>
                        <a:pt x="978420" y="455298"/>
                      </a:cubicBezTo>
                      <a:lnTo>
                        <a:pt x="1038759" y="455298"/>
                      </a:lnTo>
                      <a:cubicBezTo>
                        <a:pt x="1066187" y="455298"/>
                        <a:pt x="1090873" y="433356"/>
                        <a:pt x="1090873" y="403186"/>
                      </a:cubicBezTo>
                      <a:lnTo>
                        <a:pt x="1090873" y="52113"/>
                      </a:lnTo>
                      <a:cubicBezTo>
                        <a:pt x="1090873" y="24685"/>
                        <a:pt x="1066187" y="0"/>
                        <a:pt x="1038759" y="0"/>
                      </a:cubicBezTo>
                      <a:lnTo>
                        <a:pt x="1038759" y="0"/>
                      </a:lnTo>
                      <a:close/>
                      <a:moveTo>
                        <a:pt x="1057959" y="400443"/>
                      </a:moveTo>
                      <a:cubicBezTo>
                        <a:pt x="1057959" y="411414"/>
                        <a:pt x="1049731" y="419643"/>
                        <a:pt x="1038759" y="419643"/>
                      </a:cubicBezTo>
                      <a:lnTo>
                        <a:pt x="978420" y="419643"/>
                      </a:lnTo>
                      <a:cubicBezTo>
                        <a:pt x="967448" y="419643"/>
                        <a:pt x="959220" y="411414"/>
                        <a:pt x="959220" y="400443"/>
                      </a:cubicBezTo>
                      <a:lnTo>
                        <a:pt x="959220" y="383987"/>
                      </a:lnTo>
                      <a:cubicBezTo>
                        <a:pt x="959220" y="383987"/>
                        <a:pt x="959220" y="383987"/>
                        <a:pt x="959220" y="383987"/>
                      </a:cubicBezTo>
                      <a:lnTo>
                        <a:pt x="959220" y="216678"/>
                      </a:lnTo>
                      <a:cubicBezTo>
                        <a:pt x="959220" y="208450"/>
                        <a:pt x="950992" y="200222"/>
                        <a:pt x="942762" y="200222"/>
                      </a:cubicBezTo>
                      <a:cubicBezTo>
                        <a:pt x="934534" y="200222"/>
                        <a:pt x="926306" y="208450"/>
                        <a:pt x="926306" y="216678"/>
                      </a:cubicBezTo>
                      <a:lnTo>
                        <a:pt x="926306" y="373016"/>
                      </a:lnTo>
                      <a:lnTo>
                        <a:pt x="769968" y="419643"/>
                      </a:lnTo>
                      <a:cubicBezTo>
                        <a:pt x="616374" y="463527"/>
                        <a:pt x="495692" y="438842"/>
                        <a:pt x="399695" y="436099"/>
                      </a:cubicBezTo>
                      <a:cubicBezTo>
                        <a:pt x="243357" y="427871"/>
                        <a:pt x="174787" y="331874"/>
                        <a:pt x="51363" y="252334"/>
                      </a:cubicBezTo>
                      <a:cubicBezTo>
                        <a:pt x="32165" y="238620"/>
                        <a:pt x="29421" y="211193"/>
                        <a:pt x="45879" y="194736"/>
                      </a:cubicBezTo>
                      <a:cubicBezTo>
                        <a:pt x="59593" y="181022"/>
                        <a:pt x="81534" y="178280"/>
                        <a:pt x="97990" y="189251"/>
                      </a:cubicBezTo>
                      <a:lnTo>
                        <a:pt x="257071" y="298961"/>
                      </a:lnTo>
                      <a:cubicBezTo>
                        <a:pt x="273528" y="309932"/>
                        <a:pt x="292728" y="315418"/>
                        <a:pt x="311926" y="315418"/>
                      </a:cubicBezTo>
                      <a:cubicBezTo>
                        <a:pt x="726085" y="315418"/>
                        <a:pt x="687685" y="315418"/>
                        <a:pt x="690429" y="315418"/>
                      </a:cubicBezTo>
                      <a:cubicBezTo>
                        <a:pt x="690429" y="315418"/>
                        <a:pt x="690429" y="315418"/>
                        <a:pt x="690429" y="315418"/>
                      </a:cubicBezTo>
                      <a:cubicBezTo>
                        <a:pt x="720599" y="315418"/>
                        <a:pt x="748027" y="285247"/>
                        <a:pt x="745284" y="252334"/>
                      </a:cubicBezTo>
                      <a:cubicBezTo>
                        <a:pt x="745284" y="244106"/>
                        <a:pt x="737055" y="235878"/>
                        <a:pt x="728827" y="238620"/>
                      </a:cubicBezTo>
                      <a:cubicBezTo>
                        <a:pt x="720599" y="238620"/>
                        <a:pt x="712371" y="246849"/>
                        <a:pt x="715113" y="255077"/>
                      </a:cubicBezTo>
                      <a:cubicBezTo>
                        <a:pt x="715113" y="268791"/>
                        <a:pt x="706885" y="282504"/>
                        <a:pt x="690429" y="285247"/>
                      </a:cubicBezTo>
                      <a:lnTo>
                        <a:pt x="388725" y="285247"/>
                      </a:lnTo>
                      <a:cubicBezTo>
                        <a:pt x="394209" y="252334"/>
                        <a:pt x="421637" y="227649"/>
                        <a:pt x="454550" y="224906"/>
                      </a:cubicBezTo>
                      <a:cubicBezTo>
                        <a:pt x="454550" y="224906"/>
                        <a:pt x="454550" y="224906"/>
                        <a:pt x="454550" y="224906"/>
                      </a:cubicBezTo>
                      <a:cubicBezTo>
                        <a:pt x="575233" y="200222"/>
                        <a:pt x="638316" y="205707"/>
                        <a:pt x="726085" y="153595"/>
                      </a:cubicBezTo>
                      <a:cubicBezTo>
                        <a:pt x="778196" y="123424"/>
                        <a:pt x="838538" y="106968"/>
                        <a:pt x="898879" y="106968"/>
                      </a:cubicBezTo>
                      <a:lnTo>
                        <a:pt x="929049" y="106968"/>
                      </a:lnTo>
                      <a:lnTo>
                        <a:pt x="929049" y="142624"/>
                      </a:lnTo>
                      <a:cubicBezTo>
                        <a:pt x="929049" y="150852"/>
                        <a:pt x="937278" y="159080"/>
                        <a:pt x="945506" y="159080"/>
                      </a:cubicBezTo>
                      <a:cubicBezTo>
                        <a:pt x="953734" y="159080"/>
                        <a:pt x="961962" y="150852"/>
                        <a:pt x="961962" y="142624"/>
                      </a:cubicBezTo>
                      <a:lnTo>
                        <a:pt x="961962" y="54855"/>
                      </a:lnTo>
                      <a:cubicBezTo>
                        <a:pt x="961962" y="43884"/>
                        <a:pt x="970190" y="35656"/>
                        <a:pt x="981162" y="35656"/>
                      </a:cubicBezTo>
                      <a:lnTo>
                        <a:pt x="1041503" y="35656"/>
                      </a:lnTo>
                      <a:cubicBezTo>
                        <a:pt x="1052473" y="35656"/>
                        <a:pt x="1060703" y="43884"/>
                        <a:pt x="1060703" y="54855"/>
                      </a:cubicBezTo>
                      <a:lnTo>
                        <a:pt x="1057959" y="400443"/>
                      </a:lnTo>
                      <a:lnTo>
                        <a:pt x="1057959" y="400443"/>
                      </a:lnTo>
                      <a:close/>
                    </a:path>
                  </a:pathLst>
                </a:custGeom>
                <a:grpFill/>
                <a:ln w="27426" cap="flat">
                  <a:noFill/>
                  <a:prstDash val="solid"/>
                  <a:miter/>
                </a:ln>
              </p:spPr>
              <p:txBody>
                <a:bodyPr rtlCol="0" anchor="ctr"/>
                <a:lstStyle/>
                <a:p>
                  <a:endParaRPr lang="en-US" sz="1396"/>
                </a:p>
              </p:txBody>
            </p:sp>
          </p:grpSp>
        </p:grpSp>
      </p:grpSp>
      <p:sp>
        <p:nvSpPr>
          <p:cNvPr id="66" name="Freeform 65">
            <a:extLst>
              <a:ext uri="{FF2B5EF4-FFF2-40B4-BE49-F238E27FC236}">
                <a16:creationId xmlns:a16="http://schemas.microsoft.com/office/drawing/2014/main" id="{68E88536-5B42-CC68-95F7-1F26EB252712}"/>
              </a:ext>
            </a:extLst>
          </p:cNvPr>
          <p:cNvSpPr/>
          <p:nvPr/>
        </p:nvSpPr>
        <p:spPr>
          <a:xfrm>
            <a:off x="6103145" y="1159846"/>
            <a:ext cx="386013" cy="169732"/>
          </a:xfrm>
          <a:custGeom>
            <a:avLst/>
            <a:gdLst>
              <a:gd name="connsiteX0" fmla="*/ 0 w 668437"/>
              <a:gd name="connsiteY0" fmla="*/ 0 h 194261"/>
              <a:gd name="connsiteX1" fmla="*/ 668437 w 668437"/>
              <a:gd name="connsiteY1" fmla="*/ 0 h 194261"/>
              <a:gd name="connsiteX2" fmla="*/ 668437 w 668437"/>
              <a:gd name="connsiteY2" fmla="*/ 194262 h 194261"/>
              <a:gd name="connsiteX3" fmla="*/ 0 w 668437"/>
              <a:gd name="connsiteY3" fmla="*/ 194262 h 194261"/>
            </a:gdLst>
            <a:ahLst/>
            <a:cxnLst>
              <a:cxn ang="0">
                <a:pos x="connsiteX0" y="connsiteY0"/>
              </a:cxn>
              <a:cxn ang="0">
                <a:pos x="connsiteX1" y="connsiteY1"/>
              </a:cxn>
              <a:cxn ang="0">
                <a:pos x="connsiteX2" y="connsiteY2"/>
              </a:cxn>
              <a:cxn ang="0">
                <a:pos x="connsiteX3" y="connsiteY3"/>
              </a:cxn>
            </a:cxnLst>
            <a:rect l="l" t="t" r="r" b="b"/>
            <a:pathLst>
              <a:path w="668437" h="194261">
                <a:moveTo>
                  <a:pt x="0" y="0"/>
                </a:moveTo>
                <a:lnTo>
                  <a:pt x="668437" y="0"/>
                </a:lnTo>
                <a:lnTo>
                  <a:pt x="668437" y="194262"/>
                </a:lnTo>
                <a:lnTo>
                  <a:pt x="0" y="194262"/>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7" name="Freeform 66">
            <a:extLst>
              <a:ext uri="{FF2B5EF4-FFF2-40B4-BE49-F238E27FC236}">
                <a16:creationId xmlns:a16="http://schemas.microsoft.com/office/drawing/2014/main" id="{E5A68B29-402C-7B15-D904-A01116E9A1C7}"/>
              </a:ext>
            </a:extLst>
          </p:cNvPr>
          <p:cNvSpPr/>
          <p:nvPr/>
        </p:nvSpPr>
        <p:spPr>
          <a:xfrm>
            <a:off x="8437102" y="1157029"/>
            <a:ext cx="425338" cy="189702"/>
          </a:xfrm>
          <a:custGeom>
            <a:avLst/>
            <a:gdLst>
              <a:gd name="connsiteX0" fmla="*/ 0 w 680357"/>
              <a:gd name="connsiteY0" fmla="*/ 0 h 173952"/>
              <a:gd name="connsiteX1" fmla="*/ 680358 w 680357"/>
              <a:gd name="connsiteY1" fmla="*/ 0 h 173952"/>
              <a:gd name="connsiteX2" fmla="*/ 680358 w 680357"/>
              <a:gd name="connsiteY2" fmla="*/ 173953 h 173952"/>
              <a:gd name="connsiteX3" fmla="*/ 0 w 680357"/>
              <a:gd name="connsiteY3" fmla="*/ 173953 h 173952"/>
            </a:gdLst>
            <a:ahLst/>
            <a:cxnLst>
              <a:cxn ang="0">
                <a:pos x="connsiteX0" y="connsiteY0"/>
              </a:cxn>
              <a:cxn ang="0">
                <a:pos x="connsiteX1" y="connsiteY1"/>
              </a:cxn>
              <a:cxn ang="0">
                <a:pos x="connsiteX2" y="connsiteY2"/>
              </a:cxn>
              <a:cxn ang="0">
                <a:pos x="connsiteX3" y="connsiteY3"/>
              </a:cxn>
            </a:cxnLst>
            <a:rect l="l" t="t" r="r" b="b"/>
            <a:pathLst>
              <a:path w="680357" h="173952">
                <a:moveTo>
                  <a:pt x="0" y="0"/>
                </a:moveTo>
                <a:lnTo>
                  <a:pt x="680358" y="0"/>
                </a:lnTo>
                <a:lnTo>
                  <a:pt x="680358" y="173953"/>
                </a:lnTo>
                <a:lnTo>
                  <a:pt x="0" y="173953"/>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68" name="Freeform 67">
            <a:extLst>
              <a:ext uri="{FF2B5EF4-FFF2-40B4-BE49-F238E27FC236}">
                <a16:creationId xmlns:a16="http://schemas.microsoft.com/office/drawing/2014/main" id="{87C12DB3-0DF8-3623-8B19-1C953E5C49A8}"/>
              </a:ext>
            </a:extLst>
          </p:cNvPr>
          <p:cNvSpPr/>
          <p:nvPr/>
        </p:nvSpPr>
        <p:spPr>
          <a:xfrm rot="1291588">
            <a:off x="10462527" y="1785138"/>
            <a:ext cx="364892" cy="88620"/>
          </a:xfrm>
          <a:custGeom>
            <a:avLst/>
            <a:gdLst>
              <a:gd name="connsiteX0" fmla="*/ 0 w 479914"/>
              <a:gd name="connsiteY0" fmla="*/ 0 h 116557"/>
              <a:gd name="connsiteX1" fmla="*/ 479915 w 479914"/>
              <a:gd name="connsiteY1" fmla="*/ 0 h 116557"/>
              <a:gd name="connsiteX2" fmla="*/ 479915 w 479914"/>
              <a:gd name="connsiteY2" fmla="*/ 116557 h 116557"/>
              <a:gd name="connsiteX3" fmla="*/ 0 w 479914"/>
              <a:gd name="connsiteY3" fmla="*/ 116557 h 116557"/>
            </a:gdLst>
            <a:ahLst/>
            <a:cxnLst>
              <a:cxn ang="0">
                <a:pos x="connsiteX0" y="connsiteY0"/>
              </a:cxn>
              <a:cxn ang="0">
                <a:pos x="connsiteX1" y="connsiteY1"/>
              </a:cxn>
              <a:cxn ang="0">
                <a:pos x="connsiteX2" y="connsiteY2"/>
              </a:cxn>
              <a:cxn ang="0">
                <a:pos x="connsiteX3" y="connsiteY3"/>
              </a:cxn>
            </a:cxnLst>
            <a:rect l="l" t="t" r="r" b="b"/>
            <a:pathLst>
              <a:path w="479914" h="116557">
                <a:moveTo>
                  <a:pt x="0" y="0"/>
                </a:moveTo>
                <a:lnTo>
                  <a:pt x="479915" y="0"/>
                </a:lnTo>
                <a:lnTo>
                  <a:pt x="479915" y="116557"/>
                </a:lnTo>
                <a:lnTo>
                  <a:pt x="0" y="116557"/>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69" name="Graphic 4">
            <a:extLst>
              <a:ext uri="{FF2B5EF4-FFF2-40B4-BE49-F238E27FC236}">
                <a16:creationId xmlns:a16="http://schemas.microsoft.com/office/drawing/2014/main" id="{2E3B01AF-0F72-83B7-56F8-C9FCC67ABDB2}"/>
              </a:ext>
            </a:extLst>
          </p:cNvPr>
          <p:cNvGrpSpPr/>
          <p:nvPr/>
        </p:nvGrpSpPr>
        <p:grpSpPr>
          <a:xfrm>
            <a:off x="6143668" y="991824"/>
            <a:ext cx="329399" cy="364228"/>
            <a:chOff x="6307703" y="4546157"/>
            <a:chExt cx="433233" cy="479040"/>
          </a:xfrm>
          <a:solidFill>
            <a:srgbClr val="083F59"/>
          </a:solidFill>
        </p:grpSpPr>
        <p:sp>
          <p:nvSpPr>
            <p:cNvPr id="70" name="Freeform 69">
              <a:extLst>
                <a:ext uri="{FF2B5EF4-FFF2-40B4-BE49-F238E27FC236}">
                  <a16:creationId xmlns:a16="http://schemas.microsoft.com/office/drawing/2014/main" id="{8EE4C40F-749F-CEDB-56FD-975E30E0F984}"/>
                </a:ext>
              </a:extLst>
            </p:cNvPr>
            <p:cNvSpPr/>
            <p:nvPr/>
          </p:nvSpPr>
          <p:spPr>
            <a:xfrm>
              <a:off x="6443585" y="4560295"/>
              <a:ext cx="168409" cy="140839"/>
            </a:xfrm>
            <a:custGeom>
              <a:avLst/>
              <a:gdLst>
                <a:gd name="connsiteX0" fmla="*/ 84082 w 168409"/>
                <a:gd name="connsiteY0" fmla="*/ 49007 h 140839"/>
                <a:gd name="connsiteX1" fmla="*/ 84082 w 168409"/>
                <a:gd name="connsiteY1" fmla="*/ 49448 h 140839"/>
                <a:gd name="connsiteX2" fmla="*/ 37283 w 168409"/>
                <a:gd name="connsiteY2" fmla="*/ 49448 h 140839"/>
                <a:gd name="connsiteX3" fmla="*/ 31984 w 168409"/>
                <a:gd name="connsiteY3" fmla="*/ 53863 h 140839"/>
                <a:gd name="connsiteX4" fmla="*/ 37283 w 168409"/>
                <a:gd name="connsiteY4" fmla="*/ 58278 h 140839"/>
                <a:gd name="connsiteX5" fmla="*/ 40373 w 168409"/>
                <a:gd name="connsiteY5" fmla="*/ 58278 h 140839"/>
                <a:gd name="connsiteX6" fmla="*/ 106599 w 168409"/>
                <a:gd name="connsiteY6" fmla="*/ 57837 h 140839"/>
                <a:gd name="connsiteX7" fmla="*/ 130440 w 168409"/>
                <a:gd name="connsiteY7" fmla="*/ 57837 h 140839"/>
                <a:gd name="connsiteX8" fmla="*/ 134855 w 168409"/>
                <a:gd name="connsiteY8" fmla="*/ 54747 h 140839"/>
                <a:gd name="connsiteX9" fmla="*/ 133530 w 168409"/>
                <a:gd name="connsiteY9" fmla="*/ 50332 h 140839"/>
                <a:gd name="connsiteX10" fmla="*/ 128232 w 168409"/>
                <a:gd name="connsiteY10" fmla="*/ 49007 h 140839"/>
                <a:gd name="connsiteX11" fmla="*/ 84082 w 168409"/>
                <a:gd name="connsiteY11" fmla="*/ 49007 h 140839"/>
                <a:gd name="connsiteX12" fmla="*/ 83641 w 168409"/>
                <a:gd name="connsiteY12" fmla="*/ 83444 h 140839"/>
                <a:gd name="connsiteX13" fmla="*/ 83641 w 168409"/>
                <a:gd name="connsiteY13" fmla="*/ 83002 h 140839"/>
                <a:gd name="connsiteX14" fmla="*/ 129115 w 168409"/>
                <a:gd name="connsiteY14" fmla="*/ 83002 h 140839"/>
                <a:gd name="connsiteX15" fmla="*/ 135738 w 168409"/>
                <a:gd name="connsiteY15" fmla="*/ 78587 h 140839"/>
                <a:gd name="connsiteX16" fmla="*/ 129115 w 168409"/>
                <a:gd name="connsiteY16" fmla="*/ 74172 h 140839"/>
                <a:gd name="connsiteX17" fmla="*/ 128232 w 168409"/>
                <a:gd name="connsiteY17" fmla="*/ 74172 h 140839"/>
                <a:gd name="connsiteX18" fmla="*/ 38607 w 168409"/>
                <a:gd name="connsiteY18" fmla="*/ 74172 h 140839"/>
                <a:gd name="connsiteX19" fmla="*/ 35075 w 168409"/>
                <a:gd name="connsiteY19" fmla="*/ 74614 h 140839"/>
                <a:gd name="connsiteX20" fmla="*/ 31984 w 168409"/>
                <a:gd name="connsiteY20" fmla="*/ 79029 h 140839"/>
                <a:gd name="connsiteX21" fmla="*/ 35075 w 168409"/>
                <a:gd name="connsiteY21" fmla="*/ 83444 h 140839"/>
                <a:gd name="connsiteX22" fmla="*/ 39049 w 168409"/>
                <a:gd name="connsiteY22" fmla="*/ 83886 h 140839"/>
                <a:gd name="connsiteX23" fmla="*/ 83641 w 168409"/>
                <a:gd name="connsiteY23" fmla="*/ 83444 h 140839"/>
                <a:gd name="connsiteX24" fmla="*/ 83199 w 168409"/>
                <a:gd name="connsiteY24" fmla="*/ 33996 h 140839"/>
                <a:gd name="connsiteX25" fmla="*/ 83199 w 168409"/>
                <a:gd name="connsiteY25" fmla="*/ 33996 h 140839"/>
                <a:gd name="connsiteX26" fmla="*/ 129557 w 168409"/>
                <a:gd name="connsiteY26" fmla="*/ 33554 h 140839"/>
                <a:gd name="connsiteX27" fmla="*/ 135296 w 168409"/>
                <a:gd name="connsiteY27" fmla="*/ 29139 h 140839"/>
                <a:gd name="connsiteX28" fmla="*/ 129115 w 168409"/>
                <a:gd name="connsiteY28" fmla="*/ 24283 h 140839"/>
                <a:gd name="connsiteX29" fmla="*/ 37724 w 168409"/>
                <a:gd name="connsiteY29" fmla="*/ 24724 h 140839"/>
                <a:gd name="connsiteX30" fmla="*/ 31984 w 168409"/>
                <a:gd name="connsiteY30" fmla="*/ 29139 h 140839"/>
                <a:gd name="connsiteX31" fmla="*/ 38165 w 168409"/>
                <a:gd name="connsiteY31" fmla="*/ 33996 h 140839"/>
                <a:gd name="connsiteX32" fmla="*/ 83199 w 168409"/>
                <a:gd name="connsiteY32" fmla="*/ 33996 h 140839"/>
                <a:gd name="connsiteX33" fmla="*/ 84523 w 168409"/>
                <a:gd name="connsiteY33" fmla="*/ 140840 h 140839"/>
                <a:gd name="connsiteX34" fmla="*/ 69512 w 168409"/>
                <a:gd name="connsiteY34" fmla="*/ 116557 h 140839"/>
                <a:gd name="connsiteX35" fmla="*/ 52735 w 168409"/>
                <a:gd name="connsiteY35" fmla="*/ 106844 h 140839"/>
                <a:gd name="connsiteX36" fmla="*/ 26686 w 168409"/>
                <a:gd name="connsiteY36" fmla="*/ 106844 h 140839"/>
                <a:gd name="connsiteX37" fmla="*/ 196 w 168409"/>
                <a:gd name="connsiteY37" fmla="*/ 79029 h 140839"/>
                <a:gd name="connsiteX38" fmla="*/ 196 w 168409"/>
                <a:gd name="connsiteY38" fmla="*/ 28698 h 140839"/>
                <a:gd name="connsiteX39" fmla="*/ 27128 w 168409"/>
                <a:gd name="connsiteY39" fmla="*/ 0 h 140839"/>
                <a:gd name="connsiteX40" fmla="*/ 141036 w 168409"/>
                <a:gd name="connsiteY40" fmla="*/ 0 h 140839"/>
                <a:gd name="connsiteX41" fmla="*/ 168409 w 168409"/>
                <a:gd name="connsiteY41" fmla="*/ 29139 h 140839"/>
                <a:gd name="connsiteX42" fmla="*/ 168409 w 168409"/>
                <a:gd name="connsiteY42" fmla="*/ 79912 h 140839"/>
                <a:gd name="connsiteX43" fmla="*/ 143244 w 168409"/>
                <a:gd name="connsiteY43" fmla="*/ 106844 h 140839"/>
                <a:gd name="connsiteX44" fmla="*/ 114987 w 168409"/>
                <a:gd name="connsiteY44" fmla="*/ 106844 h 140839"/>
                <a:gd name="connsiteX45" fmla="*/ 99976 w 168409"/>
                <a:gd name="connsiteY45" fmla="*/ 115674 h 140839"/>
                <a:gd name="connsiteX46" fmla="*/ 84523 w 168409"/>
                <a:gd name="connsiteY46" fmla="*/ 140840 h 140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168409" h="140839">
                  <a:moveTo>
                    <a:pt x="84082" y="49007"/>
                  </a:moveTo>
                  <a:cubicBezTo>
                    <a:pt x="84082" y="49007"/>
                    <a:pt x="84082" y="49448"/>
                    <a:pt x="84082" y="49448"/>
                  </a:cubicBezTo>
                  <a:cubicBezTo>
                    <a:pt x="68629" y="49448"/>
                    <a:pt x="53177" y="49448"/>
                    <a:pt x="37283" y="49448"/>
                  </a:cubicBezTo>
                  <a:cubicBezTo>
                    <a:pt x="34192" y="49448"/>
                    <a:pt x="31984" y="50332"/>
                    <a:pt x="31984" y="53863"/>
                  </a:cubicBezTo>
                  <a:cubicBezTo>
                    <a:pt x="31984" y="57396"/>
                    <a:pt x="34634" y="58278"/>
                    <a:pt x="37283" y="58278"/>
                  </a:cubicBezTo>
                  <a:cubicBezTo>
                    <a:pt x="38165" y="58278"/>
                    <a:pt x="39049" y="58278"/>
                    <a:pt x="40373" y="58278"/>
                  </a:cubicBezTo>
                  <a:cubicBezTo>
                    <a:pt x="62448" y="58278"/>
                    <a:pt x="84523" y="58278"/>
                    <a:pt x="106599" y="57837"/>
                  </a:cubicBezTo>
                  <a:cubicBezTo>
                    <a:pt x="114546" y="57837"/>
                    <a:pt x="122493" y="57837"/>
                    <a:pt x="130440" y="57837"/>
                  </a:cubicBezTo>
                  <a:cubicBezTo>
                    <a:pt x="132206" y="57837"/>
                    <a:pt x="133972" y="56071"/>
                    <a:pt x="134855" y="54747"/>
                  </a:cubicBezTo>
                  <a:cubicBezTo>
                    <a:pt x="135296" y="53863"/>
                    <a:pt x="134855" y="51214"/>
                    <a:pt x="133530" y="50332"/>
                  </a:cubicBezTo>
                  <a:cubicBezTo>
                    <a:pt x="132206" y="49448"/>
                    <a:pt x="129998" y="49007"/>
                    <a:pt x="128232" y="49007"/>
                  </a:cubicBezTo>
                  <a:cubicBezTo>
                    <a:pt x="114104" y="49007"/>
                    <a:pt x="99093" y="49007"/>
                    <a:pt x="84082" y="49007"/>
                  </a:cubicBezTo>
                  <a:close/>
                  <a:moveTo>
                    <a:pt x="83641" y="83444"/>
                  </a:moveTo>
                  <a:cubicBezTo>
                    <a:pt x="83641" y="83444"/>
                    <a:pt x="83641" y="83002"/>
                    <a:pt x="83641" y="83002"/>
                  </a:cubicBezTo>
                  <a:cubicBezTo>
                    <a:pt x="98652" y="83002"/>
                    <a:pt x="114104" y="83002"/>
                    <a:pt x="129115" y="83002"/>
                  </a:cubicBezTo>
                  <a:cubicBezTo>
                    <a:pt x="132206" y="83002"/>
                    <a:pt x="135738" y="83002"/>
                    <a:pt x="135738" y="78587"/>
                  </a:cubicBezTo>
                  <a:cubicBezTo>
                    <a:pt x="135738" y="74172"/>
                    <a:pt x="132206" y="73731"/>
                    <a:pt x="129115" y="74172"/>
                  </a:cubicBezTo>
                  <a:cubicBezTo>
                    <a:pt x="128674" y="74172"/>
                    <a:pt x="128674" y="74172"/>
                    <a:pt x="128232" y="74172"/>
                  </a:cubicBezTo>
                  <a:cubicBezTo>
                    <a:pt x="98652" y="74172"/>
                    <a:pt x="68629" y="74172"/>
                    <a:pt x="38607" y="74172"/>
                  </a:cubicBezTo>
                  <a:cubicBezTo>
                    <a:pt x="37283" y="74172"/>
                    <a:pt x="35958" y="73731"/>
                    <a:pt x="35075" y="74614"/>
                  </a:cubicBezTo>
                  <a:cubicBezTo>
                    <a:pt x="33750" y="75497"/>
                    <a:pt x="31984" y="77263"/>
                    <a:pt x="31984" y="79029"/>
                  </a:cubicBezTo>
                  <a:cubicBezTo>
                    <a:pt x="31984" y="80795"/>
                    <a:pt x="33750" y="82561"/>
                    <a:pt x="35075" y="83444"/>
                  </a:cubicBezTo>
                  <a:cubicBezTo>
                    <a:pt x="35958" y="84327"/>
                    <a:pt x="37724" y="83886"/>
                    <a:pt x="39049" y="83886"/>
                  </a:cubicBezTo>
                  <a:cubicBezTo>
                    <a:pt x="54059" y="83444"/>
                    <a:pt x="68629" y="83444"/>
                    <a:pt x="83641" y="83444"/>
                  </a:cubicBezTo>
                  <a:close/>
                  <a:moveTo>
                    <a:pt x="83199" y="33996"/>
                  </a:moveTo>
                  <a:cubicBezTo>
                    <a:pt x="83199" y="33554"/>
                    <a:pt x="83199" y="33554"/>
                    <a:pt x="83199" y="33996"/>
                  </a:cubicBezTo>
                  <a:cubicBezTo>
                    <a:pt x="98652" y="33554"/>
                    <a:pt x="114104" y="33554"/>
                    <a:pt x="129557" y="33554"/>
                  </a:cubicBezTo>
                  <a:cubicBezTo>
                    <a:pt x="132647" y="33554"/>
                    <a:pt x="135296" y="33113"/>
                    <a:pt x="135296" y="29139"/>
                  </a:cubicBezTo>
                  <a:cubicBezTo>
                    <a:pt x="135296" y="25166"/>
                    <a:pt x="132647" y="24283"/>
                    <a:pt x="129115" y="24283"/>
                  </a:cubicBezTo>
                  <a:cubicBezTo>
                    <a:pt x="98652" y="24283"/>
                    <a:pt x="67747" y="24283"/>
                    <a:pt x="37724" y="24724"/>
                  </a:cubicBezTo>
                  <a:cubicBezTo>
                    <a:pt x="34634" y="24724"/>
                    <a:pt x="31984" y="25166"/>
                    <a:pt x="31984" y="29139"/>
                  </a:cubicBezTo>
                  <a:cubicBezTo>
                    <a:pt x="31984" y="33554"/>
                    <a:pt x="34634" y="33996"/>
                    <a:pt x="38165" y="33996"/>
                  </a:cubicBezTo>
                  <a:cubicBezTo>
                    <a:pt x="53177" y="33996"/>
                    <a:pt x="68188" y="33996"/>
                    <a:pt x="83199" y="33996"/>
                  </a:cubicBezTo>
                  <a:close/>
                  <a:moveTo>
                    <a:pt x="84523" y="140840"/>
                  </a:moveTo>
                  <a:cubicBezTo>
                    <a:pt x="79226" y="132451"/>
                    <a:pt x="74369" y="124945"/>
                    <a:pt x="69512" y="116557"/>
                  </a:cubicBezTo>
                  <a:cubicBezTo>
                    <a:pt x="65539" y="109935"/>
                    <a:pt x="60241" y="106844"/>
                    <a:pt x="52735" y="106844"/>
                  </a:cubicBezTo>
                  <a:cubicBezTo>
                    <a:pt x="43905" y="107285"/>
                    <a:pt x="35075" y="106844"/>
                    <a:pt x="26686" y="106844"/>
                  </a:cubicBezTo>
                  <a:cubicBezTo>
                    <a:pt x="10792" y="106844"/>
                    <a:pt x="196" y="95806"/>
                    <a:pt x="196" y="79029"/>
                  </a:cubicBezTo>
                  <a:cubicBezTo>
                    <a:pt x="196" y="62252"/>
                    <a:pt x="-245" y="45475"/>
                    <a:pt x="196" y="28698"/>
                  </a:cubicBezTo>
                  <a:cubicBezTo>
                    <a:pt x="196" y="10154"/>
                    <a:pt x="10351" y="0"/>
                    <a:pt x="27128" y="0"/>
                  </a:cubicBezTo>
                  <a:cubicBezTo>
                    <a:pt x="65097" y="0"/>
                    <a:pt x="103067" y="0"/>
                    <a:pt x="141036" y="0"/>
                  </a:cubicBezTo>
                  <a:cubicBezTo>
                    <a:pt x="158255" y="0"/>
                    <a:pt x="168409" y="10596"/>
                    <a:pt x="168409" y="29139"/>
                  </a:cubicBezTo>
                  <a:cubicBezTo>
                    <a:pt x="168409" y="45917"/>
                    <a:pt x="168409" y="63135"/>
                    <a:pt x="168409" y="79912"/>
                  </a:cubicBezTo>
                  <a:cubicBezTo>
                    <a:pt x="168409" y="95365"/>
                    <a:pt x="157813" y="106844"/>
                    <a:pt x="143244" y="106844"/>
                  </a:cubicBezTo>
                  <a:cubicBezTo>
                    <a:pt x="133972" y="106844"/>
                    <a:pt x="124259" y="106844"/>
                    <a:pt x="114987" y="106844"/>
                  </a:cubicBezTo>
                  <a:cubicBezTo>
                    <a:pt x="108365" y="106844"/>
                    <a:pt x="103508" y="109493"/>
                    <a:pt x="99976" y="115674"/>
                  </a:cubicBezTo>
                  <a:cubicBezTo>
                    <a:pt x="95120" y="124063"/>
                    <a:pt x="89822" y="132451"/>
                    <a:pt x="84523" y="140840"/>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1" name="Freeform 70">
              <a:extLst>
                <a:ext uri="{FF2B5EF4-FFF2-40B4-BE49-F238E27FC236}">
                  <a16:creationId xmlns:a16="http://schemas.microsoft.com/office/drawing/2014/main" id="{703E1218-AB50-4297-D186-B32437E9325F}"/>
                </a:ext>
              </a:extLst>
            </p:cNvPr>
            <p:cNvSpPr/>
            <p:nvPr/>
          </p:nvSpPr>
          <p:spPr>
            <a:xfrm>
              <a:off x="6610473" y="4615483"/>
              <a:ext cx="119402" cy="100662"/>
            </a:xfrm>
            <a:custGeom>
              <a:avLst/>
              <a:gdLst>
                <a:gd name="connsiteX0" fmla="*/ 59799 w 119402"/>
                <a:gd name="connsiteY0" fmla="*/ 100663 h 100662"/>
                <a:gd name="connsiteX1" fmla="*/ 50086 w 119402"/>
                <a:gd name="connsiteY1" fmla="*/ 84769 h 100662"/>
                <a:gd name="connsiteX2" fmla="*/ 37724 w 119402"/>
                <a:gd name="connsiteY2" fmla="*/ 77263 h 100662"/>
                <a:gd name="connsiteX3" fmla="*/ 18739 w 119402"/>
                <a:gd name="connsiteY3" fmla="*/ 77263 h 100662"/>
                <a:gd name="connsiteX4" fmla="*/ 196 w 119402"/>
                <a:gd name="connsiteY4" fmla="*/ 51214 h 100662"/>
                <a:gd name="connsiteX5" fmla="*/ 1962 w 119402"/>
                <a:gd name="connsiteY5" fmla="*/ 48124 h 100662"/>
                <a:gd name="connsiteX6" fmla="*/ 9468 w 119402"/>
                <a:gd name="connsiteY6" fmla="*/ 26490 h 100662"/>
                <a:gd name="connsiteX7" fmla="*/ 9468 w 119402"/>
                <a:gd name="connsiteY7" fmla="*/ 5739 h 100662"/>
                <a:gd name="connsiteX8" fmla="*/ 13883 w 119402"/>
                <a:gd name="connsiteY8" fmla="*/ 441 h 100662"/>
                <a:gd name="connsiteX9" fmla="*/ 19181 w 119402"/>
                <a:gd name="connsiteY9" fmla="*/ 0 h 100662"/>
                <a:gd name="connsiteX10" fmla="*/ 100417 w 119402"/>
                <a:gd name="connsiteY10" fmla="*/ 0 h 100662"/>
                <a:gd name="connsiteX11" fmla="*/ 119402 w 119402"/>
                <a:gd name="connsiteY11" fmla="*/ 20750 h 100662"/>
                <a:gd name="connsiteX12" fmla="*/ 119402 w 119402"/>
                <a:gd name="connsiteY12" fmla="*/ 57396 h 100662"/>
                <a:gd name="connsiteX13" fmla="*/ 101742 w 119402"/>
                <a:gd name="connsiteY13" fmla="*/ 77263 h 100662"/>
                <a:gd name="connsiteX14" fmla="*/ 81874 w 119402"/>
                <a:gd name="connsiteY14" fmla="*/ 77263 h 100662"/>
                <a:gd name="connsiteX15" fmla="*/ 69512 w 119402"/>
                <a:gd name="connsiteY15" fmla="*/ 84327 h 100662"/>
                <a:gd name="connsiteX16" fmla="*/ 59799 w 119402"/>
                <a:gd name="connsiteY16" fmla="*/ 100663 h 1006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9402" h="100662">
                  <a:moveTo>
                    <a:pt x="59799" y="100663"/>
                  </a:moveTo>
                  <a:cubicBezTo>
                    <a:pt x="56267" y="94923"/>
                    <a:pt x="53177" y="89625"/>
                    <a:pt x="50086" y="84769"/>
                  </a:cubicBezTo>
                  <a:cubicBezTo>
                    <a:pt x="46995" y="79471"/>
                    <a:pt x="43463" y="76822"/>
                    <a:pt x="37724" y="77263"/>
                  </a:cubicBezTo>
                  <a:cubicBezTo>
                    <a:pt x="31543" y="77263"/>
                    <a:pt x="24920" y="77263"/>
                    <a:pt x="18739" y="77263"/>
                  </a:cubicBezTo>
                  <a:cubicBezTo>
                    <a:pt x="4169" y="77263"/>
                    <a:pt x="-1129" y="65784"/>
                    <a:pt x="196" y="51214"/>
                  </a:cubicBezTo>
                  <a:cubicBezTo>
                    <a:pt x="196" y="50332"/>
                    <a:pt x="1520" y="49007"/>
                    <a:pt x="1962" y="48124"/>
                  </a:cubicBezTo>
                  <a:cubicBezTo>
                    <a:pt x="6819" y="41943"/>
                    <a:pt x="9468" y="34879"/>
                    <a:pt x="9468" y="26490"/>
                  </a:cubicBezTo>
                  <a:cubicBezTo>
                    <a:pt x="9468" y="19426"/>
                    <a:pt x="9909" y="12804"/>
                    <a:pt x="9468" y="5739"/>
                  </a:cubicBezTo>
                  <a:cubicBezTo>
                    <a:pt x="9468" y="2208"/>
                    <a:pt x="10792" y="441"/>
                    <a:pt x="13883" y="441"/>
                  </a:cubicBezTo>
                  <a:cubicBezTo>
                    <a:pt x="15649" y="441"/>
                    <a:pt x="17414" y="0"/>
                    <a:pt x="19181" y="0"/>
                  </a:cubicBezTo>
                  <a:cubicBezTo>
                    <a:pt x="46112" y="0"/>
                    <a:pt x="73486" y="0"/>
                    <a:pt x="100417" y="0"/>
                  </a:cubicBezTo>
                  <a:cubicBezTo>
                    <a:pt x="112780" y="0"/>
                    <a:pt x="119402" y="7064"/>
                    <a:pt x="119402" y="20750"/>
                  </a:cubicBezTo>
                  <a:cubicBezTo>
                    <a:pt x="119402" y="33113"/>
                    <a:pt x="119402" y="45033"/>
                    <a:pt x="119402" y="57396"/>
                  </a:cubicBezTo>
                  <a:cubicBezTo>
                    <a:pt x="119402" y="68875"/>
                    <a:pt x="112338" y="76822"/>
                    <a:pt x="101742" y="77263"/>
                  </a:cubicBezTo>
                  <a:cubicBezTo>
                    <a:pt x="95120" y="77263"/>
                    <a:pt x="88497" y="77263"/>
                    <a:pt x="81874" y="77263"/>
                  </a:cubicBezTo>
                  <a:cubicBezTo>
                    <a:pt x="76576" y="77263"/>
                    <a:pt x="72602" y="79471"/>
                    <a:pt x="69512" y="84327"/>
                  </a:cubicBezTo>
                  <a:cubicBezTo>
                    <a:pt x="66422" y="89625"/>
                    <a:pt x="63331" y="94923"/>
                    <a:pt x="59799" y="100663"/>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2" name="Freeform 71">
              <a:extLst>
                <a:ext uri="{FF2B5EF4-FFF2-40B4-BE49-F238E27FC236}">
                  <a16:creationId xmlns:a16="http://schemas.microsoft.com/office/drawing/2014/main" id="{61EF525F-F567-4B7A-D18E-7C688BFF1467}"/>
                </a:ext>
              </a:extLst>
            </p:cNvPr>
            <p:cNvSpPr/>
            <p:nvPr/>
          </p:nvSpPr>
          <p:spPr>
            <a:xfrm>
              <a:off x="6324133" y="4615924"/>
              <a:ext cx="119292" cy="100221"/>
            </a:xfrm>
            <a:custGeom>
              <a:avLst/>
              <a:gdLst>
                <a:gd name="connsiteX0" fmla="*/ 59603 w 119292"/>
                <a:gd name="connsiteY0" fmla="*/ 100221 h 100221"/>
                <a:gd name="connsiteX1" fmla="*/ 49448 w 119292"/>
                <a:gd name="connsiteY1" fmla="*/ 83444 h 100221"/>
                <a:gd name="connsiteX2" fmla="*/ 38411 w 119292"/>
                <a:gd name="connsiteY2" fmla="*/ 76822 h 100221"/>
                <a:gd name="connsiteX3" fmla="*/ 18102 w 119292"/>
                <a:gd name="connsiteY3" fmla="*/ 76822 h 100221"/>
                <a:gd name="connsiteX4" fmla="*/ 0 w 119292"/>
                <a:gd name="connsiteY4" fmla="*/ 56954 h 100221"/>
                <a:gd name="connsiteX5" fmla="*/ 0 w 119292"/>
                <a:gd name="connsiteY5" fmla="*/ 19426 h 100221"/>
                <a:gd name="connsiteX6" fmla="*/ 17219 w 119292"/>
                <a:gd name="connsiteY6" fmla="*/ 0 h 100221"/>
                <a:gd name="connsiteX7" fmla="*/ 102429 w 119292"/>
                <a:gd name="connsiteY7" fmla="*/ 0 h 100221"/>
                <a:gd name="connsiteX8" fmla="*/ 109493 w 119292"/>
                <a:gd name="connsiteY8" fmla="*/ 7947 h 100221"/>
                <a:gd name="connsiteX9" fmla="*/ 110817 w 119292"/>
                <a:gd name="connsiteY9" fmla="*/ 33996 h 100221"/>
                <a:gd name="connsiteX10" fmla="*/ 116115 w 119292"/>
                <a:gd name="connsiteY10" fmla="*/ 46358 h 100221"/>
                <a:gd name="connsiteX11" fmla="*/ 105961 w 119292"/>
                <a:gd name="connsiteY11" fmla="*/ 75938 h 100221"/>
                <a:gd name="connsiteX12" fmla="*/ 86093 w 119292"/>
                <a:gd name="connsiteY12" fmla="*/ 76822 h 100221"/>
                <a:gd name="connsiteX13" fmla="*/ 66667 w 119292"/>
                <a:gd name="connsiteY13" fmla="*/ 88301 h 100221"/>
                <a:gd name="connsiteX14" fmla="*/ 59603 w 119292"/>
                <a:gd name="connsiteY14" fmla="*/ 100221 h 1002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119292" h="100221">
                  <a:moveTo>
                    <a:pt x="59603" y="100221"/>
                  </a:moveTo>
                  <a:cubicBezTo>
                    <a:pt x="56071" y="94041"/>
                    <a:pt x="52539" y="88742"/>
                    <a:pt x="49448" y="83444"/>
                  </a:cubicBezTo>
                  <a:cubicBezTo>
                    <a:pt x="46799" y="79029"/>
                    <a:pt x="43267" y="76822"/>
                    <a:pt x="38411" y="76822"/>
                  </a:cubicBezTo>
                  <a:cubicBezTo>
                    <a:pt x="31788" y="76822"/>
                    <a:pt x="24724" y="76822"/>
                    <a:pt x="18102" y="76822"/>
                  </a:cubicBezTo>
                  <a:cubicBezTo>
                    <a:pt x="7064" y="76822"/>
                    <a:pt x="0" y="68875"/>
                    <a:pt x="0" y="56954"/>
                  </a:cubicBezTo>
                  <a:cubicBezTo>
                    <a:pt x="0" y="44592"/>
                    <a:pt x="0" y="31788"/>
                    <a:pt x="0" y="19426"/>
                  </a:cubicBezTo>
                  <a:cubicBezTo>
                    <a:pt x="0" y="7947"/>
                    <a:pt x="6623" y="441"/>
                    <a:pt x="17219" y="0"/>
                  </a:cubicBezTo>
                  <a:cubicBezTo>
                    <a:pt x="45475" y="0"/>
                    <a:pt x="74172" y="0"/>
                    <a:pt x="102429" y="0"/>
                  </a:cubicBezTo>
                  <a:cubicBezTo>
                    <a:pt x="109051" y="0"/>
                    <a:pt x="109493" y="883"/>
                    <a:pt x="109493" y="7947"/>
                  </a:cubicBezTo>
                  <a:cubicBezTo>
                    <a:pt x="109935" y="16777"/>
                    <a:pt x="109935" y="25607"/>
                    <a:pt x="110817" y="33996"/>
                  </a:cubicBezTo>
                  <a:cubicBezTo>
                    <a:pt x="111259" y="38411"/>
                    <a:pt x="113908" y="42826"/>
                    <a:pt x="116115" y="46358"/>
                  </a:cubicBezTo>
                  <a:cubicBezTo>
                    <a:pt x="123180" y="56954"/>
                    <a:pt x="117881" y="73290"/>
                    <a:pt x="105961" y="75938"/>
                  </a:cubicBezTo>
                  <a:cubicBezTo>
                    <a:pt x="99338" y="77263"/>
                    <a:pt x="92716" y="77263"/>
                    <a:pt x="86093" y="76822"/>
                  </a:cubicBezTo>
                  <a:cubicBezTo>
                    <a:pt x="76822" y="75938"/>
                    <a:pt x="70641" y="79471"/>
                    <a:pt x="66667" y="88301"/>
                  </a:cubicBezTo>
                  <a:cubicBezTo>
                    <a:pt x="64901" y="92274"/>
                    <a:pt x="62252" y="95806"/>
                    <a:pt x="59603" y="100221"/>
                  </a:cubicBezTo>
                  <a:close/>
                </a:path>
              </a:pathLst>
            </a:custGeom>
            <a:solidFill>
              <a:srgbClr val="DF4625"/>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3" name="Freeform 72">
              <a:extLst>
                <a:ext uri="{FF2B5EF4-FFF2-40B4-BE49-F238E27FC236}">
                  <a16:creationId xmlns:a16="http://schemas.microsoft.com/office/drawing/2014/main" id="{AC178F89-C135-E75C-3316-11733FD63F65}"/>
                </a:ext>
              </a:extLst>
            </p:cNvPr>
            <p:cNvSpPr/>
            <p:nvPr/>
          </p:nvSpPr>
          <p:spPr>
            <a:xfrm>
              <a:off x="6307703" y="4713496"/>
              <a:ext cx="433233" cy="311701"/>
            </a:xfrm>
            <a:custGeom>
              <a:avLst/>
              <a:gdLst>
                <a:gd name="connsiteX0" fmla="*/ 399214 w 433233"/>
                <a:gd name="connsiteY0" fmla="*/ 105961 h 311701"/>
                <a:gd name="connsiteX1" fmla="*/ 406720 w 433233"/>
                <a:gd name="connsiteY1" fmla="*/ 96689 h 311701"/>
                <a:gd name="connsiteX2" fmla="*/ 399214 w 433233"/>
                <a:gd name="connsiteY2" fmla="*/ 87859 h 311701"/>
                <a:gd name="connsiteX3" fmla="*/ 399214 w 433233"/>
                <a:gd name="connsiteY3" fmla="*/ 105961 h 311701"/>
                <a:gd name="connsiteX4" fmla="*/ 318861 w 433233"/>
                <a:gd name="connsiteY4" fmla="*/ 87418 h 311701"/>
                <a:gd name="connsiteX5" fmla="*/ 310913 w 433233"/>
                <a:gd name="connsiteY5" fmla="*/ 97131 h 311701"/>
                <a:gd name="connsiteX6" fmla="*/ 318861 w 433233"/>
                <a:gd name="connsiteY6" fmla="*/ 105520 h 311701"/>
                <a:gd name="connsiteX7" fmla="*/ 318861 w 433233"/>
                <a:gd name="connsiteY7" fmla="*/ 87418 h 311701"/>
                <a:gd name="connsiteX8" fmla="*/ 261907 w 433233"/>
                <a:gd name="connsiteY8" fmla="*/ 100663 h 311701"/>
                <a:gd name="connsiteX9" fmla="*/ 273386 w 433233"/>
                <a:gd name="connsiteY9" fmla="*/ 86977 h 311701"/>
                <a:gd name="connsiteX10" fmla="*/ 261907 w 433233"/>
                <a:gd name="connsiteY10" fmla="*/ 73731 h 311701"/>
                <a:gd name="connsiteX11" fmla="*/ 261907 w 433233"/>
                <a:gd name="connsiteY11" fmla="*/ 100663 h 311701"/>
                <a:gd name="connsiteX12" fmla="*/ 167866 w 433233"/>
                <a:gd name="connsiteY12" fmla="*/ 101105 h 311701"/>
                <a:gd name="connsiteX13" fmla="*/ 167866 w 433233"/>
                <a:gd name="connsiteY13" fmla="*/ 73731 h 311701"/>
                <a:gd name="connsiteX14" fmla="*/ 156828 w 433233"/>
                <a:gd name="connsiteY14" fmla="*/ 87418 h 311701"/>
                <a:gd name="connsiteX15" fmla="*/ 167866 w 433233"/>
                <a:gd name="connsiteY15" fmla="*/ 101105 h 311701"/>
                <a:gd name="connsiteX16" fmla="*/ 348000 w 433233"/>
                <a:gd name="connsiteY16" fmla="*/ 148345 h 311701"/>
                <a:gd name="connsiteX17" fmla="*/ 351532 w 433233"/>
                <a:gd name="connsiteY17" fmla="*/ 159825 h 311701"/>
                <a:gd name="connsiteX18" fmla="*/ 354181 w 433233"/>
                <a:gd name="connsiteY18" fmla="*/ 163798 h 311701"/>
                <a:gd name="connsiteX19" fmla="*/ 364777 w 433233"/>
                <a:gd name="connsiteY19" fmla="*/ 162915 h 311701"/>
                <a:gd name="connsiteX20" fmla="*/ 370075 w 433233"/>
                <a:gd name="connsiteY20" fmla="*/ 148345 h 311701"/>
                <a:gd name="connsiteX21" fmla="*/ 348000 w 433233"/>
                <a:gd name="connsiteY21" fmla="*/ 148345 h 311701"/>
                <a:gd name="connsiteX22" fmla="*/ 61464 w 433233"/>
                <a:gd name="connsiteY22" fmla="*/ 146138 h 311701"/>
                <a:gd name="connsiteX23" fmla="*/ 63671 w 433233"/>
                <a:gd name="connsiteY23" fmla="*/ 155410 h 311701"/>
                <a:gd name="connsiteX24" fmla="*/ 74709 w 433233"/>
                <a:gd name="connsiteY24" fmla="*/ 163798 h 311701"/>
                <a:gd name="connsiteX25" fmla="*/ 78682 w 433233"/>
                <a:gd name="connsiteY25" fmla="*/ 162474 h 311701"/>
                <a:gd name="connsiteX26" fmla="*/ 83097 w 433233"/>
                <a:gd name="connsiteY26" fmla="*/ 146138 h 311701"/>
                <a:gd name="connsiteX27" fmla="*/ 61464 w 433233"/>
                <a:gd name="connsiteY27" fmla="*/ 146138 h 311701"/>
                <a:gd name="connsiteX28" fmla="*/ 230118 w 433233"/>
                <a:gd name="connsiteY28" fmla="*/ 150111 h 311701"/>
                <a:gd name="connsiteX29" fmla="*/ 200537 w 433233"/>
                <a:gd name="connsiteY29" fmla="*/ 150553 h 311701"/>
                <a:gd name="connsiteX30" fmla="*/ 206277 w 433233"/>
                <a:gd name="connsiteY30" fmla="*/ 176160 h 311701"/>
                <a:gd name="connsiteX31" fmla="*/ 209367 w 433233"/>
                <a:gd name="connsiteY31" fmla="*/ 177485 h 311701"/>
                <a:gd name="connsiteX32" fmla="*/ 221730 w 433233"/>
                <a:gd name="connsiteY32" fmla="*/ 177485 h 311701"/>
                <a:gd name="connsiteX33" fmla="*/ 224820 w 433233"/>
                <a:gd name="connsiteY33" fmla="*/ 175719 h 311701"/>
                <a:gd name="connsiteX34" fmla="*/ 230118 w 433233"/>
                <a:gd name="connsiteY34" fmla="*/ 150111 h 311701"/>
                <a:gd name="connsiteX35" fmla="*/ 399656 w 433233"/>
                <a:gd name="connsiteY35" fmla="*/ 77263 h 311701"/>
                <a:gd name="connsiteX36" fmla="*/ 381995 w 433233"/>
                <a:gd name="connsiteY36" fmla="*/ 34438 h 311701"/>
                <a:gd name="connsiteX37" fmla="*/ 333872 w 433233"/>
                <a:gd name="connsiteY37" fmla="*/ 36645 h 311701"/>
                <a:gd name="connsiteX38" fmla="*/ 318861 w 433233"/>
                <a:gd name="connsiteY38" fmla="*/ 77263 h 311701"/>
                <a:gd name="connsiteX39" fmla="*/ 329015 w 433233"/>
                <a:gd name="connsiteY39" fmla="*/ 65343 h 311701"/>
                <a:gd name="connsiteX40" fmla="*/ 342702 w 433233"/>
                <a:gd name="connsiteY40" fmla="*/ 54305 h 311701"/>
                <a:gd name="connsiteX41" fmla="*/ 372724 w 433233"/>
                <a:gd name="connsiteY41" fmla="*/ 54747 h 311701"/>
                <a:gd name="connsiteX42" fmla="*/ 389060 w 433233"/>
                <a:gd name="connsiteY42" fmla="*/ 67109 h 311701"/>
                <a:gd name="connsiteX43" fmla="*/ 399656 w 433233"/>
                <a:gd name="connsiteY43" fmla="*/ 77263 h 311701"/>
                <a:gd name="connsiteX44" fmla="*/ 73826 w 433233"/>
                <a:gd name="connsiteY44" fmla="*/ 79029 h 311701"/>
                <a:gd name="connsiteX45" fmla="*/ 54400 w 433233"/>
                <a:gd name="connsiteY45" fmla="*/ 90067 h 311701"/>
                <a:gd name="connsiteX46" fmla="*/ 44245 w 433233"/>
                <a:gd name="connsiteY46" fmla="*/ 93599 h 311701"/>
                <a:gd name="connsiteX47" fmla="*/ 43803 w 433233"/>
                <a:gd name="connsiteY47" fmla="*/ 105961 h 311701"/>
                <a:gd name="connsiteX48" fmla="*/ 43803 w 433233"/>
                <a:gd name="connsiteY48" fmla="*/ 106402 h 311701"/>
                <a:gd name="connsiteX49" fmla="*/ 63671 w 433233"/>
                <a:gd name="connsiteY49" fmla="*/ 135983 h 311701"/>
                <a:gd name="connsiteX50" fmla="*/ 94135 w 433233"/>
                <a:gd name="connsiteY50" fmla="*/ 124946 h 311701"/>
                <a:gd name="connsiteX51" fmla="*/ 99875 w 433233"/>
                <a:gd name="connsiteY51" fmla="*/ 93157 h 311701"/>
                <a:gd name="connsiteX52" fmla="*/ 97667 w 433233"/>
                <a:gd name="connsiteY52" fmla="*/ 90950 h 311701"/>
                <a:gd name="connsiteX53" fmla="*/ 73826 w 433233"/>
                <a:gd name="connsiteY53" fmla="*/ 79029 h 311701"/>
                <a:gd name="connsiteX54" fmla="*/ 97667 w 433233"/>
                <a:gd name="connsiteY54" fmla="*/ 136866 h 311701"/>
                <a:gd name="connsiteX55" fmla="*/ 110470 w 433233"/>
                <a:gd name="connsiteY55" fmla="*/ 129802 h 311701"/>
                <a:gd name="connsiteX56" fmla="*/ 113120 w 433233"/>
                <a:gd name="connsiteY56" fmla="*/ 115674 h 311701"/>
                <a:gd name="connsiteX57" fmla="*/ 113120 w 433233"/>
                <a:gd name="connsiteY57" fmla="*/ 79471 h 311701"/>
                <a:gd name="connsiteX58" fmla="*/ 71177 w 433233"/>
                <a:gd name="connsiteY58" fmla="*/ 34879 h 311701"/>
                <a:gd name="connsiteX59" fmla="*/ 29234 w 433233"/>
                <a:gd name="connsiteY59" fmla="*/ 79912 h 311701"/>
                <a:gd name="connsiteX60" fmla="*/ 29234 w 433233"/>
                <a:gd name="connsiteY60" fmla="*/ 115232 h 311701"/>
                <a:gd name="connsiteX61" fmla="*/ 31883 w 433233"/>
                <a:gd name="connsiteY61" fmla="*/ 130244 h 311701"/>
                <a:gd name="connsiteX62" fmla="*/ 46011 w 433233"/>
                <a:gd name="connsiteY62" fmla="*/ 137308 h 311701"/>
                <a:gd name="connsiteX63" fmla="*/ 38506 w 433233"/>
                <a:gd name="connsiteY63" fmla="*/ 124946 h 311701"/>
                <a:gd name="connsiteX64" fmla="*/ 35415 w 433233"/>
                <a:gd name="connsiteY64" fmla="*/ 89626 h 311701"/>
                <a:gd name="connsiteX65" fmla="*/ 42479 w 433233"/>
                <a:gd name="connsiteY65" fmla="*/ 83003 h 311701"/>
                <a:gd name="connsiteX66" fmla="*/ 66762 w 433233"/>
                <a:gd name="connsiteY66" fmla="*/ 71082 h 311701"/>
                <a:gd name="connsiteX67" fmla="*/ 78682 w 433233"/>
                <a:gd name="connsiteY67" fmla="*/ 70641 h 311701"/>
                <a:gd name="connsiteX68" fmla="*/ 102524 w 433233"/>
                <a:gd name="connsiteY68" fmla="*/ 82562 h 311701"/>
                <a:gd name="connsiteX69" fmla="*/ 109588 w 433233"/>
                <a:gd name="connsiteY69" fmla="*/ 90067 h 311701"/>
                <a:gd name="connsiteX70" fmla="*/ 109146 w 433233"/>
                <a:gd name="connsiteY70" fmla="*/ 113908 h 311701"/>
                <a:gd name="connsiteX71" fmla="*/ 97667 w 433233"/>
                <a:gd name="connsiteY71" fmla="*/ 136866 h 311701"/>
                <a:gd name="connsiteX72" fmla="*/ 389501 w 433233"/>
                <a:gd name="connsiteY72" fmla="*/ 99780 h 311701"/>
                <a:gd name="connsiteX73" fmla="*/ 389501 w 433233"/>
                <a:gd name="connsiteY73" fmla="*/ 99780 h 311701"/>
                <a:gd name="connsiteX74" fmla="*/ 389501 w 433233"/>
                <a:gd name="connsiteY74" fmla="*/ 87859 h 311701"/>
                <a:gd name="connsiteX75" fmla="*/ 386852 w 433233"/>
                <a:gd name="connsiteY75" fmla="*/ 81237 h 311701"/>
                <a:gd name="connsiteX76" fmla="*/ 379788 w 433233"/>
                <a:gd name="connsiteY76" fmla="*/ 67550 h 311701"/>
                <a:gd name="connsiteX77" fmla="*/ 375815 w 433233"/>
                <a:gd name="connsiteY77" fmla="*/ 64018 h 311701"/>
                <a:gd name="connsiteX78" fmla="*/ 341819 w 433233"/>
                <a:gd name="connsiteY78" fmla="*/ 64018 h 311701"/>
                <a:gd name="connsiteX79" fmla="*/ 337845 w 433233"/>
                <a:gd name="connsiteY79" fmla="*/ 67109 h 311701"/>
                <a:gd name="connsiteX80" fmla="*/ 330340 w 433233"/>
                <a:gd name="connsiteY80" fmla="*/ 81678 h 311701"/>
                <a:gd name="connsiteX81" fmla="*/ 328574 w 433233"/>
                <a:gd name="connsiteY81" fmla="*/ 84327 h 311701"/>
                <a:gd name="connsiteX82" fmla="*/ 329015 w 433233"/>
                <a:gd name="connsiteY82" fmla="*/ 114350 h 311701"/>
                <a:gd name="connsiteX83" fmla="*/ 357713 w 433233"/>
                <a:gd name="connsiteY83" fmla="*/ 138632 h 311701"/>
                <a:gd name="connsiteX84" fmla="*/ 389501 w 433233"/>
                <a:gd name="connsiteY84" fmla="*/ 107286 h 311701"/>
                <a:gd name="connsiteX85" fmla="*/ 389501 w 433233"/>
                <a:gd name="connsiteY85" fmla="*/ 99780 h 311701"/>
                <a:gd name="connsiteX86" fmla="*/ 164334 w 433233"/>
                <a:gd name="connsiteY86" fmla="*/ 64018 h 311701"/>
                <a:gd name="connsiteX87" fmla="*/ 169191 w 433233"/>
                <a:gd name="connsiteY87" fmla="*/ 61369 h 311701"/>
                <a:gd name="connsiteX88" fmla="*/ 178021 w 433233"/>
                <a:gd name="connsiteY88" fmla="*/ 58720 h 311701"/>
                <a:gd name="connsiteX89" fmla="*/ 216873 w 433233"/>
                <a:gd name="connsiteY89" fmla="*/ 45034 h 311701"/>
                <a:gd name="connsiteX90" fmla="*/ 228794 w 433233"/>
                <a:gd name="connsiteY90" fmla="*/ 44150 h 311701"/>
                <a:gd name="connsiteX91" fmla="*/ 252635 w 433233"/>
                <a:gd name="connsiteY91" fmla="*/ 53864 h 311701"/>
                <a:gd name="connsiteX92" fmla="*/ 262348 w 433233"/>
                <a:gd name="connsiteY92" fmla="*/ 63135 h 311701"/>
                <a:gd name="connsiteX93" fmla="*/ 267204 w 433233"/>
                <a:gd name="connsiteY93" fmla="*/ 64018 h 311701"/>
                <a:gd name="connsiteX94" fmla="*/ 267204 w 433233"/>
                <a:gd name="connsiteY94" fmla="*/ 40619 h 311701"/>
                <a:gd name="connsiteX95" fmla="*/ 238949 w 433233"/>
                <a:gd name="connsiteY95" fmla="*/ 21192 h 311701"/>
                <a:gd name="connsiteX96" fmla="*/ 230560 w 433233"/>
                <a:gd name="connsiteY96" fmla="*/ 18543 h 311701"/>
                <a:gd name="connsiteX97" fmla="*/ 218197 w 433233"/>
                <a:gd name="connsiteY97" fmla="*/ 10155 h 311701"/>
                <a:gd name="connsiteX98" fmla="*/ 202745 w 433233"/>
                <a:gd name="connsiteY98" fmla="*/ 9271 h 311701"/>
                <a:gd name="connsiteX99" fmla="*/ 176255 w 433233"/>
                <a:gd name="connsiteY99" fmla="*/ 21192 h 311701"/>
                <a:gd name="connsiteX100" fmla="*/ 164334 w 433233"/>
                <a:gd name="connsiteY100" fmla="*/ 64018 h 311701"/>
                <a:gd name="connsiteX101" fmla="*/ 177138 w 433233"/>
                <a:gd name="connsiteY101" fmla="*/ 69758 h 311701"/>
                <a:gd name="connsiteX102" fmla="*/ 177138 w 433233"/>
                <a:gd name="connsiteY102" fmla="*/ 102871 h 311701"/>
                <a:gd name="connsiteX103" fmla="*/ 200537 w 433233"/>
                <a:gd name="connsiteY103" fmla="*/ 139957 h 311701"/>
                <a:gd name="connsiteX104" fmla="*/ 252635 w 433233"/>
                <a:gd name="connsiteY104" fmla="*/ 102871 h 311701"/>
                <a:gd name="connsiteX105" fmla="*/ 252635 w 433233"/>
                <a:gd name="connsiteY105" fmla="*/ 72848 h 311701"/>
                <a:gd name="connsiteX106" fmla="*/ 252635 w 433233"/>
                <a:gd name="connsiteY106" fmla="*/ 64459 h 311701"/>
                <a:gd name="connsiteX107" fmla="*/ 237182 w 433233"/>
                <a:gd name="connsiteY107" fmla="*/ 60486 h 311701"/>
                <a:gd name="connsiteX108" fmla="*/ 223054 w 433233"/>
                <a:gd name="connsiteY108" fmla="*/ 53422 h 311701"/>
                <a:gd name="connsiteX109" fmla="*/ 177138 w 433233"/>
                <a:gd name="connsiteY109" fmla="*/ 69758 h 311701"/>
                <a:gd name="connsiteX110" fmla="*/ 376256 w 433233"/>
                <a:gd name="connsiteY110" fmla="*/ 159383 h 311701"/>
                <a:gd name="connsiteX111" fmla="*/ 373607 w 433233"/>
                <a:gd name="connsiteY111" fmla="*/ 167330 h 311701"/>
                <a:gd name="connsiteX112" fmla="*/ 365219 w 433233"/>
                <a:gd name="connsiteY112" fmla="*/ 173953 h 311701"/>
                <a:gd name="connsiteX113" fmla="*/ 351532 w 433233"/>
                <a:gd name="connsiteY113" fmla="*/ 173953 h 311701"/>
                <a:gd name="connsiteX114" fmla="*/ 343585 w 433233"/>
                <a:gd name="connsiteY114" fmla="*/ 167772 h 311701"/>
                <a:gd name="connsiteX115" fmla="*/ 340936 w 433233"/>
                <a:gd name="connsiteY115" fmla="*/ 159383 h 311701"/>
                <a:gd name="connsiteX116" fmla="*/ 317977 w 433233"/>
                <a:gd name="connsiteY116" fmla="*/ 166889 h 311701"/>
                <a:gd name="connsiteX117" fmla="*/ 302083 w 433233"/>
                <a:gd name="connsiteY117" fmla="*/ 179251 h 311701"/>
                <a:gd name="connsiteX118" fmla="*/ 301642 w 433233"/>
                <a:gd name="connsiteY118" fmla="*/ 184108 h 311701"/>
                <a:gd name="connsiteX119" fmla="*/ 304291 w 433233"/>
                <a:gd name="connsiteY119" fmla="*/ 194703 h 311701"/>
                <a:gd name="connsiteX120" fmla="*/ 306057 w 433233"/>
                <a:gd name="connsiteY120" fmla="*/ 230023 h 311701"/>
                <a:gd name="connsiteX121" fmla="*/ 307382 w 433233"/>
                <a:gd name="connsiteY121" fmla="*/ 258721 h 311701"/>
                <a:gd name="connsiteX122" fmla="*/ 314446 w 433233"/>
                <a:gd name="connsiteY122" fmla="*/ 258721 h 311701"/>
                <a:gd name="connsiteX123" fmla="*/ 314446 w 433233"/>
                <a:gd name="connsiteY123" fmla="*/ 252982 h 311701"/>
                <a:gd name="connsiteX124" fmla="*/ 314446 w 433233"/>
                <a:gd name="connsiteY124" fmla="*/ 212363 h 311701"/>
                <a:gd name="connsiteX125" fmla="*/ 318861 w 433233"/>
                <a:gd name="connsiteY125" fmla="*/ 207066 h 311701"/>
                <a:gd name="connsiteX126" fmla="*/ 323717 w 433233"/>
                <a:gd name="connsiteY126" fmla="*/ 212363 h 311701"/>
                <a:gd name="connsiteX127" fmla="*/ 323717 w 433233"/>
                <a:gd name="connsiteY127" fmla="*/ 215896 h 311701"/>
                <a:gd name="connsiteX128" fmla="*/ 323717 w 433233"/>
                <a:gd name="connsiteY128" fmla="*/ 254748 h 311701"/>
                <a:gd name="connsiteX129" fmla="*/ 323717 w 433233"/>
                <a:gd name="connsiteY129" fmla="*/ 259605 h 311701"/>
                <a:gd name="connsiteX130" fmla="*/ 391267 w 433233"/>
                <a:gd name="connsiteY130" fmla="*/ 259605 h 311701"/>
                <a:gd name="connsiteX131" fmla="*/ 391267 w 433233"/>
                <a:gd name="connsiteY131" fmla="*/ 254306 h 311701"/>
                <a:gd name="connsiteX132" fmla="*/ 391267 w 433233"/>
                <a:gd name="connsiteY132" fmla="*/ 214571 h 311701"/>
                <a:gd name="connsiteX133" fmla="*/ 395682 w 433233"/>
                <a:gd name="connsiteY133" fmla="*/ 207507 h 311701"/>
                <a:gd name="connsiteX134" fmla="*/ 400097 w 433233"/>
                <a:gd name="connsiteY134" fmla="*/ 214129 h 311701"/>
                <a:gd name="connsiteX135" fmla="*/ 400097 w 433233"/>
                <a:gd name="connsiteY135" fmla="*/ 254306 h 311701"/>
                <a:gd name="connsiteX136" fmla="*/ 400097 w 433233"/>
                <a:gd name="connsiteY136" fmla="*/ 259163 h 311701"/>
                <a:gd name="connsiteX137" fmla="*/ 403629 w 433233"/>
                <a:gd name="connsiteY137" fmla="*/ 259605 h 311701"/>
                <a:gd name="connsiteX138" fmla="*/ 416874 w 433233"/>
                <a:gd name="connsiteY138" fmla="*/ 259605 h 311701"/>
                <a:gd name="connsiteX139" fmla="*/ 422173 w 433233"/>
                <a:gd name="connsiteY139" fmla="*/ 252982 h 311701"/>
                <a:gd name="connsiteX140" fmla="*/ 419082 w 433233"/>
                <a:gd name="connsiteY140" fmla="*/ 195587 h 311701"/>
                <a:gd name="connsiteX141" fmla="*/ 399214 w 433233"/>
                <a:gd name="connsiteY141" fmla="*/ 167772 h 311701"/>
                <a:gd name="connsiteX142" fmla="*/ 376256 w 433233"/>
                <a:gd name="connsiteY142" fmla="*/ 159383 h 311701"/>
                <a:gd name="connsiteX143" fmla="*/ 54841 w 433233"/>
                <a:gd name="connsiteY143" fmla="*/ 159383 h 311701"/>
                <a:gd name="connsiteX144" fmla="*/ 29676 w 433233"/>
                <a:gd name="connsiteY144" fmla="*/ 167772 h 311701"/>
                <a:gd name="connsiteX145" fmla="*/ 11574 w 433233"/>
                <a:gd name="connsiteY145" fmla="*/ 189847 h 311701"/>
                <a:gd name="connsiteX146" fmla="*/ 10691 w 433233"/>
                <a:gd name="connsiteY146" fmla="*/ 200443 h 311701"/>
                <a:gd name="connsiteX147" fmla="*/ 8042 w 433233"/>
                <a:gd name="connsiteY147" fmla="*/ 252099 h 311701"/>
                <a:gd name="connsiteX148" fmla="*/ 12898 w 433233"/>
                <a:gd name="connsiteY148" fmla="*/ 259605 h 311701"/>
                <a:gd name="connsiteX149" fmla="*/ 29234 w 433233"/>
                <a:gd name="connsiteY149" fmla="*/ 259605 h 311701"/>
                <a:gd name="connsiteX150" fmla="*/ 29234 w 433233"/>
                <a:gd name="connsiteY150" fmla="*/ 253865 h 311701"/>
                <a:gd name="connsiteX151" fmla="*/ 29234 w 433233"/>
                <a:gd name="connsiteY151" fmla="*/ 214129 h 311701"/>
                <a:gd name="connsiteX152" fmla="*/ 33649 w 433233"/>
                <a:gd name="connsiteY152" fmla="*/ 207066 h 311701"/>
                <a:gd name="connsiteX153" fmla="*/ 38064 w 433233"/>
                <a:gd name="connsiteY153" fmla="*/ 214129 h 311701"/>
                <a:gd name="connsiteX154" fmla="*/ 38064 w 433233"/>
                <a:gd name="connsiteY154" fmla="*/ 252541 h 311701"/>
                <a:gd name="connsiteX155" fmla="*/ 38064 w 433233"/>
                <a:gd name="connsiteY155" fmla="*/ 259163 h 311701"/>
                <a:gd name="connsiteX156" fmla="*/ 106497 w 433233"/>
                <a:gd name="connsiteY156" fmla="*/ 259163 h 311701"/>
                <a:gd name="connsiteX157" fmla="*/ 106497 w 433233"/>
                <a:gd name="connsiteY157" fmla="*/ 245476 h 311701"/>
                <a:gd name="connsiteX158" fmla="*/ 106497 w 433233"/>
                <a:gd name="connsiteY158" fmla="*/ 212363 h 311701"/>
                <a:gd name="connsiteX159" fmla="*/ 110912 w 433233"/>
                <a:gd name="connsiteY159" fmla="*/ 207066 h 311701"/>
                <a:gd name="connsiteX160" fmla="*/ 115327 w 433233"/>
                <a:gd name="connsiteY160" fmla="*/ 212363 h 311701"/>
                <a:gd name="connsiteX161" fmla="*/ 115327 w 433233"/>
                <a:gd name="connsiteY161" fmla="*/ 215896 h 311701"/>
                <a:gd name="connsiteX162" fmla="*/ 115327 w 433233"/>
                <a:gd name="connsiteY162" fmla="*/ 254748 h 311701"/>
                <a:gd name="connsiteX163" fmla="*/ 115769 w 433233"/>
                <a:gd name="connsiteY163" fmla="*/ 259605 h 311701"/>
                <a:gd name="connsiteX164" fmla="*/ 123274 w 433233"/>
                <a:gd name="connsiteY164" fmla="*/ 259605 h 311701"/>
                <a:gd name="connsiteX165" fmla="*/ 123716 w 433233"/>
                <a:gd name="connsiteY165" fmla="*/ 256514 h 311701"/>
                <a:gd name="connsiteX166" fmla="*/ 126365 w 433233"/>
                <a:gd name="connsiteY166" fmla="*/ 204417 h 311701"/>
                <a:gd name="connsiteX167" fmla="*/ 129014 w 433233"/>
                <a:gd name="connsiteY167" fmla="*/ 187639 h 311701"/>
                <a:gd name="connsiteX168" fmla="*/ 126365 w 433233"/>
                <a:gd name="connsiteY168" fmla="*/ 174835 h 311701"/>
                <a:gd name="connsiteX169" fmla="*/ 118859 w 433233"/>
                <a:gd name="connsiteY169" fmla="*/ 169096 h 311701"/>
                <a:gd name="connsiteX170" fmla="*/ 90603 w 433233"/>
                <a:gd name="connsiteY170" fmla="*/ 158941 h 311701"/>
                <a:gd name="connsiteX171" fmla="*/ 77358 w 433233"/>
                <a:gd name="connsiteY171" fmla="*/ 173511 h 311701"/>
                <a:gd name="connsiteX172" fmla="*/ 77358 w 433233"/>
                <a:gd name="connsiteY172" fmla="*/ 187639 h 311701"/>
                <a:gd name="connsiteX173" fmla="*/ 72943 w 433233"/>
                <a:gd name="connsiteY173" fmla="*/ 194262 h 311701"/>
                <a:gd name="connsiteX174" fmla="*/ 68528 w 433233"/>
                <a:gd name="connsiteY174" fmla="*/ 187639 h 311701"/>
                <a:gd name="connsiteX175" fmla="*/ 68528 w 433233"/>
                <a:gd name="connsiteY175" fmla="*/ 173511 h 311701"/>
                <a:gd name="connsiteX176" fmla="*/ 54841 w 433233"/>
                <a:gd name="connsiteY176" fmla="*/ 159383 h 311701"/>
                <a:gd name="connsiteX177" fmla="*/ 269412 w 433233"/>
                <a:gd name="connsiteY177" fmla="*/ 302430 h 311701"/>
                <a:gd name="connsiteX178" fmla="*/ 292370 w 433233"/>
                <a:gd name="connsiteY178" fmla="*/ 302430 h 311701"/>
                <a:gd name="connsiteX179" fmla="*/ 301200 w 433233"/>
                <a:gd name="connsiteY179" fmla="*/ 292276 h 311701"/>
                <a:gd name="connsiteX180" fmla="*/ 299434 w 433233"/>
                <a:gd name="connsiteY180" fmla="*/ 264461 h 311701"/>
                <a:gd name="connsiteX181" fmla="*/ 295902 w 433233"/>
                <a:gd name="connsiteY181" fmla="*/ 199560 h 311701"/>
                <a:gd name="connsiteX182" fmla="*/ 283099 w 433233"/>
                <a:gd name="connsiteY182" fmla="*/ 182783 h 311701"/>
                <a:gd name="connsiteX183" fmla="*/ 238949 w 433233"/>
                <a:gd name="connsiteY183" fmla="*/ 167330 h 311701"/>
                <a:gd name="connsiteX184" fmla="*/ 237624 w 433233"/>
                <a:gd name="connsiteY184" fmla="*/ 167330 h 311701"/>
                <a:gd name="connsiteX185" fmla="*/ 233209 w 433233"/>
                <a:gd name="connsiteY185" fmla="*/ 181017 h 311701"/>
                <a:gd name="connsiteX186" fmla="*/ 224820 w 433233"/>
                <a:gd name="connsiteY186" fmla="*/ 187639 h 311701"/>
                <a:gd name="connsiteX187" fmla="*/ 206719 w 433233"/>
                <a:gd name="connsiteY187" fmla="*/ 187639 h 311701"/>
                <a:gd name="connsiteX188" fmla="*/ 197888 w 433233"/>
                <a:gd name="connsiteY188" fmla="*/ 181017 h 311701"/>
                <a:gd name="connsiteX189" fmla="*/ 193473 w 433233"/>
                <a:gd name="connsiteY189" fmla="*/ 168213 h 311701"/>
                <a:gd name="connsiteX190" fmla="*/ 163451 w 433233"/>
                <a:gd name="connsiteY190" fmla="*/ 178809 h 311701"/>
                <a:gd name="connsiteX191" fmla="*/ 146233 w 433233"/>
                <a:gd name="connsiteY191" fmla="*/ 183666 h 311701"/>
                <a:gd name="connsiteX192" fmla="*/ 135195 w 433233"/>
                <a:gd name="connsiteY192" fmla="*/ 197794 h 311701"/>
                <a:gd name="connsiteX193" fmla="*/ 134312 w 433233"/>
                <a:gd name="connsiteY193" fmla="*/ 218103 h 311701"/>
                <a:gd name="connsiteX194" fmla="*/ 131663 w 433233"/>
                <a:gd name="connsiteY194" fmla="*/ 261371 h 311701"/>
                <a:gd name="connsiteX195" fmla="*/ 129897 w 433233"/>
                <a:gd name="connsiteY195" fmla="*/ 294042 h 311701"/>
                <a:gd name="connsiteX196" fmla="*/ 134753 w 433233"/>
                <a:gd name="connsiteY196" fmla="*/ 302430 h 311701"/>
                <a:gd name="connsiteX197" fmla="*/ 160361 w 433233"/>
                <a:gd name="connsiteY197" fmla="*/ 302430 h 311701"/>
                <a:gd name="connsiteX198" fmla="*/ 160361 w 433233"/>
                <a:gd name="connsiteY198" fmla="*/ 273733 h 311701"/>
                <a:gd name="connsiteX199" fmla="*/ 160361 w 433233"/>
                <a:gd name="connsiteY199" fmla="*/ 240620 h 311701"/>
                <a:gd name="connsiteX200" fmla="*/ 164334 w 433233"/>
                <a:gd name="connsiteY200" fmla="*/ 234880 h 311701"/>
                <a:gd name="connsiteX201" fmla="*/ 168749 w 433233"/>
                <a:gd name="connsiteY201" fmla="*/ 240620 h 311701"/>
                <a:gd name="connsiteX202" fmla="*/ 168749 w 433233"/>
                <a:gd name="connsiteY202" fmla="*/ 243269 h 311701"/>
                <a:gd name="connsiteX203" fmla="*/ 168749 w 433233"/>
                <a:gd name="connsiteY203" fmla="*/ 297132 h 311701"/>
                <a:gd name="connsiteX204" fmla="*/ 168749 w 433233"/>
                <a:gd name="connsiteY204" fmla="*/ 301989 h 311701"/>
                <a:gd name="connsiteX205" fmla="*/ 260140 w 433233"/>
                <a:gd name="connsiteY205" fmla="*/ 301989 h 311701"/>
                <a:gd name="connsiteX206" fmla="*/ 260140 w 433233"/>
                <a:gd name="connsiteY206" fmla="*/ 296691 h 311701"/>
                <a:gd name="connsiteX207" fmla="*/ 260140 w 433233"/>
                <a:gd name="connsiteY207" fmla="*/ 242386 h 311701"/>
                <a:gd name="connsiteX208" fmla="*/ 260140 w 433233"/>
                <a:gd name="connsiteY208" fmla="*/ 237971 h 311701"/>
                <a:gd name="connsiteX209" fmla="*/ 263673 w 433233"/>
                <a:gd name="connsiteY209" fmla="*/ 234439 h 311701"/>
                <a:gd name="connsiteX210" fmla="*/ 268088 w 433233"/>
                <a:gd name="connsiteY210" fmla="*/ 237971 h 311701"/>
                <a:gd name="connsiteX211" fmla="*/ 268529 w 433233"/>
                <a:gd name="connsiteY211" fmla="*/ 242386 h 311701"/>
                <a:gd name="connsiteX212" fmla="*/ 268529 w 433233"/>
                <a:gd name="connsiteY212" fmla="*/ 296249 h 311701"/>
                <a:gd name="connsiteX213" fmla="*/ 269412 w 433233"/>
                <a:gd name="connsiteY213" fmla="*/ 302430 h 311701"/>
                <a:gd name="connsiteX214" fmla="*/ 133870 w 433233"/>
                <a:gd name="connsiteY214" fmla="*/ 311702 h 311701"/>
                <a:gd name="connsiteX215" fmla="*/ 121950 w 433233"/>
                <a:gd name="connsiteY215" fmla="*/ 290068 h 311701"/>
                <a:gd name="connsiteX216" fmla="*/ 123274 w 433233"/>
                <a:gd name="connsiteY216" fmla="*/ 269759 h 311701"/>
                <a:gd name="connsiteX217" fmla="*/ 117976 w 433233"/>
                <a:gd name="connsiteY217" fmla="*/ 269759 h 311701"/>
                <a:gd name="connsiteX218" fmla="*/ 16430 w 433233"/>
                <a:gd name="connsiteY218" fmla="*/ 269759 h 311701"/>
                <a:gd name="connsiteX219" fmla="*/ 94 w 433233"/>
                <a:gd name="connsiteY219" fmla="*/ 251216 h 311701"/>
                <a:gd name="connsiteX220" fmla="*/ 2744 w 433233"/>
                <a:gd name="connsiteY220" fmla="*/ 194703 h 311701"/>
                <a:gd name="connsiteX221" fmla="*/ 31883 w 433233"/>
                <a:gd name="connsiteY221" fmla="*/ 157617 h 311701"/>
                <a:gd name="connsiteX222" fmla="*/ 53075 w 433233"/>
                <a:gd name="connsiteY222" fmla="*/ 147021 h 311701"/>
                <a:gd name="connsiteX223" fmla="*/ 47336 w 433233"/>
                <a:gd name="connsiteY223" fmla="*/ 146580 h 311701"/>
                <a:gd name="connsiteX224" fmla="*/ 21728 w 433233"/>
                <a:gd name="connsiteY224" fmla="*/ 123180 h 311701"/>
                <a:gd name="connsiteX225" fmla="*/ 20845 w 433233"/>
                <a:gd name="connsiteY225" fmla="*/ 86093 h 311701"/>
                <a:gd name="connsiteX226" fmla="*/ 22612 w 433233"/>
                <a:gd name="connsiteY226" fmla="*/ 65343 h 311701"/>
                <a:gd name="connsiteX227" fmla="*/ 75592 w 433233"/>
                <a:gd name="connsiteY227" fmla="*/ 24283 h 311701"/>
                <a:gd name="connsiteX228" fmla="*/ 121950 w 433233"/>
                <a:gd name="connsiteY228" fmla="*/ 70641 h 311701"/>
                <a:gd name="connsiteX229" fmla="*/ 121508 w 433233"/>
                <a:gd name="connsiteY229" fmla="*/ 126270 h 311701"/>
                <a:gd name="connsiteX230" fmla="*/ 119742 w 433233"/>
                <a:gd name="connsiteY230" fmla="*/ 132893 h 311701"/>
                <a:gd name="connsiteX231" fmla="*/ 102082 w 433233"/>
                <a:gd name="connsiteY231" fmla="*/ 146138 h 311701"/>
                <a:gd name="connsiteX232" fmla="*/ 92810 w 433233"/>
                <a:gd name="connsiteY232" fmla="*/ 146138 h 311701"/>
                <a:gd name="connsiteX233" fmla="*/ 92369 w 433233"/>
                <a:gd name="connsiteY233" fmla="*/ 147904 h 311701"/>
                <a:gd name="connsiteX234" fmla="*/ 107380 w 433233"/>
                <a:gd name="connsiteY234" fmla="*/ 154968 h 311701"/>
                <a:gd name="connsiteX235" fmla="*/ 138727 w 433233"/>
                <a:gd name="connsiteY235" fmla="*/ 175719 h 311701"/>
                <a:gd name="connsiteX236" fmla="*/ 170073 w 433233"/>
                <a:gd name="connsiteY236" fmla="*/ 167330 h 311701"/>
                <a:gd name="connsiteX237" fmla="*/ 190824 w 433233"/>
                <a:gd name="connsiteY237" fmla="*/ 158059 h 311701"/>
                <a:gd name="connsiteX238" fmla="*/ 191266 w 433233"/>
                <a:gd name="connsiteY238" fmla="*/ 144372 h 311701"/>
                <a:gd name="connsiteX239" fmla="*/ 170515 w 433233"/>
                <a:gd name="connsiteY239" fmla="*/ 112584 h 311701"/>
                <a:gd name="connsiteX240" fmla="*/ 167425 w 433233"/>
                <a:gd name="connsiteY240" fmla="*/ 109935 h 311701"/>
                <a:gd name="connsiteX241" fmla="*/ 154621 w 433233"/>
                <a:gd name="connsiteY241" fmla="*/ 71524 h 311701"/>
                <a:gd name="connsiteX242" fmla="*/ 155946 w 433233"/>
                <a:gd name="connsiteY242" fmla="*/ 66226 h 311701"/>
                <a:gd name="connsiteX243" fmla="*/ 157712 w 433233"/>
                <a:gd name="connsiteY243" fmla="*/ 38853 h 311701"/>
                <a:gd name="connsiteX244" fmla="*/ 202745 w 433233"/>
                <a:gd name="connsiteY244" fmla="*/ 0 h 311701"/>
                <a:gd name="connsiteX245" fmla="*/ 216431 w 433233"/>
                <a:gd name="connsiteY245" fmla="*/ 0 h 311701"/>
                <a:gd name="connsiteX246" fmla="*/ 235858 w 433233"/>
                <a:gd name="connsiteY246" fmla="*/ 8830 h 311701"/>
                <a:gd name="connsiteX247" fmla="*/ 241156 w 433233"/>
                <a:gd name="connsiteY247" fmla="*/ 10596 h 311701"/>
                <a:gd name="connsiteX248" fmla="*/ 277801 w 433233"/>
                <a:gd name="connsiteY248" fmla="*/ 39735 h 311701"/>
                <a:gd name="connsiteX249" fmla="*/ 277801 w 433233"/>
                <a:gd name="connsiteY249" fmla="*/ 68875 h 311701"/>
                <a:gd name="connsiteX250" fmla="*/ 279567 w 433233"/>
                <a:gd name="connsiteY250" fmla="*/ 74614 h 311701"/>
                <a:gd name="connsiteX251" fmla="*/ 264997 w 433233"/>
                <a:gd name="connsiteY251" fmla="*/ 109935 h 311701"/>
                <a:gd name="connsiteX252" fmla="*/ 261024 w 433233"/>
                <a:gd name="connsiteY252" fmla="*/ 113908 h 311701"/>
                <a:gd name="connsiteX253" fmla="*/ 242922 w 433233"/>
                <a:gd name="connsiteY253" fmla="*/ 142606 h 311701"/>
                <a:gd name="connsiteX254" fmla="*/ 244246 w 433233"/>
                <a:gd name="connsiteY254" fmla="*/ 158500 h 311701"/>
                <a:gd name="connsiteX255" fmla="*/ 285306 w 433233"/>
                <a:gd name="connsiteY255" fmla="*/ 173070 h 311701"/>
                <a:gd name="connsiteX256" fmla="*/ 299876 w 433233"/>
                <a:gd name="connsiteY256" fmla="*/ 168655 h 311701"/>
                <a:gd name="connsiteX257" fmla="*/ 319302 w 433233"/>
                <a:gd name="connsiteY257" fmla="*/ 156734 h 311701"/>
                <a:gd name="connsiteX258" fmla="*/ 337845 w 433233"/>
                <a:gd name="connsiteY258" fmla="*/ 149229 h 311701"/>
                <a:gd name="connsiteX259" fmla="*/ 338287 w 433233"/>
                <a:gd name="connsiteY259" fmla="*/ 141281 h 311701"/>
                <a:gd name="connsiteX260" fmla="*/ 321951 w 433233"/>
                <a:gd name="connsiteY260" fmla="*/ 117882 h 311701"/>
                <a:gd name="connsiteX261" fmla="*/ 318861 w 433233"/>
                <a:gd name="connsiteY261" fmla="*/ 114791 h 311701"/>
                <a:gd name="connsiteX262" fmla="*/ 309147 w 433233"/>
                <a:gd name="connsiteY262" fmla="*/ 82120 h 311701"/>
                <a:gd name="connsiteX263" fmla="*/ 310472 w 433233"/>
                <a:gd name="connsiteY263" fmla="*/ 77263 h 311701"/>
                <a:gd name="connsiteX264" fmla="*/ 311797 w 433233"/>
                <a:gd name="connsiteY264" fmla="*/ 56954 h 311701"/>
                <a:gd name="connsiteX265" fmla="*/ 365660 w 433233"/>
                <a:gd name="connsiteY265" fmla="*/ 18543 h 311701"/>
                <a:gd name="connsiteX266" fmla="*/ 408486 w 433233"/>
                <a:gd name="connsiteY266" fmla="*/ 56954 h 311701"/>
                <a:gd name="connsiteX267" fmla="*/ 409810 w 433233"/>
                <a:gd name="connsiteY267" fmla="*/ 77263 h 311701"/>
                <a:gd name="connsiteX268" fmla="*/ 411576 w 433233"/>
                <a:gd name="connsiteY268" fmla="*/ 82562 h 311701"/>
                <a:gd name="connsiteX269" fmla="*/ 402746 w 433233"/>
                <a:gd name="connsiteY269" fmla="*/ 114791 h 311701"/>
                <a:gd name="connsiteX270" fmla="*/ 398773 w 433233"/>
                <a:gd name="connsiteY270" fmla="*/ 118323 h 311701"/>
                <a:gd name="connsiteX271" fmla="*/ 381995 w 433233"/>
                <a:gd name="connsiteY271" fmla="*/ 141723 h 311701"/>
                <a:gd name="connsiteX272" fmla="*/ 379346 w 433233"/>
                <a:gd name="connsiteY272" fmla="*/ 145696 h 311701"/>
                <a:gd name="connsiteX273" fmla="*/ 382437 w 433233"/>
                <a:gd name="connsiteY273" fmla="*/ 149229 h 311701"/>
                <a:gd name="connsiteX274" fmla="*/ 400097 w 433233"/>
                <a:gd name="connsiteY274" fmla="*/ 156734 h 311701"/>
                <a:gd name="connsiteX275" fmla="*/ 430119 w 433233"/>
                <a:gd name="connsiteY275" fmla="*/ 195145 h 311701"/>
                <a:gd name="connsiteX276" fmla="*/ 433210 w 433233"/>
                <a:gd name="connsiteY276" fmla="*/ 251657 h 311701"/>
                <a:gd name="connsiteX277" fmla="*/ 417316 w 433233"/>
                <a:gd name="connsiteY277" fmla="*/ 268876 h 311701"/>
                <a:gd name="connsiteX278" fmla="*/ 315328 w 433233"/>
                <a:gd name="connsiteY278" fmla="*/ 268876 h 311701"/>
                <a:gd name="connsiteX279" fmla="*/ 309589 w 433233"/>
                <a:gd name="connsiteY279" fmla="*/ 268876 h 311701"/>
                <a:gd name="connsiteX280" fmla="*/ 310472 w 433233"/>
                <a:gd name="connsiteY280" fmla="*/ 287861 h 311701"/>
                <a:gd name="connsiteX281" fmla="*/ 298993 w 433233"/>
                <a:gd name="connsiteY281" fmla="*/ 311260 h 311701"/>
                <a:gd name="connsiteX282" fmla="*/ 133870 w 433233"/>
                <a:gd name="connsiteY282" fmla="*/ 311702 h 3117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433233" h="311701">
                  <a:moveTo>
                    <a:pt x="399214" y="105961"/>
                  </a:moveTo>
                  <a:cubicBezTo>
                    <a:pt x="404513" y="105078"/>
                    <a:pt x="407161" y="101546"/>
                    <a:pt x="406720" y="96689"/>
                  </a:cubicBezTo>
                  <a:cubicBezTo>
                    <a:pt x="406720" y="91833"/>
                    <a:pt x="404071" y="88742"/>
                    <a:pt x="399214" y="87859"/>
                  </a:cubicBezTo>
                  <a:cubicBezTo>
                    <a:pt x="399214" y="93599"/>
                    <a:pt x="399214" y="99780"/>
                    <a:pt x="399214" y="105961"/>
                  </a:cubicBezTo>
                  <a:close/>
                  <a:moveTo>
                    <a:pt x="318861" y="87418"/>
                  </a:moveTo>
                  <a:cubicBezTo>
                    <a:pt x="313562" y="87859"/>
                    <a:pt x="310913" y="91392"/>
                    <a:pt x="310913" y="97131"/>
                  </a:cubicBezTo>
                  <a:cubicBezTo>
                    <a:pt x="310913" y="101987"/>
                    <a:pt x="314004" y="105520"/>
                    <a:pt x="318861" y="105520"/>
                  </a:cubicBezTo>
                  <a:cubicBezTo>
                    <a:pt x="318861" y="99780"/>
                    <a:pt x="318861" y="93599"/>
                    <a:pt x="318861" y="87418"/>
                  </a:cubicBezTo>
                  <a:close/>
                  <a:moveTo>
                    <a:pt x="261907" y="100663"/>
                  </a:moveTo>
                  <a:cubicBezTo>
                    <a:pt x="268529" y="99780"/>
                    <a:pt x="273386" y="94041"/>
                    <a:pt x="273386" y="86977"/>
                  </a:cubicBezTo>
                  <a:cubicBezTo>
                    <a:pt x="273386" y="79912"/>
                    <a:pt x="268970" y="74173"/>
                    <a:pt x="261907" y="73731"/>
                  </a:cubicBezTo>
                  <a:cubicBezTo>
                    <a:pt x="261907" y="83003"/>
                    <a:pt x="261907" y="91833"/>
                    <a:pt x="261907" y="100663"/>
                  </a:cubicBezTo>
                  <a:close/>
                  <a:moveTo>
                    <a:pt x="167866" y="101105"/>
                  </a:moveTo>
                  <a:cubicBezTo>
                    <a:pt x="167866" y="91833"/>
                    <a:pt x="167866" y="82562"/>
                    <a:pt x="167866" y="73731"/>
                  </a:cubicBezTo>
                  <a:cubicBezTo>
                    <a:pt x="160361" y="75939"/>
                    <a:pt x="156828" y="80354"/>
                    <a:pt x="156828" y="87418"/>
                  </a:cubicBezTo>
                  <a:cubicBezTo>
                    <a:pt x="157270" y="94482"/>
                    <a:pt x="161243" y="99338"/>
                    <a:pt x="167866" y="101105"/>
                  </a:cubicBezTo>
                  <a:close/>
                  <a:moveTo>
                    <a:pt x="348000" y="148345"/>
                  </a:moveTo>
                  <a:cubicBezTo>
                    <a:pt x="349325" y="152319"/>
                    <a:pt x="350207" y="155851"/>
                    <a:pt x="351532" y="159825"/>
                  </a:cubicBezTo>
                  <a:cubicBezTo>
                    <a:pt x="351973" y="161149"/>
                    <a:pt x="352856" y="163356"/>
                    <a:pt x="354181" y="163798"/>
                  </a:cubicBezTo>
                  <a:cubicBezTo>
                    <a:pt x="358155" y="163798"/>
                    <a:pt x="363452" y="165123"/>
                    <a:pt x="364777" y="162915"/>
                  </a:cubicBezTo>
                  <a:cubicBezTo>
                    <a:pt x="367867" y="159383"/>
                    <a:pt x="368309" y="153202"/>
                    <a:pt x="370075" y="148345"/>
                  </a:cubicBezTo>
                  <a:cubicBezTo>
                    <a:pt x="362128" y="148345"/>
                    <a:pt x="355505" y="148345"/>
                    <a:pt x="348000" y="148345"/>
                  </a:cubicBezTo>
                  <a:close/>
                  <a:moveTo>
                    <a:pt x="61464" y="146138"/>
                  </a:moveTo>
                  <a:cubicBezTo>
                    <a:pt x="62347" y="149670"/>
                    <a:pt x="62788" y="152760"/>
                    <a:pt x="63671" y="155410"/>
                  </a:cubicBezTo>
                  <a:cubicBezTo>
                    <a:pt x="66320" y="163798"/>
                    <a:pt x="66320" y="163798"/>
                    <a:pt x="74709" y="163798"/>
                  </a:cubicBezTo>
                  <a:cubicBezTo>
                    <a:pt x="76033" y="163798"/>
                    <a:pt x="78682" y="163356"/>
                    <a:pt x="78682" y="162474"/>
                  </a:cubicBezTo>
                  <a:cubicBezTo>
                    <a:pt x="80448" y="156734"/>
                    <a:pt x="83539" y="151436"/>
                    <a:pt x="83097" y="146138"/>
                  </a:cubicBezTo>
                  <a:cubicBezTo>
                    <a:pt x="76033" y="146138"/>
                    <a:pt x="69411" y="146138"/>
                    <a:pt x="61464" y="146138"/>
                  </a:cubicBezTo>
                  <a:close/>
                  <a:moveTo>
                    <a:pt x="230118" y="150111"/>
                  </a:moveTo>
                  <a:cubicBezTo>
                    <a:pt x="219964" y="153644"/>
                    <a:pt x="210251" y="153644"/>
                    <a:pt x="200537" y="150553"/>
                  </a:cubicBezTo>
                  <a:cubicBezTo>
                    <a:pt x="199655" y="160708"/>
                    <a:pt x="204070" y="168213"/>
                    <a:pt x="206277" y="176160"/>
                  </a:cubicBezTo>
                  <a:cubicBezTo>
                    <a:pt x="206277" y="177043"/>
                    <a:pt x="208043" y="177485"/>
                    <a:pt x="209367" y="177485"/>
                  </a:cubicBezTo>
                  <a:cubicBezTo>
                    <a:pt x="213782" y="177485"/>
                    <a:pt x="217756" y="177485"/>
                    <a:pt x="221730" y="177485"/>
                  </a:cubicBezTo>
                  <a:cubicBezTo>
                    <a:pt x="223054" y="177485"/>
                    <a:pt x="224820" y="176602"/>
                    <a:pt x="224820" y="175719"/>
                  </a:cubicBezTo>
                  <a:cubicBezTo>
                    <a:pt x="227469" y="167330"/>
                    <a:pt x="232326" y="159825"/>
                    <a:pt x="230118" y="150111"/>
                  </a:cubicBezTo>
                  <a:close/>
                  <a:moveTo>
                    <a:pt x="399656" y="77263"/>
                  </a:moveTo>
                  <a:cubicBezTo>
                    <a:pt x="402746" y="59162"/>
                    <a:pt x="396124" y="43709"/>
                    <a:pt x="381995" y="34438"/>
                  </a:cubicBezTo>
                  <a:cubicBezTo>
                    <a:pt x="367426" y="24724"/>
                    <a:pt x="348000" y="25607"/>
                    <a:pt x="333872" y="36645"/>
                  </a:cubicBezTo>
                  <a:cubicBezTo>
                    <a:pt x="321951" y="45917"/>
                    <a:pt x="315770" y="63135"/>
                    <a:pt x="318861" y="77263"/>
                  </a:cubicBezTo>
                  <a:cubicBezTo>
                    <a:pt x="324600" y="76380"/>
                    <a:pt x="328132" y="71965"/>
                    <a:pt x="329015" y="65343"/>
                  </a:cubicBezTo>
                  <a:cubicBezTo>
                    <a:pt x="329898" y="57837"/>
                    <a:pt x="335637" y="52539"/>
                    <a:pt x="342702" y="54305"/>
                  </a:cubicBezTo>
                  <a:cubicBezTo>
                    <a:pt x="352856" y="56513"/>
                    <a:pt x="362570" y="56513"/>
                    <a:pt x="372724" y="54747"/>
                  </a:cubicBezTo>
                  <a:cubicBezTo>
                    <a:pt x="383320" y="52980"/>
                    <a:pt x="387294" y="55629"/>
                    <a:pt x="389060" y="67109"/>
                  </a:cubicBezTo>
                  <a:cubicBezTo>
                    <a:pt x="389943" y="72407"/>
                    <a:pt x="394358" y="76380"/>
                    <a:pt x="399656" y="77263"/>
                  </a:cubicBezTo>
                  <a:close/>
                  <a:moveTo>
                    <a:pt x="73826" y="79029"/>
                  </a:moveTo>
                  <a:cubicBezTo>
                    <a:pt x="66762" y="83003"/>
                    <a:pt x="61022" y="86977"/>
                    <a:pt x="54400" y="90067"/>
                  </a:cubicBezTo>
                  <a:cubicBezTo>
                    <a:pt x="51309" y="91833"/>
                    <a:pt x="46011" y="90950"/>
                    <a:pt x="44245" y="93599"/>
                  </a:cubicBezTo>
                  <a:cubicBezTo>
                    <a:pt x="42479" y="96689"/>
                    <a:pt x="43803" y="101546"/>
                    <a:pt x="43803" y="105961"/>
                  </a:cubicBezTo>
                  <a:cubicBezTo>
                    <a:pt x="43803" y="105961"/>
                    <a:pt x="43803" y="106402"/>
                    <a:pt x="43803" y="106402"/>
                  </a:cubicBezTo>
                  <a:cubicBezTo>
                    <a:pt x="44245" y="120531"/>
                    <a:pt x="52192" y="132010"/>
                    <a:pt x="63671" y="135983"/>
                  </a:cubicBezTo>
                  <a:cubicBezTo>
                    <a:pt x="74709" y="139957"/>
                    <a:pt x="86630" y="135542"/>
                    <a:pt x="94135" y="124946"/>
                  </a:cubicBezTo>
                  <a:cubicBezTo>
                    <a:pt x="101199" y="115232"/>
                    <a:pt x="99875" y="104195"/>
                    <a:pt x="99875" y="93157"/>
                  </a:cubicBezTo>
                  <a:cubicBezTo>
                    <a:pt x="99875" y="92274"/>
                    <a:pt x="98550" y="91392"/>
                    <a:pt x="97667" y="90950"/>
                  </a:cubicBezTo>
                  <a:cubicBezTo>
                    <a:pt x="87954" y="90508"/>
                    <a:pt x="79565" y="85652"/>
                    <a:pt x="73826" y="79029"/>
                  </a:cubicBezTo>
                  <a:close/>
                  <a:moveTo>
                    <a:pt x="97667" y="136866"/>
                  </a:moveTo>
                  <a:cubicBezTo>
                    <a:pt x="105614" y="138191"/>
                    <a:pt x="108263" y="136866"/>
                    <a:pt x="110470" y="129802"/>
                  </a:cubicBezTo>
                  <a:cubicBezTo>
                    <a:pt x="111795" y="125387"/>
                    <a:pt x="113120" y="120531"/>
                    <a:pt x="113120" y="115674"/>
                  </a:cubicBezTo>
                  <a:cubicBezTo>
                    <a:pt x="113561" y="103753"/>
                    <a:pt x="113120" y="91392"/>
                    <a:pt x="113120" y="79471"/>
                  </a:cubicBezTo>
                  <a:cubicBezTo>
                    <a:pt x="112678" y="54747"/>
                    <a:pt x="93694" y="34438"/>
                    <a:pt x="71177" y="34879"/>
                  </a:cubicBezTo>
                  <a:cubicBezTo>
                    <a:pt x="48660" y="34879"/>
                    <a:pt x="29234" y="55188"/>
                    <a:pt x="29234" y="79912"/>
                  </a:cubicBezTo>
                  <a:cubicBezTo>
                    <a:pt x="29234" y="91833"/>
                    <a:pt x="28792" y="103312"/>
                    <a:pt x="29234" y="115232"/>
                  </a:cubicBezTo>
                  <a:cubicBezTo>
                    <a:pt x="29234" y="120089"/>
                    <a:pt x="30558" y="125387"/>
                    <a:pt x="31883" y="130244"/>
                  </a:cubicBezTo>
                  <a:cubicBezTo>
                    <a:pt x="34091" y="137750"/>
                    <a:pt x="38506" y="139515"/>
                    <a:pt x="46011" y="137308"/>
                  </a:cubicBezTo>
                  <a:cubicBezTo>
                    <a:pt x="43362" y="132893"/>
                    <a:pt x="40713" y="129361"/>
                    <a:pt x="38506" y="124946"/>
                  </a:cubicBezTo>
                  <a:cubicBezTo>
                    <a:pt x="33207" y="113908"/>
                    <a:pt x="34532" y="101546"/>
                    <a:pt x="35415" y="89626"/>
                  </a:cubicBezTo>
                  <a:cubicBezTo>
                    <a:pt x="35415" y="85652"/>
                    <a:pt x="38506" y="83003"/>
                    <a:pt x="42479" y="83003"/>
                  </a:cubicBezTo>
                  <a:cubicBezTo>
                    <a:pt x="52192" y="83003"/>
                    <a:pt x="60139" y="79029"/>
                    <a:pt x="66762" y="71082"/>
                  </a:cubicBezTo>
                  <a:cubicBezTo>
                    <a:pt x="69852" y="67109"/>
                    <a:pt x="75592" y="66667"/>
                    <a:pt x="78682" y="70641"/>
                  </a:cubicBezTo>
                  <a:cubicBezTo>
                    <a:pt x="84864" y="78147"/>
                    <a:pt x="92810" y="82120"/>
                    <a:pt x="102524" y="82562"/>
                  </a:cubicBezTo>
                  <a:cubicBezTo>
                    <a:pt x="106497" y="82562"/>
                    <a:pt x="109588" y="85652"/>
                    <a:pt x="109588" y="90067"/>
                  </a:cubicBezTo>
                  <a:cubicBezTo>
                    <a:pt x="109588" y="98014"/>
                    <a:pt x="109588" y="105961"/>
                    <a:pt x="109146" y="113908"/>
                  </a:cubicBezTo>
                  <a:cubicBezTo>
                    <a:pt x="108263" y="122297"/>
                    <a:pt x="103848" y="129802"/>
                    <a:pt x="97667" y="136866"/>
                  </a:cubicBezTo>
                  <a:close/>
                  <a:moveTo>
                    <a:pt x="389501" y="99780"/>
                  </a:moveTo>
                  <a:lnTo>
                    <a:pt x="389501" y="99780"/>
                  </a:lnTo>
                  <a:cubicBezTo>
                    <a:pt x="389501" y="95807"/>
                    <a:pt x="389943" y="91833"/>
                    <a:pt x="389501" y="87859"/>
                  </a:cubicBezTo>
                  <a:cubicBezTo>
                    <a:pt x="389060" y="85652"/>
                    <a:pt x="388177" y="83003"/>
                    <a:pt x="386852" y="81237"/>
                  </a:cubicBezTo>
                  <a:cubicBezTo>
                    <a:pt x="383320" y="77263"/>
                    <a:pt x="380671" y="72848"/>
                    <a:pt x="379788" y="67550"/>
                  </a:cubicBezTo>
                  <a:cubicBezTo>
                    <a:pt x="379346" y="64459"/>
                    <a:pt x="378464" y="63135"/>
                    <a:pt x="375815" y="64018"/>
                  </a:cubicBezTo>
                  <a:cubicBezTo>
                    <a:pt x="364335" y="66667"/>
                    <a:pt x="352856" y="66667"/>
                    <a:pt x="341819" y="64018"/>
                  </a:cubicBezTo>
                  <a:cubicBezTo>
                    <a:pt x="339611" y="63577"/>
                    <a:pt x="337845" y="64018"/>
                    <a:pt x="337845" y="67109"/>
                  </a:cubicBezTo>
                  <a:cubicBezTo>
                    <a:pt x="337404" y="73290"/>
                    <a:pt x="334313" y="77705"/>
                    <a:pt x="330340" y="81678"/>
                  </a:cubicBezTo>
                  <a:cubicBezTo>
                    <a:pt x="329457" y="82562"/>
                    <a:pt x="328574" y="83444"/>
                    <a:pt x="328574" y="84327"/>
                  </a:cubicBezTo>
                  <a:cubicBezTo>
                    <a:pt x="328574" y="94482"/>
                    <a:pt x="327691" y="104637"/>
                    <a:pt x="329015" y="114350"/>
                  </a:cubicBezTo>
                  <a:cubicBezTo>
                    <a:pt x="331222" y="128478"/>
                    <a:pt x="343143" y="138191"/>
                    <a:pt x="357713" y="138632"/>
                  </a:cubicBezTo>
                  <a:cubicBezTo>
                    <a:pt x="375815" y="139515"/>
                    <a:pt x="390825" y="124946"/>
                    <a:pt x="389501" y="107286"/>
                  </a:cubicBezTo>
                  <a:cubicBezTo>
                    <a:pt x="389501" y="105078"/>
                    <a:pt x="389501" y="102429"/>
                    <a:pt x="389501" y="99780"/>
                  </a:cubicBezTo>
                  <a:close/>
                  <a:moveTo>
                    <a:pt x="164334" y="64018"/>
                  </a:moveTo>
                  <a:cubicBezTo>
                    <a:pt x="166100" y="63135"/>
                    <a:pt x="167866" y="62694"/>
                    <a:pt x="169191" y="61369"/>
                  </a:cubicBezTo>
                  <a:cubicBezTo>
                    <a:pt x="171840" y="58720"/>
                    <a:pt x="174930" y="57837"/>
                    <a:pt x="178021" y="58720"/>
                  </a:cubicBezTo>
                  <a:cubicBezTo>
                    <a:pt x="193032" y="61811"/>
                    <a:pt x="206277" y="57837"/>
                    <a:pt x="216873" y="45034"/>
                  </a:cubicBezTo>
                  <a:cubicBezTo>
                    <a:pt x="220846" y="40177"/>
                    <a:pt x="224379" y="40177"/>
                    <a:pt x="228794" y="44150"/>
                  </a:cubicBezTo>
                  <a:cubicBezTo>
                    <a:pt x="235858" y="50332"/>
                    <a:pt x="243805" y="52980"/>
                    <a:pt x="252635" y="53864"/>
                  </a:cubicBezTo>
                  <a:cubicBezTo>
                    <a:pt x="259699" y="54305"/>
                    <a:pt x="261024" y="55629"/>
                    <a:pt x="262348" y="63135"/>
                  </a:cubicBezTo>
                  <a:cubicBezTo>
                    <a:pt x="263673" y="63577"/>
                    <a:pt x="265439" y="64018"/>
                    <a:pt x="267204" y="64018"/>
                  </a:cubicBezTo>
                  <a:cubicBezTo>
                    <a:pt x="267204" y="56071"/>
                    <a:pt x="267204" y="48124"/>
                    <a:pt x="267204" y="40619"/>
                  </a:cubicBezTo>
                  <a:cubicBezTo>
                    <a:pt x="267204" y="23841"/>
                    <a:pt x="253076" y="14128"/>
                    <a:pt x="238949" y="21192"/>
                  </a:cubicBezTo>
                  <a:cubicBezTo>
                    <a:pt x="234975" y="22959"/>
                    <a:pt x="232767" y="22517"/>
                    <a:pt x="230560" y="18543"/>
                  </a:cubicBezTo>
                  <a:cubicBezTo>
                    <a:pt x="227469" y="14128"/>
                    <a:pt x="223496" y="10596"/>
                    <a:pt x="218197" y="10155"/>
                  </a:cubicBezTo>
                  <a:cubicBezTo>
                    <a:pt x="212900" y="9713"/>
                    <a:pt x="207601" y="9271"/>
                    <a:pt x="202745" y="9271"/>
                  </a:cubicBezTo>
                  <a:cubicBezTo>
                    <a:pt x="192591" y="9713"/>
                    <a:pt x="183761" y="13687"/>
                    <a:pt x="176255" y="21192"/>
                  </a:cubicBezTo>
                  <a:cubicBezTo>
                    <a:pt x="164776" y="32671"/>
                    <a:pt x="162568" y="47241"/>
                    <a:pt x="164334" y="64018"/>
                  </a:cubicBezTo>
                  <a:close/>
                  <a:moveTo>
                    <a:pt x="177138" y="69758"/>
                  </a:moveTo>
                  <a:cubicBezTo>
                    <a:pt x="177138" y="80795"/>
                    <a:pt x="177138" y="91833"/>
                    <a:pt x="177138" y="102871"/>
                  </a:cubicBezTo>
                  <a:cubicBezTo>
                    <a:pt x="177138" y="120089"/>
                    <a:pt x="185968" y="133776"/>
                    <a:pt x="200537" y="139957"/>
                  </a:cubicBezTo>
                  <a:cubicBezTo>
                    <a:pt x="225261" y="150995"/>
                    <a:pt x="252194" y="131568"/>
                    <a:pt x="252635" y="102871"/>
                  </a:cubicBezTo>
                  <a:cubicBezTo>
                    <a:pt x="252635" y="92716"/>
                    <a:pt x="252635" y="82562"/>
                    <a:pt x="252635" y="72848"/>
                  </a:cubicBezTo>
                  <a:cubicBezTo>
                    <a:pt x="252635" y="69758"/>
                    <a:pt x="252635" y="67109"/>
                    <a:pt x="252635" y="64459"/>
                  </a:cubicBezTo>
                  <a:cubicBezTo>
                    <a:pt x="246895" y="63135"/>
                    <a:pt x="242039" y="62252"/>
                    <a:pt x="237182" y="60486"/>
                  </a:cubicBezTo>
                  <a:cubicBezTo>
                    <a:pt x="232326" y="58720"/>
                    <a:pt x="227911" y="55629"/>
                    <a:pt x="223054" y="53422"/>
                  </a:cubicBezTo>
                  <a:cubicBezTo>
                    <a:pt x="206719" y="68433"/>
                    <a:pt x="205394" y="68875"/>
                    <a:pt x="177138" y="69758"/>
                  </a:cubicBezTo>
                  <a:close/>
                  <a:moveTo>
                    <a:pt x="376256" y="159383"/>
                  </a:moveTo>
                  <a:cubicBezTo>
                    <a:pt x="375815" y="161590"/>
                    <a:pt x="374490" y="164240"/>
                    <a:pt x="373607" y="167330"/>
                  </a:cubicBezTo>
                  <a:cubicBezTo>
                    <a:pt x="372283" y="171745"/>
                    <a:pt x="369634" y="173953"/>
                    <a:pt x="365219" y="173953"/>
                  </a:cubicBezTo>
                  <a:cubicBezTo>
                    <a:pt x="360804" y="173953"/>
                    <a:pt x="356388" y="173953"/>
                    <a:pt x="351532" y="173953"/>
                  </a:cubicBezTo>
                  <a:cubicBezTo>
                    <a:pt x="347558" y="173953"/>
                    <a:pt x="344909" y="172187"/>
                    <a:pt x="343585" y="167772"/>
                  </a:cubicBezTo>
                  <a:cubicBezTo>
                    <a:pt x="342702" y="164681"/>
                    <a:pt x="341819" y="162032"/>
                    <a:pt x="340936" y="159383"/>
                  </a:cubicBezTo>
                  <a:cubicBezTo>
                    <a:pt x="332989" y="162032"/>
                    <a:pt x="325483" y="164681"/>
                    <a:pt x="317977" y="166889"/>
                  </a:cubicBezTo>
                  <a:cubicBezTo>
                    <a:pt x="311355" y="169096"/>
                    <a:pt x="306057" y="173511"/>
                    <a:pt x="302083" y="179251"/>
                  </a:cubicBezTo>
                  <a:cubicBezTo>
                    <a:pt x="301200" y="180575"/>
                    <a:pt x="301642" y="182783"/>
                    <a:pt x="301642" y="184108"/>
                  </a:cubicBezTo>
                  <a:cubicBezTo>
                    <a:pt x="302525" y="187639"/>
                    <a:pt x="304291" y="191171"/>
                    <a:pt x="304291" y="194703"/>
                  </a:cubicBezTo>
                  <a:cubicBezTo>
                    <a:pt x="305174" y="206624"/>
                    <a:pt x="305616" y="218103"/>
                    <a:pt x="306057" y="230023"/>
                  </a:cubicBezTo>
                  <a:cubicBezTo>
                    <a:pt x="306498" y="239737"/>
                    <a:pt x="306940" y="249008"/>
                    <a:pt x="307382" y="258721"/>
                  </a:cubicBezTo>
                  <a:cubicBezTo>
                    <a:pt x="310031" y="258721"/>
                    <a:pt x="312238" y="258721"/>
                    <a:pt x="314446" y="258721"/>
                  </a:cubicBezTo>
                  <a:cubicBezTo>
                    <a:pt x="314446" y="256514"/>
                    <a:pt x="314446" y="254748"/>
                    <a:pt x="314446" y="252982"/>
                  </a:cubicBezTo>
                  <a:cubicBezTo>
                    <a:pt x="314446" y="239737"/>
                    <a:pt x="314446" y="226050"/>
                    <a:pt x="314446" y="212363"/>
                  </a:cubicBezTo>
                  <a:cubicBezTo>
                    <a:pt x="314446" y="209273"/>
                    <a:pt x="315770" y="207066"/>
                    <a:pt x="318861" y="207066"/>
                  </a:cubicBezTo>
                  <a:cubicBezTo>
                    <a:pt x="321951" y="207066"/>
                    <a:pt x="323717" y="208832"/>
                    <a:pt x="323717" y="212363"/>
                  </a:cubicBezTo>
                  <a:cubicBezTo>
                    <a:pt x="323717" y="213247"/>
                    <a:pt x="323717" y="214571"/>
                    <a:pt x="323717" y="215896"/>
                  </a:cubicBezTo>
                  <a:cubicBezTo>
                    <a:pt x="323717" y="228699"/>
                    <a:pt x="323717" y="241944"/>
                    <a:pt x="323717" y="254748"/>
                  </a:cubicBezTo>
                  <a:cubicBezTo>
                    <a:pt x="323717" y="256514"/>
                    <a:pt x="323717" y="258280"/>
                    <a:pt x="323717" y="259605"/>
                  </a:cubicBezTo>
                  <a:cubicBezTo>
                    <a:pt x="346234" y="259605"/>
                    <a:pt x="368750" y="259605"/>
                    <a:pt x="391267" y="259605"/>
                  </a:cubicBezTo>
                  <a:cubicBezTo>
                    <a:pt x="391267" y="257397"/>
                    <a:pt x="391267" y="256072"/>
                    <a:pt x="391267" y="254306"/>
                  </a:cubicBezTo>
                  <a:cubicBezTo>
                    <a:pt x="391267" y="241061"/>
                    <a:pt x="391267" y="227816"/>
                    <a:pt x="391267" y="214571"/>
                  </a:cubicBezTo>
                  <a:cubicBezTo>
                    <a:pt x="391267" y="211039"/>
                    <a:pt x="391709" y="207948"/>
                    <a:pt x="395682" y="207507"/>
                  </a:cubicBezTo>
                  <a:cubicBezTo>
                    <a:pt x="400097" y="207507"/>
                    <a:pt x="400097" y="211039"/>
                    <a:pt x="400097" y="214129"/>
                  </a:cubicBezTo>
                  <a:cubicBezTo>
                    <a:pt x="400097" y="227375"/>
                    <a:pt x="400097" y="241061"/>
                    <a:pt x="400097" y="254306"/>
                  </a:cubicBezTo>
                  <a:cubicBezTo>
                    <a:pt x="400097" y="256072"/>
                    <a:pt x="400097" y="257838"/>
                    <a:pt x="400097" y="259163"/>
                  </a:cubicBezTo>
                  <a:cubicBezTo>
                    <a:pt x="401863" y="259163"/>
                    <a:pt x="402746" y="259605"/>
                    <a:pt x="403629" y="259605"/>
                  </a:cubicBezTo>
                  <a:cubicBezTo>
                    <a:pt x="408044" y="259605"/>
                    <a:pt x="412459" y="259605"/>
                    <a:pt x="416874" y="259605"/>
                  </a:cubicBezTo>
                  <a:cubicBezTo>
                    <a:pt x="420848" y="259605"/>
                    <a:pt x="422614" y="256956"/>
                    <a:pt x="422173" y="252982"/>
                  </a:cubicBezTo>
                  <a:cubicBezTo>
                    <a:pt x="421289" y="233997"/>
                    <a:pt x="419965" y="215013"/>
                    <a:pt x="419082" y="195587"/>
                  </a:cubicBezTo>
                  <a:cubicBezTo>
                    <a:pt x="418640" y="182783"/>
                    <a:pt x="410252" y="171304"/>
                    <a:pt x="399214" y="167772"/>
                  </a:cubicBezTo>
                  <a:cubicBezTo>
                    <a:pt x="392150" y="165123"/>
                    <a:pt x="384645" y="162474"/>
                    <a:pt x="376256" y="159383"/>
                  </a:cubicBezTo>
                  <a:close/>
                  <a:moveTo>
                    <a:pt x="54841" y="159383"/>
                  </a:moveTo>
                  <a:cubicBezTo>
                    <a:pt x="46452" y="162032"/>
                    <a:pt x="38064" y="164681"/>
                    <a:pt x="29676" y="167772"/>
                  </a:cubicBezTo>
                  <a:cubicBezTo>
                    <a:pt x="19962" y="171304"/>
                    <a:pt x="13781" y="179251"/>
                    <a:pt x="11574" y="189847"/>
                  </a:cubicBezTo>
                  <a:cubicBezTo>
                    <a:pt x="10691" y="193379"/>
                    <a:pt x="10691" y="196911"/>
                    <a:pt x="10691" y="200443"/>
                  </a:cubicBezTo>
                  <a:cubicBezTo>
                    <a:pt x="9808" y="217662"/>
                    <a:pt x="8924" y="234880"/>
                    <a:pt x="8042" y="252099"/>
                  </a:cubicBezTo>
                  <a:cubicBezTo>
                    <a:pt x="8042" y="256072"/>
                    <a:pt x="8924" y="259163"/>
                    <a:pt x="12898" y="259605"/>
                  </a:cubicBezTo>
                  <a:cubicBezTo>
                    <a:pt x="18197" y="260046"/>
                    <a:pt x="23494" y="259605"/>
                    <a:pt x="29234" y="259605"/>
                  </a:cubicBezTo>
                  <a:cubicBezTo>
                    <a:pt x="29234" y="257397"/>
                    <a:pt x="29234" y="255631"/>
                    <a:pt x="29234" y="253865"/>
                  </a:cubicBezTo>
                  <a:cubicBezTo>
                    <a:pt x="29234" y="240620"/>
                    <a:pt x="29234" y="227375"/>
                    <a:pt x="29234" y="214129"/>
                  </a:cubicBezTo>
                  <a:cubicBezTo>
                    <a:pt x="29234" y="210598"/>
                    <a:pt x="29234" y="207066"/>
                    <a:pt x="33649" y="207066"/>
                  </a:cubicBezTo>
                  <a:cubicBezTo>
                    <a:pt x="38064" y="207066"/>
                    <a:pt x="38064" y="210598"/>
                    <a:pt x="38064" y="214129"/>
                  </a:cubicBezTo>
                  <a:cubicBezTo>
                    <a:pt x="38064" y="226933"/>
                    <a:pt x="38064" y="239737"/>
                    <a:pt x="38064" y="252541"/>
                  </a:cubicBezTo>
                  <a:cubicBezTo>
                    <a:pt x="38064" y="254748"/>
                    <a:pt x="38064" y="256956"/>
                    <a:pt x="38064" y="259163"/>
                  </a:cubicBezTo>
                  <a:cubicBezTo>
                    <a:pt x="61022" y="259163"/>
                    <a:pt x="83539" y="259163"/>
                    <a:pt x="106497" y="259163"/>
                  </a:cubicBezTo>
                  <a:cubicBezTo>
                    <a:pt x="106497" y="254306"/>
                    <a:pt x="106497" y="249891"/>
                    <a:pt x="106497" y="245476"/>
                  </a:cubicBezTo>
                  <a:cubicBezTo>
                    <a:pt x="106497" y="234439"/>
                    <a:pt x="106497" y="223401"/>
                    <a:pt x="106497" y="212363"/>
                  </a:cubicBezTo>
                  <a:cubicBezTo>
                    <a:pt x="106497" y="209273"/>
                    <a:pt x="107821" y="207066"/>
                    <a:pt x="110912" y="207066"/>
                  </a:cubicBezTo>
                  <a:cubicBezTo>
                    <a:pt x="114003" y="207066"/>
                    <a:pt x="115327" y="209273"/>
                    <a:pt x="115327" y="212363"/>
                  </a:cubicBezTo>
                  <a:cubicBezTo>
                    <a:pt x="115327" y="213247"/>
                    <a:pt x="115327" y="214571"/>
                    <a:pt x="115327" y="215896"/>
                  </a:cubicBezTo>
                  <a:cubicBezTo>
                    <a:pt x="115327" y="228699"/>
                    <a:pt x="115327" y="241944"/>
                    <a:pt x="115327" y="254748"/>
                  </a:cubicBezTo>
                  <a:cubicBezTo>
                    <a:pt x="115327" y="256514"/>
                    <a:pt x="115327" y="258280"/>
                    <a:pt x="115769" y="259605"/>
                  </a:cubicBezTo>
                  <a:cubicBezTo>
                    <a:pt x="118418" y="259605"/>
                    <a:pt x="120625" y="259605"/>
                    <a:pt x="123274" y="259605"/>
                  </a:cubicBezTo>
                  <a:cubicBezTo>
                    <a:pt x="123274" y="258721"/>
                    <a:pt x="123716" y="257838"/>
                    <a:pt x="123716" y="256514"/>
                  </a:cubicBezTo>
                  <a:cubicBezTo>
                    <a:pt x="124599" y="238854"/>
                    <a:pt x="125482" y="221635"/>
                    <a:pt x="126365" y="204417"/>
                  </a:cubicBezTo>
                  <a:cubicBezTo>
                    <a:pt x="126806" y="198677"/>
                    <a:pt x="127248" y="192938"/>
                    <a:pt x="129014" y="187639"/>
                  </a:cubicBezTo>
                  <a:cubicBezTo>
                    <a:pt x="130780" y="181017"/>
                    <a:pt x="131663" y="180134"/>
                    <a:pt x="126365" y="174835"/>
                  </a:cubicBezTo>
                  <a:cubicBezTo>
                    <a:pt x="124157" y="172628"/>
                    <a:pt x="121508" y="169979"/>
                    <a:pt x="118859" y="169096"/>
                  </a:cubicBezTo>
                  <a:cubicBezTo>
                    <a:pt x="109588" y="165564"/>
                    <a:pt x="99875" y="162474"/>
                    <a:pt x="90603" y="158941"/>
                  </a:cubicBezTo>
                  <a:cubicBezTo>
                    <a:pt x="87512" y="164681"/>
                    <a:pt x="88837" y="175277"/>
                    <a:pt x="77358" y="173511"/>
                  </a:cubicBezTo>
                  <a:cubicBezTo>
                    <a:pt x="77358" y="178368"/>
                    <a:pt x="77358" y="183224"/>
                    <a:pt x="77358" y="187639"/>
                  </a:cubicBezTo>
                  <a:cubicBezTo>
                    <a:pt x="77358" y="191171"/>
                    <a:pt x="76916" y="194262"/>
                    <a:pt x="72943" y="194262"/>
                  </a:cubicBezTo>
                  <a:cubicBezTo>
                    <a:pt x="68969" y="194262"/>
                    <a:pt x="68528" y="191171"/>
                    <a:pt x="68528" y="187639"/>
                  </a:cubicBezTo>
                  <a:cubicBezTo>
                    <a:pt x="68528" y="183224"/>
                    <a:pt x="68528" y="178368"/>
                    <a:pt x="68528" y="173511"/>
                  </a:cubicBezTo>
                  <a:cubicBezTo>
                    <a:pt x="56607" y="175719"/>
                    <a:pt x="57932" y="164681"/>
                    <a:pt x="54841" y="159383"/>
                  </a:cubicBezTo>
                  <a:close/>
                  <a:moveTo>
                    <a:pt x="269412" y="302430"/>
                  </a:moveTo>
                  <a:cubicBezTo>
                    <a:pt x="277359" y="302430"/>
                    <a:pt x="284865" y="302430"/>
                    <a:pt x="292370" y="302430"/>
                  </a:cubicBezTo>
                  <a:cubicBezTo>
                    <a:pt x="298993" y="302430"/>
                    <a:pt x="301642" y="299340"/>
                    <a:pt x="301200" y="292276"/>
                  </a:cubicBezTo>
                  <a:cubicBezTo>
                    <a:pt x="300759" y="283004"/>
                    <a:pt x="299876" y="273733"/>
                    <a:pt x="299434" y="264461"/>
                  </a:cubicBezTo>
                  <a:cubicBezTo>
                    <a:pt x="298110" y="242827"/>
                    <a:pt x="296785" y="221193"/>
                    <a:pt x="295902" y="199560"/>
                  </a:cubicBezTo>
                  <a:cubicBezTo>
                    <a:pt x="295461" y="189405"/>
                    <a:pt x="292370" y="185432"/>
                    <a:pt x="283099" y="182783"/>
                  </a:cubicBezTo>
                  <a:cubicBezTo>
                    <a:pt x="268088" y="178809"/>
                    <a:pt x="252635" y="176160"/>
                    <a:pt x="238949" y="167330"/>
                  </a:cubicBezTo>
                  <a:cubicBezTo>
                    <a:pt x="238507" y="167330"/>
                    <a:pt x="238065" y="167330"/>
                    <a:pt x="237624" y="167330"/>
                  </a:cubicBezTo>
                  <a:cubicBezTo>
                    <a:pt x="236299" y="171745"/>
                    <a:pt x="234533" y="176602"/>
                    <a:pt x="233209" y="181017"/>
                  </a:cubicBezTo>
                  <a:cubicBezTo>
                    <a:pt x="231884" y="185432"/>
                    <a:pt x="228794" y="187639"/>
                    <a:pt x="224820" y="187639"/>
                  </a:cubicBezTo>
                  <a:cubicBezTo>
                    <a:pt x="218639" y="187639"/>
                    <a:pt x="212900" y="187639"/>
                    <a:pt x="206719" y="187639"/>
                  </a:cubicBezTo>
                  <a:cubicBezTo>
                    <a:pt x="202303" y="187639"/>
                    <a:pt x="199213" y="185432"/>
                    <a:pt x="197888" y="181017"/>
                  </a:cubicBezTo>
                  <a:cubicBezTo>
                    <a:pt x="196564" y="176602"/>
                    <a:pt x="194798" y="172187"/>
                    <a:pt x="193473" y="168213"/>
                  </a:cubicBezTo>
                  <a:cubicBezTo>
                    <a:pt x="183319" y="171745"/>
                    <a:pt x="173606" y="175719"/>
                    <a:pt x="163451" y="178809"/>
                  </a:cubicBezTo>
                  <a:cubicBezTo>
                    <a:pt x="157712" y="180575"/>
                    <a:pt x="151972" y="181900"/>
                    <a:pt x="146233" y="183666"/>
                  </a:cubicBezTo>
                  <a:cubicBezTo>
                    <a:pt x="138727" y="185873"/>
                    <a:pt x="135636" y="189847"/>
                    <a:pt x="135195" y="197794"/>
                  </a:cubicBezTo>
                  <a:cubicBezTo>
                    <a:pt x="134753" y="204417"/>
                    <a:pt x="134753" y="211481"/>
                    <a:pt x="134312" y="218103"/>
                  </a:cubicBezTo>
                  <a:cubicBezTo>
                    <a:pt x="133429" y="232673"/>
                    <a:pt x="132546" y="246801"/>
                    <a:pt x="131663" y="261371"/>
                  </a:cubicBezTo>
                  <a:cubicBezTo>
                    <a:pt x="131221" y="272408"/>
                    <a:pt x="130338" y="283004"/>
                    <a:pt x="129897" y="294042"/>
                  </a:cubicBezTo>
                  <a:cubicBezTo>
                    <a:pt x="129897" y="298015"/>
                    <a:pt x="131221" y="301989"/>
                    <a:pt x="134753" y="302430"/>
                  </a:cubicBezTo>
                  <a:cubicBezTo>
                    <a:pt x="143142" y="303314"/>
                    <a:pt x="151531" y="302430"/>
                    <a:pt x="160361" y="302430"/>
                  </a:cubicBezTo>
                  <a:cubicBezTo>
                    <a:pt x="160361" y="292717"/>
                    <a:pt x="160361" y="283004"/>
                    <a:pt x="160361" y="273733"/>
                  </a:cubicBezTo>
                  <a:cubicBezTo>
                    <a:pt x="160361" y="262695"/>
                    <a:pt x="160361" y="251657"/>
                    <a:pt x="160361" y="240620"/>
                  </a:cubicBezTo>
                  <a:cubicBezTo>
                    <a:pt x="160361" y="237529"/>
                    <a:pt x="161243" y="234880"/>
                    <a:pt x="164334" y="234880"/>
                  </a:cubicBezTo>
                  <a:cubicBezTo>
                    <a:pt x="167866" y="234880"/>
                    <a:pt x="168749" y="237529"/>
                    <a:pt x="168749" y="240620"/>
                  </a:cubicBezTo>
                  <a:cubicBezTo>
                    <a:pt x="168749" y="241503"/>
                    <a:pt x="168749" y="242386"/>
                    <a:pt x="168749" y="243269"/>
                  </a:cubicBezTo>
                  <a:cubicBezTo>
                    <a:pt x="168749" y="260929"/>
                    <a:pt x="168749" y="279031"/>
                    <a:pt x="168749" y="297132"/>
                  </a:cubicBezTo>
                  <a:cubicBezTo>
                    <a:pt x="168749" y="298899"/>
                    <a:pt x="168749" y="300664"/>
                    <a:pt x="168749" y="301989"/>
                  </a:cubicBezTo>
                  <a:cubicBezTo>
                    <a:pt x="199213" y="301989"/>
                    <a:pt x="229676" y="301989"/>
                    <a:pt x="260140" y="301989"/>
                  </a:cubicBezTo>
                  <a:cubicBezTo>
                    <a:pt x="260140" y="300223"/>
                    <a:pt x="260140" y="298457"/>
                    <a:pt x="260140" y="296691"/>
                  </a:cubicBezTo>
                  <a:cubicBezTo>
                    <a:pt x="260140" y="278589"/>
                    <a:pt x="260140" y="260487"/>
                    <a:pt x="260140" y="242386"/>
                  </a:cubicBezTo>
                  <a:cubicBezTo>
                    <a:pt x="260140" y="241061"/>
                    <a:pt x="259699" y="239296"/>
                    <a:pt x="260140" y="237971"/>
                  </a:cubicBezTo>
                  <a:cubicBezTo>
                    <a:pt x="261024" y="236205"/>
                    <a:pt x="262789" y="233997"/>
                    <a:pt x="263673" y="234439"/>
                  </a:cubicBezTo>
                  <a:cubicBezTo>
                    <a:pt x="264997" y="234439"/>
                    <a:pt x="266763" y="236205"/>
                    <a:pt x="268088" y="237971"/>
                  </a:cubicBezTo>
                  <a:cubicBezTo>
                    <a:pt x="268529" y="238854"/>
                    <a:pt x="268529" y="241061"/>
                    <a:pt x="268529" y="242386"/>
                  </a:cubicBezTo>
                  <a:cubicBezTo>
                    <a:pt x="268529" y="260046"/>
                    <a:pt x="268529" y="278148"/>
                    <a:pt x="268529" y="296249"/>
                  </a:cubicBezTo>
                  <a:cubicBezTo>
                    <a:pt x="269412" y="298015"/>
                    <a:pt x="269412" y="299781"/>
                    <a:pt x="269412" y="302430"/>
                  </a:cubicBezTo>
                  <a:close/>
                  <a:moveTo>
                    <a:pt x="133870" y="311702"/>
                  </a:moveTo>
                  <a:cubicBezTo>
                    <a:pt x="123274" y="306845"/>
                    <a:pt x="121067" y="302430"/>
                    <a:pt x="121950" y="290068"/>
                  </a:cubicBezTo>
                  <a:cubicBezTo>
                    <a:pt x="122391" y="283446"/>
                    <a:pt x="122391" y="276823"/>
                    <a:pt x="123274" y="269759"/>
                  </a:cubicBezTo>
                  <a:cubicBezTo>
                    <a:pt x="121508" y="269759"/>
                    <a:pt x="119742" y="269759"/>
                    <a:pt x="117976" y="269759"/>
                  </a:cubicBezTo>
                  <a:cubicBezTo>
                    <a:pt x="83980" y="269759"/>
                    <a:pt x="50426" y="269759"/>
                    <a:pt x="16430" y="269759"/>
                  </a:cubicBezTo>
                  <a:cubicBezTo>
                    <a:pt x="4509" y="269759"/>
                    <a:pt x="-788" y="264020"/>
                    <a:pt x="94" y="251216"/>
                  </a:cubicBezTo>
                  <a:cubicBezTo>
                    <a:pt x="978" y="232231"/>
                    <a:pt x="1861" y="213688"/>
                    <a:pt x="2744" y="194703"/>
                  </a:cubicBezTo>
                  <a:cubicBezTo>
                    <a:pt x="4068" y="176160"/>
                    <a:pt x="15106" y="162032"/>
                    <a:pt x="31883" y="157617"/>
                  </a:cubicBezTo>
                  <a:cubicBezTo>
                    <a:pt x="39388" y="155851"/>
                    <a:pt x="46894" y="152760"/>
                    <a:pt x="53075" y="147021"/>
                  </a:cubicBezTo>
                  <a:cubicBezTo>
                    <a:pt x="51309" y="147021"/>
                    <a:pt x="49102" y="146580"/>
                    <a:pt x="47336" y="146580"/>
                  </a:cubicBezTo>
                  <a:cubicBezTo>
                    <a:pt x="33649" y="147462"/>
                    <a:pt x="24819" y="145255"/>
                    <a:pt x="21728" y="123180"/>
                  </a:cubicBezTo>
                  <a:cubicBezTo>
                    <a:pt x="19962" y="111259"/>
                    <a:pt x="20845" y="98897"/>
                    <a:pt x="20845" y="86093"/>
                  </a:cubicBezTo>
                  <a:cubicBezTo>
                    <a:pt x="20845" y="79029"/>
                    <a:pt x="20845" y="71965"/>
                    <a:pt x="22612" y="65343"/>
                  </a:cubicBezTo>
                  <a:cubicBezTo>
                    <a:pt x="28351" y="39294"/>
                    <a:pt x="49985" y="22959"/>
                    <a:pt x="75592" y="24283"/>
                  </a:cubicBezTo>
                  <a:cubicBezTo>
                    <a:pt x="98550" y="25607"/>
                    <a:pt x="119300" y="45475"/>
                    <a:pt x="121950" y="70641"/>
                  </a:cubicBezTo>
                  <a:cubicBezTo>
                    <a:pt x="123716" y="89184"/>
                    <a:pt x="124157" y="107727"/>
                    <a:pt x="121508" y="126270"/>
                  </a:cubicBezTo>
                  <a:cubicBezTo>
                    <a:pt x="121067" y="128478"/>
                    <a:pt x="120184" y="130685"/>
                    <a:pt x="119742" y="132893"/>
                  </a:cubicBezTo>
                  <a:cubicBezTo>
                    <a:pt x="116652" y="142165"/>
                    <a:pt x="111354" y="145696"/>
                    <a:pt x="102082" y="146138"/>
                  </a:cubicBezTo>
                  <a:cubicBezTo>
                    <a:pt x="98991" y="146138"/>
                    <a:pt x="95901" y="146138"/>
                    <a:pt x="92810" y="146138"/>
                  </a:cubicBezTo>
                  <a:cubicBezTo>
                    <a:pt x="92810" y="146580"/>
                    <a:pt x="92810" y="147021"/>
                    <a:pt x="92369" y="147904"/>
                  </a:cubicBezTo>
                  <a:cubicBezTo>
                    <a:pt x="97225" y="150553"/>
                    <a:pt x="102082" y="153644"/>
                    <a:pt x="107380" y="154968"/>
                  </a:cubicBezTo>
                  <a:cubicBezTo>
                    <a:pt x="120184" y="158059"/>
                    <a:pt x="131663" y="163356"/>
                    <a:pt x="138727" y="175719"/>
                  </a:cubicBezTo>
                  <a:cubicBezTo>
                    <a:pt x="149323" y="172628"/>
                    <a:pt x="159919" y="170420"/>
                    <a:pt x="170073" y="167330"/>
                  </a:cubicBezTo>
                  <a:cubicBezTo>
                    <a:pt x="177138" y="164681"/>
                    <a:pt x="184202" y="161590"/>
                    <a:pt x="190824" y="158059"/>
                  </a:cubicBezTo>
                  <a:cubicBezTo>
                    <a:pt x="193915" y="156734"/>
                    <a:pt x="193915" y="146580"/>
                    <a:pt x="191266" y="144372"/>
                  </a:cubicBezTo>
                  <a:cubicBezTo>
                    <a:pt x="180670" y="136866"/>
                    <a:pt x="173606" y="126270"/>
                    <a:pt x="170515" y="112584"/>
                  </a:cubicBezTo>
                  <a:cubicBezTo>
                    <a:pt x="170515" y="111701"/>
                    <a:pt x="168749" y="109935"/>
                    <a:pt x="167425" y="109935"/>
                  </a:cubicBezTo>
                  <a:cubicBezTo>
                    <a:pt x="151089" y="106844"/>
                    <a:pt x="143583" y="85652"/>
                    <a:pt x="154621" y="71524"/>
                  </a:cubicBezTo>
                  <a:cubicBezTo>
                    <a:pt x="155504" y="70199"/>
                    <a:pt x="155504" y="67992"/>
                    <a:pt x="155946" y="66226"/>
                  </a:cubicBezTo>
                  <a:cubicBezTo>
                    <a:pt x="156387" y="56954"/>
                    <a:pt x="155946" y="47683"/>
                    <a:pt x="157712" y="38853"/>
                  </a:cubicBezTo>
                  <a:cubicBezTo>
                    <a:pt x="162127" y="16336"/>
                    <a:pt x="181111" y="441"/>
                    <a:pt x="202745" y="0"/>
                  </a:cubicBezTo>
                  <a:cubicBezTo>
                    <a:pt x="207160" y="0"/>
                    <a:pt x="211575" y="0"/>
                    <a:pt x="216431" y="0"/>
                  </a:cubicBezTo>
                  <a:cubicBezTo>
                    <a:pt x="223937" y="0"/>
                    <a:pt x="230560" y="3091"/>
                    <a:pt x="235858" y="8830"/>
                  </a:cubicBezTo>
                  <a:cubicBezTo>
                    <a:pt x="237624" y="10596"/>
                    <a:pt x="238507" y="11038"/>
                    <a:pt x="241156" y="10596"/>
                  </a:cubicBezTo>
                  <a:cubicBezTo>
                    <a:pt x="259699" y="4856"/>
                    <a:pt x="277359" y="18985"/>
                    <a:pt x="277801" y="39735"/>
                  </a:cubicBezTo>
                  <a:cubicBezTo>
                    <a:pt x="277801" y="49449"/>
                    <a:pt x="277801" y="59162"/>
                    <a:pt x="277801" y="68875"/>
                  </a:cubicBezTo>
                  <a:cubicBezTo>
                    <a:pt x="277801" y="71082"/>
                    <a:pt x="278242" y="73290"/>
                    <a:pt x="279567" y="74614"/>
                  </a:cubicBezTo>
                  <a:cubicBezTo>
                    <a:pt x="287514" y="89184"/>
                    <a:pt x="280449" y="106844"/>
                    <a:pt x="264997" y="109935"/>
                  </a:cubicBezTo>
                  <a:cubicBezTo>
                    <a:pt x="262789" y="110376"/>
                    <a:pt x="261465" y="111259"/>
                    <a:pt x="261024" y="113908"/>
                  </a:cubicBezTo>
                  <a:cubicBezTo>
                    <a:pt x="258374" y="125829"/>
                    <a:pt x="252194" y="135542"/>
                    <a:pt x="242922" y="142606"/>
                  </a:cubicBezTo>
                  <a:cubicBezTo>
                    <a:pt x="238507" y="146138"/>
                    <a:pt x="239390" y="155851"/>
                    <a:pt x="244246" y="158500"/>
                  </a:cubicBezTo>
                  <a:cubicBezTo>
                    <a:pt x="257050" y="166447"/>
                    <a:pt x="271619" y="168655"/>
                    <a:pt x="285306" y="173070"/>
                  </a:cubicBezTo>
                  <a:cubicBezTo>
                    <a:pt x="291487" y="174835"/>
                    <a:pt x="295902" y="175719"/>
                    <a:pt x="299876" y="168655"/>
                  </a:cubicBezTo>
                  <a:cubicBezTo>
                    <a:pt x="304291" y="162032"/>
                    <a:pt x="311797" y="158941"/>
                    <a:pt x="319302" y="156734"/>
                  </a:cubicBezTo>
                  <a:cubicBezTo>
                    <a:pt x="325483" y="154968"/>
                    <a:pt x="331664" y="151877"/>
                    <a:pt x="337845" y="149229"/>
                  </a:cubicBezTo>
                  <a:cubicBezTo>
                    <a:pt x="341819" y="147462"/>
                    <a:pt x="341819" y="143930"/>
                    <a:pt x="338287" y="141281"/>
                  </a:cubicBezTo>
                  <a:cubicBezTo>
                    <a:pt x="330340" y="135542"/>
                    <a:pt x="324600" y="128036"/>
                    <a:pt x="321951" y="117882"/>
                  </a:cubicBezTo>
                  <a:cubicBezTo>
                    <a:pt x="321510" y="116557"/>
                    <a:pt x="320185" y="114791"/>
                    <a:pt x="318861" y="114791"/>
                  </a:cubicBezTo>
                  <a:cubicBezTo>
                    <a:pt x="302967" y="110817"/>
                    <a:pt x="298993" y="91833"/>
                    <a:pt x="309147" y="82120"/>
                  </a:cubicBezTo>
                  <a:cubicBezTo>
                    <a:pt x="310031" y="81237"/>
                    <a:pt x="310472" y="78588"/>
                    <a:pt x="310472" y="77263"/>
                  </a:cubicBezTo>
                  <a:cubicBezTo>
                    <a:pt x="310913" y="70641"/>
                    <a:pt x="310472" y="63577"/>
                    <a:pt x="311797" y="56954"/>
                  </a:cubicBezTo>
                  <a:cubicBezTo>
                    <a:pt x="317536" y="31789"/>
                    <a:pt x="341377" y="15011"/>
                    <a:pt x="365660" y="18543"/>
                  </a:cubicBezTo>
                  <a:cubicBezTo>
                    <a:pt x="387735" y="21634"/>
                    <a:pt x="403629" y="36204"/>
                    <a:pt x="408486" y="56954"/>
                  </a:cubicBezTo>
                  <a:cubicBezTo>
                    <a:pt x="409810" y="63577"/>
                    <a:pt x="409369" y="70641"/>
                    <a:pt x="409810" y="77263"/>
                  </a:cubicBezTo>
                  <a:cubicBezTo>
                    <a:pt x="409810" y="79029"/>
                    <a:pt x="410252" y="81237"/>
                    <a:pt x="411576" y="82562"/>
                  </a:cubicBezTo>
                  <a:cubicBezTo>
                    <a:pt x="421289" y="94482"/>
                    <a:pt x="416874" y="110817"/>
                    <a:pt x="402746" y="114791"/>
                  </a:cubicBezTo>
                  <a:cubicBezTo>
                    <a:pt x="401422" y="115232"/>
                    <a:pt x="399214" y="116557"/>
                    <a:pt x="398773" y="118323"/>
                  </a:cubicBezTo>
                  <a:cubicBezTo>
                    <a:pt x="396124" y="128478"/>
                    <a:pt x="389943" y="135983"/>
                    <a:pt x="381995" y="141723"/>
                  </a:cubicBezTo>
                  <a:cubicBezTo>
                    <a:pt x="380671" y="142606"/>
                    <a:pt x="379346" y="144372"/>
                    <a:pt x="379346" y="145696"/>
                  </a:cubicBezTo>
                  <a:cubicBezTo>
                    <a:pt x="379346" y="147021"/>
                    <a:pt x="381113" y="148787"/>
                    <a:pt x="382437" y="149229"/>
                  </a:cubicBezTo>
                  <a:cubicBezTo>
                    <a:pt x="388177" y="151877"/>
                    <a:pt x="394358" y="154526"/>
                    <a:pt x="400097" y="156734"/>
                  </a:cubicBezTo>
                  <a:cubicBezTo>
                    <a:pt x="418640" y="162474"/>
                    <a:pt x="428795" y="174835"/>
                    <a:pt x="430119" y="195145"/>
                  </a:cubicBezTo>
                  <a:cubicBezTo>
                    <a:pt x="431444" y="213688"/>
                    <a:pt x="432327" y="232673"/>
                    <a:pt x="433210" y="251657"/>
                  </a:cubicBezTo>
                  <a:cubicBezTo>
                    <a:pt x="433652" y="263136"/>
                    <a:pt x="427912" y="268876"/>
                    <a:pt x="417316" y="268876"/>
                  </a:cubicBezTo>
                  <a:cubicBezTo>
                    <a:pt x="383320" y="268876"/>
                    <a:pt x="349325" y="268876"/>
                    <a:pt x="315328" y="268876"/>
                  </a:cubicBezTo>
                  <a:cubicBezTo>
                    <a:pt x="313562" y="268876"/>
                    <a:pt x="311797" y="268876"/>
                    <a:pt x="309589" y="268876"/>
                  </a:cubicBezTo>
                  <a:cubicBezTo>
                    <a:pt x="310031" y="275499"/>
                    <a:pt x="309589" y="281680"/>
                    <a:pt x="310472" y="287861"/>
                  </a:cubicBezTo>
                  <a:cubicBezTo>
                    <a:pt x="311797" y="298899"/>
                    <a:pt x="308706" y="306845"/>
                    <a:pt x="298993" y="311260"/>
                  </a:cubicBezTo>
                  <a:cubicBezTo>
                    <a:pt x="242922" y="311702"/>
                    <a:pt x="188617" y="311702"/>
                    <a:pt x="133870" y="311702"/>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4" name="Freeform 73">
              <a:extLst>
                <a:ext uri="{FF2B5EF4-FFF2-40B4-BE49-F238E27FC236}">
                  <a16:creationId xmlns:a16="http://schemas.microsoft.com/office/drawing/2014/main" id="{4ED1E06A-8E95-D26A-9525-2521865B6AED}"/>
                </a:ext>
              </a:extLst>
            </p:cNvPr>
            <p:cNvSpPr/>
            <p:nvPr/>
          </p:nvSpPr>
          <p:spPr>
            <a:xfrm>
              <a:off x="6312212" y="4546157"/>
              <a:ext cx="421636" cy="177272"/>
            </a:xfrm>
            <a:custGeom>
              <a:avLst/>
              <a:gdLst>
                <a:gd name="connsiteX0" fmla="*/ 67550 w 421636"/>
                <a:gd name="connsiteY0" fmla="*/ 165132 h 177272"/>
                <a:gd name="connsiteX1" fmla="*/ 74614 w 421636"/>
                <a:gd name="connsiteY1" fmla="*/ 153211 h 177272"/>
                <a:gd name="connsiteX2" fmla="*/ 94482 w 421636"/>
                <a:gd name="connsiteY2" fmla="*/ 141732 h 177272"/>
                <a:gd name="connsiteX3" fmla="*/ 114350 w 421636"/>
                <a:gd name="connsiteY3" fmla="*/ 140849 h 177272"/>
                <a:gd name="connsiteX4" fmla="*/ 124504 w 421636"/>
                <a:gd name="connsiteY4" fmla="*/ 111710 h 177272"/>
                <a:gd name="connsiteX5" fmla="*/ 118765 w 421636"/>
                <a:gd name="connsiteY5" fmla="*/ 99347 h 177272"/>
                <a:gd name="connsiteX6" fmla="*/ 117440 w 421636"/>
                <a:gd name="connsiteY6" fmla="*/ 73299 h 177272"/>
                <a:gd name="connsiteX7" fmla="*/ 110376 w 421636"/>
                <a:gd name="connsiteY7" fmla="*/ 65793 h 177272"/>
                <a:gd name="connsiteX8" fmla="*/ 24725 w 421636"/>
                <a:gd name="connsiteY8" fmla="*/ 65793 h 177272"/>
                <a:gd name="connsiteX9" fmla="*/ 7506 w 421636"/>
                <a:gd name="connsiteY9" fmla="*/ 85219 h 177272"/>
                <a:gd name="connsiteX10" fmla="*/ 7506 w 421636"/>
                <a:gd name="connsiteY10" fmla="*/ 122747 h 177272"/>
                <a:gd name="connsiteX11" fmla="*/ 25607 w 421636"/>
                <a:gd name="connsiteY11" fmla="*/ 142174 h 177272"/>
                <a:gd name="connsiteX12" fmla="*/ 45917 w 421636"/>
                <a:gd name="connsiteY12" fmla="*/ 142174 h 177272"/>
                <a:gd name="connsiteX13" fmla="*/ 56954 w 421636"/>
                <a:gd name="connsiteY13" fmla="*/ 148796 h 177272"/>
                <a:gd name="connsiteX14" fmla="*/ 67550 w 421636"/>
                <a:gd name="connsiteY14" fmla="*/ 165132 h 177272"/>
                <a:gd name="connsiteX15" fmla="*/ 352762 w 421636"/>
                <a:gd name="connsiteY15" fmla="*/ 165132 h 177272"/>
                <a:gd name="connsiteX16" fmla="*/ 362475 w 421636"/>
                <a:gd name="connsiteY16" fmla="*/ 148796 h 177272"/>
                <a:gd name="connsiteX17" fmla="*/ 374837 w 421636"/>
                <a:gd name="connsiteY17" fmla="*/ 141732 h 177272"/>
                <a:gd name="connsiteX18" fmla="*/ 394705 w 421636"/>
                <a:gd name="connsiteY18" fmla="*/ 141732 h 177272"/>
                <a:gd name="connsiteX19" fmla="*/ 412806 w 421636"/>
                <a:gd name="connsiteY19" fmla="*/ 122306 h 177272"/>
                <a:gd name="connsiteX20" fmla="*/ 412806 w 421636"/>
                <a:gd name="connsiteY20" fmla="*/ 85661 h 177272"/>
                <a:gd name="connsiteX21" fmla="*/ 393822 w 421636"/>
                <a:gd name="connsiteY21" fmla="*/ 65352 h 177272"/>
                <a:gd name="connsiteX22" fmla="*/ 312144 w 421636"/>
                <a:gd name="connsiteY22" fmla="*/ 65352 h 177272"/>
                <a:gd name="connsiteX23" fmla="*/ 306845 w 421636"/>
                <a:gd name="connsiteY23" fmla="*/ 65793 h 177272"/>
                <a:gd name="connsiteX24" fmla="*/ 302430 w 421636"/>
                <a:gd name="connsiteY24" fmla="*/ 71092 h 177272"/>
                <a:gd name="connsiteX25" fmla="*/ 302430 w 421636"/>
                <a:gd name="connsiteY25" fmla="*/ 91401 h 177272"/>
                <a:gd name="connsiteX26" fmla="*/ 294925 w 421636"/>
                <a:gd name="connsiteY26" fmla="*/ 112592 h 177272"/>
                <a:gd name="connsiteX27" fmla="*/ 293159 w 421636"/>
                <a:gd name="connsiteY27" fmla="*/ 115683 h 177272"/>
                <a:gd name="connsiteX28" fmla="*/ 311702 w 421636"/>
                <a:gd name="connsiteY28" fmla="*/ 141290 h 177272"/>
                <a:gd name="connsiteX29" fmla="*/ 330687 w 421636"/>
                <a:gd name="connsiteY29" fmla="*/ 141290 h 177272"/>
                <a:gd name="connsiteX30" fmla="*/ 343049 w 421636"/>
                <a:gd name="connsiteY30" fmla="*/ 148796 h 177272"/>
                <a:gd name="connsiteX31" fmla="*/ 352762 w 421636"/>
                <a:gd name="connsiteY31" fmla="*/ 165132 h 177272"/>
                <a:gd name="connsiteX32" fmla="*/ 210156 w 421636"/>
                <a:gd name="connsiteY32" fmla="*/ 150120 h 177272"/>
                <a:gd name="connsiteX33" fmla="*/ 225167 w 421636"/>
                <a:gd name="connsiteY33" fmla="*/ 125396 h 177272"/>
                <a:gd name="connsiteX34" fmla="*/ 240178 w 421636"/>
                <a:gd name="connsiteY34" fmla="*/ 116566 h 177272"/>
                <a:gd name="connsiteX35" fmla="*/ 268435 w 421636"/>
                <a:gd name="connsiteY35" fmla="*/ 116566 h 177272"/>
                <a:gd name="connsiteX36" fmla="*/ 293159 w 421636"/>
                <a:gd name="connsiteY36" fmla="*/ 89193 h 177272"/>
                <a:gd name="connsiteX37" fmla="*/ 293159 w 421636"/>
                <a:gd name="connsiteY37" fmla="*/ 37979 h 177272"/>
                <a:gd name="connsiteX38" fmla="*/ 265786 w 421636"/>
                <a:gd name="connsiteY38" fmla="*/ 8839 h 177272"/>
                <a:gd name="connsiteX39" fmla="*/ 152319 w 421636"/>
                <a:gd name="connsiteY39" fmla="*/ 8839 h 177272"/>
                <a:gd name="connsiteX40" fmla="*/ 125387 w 421636"/>
                <a:gd name="connsiteY40" fmla="*/ 37979 h 177272"/>
                <a:gd name="connsiteX41" fmla="*/ 125387 w 421636"/>
                <a:gd name="connsiteY41" fmla="*/ 88310 h 177272"/>
                <a:gd name="connsiteX42" fmla="*/ 151436 w 421636"/>
                <a:gd name="connsiteY42" fmla="*/ 116566 h 177272"/>
                <a:gd name="connsiteX43" fmla="*/ 177485 w 421636"/>
                <a:gd name="connsiteY43" fmla="*/ 116566 h 177272"/>
                <a:gd name="connsiteX44" fmla="*/ 194262 w 421636"/>
                <a:gd name="connsiteY44" fmla="*/ 126280 h 177272"/>
                <a:gd name="connsiteX45" fmla="*/ 210156 w 421636"/>
                <a:gd name="connsiteY45" fmla="*/ 150120 h 177272"/>
                <a:gd name="connsiteX46" fmla="*/ 302430 w 421636"/>
                <a:gd name="connsiteY46" fmla="*/ 56080 h 177272"/>
                <a:gd name="connsiteX47" fmla="*/ 393381 w 421636"/>
                <a:gd name="connsiteY47" fmla="*/ 56080 h 177272"/>
                <a:gd name="connsiteX48" fmla="*/ 411482 w 421636"/>
                <a:gd name="connsiteY48" fmla="*/ 61820 h 177272"/>
                <a:gd name="connsiteX49" fmla="*/ 421636 w 421636"/>
                <a:gd name="connsiteY49" fmla="*/ 83012 h 177272"/>
                <a:gd name="connsiteX50" fmla="*/ 421636 w 421636"/>
                <a:gd name="connsiteY50" fmla="*/ 124072 h 177272"/>
                <a:gd name="connsiteX51" fmla="*/ 397354 w 421636"/>
                <a:gd name="connsiteY51" fmla="*/ 150562 h 177272"/>
                <a:gd name="connsiteX52" fmla="*/ 376162 w 421636"/>
                <a:gd name="connsiteY52" fmla="*/ 151004 h 177272"/>
                <a:gd name="connsiteX53" fmla="*/ 369981 w 421636"/>
                <a:gd name="connsiteY53" fmla="*/ 154535 h 177272"/>
                <a:gd name="connsiteX54" fmla="*/ 358943 w 421636"/>
                <a:gd name="connsiteY54" fmla="*/ 171754 h 177272"/>
                <a:gd name="connsiteX55" fmla="*/ 346581 w 421636"/>
                <a:gd name="connsiteY55" fmla="*/ 171754 h 177272"/>
                <a:gd name="connsiteX56" fmla="*/ 335543 w 421636"/>
                <a:gd name="connsiteY56" fmla="*/ 154535 h 177272"/>
                <a:gd name="connsiteX57" fmla="*/ 329804 w 421636"/>
                <a:gd name="connsiteY57" fmla="*/ 151004 h 177272"/>
                <a:gd name="connsiteX58" fmla="*/ 314351 w 421636"/>
                <a:gd name="connsiteY58" fmla="*/ 151004 h 177272"/>
                <a:gd name="connsiteX59" fmla="*/ 283887 w 421636"/>
                <a:gd name="connsiteY59" fmla="*/ 122747 h 177272"/>
                <a:gd name="connsiteX60" fmla="*/ 241944 w 421636"/>
                <a:gd name="connsiteY60" fmla="*/ 125838 h 177272"/>
                <a:gd name="connsiteX61" fmla="*/ 232232 w 421636"/>
                <a:gd name="connsiteY61" fmla="*/ 131577 h 177272"/>
                <a:gd name="connsiteX62" fmla="*/ 217662 w 421636"/>
                <a:gd name="connsiteY62" fmla="*/ 155419 h 177272"/>
                <a:gd name="connsiteX63" fmla="*/ 203534 w 421636"/>
                <a:gd name="connsiteY63" fmla="*/ 155419 h 177272"/>
                <a:gd name="connsiteX64" fmla="*/ 189405 w 421636"/>
                <a:gd name="connsiteY64" fmla="*/ 132019 h 177272"/>
                <a:gd name="connsiteX65" fmla="*/ 178809 w 421636"/>
                <a:gd name="connsiteY65" fmla="*/ 125838 h 177272"/>
                <a:gd name="connsiteX66" fmla="*/ 160708 w 421636"/>
                <a:gd name="connsiteY66" fmla="*/ 125838 h 177272"/>
                <a:gd name="connsiteX67" fmla="*/ 137308 w 421636"/>
                <a:gd name="connsiteY67" fmla="*/ 124072 h 177272"/>
                <a:gd name="connsiteX68" fmla="*/ 136425 w 421636"/>
                <a:gd name="connsiteY68" fmla="*/ 129811 h 177272"/>
                <a:gd name="connsiteX69" fmla="*/ 111259 w 421636"/>
                <a:gd name="connsiteY69" fmla="*/ 151445 h 177272"/>
                <a:gd name="connsiteX70" fmla="*/ 91833 w 421636"/>
                <a:gd name="connsiteY70" fmla="*/ 151445 h 177272"/>
                <a:gd name="connsiteX71" fmla="*/ 85210 w 421636"/>
                <a:gd name="connsiteY71" fmla="*/ 155419 h 177272"/>
                <a:gd name="connsiteX72" fmla="*/ 74614 w 421636"/>
                <a:gd name="connsiteY72" fmla="*/ 172637 h 177272"/>
                <a:gd name="connsiteX73" fmla="*/ 62252 w 421636"/>
                <a:gd name="connsiteY73" fmla="*/ 172637 h 177272"/>
                <a:gd name="connsiteX74" fmla="*/ 52098 w 421636"/>
                <a:gd name="connsiteY74" fmla="*/ 155860 h 177272"/>
                <a:gd name="connsiteX75" fmla="*/ 45034 w 421636"/>
                <a:gd name="connsiteY75" fmla="*/ 151445 h 177272"/>
                <a:gd name="connsiteX76" fmla="*/ 26490 w 421636"/>
                <a:gd name="connsiteY76" fmla="*/ 151445 h 177272"/>
                <a:gd name="connsiteX77" fmla="*/ 0 w 421636"/>
                <a:gd name="connsiteY77" fmla="*/ 122747 h 177272"/>
                <a:gd name="connsiteX78" fmla="*/ 0 w 421636"/>
                <a:gd name="connsiteY78" fmla="*/ 85219 h 177272"/>
                <a:gd name="connsiteX79" fmla="*/ 26049 w 421636"/>
                <a:gd name="connsiteY79" fmla="*/ 56963 h 177272"/>
                <a:gd name="connsiteX80" fmla="*/ 117440 w 421636"/>
                <a:gd name="connsiteY80" fmla="*/ 57404 h 177272"/>
                <a:gd name="connsiteX81" fmla="*/ 119206 w 421636"/>
                <a:gd name="connsiteY81" fmla="*/ 56963 h 177272"/>
                <a:gd name="connsiteX82" fmla="*/ 119206 w 421636"/>
                <a:gd name="connsiteY82" fmla="*/ 38862 h 177272"/>
                <a:gd name="connsiteX83" fmla="*/ 155410 w 421636"/>
                <a:gd name="connsiteY83" fmla="*/ 9 h 177272"/>
                <a:gd name="connsiteX84" fmla="*/ 268435 w 421636"/>
                <a:gd name="connsiteY84" fmla="*/ 9 h 177272"/>
                <a:gd name="connsiteX85" fmla="*/ 303755 w 421636"/>
                <a:gd name="connsiteY85" fmla="*/ 38420 h 177272"/>
                <a:gd name="connsiteX86" fmla="*/ 302430 w 421636"/>
                <a:gd name="connsiteY86" fmla="*/ 56080 h 177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421636" h="177272">
                  <a:moveTo>
                    <a:pt x="67550" y="165132"/>
                  </a:moveTo>
                  <a:cubicBezTo>
                    <a:pt x="70199" y="160717"/>
                    <a:pt x="72848" y="157185"/>
                    <a:pt x="74614" y="153211"/>
                  </a:cubicBezTo>
                  <a:cubicBezTo>
                    <a:pt x="79029" y="144381"/>
                    <a:pt x="85210" y="140849"/>
                    <a:pt x="94482" y="141732"/>
                  </a:cubicBezTo>
                  <a:cubicBezTo>
                    <a:pt x="101105" y="142174"/>
                    <a:pt x="107727" y="142174"/>
                    <a:pt x="114350" y="140849"/>
                  </a:cubicBezTo>
                  <a:cubicBezTo>
                    <a:pt x="126712" y="138200"/>
                    <a:pt x="131568" y="122306"/>
                    <a:pt x="124504" y="111710"/>
                  </a:cubicBezTo>
                  <a:cubicBezTo>
                    <a:pt x="121856" y="108177"/>
                    <a:pt x="119648" y="103762"/>
                    <a:pt x="118765" y="99347"/>
                  </a:cubicBezTo>
                  <a:cubicBezTo>
                    <a:pt x="117440" y="90959"/>
                    <a:pt x="117440" y="82129"/>
                    <a:pt x="117440" y="73299"/>
                  </a:cubicBezTo>
                  <a:cubicBezTo>
                    <a:pt x="117440" y="66677"/>
                    <a:pt x="116999" y="65793"/>
                    <a:pt x="110376" y="65793"/>
                  </a:cubicBezTo>
                  <a:cubicBezTo>
                    <a:pt x="82120" y="65793"/>
                    <a:pt x="53422" y="65793"/>
                    <a:pt x="24725" y="65793"/>
                  </a:cubicBezTo>
                  <a:cubicBezTo>
                    <a:pt x="14128" y="65793"/>
                    <a:pt x="7506" y="73740"/>
                    <a:pt x="7506" y="85219"/>
                  </a:cubicBezTo>
                  <a:cubicBezTo>
                    <a:pt x="7506" y="97582"/>
                    <a:pt x="7506" y="109944"/>
                    <a:pt x="7506" y="122747"/>
                  </a:cubicBezTo>
                  <a:cubicBezTo>
                    <a:pt x="7506" y="134668"/>
                    <a:pt x="14128" y="142174"/>
                    <a:pt x="25607" y="142174"/>
                  </a:cubicBezTo>
                  <a:cubicBezTo>
                    <a:pt x="32230" y="142174"/>
                    <a:pt x="39294" y="142174"/>
                    <a:pt x="45917" y="142174"/>
                  </a:cubicBezTo>
                  <a:cubicBezTo>
                    <a:pt x="50773" y="142174"/>
                    <a:pt x="54747" y="144381"/>
                    <a:pt x="56954" y="148796"/>
                  </a:cubicBezTo>
                  <a:cubicBezTo>
                    <a:pt x="60486" y="153653"/>
                    <a:pt x="63577" y="158950"/>
                    <a:pt x="67550" y="165132"/>
                  </a:cubicBezTo>
                  <a:close/>
                  <a:moveTo>
                    <a:pt x="352762" y="165132"/>
                  </a:moveTo>
                  <a:cubicBezTo>
                    <a:pt x="356294" y="159392"/>
                    <a:pt x="359384" y="154094"/>
                    <a:pt x="362475" y="148796"/>
                  </a:cubicBezTo>
                  <a:cubicBezTo>
                    <a:pt x="365566" y="143940"/>
                    <a:pt x="369098" y="141290"/>
                    <a:pt x="374837" y="141732"/>
                  </a:cubicBezTo>
                  <a:cubicBezTo>
                    <a:pt x="381460" y="141732"/>
                    <a:pt x="388082" y="141732"/>
                    <a:pt x="394705" y="141732"/>
                  </a:cubicBezTo>
                  <a:cubicBezTo>
                    <a:pt x="405301" y="141732"/>
                    <a:pt x="412365" y="133785"/>
                    <a:pt x="412806" y="122306"/>
                  </a:cubicBezTo>
                  <a:cubicBezTo>
                    <a:pt x="412806" y="110385"/>
                    <a:pt x="412806" y="98023"/>
                    <a:pt x="412806" y="85661"/>
                  </a:cubicBezTo>
                  <a:cubicBezTo>
                    <a:pt x="412806" y="72416"/>
                    <a:pt x="406184" y="65352"/>
                    <a:pt x="393822" y="65352"/>
                  </a:cubicBezTo>
                  <a:cubicBezTo>
                    <a:pt x="366448" y="65352"/>
                    <a:pt x="339517" y="65352"/>
                    <a:pt x="312144" y="65352"/>
                  </a:cubicBezTo>
                  <a:cubicBezTo>
                    <a:pt x="310378" y="65352"/>
                    <a:pt x="308611" y="65793"/>
                    <a:pt x="306845" y="65793"/>
                  </a:cubicBezTo>
                  <a:cubicBezTo>
                    <a:pt x="303755" y="65793"/>
                    <a:pt x="302430" y="67559"/>
                    <a:pt x="302430" y="71092"/>
                  </a:cubicBezTo>
                  <a:cubicBezTo>
                    <a:pt x="302430" y="77714"/>
                    <a:pt x="302430" y="84778"/>
                    <a:pt x="302430" y="91401"/>
                  </a:cubicBezTo>
                  <a:cubicBezTo>
                    <a:pt x="302430" y="99347"/>
                    <a:pt x="299340" y="106412"/>
                    <a:pt x="294925" y="112592"/>
                  </a:cubicBezTo>
                  <a:cubicBezTo>
                    <a:pt x="294484" y="113476"/>
                    <a:pt x="293159" y="114359"/>
                    <a:pt x="293159" y="115683"/>
                  </a:cubicBezTo>
                  <a:cubicBezTo>
                    <a:pt x="291393" y="130253"/>
                    <a:pt x="296691" y="141290"/>
                    <a:pt x="311702" y="141290"/>
                  </a:cubicBezTo>
                  <a:cubicBezTo>
                    <a:pt x="317883" y="141290"/>
                    <a:pt x="324505" y="141290"/>
                    <a:pt x="330687" y="141290"/>
                  </a:cubicBezTo>
                  <a:cubicBezTo>
                    <a:pt x="336426" y="141290"/>
                    <a:pt x="340400" y="143498"/>
                    <a:pt x="343049" y="148796"/>
                  </a:cubicBezTo>
                  <a:cubicBezTo>
                    <a:pt x="346139" y="154094"/>
                    <a:pt x="349230" y="159392"/>
                    <a:pt x="352762" y="165132"/>
                  </a:cubicBezTo>
                  <a:close/>
                  <a:moveTo>
                    <a:pt x="210156" y="150120"/>
                  </a:moveTo>
                  <a:cubicBezTo>
                    <a:pt x="215454" y="141290"/>
                    <a:pt x="220752" y="133344"/>
                    <a:pt x="225167" y="125396"/>
                  </a:cubicBezTo>
                  <a:cubicBezTo>
                    <a:pt x="228699" y="119215"/>
                    <a:pt x="233556" y="116566"/>
                    <a:pt x="240178" y="116566"/>
                  </a:cubicBezTo>
                  <a:cubicBezTo>
                    <a:pt x="249450" y="116566"/>
                    <a:pt x="259163" y="116566"/>
                    <a:pt x="268435" y="116566"/>
                  </a:cubicBezTo>
                  <a:cubicBezTo>
                    <a:pt x="283005" y="116566"/>
                    <a:pt x="293159" y="104646"/>
                    <a:pt x="293159" y="89193"/>
                  </a:cubicBezTo>
                  <a:cubicBezTo>
                    <a:pt x="293159" y="71974"/>
                    <a:pt x="293159" y="55197"/>
                    <a:pt x="293159" y="37979"/>
                  </a:cubicBezTo>
                  <a:cubicBezTo>
                    <a:pt x="293159" y="18994"/>
                    <a:pt x="283446" y="8839"/>
                    <a:pt x="265786" y="8839"/>
                  </a:cubicBezTo>
                  <a:cubicBezTo>
                    <a:pt x="228258" y="8839"/>
                    <a:pt x="190289" y="8839"/>
                    <a:pt x="152319" y="8839"/>
                  </a:cubicBezTo>
                  <a:cubicBezTo>
                    <a:pt x="135101" y="8839"/>
                    <a:pt x="125387" y="19435"/>
                    <a:pt x="125387" y="37979"/>
                  </a:cubicBezTo>
                  <a:cubicBezTo>
                    <a:pt x="125387" y="54756"/>
                    <a:pt x="125387" y="71533"/>
                    <a:pt x="125387" y="88310"/>
                  </a:cubicBezTo>
                  <a:cubicBezTo>
                    <a:pt x="125387" y="105529"/>
                    <a:pt x="135542" y="116125"/>
                    <a:pt x="151436" y="116566"/>
                  </a:cubicBezTo>
                  <a:cubicBezTo>
                    <a:pt x="160266" y="116566"/>
                    <a:pt x="168655" y="116566"/>
                    <a:pt x="177485" y="116566"/>
                  </a:cubicBezTo>
                  <a:cubicBezTo>
                    <a:pt x="184990" y="116125"/>
                    <a:pt x="190289" y="119215"/>
                    <a:pt x="194262" y="126280"/>
                  </a:cubicBezTo>
                  <a:cubicBezTo>
                    <a:pt x="200002" y="133785"/>
                    <a:pt x="204858" y="141290"/>
                    <a:pt x="210156" y="150120"/>
                  </a:cubicBezTo>
                  <a:close/>
                  <a:moveTo>
                    <a:pt x="302430" y="56080"/>
                  </a:moveTo>
                  <a:cubicBezTo>
                    <a:pt x="332894" y="56080"/>
                    <a:pt x="362917" y="56080"/>
                    <a:pt x="393381" y="56080"/>
                  </a:cubicBezTo>
                  <a:cubicBezTo>
                    <a:pt x="400003" y="56080"/>
                    <a:pt x="406184" y="57404"/>
                    <a:pt x="411482" y="61820"/>
                  </a:cubicBezTo>
                  <a:cubicBezTo>
                    <a:pt x="418105" y="67118"/>
                    <a:pt x="421636" y="74182"/>
                    <a:pt x="421636" y="83012"/>
                  </a:cubicBezTo>
                  <a:cubicBezTo>
                    <a:pt x="421636" y="96698"/>
                    <a:pt x="421636" y="110385"/>
                    <a:pt x="421636" y="124072"/>
                  </a:cubicBezTo>
                  <a:cubicBezTo>
                    <a:pt x="421636" y="138641"/>
                    <a:pt x="411041" y="149679"/>
                    <a:pt x="397354" y="150562"/>
                  </a:cubicBezTo>
                  <a:cubicBezTo>
                    <a:pt x="390290" y="151004"/>
                    <a:pt x="383226" y="150562"/>
                    <a:pt x="376162" y="151004"/>
                  </a:cubicBezTo>
                  <a:cubicBezTo>
                    <a:pt x="373954" y="151004"/>
                    <a:pt x="371305" y="152770"/>
                    <a:pt x="369981" y="154535"/>
                  </a:cubicBezTo>
                  <a:cubicBezTo>
                    <a:pt x="366007" y="160275"/>
                    <a:pt x="362475" y="166015"/>
                    <a:pt x="358943" y="171754"/>
                  </a:cubicBezTo>
                  <a:cubicBezTo>
                    <a:pt x="355411" y="177935"/>
                    <a:pt x="350113" y="177935"/>
                    <a:pt x="346581" y="171754"/>
                  </a:cubicBezTo>
                  <a:cubicBezTo>
                    <a:pt x="343049" y="166015"/>
                    <a:pt x="339517" y="159834"/>
                    <a:pt x="335543" y="154535"/>
                  </a:cubicBezTo>
                  <a:cubicBezTo>
                    <a:pt x="334219" y="152770"/>
                    <a:pt x="332011" y="151004"/>
                    <a:pt x="329804" y="151004"/>
                  </a:cubicBezTo>
                  <a:cubicBezTo>
                    <a:pt x="324505" y="150562"/>
                    <a:pt x="319208" y="150562"/>
                    <a:pt x="314351" y="151004"/>
                  </a:cubicBezTo>
                  <a:cubicBezTo>
                    <a:pt x="297574" y="152328"/>
                    <a:pt x="284770" y="141732"/>
                    <a:pt x="283887" y="122747"/>
                  </a:cubicBezTo>
                  <a:cubicBezTo>
                    <a:pt x="270201" y="128045"/>
                    <a:pt x="255631" y="125396"/>
                    <a:pt x="241944" y="125838"/>
                  </a:cubicBezTo>
                  <a:cubicBezTo>
                    <a:pt x="237529" y="125838"/>
                    <a:pt x="234439" y="127604"/>
                    <a:pt x="232232" y="131577"/>
                  </a:cubicBezTo>
                  <a:cubicBezTo>
                    <a:pt x="227817" y="139525"/>
                    <a:pt x="222518" y="147471"/>
                    <a:pt x="217662" y="155419"/>
                  </a:cubicBezTo>
                  <a:cubicBezTo>
                    <a:pt x="213247" y="162483"/>
                    <a:pt x="207949" y="162483"/>
                    <a:pt x="203534" y="155419"/>
                  </a:cubicBezTo>
                  <a:cubicBezTo>
                    <a:pt x="198677" y="147913"/>
                    <a:pt x="193820" y="139966"/>
                    <a:pt x="189405" y="132019"/>
                  </a:cubicBezTo>
                  <a:cubicBezTo>
                    <a:pt x="186756" y="127604"/>
                    <a:pt x="183666" y="125838"/>
                    <a:pt x="178809" y="125838"/>
                  </a:cubicBezTo>
                  <a:cubicBezTo>
                    <a:pt x="173070" y="126280"/>
                    <a:pt x="166889" y="126280"/>
                    <a:pt x="160708" y="125838"/>
                  </a:cubicBezTo>
                  <a:cubicBezTo>
                    <a:pt x="152761" y="125396"/>
                    <a:pt x="145255" y="124955"/>
                    <a:pt x="137308" y="124072"/>
                  </a:cubicBezTo>
                  <a:cubicBezTo>
                    <a:pt x="137308" y="124955"/>
                    <a:pt x="136866" y="127604"/>
                    <a:pt x="136425" y="129811"/>
                  </a:cubicBezTo>
                  <a:cubicBezTo>
                    <a:pt x="133776" y="142615"/>
                    <a:pt x="123621" y="151004"/>
                    <a:pt x="111259" y="151445"/>
                  </a:cubicBezTo>
                  <a:cubicBezTo>
                    <a:pt x="104637" y="151445"/>
                    <a:pt x="98456" y="151445"/>
                    <a:pt x="91833" y="151445"/>
                  </a:cubicBezTo>
                  <a:cubicBezTo>
                    <a:pt x="88743" y="151445"/>
                    <a:pt x="86535" y="152328"/>
                    <a:pt x="85210" y="155419"/>
                  </a:cubicBezTo>
                  <a:cubicBezTo>
                    <a:pt x="81678" y="161158"/>
                    <a:pt x="78147" y="166898"/>
                    <a:pt x="74614" y="172637"/>
                  </a:cubicBezTo>
                  <a:cubicBezTo>
                    <a:pt x="71083" y="178818"/>
                    <a:pt x="65784" y="178818"/>
                    <a:pt x="62252" y="172637"/>
                  </a:cubicBezTo>
                  <a:cubicBezTo>
                    <a:pt x="58720" y="166898"/>
                    <a:pt x="55188" y="161600"/>
                    <a:pt x="52098" y="155860"/>
                  </a:cubicBezTo>
                  <a:cubicBezTo>
                    <a:pt x="50332" y="152770"/>
                    <a:pt x="48565" y="151445"/>
                    <a:pt x="45034" y="151445"/>
                  </a:cubicBezTo>
                  <a:cubicBezTo>
                    <a:pt x="38853" y="151886"/>
                    <a:pt x="32671" y="151445"/>
                    <a:pt x="26490" y="151445"/>
                  </a:cubicBezTo>
                  <a:cubicBezTo>
                    <a:pt x="11038" y="151445"/>
                    <a:pt x="0" y="139525"/>
                    <a:pt x="0" y="122747"/>
                  </a:cubicBezTo>
                  <a:cubicBezTo>
                    <a:pt x="0" y="110385"/>
                    <a:pt x="0" y="97582"/>
                    <a:pt x="0" y="85219"/>
                  </a:cubicBezTo>
                  <a:cubicBezTo>
                    <a:pt x="0" y="68884"/>
                    <a:pt x="10596" y="56963"/>
                    <a:pt x="26049" y="56963"/>
                  </a:cubicBezTo>
                  <a:cubicBezTo>
                    <a:pt x="56513" y="56963"/>
                    <a:pt x="86977" y="56963"/>
                    <a:pt x="117440" y="57404"/>
                  </a:cubicBezTo>
                  <a:cubicBezTo>
                    <a:pt x="117882" y="57404"/>
                    <a:pt x="118323" y="57404"/>
                    <a:pt x="119206" y="56963"/>
                  </a:cubicBezTo>
                  <a:cubicBezTo>
                    <a:pt x="119206" y="50782"/>
                    <a:pt x="119648" y="45043"/>
                    <a:pt x="119206" y="38862"/>
                  </a:cubicBezTo>
                  <a:cubicBezTo>
                    <a:pt x="117882" y="15462"/>
                    <a:pt x="135101" y="-432"/>
                    <a:pt x="155410" y="9"/>
                  </a:cubicBezTo>
                  <a:cubicBezTo>
                    <a:pt x="192938" y="892"/>
                    <a:pt x="230907" y="9"/>
                    <a:pt x="268435" y="9"/>
                  </a:cubicBezTo>
                  <a:cubicBezTo>
                    <a:pt x="290068" y="9"/>
                    <a:pt x="303755" y="14579"/>
                    <a:pt x="303755" y="38420"/>
                  </a:cubicBezTo>
                  <a:cubicBezTo>
                    <a:pt x="302430" y="44159"/>
                    <a:pt x="302430" y="50341"/>
                    <a:pt x="302430" y="5608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5" name="Freeform 74">
              <a:extLst>
                <a:ext uri="{FF2B5EF4-FFF2-40B4-BE49-F238E27FC236}">
                  <a16:creationId xmlns:a16="http://schemas.microsoft.com/office/drawing/2014/main" id="{7EDDBB4F-9EA9-D66C-AE38-5938E2BB9EC7}"/>
                </a:ext>
              </a:extLst>
            </p:cNvPr>
            <p:cNvSpPr/>
            <p:nvPr/>
          </p:nvSpPr>
          <p:spPr>
            <a:xfrm>
              <a:off x="6517954" y="4940381"/>
              <a:ext cx="11037" cy="8494"/>
            </a:xfrm>
            <a:custGeom>
              <a:avLst/>
              <a:gdLst>
                <a:gd name="connsiteX0" fmla="*/ 11038 w 11037"/>
                <a:gd name="connsiteY0" fmla="*/ 4464 h 8494"/>
                <a:gd name="connsiteX1" fmla="*/ 4415 w 11037"/>
                <a:gd name="connsiteY1" fmla="*/ 8437 h 8494"/>
                <a:gd name="connsiteX2" fmla="*/ 0 w 11037"/>
                <a:gd name="connsiteY2" fmla="*/ 4022 h 8494"/>
                <a:gd name="connsiteX3" fmla="*/ 4415 w 11037"/>
                <a:gd name="connsiteY3" fmla="*/ 49 h 8494"/>
                <a:gd name="connsiteX4" fmla="*/ 11038 w 11037"/>
                <a:gd name="connsiteY4" fmla="*/ 4464 h 849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037" h="8494">
                  <a:moveTo>
                    <a:pt x="11038" y="4464"/>
                  </a:moveTo>
                  <a:cubicBezTo>
                    <a:pt x="7947" y="6671"/>
                    <a:pt x="6181" y="8879"/>
                    <a:pt x="4415" y="8437"/>
                  </a:cubicBezTo>
                  <a:cubicBezTo>
                    <a:pt x="3090" y="8437"/>
                    <a:pt x="1324" y="5788"/>
                    <a:pt x="0" y="4022"/>
                  </a:cubicBezTo>
                  <a:cubicBezTo>
                    <a:pt x="1324" y="2698"/>
                    <a:pt x="3090" y="49"/>
                    <a:pt x="4415" y="49"/>
                  </a:cubicBezTo>
                  <a:cubicBezTo>
                    <a:pt x="6623" y="-393"/>
                    <a:pt x="8388" y="2256"/>
                    <a:pt x="11038" y="4464"/>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6" name="Freeform 75">
              <a:extLst>
                <a:ext uri="{FF2B5EF4-FFF2-40B4-BE49-F238E27FC236}">
                  <a16:creationId xmlns:a16="http://schemas.microsoft.com/office/drawing/2014/main" id="{DA9F57E3-8422-A4A8-34B7-9C6AB5048CC9}"/>
                </a:ext>
              </a:extLst>
            </p:cNvPr>
            <p:cNvSpPr/>
            <p:nvPr/>
          </p:nvSpPr>
          <p:spPr>
            <a:xfrm>
              <a:off x="6518395" y="4916833"/>
              <a:ext cx="8446" cy="8584"/>
            </a:xfrm>
            <a:custGeom>
              <a:avLst/>
              <a:gdLst>
                <a:gd name="connsiteX0" fmla="*/ 5298 w 8446"/>
                <a:gd name="connsiteY0" fmla="*/ 196 h 8584"/>
                <a:gd name="connsiteX1" fmla="*/ 8389 w 8446"/>
                <a:gd name="connsiteY1" fmla="*/ 4611 h 8584"/>
                <a:gd name="connsiteX2" fmla="*/ 3974 w 8446"/>
                <a:gd name="connsiteY2" fmla="*/ 8585 h 8584"/>
                <a:gd name="connsiteX3" fmla="*/ 0 w 8446"/>
                <a:gd name="connsiteY3" fmla="*/ 4611 h 8584"/>
                <a:gd name="connsiteX4" fmla="*/ 3090 w 8446"/>
                <a:gd name="connsiteY4" fmla="*/ 196 h 8584"/>
                <a:gd name="connsiteX5" fmla="*/ 5298 w 8446"/>
                <a:gd name="connsiteY5" fmla="*/ 196 h 85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446" h="8584">
                  <a:moveTo>
                    <a:pt x="5298" y="196"/>
                  </a:moveTo>
                  <a:cubicBezTo>
                    <a:pt x="6623" y="1962"/>
                    <a:pt x="8830" y="3287"/>
                    <a:pt x="8389" y="4611"/>
                  </a:cubicBezTo>
                  <a:cubicBezTo>
                    <a:pt x="7947" y="5936"/>
                    <a:pt x="5739" y="8585"/>
                    <a:pt x="3974" y="8585"/>
                  </a:cubicBezTo>
                  <a:cubicBezTo>
                    <a:pt x="2649" y="8585"/>
                    <a:pt x="0" y="5936"/>
                    <a:pt x="0" y="4611"/>
                  </a:cubicBezTo>
                  <a:cubicBezTo>
                    <a:pt x="0" y="3287"/>
                    <a:pt x="2208" y="1521"/>
                    <a:pt x="3090" y="196"/>
                  </a:cubicBezTo>
                  <a:cubicBezTo>
                    <a:pt x="3974" y="-245"/>
                    <a:pt x="4856" y="196"/>
                    <a:pt x="5298" y="196"/>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7" name="Freeform 76">
              <a:extLst>
                <a:ext uri="{FF2B5EF4-FFF2-40B4-BE49-F238E27FC236}">
                  <a16:creationId xmlns:a16="http://schemas.microsoft.com/office/drawing/2014/main" id="{C189B88F-F5C1-A88F-C41F-4C89AEA8BBB1}"/>
                </a:ext>
              </a:extLst>
            </p:cNvPr>
            <p:cNvSpPr/>
            <p:nvPr/>
          </p:nvSpPr>
          <p:spPr>
            <a:xfrm>
              <a:off x="6518395" y="4965595"/>
              <a:ext cx="8388" cy="8388"/>
            </a:xfrm>
            <a:custGeom>
              <a:avLst/>
              <a:gdLst>
                <a:gd name="connsiteX0" fmla="*/ 3090 w 8388"/>
                <a:gd name="connsiteY0" fmla="*/ 8389 h 8388"/>
                <a:gd name="connsiteX1" fmla="*/ 0 w 8388"/>
                <a:gd name="connsiteY1" fmla="*/ 3532 h 8388"/>
                <a:gd name="connsiteX2" fmla="*/ 4415 w 8388"/>
                <a:gd name="connsiteY2" fmla="*/ 0 h 8388"/>
                <a:gd name="connsiteX3" fmla="*/ 8389 w 8388"/>
                <a:gd name="connsiteY3" fmla="*/ 3974 h 8388"/>
                <a:gd name="connsiteX4" fmla="*/ 4856 w 8388"/>
                <a:gd name="connsiteY4" fmla="*/ 8389 h 8388"/>
                <a:gd name="connsiteX5" fmla="*/ 3090 w 8388"/>
                <a:gd name="connsiteY5" fmla="*/ 8389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388" h="8388">
                  <a:moveTo>
                    <a:pt x="3090" y="8389"/>
                  </a:moveTo>
                  <a:cubicBezTo>
                    <a:pt x="2208" y="6623"/>
                    <a:pt x="0" y="4857"/>
                    <a:pt x="0" y="3532"/>
                  </a:cubicBezTo>
                  <a:cubicBezTo>
                    <a:pt x="441" y="2208"/>
                    <a:pt x="3090" y="0"/>
                    <a:pt x="4415" y="0"/>
                  </a:cubicBezTo>
                  <a:cubicBezTo>
                    <a:pt x="6181" y="0"/>
                    <a:pt x="8389" y="2208"/>
                    <a:pt x="8389" y="3974"/>
                  </a:cubicBezTo>
                  <a:cubicBezTo>
                    <a:pt x="8389" y="5298"/>
                    <a:pt x="6181" y="7064"/>
                    <a:pt x="4856" y="8389"/>
                  </a:cubicBezTo>
                  <a:cubicBezTo>
                    <a:pt x="4415" y="8389"/>
                    <a:pt x="3974" y="8389"/>
                    <a:pt x="3090" y="8389"/>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8" name="Freeform 77">
              <a:extLst>
                <a:ext uri="{FF2B5EF4-FFF2-40B4-BE49-F238E27FC236}">
                  <a16:creationId xmlns:a16="http://schemas.microsoft.com/office/drawing/2014/main" id="{61A68695-640F-410F-3030-4393C63DF444}"/>
                </a:ext>
              </a:extLst>
            </p:cNvPr>
            <p:cNvSpPr/>
            <p:nvPr/>
          </p:nvSpPr>
          <p:spPr>
            <a:xfrm>
              <a:off x="6518395" y="4989387"/>
              <a:ext cx="8830" cy="10645"/>
            </a:xfrm>
            <a:custGeom>
              <a:avLst/>
              <a:gdLst>
                <a:gd name="connsiteX0" fmla="*/ 3974 w 8830"/>
                <a:gd name="connsiteY0" fmla="*/ 10645 h 10645"/>
                <a:gd name="connsiteX1" fmla="*/ 0 w 8830"/>
                <a:gd name="connsiteY1" fmla="*/ 4022 h 10645"/>
                <a:gd name="connsiteX2" fmla="*/ 4415 w 8830"/>
                <a:gd name="connsiteY2" fmla="*/ 49 h 10645"/>
                <a:gd name="connsiteX3" fmla="*/ 8830 w 8830"/>
                <a:gd name="connsiteY3" fmla="*/ 4464 h 10645"/>
                <a:gd name="connsiteX4" fmla="*/ 3974 w 8830"/>
                <a:gd name="connsiteY4" fmla="*/ 10645 h 106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830" h="10645">
                  <a:moveTo>
                    <a:pt x="3974" y="10645"/>
                  </a:moveTo>
                  <a:cubicBezTo>
                    <a:pt x="2208" y="7555"/>
                    <a:pt x="0" y="5347"/>
                    <a:pt x="0" y="4022"/>
                  </a:cubicBezTo>
                  <a:cubicBezTo>
                    <a:pt x="441" y="2256"/>
                    <a:pt x="2649" y="-393"/>
                    <a:pt x="4415" y="49"/>
                  </a:cubicBezTo>
                  <a:cubicBezTo>
                    <a:pt x="6181" y="49"/>
                    <a:pt x="8389" y="2698"/>
                    <a:pt x="8830" y="4464"/>
                  </a:cubicBezTo>
                  <a:cubicBezTo>
                    <a:pt x="8830" y="5789"/>
                    <a:pt x="6181" y="7555"/>
                    <a:pt x="3974" y="1064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79" name="Freeform 78">
              <a:extLst>
                <a:ext uri="{FF2B5EF4-FFF2-40B4-BE49-F238E27FC236}">
                  <a16:creationId xmlns:a16="http://schemas.microsoft.com/office/drawing/2014/main" id="{310B01A1-279D-B339-D9C2-4C062EC2FE19}"/>
                </a:ext>
              </a:extLst>
            </p:cNvPr>
            <p:cNvSpPr/>
            <p:nvPr/>
          </p:nvSpPr>
          <p:spPr>
            <a:xfrm>
              <a:off x="6672038" y="4916809"/>
              <a:ext cx="21248" cy="10571"/>
            </a:xfrm>
            <a:custGeom>
              <a:avLst/>
              <a:gdLst>
                <a:gd name="connsiteX0" fmla="*/ 10596 w 21248"/>
                <a:gd name="connsiteY0" fmla="*/ 10375 h 10571"/>
                <a:gd name="connsiteX1" fmla="*/ 4415 w 21248"/>
                <a:gd name="connsiteY1" fmla="*/ 10375 h 10571"/>
                <a:gd name="connsiteX2" fmla="*/ 0 w 21248"/>
                <a:gd name="connsiteY2" fmla="*/ 5519 h 10571"/>
                <a:gd name="connsiteX3" fmla="*/ 3974 w 21248"/>
                <a:gd name="connsiteY3" fmla="*/ 662 h 10571"/>
                <a:gd name="connsiteX4" fmla="*/ 16777 w 21248"/>
                <a:gd name="connsiteY4" fmla="*/ 662 h 10571"/>
                <a:gd name="connsiteX5" fmla="*/ 21192 w 21248"/>
                <a:gd name="connsiteY5" fmla="*/ 5519 h 10571"/>
                <a:gd name="connsiteX6" fmla="*/ 16777 w 21248"/>
                <a:gd name="connsiteY6" fmla="*/ 10375 h 10571"/>
                <a:gd name="connsiteX7" fmla="*/ 10596 w 21248"/>
                <a:gd name="connsiteY7" fmla="*/ 10375 h 10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248" h="10571">
                  <a:moveTo>
                    <a:pt x="10596" y="10375"/>
                  </a:moveTo>
                  <a:cubicBezTo>
                    <a:pt x="8830" y="10375"/>
                    <a:pt x="6181" y="10817"/>
                    <a:pt x="4415" y="10375"/>
                  </a:cubicBezTo>
                  <a:cubicBezTo>
                    <a:pt x="2649" y="9493"/>
                    <a:pt x="0" y="7285"/>
                    <a:pt x="0" y="5519"/>
                  </a:cubicBezTo>
                  <a:cubicBezTo>
                    <a:pt x="0" y="3753"/>
                    <a:pt x="2649" y="1104"/>
                    <a:pt x="3974" y="662"/>
                  </a:cubicBezTo>
                  <a:cubicBezTo>
                    <a:pt x="8389" y="-221"/>
                    <a:pt x="12804" y="-221"/>
                    <a:pt x="16777" y="662"/>
                  </a:cubicBezTo>
                  <a:cubicBezTo>
                    <a:pt x="18543" y="662"/>
                    <a:pt x="20751" y="3311"/>
                    <a:pt x="21192" y="5519"/>
                  </a:cubicBezTo>
                  <a:cubicBezTo>
                    <a:pt x="21634" y="8609"/>
                    <a:pt x="19426" y="10375"/>
                    <a:pt x="16777" y="10375"/>
                  </a:cubicBezTo>
                  <a:cubicBezTo>
                    <a:pt x="14570" y="10375"/>
                    <a:pt x="12362" y="10375"/>
                    <a:pt x="10596" y="10375"/>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0" name="Freeform 79">
              <a:extLst>
                <a:ext uri="{FF2B5EF4-FFF2-40B4-BE49-F238E27FC236}">
                  <a16:creationId xmlns:a16="http://schemas.microsoft.com/office/drawing/2014/main" id="{E68D19FA-C227-AF75-BA38-BF233579987A}"/>
                </a:ext>
              </a:extLst>
            </p:cNvPr>
            <p:cNvSpPr/>
            <p:nvPr/>
          </p:nvSpPr>
          <p:spPr>
            <a:xfrm>
              <a:off x="6646372" y="4820782"/>
              <a:ext cx="38587" cy="12582"/>
            </a:xfrm>
            <a:custGeom>
              <a:avLst/>
              <a:gdLst>
                <a:gd name="connsiteX0" fmla="*/ 12863 w 38587"/>
                <a:gd name="connsiteY0" fmla="*/ 0 h 12582"/>
                <a:gd name="connsiteX1" fmla="*/ 26108 w 38587"/>
                <a:gd name="connsiteY1" fmla="*/ 883 h 12582"/>
                <a:gd name="connsiteX2" fmla="*/ 37145 w 38587"/>
                <a:gd name="connsiteY2" fmla="*/ 4856 h 12582"/>
                <a:gd name="connsiteX3" fmla="*/ 38470 w 38587"/>
                <a:gd name="connsiteY3" fmla="*/ 9271 h 12582"/>
                <a:gd name="connsiteX4" fmla="*/ 34938 w 38587"/>
                <a:gd name="connsiteY4" fmla="*/ 12362 h 12582"/>
                <a:gd name="connsiteX5" fmla="*/ 30964 w 38587"/>
                <a:gd name="connsiteY5" fmla="*/ 11479 h 12582"/>
                <a:gd name="connsiteX6" fmla="*/ 23017 w 38587"/>
                <a:gd name="connsiteY6" fmla="*/ 11479 h 12582"/>
                <a:gd name="connsiteX7" fmla="*/ 16836 w 38587"/>
                <a:gd name="connsiteY7" fmla="*/ 11479 h 12582"/>
                <a:gd name="connsiteX8" fmla="*/ 7123 w 38587"/>
                <a:gd name="connsiteY8" fmla="*/ 11920 h 12582"/>
                <a:gd name="connsiteX9" fmla="*/ 1825 w 38587"/>
                <a:gd name="connsiteY9" fmla="*/ 11920 h 12582"/>
                <a:gd name="connsiteX10" fmla="*/ 1825 w 38587"/>
                <a:gd name="connsiteY10" fmla="*/ 5298 h 12582"/>
                <a:gd name="connsiteX11" fmla="*/ 12863 w 38587"/>
                <a:gd name="connsiteY11" fmla="*/ 0 h 125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587" h="12582">
                  <a:moveTo>
                    <a:pt x="12863" y="0"/>
                  </a:moveTo>
                  <a:cubicBezTo>
                    <a:pt x="17278" y="3974"/>
                    <a:pt x="21693" y="1324"/>
                    <a:pt x="26108" y="883"/>
                  </a:cubicBezTo>
                  <a:cubicBezTo>
                    <a:pt x="29640" y="883"/>
                    <a:pt x="33613" y="3090"/>
                    <a:pt x="37145" y="4856"/>
                  </a:cubicBezTo>
                  <a:cubicBezTo>
                    <a:pt x="38028" y="5298"/>
                    <a:pt x="38911" y="7947"/>
                    <a:pt x="38470" y="9271"/>
                  </a:cubicBezTo>
                  <a:cubicBezTo>
                    <a:pt x="38028" y="10596"/>
                    <a:pt x="36262" y="11920"/>
                    <a:pt x="34938" y="12362"/>
                  </a:cubicBezTo>
                  <a:cubicBezTo>
                    <a:pt x="33613" y="12804"/>
                    <a:pt x="32288" y="11920"/>
                    <a:pt x="30964" y="11479"/>
                  </a:cubicBezTo>
                  <a:cubicBezTo>
                    <a:pt x="28315" y="10154"/>
                    <a:pt x="26108" y="9271"/>
                    <a:pt x="23017" y="11479"/>
                  </a:cubicBezTo>
                  <a:cubicBezTo>
                    <a:pt x="21251" y="12362"/>
                    <a:pt x="18161" y="12804"/>
                    <a:pt x="16836" y="11479"/>
                  </a:cubicBezTo>
                  <a:cubicBezTo>
                    <a:pt x="13304" y="9271"/>
                    <a:pt x="10655" y="10596"/>
                    <a:pt x="7123" y="11920"/>
                  </a:cubicBezTo>
                  <a:cubicBezTo>
                    <a:pt x="5357" y="12804"/>
                    <a:pt x="3149" y="12804"/>
                    <a:pt x="1825" y="11920"/>
                  </a:cubicBezTo>
                  <a:cubicBezTo>
                    <a:pt x="-382" y="10154"/>
                    <a:pt x="-824" y="7064"/>
                    <a:pt x="1825" y="5298"/>
                  </a:cubicBezTo>
                  <a:cubicBezTo>
                    <a:pt x="4915" y="3090"/>
                    <a:pt x="8889" y="1766"/>
                    <a:pt x="12863"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1" name="Freeform 80">
              <a:extLst>
                <a:ext uri="{FF2B5EF4-FFF2-40B4-BE49-F238E27FC236}">
                  <a16:creationId xmlns:a16="http://schemas.microsoft.com/office/drawing/2014/main" id="{1D98CF84-0D49-42EA-1327-34193C715328}"/>
                </a:ext>
              </a:extLst>
            </p:cNvPr>
            <p:cNvSpPr/>
            <p:nvPr/>
          </p:nvSpPr>
          <p:spPr>
            <a:xfrm>
              <a:off x="6469388" y="4579721"/>
              <a:ext cx="104194" cy="8388"/>
            </a:xfrm>
            <a:custGeom>
              <a:avLst/>
              <a:gdLst>
                <a:gd name="connsiteX0" fmla="*/ 52097 w 104194"/>
                <a:gd name="connsiteY0" fmla="*/ 8388 h 8388"/>
                <a:gd name="connsiteX1" fmla="*/ 6181 w 104194"/>
                <a:gd name="connsiteY1" fmla="*/ 8388 h 8388"/>
                <a:gd name="connsiteX2" fmla="*/ 0 w 104194"/>
                <a:gd name="connsiteY2" fmla="*/ 4415 h 8388"/>
                <a:gd name="connsiteX3" fmla="*/ 5739 w 104194"/>
                <a:gd name="connsiteY3" fmla="*/ 441 h 8388"/>
                <a:gd name="connsiteX4" fmla="*/ 98014 w 104194"/>
                <a:gd name="connsiteY4" fmla="*/ 0 h 8388"/>
                <a:gd name="connsiteX5" fmla="*/ 104195 w 104194"/>
                <a:gd name="connsiteY5" fmla="*/ 3973 h 8388"/>
                <a:gd name="connsiteX6" fmla="*/ 98455 w 104194"/>
                <a:gd name="connsiteY6" fmla="*/ 7947 h 8388"/>
                <a:gd name="connsiteX7" fmla="*/ 52097 w 104194"/>
                <a:gd name="connsiteY7" fmla="*/ 8388 h 8388"/>
                <a:gd name="connsiteX8" fmla="*/ 52097 w 104194"/>
                <a:gd name="connsiteY8" fmla="*/ 8388 h 8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4194" h="8388">
                  <a:moveTo>
                    <a:pt x="52097" y="8388"/>
                  </a:moveTo>
                  <a:cubicBezTo>
                    <a:pt x="36645" y="8388"/>
                    <a:pt x="21633" y="8388"/>
                    <a:pt x="6181" y="8388"/>
                  </a:cubicBezTo>
                  <a:cubicBezTo>
                    <a:pt x="3090" y="8388"/>
                    <a:pt x="0" y="7947"/>
                    <a:pt x="0" y="4415"/>
                  </a:cubicBezTo>
                  <a:cubicBezTo>
                    <a:pt x="0" y="883"/>
                    <a:pt x="3090" y="441"/>
                    <a:pt x="5739" y="441"/>
                  </a:cubicBezTo>
                  <a:cubicBezTo>
                    <a:pt x="36645" y="441"/>
                    <a:pt x="67550" y="441"/>
                    <a:pt x="98014" y="0"/>
                  </a:cubicBezTo>
                  <a:cubicBezTo>
                    <a:pt x="101104" y="0"/>
                    <a:pt x="104195" y="441"/>
                    <a:pt x="104195" y="3973"/>
                  </a:cubicBezTo>
                  <a:cubicBezTo>
                    <a:pt x="104195" y="7505"/>
                    <a:pt x="101104" y="7947"/>
                    <a:pt x="98455" y="7947"/>
                  </a:cubicBezTo>
                  <a:cubicBezTo>
                    <a:pt x="83002" y="8388"/>
                    <a:pt x="67550" y="8388"/>
                    <a:pt x="52097" y="8388"/>
                  </a:cubicBezTo>
                  <a:cubicBezTo>
                    <a:pt x="52097" y="8388"/>
                    <a:pt x="52097" y="8388"/>
                    <a:pt x="52097" y="8388"/>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2" name="Freeform 81">
              <a:extLst>
                <a:ext uri="{FF2B5EF4-FFF2-40B4-BE49-F238E27FC236}">
                  <a16:creationId xmlns:a16="http://schemas.microsoft.com/office/drawing/2014/main" id="{30C49552-3985-1BA0-7957-23793D5E7921}"/>
                </a:ext>
              </a:extLst>
            </p:cNvPr>
            <p:cNvSpPr/>
            <p:nvPr/>
          </p:nvSpPr>
          <p:spPr>
            <a:xfrm>
              <a:off x="6468946" y="4628617"/>
              <a:ext cx="104636" cy="10816"/>
            </a:xfrm>
            <a:custGeom>
              <a:avLst/>
              <a:gdLst>
                <a:gd name="connsiteX0" fmla="*/ 52098 w 104636"/>
                <a:gd name="connsiteY0" fmla="*/ 10707 h 10816"/>
                <a:gd name="connsiteX1" fmla="*/ 7064 w 104636"/>
                <a:gd name="connsiteY1" fmla="*/ 10707 h 10816"/>
                <a:gd name="connsiteX2" fmla="*/ 3091 w 104636"/>
                <a:gd name="connsiteY2" fmla="*/ 10265 h 10816"/>
                <a:gd name="connsiteX3" fmla="*/ 0 w 104636"/>
                <a:gd name="connsiteY3" fmla="*/ 5408 h 10816"/>
                <a:gd name="connsiteX4" fmla="*/ 3091 w 104636"/>
                <a:gd name="connsiteY4" fmla="*/ 552 h 10816"/>
                <a:gd name="connsiteX5" fmla="*/ 6623 w 104636"/>
                <a:gd name="connsiteY5" fmla="*/ 110 h 10816"/>
                <a:gd name="connsiteX6" fmla="*/ 97131 w 104636"/>
                <a:gd name="connsiteY6" fmla="*/ 110 h 10816"/>
                <a:gd name="connsiteX7" fmla="*/ 98014 w 104636"/>
                <a:gd name="connsiteY7" fmla="*/ 110 h 10816"/>
                <a:gd name="connsiteX8" fmla="*/ 104637 w 104636"/>
                <a:gd name="connsiteY8" fmla="*/ 4967 h 10816"/>
                <a:gd name="connsiteX9" fmla="*/ 98014 w 104636"/>
                <a:gd name="connsiteY9" fmla="*/ 9823 h 10816"/>
                <a:gd name="connsiteX10" fmla="*/ 52098 w 104636"/>
                <a:gd name="connsiteY10" fmla="*/ 9823 h 10816"/>
                <a:gd name="connsiteX11" fmla="*/ 52098 w 104636"/>
                <a:gd name="connsiteY11" fmla="*/ 10707 h 10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636" h="10816">
                  <a:moveTo>
                    <a:pt x="52098" y="10707"/>
                  </a:moveTo>
                  <a:cubicBezTo>
                    <a:pt x="37086" y="10707"/>
                    <a:pt x="22075" y="10707"/>
                    <a:pt x="7064" y="10707"/>
                  </a:cubicBezTo>
                  <a:cubicBezTo>
                    <a:pt x="5740" y="10707"/>
                    <a:pt x="3974" y="11148"/>
                    <a:pt x="3091" y="10265"/>
                  </a:cubicBezTo>
                  <a:cubicBezTo>
                    <a:pt x="1766" y="8940"/>
                    <a:pt x="0" y="7174"/>
                    <a:pt x="0" y="5408"/>
                  </a:cubicBezTo>
                  <a:cubicBezTo>
                    <a:pt x="0" y="3642"/>
                    <a:pt x="1766" y="1876"/>
                    <a:pt x="3091" y="552"/>
                  </a:cubicBezTo>
                  <a:cubicBezTo>
                    <a:pt x="3974" y="-331"/>
                    <a:pt x="5298" y="110"/>
                    <a:pt x="6623" y="110"/>
                  </a:cubicBezTo>
                  <a:cubicBezTo>
                    <a:pt x="36645" y="110"/>
                    <a:pt x="67109" y="110"/>
                    <a:pt x="97131" y="110"/>
                  </a:cubicBezTo>
                  <a:cubicBezTo>
                    <a:pt x="97573" y="110"/>
                    <a:pt x="97573" y="110"/>
                    <a:pt x="98014" y="110"/>
                  </a:cubicBezTo>
                  <a:cubicBezTo>
                    <a:pt x="101105" y="110"/>
                    <a:pt x="104637" y="110"/>
                    <a:pt x="104637" y="4967"/>
                  </a:cubicBezTo>
                  <a:cubicBezTo>
                    <a:pt x="104637" y="9823"/>
                    <a:pt x="101105" y="9823"/>
                    <a:pt x="98014" y="9823"/>
                  </a:cubicBezTo>
                  <a:cubicBezTo>
                    <a:pt x="83003" y="9823"/>
                    <a:pt x="67550" y="9823"/>
                    <a:pt x="52098" y="9823"/>
                  </a:cubicBezTo>
                  <a:cubicBezTo>
                    <a:pt x="52098" y="10707"/>
                    <a:pt x="52098" y="10707"/>
                    <a:pt x="52098" y="10707"/>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sp>
          <p:nvSpPr>
            <p:cNvPr id="83" name="Freeform 82">
              <a:extLst>
                <a:ext uri="{FF2B5EF4-FFF2-40B4-BE49-F238E27FC236}">
                  <a16:creationId xmlns:a16="http://schemas.microsoft.com/office/drawing/2014/main" id="{75A2730C-15F0-D901-CF9B-51E190A56011}"/>
                </a:ext>
              </a:extLst>
            </p:cNvPr>
            <p:cNvSpPr/>
            <p:nvPr/>
          </p:nvSpPr>
          <p:spPr>
            <a:xfrm>
              <a:off x="6469830" y="4603120"/>
              <a:ext cx="104312" cy="10596"/>
            </a:xfrm>
            <a:custGeom>
              <a:avLst/>
              <a:gdLst>
                <a:gd name="connsiteX0" fmla="*/ 52097 w 104312"/>
                <a:gd name="connsiteY0" fmla="*/ 0 h 10596"/>
                <a:gd name="connsiteX1" fmla="*/ 97572 w 104312"/>
                <a:gd name="connsiteY1" fmla="*/ 0 h 10596"/>
                <a:gd name="connsiteX2" fmla="*/ 102870 w 104312"/>
                <a:gd name="connsiteY2" fmla="*/ 1766 h 10596"/>
                <a:gd name="connsiteX3" fmla="*/ 104195 w 104312"/>
                <a:gd name="connsiteY3" fmla="*/ 6623 h 10596"/>
                <a:gd name="connsiteX4" fmla="*/ 99780 w 104312"/>
                <a:gd name="connsiteY4" fmla="*/ 10155 h 10596"/>
                <a:gd name="connsiteX5" fmla="*/ 75497 w 104312"/>
                <a:gd name="connsiteY5" fmla="*/ 10155 h 10596"/>
                <a:gd name="connsiteX6" fmla="*/ 8389 w 104312"/>
                <a:gd name="connsiteY6" fmla="*/ 10596 h 10596"/>
                <a:gd name="connsiteX7" fmla="*/ 5298 w 104312"/>
                <a:gd name="connsiteY7" fmla="*/ 10596 h 10596"/>
                <a:gd name="connsiteX8" fmla="*/ 0 w 104312"/>
                <a:gd name="connsiteY8" fmla="*/ 5298 h 10596"/>
                <a:gd name="connsiteX9" fmla="*/ 5298 w 104312"/>
                <a:gd name="connsiteY9" fmla="*/ 0 h 10596"/>
                <a:gd name="connsiteX10" fmla="*/ 52097 w 104312"/>
                <a:gd name="connsiteY10" fmla="*/ 0 h 10596"/>
                <a:gd name="connsiteX11" fmla="*/ 52097 w 104312"/>
                <a:gd name="connsiteY11" fmla="*/ 0 h 105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4312" h="10596">
                  <a:moveTo>
                    <a:pt x="52097" y="0"/>
                  </a:moveTo>
                  <a:cubicBezTo>
                    <a:pt x="67108" y="0"/>
                    <a:pt x="82120" y="0"/>
                    <a:pt x="97572" y="0"/>
                  </a:cubicBezTo>
                  <a:cubicBezTo>
                    <a:pt x="99338" y="0"/>
                    <a:pt x="101546" y="441"/>
                    <a:pt x="102870" y="1766"/>
                  </a:cubicBezTo>
                  <a:cubicBezTo>
                    <a:pt x="103753" y="2649"/>
                    <a:pt x="104636" y="5740"/>
                    <a:pt x="104195" y="6623"/>
                  </a:cubicBezTo>
                  <a:cubicBezTo>
                    <a:pt x="103312" y="8389"/>
                    <a:pt x="101105" y="10155"/>
                    <a:pt x="99780" y="10155"/>
                  </a:cubicBezTo>
                  <a:cubicBezTo>
                    <a:pt x="91833" y="10596"/>
                    <a:pt x="83444" y="10155"/>
                    <a:pt x="75497" y="10155"/>
                  </a:cubicBezTo>
                  <a:cubicBezTo>
                    <a:pt x="53422" y="10155"/>
                    <a:pt x="30905" y="10155"/>
                    <a:pt x="8389" y="10596"/>
                  </a:cubicBezTo>
                  <a:cubicBezTo>
                    <a:pt x="7505" y="10596"/>
                    <a:pt x="6623" y="10596"/>
                    <a:pt x="5298" y="10596"/>
                  </a:cubicBezTo>
                  <a:cubicBezTo>
                    <a:pt x="2208" y="10596"/>
                    <a:pt x="0" y="9713"/>
                    <a:pt x="0" y="5298"/>
                  </a:cubicBezTo>
                  <a:cubicBezTo>
                    <a:pt x="0" y="883"/>
                    <a:pt x="2649" y="0"/>
                    <a:pt x="5298" y="0"/>
                  </a:cubicBezTo>
                  <a:cubicBezTo>
                    <a:pt x="20750" y="441"/>
                    <a:pt x="36203" y="441"/>
                    <a:pt x="52097" y="0"/>
                  </a:cubicBezTo>
                  <a:cubicBezTo>
                    <a:pt x="52097" y="441"/>
                    <a:pt x="52097" y="0"/>
                    <a:pt x="52097" y="0"/>
                  </a:cubicBezTo>
                  <a:close/>
                </a:path>
              </a:pathLst>
            </a:custGeom>
            <a:grp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grpSp>
        <p:nvGrpSpPr>
          <p:cNvPr id="84" name="Group 83">
            <a:extLst>
              <a:ext uri="{FF2B5EF4-FFF2-40B4-BE49-F238E27FC236}">
                <a16:creationId xmlns:a16="http://schemas.microsoft.com/office/drawing/2014/main" id="{D25B1E8E-A9DC-83ED-39D1-3A5898D2736E}"/>
              </a:ext>
            </a:extLst>
          </p:cNvPr>
          <p:cNvGrpSpPr/>
          <p:nvPr/>
        </p:nvGrpSpPr>
        <p:grpSpPr>
          <a:xfrm>
            <a:off x="4048569" y="711913"/>
            <a:ext cx="1919062" cy="1927343"/>
            <a:chOff x="1093675" y="2484814"/>
            <a:chExt cx="2961160" cy="2973937"/>
          </a:xfrm>
        </p:grpSpPr>
        <p:sp>
          <p:nvSpPr>
            <p:cNvPr id="85" name="Freeform 84">
              <a:extLst>
                <a:ext uri="{FF2B5EF4-FFF2-40B4-BE49-F238E27FC236}">
                  <a16:creationId xmlns:a16="http://schemas.microsoft.com/office/drawing/2014/main" id="{2666D8C1-67CA-6111-D424-6EBBC5A3D8D1}"/>
                </a:ext>
              </a:extLst>
            </p:cNvPr>
            <p:cNvSpPr/>
            <p:nvPr/>
          </p:nvSpPr>
          <p:spPr>
            <a:xfrm rot="10800000">
              <a:off x="1093675" y="3017160"/>
              <a:ext cx="2912240" cy="45689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86" name="Group 85">
              <a:extLst>
                <a:ext uri="{FF2B5EF4-FFF2-40B4-BE49-F238E27FC236}">
                  <a16:creationId xmlns:a16="http://schemas.microsoft.com/office/drawing/2014/main" id="{C2C47AB5-C20B-7F83-391D-6D389958A922}"/>
                </a:ext>
              </a:extLst>
            </p:cNvPr>
            <p:cNvGrpSpPr/>
            <p:nvPr/>
          </p:nvGrpSpPr>
          <p:grpSpPr>
            <a:xfrm>
              <a:off x="1226198" y="2484814"/>
              <a:ext cx="2828637" cy="2973937"/>
              <a:chOff x="7601607" y="4218616"/>
              <a:chExt cx="2411035" cy="2534880"/>
            </a:xfrm>
          </p:grpSpPr>
          <p:sp>
            <p:nvSpPr>
              <p:cNvPr id="87" name="TextBox 86">
                <a:extLst>
                  <a:ext uri="{FF2B5EF4-FFF2-40B4-BE49-F238E27FC236}">
                    <a16:creationId xmlns:a16="http://schemas.microsoft.com/office/drawing/2014/main" id="{1043E9AA-1050-7A5E-0741-AC00A67F5B1D}"/>
                  </a:ext>
                </a:extLst>
              </p:cNvPr>
              <p:cNvSpPr txBox="1"/>
              <p:nvPr/>
            </p:nvSpPr>
            <p:spPr>
              <a:xfrm>
                <a:off x="7608307" y="4218616"/>
                <a:ext cx="1452855" cy="445215"/>
              </a:xfrm>
              <a:prstGeom prst="rect">
                <a:avLst/>
              </a:prstGeom>
              <a:noFill/>
            </p:spPr>
            <p:txBody>
              <a:bodyPr wrap="non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1</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88" name="TextBox 87">
                <a:extLst>
                  <a:ext uri="{FF2B5EF4-FFF2-40B4-BE49-F238E27FC236}">
                    <a16:creationId xmlns:a16="http://schemas.microsoft.com/office/drawing/2014/main" id="{F37431B4-D359-2AAF-83C9-CE9E5EF3EBF6}"/>
                  </a:ext>
                </a:extLst>
              </p:cNvPr>
              <p:cNvSpPr txBox="1"/>
              <p:nvPr/>
            </p:nvSpPr>
            <p:spPr>
              <a:xfrm>
                <a:off x="7642196" y="4696841"/>
                <a:ext cx="2370446"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Introduction: Diversities Reviving European Enterprises </a:t>
                </a:r>
              </a:p>
            </p:txBody>
          </p:sp>
          <p:sp>
            <p:nvSpPr>
              <p:cNvPr id="89" name="TextBox 88">
                <a:extLst>
                  <a:ext uri="{FF2B5EF4-FFF2-40B4-BE49-F238E27FC236}">
                    <a16:creationId xmlns:a16="http://schemas.microsoft.com/office/drawing/2014/main" id="{6E39176C-C6B1-88C9-90F6-86CEB87990E5}"/>
                  </a:ext>
                </a:extLst>
              </p:cNvPr>
              <p:cNvSpPr txBox="1"/>
              <p:nvPr/>
            </p:nvSpPr>
            <p:spPr>
              <a:xfrm>
                <a:off x="7601607" y="5113366"/>
                <a:ext cx="2328046" cy="164013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Overview and definitions of D&amp;I in SMEs. 12 Dimensions of Diversity. Learning key competencies for business case delivery.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Why D&amp;I Matters for SMEs.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Building D&amp;I Competencies for SMEs. </a:t>
                </a:r>
              </a:p>
              <a:p>
                <a:pPr>
                  <a:lnSpc>
                    <a:spcPts val="891"/>
                  </a:lnSpc>
                  <a:buClr>
                    <a:srgbClr val="F15B2A"/>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0" name="Group 89">
            <a:extLst>
              <a:ext uri="{FF2B5EF4-FFF2-40B4-BE49-F238E27FC236}">
                <a16:creationId xmlns:a16="http://schemas.microsoft.com/office/drawing/2014/main" id="{9D71A481-5EA7-1B19-56C7-CBC288E3DB98}"/>
              </a:ext>
            </a:extLst>
          </p:cNvPr>
          <p:cNvGrpSpPr/>
          <p:nvPr/>
        </p:nvGrpSpPr>
        <p:grpSpPr>
          <a:xfrm>
            <a:off x="6651749" y="723054"/>
            <a:ext cx="2014073" cy="2267978"/>
            <a:chOff x="4098066" y="997019"/>
            <a:chExt cx="2977579" cy="3352950"/>
          </a:xfrm>
        </p:grpSpPr>
        <p:sp>
          <p:nvSpPr>
            <p:cNvPr id="91" name="Freeform 90">
              <a:extLst>
                <a:ext uri="{FF2B5EF4-FFF2-40B4-BE49-F238E27FC236}">
                  <a16:creationId xmlns:a16="http://schemas.microsoft.com/office/drawing/2014/main" id="{6BCEDEA0-828E-68E5-289A-AD03F5957D45}"/>
                </a:ext>
              </a:extLst>
            </p:cNvPr>
            <p:cNvSpPr/>
            <p:nvPr/>
          </p:nvSpPr>
          <p:spPr>
            <a:xfrm rot="10800000">
              <a:off x="4098066" y="1498832"/>
              <a:ext cx="2451312"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2" name="Group 91">
              <a:extLst>
                <a:ext uri="{FF2B5EF4-FFF2-40B4-BE49-F238E27FC236}">
                  <a16:creationId xmlns:a16="http://schemas.microsoft.com/office/drawing/2014/main" id="{41B92135-9220-B5F3-FBAE-F49C080DD45D}"/>
                </a:ext>
              </a:extLst>
            </p:cNvPr>
            <p:cNvGrpSpPr/>
            <p:nvPr/>
          </p:nvGrpSpPr>
          <p:grpSpPr>
            <a:xfrm>
              <a:off x="4212817" y="997019"/>
              <a:ext cx="2862828" cy="3352950"/>
              <a:chOff x="7590733" y="4225939"/>
              <a:chExt cx="2546867" cy="2982893"/>
            </a:xfrm>
          </p:grpSpPr>
          <p:sp>
            <p:nvSpPr>
              <p:cNvPr id="93" name="TextBox 92">
                <a:extLst>
                  <a:ext uri="{FF2B5EF4-FFF2-40B4-BE49-F238E27FC236}">
                    <a16:creationId xmlns:a16="http://schemas.microsoft.com/office/drawing/2014/main" id="{540F73DE-212F-A7AF-9535-932EFE67CB51}"/>
                  </a:ext>
                </a:extLst>
              </p:cNvPr>
              <p:cNvSpPr txBox="1"/>
              <p:nvPr/>
            </p:nvSpPr>
            <p:spPr>
              <a:xfrm>
                <a:off x="7590733" y="4225939"/>
                <a:ext cx="2078683"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2</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94" name="TextBox 93">
                <a:extLst>
                  <a:ext uri="{FF2B5EF4-FFF2-40B4-BE49-F238E27FC236}">
                    <a16:creationId xmlns:a16="http://schemas.microsoft.com/office/drawing/2014/main" id="{E1011ACA-F30D-64F4-E03F-55F974D16D52}"/>
                  </a:ext>
                </a:extLst>
              </p:cNvPr>
              <p:cNvSpPr txBox="1"/>
              <p:nvPr/>
            </p:nvSpPr>
            <p:spPr>
              <a:xfrm>
                <a:off x="7617977" y="4721357"/>
                <a:ext cx="2008307"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Leadership Skills</a:t>
                </a:r>
              </a:p>
            </p:txBody>
          </p:sp>
          <p:sp>
            <p:nvSpPr>
              <p:cNvPr id="95" name="TextBox 94">
                <a:extLst>
                  <a:ext uri="{FF2B5EF4-FFF2-40B4-BE49-F238E27FC236}">
                    <a16:creationId xmlns:a16="http://schemas.microsoft.com/office/drawing/2014/main" id="{74BB4D31-AA64-3F6F-BD6A-50E1D9086524}"/>
                  </a:ext>
                </a:extLst>
              </p:cNvPr>
              <p:cNvSpPr txBox="1"/>
              <p:nvPr/>
            </p:nvSpPr>
            <p:spPr>
              <a:xfrm>
                <a:off x="7601606" y="5113365"/>
                <a:ext cx="2535994" cy="2095467"/>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Develop inclusive leadership skills (e.g., Bias awareness and mitigation). Tap into the power of neurodiversity. </a:t>
                </a:r>
                <a:r>
                  <a:rPr lang="en-US" sz="875" dirty="0">
                    <a:ln/>
                    <a:solidFill>
                      <a:srgbClr val="083F59"/>
                    </a:solidFill>
                    <a:latin typeface="Calibri" panose="020F0502020204030204" pitchFamily="34" charset="0"/>
                    <a:cs typeface="Calibri" panose="020F0502020204030204" pitchFamily="34" charset="0"/>
                    <a:sym typeface="Avenir-Black"/>
                    <a:rtl val="0"/>
                  </a:rPr>
                  <a:t>Measure impact and build resilience.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Prepare for Inclusive Change Through Leadership.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Unlock Inclusive Leadership &amp; Neurodiversity. </a:t>
                </a:r>
              </a:p>
              <a:p>
                <a:pPr marL="345721" indent="-345721">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Measure Leadership Impact &amp; Build Resilience.</a:t>
                </a:r>
              </a:p>
              <a:p>
                <a:pPr marL="115981" indent="-115981">
                  <a:lnSpc>
                    <a:spcPts val="891"/>
                  </a:lnSpc>
                  <a:buClr>
                    <a:srgbClr val="F15B2A"/>
                  </a:buClr>
                  <a:buFont typeface="Arial" panose="020B0604020202020204" pitchFamily="34" charset="0"/>
                  <a:buChar cha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grpSp>
        <p:nvGrpSpPr>
          <p:cNvPr id="96" name="Group 95">
            <a:extLst>
              <a:ext uri="{FF2B5EF4-FFF2-40B4-BE49-F238E27FC236}">
                <a16:creationId xmlns:a16="http://schemas.microsoft.com/office/drawing/2014/main" id="{60D86360-6381-E9AD-F9BF-5A72A3BA2762}"/>
              </a:ext>
            </a:extLst>
          </p:cNvPr>
          <p:cNvGrpSpPr/>
          <p:nvPr/>
        </p:nvGrpSpPr>
        <p:grpSpPr>
          <a:xfrm>
            <a:off x="8987465" y="714941"/>
            <a:ext cx="2462179" cy="2745281"/>
            <a:chOff x="4098065" y="973802"/>
            <a:chExt cx="3640051" cy="4058587"/>
          </a:xfrm>
        </p:grpSpPr>
        <p:sp>
          <p:nvSpPr>
            <p:cNvPr id="97" name="Freeform 96">
              <a:extLst>
                <a:ext uri="{FF2B5EF4-FFF2-40B4-BE49-F238E27FC236}">
                  <a16:creationId xmlns:a16="http://schemas.microsoft.com/office/drawing/2014/main" id="{793CBB64-DCCD-B21F-9C91-9C2026C3ADF5}"/>
                </a:ext>
              </a:extLst>
            </p:cNvPr>
            <p:cNvSpPr/>
            <p:nvPr/>
          </p:nvSpPr>
          <p:spPr>
            <a:xfrm rot="10800000">
              <a:off x="4098065" y="1498832"/>
              <a:ext cx="2312151" cy="437757"/>
            </a:xfrm>
            <a:custGeom>
              <a:avLst/>
              <a:gdLst>
                <a:gd name="connsiteX0" fmla="*/ 2790245 w 2790245"/>
                <a:gd name="connsiteY0" fmla="*/ 437757 h 437757"/>
                <a:gd name="connsiteX1" fmla="*/ 2326949 w 2790245"/>
                <a:gd name="connsiteY1" fmla="*/ 437757 h 437757"/>
                <a:gd name="connsiteX2" fmla="*/ 621983 w 2790245"/>
                <a:gd name="connsiteY2" fmla="*/ 437757 h 437757"/>
                <a:gd name="connsiteX3" fmla="*/ 158687 w 2790245"/>
                <a:gd name="connsiteY3" fmla="*/ 437757 h 437757"/>
                <a:gd name="connsiteX4" fmla="*/ 0 w 2790245"/>
                <a:gd name="connsiteY4" fmla="*/ 216826 h 437757"/>
                <a:gd name="connsiteX5" fmla="*/ 158687 w 2790245"/>
                <a:gd name="connsiteY5" fmla="*/ 0 h 437757"/>
                <a:gd name="connsiteX6" fmla="*/ 621983 w 2790245"/>
                <a:gd name="connsiteY6" fmla="*/ 0 h 437757"/>
                <a:gd name="connsiteX7" fmla="*/ 2326949 w 2790245"/>
                <a:gd name="connsiteY7" fmla="*/ 0 h 437757"/>
                <a:gd name="connsiteX8" fmla="*/ 2790245 w 2790245"/>
                <a:gd name="connsiteY8" fmla="*/ 0 h 437757"/>
                <a:gd name="connsiteX9" fmla="*/ 2661654 w 2790245"/>
                <a:gd name="connsiteY9" fmla="*/ 216826 h 437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90245" h="437757">
                  <a:moveTo>
                    <a:pt x="2790245" y="437757"/>
                  </a:moveTo>
                  <a:lnTo>
                    <a:pt x="2326949" y="437757"/>
                  </a:lnTo>
                  <a:lnTo>
                    <a:pt x="621983" y="437757"/>
                  </a:lnTo>
                  <a:lnTo>
                    <a:pt x="158687" y="437757"/>
                  </a:lnTo>
                  <a:lnTo>
                    <a:pt x="0" y="216826"/>
                  </a:lnTo>
                  <a:lnTo>
                    <a:pt x="158687" y="0"/>
                  </a:lnTo>
                  <a:lnTo>
                    <a:pt x="621983" y="0"/>
                  </a:lnTo>
                  <a:lnTo>
                    <a:pt x="2326949" y="0"/>
                  </a:lnTo>
                  <a:lnTo>
                    <a:pt x="2790245" y="0"/>
                  </a:lnTo>
                  <a:lnTo>
                    <a:pt x="2661654" y="216826"/>
                  </a:lnTo>
                  <a:close/>
                </a:path>
              </a:pathLst>
            </a:custGeom>
            <a:solidFill>
              <a:srgbClr val="90278E"/>
            </a:solidFill>
            <a:ln w="4412" cap="flat">
              <a:noFill/>
              <a:prstDash val="solid"/>
              <a:miter/>
            </a:ln>
          </p:spPr>
          <p:txBody>
            <a:bodyPr wrap="square" rtlCol="0" anchor="ctr">
              <a:noAutofit/>
            </a:bodyPr>
            <a:lstStyle/>
            <a:p>
              <a:endParaRPr lang="en-US" sz="1396">
                <a:solidFill>
                  <a:srgbClr val="702D8C"/>
                </a:solidFill>
                <a:latin typeface="Calibri" panose="020F0502020204030204" pitchFamily="34" charset="0"/>
                <a:cs typeface="Calibri" panose="020F0502020204030204" pitchFamily="34" charset="0"/>
              </a:endParaRPr>
            </a:p>
          </p:txBody>
        </p:sp>
        <p:grpSp>
          <p:nvGrpSpPr>
            <p:cNvPr id="98" name="Group 97">
              <a:extLst>
                <a:ext uri="{FF2B5EF4-FFF2-40B4-BE49-F238E27FC236}">
                  <a16:creationId xmlns:a16="http://schemas.microsoft.com/office/drawing/2014/main" id="{36788966-825E-C8A7-9177-58B7031080E2}"/>
                </a:ext>
              </a:extLst>
            </p:cNvPr>
            <p:cNvGrpSpPr/>
            <p:nvPr/>
          </p:nvGrpSpPr>
          <p:grpSpPr>
            <a:xfrm>
              <a:off x="4225037" y="973802"/>
              <a:ext cx="3513079" cy="4058587"/>
              <a:chOff x="7601604" y="4205289"/>
              <a:chExt cx="3125352" cy="3610655"/>
            </a:xfrm>
          </p:grpSpPr>
          <p:sp>
            <p:nvSpPr>
              <p:cNvPr id="99" name="TextBox 98">
                <a:extLst>
                  <a:ext uri="{FF2B5EF4-FFF2-40B4-BE49-F238E27FC236}">
                    <a16:creationId xmlns:a16="http://schemas.microsoft.com/office/drawing/2014/main" id="{C01C1E62-AC50-1C97-9D92-35BE516DD1B4}"/>
                  </a:ext>
                </a:extLst>
              </p:cNvPr>
              <p:cNvSpPr txBox="1"/>
              <p:nvPr/>
            </p:nvSpPr>
            <p:spPr>
              <a:xfrm>
                <a:off x="7603769" y="4205289"/>
                <a:ext cx="2469606" cy="445216"/>
              </a:xfrm>
              <a:prstGeom prst="rect">
                <a:avLst/>
              </a:prstGeom>
              <a:noFill/>
            </p:spPr>
            <p:txBody>
              <a:bodyPr wrap="square" rtlCol="0">
                <a:spAutoFit/>
              </a:bodyPr>
              <a:lstStyle/>
              <a:p>
                <a:pPr algn="l"/>
                <a:r>
                  <a:rPr lang="en-US" sz="1600" b="1" dirty="0">
                    <a:ln/>
                    <a:solidFill>
                      <a:srgbClr val="DF4625"/>
                    </a:solidFill>
                    <a:latin typeface="Calibri" panose="020F0502020204030204" pitchFamily="34" charset="0"/>
                    <a:cs typeface="Calibri" panose="020F0502020204030204" pitchFamily="34" charset="0"/>
                    <a:sym typeface="Avenir-Black"/>
                    <a:rtl val="0"/>
                  </a:rPr>
                  <a:t>MODULE 3</a:t>
                </a:r>
                <a:endParaRPr lang="en-US" sz="1600" i="1" dirty="0">
                  <a:ln/>
                  <a:solidFill>
                    <a:srgbClr val="DF4625"/>
                  </a:solidFill>
                  <a:latin typeface="Calibri" panose="020F0502020204030204" pitchFamily="34" charset="0"/>
                  <a:cs typeface="Calibri" panose="020F0502020204030204" pitchFamily="34" charset="0"/>
                  <a:sym typeface="Avenir-Black"/>
                  <a:rtl val="0"/>
                </a:endParaRPr>
              </a:p>
            </p:txBody>
          </p:sp>
          <p:sp>
            <p:nvSpPr>
              <p:cNvPr id="100" name="TextBox 99">
                <a:extLst>
                  <a:ext uri="{FF2B5EF4-FFF2-40B4-BE49-F238E27FC236}">
                    <a16:creationId xmlns:a16="http://schemas.microsoft.com/office/drawing/2014/main" id="{A553BCCC-7B1C-0F2E-ABA4-7C9C73C63E67}"/>
                  </a:ext>
                </a:extLst>
              </p:cNvPr>
              <p:cNvSpPr txBox="1"/>
              <p:nvPr/>
            </p:nvSpPr>
            <p:spPr>
              <a:xfrm>
                <a:off x="7642198" y="4689513"/>
                <a:ext cx="1893324" cy="402212"/>
              </a:xfrm>
              <a:prstGeom prst="rect">
                <a:avLst/>
              </a:prstGeom>
              <a:noFill/>
            </p:spPr>
            <p:txBody>
              <a:bodyPr wrap="square" rtlCol="0">
                <a:spAutoFit/>
              </a:bodyPr>
              <a:lstStyle/>
              <a:p>
                <a:pPr>
                  <a:lnSpc>
                    <a:spcPts val="839"/>
                  </a:lnSpc>
                </a:pPr>
                <a:r>
                  <a:rPr lang="en-US" sz="1005" b="1" dirty="0">
                    <a:ln/>
                    <a:solidFill>
                      <a:schemeClr val="bg1"/>
                    </a:solidFill>
                    <a:latin typeface="Calibri" panose="020F0502020204030204" pitchFamily="34" charset="0"/>
                    <a:cs typeface="Calibri" panose="020F0502020204030204" pitchFamily="34" charset="0"/>
                    <a:sym typeface="Avenir-Black"/>
                    <a:rtl val="0"/>
                  </a:rPr>
                  <a:t>Inclusive Talent Management for SMEs </a:t>
                </a:r>
              </a:p>
            </p:txBody>
          </p:sp>
          <p:sp>
            <p:nvSpPr>
              <p:cNvPr id="101" name="TextBox 100">
                <a:extLst>
                  <a:ext uri="{FF2B5EF4-FFF2-40B4-BE49-F238E27FC236}">
                    <a16:creationId xmlns:a16="http://schemas.microsoft.com/office/drawing/2014/main" id="{FF6A4789-9490-B70C-314B-4C7EC401FD99}"/>
                  </a:ext>
                </a:extLst>
              </p:cNvPr>
              <p:cNvSpPr txBox="1"/>
              <p:nvPr/>
            </p:nvSpPr>
            <p:spPr>
              <a:xfrm>
                <a:off x="7601604" y="5113364"/>
                <a:ext cx="3125352" cy="2702580"/>
              </a:xfrm>
              <a:prstGeom prst="rect">
                <a:avLst/>
              </a:prstGeom>
              <a:noFill/>
            </p:spPr>
            <p:txBody>
              <a:bodyPr wrap="square" rtlCol="0">
                <a:spAutoFit/>
              </a:bodyPr>
              <a:lstStyle/>
              <a:p>
                <a:pPr>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Key Features: </a:t>
                </a:r>
                <a:r>
                  <a:rPr lang="en-US" sz="875" i="1" dirty="0">
                    <a:ln/>
                    <a:solidFill>
                      <a:srgbClr val="083F59"/>
                    </a:solidFill>
                    <a:latin typeface="Calibri" panose="020F0502020204030204" pitchFamily="34" charset="0"/>
                    <a:cs typeface="Calibri" panose="020F0502020204030204" pitchFamily="34" charset="0"/>
                    <a:sym typeface="Avenir-Black"/>
                    <a:rtl val="0"/>
                  </a:rPr>
                  <a:t>Inclusive advertising, recruitment and retention. Performance management and leadership succession planning. </a:t>
                </a:r>
              </a:p>
              <a:p>
                <a:pPr>
                  <a:lnSpc>
                    <a:spcPts val="891"/>
                  </a:lnSpc>
                  <a:buClr>
                    <a:srgbClr val="DF4625"/>
                  </a:buClr>
                </a:pPr>
                <a:endParaRPr lang="en-US" sz="875" i="1" dirty="0">
                  <a:ln/>
                  <a:solidFill>
                    <a:srgbClr val="083F59"/>
                  </a:solidFill>
                  <a:latin typeface="Calibri" panose="020F0502020204030204" pitchFamily="34" charset="0"/>
                  <a:cs typeface="Calibri" panose="020F0502020204030204" pitchFamily="34" charset="0"/>
                  <a:sym typeface="Avenir-Black"/>
                  <a:rtl val="0"/>
                </a:endParaRP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1: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Attracting, Developing, and Retaining Diverse Talent.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2:	</a:t>
                </a:r>
                <a:r>
                  <a:rPr lang="en-US" sz="875" dirty="0">
                    <a:ln/>
                    <a:solidFill>
                      <a:srgbClr val="083F59"/>
                    </a:solidFill>
                    <a:latin typeface="Calibri" panose="020F0502020204030204" pitchFamily="34" charset="0"/>
                    <a:cs typeface="Calibri" panose="020F0502020204030204" pitchFamily="34" charset="0"/>
                    <a:sym typeface="Avenir-Black"/>
                    <a:rtl val="0"/>
                  </a:rPr>
                  <a:t>Creating Inclusive Job Descriptions &amp; Adverts.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3:</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Inclusive Selection, Interviewing, and Offer Strategies.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4: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Employee Talent Development and Retention.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5: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Performance Management and Feedback. </a:t>
                </a:r>
              </a:p>
              <a:p>
                <a:pPr marL="332909" indent="-332909">
                  <a:lnSpc>
                    <a:spcPts val="891"/>
                  </a:lnSpc>
                  <a:buClr>
                    <a:srgbClr val="DF4625"/>
                  </a:buClr>
                </a:pPr>
                <a:r>
                  <a:rPr lang="en-US" sz="875" b="1" dirty="0">
                    <a:ln/>
                    <a:solidFill>
                      <a:srgbClr val="DF4625"/>
                    </a:solidFill>
                    <a:latin typeface="Calibri" panose="020F0502020204030204" pitchFamily="34" charset="0"/>
                    <a:cs typeface="Calibri" panose="020F0502020204030204" pitchFamily="34" charset="0"/>
                    <a:sym typeface="Avenir-Black"/>
                    <a:rtl val="0"/>
                  </a:rPr>
                  <a:t>Part 6: </a:t>
                </a:r>
                <a:r>
                  <a:rPr lang="en-US" sz="875" b="1" dirty="0">
                    <a:ln/>
                    <a:solidFill>
                      <a:srgbClr val="083F59"/>
                    </a:solidFill>
                    <a:latin typeface="Calibri" panose="020F0502020204030204" pitchFamily="34" charset="0"/>
                    <a:cs typeface="Calibri" panose="020F0502020204030204" pitchFamily="34" charset="0"/>
                    <a:sym typeface="Avenir-Black"/>
                    <a:rtl val="0"/>
                  </a:rPr>
                  <a:t>	</a:t>
                </a:r>
                <a:r>
                  <a:rPr lang="en-US" sz="875" dirty="0">
                    <a:ln/>
                    <a:solidFill>
                      <a:srgbClr val="083F59"/>
                    </a:solidFill>
                    <a:latin typeface="Calibri" panose="020F0502020204030204" pitchFamily="34" charset="0"/>
                    <a:cs typeface="Calibri" panose="020F0502020204030204" pitchFamily="34" charset="0"/>
                    <a:sym typeface="Avenir-Black"/>
                    <a:rtl val="0"/>
                  </a:rPr>
                  <a:t>Succession Planning and Leadership Development. </a:t>
                </a:r>
              </a:p>
              <a:p>
                <a:pPr>
                  <a:lnSpc>
                    <a:spcPts val="891"/>
                  </a:lnSpc>
                  <a:buClr>
                    <a:srgbClr val="DF4625"/>
                  </a:buClr>
                </a:pPr>
                <a:endParaRPr lang="en-US" sz="875" dirty="0">
                  <a:ln/>
                  <a:solidFill>
                    <a:srgbClr val="083F59"/>
                  </a:solidFill>
                  <a:latin typeface="Calibri" panose="020F0502020204030204" pitchFamily="34" charset="0"/>
                  <a:cs typeface="Calibri" panose="020F0502020204030204" pitchFamily="34" charset="0"/>
                  <a:sym typeface="Avenir-Black"/>
                  <a:rtl val="0"/>
                </a:endParaRPr>
              </a:p>
            </p:txBody>
          </p:sp>
        </p:grpSp>
      </p:grpSp>
      <p:sp>
        <p:nvSpPr>
          <p:cNvPr id="102" name="Freeform 101">
            <a:extLst>
              <a:ext uri="{FF2B5EF4-FFF2-40B4-BE49-F238E27FC236}">
                <a16:creationId xmlns:a16="http://schemas.microsoft.com/office/drawing/2014/main" id="{91A38EBF-B024-FDCA-216F-79A630F3AB94}"/>
              </a:ext>
            </a:extLst>
          </p:cNvPr>
          <p:cNvSpPr/>
          <p:nvPr/>
        </p:nvSpPr>
        <p:spPr>
          <a:xfrm rot="13947310">
            <a:off x="11351709" y="1620350"/>
            <a:ext cx="408946" cy="257807"/>
          </a:xfrm>
          <a:custGeom>
            <a:avLst/>
            <a:gdLst>
              <a:gd name="connsiteX0" fmla="*/ 0 w 538634"/>
              <a:gd name="connsiteY0" fmla="*/ 0 h 339075"/>
              <a:gd name="connsiteX1" fmla="*/ 538635 w 538634"/>
              <a:gd name="connsiteY1" fmla="*/ 0 h 339075"/>
              <a:gd name="connsiteX2" fmla="*/ 538635 w 538634"/>
              <a:gd name="connsiteY2" fmla="*/ 339075 h 339075"/>
              <a:gd name="connsiteX3" fmla="*/ 0 w 538634"/>
              <a:gd name="connsiteY3" fmla="*/ 339075 h 339075"/>
            </a:gdLst>
            <a:ahLst/>
            <a:cxnLst>
              <a:cxn ang="0">
                <a:pos x="connsiteX0" y="connsiteY0"/>
              </a:cxn>
              <a:cxn ang="0">
                <a:pos x="connsiteX1" y="connsiteY1"/>
              </a:cxn>
              <a:cxn ang="0">
                <a:pos x="connsiteX2" y="connsiteY2"/>
              </a:cxn>
              <a:cxn ang="0">
                <a:pos x="connsiteX3" y="connsiteY3"/>
              </a:cxn>
            </a:cxnLst>
            <a:rect l="l" t="t" r="r" b="b"/>
            <a:pathLst>
              <a:path w="538634" h="339075">
                <a:moveTo>
                  <a:pt x="0" y="0"/>
                </a:moveTo>
                <a:lnTo>
                  <a:pt x="538635" y="0"/>
                </a:lnTo>
                <a:lnTo>
                  <a:pt x="538635" y="339075"/>
                </a:lnTo>
                <a:lnTo>
                  <a:pt x="0" y="339075"/>
                </a:lnTo>
                <a:close/>
              </a:path>
            </a:pathLst>
          </a:custGeom>
          <a:solidFill>
            <a:srgbClr val="FFFFFF"/>
          </a:solidFill>
          <a:ln w="4412" cap="flat">
            <a:noFill/>
            <a:prstDash val="solid"/>
            <a:miter/>
          </a:ln>
        </p:spPr>
        <p:txBody>
          <a:bodyPr rtlCol="0" anchor="ctr"/>
          <a:lstStyle/>
          <a:p>
            <a:endParaRPr lang="en-US" sz="1396">
              <a:latin typeface="Calibri" panose="020F0502020204030204" pitchFamily="34" charset="0"/>
              <a:cs typeface="Calibri" panose="020F0502020204030204" pitchFamily="34" charset="0"/>
            </a:endParaRPr>
          </a:p>
        </p:txBody>
      </p:sp>
      <p:grpSp>
        <p:nvGrpSpPr>
          <p:cNvPr id="103" name="Group 102">
            <a:extLst>
              <a:ext uri="{FF2B5EF4-FFF2-40B4-BE49-F238E27FC236}">
                <a16:creationId xmlns:a16="http://schemas.microsoft.com/office/drawing/2014/main" id="{D76426E7-8D51-24D4-075A-0B1CFDD0B32E}"/>
              </a:ext>
            </a:extLst>
          </p:cNvPr>
          <p:cNvGrpSpPr/>
          <p:nvPr/>
        </p:nvGrpSpPr>
        <p:grpSpPr>
          <a:xfrm>
            <a:off x="11389928" y="1544120"/>
            <a:ext cx="262509" cy="353897"/>
            <a:chOff x="5050571" y="2097309"/>
            <a:chExt cx="2121206" cy="2859671"/>
          </a:xfrm>
          <a:solidFill>
            <a:srgbClr val="083F59"/>
          </a:solidFill>
        </p:grpSpPr>
        <p:sp>
          <p:nvSpPr>
            <p:cNvPr id="104" name="Freeform 103">
              <a:extLst>
                <a:ext uri="{FF2B5EF4-FFF2-40B4-BE49-F238E27FC236}">
                  <a16:creationId xmlns:a16="http://schemas.microsoft.com/office/drawing/2014/main" id="{11A72C54-71A4-BD5F-B61A-F4729C6C1A14}"/>
                </a:ext>
              </a:extLst>
            </p:cNvPr>
            <p:cNvSpPr/>
            <p:nvPr/>
          </p:nvSpPr>
          <p:spPr>
            <a:xfrm>
              <a:off x="5050571" y="2097309"/>
              <a:ext cx="2121206" cy="2859671"/>
            </a:xfrm>
            <a:custGeom>
              <a:avLst/>
              <a:gdLst>
                <a:gd name="connsiteX0" fmla="*/ 1671143 w 2121206"/>
                <a:gd name="connsiteY0" fmla="*/ 1615947 h 2859671"/>
                <a:gd name="connsiteX1" fmla="*/ 2069520 w 2121206"/>
                <a:gd name="connsiteY1" fmla="*/ 1959661 h 2859671"/>
                <a:gd name="connsiteX2" fmla="*/ 2120845 w 2121206"/>
                <a:gd name="connsiteY2" fmla="*/ 2208080 h 2859671"/>
                <a:gd name="connsiteX3" fmla="*/ 2120845 w 2121206"/>
                <a:gd name="connsiteY3" fmla="*/ 2808359 h 2859671"/>
                <a:gd name="connsiteX4" fmla="*/ 2068705 w 2121206"/>
                <a:gd name="connsiteY4" fmla="*/ 2859672 h 2859671"/>
                <a:gd name="connsiteX5" fmla="*/ 1144861 w 2121206"/>
                <a:gd name="connsiteY5" fmla="*/ 2859672 h 2859671"/>
                <a:gd name="connsiteX6" fmla="*/ 401060 w 2121206"/>
                <a:gd name="connsiteY6" fmla="*/ 2859672 h 2859671"/>
                <a:gd name="connsiteX7" fmla="*/ 54007 w 2121206"/>
                <a:gd name="connsiteY7" fmla="*/ 2859672 h 2859671"/>
                <a:gd name="connsiteX8" fmla="*/ 1053 w 2121206"/>
                <a:gd name="connsiteY8" fmla="*/ 2805916 h 2859671"/>
                <a:gd name="connsiteX9" fmla="*/ 238 w 2121206"/>
                <a:gd name="connsiteY9" fmla="*/ 2242289 h 2859671"/>
                <a:gd name="connsiteX10" fmla="*/ 449126 w 2121206"/>
                <a:gd name="connsiteY10" fmla="*/ 1615947 h 2859671"/>
                <a:gd name="connsiteX11" fmla="*/ 428759 w 2121206"/>
                <a:gd name="connsiteY11" fmla="*/ 1602101 h 2859671"/>
                <a:gd name="connsiteX12" fmla="*/ 223460 w 2121206"/>
                <a:gd name="connsiteY12" fmla="*/ 1361826 h 2859671"/>
                <a:gd name="connsiteX13" fmla="*/ 247085 w 2121206"/>
                <a:gd name="connsiteY13" fmla="*/ 1300740 h 2859671"/>
                <a:gd name="connsiteX14" fmla="*/ 520817 w 2121206"/>
                <a:gd name="connsiteY14" fmla="*/ 1024627 h 2859671"/>
                <a:gd name="connsiteX15" fmla="*/ 536296 w 2121206"/>
                <a:gd name="connsiteY15" fmla="*/ 937477 h 2859671"/>
                <a:gd name="connsiteX16" fmla="*/ 682938 w 2121206"/>
                <a:gd name="connsiteY16" fmla="*/ 413760 h 2859671"/>
                <a:gd name="connsiteX17" fmla="*/ 796179 w 2121206"/>
                <a:gd name="connsiteY17" fmla="*/ 303804 h 2859671"/>
                <a:gd name="connsiteX18" fmla="*/ 814101 w 2121206"/>
                <a:gd name="connsiteY18" fmla="*/ 266338 h 2859671"/>
                <a:gd name="connsiteX19" fmla="*/ 1060949 w 2121206"/>
                <a:gd name="connsiteY19" fmla="*/ 0 h 2859671"/>
                <a:gd name="connsiteX20" fmla="*/ 1310240 w 2121206"/>
                <a:gd name="connsiteY20" fmla="*/ 268781 h 2859671"/>
                <a:gd name="connsiteX21" fmla="*/ 1321646 w 2121206"/>
                <a:gd name="connsiteY21" fmla="*/ 298918 h 2859671"/>
                <a:gd name="connsiteX22" fmla="*/ 1586416 w 2121206"/>
                <a:gd name="connsiteY22" fmla="*/ 884535 h 2859671"/>
                <a:gd name="connsiteX23" fmla="*/ 1688251 w 2121206"/>
                <a:gd name="connsiteY23" fmla="*/ 1155760 h 2859671"/>
                <a:gd name="connsiteX24" fmla="*/ 1872368 w 2121206"/>
                <a:gd name="connsiteY24" fmla="*/ 1299111 h 2859671"/>
                <a:gd name="connsiteX25" fmla="*/ 1897623 w 2121206"/>
                <a:gd name="connsiteY25" fmla="*/ 1366713 h 2859671"/>
                <a:gd name="connsiteX26" fmla="*/ 1689880 w 2121206"/>
                <a:gd name="connsiteY26" fmla="*/ 1604544 h 2859671"/>
                <a:gd name="connsiteX27" fmla="*/ 1671143 w 2121206"/>
                <a:gd name="connsiteY27" fmla="*/ 1615947 h 2859671"/>
                <a:gd name="connsiteX28" fmla="*/ 563995 w 2121206"/>
                <a:gd name="connsiteY28" fmla="*/ 1666445 h 2859671"/>
                <a:gd name="connsiteX29" fmla="*/ 507782 w 2121206"/>
                <a:gd name="connsiteY29" fmla="*/ 1672147 h 2859671"/>
                <a:gd name="connsiteX30" fmla="*/ 66227 w 2121206"/>
                <a:gd name="connsiteY30" fmla="*/ 2202379 h 2859671"/>
                <a:gd name="connsiteX31" fmla="*/ 66227 w 2121206"/>
                <a:gd name="connsiteY31" fmla="*/ 2766820 h 2859671"/>
                <a:gd name="connsiteX32" fmla="*/ 67856 w 2121206"/>
                <a:gd name="connsiteY32" fmla="*/ 2793698 h 2859671"/>
                <a:gd name="connsiteX33" fmla="*/ 316333 w 2121206"/>
                <a:gd name="connsiteY33" fmla="*/ 2793698 h 2859671"/>
                <a:gd name="connsiteX34" fmla="*/ 316333 w 2121206"/>
                <a:gd name="connsiteY34" fmla="*/ 2757861 h 2859671"/>
                <a:gd name="connsiteX35" fmla="*/ 316333 w 2121206"/>
                <a:gd name="connsiteY35" fmla="*/ 2318851 h 2859671"/>
                <a:gd name="connsiteX36" fmla="*/ 317962 w 2121206"/>
                <a:gd name="connsiteY36" fmla="*/ 2291973 h 2859671"/>
                <a:gd name="connsiteX37" fmla="*/ 348106 w 2121206"/>
                <a:gd name="connsiteY37" fmla="*/ 2264280 h 2859671"/>
                <a:gd name="connsiteX38" fmla="*/ 380693 w 2121206"/>
                <a:gd name="connsiteY38" fmla="*/ 2288715 h 2859671"/>
                <a:gd name="connsiteX39" fmla="*/ 383137 w 2121206"/>
                <a:gd name="connsiteY39" fmla="*/ 2318851 h 2859671"/>
                <a:gd name="connsiteX40" fmla="*/ 383137 w 2121206"/>
                <a:gd name="connsiteY40" fmla="*/ 2761119 h 2859671"/>
                <a:gd name="connsiteX41" fmla="*/ 384766 w 2121206"/>
                <a:gd name="connsiteY41" fmla="*/ 2793698 h 2859671"/>
                <a:gd name="connsiteX42" fmla="*/ 987628 w 2121206"/>
                <a:gd name="connsiteY42" fmla="*/ 2793698 h 2859671"/>
                <a:gd name="connsiteX43" fmla="*/ 963187 w 2121206"/>
                <a:gd name="connsiteY43" fmla="*/ 2764377 h 2859671"/>
                <a:gd name="connsiteX44" fmla="*/ 603100 w 2121206"/>
                <a:gd name="connsiteY44" fmla="*/ 2346544 h 2859671"/>
                <a:gd name="connsiteX45" fmla="*/ 577845 w 2121206"/>
                <a:gd name="connsiteY45" fmla="*/ 2169800 h 2859671"/>
                <a:gd name="connsiteX46" fmla="*/ 631613 w 2121206"/>
                <a:gd name="connsiteY46" fmla="*/ 2050884 h 2859671"/>
                <a:gd name="connsiteX47" fmla="*/ 498006 w 2121206"/>
                <a:gd name="connsiteY47" fmla="*/ 1975951 h 2859671"/>
                <a:gd name="connsiteX48" fmla="*/ 474381 w 2121206"/>
                <a:gd name="connsiteY48" fmla="*/ 1914050 h 2859671"/>
                <a:gd name="connsiteX49" fmla="*/ 524076 w 2121206"/>
                <a:gd name="connsiteY49" fmla="*/ 1776401 h 2859671"/>
                <a:gd name="connsiteX50" fmla="*/ 563995 w 2121206"/>
                <a:gd name="connsiteY50" fmla="*/ 1666445 h 2859671"/>
                <a:gd name="connsiteX51" fmla="*/ 1557088 w 2121206"/>
                <a:gd name="connsiteY51" fmla="*/ 1666445 h 2859671"/>
                <a:gd name="connsiteX52" fmla="*/ 1644258 w 2121206"/>
                <a:gd name="connsiteY52" fmla="*/ 1906720 h 2859671"/>
                <a:gd name="connsiteX53" fmla="*/ 1619003 w 2121206"/>
                <a:gd name="connsiteY53" fmla="*/ 1977580 h 2859671"/>
                <a:gd name="connsiteX54" fmla="*/ 1490284 w 2121206"/>
                <a:gd name="connsiteY54" fmla="*/ 2050070 h 2859671"/>
                <a:gd name="connsiteX55" fmla="*/ 1570123 w 2121206"/>
                <a:gd name="connsiteY55" fmla="*/ 2222742 h 2859671"/>
                <a:gd name="connsiteX56" fmla="*/ 1558717 w 2121206"/>
                <a:gd name="connsiteY56" fmla="*/ 2301747 h 2859671"/>
                <a:gd name="connsiteX57" fmla="*/ 1160339 w 2121206"/>
                <a:gd name="connsiteY57" fmla="*/ 2762748 h 2859671"/>
                <a:gd name="connsiteX58" fmla="*/ 1135899 w 2121206"/>
                <a:gd name="connsiteY58" fmla="*/ 2792884 h 2859671"/>
                <a:gd name="connsiteX59" fmla="*/ 1740390 w 2121206"/>
                <a:gd name="connsiteY59" fmla="*/ 2792884 h 2859671"/>
                <a:gd name="connsiteX60" fmla="*/ 1740390 w 2121206"/>
                <a:gd name="connsiteY60" fmla="*/ 2757861 h 2859671"/>
                <a:gd name="connsiteX61" fmla="*/ 1740390 w 2121206"/>
                <a:gd name="connsiteY61" fmla="*/ 2324553 h 2859671"/>
                <a:gd name="connsiteX62" fmla="*/ 1742020 w 2121206"/>
                <a:gd name="connsiteY62" fmla="*/ 2291973 h 2859671"/>
                <a:gd name="connsiteX63" fmla="*/ 1773792 w 2121206"/>
                <a:gd name="connsiteY63" fmla="*/ 2263466 h 2859671"/>
                <a:gd name="connsiteX64" fmla="*/ 1805565 w 2121206"/>
                <a:gd name="connsiteY64" fmla="*/ 2292788 h 2859671"/>
                <a:gd name="connsiteX65" fmla="*/ 1806379 w 2121206"/>
                <a:gd name="connsiteY65" fmla="*/ 2316408 h 2859671"/>
                <a:gd name="connsiteX66" fmla="*/ 1806379 w 2121206"/>
                <a:gd name="connsiteY66" fmla="*/ 2758676 h 2859671"/>
                <a:gd name="connsiteX67" fmla="*/ 1806379 w 2121206"/>
                <a:gd name="connsiteY67" fmla="*/ 2792884 h 2859671"/>
                <a:gd name="connsiteX68" fmla="*/ 2054856 w 2121206"/>
                <a:gd name="connsiteY68" fmla="*/ 2792884 h 2859671"/>
                <a:gd name="connsiteX69" fmla="*/ 2056485 w 2121206"/>
                <a:gd name="connsiteY69" fmla="*/ 2770078 h 2859671"/>
                <a:gd name="connsiteX70" fmla="*/ 2055671 w 2121206"/>
                <a:gd name="connsiteY70" fmla="*/ 2193420 h 2859671"/>
                <a:gd name="connsiteX71" fmla="*/ 1820229 w 2121206"/>
                <a:gd name="connsiteY71" fmla="*/ 1754410 h 2859671"/>
                <a:gd name="connsiteX72" fmla="*/ 1557088 w 2121206"/>
                <a:gd name="connsiteY72" fmla="*/ 1666445 h 2859671"/>
                <a:gd name="connsiteX73" fmla="*/ 1525315 w 2121206"/>
                <a:gd name="connsiteY73" fmla="*/ 839739 h 2859671"/>
                <a:gd name="connsiteX74" fmla="*/ 1216552 w 2121206"/>
                <a:gd name="connsiteY74" fmla="*/ 663809 h 2859671"/>
                <a:gd name="connsiteX75" fmla="*/ 936303 w 2121206"/>
                <a:gd name="connsiteY75" fmla="*/ 841367 h 2859671"/>
                <a:gd name="connsiteX76" fmla="*/ 600656 w 2121206"/>
                <a:gd name="connsiteY76" fmla="*/ 837295 h 2859671"/>
                <a:gd name="connsiteX77" fmla="*/ 598212 w 2121206"/>
                <a:gd name="connsiteY77" fmla="*/ 854399 h 2859671"/>
                <a:gd name="connsiteX78" fmla="*/ 779885 w 2121206"/>
                <a:gd name="connsiteY78" fmla="*/ 1321102 h 2859671"/>
                <a:gd name="connsiteX79" fmla="*/ 1273580 w 2121206"/>
                <a:gd name="connsiteY79" fmla="*/ 1375672 h 2859671"/>
                <a:gd name="connsiteX80" fmla="*/ 1525315 w 2121206"/>
                <a:gd name="connsiteY80" fmla="*/ 839739 h 2859671"/>
                <a:gd name="connsiteX81" fmla="*/ 541184 w 2121206"/>
                <a:gd name="connsiteY81" fmla="*/ 1923824 h 2859671"/>
                <a:gd name="connsiteX82" fmla="*/ 678865 w 2121206"/>
                <a:gd name="connsiteY82" fmla="*/ 2001200 h 2859671"/>
                <a:gd name="connsiteX83" fmla="*/ 699232 w 2121206"/>
                <a:gd name="connsiteY83" fmla="*/ 2063101 h 2859671"/>
                <a:gd name="connsiteX84" fmla="*/ 622652 w 2121206"/>
                <a:gd name="connsiteY84" fmla="*/ 2229257 h 2859671"/>
                <a:gd name="connsiteX85" fmla="*/ 628355 w 2121206"/>
                <a:gd name="connsiteY85" fmla="*/ 2277312 h 2859671"/>
                <a:gd name="connsiteX86" fmla="*/ 1038952 w 2121206"/>
                <a:gd name="connsiteY86" fmla="*/ 2752160 h 2859671"/>
                <a:gd name="connsiteX87" fmla="*/ 1060134 w 2121206"/>
                <a:gd name="connsiteY87" fmla="*/ 2774965 h 2859671"/>
                <a:gd name="connsiteX88" fmla="*/ 1068281 w 2121206"/>
                <a:gd name="connsiteY88" fmla="*/ 2769264 h 2859671"/>
                <a:gd name="connsiteX89" fmla="*/ 1500060 w 2121206"/>
                <a:gd name="connsiteY89" fmla="*/ 2268353 h 2859671"/>
                <a:gd name="connsiteX90" fmla="*/ 1502504 w 2121206"/>
                <a:gd name="connsiteY90" fmla="*/ 2236588 h 2859671"/>
                <a:gd name="connsiteX91" fmla="*/ 1425925 w 2121206"/>
                <a:gd name="connsiteY91" fmla="*/ 2067174 h 2859671"/>
                <a:gd name="connsiteX92" fmla="*/ 1447106 w 2121206"/>
                <a:gd name="connsiteY92" fmla="*/ 1998757 h 2859671"/>
                <a:gd name="connsiteX93" fmla="*/ 1580713 w 2121206"/>
                <a:gd name="connsiteY93" fmla="*/ 1923009 h 2859671"/>
                <a:gd name="connsiteX94" fmla="*/ 1492728 w 2121206"/>
                <a:gd name="connsiteY94" fmla="*/ 1678663 h 2859671"/>
                <a:gd name="connsiteX95" fmla="*/ 1482137 w 2121206"/>
                <a:gd name="connsiteY95" fmla="*/ 1665631 h 2859671"/>
                <a:gd name="connsiteX96" fmla="*/ 1409631 w 2121206"/>
                <a:gd name="connsiteY96" fmla="*/ 1695767 h 2859671"/>
                <a:gd name="connsiteX97" fmla="*/ 1099239 w 2121206"/>
                <a:gd name="connsiteY97" fmla="*/ 2429622 h 2859671"/>
                <a:gd name="connsiteX98" fmla="*/ 1060949 w 2121206"/>
                <a:gd name="connsiteY98" fmla="*/ 2467088 h 2859671"/>
                <a:gd name="connsiteX99" fmla="*/ 1023474 w 2121206"/>
                <a:gd name="connsiteY99" fmla="*/ 2428807 h 2859671"/>
                <a:gd name="connsiteX100" fmla="*/ 720413 w 2121206"/>
                <a:gd name="connsiteY100" fmla="*/ 1714500 h 2859671"/>
                <a:gd name="connsiteX101" fmla="*/ 634058 w 2121206"/>
                <a:gd name="connsiteY101" fmla="*/ 1666445 h 2859671"/>
                <a:gd name="connsiteX102" fmla="*/ 541184 w 2121206"/>
                <a:gd name="connsiteY102" fmla="*/ 1923824 h 2859671"/>
                <a:gd name="connsiteX103" fmla="*/ 1517983 w 2121206"/>
                <a:gd name="connsiteY103" fmla="*/ 768878 h 2859671"/>
                <a:gd name="connsiteX104" fmla="*/ 1293132 w 2121206"/>
                <a:gd name="connsiteY104" fmla="*/ 361633 h 2859671"/>
                <a:gd name="connsiteX105" fmla="*/ 906975 w 2121206"/>
                <a:gd name="connsiteY105" fmla="*/ 316022 h 2859671"/>
                <a:gd name="connsiteX106" fmla="*/ 722857 w 2121206"/>
                <a:gd name="connsiteY106" fmla="*/ 466702 h 2859671"/>
                <a:gd name="connsiteX107" fmla="*/ 604729 w 2121206"/>
                <a:gd name="connsiteY107" fmla="*/ 768878 h 2859671"/>
                <a:gd name="connsiteX108" fmla="*/ 851577 w 2121206"/>
                <a:gd name="connsiteY108" fmla="*/ 788426 h 2859671"/>
                <a:gd name="connsiteX109" fmla="*/ 1191297 w 2121206"/>
                <a:gd name="connsiteY109" fmla="*/ 546522 h 2859671"/>
                <a:gd name="connsiteX110" fmla="*/ 1223070 w 2121206"/>
                <a:gd name="connsiteY110" fmla="*/ 525346 h 2859671"/>
                <a:gd name="connsiteX111" fmla="*/ 1251583 w 2121206"/>
                <a:gd name="connsiteY111" fmla="*/ 547337 h 2859671"/>
                <a:gd name="connsiteX112" fmla="*/ 1256472 w 2121206"/>
                <a:gd name="connsiteY112" fmla="*/ 570957 h 2859671"/>
                <a:gd name="connsiteX113" fmla="*/ 1517983 w 2121206"/>
                <a:gd name="connsiteY113" fmla="*/ 768878 h 2859671"/>
                <a:gd name="connsiteX114" fmla="*/ 785588 w 2121206"/>
                <a:gd name="connsiteY114" fmla="*/ 1414768 h 2859671"/>
                <a:gd name="connsiteX115" fmla="*/ 757074 w 2121206"/>
                <a:gd name="connsiteY115" fmla="*/ 1620019 h 2859671"/>
                <a:gd name="connsiteX116" fmla="*/ 762777 w 2121206"/>
                <a:gd name="connsiteY116" fmla="*/ 1646083 h 2859671"/>
                <a:gd name="connsiteX117" fmla="*/ 837727 w 2121206"/>
                <a:gd name="connsiteY117" fmla="*/ 1822013 h 2859671"/>
                <a:gd name="connsiteX118" fmla="*/ 868685 w 2121206"/>
                <a:gd name="connsiteY118" fmla="*/ 1841560 h 2859671"/>
                <a:gd name="connsiteX119" fmla="*/ 1252398 w 2121206"/>
                <a:gd name="connsiteY119" fmla="*/ 1843189 h 2859671"/>
                <a:gd name="connsiteX120" fmla="*/ 1285800 w 2121206"/>
                <a:gd name="connsiteY120" fmla="*/ 1820384 h 2859671"/>
                <a:gd name="connsiteX121" fmla="*/ 1352603 w 2121206"/>
                <a:gd name="connsiteY121" fmla="*/ 1664002 h 2859671"/>
                <a:gd name="connsiteX122" fmla="*/ 1360750 w 2121206"/>
                <a:gd name="connsiteY122" fmla="*/ 1593956 h 2859671"/>
                <a:gd name="connsiteX123" fmla="*/ 1337939 w 2121206"/>
                <a:gd name="connsiteY123" fmla="*/ 1413139 h 2859671"/>
                <a:gd name="connsiteX124" fmla="*/ 785588 w 2121206"/>
                <a:gd name="connsiteY124" fmla="*/ 1414768 h 2859671"/>
                <a:gd name="connsiteX125" fmla="*/ 1831634 w 2121206"/>
                <a:gd name="connsiteY125" fmla="*/ 1354496 h 2859671"/>
                <a:gd name="connsiteX126" fmla="*/ 1556273 w 2121206"/>
                <a:gd name="connsiteY126" fmla="*/ 1086529 h 2859671"/>
                <a:gd name="connsiteX127" fmla="*/ 1418592 w 2121206"/>
                <a:gd name="connsiteY127" fmla="*/ 1337392 h 2859671"/>
                <a:gd name="connsiteX128" fmla="*/ 1410446 w 2121206"/>
                <a:gd name="connsiteY128" fmla="*/ 1362641 h 2859671"/>
                <a:gd name="connsiteX129" fmla="*/ 1423481 w 2121206"/>
                <a:gd name="connsiteY129" fmla="*/ 1578480 h 2859671"/>
                <a:gd name="connsiteX130" fmla="*/ 1449550 w 2121206"/>
                <a:gd name="connsiteY130" fmla="*/ 1599657 h 2859671"/>
                <a:gd name="connsiteX131" fmla="*/ 1566864 w 2121206"/>
                <a:gd name="connsiteY131" fmla="*/ 1582553 h 2859671"/>
                <a:gd name="connsiteX132" fmla="*/ 1831634 w 2121206"/>
                <a:gd name="connsiteY132" fmla="*/ 1354496 h 2859671"/>
                <a:gd name="connsiteX133" fmla="*/ 563995 w 2121206"/>
                <a:gd name="connsiteY133" fmla="*/ 1088972 h 2859671"/>
                <a:gd name="connsiteX134" fmla="*/ 283746 w 2121206"/>
                <a:gd name="connsiteY134" fmla="*/ 1357754 h 2859671"/>
                <a:gd name="connsiteX135" fmla="*/ 373361 w 2121206"/>
                <a:gd name="connsiteY135" fmla="*/ 1479113 h 2859671"/>
                <a:gd name="connsiteX136" fmla="*/ 676421 w 2121206"/>
                <a:gd name="connsiteY136" fmla="*/ 1598842 h 2859671"/>
                <a:gd name="connsiteX137" fmla="*/ 700861 w 2121206"/>
                <a:gd name="connsiteY137" fmla="*/ 1571964 h 2859671"/>
                <a:gd name="connsiteX138" fmla="*/ 713081 w 2121206"/>
                <a:gd name="connsiteY138" fmla="*/ 1371600 h 2859671"/>
                <a:gd name="connsiteX139" fmla="*/ 696788 w 2121206"/>
                <a:gd name="connsiteY139" fmla="*/ 1328432 h 2859671"/>
                <a:gd name="connsiteX140" fmla="*/ 605544 w 2121206"/>
                <a:gd name="connsiteY140" fmla="*/ 1185082 h 2859671"/>
                <a:gd name="connsiteX141" fmla="*/ 563995 w 2121206"/>
                <a:gd name="connsiteY141" fmla="*/ 1088972 h 2859671"/>
                <a:gd name="connsiteX142" fmla="*/ 874388 w 2121206"/>
                <a:gd name="connsiteY142" fmla="*/ 1910792 h 2859671"/>
                <a:gd name="connsiteX143" fmla="*/ 1060949 w 2121206"/>
                <a:gd name="connsiteY143" fmla="*/ 2352245 h 2859671"/>
                <a:gd name="connsiteX144" fmla="*/ 1247510 w 2121206"/>
                <a:gd name="connsiteY144" fmla="*/ 1910792 h 2859671"/>
                <a:gd name="connsiteX145" fmla="*/ 874388 w 2121206"/>
                <a:gd name="connsiteY145" fmla="*/ 1910792 h 2859671"/>
                <a:gd name="connsiteX146" fmla="*/ 1243437 w 2121206"/>
                <a:gd name="connsiteY146" fmla="*/ 256564 h 2859671"/>
                <a:gd name="connsiteX147" fmla="*/ 1157081 w 2121206"/>
                <a:gd name="connsiteY147" fmla="*/ 95295 h 2859671"/>
                <a:gd name="connsiteX148" fmla="*/ 964002 w 2121206"/>
                <a:gd name="connsiteY148" fmla="*/ 95295 h 2859671"/>
                <a:gd name="connsiteX149" fmla="*/ 877646 w 2121206"/>
                <a:gd name="connsiteY149" fmla="*/ 256564 h 2859671"/>
                <a:gd name="connsiteX150" fmla="*/ 1243437 w 2121206"/>
                <a:gd name="connsiteY150" fmla="*/ 256564 h 2859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Lst>
              <a:rect l="l" t="t" r="r" b="b"/>
              <a:pathLst>
                <a:path w="2121206" h="2859671">
                  <a:moveTo>
                    <a:pt x="1671143" y="1615947"/>
                  </a:moveTo>
                  <a:cubicBezTo>
                    <a:pt x="1858519" y="1672147"/>
                    <a:pt x="1990497" y="1785361"/>
                    <a:pt x="2069520" y="1959661"/>
                  </a:cubicBezTo>
                  <a:cubicBezTo>
                    <a:pt x="2105366" y="2038667"/>
                    <a:pt x="2120845" y="2122559"/>
                    <a:pt x="2120845" y="2208080"/>
                  </a:cubicBezTo>
                  <a:cubicBezTo>
                    <a:pt x="2121660" y="2408445"/>
                    <a:pt x="2120845" y="2608809"/>
                    <a:pt x="2120845" y="2808359"/>
                  </a:cubicBezTo>
                  <a:cubicBezTo>
                    <a:pt x="2120845" y="2850713"/>
                    <a:pt x="2111884" y="2859672"/>
                    <a:pt x="2068705" y="2859672"/>
                  </a:cubicBezTo>
                  <a:cubicBezTo>
                    <a:pt x="1760757" y="2859672"/>
                    <a:pt x="1452809" y="2859672"/>
                    <a:pt x="1144861" y="2859672"/>
                  </a:cubicBezTo>
                  <a:cubicBezTo>
                    <a:pt x="897199" y="2859672"/>
                    <a:pt x="649536" y="2859672"/>
                    <a:pt x="401060" y="2859672"/>
                  </a:cubicBezTo>
                  <a:cubicBezTo>
                    <a:pt x="285375" y="2859672"/>
                    <a:pt x="169691" y="2859672"/>
                    <a:pt x="54007" y="2859672"/>
                  </a:cubicBezTo>
                  <a:cubicBezTo>
                    <a:pt x="9199" y="2859672"/>
                    <a:pt x="1053" y="2851527"/>
                    <a:pt x="1053" y="2805916"/>
                  </a:cubicBezTo>
                  <a:cubicBezTo>
                    <a:pt x="1053" y="2617769"/>
                    <a:pt x="5126" y="2429622"/>
                    <a:pt x="238" y="2242289"/>
                  </a:cubicBezTo>
                  <a:cubicBezTo>
                    <a:pt x="-7909" y="1920566"/>
                    <a:pt x="194131" y="1685993"/>
                    <a:pt x="449126" y="1615947"/>
                  </a:cubicBezTo>
                  <a:cubicBezTo>
                    <a:pt x="440979" y="1610246"/>
                    <a:pt x="435276" y="1606173"/>
                    <a:pt x="428759" y="1602101"/>
                  </a:cubicBezTo>
                  <a:cubicBezTo>
                    <a:pt x="329368" y="1548344"/>
                    <a:pt x="262564" y="1466895"/>
                    <a:pt x="223460" y="1361826"/>
                  </a:cubicBezTo>
                  <a:cubicBezTo>
                    <a:pt x="210425" y="1326803"/>
                    <a:pt x="213684" y="1318658"/>
                    <a:pt x="247085" y="1300740"/>
                  </a:cubicBezTo>
                  <a:cubicBezTo>
                    <a:pt x="366843" y="1237209"/>
                    <a:pt x="464604" y="1150873"/>
                    <a:pt x="520817" y="1024627"/>
                  </a:cubicBezTo>
                  <a:cubicBezTo>
                    <a:pt x="533037" y="998564"/>
                    <a:pt x="538740" y="965984"/>
                    <a:pt x="536296" y="937477"/>
                  </a:cubicBezTo>
                  <a:cubicBezTo>
                    <a:pt x="522447" y="744443"/>
                    <a:pt x="561551" y="566885"/>
                    <a:pt x="682938" y="413760"/>
                  </a:cubicBezTo>
                  <a:cubicBezTo>
                    <a:pt x="715525" y="373036"/>
                    <a:pt x="757074" y="339642"/>
                    <a:pt x="796179" y="303804"/>
                  </a:cubicBezTo>
                  <a:cubicBezTo>
                    <a:pt x="808399" y="293216"/>
                    <a:pt x="815731" y="285071"/>
                    <a:pt x="814101" y="266338"/>
                  </a:cubicBezTo>
                  <a:cubicBezTo>
                    <a:pt x="801881" y="122988"/>
                    <a:pt x="916751" y="0"/>
                    <a:pt x="1060949" y="0"/>
                  </a:cubicBezTo>
                  <a:cubicBezTo>
                    <a:pt x="1206776" y="0"/>
                    <a:pt x="1320016" y="122988"/>
                    <a:pt x="1310240" y="268781"/>
                  </a:cubicBezTo>
                  <a:cubicBezTo>
                    <a:pt x="1309426" y="278555"/>
                    <a:pt x="1314314" y="293216"/>
                    <a:pt x="1321646" y="298918"/>
                  </a:cubicBezTo>
                  <a:cubicBezTo>
                    <a:pt x="1516354" y="446340"/>
                    <a:pt x="1597007" y="648334"/>
                    <a:pt x="1586416" y="884535"/>
                  </a:cubicBezTo>
                  <a:cubicBezTo>
                    <a:pt x="1580713" y="996935"/>
                    <a:pt x="1621447" y="1078384"/>
                    <a:pt x="1688251" y="1155760"/>
                  </a:cubicBezTo>
                  <a:cubicBezTo>
                    <a:pt x="1740390" y="1215218"/>
                    <a:pt x="1803121" y="1261644"/>
                    <a:pt x="1872368" y="1299111"/>
                  </a:cubicBezTo>
                  <a:cubicBezTo>
                    <a:pt x="1909843" y="1318658"/>
                    <a:pt x="1912287" y="1325989"/>
                    <a:pt x="1897623" y="1366713"/>
                  </a:cubicBezTo>
                  <a:cubicBezTo>
                    <a:pt x="1857704" y="1471782"/>
                    <a:pt x="1790086" y="1551602"/>
                    <a:pt x="1689880" y="1604544"/>
                  </a:cubicBezTo>
                  <a:cubicBezTo>
                    <a:pt x="1684992" y="1607802"/>
                    <a:pt x="1680919" y="1611060"/>
                    <a:pt x="1671143" y="1615947"/>
                  </a:cubicBezTo>
                  <a:close/>
                  <a:moveTo>
                    <a:pt x="563995" y="1666445"/>
                  </a:moveTo>
                  <a:cubicBezTo>
                    <a:pt x="541999" y="1668889"/>
                    <a:pt x="524891" y="1668889"/>
                    <a:pt x="507782" y="1672147"/>
                  </a:cubicBezTo>
                  <a:cubicBezTo>
                    <a:pt x="248715" y="1721830"/>
                    <a:pt x="67856" y="1938485"/>
                    <a:pt x="66227" y="2202379"/>
                  </a:cubicBezTo>
                  <a:cubicBezTo>
                    <a:pt x="65412" y="2390526"/>
                    <a:pt x="66227" y="2578673"/>
                    <a:pt x="66227" y="2766820"/>
                  </a:cubicBezTo>
                  <a:cubicBezTo>
                    <a:pt x="66227" y="2775780"/>
                    <a:pt x="67042" y="2784739"/>
                    <a:pt x="67856" y="2793698"/>
                  </a:cubicBezTo>
                  <a:cubicBezTo>
                    <a:pt x="151768" y="2793698"/>
                    <a:pt x="233236" y="2793698"/>
                    <a:pt x="316333" y="2793698"/>
                  </a:cubicBezTo>
                  <a:cubicBezTo>
                    <a:pt x="316333" y="2779852"/>
                    <a:pt x="316333" y="2769264"/>
                    <a:pt x="316333" y="2757861"/>
                  </a:cubicBezTo>
                  <a:cubicBezTo>
                    <a:pt x="316333" y="2611253"/>
                    <a:pt x="316333" y="2465459"/>
                    <a:pt x="316333" y="2318851"/>
                  </a:cubicBezTo>
                  <a:cubicBezTo>
                    <a:pt x="316333" y="2309892"/>
                    <a:pt x="313074" y="2298489"/>
                    <a:pt x="317962" y="2291973"/>
                  </a:cubicBezTo>
                  <a:cubicBezTo>
                    <a:pt x="325295" y="2280570"/>
                    <a:pt x="337515" y="2265095"/>
                    <a:pt x="348106" y="2264280"/>
                  </a:cubicBezTo>
                  <a:cubicBezTo>
                    <a:pt x="358696" y="2263466"/>
                    <a:pt x="372546" y="2278127"/>
                    <a:pt x="380693" y="2288715"/>
                  </a:cubicBezTo>
                  <a:cubicBezTo>
                    <a:pt x="385581" y="2295231"/>
                    <a:pt x="383137" y="2308263"/>
                    <a:pt x="383137" y="2318851"/>
                  </a:cubicBezTo>
                  <a:cubicBezTo>
                    <a:pt x="383137" y="2466274"/>
                    <a:pt x="383137" y="2613697"/>
                    <a:pt x="383137" y="2761119"/>
                  </a:cubicBezTo>
                  <a:cubicBezTo>
                    <a:pt x="383137" y="2771707"/>
                    <a:pt x="383951" y="2782295"/>
                    <a:pt x="384766" y="2793698"/>
                  </a:cubicBezTo>
                  <a:cubicBezTo>
                    <a:pt x="585992" y="2793698"/>
                    <a:pt x="784773" y="2793698"/>
                    <a:pt x="987628" y="2793698"/>
                  </a:cubicBezTo>
                  <a:cubicBezTo>
                    <a:pt x="977852" y="2781481"/>
                    <a:pt x="970520" y="2772522"/>
                    <a:pt x="963187" y="2764377"/>
                  </a:cubicBezTo>
                  <a:cubicBezTo>
                    <a:pt x="843430" y="2625099"/>
                    <a:pt x="722043" y="2486636"/>
                    <a:pt x="603100" y="2346544"/>
                  </a:cubicBezTo>
                  <a:cubicBezTo>
                    <a:pt x="520817" y="2249620"/>
                    <a:pt x="525705" y="2287901"/>
                    <a:pt x="577845" y="2169800"/>
                  </a:cubicBezTo>
                  <a:cubicBezTo>
                    <a:pt x="594953" y="2130704"/>
                    <a:pt x="613691" y="2090794"/>
                    <a:pt x="631613" y="2050884"/>
                  </a:cubicBezTo>
                  <a:cubicBezTo>
                    <a:pt x="585177" y="2024821"/>
                    <a:pt x="541999" y="1998757"/>
                    <a:pt x="498006" y="1975951"/>
                  </a:cubicBezTo>
                  <a:cubicBezTo>
                    <a:pt x="470307" y="1961290"/>
                    <a:pt x="462161" y="1943372"/>
                    <a:pt x="474381" y="1914050"/>
                  </a:cubicBezTo>
                  <a:cubicBezTo>
                    <a:pt x="492304" y="1868438"/>
                    <a:pt x="507782" y="1822827"/>
                    <a:pt x="524076" y="1776401"/>
                  </a:cubicBezTo>
                  <a:cubicBezTo>
                    <a:pt x="537111" y="1741378"/>
                    <a:pt x="550146" y="1706355"/>
                    <a:pt x="563995" y="1666445"/>
                  </a:cubicBezTo>
                  <a:close/>
                  <a:moveTo>
                    <a:pt x="1557088" y="1666445"/>
                  </a:moveTo>
                  <a:cubicBezTo>
                    <a:pt x="1587231" y="1750338"/>
                    <a:pt x="1615745" y="1828529"/>
                    <a:pt x="1644258" y="1906720"/>
                  </a:cubicBezTo>
                  <a:cubicBezTo>
                    <a:pt x="1659737" y="1948259"/>
                    <a:pt x="1656479" y="1956403"/>
                    <a:pt x="1619003" y="1977580"/>
                  </a:cubicBezTo>
                  <a:cubicBezTo>
                    <a:pt x="1576640" y="2001200"/>
                    <a:pt x="1534277" y="2025635"/>
                    <a:pt x="1490284" y="2050070"/>
                  </a:cubicBezTo>
                  <a:cubicBezTo>
                    <a:pt x="1517169" y="2109527"/>
                    <a:pt x="1541609" y="2167356"/>
                    <a:pt x="1570123" y="2222742"/>
                  </a:cubicBezTo>
                  <a:cubicBezTo>
                    <a:pt x="1585601" y="2253692"/>
                    <a:pt x="1581528" y="2275683"/>
                    <a:pt x="1558717" y="2301747"/>
                  </a:cubicBezTo>
                  <a:cubicBezTo>
                    <a:pt x="1425110" y="2454871"/>
                    <a:pt x="1293132" y="2608809"/>
                    <a:pt x="1160339" y="2762748"/>
                  </a:cubicBezTo>
                  <a:cubicBezTo>
                    <a:pt x="1153007" y="2771707"/>
                    <a:pt x="1145675" y="2780667"/>
                    <a:pt x="1135899" y="2792884"/>
                  </a:cubicBezTo>
                  <a:cubicBezTo>
                    <a:pt x="1340383" y="2792884"/>
                    <a:pt x="1538350" y="2792884"/>
                    <a:pt x="1740390" y="2792884"/>
                  </a:cubicBezTo>
                  <a:cubicBezTo>
                    <a:pt x="1740390" y="2779852"/>
                    <a:pt x="1740390" y="2769264"/>
                    <a:pt x="1740390" y="2757861"/>
                  </a:cubicBezTo>
                  <a:cubicBezTo>
                    <a:pt x="1740390" y="2613697"/>
                    <a:pt x="1740390" y="2469532"/>
                    <a:pt x="1740390" y="2324553"/>
                  </a:cubicBezTo>
                  <a:cubicBezTo>
                    <a:pt x="1740390" y="2313150"/>
                    <a:pt x="1737132" y="2300118"/>
                    <a:pt x="1742020" y="2291973"/>
                  </a:cubicBezTo>
                  <a:cubicBezTo>
                    <a:pt x="1749352" y="2279756"/>
                    <a:pt x="1763201" y="2263466"/>
                    <a:pt x="1773792" y="2263466"/>
                  </a:cubicBezTo>
                  <a:cubicBezTo>
                    <a:pt x="1784383" y="2263466"/>
                    <a:pt x="1796603" y="2280570"/>
                    <a:pt x="1805565" y="2292788"/>
                  </a:cubicBezTo>
                  <a:cubicBezTo>
                    <a:pt x="1809638" y="2298489"/>
                    <a:pt x="1806379" y="2308263"/>
                    <a:pt x="1806379" y="2316408"/>
                  </a:cubicBezTo>
                  <a:cubicBezTo>
                    <a:pt x="1806379" y="2463830"/>
                    <a:pt x="1806379" y="2611253"/>
                    <a:pt x="1806379" y="2758676"/>
                  </a:cubicBezTo>
                  <a:cubicBezTo>
                    <a:pt x="1806379" y="2769264"/>
                    <a:pt x="1806379" y="2780667"/>
                    <a:pt x="1806379" y="2792884"/>
                  </a:cubicBezTo>
                  <a:cubicBezTo>
                    <a:pt x="1891106" y="2792884"/>
                    <a:pt x="1972573" y="2792884"/>
                    <a:pt x="2054856" y="2792884"/>
                  </a:cubicBezTo>
                  <a:cubicBezTo>
                    <a:pt x="2055671" y="2783924"/>
                    <a:pt x="2056485" y="2776594"/>
                    <a:pt x="2056485" y="2770078"/>
                  </a:cubicBezTo>
                  <a:cubicBezTo>
                    <a:pt x="2056485" y="2577859"/>
                    <a:pt x="2058929" y="2385640"/>
                    <a:pt x="2055671" y="2193420"/>
                  </a:cubicBezTo>
                  <a:cubicBezTo>
                    <a:pt x="2052412" y="2008531"/>
                    <a:pt x="1971759" y="1861108"/>
                    <a:pt x="1820229" y="1754410"/>
                  </a:cubicBezTo>
                  <a:cubicBezTo>
                    <a:pt x="1742834" y="1702283"/>
                    <a:pt x="1657293" y="1672147"/>
                    <a:pt x="1557088" y="1666445"/>
                  </a:cubicBezTo>
                  <a:close/>
                  <a:moveTo>
                    <a:pt x="1525315" y="839739"/>
                  </a:moveTo>
                  <a:cubicBezTo>
                    <a:pt x="1390079" y="833222"/>
                    <a:pt x="1280097" y="790055"/>
                    <a:pt x="1216552" y="663809"/>
                  </a:cubicBezTo>
                  <a:cubicBezTo>
                    <a:pt x="1148119" y="766435"/>
                    <a:pt x="1049543" y="816118"/>
                    <a:pt x="936303" y="841367"/>
                  </a:cubicBezTo>
                  <a:cubicBezTo>
                    <a:pt x="824692" y="866617"/>
                    <a:pt x="712267" y="861730"/>
                    <a:pt x="600656" y="837295"/>
                  </a:cubicBezTo>
                  <a:cubicBezTo>
                    <a:pt x="599841" y="844626"/>
                    <a:pt x="598212" y="849512"/>
                    <a:pt x="598212" y="854399"/>
                  </a:cubicBezTo>
                  <a:cubicBezTo>
                    <a:pt x="599841" y="1032772"/>
                    <a:pt x="651166" y="1192412"/>
                    <a:pt x="779885" y="1321102"/>
                  </a:cubicBezTo>
                  <a:cubicBezTo>
                    <a:pt x="915936" y="1457936"/>
                    <a:pt x="1116347" y="1482371"/>
                    <a:pt x="1273580" y="1375672"/>
                  </a:cubicBezTo>
                  <a:cubicBezTo>
                    <a:pt x="1460141" y="1249427"/>
                    <a:pt x="1519612" y="1058836"/>
                    <a:pt x="1525315" y="839739"/>
                  </a:cubicBezTo>
                  <a:close/>
                  <a:moveTo>
                    <a:pt x="541184" y="1923824"/>
                  </a:moveTo>
                  <a:cubicBezTo>
                    <a:pt x="588436" y="1950702"/>
                    <a:pt x="634058" y="1975951"/>
                    <a:pt x="678865" y="2001200"/>
                  </a:cubicBezTo>
                  <a:cubicBezTo>
                    <a:pt x="710637" y="2019119"/>
                    <a:pt x="713896" y="2030522"/>
                    <a:pt x="699232" y="2063101"/>
                  </a:cubicBezTo>
                  <a:cubicBezTo>
                    <a:pt x="673977" y="2118487"/>
                    <a:pt x="649536" y="2173872"/>
                    <a:pt x="622652" y="2229257"/>
                  </a:cubicBezTo>
                  <a:cubicBezTo>
                    <a:pt x="613691" y="2247991"/>
                    <a:pt x="613691" y="2260208"/>
                    <a:pt x="628355" y="2277312"/>
                  </a:cubicBezTo>
                  <a:cubicBezTo>
                    <a:pt x="766035" y="2435323"/>
                    <a:pt x="902087" y="2594149"/>
                    <a:pt x="1038952" y="2752160"/>
                  </a:cubicBezTo>
                  <a:cubicBezTo>
                    <a:pt x="1046284" y="2760305"/>
                    <a:pt x="1053617" y="2767635"/>
                    <a:pt x="1060134" y="2774965"/>
                  </a:cubicBezTo>
                  <a:cubicBezTo>
                    <a:pt x="1065022" y="2771707"/>
                    <a:pt x="1066651" y="2770893"/>
                    <a:pt x="1068281" y="2769264"/>
                  </a:cubicBezTo>
                  <a:cubicBezTo>
                    <a:pt x="1212479" y="2602293"/>
                    <a:pt x="1356677" y="2435323"/>
                    <a:pt x="1500060" y="2268353"/>
                  </a:cubicBezTo>
                  <a:cubicBezTo>
                    <a:pt x="1505763" y="2261837"/>
                    <a:pt x="1506578" y="2245547"/>
                    <a:pt x="1502504" y="2236588"/>
                  </a:cubicBezTo>
                  <a:cubicBezTo>
                    <a:pt x="1478064" y="2179573"/>
                    <a:pt x="1451994" y="2123374"/>
                    <a:pt x="1425925" y="2067174"/>
                  </a:cubicBezTo>
                  <a:cubicBezTo>
                    <a:pt x="1408002" y="2028078"/>
                    <a:pt x="1410446" y="2019934"/>
                    <a:pt x="1447106" y="1998757"/>
                  </a:cubicBezTo>
                  <a:cubicBezTo>
                    <a:pt x="1491099" y="1973508"/>
                    <a:pt x="1535091" y="1949073"/>
                    <a:pt x="1580713" y="1923009"/>
                  </a:cubicBezTo>
                  <a:cubicBezTo>
                    <a:pt x="1550570" y="1840746"/>
                    <a:pt x="1522057" y="1759297"/>
                    <a:pt x="1492728" y="1678663"/>
                  </a:cubicBezTo>
                  <a:cubicBezTo>
                    <a:pt x="1491099" y="1673776"/>
                    <a:pt x="1487025" y="1667260"/>
                    <a:pt x="1482137" y="1665631"/>
                  </a:cubicBezTo>
                  <a:cubicBezTo>
                    <a:pt x="1453624" y="1652599"/>
                    <a:pt x="1422666" y="1666445"/>
                    <a:pt x="1409631" y="1695767"/>
                  </a:cubicBezTo>
                  <a:cubicBezTo>
                    <a:pt x="1306167" y="1940114"/>
                    <a:pt x="1202703" y="2185275"/>
                    <a:pt x="1099239" y="2429622"/>
                  </a:cubicBezTo>
                  <a:cubicBezTo>
                    <a:pt x="1091907" y="2447541"/>
                    <a:pt x="1085389" y="2467088"/>
                    <a:pt x="1060949" y="2467088"/>
                  </a:cubicBezTo>
                  <a:cubicBezTo>
                    <a:pt x="1036509" y="2467088"/>
                    <a:pt x="1030806" y="2446726"/>
                    <a:pt x="1023474" y="2428807"/>
                  </a:cubicBezTo>
                  <a:cubicBezTo>
                    <a:pt x="922454" y="2190976"/>
                    <a:pt x="821434" y="1952331"/>
                    <a:pt x="720413" y="1714500"/>
                  </a:cubicBezTo>
                  <a:cubicBezTo>
                    <a:pt x="697602" y="1660744"/>
                    <a:pt x="697602" y="1660744"/>
                    <a:pt x="634058" y="1666445"/>
                  </a:cubicBezTo>
                  <a:cubicBezTo>
                    <a:pt x="603914" y="1750338"/>
                    <a:pt x="572957" y="1835044"/>
                    <a:pt x="541184" y="1923824"/>
                  </a:cubicBezTo>
                  <a:close/>
                  <a:moveTo>
                    <a:pt x="1517983" y="768878"/>
                  </a:moveTo>
                  <a:cubicBezTo>
                    <a:pt x="1492728" y="605165"/>
                    <a:pt x="1429183" y="462630"/>
                    <a:pt x="1293132" y="361633"/>
                  </a:cubicBezTo>
                  <a:cubicBezTo>
                    <a:pt x="1174189" y="274483"/>
                    <a:pt x="1043841" y="257379"/>
                    <a:pt x="906975" y="316022"/>
                  </a:cubicBezTo>
                  <a:cubicBezTo>
                    <a:pt x="831210" y="348601"/>
                    <a:pt x="771738" y="401543"/>
                    <a:pt x="722857" y="466702"/>
                  </a:cubicBezTo>
                  <a:cubicBezTo>
                    <a:pt x="656054" y="556296"/>
                    <a:pt x="618579" y="657293"/>
                    <a:pt x="604729" y="768878"/>
                  </a:cubicBezTo>
                  <a:cubicBezTo>
                    <a:pt x="687826" y="792498"/>
                    <a:pt x="770109" y="799829"/>
                    <a:pt x="851577" y="788426"/>
                  </a:cubicBezTo>
                  <a:cubicBezTo>
                    <a:pt x="1005551" y="767249"/>
                    <a:pt x="1144861" y="721638"/>
                    <a:pt x="1191297" y="546522"/>
                  </a:cubicBezTo>
                  <a:cubicBezTo>
                    <a:pt x="1193741" y="536748"/>
                    <a:pt x="1211664" y="525346"/>
                    <a:pt x="1223070" y="525346"/>
                  </a:cubicBezTo>
                  <a:cubicBezTo>
                    <a:pt x="1232031" y="525346"/>
                    <a:pt x="1244251" y="538378"/>
                    <a:pt x="1251583" y="547337"/>
                  </a:cubicBezTo>
                  <a:cubicBezTo>
                    <a:pt x="1256472" y="553038"/>
                    <a:pt x="1254842" y="562812"/>
                    <a:pt x="1256472" y="570957"/>
                  </a:cubicBezTo>
                  <a:cubicBezTo>
                    <a:pt x="1284985" y="725710"/>
                    <a:pt x="1420222" y="778652"/>
                    <a:pt x="1517983" y="768878"/>
                  </a:cubicBezTo>
                  <a:close/>
                  <a:moveTo>
                    <a:pt x="785588" y="1414768"/>
                  </a:moveTo>
                  <a:cubicBezTo>
                    <a:pt x="775812" y="1484000"/>
                    <a:pt x="766035" y="1551602"/>
                    <a:pt x="757074" y="1620019"/>
                  </a:cubicBezTo>
                  <a:cubicBezTo>
                    <a:pt x="756259" y="1628164"/>
                    <a:pt x="758703" y="1637938"/>
                    <a:pt x="762777" y="1646083"/>
                  </a:cubicBezTo>
                  <a:cubicBezTo>
                    <a:pt x="787217" y="1704726"/>
                    <a:pt x="811657" y="1764184"/>
                    <a:pt x="837727" y="1822013"/>
                  </a:cubicBezTo>
                  <a:cubicBezTo>
                    <a:pt x="841801" y="1831786"/>
                    <a:pt x="858094" y="1841560"/>
                    <a:pt x="868685" y="1841560"/>
                  </a:cubicBezTo>
                  <a:cubicBezTo>
                    <a:pt x="996589" y="1843189"/>
                    <a:pt x="1124494" y="1842375"/>
                    <a:pt x="1252398" y="1843189"/>
                  </a:cubicBezTo>
                  <a:cubicBezTo>
                    <a:pt x="1270321" y="1843189"/>
                    <a:pt x="1279282" y="1836673"/>
                    <a:pt x="1285800" y="1820384"/>
                  </a:cubicBezTo>
                  <a:cubicBezTo>
                    <a:pt x="1306981" y="1767442"/>
                    <a:pt x="1328978" y="1715315"/>
                    <a:pt x="1352603" y="1664002"/>
                  </a:cubicBezTo>
                  <a:cubicBezTo>
                    <a:pt x="1363194" y="1641196"/>
                    <a:pt x="1364824" y="1619205"/>
                    <a:pt x="1360750" y="1593956"/>
                  </a:cubicBezTo>
                  <a:cubicBezTo>
                    <a:pt x="1350974" y="1534498"/>
                    <a:pt x="1345271" y="1474226"/>
                    <a:pt x="1337939" y="1413139"/>
                  </a:cubicBezTo>
                  <a:cubicBezTo>
                    <a:pt x="1153822" y="1539385"/>
                    <a:pt x="969705" y="1539385"/>
                    <a:pt x="785588" y="1414768"/>
                  </a:cubicBezTo>
                  <a:close/>
                  <a:moveTo>
                    <a:pt x="1831634" y="1354496"/>
                  </a:moveTo>
                  <a:cubicBezTo>
                    <a:pt x="1716765" y="1290151"/>
                    <a:pt x="1623077" y="1205444"/>
                    <a:pt x="1556273" y="1086529"/>
                  </a:cubicBezTo>
                  <a:cubicBezTo>
                    <a:pt x="1526130" y="1182639"/>
                    <a:pt x="1481323" y="1264902"/>
                    <a:pt x="1418592" y="1337392"/>
                  </a:cubicBezTo>
                  <a:cubicBezTo>
                    <a:pt x="1412890" y="1343907"/>
                    <a:pt x="1409631" y="1354496"/>
                    <a:pt x="1410446" y="1362641"/>
                  </a:cubicBezTo>
                  <a:cubicBezTo>
                    <a:pt x="1413704" y="1434316"/>
                    <a:pt x="1418592" y="1505991"/>
                    <a:pt x="1423481" y="1578480"/>
                  </a:cubicBezTo>
                  <a:cubicBezTo>
                    <a:pt x="1424295" y="1594770"/>
                    <a:pt x="1433257" y="1602101"/>
                    <a:pt x="1449550" y="1599657"/>
                  </a:cubicBezTo>
                  <a:cubicBezTo>
                    <a:pt x="1488655" y="1593956"/>
                    <a:pt x="1528574" y="1592327"/>
                    <a:pt x="1566864" y="1582553"/>
                  </a:cubicBezTo>
                  <a:cubicBezTo>
                    <a:pt x="1690695" y="1549973"/>
                    <a:pt x="1780309" y="1476669"/>
                    <a:pt x="1831634" y="1354496"/>
                  </a:cubicBezTo>
                  <a:close/>
                  <a:moveTo>
                    <a:pt x="563995" y="1088972"/>
                  </a:moveTo>
                  <a:cubicBezTo>
                    <a:pt x="498821" y="1205444"/>
                    <a:pt x="404318" y="1290151"/>
                    <a:pt x="283746" y="1357754"/>
                  </a:cubicBezTo>
                  <a:cubicBezTo>
                    <a:pt x="314704" y="1400107"/>
                    <a:pt x="339959" y="1444090"/>
                    <a:pt x="373361" y="1479113"/>
                  </a:cubicBezTo>
                  <a:cubicBezTo>
                    <a:pt x="454828" y="1564634"/>
                    <a:pt x="560736" y="1594770"/>
                    <a:pt x="676421" y="1598842"/>
                  </a:cubicBezTo>
                  <a:cubicBezTo>
                    <a:pt x="697602" y="1599657"/>
                    <a:pt x="699232" y="1584996"/>
                    <a:pt x="700861" y="1571964"/>
                  </a:cubicBezTo>
                  <a:cubicBezTo>
                    <a:pt x="705749" y="1505176"/>
                    <a:pt x="710637" y="1438388"/>
                    <a:pt x="713081" y="1371600"/>
                  </a:cubicBezTo>
                  <a:cubicBezTo>
                    <a:pt x="713896" y="1356939"/>
                    <a:pt x="704934" y="1341464"/>
                    <a:pt x="696788" y="1328432"/>
                  </a:cubicBezTo>
                  <a:cubicBezTo>
                    <a:pt x="666645" y="1280377"/>
                    <a:pt x="634058" y="1233951"/>
                    <a:pt x="605544" y="1185082"/>
                  </a:cubicBezTo>
                  <a:cubicBezTo>
                    <a:pt x="587621" y="1156575"/>
                    <a:pt x="577845" y="1123181"/>
                    <a:pt x="563995" y="1088972"/>
                  </a:cubicBezTo>
                  <a:close/>
                  <a:moveTo>
                    <a:pt x="874388" y="1910792"/>
                  </a:moveTo>
                  <a:cubicBezTo>
                    <a:pt x="936303" y="2057400"/>
                    <a:pt x="997404" y="2201565"/>
                    <a:pt x="1060949" y="2352245"/>
                  </a:cubicBezTo>
                  <a:cubicBezTo>
                    <a:pt x="1125308" y="2200750"/>
                    <a:pt x="1185595" y="2057400"/>
                    <a:pt x="1247510" y="1910792"/>
                  </a:cubicBezTo>
                  <a:cubicBezTo>
                    <a:pt x="1121235" y="1910792"/>
                    <a:pt x="1000663" y="1910792"/>
                    <a:pt x="874388" y="1910792"/>
                  </a:cubicBezTo>
                  <a:close/>
                  <a:moveTo>
                    <a:pt x="1243437" y="256564"/>
                  </a:moveTo>
                  <a:cubicBezTo>
                    <a:pt x="1242622" y="184075"/>
                    <a:pt x="1214923" y="131133"/>
                    <a:pt x="1157081" y="95295"/>
                  </a:cubicBezTo>
                  <a:cubicBezTo>
                    <a:pt x="1093536" y="56200"/>
                    <a:pt x="1027547" y="56200"/>
                    <a:pt x="964002" y="95295"/>
                  </a:cubicBezTo>
                  <a:cubicBezTo>
                    <a:pt x="906160" y="131133"/>
                    <a:pt x="878461" y="184075"/>
                    <a:pt x="877646" y="256564"/>
                  </a:cubicBezTo>
                  <a:cubicBezTo>
                    <a:pt x="999848" y="204437"/>
                    <a:pt x="1118791" y="205251"/>
                    <a:pt x="1243437" y="256564"/>
                  </a:cubicBezTo>
                  <a:close/>
                </a:path>
              </a:pathLst>
            </a:custGeom>
            <a:grpFill/>
            <a:ln w="8132" cap="flat">
              <a:noFill/>
              <a:prstDash val="solid"/>
              <a:miter/>
            </a:ln>
          </p:spPr>
          <p:txBody>
            <a:bodyPr rtlCol="0" anchor="ctr"/>
            <a:lstStyle/>
            <a:p>
              <a:endParaRPr lang="en-US" sz="1396"/>
            </a:p>
          </p:txBody>
        </p:sp>
        <p:sp>
          <p:nvSpPr>
            <p:cNvPr id="105" name="Freeform 104">
              <a:extLst>
                <a:ext uri="{FF2B5EF4-FFF2-40B4-BE49-F238E27FC236}">
                  <a16:creationId xmlns:a16="http://schemas.microsoft.com/office/drawing/2014/main" id="{CCAD7BD8-07F6-8335-4D4B-4CE899E44535}"/>
                </a:ext>
              </a:extLst>
            </p:cNvPr>
            <p:cNvSpPr/>
            <p:nvPr/>
          </p:nvSpPr>
          <p:spPr>
            <a:xfrm>
              <a:off x="5116436" y="3763755"/>
              <a:ext cx="921762" cy="1127253"/>
            </a:xfrm>
            <a:custGeom>
              <a:avLst/>
              <a:gdLst>
                <a:gd name="connsiteX0" fmla="*/ 498130 w 921762"/>
                <a:gd name="connsiteY0" fmla="*/ 0 h 1127253"/>
                <a:gd name="connsiteX1" fmla="*/ 458211 w 921762"/>
                <a:gd name="connsiteY1" fmla="*/ 109956 h 1127253"/>
                <a:gd name="connsiteX2" fmla="*/ 408516 w 921762"/>
                <a:gd name="connsiteY2" fmla="*/ 247605 h 1127253"/>
                <a:gd name="connsiteX3" fmla="*/ 432141 w 921762"/>
                <a:gd name="connsiteY3" fmla="*/ 309506 h 1127253"/>
                <a:gd name="connsiteX4" fmla="*/ 565749 w 921762"/>
                <a:gd name="connsiteY4" fmla="*/ 384439 h 1127253"/>
                <a:gd name="connsiteX5" fmla="*/ 511980 w 921762"/>
                <a:gd name="connsiteY5" fmla="*/ 503355 h 1127253"/>
                <a:gd name="connsiteX6" fmla="*/ 537235 w 921762"/>
                <a:gd name="connsiteY6" fmla="*/ 680098 h 1127253"/>
                <a:gd name="connsiteX7" fmla="*/ 897323 w 921762"/>
                <a:gd name="connsiteY7" fmla="*/ 1097932 h 1127253"/>
                <a:gd name="connsiteX8" fmla="*/ 921763 w 921762"/>
                <a:gd name="connsiteY8" fmla="*/ 1127253 h 1127253"/>
                <a:gd name="connsiteX9" fmla="*/ 318901 w 921762"/>
                <a:gd name="connsiteY9" fmla="*/ 1127253 h 1127253"/>
                <a:gd name="connsiteX10" fmla="*/ 317272 w 921762"/>
                <a:gd name="connsiteY10" fmla="*/ 1094674 h 1127253"/>
                <a:gd name="connsiteX11" fmla="*/ 317272 w 921762"/>
                <a:gd name="connsiteY11" fmla="*/ 652406 h 1127253"/>
                <a:gd name="connsiteX12" fmla="*/ 314828 w 921762"/>
                <a:gd name="connsiteY12" fmla="*/ 622270 h 1127253"/>
                <a:gd name="connsiteX13" fmla="*/ 282241 w 921762"/>
                <a:gd name="connsiteY13" fmla="*/ 597835 h 1127253"/>
                <a:gd name="connsiteX14" fmla="*/ 252098 w 921762"/>
                <a:gd name="connsiteY14" fmla="*/ 625528 h 1127253"/>
                <a:gd name="connsiteX15" fmla="*/ 250468 w 921762"/>
                <a:gd name="connsiteY15" fmla="*/ 652406 h 1127253"/>
                <a:gd name="connsiteX16" fmla="*/ 250468 w 921762"/>
                <a:gd name="connsiteY16" fmla="*/ 1091415 h 1127253"/>
                <a:gd name="connsiteX17" fmla="*/ 250468 w 921762"/>
                <a:gd name="connsiteY17" fmla="*/ 1127253 h 1127253"/>
                <a:gd name="connsiteX18" fmla="*/ 1991 w 921762"/>
                <a:gd name="connsiteY18" fmla="*/ 1127253 h 1127253"/>
                <a:gd name="connsiteX19" fmla="*/ 362 w 921762"/>
                <a:gd name="connsiteY19" fmla="*/ 1100375 h 1127253"/>
                <a:gd name="connsiteX20" fmla="*/ 362 w 921762"/>
                <a:gd name="connsiteY20" fmla="*/ 535934 h 1127253"/>
                <a:gd name="connsiteX21" fmla="*/ 441918 w 921762"/>
                <a:gd name="connsiteY21" fmla="*/ 5701 h 1127253"/>
                <a:gd name="connsiteX22" fmla="*/ 498130 w 921762"/>
                <a:gd name="connsiteY22"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21762" h="1127253">
                  <a:moveTo>
                    <a:pt x="498130" y="0"/>
                  </a:moveTo>
                  <a:cubicBezTo>
                    <a:pt x="483466" y="39910"/>
                    <a:pt x="471246" y="74933"/>
                    <a:pt x="458211" y="109956"/>
                  </a:cubicBezTo>
                  <a:cubicBezTo>
                    <a:pt x="441918" y="155568"/>
                    <a:pt x="426439" y="201993"/>
                    <a:pt x="408516" y="247605"/>
                  </a:cubicBezTo>
                  <a:cubicBezTo>
                    <a:pt x="397110" y="276926"/>
                    <a:pt x="404442" y="294845"/>
                    <a:pt x="432141" y="309506"/>
                  </a:cubicBezTo>
                  <a:cubicBezTo>
                    <a:pt x="476134" y="332312"/>
                    <a:pt x="518497" y="358375"/>
                    <a:pt x="565749" y="384439"/>
                  </a:cubicBezTo>
                  <a:cubicBezTo>
                    <a:pt x="547826" y="425163"/>
                    <a:pt x="529088" y="464259"/>
                    <a:pt x="511980" y="503355"/>
                  </a:cubicBezTo>
                  <a:cubicBezTo>
                    <a:pt x="459840" y="621456"/>
                    <a:pt x="454952" y="583989"/>
                    <a:pt x="537235" y="680098"/>
                  </a:cubicBezTo>
                  <a:cubicBezTo>
                    <a:pt x="656178" y="820191"/>
                    <a:pt x="777565" y="958654"/>
                    <a:pt x="897323" y="1097932"/>
                  </a:cubicBezTo>
                  <a:cubicBezTo>
                    <a:pt x="904655" y="1106077"/>
                    <a:pt x="911172" y="1115036"/>
                    <a:pt x="921763" y="1127253"/>
                  </a:cubicBezTo>
                  <a:cubicBezTo>
                    <a:pt x="718093" y="1127253"/>
                    <a:pt x="520127" y="1127253"/>
                    <a:pt x="318901" y="1127253"/>
                  </a:cubicBezTo>
                  <a:cubicBezTo>
                    <a:pt x="318087" y="1115850"/>
                    <a:pt x="317272" y="1105262"/>
                    <a:pt x="317272" y="1094674"/>
                  </a:cubicBezTo>
                  <a:cubicBezTo>
                    <a:pt x="317272" y="947251"/>
                    <a:pt x="317272" y="799828"/>
                    <a:pt x="317272" y="652406"/>
                  </a:cubicBezTo>
                  <a:cubicBezTo>
                    <a:pt x="317272" y="642632"/>
                    <a:pt x="319716" y="629600"/>
                    <a:pt x="314828" y="622270"/>
                  </a:cubicBezTo>
                  <a:cubicBezTo>
                    <a:pt x="306681" y="611682"/>
                    <a:pt x="292831" y="597021"/>
                    <a:pt x="282241" y="597835"/>
                  </a:cubicBezTo>
                  <a:cubicBezTo>
                    <a:pt x="271650" y="598649"/>
                    <a:pt x="259430" y="614125"/>
                    <a:pt x="252098" y="625528"/>
                  </a:cubicBezTo>
                  <a:cubicBezTo>
                    <a:pt x="248024" y="632044"/>
                    <a:pt x="250468" y="643446"/>
                    <a:pt x="250468" y="652406"/>
                  </a:cubicBezTo>
                  <a:cubicBezTo>
                    <a:pt x="250468" y="799014"/>
                    <a:pt x="250468" y="944807"/>
                    <a:pt x="250468" y="1091415"/>
                  </a:cubicBezTo>
                  <a:cubicBezTo>
                    <a:pt x="250468" y="1102819"/>
                    <a:pt x="250468" y="1113407"/>
                    <a:pt x="250468" y="1127253"/>
                  </a:cubicBezTo>
                  <a:cubicBezTo>
                    <a:pt x="167371" y="1127253"/>
                    <a:pt x="85903" y="1127253"/>
                    <a:pt x="1991" y="1127253"/>
                  </a:cubicBezTo>
                  <a:cubicBezTo>
                    <a:pt x="1177" y="1118294"/>
                    <a:pt x="362" y="1109334"/>
                    <a:pt x="362" y="1100375"/>
                  </a:cubicBezTo>
                  <a:cubicBezTo>
                    <a:pt x="362" y="912228"/>
                    <a:pt x="-453" y="724081"/>
                    <a:pt x="362" y="535934"/>
                  </a:cubicBezTo>
                  <a:cubicBezTo>
                    <a:pt x="1991" y="272039"/>
                    <a:pt x="182035" y="55385"/>
                    <a:pt x="441918" y="5701"/>
                  </a:cubicBezTo>
                  <a:cubicBezTo>
                    <a:pt x="459026" y="2443"/>
                    <a:pt x="476134" y="2443"/>
                    <a:pt x="498130" y="0"/>
                  </a:cubicBezTo>
                  <a:close/>
                </a:path>
              </a:pathLst>
            </a:custGeom>
            <a:solidFill>
              <a:srgbClr val="DF4625"/>
            </a:solidFill>
            <a:ln w="8132" cap="flat">
              <a:noFill/>
              <a:prstDash val="solid"/>
              <a:miter/>
            </a:ln>
          </p:spPr>
          <p:txBody>
            <a:bodyPr rtlCol="0" anchor="ctr"/>
            <a:lstStyle/>
            <a:p>
              <a:endParaRPr lang="en-US" sz="1396"/>
            </a:p>
          </p:txBody>
        </p:sp>
        <p:sp>
          <p:nvSpPr>
            <p:cNvPr id="106" name="Freeform 105">
              <a:extLst>
                <a:ext uri="{FF2B5EF4-FFF2-40B4-BE49-F238E27FC236}">
                  <a16:creationId xmlns:a16="http://schemas.microsoft.com/office/drawing/2014/main" id="{6E735A6C-2738-FBAF-0D05-C3DBEC438FC5}"/>
                </a:ext>
              </a:extLst>
            </p:cNvPr>
            <p:cNvSpPr/>
            <p:nvPr/>
          </p:nvSpPr>
          <p:spPr>
            <a:xfrm>
              <a:off x="6184841" y="3763755"/>
              <a:ext cx="921465" cy="1127253"/>
            </a:xfrm>
            <a:custGeom>
              <a:avLst/>
              <a:gdLst>
                <a:gd name="connsiteX0" fmla="*/ 422818 w 921465"/>
                <a:gd name="connsiteY0" fmla="*/ 0 h 1127253"/>
                <a:gd name="connsiteX1" fmla="*/ 684330 w 921465"/>
                <a:gd name="connsiteY1" fmla="*/ 88779 h 1127253"/>
                <a:gd name="connsiteX2" fmla="*/ 919771 w 921465"/>
                <a:gd name="connsiteY2" fmla="*/ 527789 h 1127253"/>
                <a:gd name="connsiteX3" fmla="*/ 920586 w 921465"/>
                <a:gd name="connsiteY3" fmla="*/ 1104448 h 1127253"/>
                <a:gd name="connsiteX4" fmla="*/ 918957 w 921465"/>
                <a:gd name="connsiteY4" fmla="*/ 1127253 h 1127253"/>
                <a:gd name="connsiteX5" fmla="*/ 670480 w 921465"/>
                <a:gd name="connsiteY5" fmla="*/ 1127253 h 1127253"/>
                <a:gd name="connsiteX6" fmla="*/ 670480 w 921465"/>
                <a:gd name="connsiteY6" fmla="*/ 1093045 h 1127253"/>
                <a:gd name="connsiteX7" fmla="*/ 670480 w 921465"/>
                <a:gd name="connsiteY7" fmla="*/ 650777 h 1127253"/>
                <a:gd name="connsiteX8" fmla="*/ 669665 w 921465"/>
                <a:gd name="connsiteY8" fmla="*/ 627157 h 1127253"/>
                <a:gd name="connsiteX9" fmla="*/ 637893 w 921465"/>
                <a:gd name="connsiteY9" fmla="*/ 597835 h 1127253"/>
                <a:gd name="connsiteX10" fmla="*/ 606120 w 921465"/>
                <a:gd name="connsiteY10" fmla="*/ 626342 h 1127253"/>
                <a:gd name="connsiteX11" fmla="*/ 604491 w 921465"/>
                <a:gd name="connsiteY11" fmla="*/ 658922 h 1127253"/>
                <a:gd name="connsiteX12" fmla="*/ 604491 w 921465"/>
                <a:gd name="connsiteY12" fmla="*/ 1092230 h 1127253"/>
                <a:gd name="connsiteX13" fmla="*/ 604491 w 921465"/>
                <a:gd name="connsiteY13" fmla="*/ 1127253 h 1127253"/>
                <a:gd name="connsiteX14" fmla="*/ 0 w 921465"/>
                <a:gd name="connsiteY14" fmla="*/ 1127253 h 1127253"/>
                <a:gd name="connsiteX15" fmla="*/ 24440 w 921465"/>
                <a:gd name="connsiteY15" fmla="*/ 1097117 h 1127253"/>
                <a:gd name="connsiteX16" fmla="*/ 422818 w 921465"/>
                <a:gd name="connsiteY16" fmla="*/ 636116 h 1127253"/>
                <a:gd name="connsiteX17" fmla="*/ 434223 w 921465"/>
                <a:gd name="connsiteY17" fmla="*/ 557111 h 1127253"/>
                <a:gd name="connsiteX18" fmla="*/ 354385 w 921465"/>
                <a:gd name="connsiteY18" fmla="*/ 384439 h 1127253"/>
                <a:gd name="connsiteX19" fmla="*/ 483104 w 921465"/>
                <a:gd name="connsiteY19" fmla="*/ 311949 h 1127253"/>
                <a:gd name="connsiteX20" fmla="*/ 508359 w 921465"/>
                <a:gd name="connsiteY20" fmla="*/ 241089 h 1127253"/>
                <a:gd name="connsiteX21" fmla="*/ 422818 w 921465"/>
                <a:gd name="connsiteY21" fmla="*/ 0 h 11272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921465" h="1127253">
                  <a:moveTo>
                    <a:pt x="422818" y="0"/>
                  </a:moveTo>
                  <a:cubicBezTo>
                    <a:pt x="523023" y="5701"/>
                    <a:pt x="608564" y="35837"/>
                    <a:pt x="684330" y="88779"/>
                  </a:cubicBezTo>
                  <a:cubicBezTo>
                    <a:pt x="835860" y="195477"/>
                    <a:pt x="915698" y="342900"/>
                    <a:pt x="919771" y="527789"/>
                  </a:cubicBezTo>
                  <a:cubicBezTo>
                    <a:pt x="923030" y="720009"/>
                    <a:pt x="920586" y="912228"/>
                    <a:pt x="920586" y="1104448"/>
                  </a:cubicBezTo>
                  <a:cubicBezTo>
                    <a:pt x="920586" y="1111778"/>
                    <a:pt x="919771" y="1118294"/>
                    <a:pt x="918957" y="1127253"/>
                  </a:cubicBezTo>
                  <a:cubicBezTo>
                    <a:pt x="836674" y="1127253"/>
                    <a:pt x="755206" y="1127253"/>
                    <a:pt x="670480" y="1127253"/>
                  </a:cubicBezTo>
                  <a:cubicBezTo>
                    <a:pt x="670480" y="1115036"/>
                    <a:pt x="670480" y="1103633"/>
                    <a:pt x="670480" y="1093045"/>
                  </a:cubicBezTo>
                  <a:cubicBezTo>
                    <a:pt x="670480" y="945622"/>
                    <a:pt x="670480" y="798199"/>
                    <a:pt x="670480" y="650777"/>
                  </a:cubicBezTo>
                  <a:cubicBezTo>
                    <a:pt x="670480" y="642632"/>
                    <a:pt x="673739" y="632044"/>
                    <a:pt x="669665" y="627157"/>
                  </a:cubicBezTo>
                  <a:cubicBezTo>
                    <a:pt x="660704" y="614939"/>
                    <a:pt x="648484" y="597835"/>
                    <a:pt x="637893" y="597835"/>
                  </a:cubicBezTo>
                  <a:cubicBezTo>
                    <a:pt x="627302" y="597835"/>
                    <a:pt x="613452" y="614125"/>
                    <a:pt x="606120" y="626342"/>
                  </a:cubicBezTo>
                  <a:cubicBezTo>
                    <a:pt x="601232" y="634487"/>
                    <a:pt x="604491" y="648334"/>
                    <a:pt x="604491" y="658922"/>
                  </a:cubicBezTo>
                  <a:cubicBezTo>
                    <a:pt x="604491" y="803087"/>
                    <a:pt x="604491" y="947251"/>
                    <a:pt x="604491" y="1092230"/>
                  </a:cubicBezTo>
                  <a:cubicBezTo>
                    <a:pt x="604491" y="1102819"/>
                    <a:pt x="604491" y="1114222"/>
                    <a:pt x="604491" y="1127253"/>
                  </a:cubicBezTo>
                  <a:cubicBezTo>
                    <a:pt x="403266" y="1127253"/>
                    <a:pt x="204484" y="1127253"/>
                    <a:pt x="0" y="1127253"/>
                  </a:cubicBezTo>
                  <a:cubicBezTo>
                    <a:pt x="9776" y="1115036"/>
                    <a:pt x="17108" y="1106077"/>
                    <a:pt x="24440" y="1097117"/>
                  </a:cubicBezTo>
                  <a:cubicBezTo>
                    <a:pt x="157233" y="943179"/>
                    <a:pt x="289211" y="788426"/>
                    <a:pt x="422818" y="636116"/>
                  </a:cubicBezTo>
                  <a:cubicBezTo>
                    <a:pt x="445629" y="610052"/>
                    <a:pt x="449702" y="588061"/>
                    <a:pt x="434223" y="557111"/>
                  </a:cubicBezTo>
                  <a:cubicBezTo>
                    <a:pt x="405710" y="500911"/>
                    <a:pt x="381269" y="443082"/>
                    <a:pt x="354385" y="384439"/>
                  </a:cubicBezTo>
                  <a:cubicBezTo>
                    <a:pt x="399192" y="359190"/>
                    <a:pt x="441555" y="335569"/>
                    <a:pt x="483104" y="311949"/>
                  </a:cubicBezTo>
                  <a:cubicBezTo>
                    <a:pt x="520579" y="290773"/>
                    <a:pt x="523838" y="282628"/>
                    <a:pt x="508359" y="241089"/>
                  </a:cubicBezTo>
                  <a:cubicBezTo>
                    <a:pt x="482289" y="162083"/>
                    <a:pt x="453776" y="83892"/>
                    <a:pt x="422818" y="0"/>
                  </a:cubicBezTo>
                  <a:close/>
                </a:path>
              </a:pathLst>
            </a:custGeom>
            <a:solidFill>
              <a:srgbClr val="DF4625"/>
            </a:solidFill>
            <a:ln w="8132" cap="flat">
              <a:noFill/>
              <a:prstDash val="solid"/>
              <a:miter/>
            </a:ln>
          </p:spPr>
          <p:txBody>
            <a:bodyPr rtlCol="0" anchor="ctr"/>
            <a:lstStyle/>
            <a:p>
              <a:endParaRPr lang="en-US" sz="1396"/>
            </a:p>
          </p:txBody>
        </p:sp>
      </p:grpSp>
      <p:grpSp>
        <p:nvGrpSpPr>
          <p:cNvPr id="107" name="Graphic 3">
            <a:extLst>
              <a:ext uri="{FF2B5EF4-FFF2-40B4-BE49-F238E27FC236}">
                <a16:creationId xmlns:a16="http://schemas.microsoft.com/office/drawing/2014/main" id="{29FA4446-971E-A473-A402-6198AACFAFBB}"/>
              </a:ext>
            </a:extLst>
          </p:cNvPr>
          <p:cNvGrpSpPr/>
          <p:nvPr/>
        </p:nvGrpSpPr>
        <p:grpSpPr>
          <a:xfrm>
            <a:off x="8483121" y="1053695"/>
            <a:ext cx="348178" cy="254082"/>
            <a:chOff x="8408232" y="3880051"/>
            <a:chExt cx="1097482" cy="800886"/>
          </a:xfrm>
          <a:solidFill>
            <a:srgbClr val="083F59"/>
          </a:solidFill>
        </p:grpSpPr>
        <p:sp>
          <p:nvSpPr>
            <p:cNvPr id="108" name="Freeform 107">
              <a:extLst>
                <a:ext uri="{FF2B5EF4-FFF2-40B4-BE49-F238E27FC236}">
                  <a16:creationId xmlns:a16="http://schemas.microsoft.com/office/drawing/2014/main" id="{A3E8F0DD-161B-6579-3D21-62A6C48F8246}"/>
                </a:ext>
              </a:extLst>
            </p:cNvPr>
            <p:cNvSpPr/>
            <p:nvPr/>
          </p:nvSpPr>
          <p:spPr>
            <a:xfrm>
              <a:off x="8493258" y="4565742"/>
              <a:ext cx="32912" cy="115195"/>
            </a:xfrm>
            <a:custGeom>
              <a:avLst/>
              <a:gdLst>
                <a:gd name="connsiteX0" fmla="*/ 16457 w 32912"/>
                <a:gd name="connsiteY0" fmla="*/ 0 h 115195"/>
                <a:gd name="connsiteX1" fmla="*/ 0 w 32912"/>
                <a:gd name="connsiteY1" fmla="*/ 16457 h 115195"/>
                <a:gd name="connsiteX2" fmla="*/ 0 w 32912"/>
                <a:gd name="connsiteY2" fmla="*/ 98740 h 115195"/>
                <a:gd name="connsiteX3" fmla="*/ 16457 w 32912"/>
                <a:gd name="connsiteY3" fmla="*/ 115196 h 115195"/>
                <a:gd name="connsiteX4" fmla="*/ 32913 w 32912"/>
                <a:gd name="connsiteY4" fmla="*/ 98740 h 115195"/>
                <a:gd name="connsiteX5" fmla="*/ 32913 w 32912"/>
                <a:gd name="connsiteY5" fmla="*/ 16457 h 115195"/>
                <a:gd name="connsiteX6" fmla="*/ 16457 w 32912"/>
                <a:gd name="connsiteY6" fmla="*/ 0 h 11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15195">
                  <a:moveTo>
                    <a:pt x="16457" y="0"/>
                  </a:moveTo>
                  <a:cubicBezTo>
                    <a:pt x="8228" y="0"/>
                    <a:pt x="0" y="8228"/>
                    <a:pt x="0" y="16457"/>
                  </a:cubicBezTo>
                  <a:lnTo>
                    <a:pt x="0" y="98740"/>
                  </a:lnTo>
                  <a:cubicBezTo>
                    <a:pt x="0" y="106968"/>
                    <a:pt x="8228" y="115196"/>
                    <a:pt x="16457" y="115196"/>
                  </a:cubicBezTo>
                  <a:cubicBezTo>
                    <a:pt x="24685" y="115196"/>
                    <a:pt x="32913" y="106968"/>
                    <a:pt x="32913" y="98740"/>
                  </a:cubicBezTo>
                  <a:lnTo>
                    <a:pt x="32913" y="16457"/>
                  </a:lnTo>
                  <a:cubicBezTo>
                    <a:pt x="30171" y="8228"/>
                    <a:pt x="24685" y="0"/>
                    <a:pt x="16457" y="0"/>
                  </a:cubicBezTo>
                  <a:close/>
                </a:path>
              </a:pathLst>
            </a:custGeom>
            <a:grpFill/>
            <a:ln w="27426" cap="flat">
              <a:noFill/>
              <a:prstDash val="solid"/>
              <a:miter/>
            </a:ln>
          </p:spPr>
          <p:txBody>
            <a:bodyPr rtlCol="0" anchor="ctr"/>
            <a:lstStyle/>
            <a:p>
              <a:endParaRPr lang="en-US" sz="835"/>
            </a:p>
          </p:txBody>
        </p:sp>
        <p:grpSp>
          <p:nvGrpSpPr>
            <p:cNvPr id="109" name="Graphic 3">
              <a:extLst>
                <a:ext uri="{FF2B5EF4-FFF2-40B4-BE49-F238E27FC236}">
                  <a16:creationId xmlns:a16="http://schemas.microsoft.com/office/drawing/2014/main" id="{FD1FAE96-5C60-6F07-FD89-BD83B7D873BA}"/>
                </a:ext>
              </a:extLst>
            </p:cNvPr>
            <p:cNvGrpSpPr/>
            <p:nvPr/>
          </p:nvGrpSpPr>
          <p:grpSpPr>
            <a:xfrm>
              <a:off x="8408232" y="3880051"/>
              <a:ext cx="1097482" cy="800886"/>
              <a:chOff x="8408232" y="3880051"/>
              <a:chExt cx="1097482" cy="800886"/>
            </a:xfrm>
            <a:grpFill/>
          </p:grpSpPr>
          <p:sp>
            <p:nvSpPr>
              <p:cNvPr id="110" name="Freeform 109">
                <a:extLst>
                  <a:ext uri="{FF2B5EF4-FFF2-40B4-BE49-F238E27FC236}">
                    <a16:creationId xmlns:a16="http://schemas.microsoft.com/office/drawing/2014/main" id="{87B3FEA8-CC67-9279-0750-9F6C3E3A5E05}"/>
                  </a:ext>
                </a:extLst>
              </p:cNvPr>
              <p:cNvSpPr/>
              <p:nvPr/>
            </p:nvSpPr>
            <p:spPr>
              <a:xfrm>
                <a:off x="8408232" y="3880051"/>
                <a:ext cx="1097482" cy="800886"/>
              </a:xfrm>
              <a:custGeom>
                <a:avLst/>
                <a:gdLst>
                  <a:gd name="connsiteX0" fmla="*/ 1055965 w 1097482"/>
                  <a:gd name="connsiteY0" fmla="*/ 586951 h 800886"/>
                  <a:gd name="connsiteX1" fmla="*/ 990139 w 1097482"/>
                  <a:gd name="connsiteY1" fmla="*/ 567752 h 800886"/>
                  <a:gd name="connsiteX2" fmla="*/ 984653 w 1097482"/>
                  <a:gd name="connsiteY2" fmla="*/ 562266 h 800886"/>
                  <a:gd name="connsiteX3" fmla="*/ 984653 w 1097482"/>
                  <a:gd name="connsiteY3" fmla="*/ 540324 h 800886"/>
                  <a:gd name="connsiteX4" fmla="*/ 1001110 w 1097482"/>
                  <a:gd name="connsiteY4" fmla="*/ 526610 h 800886"/>
                  <a:gd name="connsiteX5" fmla="*/ 1036766 w 1097482"/>
                  <a:gd name="connsiteY5" fmla="*/ 441585 h 800886"/>
                  <a:gd name="connsiteX6" fmla="*/ 1036766 w 1097482"/>
                  <a:gd name="connsiteY6" fmla="*/ 411414 h 800886"/>
                  <a:gd name="connsiteX7" fmla="*/ 1042252 w 1097482"/>
                  <a:gd name="connsiteY7" fmla="*/ 397701 h 800886"/>
                  <a:gd name="connsiteX8" fmla="*/ 1053223 w 1097482"/>
                  <a:gd name="connsiteY8" fmla="*/ 353816 h 800886"/>
                  <a:gd name="connsiteX9" fmla="*/ 1053223 w 1097482"/>
                  <a:gd name="connsiteY9" fmla="*/ 271533 h 800886"/>
                  <a:gd name="connsiteX10" fmla="*/ 1036766 w 1097482"/>
                  <a:gd name="connsiteY10" fmla="*/ 255077 h 800886"/>
                  <a:gd name="connsiteX11" fmla="*/ 883171 w 1097482"/>
                  <a:gd name="connsiteY11" fmla="*/ 255077 h 800886"/>
                  <a:gd name="connsiteX12" fmla="*/ 781689 w 1097482"/>
                  <a:gd name="connsiteY12" fmla="*/ 356559 h 800886"/>
                  <a:gd name="connsiteX13" fmla="*/ 781689 w 1097482"/>
                  <a:gd name="connsiteY13" fmla="*/ 356559 h 800886"/>
                  <a:gd name="connsiteX14" fmla="*/ 789917 w 1097482"/>
                  <a:gd name="connsiteY14" fmla="*/ 394958 h 800886"/>
                  <a:gd name="connsiteX15" fmla="*/ 798145 w 1097482"/>
                  <a:gd name="connsiteY15" fmla="*/ 411414 h 800886"/>
                  <a:gd name="connsiteX16" fmla="*/ 798145 w 1097482"/>
                  <a:gd name="connsiteY16" fmla="*/ 436099 h 800886"/>
                  <a:gd name="connsiteX17" fmla="*/ 850258 w 1097482"/>
                  <a:gd name="connsiteY17" fmla="*/ 537582 h 800886"/>
                  <a:gd name="connsiteX18" fmla="*/ 850258 w 1097482"/>
                  <a:gd name="connsiteY18" fmla="*/ 559523 h 800886"/>
                  <a:gd name="connsiteX19" fmla="*/ 836544 w 1097482"/>
                  <a:gd name="connsiteY19" fmla="*/ 567752 h 800886"/>
                  <a:gd name="connsiteX20" fmla="*/ 803631 w 1097482"/>
                  <a:gd name="connsiteY20" fmla="*/ 575980 h 800886"/>
                  <a:gd name="connsiteX21" fmla="*/ 710377 w 1097482"/>
                  <a:gd name="connsiteY21" fmla="*/ 543067 h 800886"/>
                  <a:gd name="connsiteX22" fmla="*/ 704892 w 1097482"/>
                  <a:gd name="connsiteY22" fmla="*/ 532096 h 800886"/>
                  <a:gd name="connsiteX23" fmla="*/ 674721 w 1097482"/>
                  <a:gd name="connsiteY23" fmla="*/ 501926 h 800886"/>
                  <a:gd name="connsiteX24" fmla="*/ 674721 w 1097482"/>
                  <a:gd name="connsiteY24" fmla="*/ 449813 h 800886"/>
                  <a:gd name="connsiteX25" fmla="*/ 682949 w 1097482"/>
                  <a:gd name="connsiteY25" fmla="*/ 441585 h 800886"/>
                  <a:gd name="connsiteX26" fmla="*/ 740547 w 1097482"/>
                  <a:gd name="connsiteY26" fmla="*/ 304447 h 800886"/>
                  <a:gd name="connsiteX27" fmla="*/ 740547 w 1097482"/>
                  <a:gd name="connsiteY27" fmla="*/ 263305 h 800886"/>
                  <a:gd name="connsiteX28" fmla="*/ 757004 w 1097482"/>
                  <a:gd name="connsiteY28" fmla="*/ 186508 h 800886"/>
                  <a:gd name="connsiteX29" fmla="*/ 757004 w 1097482"/>
                  <a:gd name="connsiteY29" fmla="*/ 16457 h 800886"/>
                  <a:gd name="connsiteX30" fmla="*/ 740547 w 1097482"/>
                  <a:gd name="connsiteY30" fmla="*/ 0 h 800886"/>
                  <a:gd name="connsiteX31" fmla="*/ 501926 w 1097482"/>
                  <a:gd name="connsiteY31" fmla="*/ 0 h 800886"/>
                  <a:gd name="connsiteX32" fmla="*/ 348332 w 1097482"/>
                  <a:gd name="connsiteY32" fmla="*/ 153595 h 800886"/>
                  <a:gd name="connsiteX33" fmla="*/ 348332 w 1097482"/>
                  <a:gd name="connsiteY33" fmla="*/ 186508 h 800886"/>
                  <a:gd name="connsiteX34" fmla="*/ 364788 w 1097482"/>
                  <a:gd name="connsiteY34" fmla="*/ 263305 h 800886"/>
                  <a:gd name="connsiteX35" fmla="*/ 364788 w 1097482"/>
                  <a:gd name="connsiteY35" fmla="*/ 298961 h 800886"/>
                  <a:gd name="connsiteX36" fmla="*/ 433357 w 1097482"/>
                  <a:gd name="connsiteY36" fmla="*/ 447070 h 800886"/>
                  <a:gd name="connsiteX37" fmla="*/ 433357 w 1097482"/>
                  <a:gd name="connsiteY37" fmla="*/ 501926 h 800886"/>
                  <a:gd name="connsiteX38" fmla="*/ 403187 w 1097482"/>
                  <a:gd name="connsiteY38" fmla="*/ 532096 h 800886"/>
                  <a:gd name="connsiteX39" fmla="*/ 397701 w 1097482"/>
                  <a:gd name="connsiteY39" fmla="*/ 543067 h 800886"/>
                  <a:gd name="connsiteX40" fmla="*/ 298961 w 1097482"/>
                  <a:gd name="connsiteY40" fmla="*/ 578723 h 800886"/>
                  <a:gd name="connsiteX41" fmla="*/ 279763 w 1097482"/>
                  <a:gd name="connsiteY41" fmla="*/ 589694 h 800886"/>
                  <a:gd name="connsiteX42" fmla="*/ 263306 w 1097482"/>
                  <a:gd name="connsiteY42" fmla="*/ 581466 h 800886"/>
                  <a:gd name="connsiteX43" fmla="*/ 323646 w 1097482"/>
                  <a:gd name="connsiteY43" fmla="*/ 532096 h 800886"/>
                  <a:gd name="connsiteX44" fmla="*/ 323646 w 1097482"/>
                  <a:gd name="connsiteY44" fmla="*/ 518382 h 800886"/>
                  <a:gd name="connsiteX45" fmla="*/ 309932 w 1097482"/>
                  <a:gd name="connsiteY45" fmla="*/ 419643 h 800886"/>
                  <a:gd name="connsiteX46" fmla="*/ 307190 w 1097482"/>
                  <a:gd name="connsiteY46" fmla="*/ 389472 h 800886"/>
                  <a:gd name="connsiteX47" fmla="*/ 172794 w 1097482"/>
                  <a:gd name="connsiteY47" fmla="*/ 255077 h 800886"/>
                  <a:gd name="connsiteX48" fmla="*/ 38399 w 1097482"/>
                  <a:gd name="connsiteY48" fmla="*/ 389472 h 800886"/>
                  <a:gd name="connsiteX49" fmla="*/ 35656 w 1097482"/>
                  <a:gd name="connsiteY49" fmla="*/ 419643 h 800886"/>
                  <a:gd name="connsiteX50" fmla="*/ 21942 w 1097482"/>
                  <a:gd name="connsiteY50" fmla="*/ 518382 h 800886"/>
                  <a:gd name="connsiteX51" fmla="*/ 21942 w 1097482"/>
                  <a:gd name="connsiteY51" fmla="*/ 532096 h 800886"/>
                  <a:gd name="connsiteX52" fmla="*/ 82283 w 1097482"/>
                  <a:gd name="connsiteY52" fmla="*/ 581466 h 800886"/>
                  <a:gd name="connsiteX53" fmla="*/ 38399 w 1097482"/>
                  <a:gd name="connsiteY53" fmla="*/ 603408 h 800886"/>
                  <a:gd name="connsiteX54" fmla="*/ 0 w 1097482"/>
                  <a:gd name="connsiteY54" fmla="*/ 663748 h 800886"/>
                  <a:gd name="connsiteX55" fmla="*/ 0 w 1097482"/>
                  <a:gd name="connsiteY55" fmla="*/ 781687 h 800886"/>
                  <a:gd name="connsiteX56" fmla="*/ 16457 w 1097482"/>
                  <a:gd name="connsiteY56" fmla="*/ 798144 h 800886"/>
                  <a:gd name="connsiteX57" fmla="*/ 32914 w 1097482"/>
                  <a:gd name="connsiteY57" fmla="*/ 781687 h 800886"/>
                  <a:gd name="connsiteX58" fmla="*/ 32914 w 1097482"/>
                  <a:gd name="connsiteY58" fmla="*/ 663748 h 800886"/>
                  <a:gd name="connsiteX59" fmla="*/ 52112 w 1097482"/>
                  <a:gd name="connsiteY59" fmla="*/ 633578 h 800886"/>
                  <a:gd name="connsiteX60" fmla="*/ 104225 w 1097482"/>
                  <a:gd name="connsiteY60" fmla="*/ 606151 h 800886"/>
                  <a:gd name="connsiteX61" fmla="*/ 123425 w 1097482"/>
                  <a:gd name="connsiteY61" fmla="*/ 622607 h 800886"/>
                  <a:gd name="connsiteX62" fmla="*/ 170052 w 1097482"/>
                  <a:gd name="connsiteY62" fmla="*/ 641806 h 800886"/>
                  <a:gd name="connsiteX63" fmla="*/ 216678 w 1097482"/>
                  <a:gd name="connsiteY63" fmla="*/ 622607 h 800886"/>
                  <a:gd name="connsiteX64" fmla="*/ 235878 w 1097482"/>
                  <a:gd name="connsiteY64" fmla="*/ 606151 h 800886"/>
                  <a:gd name="connsiteX65" fmla="*/ 252335 w 1097482"/>
                  <a:gd name="connsiteY65" fmla="*/ 614379 h 800886"/>
                  <a:gd name="connsiteX66" fmla="*/ 238621 w 1097482"/>
                  <a:gd name="connsiteY66" fmla="*/ 658263 h 800886"/>
                  <a:gd name="connsiteX67" fmla="*/ 238621 w 1097482"/>
                  <a:gd name="connsiteY67" fmla="*/ 781687 h 800886"/>
                  <a:gd name="connsiteX68" fmla="*/ 255077 w 1097482"/>
                  <a:gd name="connsiteY68" fmla="*/ 798144 h 800886"/>
                  <a:gd name="connsiteX69" fmla="*/ 271534 w 1097482"/>
                  <a:gd name="connsiteY69" fmla="*/ 781687 h 800886"/>
                  <a:gd name="connsiteX70" fmla="*/ 271534 w 1097482"/>
                  <a:gd name="connsiteY70" fmla="*/ 658263 h 800886"/>
                  <a:gd name="connsiteX71" fmla="*/ 307190 w 1097482"/>
                  <a:gd name="connsiteY71" fmla="*/ 608893 h 800886"/>
                  <a:gd name="connsiteX72" fmla="*/ 411415 w 1097482"/>
                  <a:gd name="connsiteY72" fmla="*/ 570495 h 800886"/>
                  <a:gd name="connsiteX73" fmla="*/ 455300 w 1097482"/>
                  <a:gd name="connsiteY73" fmla="*/ 636321 h 800886"/>
                  <a:gd name="connsiteX74" fmla="*/ 479984 w 1097482"/>
                  <a:gd name="connsiteY74" fmla="*/ 650035 h 800886"/>
                  <a:gd name="connsiteX75" fmla="*/ 482727 w 1097482"/>
                  <a:gd name="connsiteY75" fmla="*/ 650035 h 800886"/>
                  <a:gd name="connsiteX76" fmla="*/ 504669 w 1097482"/>
                  <a:gd name="connsiteY76" fmla="*/ 639064 h 800886"/>
                  <a:gd name="connsiteX77" fmla="*/ 532097 w 1097482"/>
                  <a:gd name="connsiteY77" fmla="*/ 611636 h 800886"/>
                  <a:gd name="connsiteX78" fmla="*/ 532097 w 1097482"/>
                  <a:gd name="connsiteY78" fmla="*/ 778944 h 800886"/>
                  <a:gd name="connsiteX79" fmla="*/ 548553 w 1097482"/>
                  <a:gd name="connsiteY79" fmla="*/ 795401 h 800886"/>
                  <a:gd name="connsiteX80" fmla="*/ 565010 w 1097482"/>
                  <a:gd name="connsiteY80" fmla="*/ 778944 h 800886"/>
                  <a:gd name="connsiteX81" fmla="*/ 565010 w 1097482"/>
                  <a:gd name="connsiteY81" fmla="*/ 611636 h 800886"/>
                  <a:gd name="connsiteX82" fmla="*/ 592438 w 1097482"/>
                  <a:gd name="connsiteY82" fmla="*/ 639064 h 800886"/>
                  <a:gd name="connsiteX83" fmla="*/ 614380 w 1097482"/>
                  <a:gd name="connsiteY83" fmla="*/ 650035 h 800886"/>
                  <a:gd name="connsiteX84" fmla="*/ 617123 w 1097482"/>
                  <a:gd name="connsiteY84" fmla="*/ 650035 h 800886"/>
                  <a:gd name="connsiteX85" fmla="*/ 641807 w 1097482"/>
                  <a:gd name="connsiteY85" fmla="*/ 636321 h 800886"/>
                  <a:gd name="connsiteX86" fmla="*/ 685692 w 1097482"/>
                  <a:gd name="connsiteY86" fmla="*/ 570495 h 800886"/>
                  <a:gd name="connsiteX87" fmla="*/ 789917 w 1097482"/>
                  <a:gd name="connsiteY87" fmla="*/ 608893 h 800886"/>
                  <a:gd name="connsiteX88" fmla="*/ 825573 w 1097482"/>
                  <a:gd name="connsiteY88" fmla="*/ 658263 h 800886"/>
                  <a:gd name="connsiteX89" fmla="*/ 825573 w 1097482"/>
                  <a:gd name="connsiteY89" fmla="*/ 781687 h 800886"/>
                  <a:gd name="connsiteX90" fmla="*/ 842030 w 1097482"/>
                  <a:gd name="connsiteY90" fmla="*/ 798144 h 800886"/>
                  <a:gd name="connsiteX91" fmla="*/ 858486 w 1097482"/>
                  <a:gd name="connsiteY91" fmla="*/ 781687 h 800886"/>
                  <a:gd name="connsiteX92" fmla="*/ 858486 w 1097482"/>
                  <a:gd name="connsiteY92" fmla="*/ 658263 h 800886"/>
                  <a:gd name="connsiteX93" fmla="*/ 833801 w 1097482"/>
                  <a:gd name="connsiteY93" fmla="*/ 600665 h 800886"/>
                  <a:gd name="connsiteX94" fmla="*/ 836544 w 1097482"/>
                  <a:gd name="connsiteY94" fmla="*/ 600665 h 800886"/>
                  <a:gd name="connsiteX95" fmla="*/ 850258 w 1097482"/>
                  <a:gd name="connsiteY95" fmla="*/ 595179 h 800886"/>
                  <a:gd name="connsiteX96" fmla="*/ 891399 w 1097482"/>
                  <a:gd name="connsiteY96" fmla="*/ 636321 h 800886"/>
                  <a:gd name="connsiteX97" fmla="*/ 891399 w 1097482"/>
                  <a:gd name="connsiteY97" fmla="*/ 784430 h 800886"/>
                  <a:gd name="connsiteX98" fmla="*/ 907856 w 1097482"/>
                  <a:gd name="connsiteY98" fmla="*/ 800887 h 800886"/>
                  <a:gd name="connsiteX99" fmla="*/ 924313 w 1097482"/>
                  <a:gd name="connsiteY99" fmla="*/ 784430 h 800886"/>
                  <a:gd name="connsiteX100" fmla="*/ 924313 w 1097482"/>
                  <a:gd name="connsiteY100" fmla="*/ 636321 h 800886"/>
                  <a:gd name="connsiteX101" fmla="*/ 965454 w 1097482"/>
                  <a:gd name="connsiteY101" fmla="*/ 595179 h 800886"/>
                  <a:gd name="connsiteX102" fmla="*/ 970940 w 1097482"/>
                  <a:gd name="connsiteY102" fmla="*/ 597922 h 800886"/>
                  <a:gd name="connsiteX103" fmla="*/ 1036766 w 1097482"/>
                  <a:gd name="connsiteY103" fmla="*/ 617122 h 800886"/>
                  <a:gd name="connsiteX104" fmla="*/ 1061451 w 1097482"/>
                  <a:gd name="connsiteY104" fmla="*/ 650035 h 800886"/>
                  <a:gd name="connsiteX105" fmla="*/ 1061451 w 1097482"/>
                  <a:gd name="connsiteY105" fmla="*/ 781687 h 800886"/>
                  <a:gd name="connsiteX106" fmla="*/ 1077907 w 1097482"/>
                  <a:gd name="connsiteY106" fmla="*/ 798144 h 800886"/>
                  <a:gd name="connsiteX107" fmla="*/ 1094364 w 1097482"/>
                  <a:gd name="connsiteY107" fmla="*/ 781687 h 800886"/>
                  <a:gd name="connsiteX108" fmla="*/ 1094364 w 1097482"/>
                  <a:gd name="connsiteY108" fmla="*/ 650035 h 800886"/>
                  <a:gd name="connsiteX109" fmla="*/ 1055965 w 1097482"/>
                  <a:gd name="connsiteY109" fmla="*/ 586951 h 800886"/>
                  <a:gd name="connsiteX110" fmla="*/ 117939 w 1097482"/>
                  <a:gd name="connsiteY110" fmla="*/ 559523 h 800886"/>
                  <a:gd name="connsiteX111" fmla="*/ 65826 w 1097482"/>
                  <a:gd name="connsiteY111" fmla="*/ 526610 h 800886"/>
                  <a:gd name="connsiteX112" fmla="*/ 74055 w 1097482"/>
                  <a:gd name="connsiteY112" fmla="*/ 488212 h 800886"/>
                  <a:gd name="connsiteX113" fmla="*/ 115197 w 1097482"/>
                  <a:gd name="connsiteY113" fmla="*/ 540324 h 800886"/>
                  <a:gd name="connsiteX114" fmla="*/ 115197 w 1097482"/>
                  <a:gd name="connsiteY114" fmla="*/ 559523 h 800886"/>
                  <a:gd name="connsiteX115" fmla="*/ 211193 w 1097482"/>
                  <a:gd name="connsiteY115" fmla="*/ 603408 h 800886"/>
                  <a:gd name="connsiteX116" fmla="*/ 161823 w 1097482"/>
                  <a:gd name="connsiteY116" fmla="*/ 603408 h 800886"/>
                  <a:gd name="connsiteX117" fmla="*/ 148109 w 1097482"/>
                  <a:gd name="connsiteY117" fmla="*/ 589694 h 800886"/>
                  <a:gd name="connsiteX118" fmla="*/ 150852 w 1097482"/>
                  <a:gd name="connsiteY118" fmla="*/ 573237 h 800886"/>
                  <a:gd name="connsiteX119" fmla="*/ 150852 w 1097482"/>
                  <a:gd name="connsiteY119" fmla="*/ 556781 h 800886"/>
                  <a:gd name="connsiteX120" fmla="*/ 186508 w 1097482"/>
                  <a:gd name="connsiteY120" fmla="*/ 562266 h 800886"/>
                  <a:gd name="connsiteX121" fmla="*/ 222164 w 1097482"/>
                  <a:gd name="connsiteY121" fmla="*/ 556781 h 800886"/>
                  <a:gd name="connsiteX122" fmla="*/ 222164 w 1097482"/>
                  <a:gd name="connsiteY122" fmla="*/ 573237 h 800886"/>
                  <a:gd name="connsiteX123" fmla="*/ 224907 w 1097482"/>
                  <a:gd name="connsiteY123" fmla="*/ 589694 h 800886"/>
                  <a:gd name="connsiteX124" fmla="*/ 211193 w 1097482"/>
                  <a:gd name="connsiteY124" fmla="*/ 603408 h 800886"/>
                  <a:gd name="connsiteX125" fmla="*/ 186508 w 1097482"/>
                  <a:gd name="connsiteY125" fmla="*/ 529353 h 800886"/>
                  <a:gd name="connsiteX126" fmla="*/ 101483 w 1097482"/>
                  <a:gd name="connsiteY126" fmla="*/ 444327 h 800886"/>
                  <a:gd name="connsiteX127" fmla="*/ 85026 w 1097482"/>
                  <a:gd name="connsiteY127" fmla="*/ 427871 h 800886"/>
                  <a:gd name="connsiteX128" fmla="*/ 82283 w 1097482"/>
                  <a:gd name="connsiteY128" fmla="*/ 427871 h 800886"/>
                  <a:gd name="connsiteX129" fmla="*/ 82283 w 1097482"/>
                  <a:gd name="connsiteY129" fmla="*/ 425128 h 800886"/>
                  <a:gd name="connsiteX130" fmla="*/ 82283 w 1097482"/>
                  <a:gd name="connsiteY130" fmla="*/ 394958 h 800886"/>
                  <a:gd name="connsiteX131" fmla="*/ 115197 w 1097482"/>
                  <a:gd name="connsiteY131" fmla="*/ 320903 h 800886"/>
                  <a:gd name="connsiteX132" fmla="*/ 186508 w 1097482"/>
                  <a:gd name="connsiteY132" fmla="*/ 290733 h 800886"/>
                  <a:gd name="connsiteX133" fmla="*/ 257820 w 1097482"/>
                  <a:gd name="connsiteY133" fmla="*/ 320903 h 800886"/>
                  <a:gd name="connsiteX134" fmla="*/ 290734 w 1097482"/>
                  <a:gd name="connsiteY134" fmla="*/ 394958 h 800886"/>
                  <a:gd name="connsiteX135" fmla="*/ 290734 w 1097482"/>
                  <a:gd name="connsiteY135" fmla="*/ 425128 h 800886"/>
                  <a:gd name="connsiteX136" fmla="*/ 290734 w 1097482"/>
                  <a:gd name="connsiteY136" fmla="*/ 427871 h 800886"/>
                  <a:gd name="connsiteX137" fmla="*/ 211193 w 1097482"/>
                  <a:gd name="connsiteY137" fmla="*/ 370273 h 800886"/>
                  <a:gd name="connsiteX138" fmla="*/ 150852 w 1097482"/>
                  <a:gd name="connsiteY138" fmla="*/ 359302 h 800886"/>
                  <a:gd name="connsiteX139" fmla="*/ 139881 w 1097482"/>
                  <a:gd name="connsiteY139" fmla="*/ 364787 h 800886"/>
                  <a:gd name="connsiteX140" fmla="*/ 112454 w 1097482"/>
                  <a:gd name="connsiteY140" fmla="*/ 394958 h 800886"/>
                  <a:gd name="connsiteX141" fmla="*/ 112454 w 1097482"/>
                  <a:gd name="connsiteY141" fmla="*/ 416900 h 800886"/>
                  <a:gd name="connsiteX142" fmla="*/ 134395 w 1097482"/>
                  <a:gd name="connsiteY142" fmla="*/ 416900 h 800886"/>
                  <a:gd name="connsiteX143" fmla="*/ 159080 w 1097482"/>
                  <a:gd name="connsiteY143" fmla="*/ 392215 h 800886"/>
                  <a:gd name="connsiteX144" fmla="*/ 271534 w 1097482"/>
                  <a:gd name="connsiteY144" fmla="*/ 458041 h 800886"/>
                  <a:gd name="connsiteX145" fmla="*/ 186508 w 1097482"/>
                  <a:gd name="connsiteY145" fmla="*/ 529353 h 800886"/>
                  <a:gd name="connsiteX146" fmla="*/ 252335 w 1097482"/>
                  <a:gd name="connsiteY146" fmla="*/ 559523 h 800886"/>
                  <a:gd name="connsiteX147" fmla="*/ 252335 w 1097482"/>
                  <a:gd name="connsiteY147" fmla="*/ 540324 h 800886"/>
                  <a:gd name="connsiteX148" fmla="*/ 293476 w 1097482"/>
                  <a:gd name="connsiteY148" fmla="*/ 488212 h 800886"/>
                  <a:gd name="connsiteX149" fmla="*/ 301704 w 1097482"/>
                  <a:gd name="connsiteY149" fmla="*/ 526610 h 800886"/>
                  <a:gd name="connsiteX150" fmla="*/ 252335 w 1097482"/>
                  <a:gd name="connsiteY150" fmla="*/ 559523 h 800886"/>
                  <a:gd name="connsiteX151" fmla="*/ 405929 w 1097482"/>
                  <a:gd name="connsiteY151" fmla="*/ 298961 h 800886"/>
                  <a:gd name="connsiteX152" fmla="*/ 405929 w 1097482"/>
                  <a:gd name="connsiteY152" fmla="*/ 260562 h 800886"/>
                  <a:gd name="connsiteX153" fmla="*/ 403187 w 1097482"/>
                  <a:gd name="connsiteY153" fmla="*/ 252334 h 800886"/>
                  <a:gd name="connsiteX154" fmla="*/ 386730 w 1097482"/>
                  <a:gd name="connsiteY154" fmla="*/ 186508 h 800886"/>
                  <a:gd name="connsiteX155" fmla="*/ 386730 w 1097482"/>
                  <a:gd name="connsiteY155" fmla="*/ 153595 h 800886"/>
                  <a:gd name="connsiteX156" fmla="*/ 507412 w 1097482"/>
                  <a:gd name="connsiteY156" fmla="*/ 32913 h 800886"/>
                  <a:gd name="connsiteX157" fmla="*/ 729576 w 1097482"/>
                  <a:gd name="connsiteY157" fmla="*/ 32913 h 800886"/>
                  <a:gd name="connsiteX158" fmla="*/ 729576 w 1097482"/>
                  <a:gd name="connsiteY158" fmla="*/ 186508 h 800886"/>
                  <a:gd name="connsiteX159" fmla="*/ 713120 w 1097482"/>
                  <a:gd name="connsiteY159" fmla="*/ 252334 h 800886"/>
                  <a:gd name="connsiteX160" fmla="*/ 710377 w 1097482"/>
                  <a:gd name="connsiteY160" fmla="*/ 260562 h 800886"/>
                  <a:gd name="connsiteX161" fmla="*/ 710377 w 1097482"/>
                  <a:gd name="connsiteY161" fmla="*/ 307189 h 800886"/>
                  <a:gd name="connsiteX162" fmla="*/ 661007 w 1097482"/>
                  <a:gd name="connsiteY162" fmla="*/ 419643 h 800886"/>
                  <a:gd name="connsiteX163" fmla="*/ 650036 w 1097482"/>
                  <a:gd name="connsiteY163" fmla="*/ 430614 h 800886"/>
                  <a:gd name="connsiteX164" fmla="*/ 650036 w 1097482"/>
                  <a:gd name="connsiteY164" fmla="*/ 430614 h 800886"/>
                  <a:gd name="connsiteX165" fmla="*/ 545811 w 1097482"/>
                  <a:gd name="connsiteY165" fmla="*/ 460784 h 800886"/>
                  <a:gd name="connsiteX166" fmla="*/ 405929 w 1097482"/>
                  <a:gd name="connsiteY166" fmla="*/ 298961 h 800886"/>
                  <a:gd name="connsiteX167" fmla="*/ 496441 w 1097482"/>
                  <a:gd name="connsiteY167" fmla="*/ 619864 h 800886"/>
                  <a:gd name="connsiteX168" fmla="*/ 496441 w 1097482"/>
                  <a:gd name="connsiteY168" fmla="*/ 619864 h 800886"/>
                  <a:gd name="connsiteX169" fmla="*/ 496441 w 1097482"/>
                  <a:gd name="connsiteY169" fmla="*/ 619864 h 800886"/>
                  <a:gd name="connsiteX170" fmla="*/ 444329 w 1097482"/>
                  <a:gd name="connsiteY170" fmla="*/ 545810 h 800886"/>
                  <a:gd name="connsiteX171" fmla="*/ 460785 w 1097482"/>
                  <a:gd name="connsiteY171" fmla="*/ 529353 h 800886"/>
                  <a:gd name="connsiteX172" fmla="*/ 534840 w 1097482"/>
                  <a:gd name="connsiteY172" fmla="*/ 581466 h 800886"/>
                  <a:gd name="connsiteX173" fmla="*/ 496441 w 1097482"/>
                  <a:gd name="connsiteY173" fmla="*/ 619864 h 800886"/>
                  <a:gd name="connsiteX174" fmla="*/ 559524 w 1097482"/>
                  <a:gd name="connsiteY174" fmla="*/ 559523 h 800886"/>
                  <a:gd name="connsiteX175" fmla="*/ 474498 w 1097482"/>
                  <a:gd name="connsiteY175" fmla="*/ 499183 h 800886"/>
                  <a:gd name="connsiteX176" fmla="*/ 474498 w 1097482"/>
                  <a:gd name="connsiteY176" fmla="*/ 469013 h 800886"/>
                  <a:gd name="connsiteX177" fmla="*/ 548553 w 1097482"/>
                  <a:gd name="connsiteY177" fmla="*/ 490954 h 800886"/>
                  <a:gd name="connsiteX178" fmla="*/ 562267 w 1097482"/>
                  <a:gd name="connsiteY178" fmla="*/ 490954 h 800886"/>
                  <a:gd name="connsiteX179" fmla="*/ 647293 w 1097482"/>
                  <a:gd name="connsiteY179" fmla="*/ 469013 h 800886"/>
                  <a:gd name="connsiteX180" fmla="*/ 647293 w 1097482"/>
                  <a:gd name="connsiteY180" fmla="*/ 499183 h 800886"/>
                  <a:gd name="connsiteX181" fmla="*/ 559524 w 1097482"/>
                  <a:gd name="connsiteY181" fmla="*/ 559523 h 800886"/>
                  <a:gd name="connsiteX182" fmla="*/ 628094 w 1097482"/>
                  <a:gd name="connsiteY182" fmla="*/ 619864 h 800886"/>
                  <a:gd name="connsiteX183" fmla="*/ 628094 w 1097482"/>
                  <a:gd name="connsiteY183" fmla="*/ 619864 h 800886"/>
                  <a:gd name="connsiteX184" fmla="*/ 628094 w 1097482"/>
                  <a:gd name="connsiteY184" fmla="*/ 619864 h 800886"/>
                  <a:gd name="connsiteX185" fmla="*/ 586952 w 1097482"/>
                  <a:gd name="connsiteY185" fmla="*/ 581466 h 800886"/>
                  <a:gd name="connsiteX186" fmla="*/ 661007 w 1097482"/>
                  <a:gd name="connsiteY186" fmla="*/ 529353 h 800886"/>
                  <a:gd name="connsiteX187" fmla="*/ 677464 w 1097482"/>
                  <a:gd name="connsiteY187" fmla="*/ 545810 h 800886"/>
                  <a:gd name="connsiteX188" fmla="*/ 628094 w 1097482"/>
                  <a:gd name="connsiteY188" fmla="*/ 619864 h 800886"/>
                  <a:gd name="connsiteX189" fmla="*/ 918827 w 1097482"/>
                  <a:gd name="connsiteY189" fmla="*/ 606151 h 800886"/>
                  <a:gd name="connsiteX190" fmla="*/ 883171 w 1097482"/>
                  <a:gd name="connsiteY190" fmla="*/ 570495 h 800886"/>
                  <a:gd name="connsiteX191" fmla="*/ 883171 w 1097482"/>
                  <a:gd name="connsiteY191" fmla="*/ 562266 h 800886"/>
                  <a:gd name="connsiteX192" fmla="*/ 883171 w 1097482"/>
                  <a:gd name="connsiteY192" fmla="*/ 556781 h 800886"/>
                  <a:gd name="connsiteX193" fmla="*/ 916084 w 1097482"/>
                  <a:gd name="connsiteY193" fmla="*/ 562266 h 800886"/>
                  <a:gd name="connsiteX194" fmla="*/ 918827 w 1097482"/>
                  <a:gd name="connsiteY194" fmla="*/ 562266 h 800886"/>
                  <a:gd name="connsiteX195" fmla="*/ 954483 w 1097482"/>
                  <a:gd name="connsiteY195" fmla="*/ 556781 h 800886"/>
                  <a:gd name="connsiteX196" fmla="*/ 954483 w 1097482"/>
                  <a:gd name="connsiteY196" fmla="*/ 562266 h 800886"/>
                  <a:gd name="connsiteX197" fmla="*/ 954483 w 1097482"/>
                  <a:gd name="connsiteY197" fmla="*/ 570495 h 800886"/>
                  <a:gd name="connsiteX198" fmla="*/ 918827 w 1097482"/>
                  <a:gd name="connsiteY198" fmla="*/ 606151 h 800886"/>
                  <a:gd name="connsiteX199" fmla="*/ 979168 w 1097482"/>
                  <a:gd name="connsiteY199" fmla="*/ 504668 h 800886"/>
                  <a:gd name="connsiteX200" fmla="*/ 916084 w 1097482"/>
                  <a:gd name="connsiteY200" fmla="*/ 529353 h 800886"/>
                  <a:gd name="connsiteX201" fmla="*/ 831058 w 1097482"/>
                  <a:gd name="connsiteY201" fmla="*/ 438842 h 800886"/>
                  <a:gd name="connsiteX202" fmla="*/ 831058 w 1097482"/>
                  <a:gd name="connsiteY202" fmla="*/ 408671 h 800886"/>
                  <a:gd name="connsiteX203" fmla="*/ 828316 w 1097482"/>
                  <a:gd name="connsiteY203" fmla="*/ 400443 h 800886"/>
                  <a:gd name="connsiteX204" fmla="*/ 817344 w 1097482"/>
                  <a:gd name="connsiteY204" fmla="*/ 381244 h 800886"/>
                  <a:gd name="connsiteX205" fmla="*/ 811859 w 1097482"/>
                  <a:gd name="connsiteY205" fmla="*/ 356559 h 800886"/>
                  <a:gd name="connsiteX206" fmla="*/ 811859 w 1097482"/>
                  <a:gd name="connsiteY206" fmla="*/ 356559 h 800886"/>
                  <a:gd name="connsiteX207" fmla="*/ 880429 w 1097482"/>
                  <a:gd name="connsiteY207" fmla="*/ 287990 h 800886"/>
                  <a:gd name="connsiteX208" fmla="*/ 1017567 w 1097482"/>
                  <a:gd name="connsiteY208" fmla="*/ 287990 h 800886"/>
                  <a:gd name="connsiteX209" fmla="*/ 1017567 w 1097482"/>
                  <a:gd name="connsiteY209" fmla="*/ 353816 h 800886"/>
                  <a:gd name="connsiteX210" fmla="*/ 1009338 w 1097482"/>
                  <a:gd name="connsiteY210" fmla="*/ 383987 h 800886"/>
                  <a:gd name="connsiteX211" fmla="*/ 1001110 w 1097482"/>
                  <a:gd name="connsiteY211" fmla="*/ 400443 h 800886"/>
                  <a:gd name="connsiteX212" fmla="*/ 998367 w 1097482"/>
                  <a:gd name="connsiteY212" fmla="*/ 408671 h 800886"/>
                  <a:gd name="connsiteX213" fmla="*/ 998367 w 1097482"/>
                  <a:gd name="connsiteY213" fmla="*/ 441585 h 800886"/>
                  <a:gd name="connsiteX214" fmla="*/ 979168 w 1097482"/>
                  <a:gd name="connsiteY214" fmla="*/ 504668 h 8008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Lst>
                <a:rect l="l" t="t" r="r" b="b"/>
                <a:pathLst>
                  <a:path w="1097482" h="800886">
                    <a:moveTo>
                      <a:pt x="1055965" y="586951"/>
                    </a:moveTo>
                    <a:lnTo>
                      <a:pt x="990139" y="567752"/>
                    </a:lnTo>
                    <a:cubicBezTo>
                      <a:pt x="987396" y="567752"/>
                      <a:pt x="984653" y="565009"/>
                      <a:pt x="984653" y="562266"/>
                    </a:cubicBezTo>
                    <a:lnTo>
                      <a:pt x="984653" y="540324"/>
                    </a:lnTo>
                    <a:cubicBezTo>
                      <a:pt x="990139" y="537582"/>
                      <a:pt x="995624" y="532096"/>
                      <a:pt x="1001110" y="526610"/>
                    </a:cubicBezTo>
                    <a:cubicBezTo>
                      <a:pt x="1023052" y="504668"/>
                      <a:pt x="1036766" y="474498"/>
                      <a:pt x="1036766" y="441585"/>
                    </a:cubicBezTo>
                    <a:lnTo>
                      <a:pt x="1036766" y="411414"/>
                    </a:lnTo>
                    <a:lnTo>
                      <a:pt x="1042252" y="397701"/>
                    </a:lnTo>
                    <a:cubicBezTo>
                      <a:pt x="1050480" y="383987"/>
                      <a:pt x="1053223" y="367530"/>
                      <a:pt x="1053223" y="353816"/>
                    </a:cubicBezTo>
                    <a:lnTo>
                      <a:pt x="1053223" y="271533"/>
                    </a:lnTo>
                    <a:cubicBezTo>
                      <a:pt x="1053223" y="263305"/>
                      <a:pt x="1044995" y="255077"/>
                      <a:pt x="1036766" y="255077"/>
                    </a:cubicBezTo>
                    <a:lnTo>
                      <a:pt x="883171" y="255077"/>
                    </a:lnTo>
                    <a:cubicBezTo>
                      <a:pt x="828316" y="255077"/>
                      <a:pt x="781689" y="301704"/>
                      <a:pt x="781689" y="356559"/>
                    </a:cubicBezTo>
                    <a:lnTo>
                      <a:pt x="781689" y="356559"/>
                    </a:lnTo>
                    <a:cubicBezTo>
                      <a:pt x="781689" y="370273"/>
                      <a:pt x="784432" y="381244"/>
                      <a:pt x="789917" y="394958"/>
                    </a:cubicBezTo>
                    <a:lnTo>
                      <a:pt x="798145" y="411414"/>
                    </a:lnTo>
                    <a:lnTo>
                      <a:pt x="798145" y="436099"/>
                    </a:lnTo>
                    <a:cubicBezTo>
                      <a:pt x="798145" y="477240"/>
                      <a:pt x="817344" y="515639"/>
                      <a:pt x="850258" y="537582"/>
                    </a:cubicBezTo>
                    <a:lnTo>
                      <a:pt x="850258" y="559523"/>
                    </a:lnTo>
                    <a:cubicBezTo>
                      <a:pt x="850258" y="562266"/>
                      <a:pt x="850258" y="565009"/>
                      <a:pt x="836544" y="567752"/>
                    </a:cubicBezTo>
                    <a:lnTo>
                      <a:pt x="803631" y="575980"/>
                    </a:lnTo>
                    <a:lnTo>
                      <a:pt x="710377" y="543067"/>
                    </a:lnTo>
                    <a:cubicBezTo>
                      <a:pt x="710377" y="537582"/>
                      <a:pt x="710377" y="534839"/>
                      <a:pt x="704892" y="532096"/>
                    </a:cubicBezTo>
                    <a:lnTo>
                      <a:pt x="674721" y="501926"/>
                    </a:lnTo>
                    <a:lnTo>
                      <a:pt x="674721" y="449813"/>
                    </a:lnTo>
                    <a:cubicBezTo>
                      <a:pt x="677464" y="447070"/>
                      <a:pt x="680206" y="444327"/>
                      <a:pt x="682949" y="441585"/>
                    </a:cubicBezTo>
                    <a:cubicBezTo>
                      <a:pt x="721348" y="405929"/>
                      <a:pt x="740547" y="356559"/>
                      <a:pt x="740547" y="304447"/>
                    </a:cubicBezTo>
                    <a:lnTo>
                      <a:pt x="740547" y="263305"/>
                    </a:lnTo>
                    <a:cubicBezTo>
                      <a:pt x="751518" y="238620"/>
                      <a:pt x="757004" y="213936"/>
                      <a:pt x="757004" y="186508"/>
                    </a:cubicBezTo>
                    <a:lnTo>
                      <a:pt x="757004" y="16457"/>
                    </a:lnTo>
                    <a:cubicBezTo>
                      <a:pt x="757004" y="8228"/>
                      <a:pt x="748775" y="0"/>
                      <a:pt x="740547" y="0"/>
                    </a:cubicBezTo>
                    <a:lnTo>
                      <a:pt x="501926" y="0"/>
                    </a:lnTo>
                    <a:cubicBezTo>
                      <a:pt x="416901" y="0"/>
                      <a:pt x="348332" y="68569"/>
                      <a:pt x="348332" y="153595"/>
                    </a:cubicBezTo>
                    <a:lnTo>
                      <a:pt x="348332" y="186508"/>
                    </a:lnTo>
                    <a:cubicBezTo>
                      <a:pt x="348332" y="213936"/>
                      <a:pt x="353817" y="238620"/>
                      <a:pt x="364788" y="263305"/>
                    </a:cubicBezTo>
                    <a:lnTo>
                      <a:pt x="364788" y="298961"/>
                    </a:lnTo>
                    <a:cubicBezTo>
                      <a:pt x="364788" y="359302"/>
                      <a:pt x="392215" y="411414"/>
                      <a:pt x="433357" y="447070"/>
                    </a:cubicBezTo>
                    <a:lnTo>
                      <a:pt x="433357" y="501926"/>
                    </a:lnTo>
                    <a:lnTo>
                      <a:pt x="403187" y="532096"/>
                    </a:lnTo>
                    <a:cubicBezTo>
                      <a:pt x="400444" y="534839"/>
                      <a:pt x="397701" y="540324"/>
                      <a:pt x="397701" y="543067"/>
                    </a:cubicBezTo>
                    <a:lnTo>
                      <a:pt x="298961" y="578723"/>
                    </a:lnTo>
                    <a:cubicBezTo>
                      <a:pt x="290734" y="581466"/>
                      <a:pt x="285248" y="584208"/>
                      <a:pt x="279763" y="589694"/>
                    </a:cubicBezTo>
                    <a:lnTo>
                      <a:pt x="263306" y="581466"/>
                    </a:lnTo>
                    <a:cubicBezTo>
                      <a:pt x="309932" y="562266"/>
                      <a:pt x="323646" y="532096"/>
                      <a:pt x="323646" y="532096"/>
                    </a:cubicBezTo>
                    <a:cubicBezTo>
                      <a:pt x="326389" y="526610"/>
                      <a:pt x="326389" y="521125"/>
                      <a:pt x="323646" y="518382"/>
                    </a:cubicBezTo>
                    <a:cubicBezTo>
                      <a:pt x="312675" y="496440"/>
                      <a:pt x="309932" y="452556"/>
                      <a:pt x="309932" y="419643"/>
                    </a:cubicBezTo>
                    <a:cubicBezTo>
                      <a:pt x="309932" y="408671"/>
                      <a:pt x="309932" y="397701"/>
                      <a:pt x="307190" y="389472"/>
                    </a:cubicBezTo>
                    <a:cubicBezTo>
                      <a:pt x="301704" y="312675"/>
                      <a:pt x="244106" y="255077"/>
                      <a:pt x="172794" y="255077"/>
                    </a:cubicBezTo>
                    <a:cubicBezTo>
                      <a:pt x="101483" y="255077"/>
                      <a:pt x="43884" y="312675"/>
                      <a:pt x="38399" y="389472"/>
                    </a:cubicBezTo>
                    <a:cubicBezTo>
                      <a:pt x="38399" y="397701"/>
                      <a:pt x="38399" y="408671"/>
                      <a:pt x="35656" y="419643"/>
                    </a:cubicBezTo>
                    <a:cubicBezTo>
                      <a:pt x="35656" y="452556"/>
                      <a:pt x="32914" y="496440"/>
                      <a:pt x="21942" y="518382"/>
                    </a:cubicBezTo>
                    <a:cubicBezTo>
                      <a:pt x="19200" y="523868"/>
                      <a:pt x="19200" y="529353"/>
                      <a:pt x="21942" y="532096"/>
                    </a:cubicBezTo>
                    <a:cubicBezTo>
                      <a:pt x="21942" y="534839"/>
                      <a:pt x="38399" y="562266"/>
                      <a:pt x="82283" y="581466"/>
                    </a:cubicBezTo>
                    <a:lnTo>
                      <a:pt x="38399" y="603408"/>
                    </a:lnTo>
                    <a:cubicBezTo>
                      <a:pt x="16457" y="614379"/>
                      <a:pt x="0" y="639064"/>
                      <a:pt x="0" y="663748"/>
                    </a:cubicBezTo>
                    <a:lnTo>
                      <a:pt x="0" y="781687"/>
                    </a:lnTo>
                    <a:cubicBezTo>
                      <a:pt x="0" y="789916"/>
                      <a:pt x="8228" y="798144"/>
                      <a:pt x="16457" y="798144"/>
                    </a:cubicBezTo>
                    <a:cubicBezTo>
                      <a:pt x="24685" y="798144"/>
                      <a:pt x="32914" y="789916"/>
                      <a:pt x="32914" y="781687"/>
                    </a:cubicBezTo>
                    <a:lnTo>
                      <a:pt x="32914" y="663748"/>
                    </a:lnTo>
                    <a:cubicBezTo>
                      <a:pt x="32914" y="650035"/>
                      <a:pt x="41142" y="639064"/>
                      <a:pt x="52112" y="633578"/>
                    </a:cubicBezTo>
                    <a:lnTo>
                      <a:pt x="104225" y="606151"/>
                    </a:lnTo>
                    <a:lnTo>
                      <a:pt x="123425" y="622607"/>
                    </a:lnTo>
                    <a:cubicBezTo>
                      <a:pt x="137138" y="633578"/>
                      <a:pt x="153595" y="641806"/>
                      <a:pt x="170052" y="641806"/>
                    </a:cubicBezTo>
                    <a:cubicBezTo>
                      <a:pt x="186508" y="641806"/>
                      <a:pt x="202965" y="636321"/>
                      <a:pt x="216678" y="622607"/>
                    </a:cubicBezTo>
                    <a:lnTo>
                      <a:pt x="235878" y="606151"/>
                    </a:lnTo>
                    <a:lnTo>
                      <a:pt x="252335" y="614379"/>
                    </a:lnTo>
                    <a:cubicBezTo>
                      <a:pt x="244106" y="628092"/>
                      <a:pt x="238621" y="641806"/>
                      <a:pt x="238621" y="658263"/>
                    </a:cubicBezTo>
                    <a:lnTo>
                      <a:pt x="238621" y="781687"/>
                    </a:lnTo>
                    <a:cubicBezTo>
                      <a:pt x="238621" y="789916"/>
                      <a:pt x="246849" y="798144"/>
                      <a:pt x="255077" y="798144"/>
                    </a:cubicBezTo>
                    <a:cubicBezTo>
                      <a:pt x="263306" y="798144"/>
                      <a:pt x="271534" y="789916"/>
                      <a:pt x="271534" y="781687"/>
                    </a:cubicBezTo>
                    <a:lnTo>
                      <a:pt x="271534" y="658263"/>
                    </a:lnTo>
                    <a:cubicBezTo>
                      <a:pt x="271534" y="636321"/>
                      <a:pt x="285248" y="617122"/>
                      <a:pt x="307190" y="608893"/>
                    </a:cubicBezTo>
                    <a:lnTo>
                      <a:pt x="411415" y="570495"/>
                    </a:lnTo>
                    <a:lnTo>
                      <a:pt x="455300" y="636321"/>
                    </a:lnTo>
                    <a:cubicBezTo>
                      <a:pt x="460785" y="644549"/>
                      <a:pt x="469013" y="650035"/>
                      <a:pt x="479984" y="650035"/>
                    </a:cubicBezTo>
                    <a:cubicBezTo>
                      <a:pt x="479984" y="650035"/>
                      <a:pt x="482727" y="650035"/>
                      <a:pt x="482727" y="650035"/>
                    </a:cubicBezTo>
                    <a:cubicBezTo>
                      <a:pt x="490955" y="650035"/>
                      <a:pt x="499184" y="647292"/>
                      <a:pt x="504669" y="639064"/>
                    </a:cubicBezTo>
                    <a:lnTo>
                      <a:pt x="532097" y="611636"/>
                    </a:lnTo>
                    <a:lnTo>
                      <a:pt x="532097" y="778944"/>
                    </a:lnTo>
                    <a:cubicBezTo>
                      <a:pt x="532097" y="787173"/>
                      <a:pt x="540326" y="795401"/>
                      <a:pt x="548553" y="795401"/>
                    </a:cubicBezTo>
                    <a:cubicBezTo>
                      <a:pt x="556781" y="795401"/>
                      <a:pt x="565010" y="787173"/>
                      <a:pt x="565010" y="778944"/>
                    </a:cubicBezTo>
                    <a:lnTo>
                      <a:pt x="565010" y="611636"/>
                    </a:lnTo>
                    <a:lnTo>
                      <a:pt x="592438" y="639064"/>
                    </a:lnTo>
                    <a:cubicBezTo>
                      <a:pt x="597923" y="644549"/>
                      <a:pt x="606152" y="650035"/>
                      <a:pt x="614380" y="650035"/>
                    </a:cubicBezTo>
                    <a:cubicBezTo>
                      <a:pt x="614380" y="650035"/>
                      <a:pt x="617123" y="650035"/>
                      <a:pt x="617123" y="650035"/>
                    </a:cubicBezTo>
                    <a:cubicBezTo>
                      <a:pt x="628094" y="650035"/>
                      <a:pt x="636322" y="644549"/>
                      <a:pt x="641807" y="636321"/>
                    </a:cubicBezTo>
                    <a:lnTo>
                      <a:pt x="685692" y="570495"/>
                    </a:lnTo>
                    <a:lnTo>
                      <a:pt x="789917" y="608893"/>
                    </a:lnTo>
                    <a:cubicBezTo>
                      <a:pt x="809116" y="617122"/>
                      <a:pt x="825573" y="636321"/>
                      <a:pt x="825573" y="658263"/>
                    </a:cubicBezTo>
                    <a:lnTo>
                      <a:pt x="825573" y="781687"/>
                    </a:lnTo>
                    <a:cubicBezTo>
                      <a:pt x="825573" y="789916"/>
                      <a:pt x="833801" y="798144"/>
                      <a:pt x="842030" y="798144"/>
                    </a:cubicBezTo>
                    <a:cubicBezTo>
                      <a:pt x="850258" y="798144"/>
                      <a:pt x="858486" y="789916"/>
                      <a:pt x="858486" y="781687"/>
                    </a:cubicBezTo>
                    <a:lnTo>
                      <a:pt x="858486" y="658263"/>
                    </a:lnTo>
                    <a:cubicBezTo>
                      <a:pt x="858486" y="636321"/>
                      <a:pt x="850258" y="614379"/>
                      <a:pt x="833801" y="600665"/>
                    </a:cubicBezTo>
                    <a:lnTo>
                      <a:pt x="836544" y="600665"/>
                    </a:lnTo>
                    <a:cubicBezTo>
                      <a:pt x="839287" y="600665"/>
                      <a:pt x="844772" y="597922"/>
                      <a:pt x="850258" y="595179"/>
                    </a:cubicBezTo>
                    <a:lnTo>
                      <a:pt x="891399" y="636321"/>
                    </a:lnTo>
                    <a:lnTo>
                      <a:pt x="891399" y="784430"/>
                    </a:lnTo>
                    <a:cubicBezTo>
                      <a:pt x="891399" y="792658"/>
                      <a:pt x="899627" y="800887"/>
                      <a:pt x="907856" y="800887"/>
                    </a:cubicBezTo>
                    <a:cubicBezTo>
                      <a:pt x="916084" y="800887"/>
                      <a:pt x="924313" y="792658"/>
                      <a:pt x="924313" y="784430"/>
                    </a:cubicBezTo>
                    <a:lnTo>
                      <a:pt x="924313" y="636321"/>
                    </a:lnTo>
                    <a:lnTo>
                      <a:pt x="965454" y="595179"/>
                    </a:lnTo>
                    <a:cubicBezTo>
                      <a:pt x="968197" y="595179"/>
                      <a:pt x="970940" y="597922"/>
                      <a:pt x="970940" y="597922"/>
                    </a:cubicBezTo>
                    <a:lnTo>
                      <a:pt x="1036766" y="617122"/>
                    </a:lnTo>
                    <a:cubicBezTo>
                      <a:pt x="1050480" y="622607"/>
                      <a:pt x="1061451" y="636321"/>
                      <a:pt x="1061451" y="650035"/>
                    </a:cubicBezTo>
                    <a:lnTo>
                      <a:pt x="1061451" y="781687"/>
                    </a:lnTo>
                    <a:cubicBezTo>
                      <a:pt x="1061451" y="789916"/>
                      <a:pt x="1069679" y="798144"/>
                      <a:pt x="1077907" y="798144"/>
                    </a:cubicBezTo>
                    <a:cubicBezTo>
                      <a:pt x="1086136" y="798144"/>
                      <a:pt x="1094364" y="789916"/>
                      <a:pt x="1094364" y="781687"/>
                    </a:cubicBezTo>
                    <a:lnTo>
                      <a:pt x="1094364" y="650035"/>
                    </a:lnTo>
                    <a:cubicBezTo>
                      <a:pt x="1105335" y="622607"/>
                      <a:pt x="1086136" y="595179"/>
                      <a:pt x="1055965" y="586951"/>
                    </a:cubicBezTo>
                    <a:close/>
                    <a:moveTo>
                      <a:pt x="117939" y="559523"/>
                    </a:moveTo>
                    <a:cubicBezTo>
                      <a:pt x="87769" y="548552"/>
                      <a:pt x="74055" y="534839"/>
                      <a:pt x="65826" y="526610"/>
                    </a:cubicBezTo>
                    <a:cubicBezTo>
                      <a:pt x="71312" y="515639"/>
                      <a:pt x="74055" y="501926"/>
                      <a:pt x="74055" y="488212"/>
                    </a:cubicBezTo>
                    <a:cubicBezTo>
                      <a:pt x="82283" y="510154"/>
                      <a:pt x="98740" y="526610"/>
                      <a:pt x="115197" y="540324"/>
                    </a:cubicBezTo>
                    <a:lnTo>
                      <a:pt x="115197" y="559523"/>
                    </a:lnTo>
                    <a:close/>
                    <a:moveTo>
                      <a:pt x="211193" y="603408"/>
                    </a:moveTo>
                    <a:cubicBezTo>
                      <a:pt x="197480" y="617122"/>
                      <a:pt x="175537" y="617122"/>
                      <a:pt x="161823" y="603408"/>
                    </a:cubicBezTo>
                    <a:lnTo>
                      <a:pt x="148109" y="589694"/>
                    </a:lnTo>
                    <a:cubicBezTo>
                      <a:pt x="150852" y="584208"/>
                      <a:pt x="150852" y="578723"/>
                      <a:pt x="150852" y="573237"/>
                    </a:cubicBezTo>
                    <a:lnTo>
                      <a:pt x="150852" y="556781"/>
                    </a:lnTo>
                    <a:cubicBezTo>
                      <a:pt x="161823" y="559523"/>
                      <a:pt x="172794" y="562266"/>
                      <a:pt x="186508" y="562266"/>
                    </a:cubicBezTo>
                    <a:cubicBezTo>
                      <a:pt x="197480" y="562266"/>
                      <a:pt x="211193" y="559523"/>
                      <a:pt x="222164" y="556781"/>
                    </a:cubicBezTo>
                    <a:lnTo>
                      <a:pt x="222164" y="573237"/>
                    </a:lnTo>
                    <a:cubicBezTo>
                      <a:pt x="222164" y="578723"/>
                      <a:pt x="224907" y="584208"/>
                      <a:pt x="224907" y="589694"/>
                    </a:cubicBezTo>
                    <a:lnTo>
                      <a:pt x="211193" y="603408"/>
                    </a:lnTo>
                    <a:close/>
                    <a:moveTo>
                      <a:pt x="186508" y="529353"/>
                    </a:moveTo>
                    <a:cubicBezTo>
                      <a:pt x="139881" y="529353"/>
                      <a:pt x="101483" y="490954"/>
                      <a:pt x="101483" y="444327"/>
                    </a:cubicBezTo>
                    <a:cubicBezTo>
                      <a:pt x="101483" y="436099"/>
                      <a:pt x="93254" y="427871"/>
                      <a:pt x="85026" y="427871"/>
                    </a:cubicBezTo>
                    <a:cubicBezTo>
                      <a:pt x="85026" y="427871"/>
                      <a:pt x="82283" y="427871"/>
                      <a:pt x="82283" y="427871"/>
                    </a:cubicBezTo>
                    <a:cubicBezTo>
                      <a:pt x="82283" y="427871"/>
                      <a:pt x="82283" y="425128"/>
                      <a:pt x="82283" y="425128"/>
                    </a:cubicBezTo>
                    <a:cubicBezTo>
                      <a:pt x="82283" y="414157"/>
                      <a:pt x="82283" y="403186"/>
                      <a:pt x="82283" y="394958"/>
                    </a:cubicBezTo>
                    <a:cubicBezTo>
                      <a:pt x="85026" y="367530"/>
                      <a:pt x="95997" y="340102"/>
                      <a:pt x="115197" y="320903"/>
                    </a:cubicBezTo>
                    <a:cubicBezTo>
                      <a:pt x="134395" y="301704"/>
                      <a:pt x="159080" y="290733"/>
                      <a:pt x="186508" y="290733"/>
                    </a:cubicBezTo>
                    <a:cubicBezTo>
                      <a:pt x="213936" y="290733"/>
                      <a:pt x="238621" y="301704"/>
                      <a:pt x="257820" y="320903"/>
                    </a:cubicBezTo>
                    <a:cubicBezTo>
                      <a:pt x="277020" y="340102"/>
                      <a:pt x="287991" y="367530"/>
                      <a:pt x="290734" y="394958"/>
                    </a:cubicBezTo>
                    <a:cubicBezTo>
                      <a:pt x="290734" y="403186"/>
                      <a:pt x="290734" y="414157"/>
                      <a:pt x="290734" y="425128"/>
                    </a:cubicBezTo>
                    <a:cubicBezTo>
                      <a:pt x="290734" y="425128"/>
                      <a:pt x="290734" y="427871"/>
                      <a:pt x="290734" y="427871"/>
                    </a:cubicBezTo>
                    <a:cubicBezTo>
                      <a:pt x="274277" y="400443"/>
                      <a:pt x="246849" y="381244"/>
                      <a:pt x="211193" y="370273"/>
                    </a:cubicBezTo>
                    <a:cubicBezTo>
                      <a:pt x="178280" y="359302"/>
                      <a:pt x="150852" y="359302"/>
                      <a:pt x="150852" y="359302"/>
                    </a:cubicBezTo>
                    <a:cubicBezTo>
                      <a:pt x="145366" y="359302"/>
                      <a:pt x="142624" y="362045"/>
                      <a:pt x="139881" y="364787"/>
                    </a:cubicBezTo>
                    <a:lnTo>
                      <a:pt x="112454" y="394958"/>
                    </a:lnTo>
                    <a:cubicBezTo>
                      <a:pt x="106968" y="400443"/>
                      <a:pt x="106968" y="411414"/>
                      <a:pt x="112454" y="416900"/>
                    </a:cubicBezTo>
                    <a:cubicBezTo>
                      <a:pt x="117939" y="422385"/>
                      <a:pt x="128910" y="422385"/>
                      <a:pt x="134395" y="416900"/>
                    </a:cubicBezTo>
                    <a:lnTo>
                      <a:pt x="159080" y="392215"/>
                    </a:lnTo>
                    <a:cubicBezTo>
                      <a:pt x="181023" y="392215"/>
                      <a:pt x="246849" y="400443"/>
                      <a:pt x="271534" y="458041"/>
                    </a:cubicBezTo>
                    <a:cubicBezTo>
                      <a:pt x="263306" y="496440"/>
                      <a:pt x="227649" y="529353"/>
                      <a:pt x="186508" y="529353"/>
                    </a:cubicBezTo>
                    <a:close/>
                    <a:moveTo>
                      <a:pt x="252335" y="559523"/>
                    </a:moveTo>
                    <a:lnTo>
                      <a:pt x="252335" y="540324"/>
                    </a:lnTo>
                    <a:cubicBezTo>
                      <a:pt x="271534" y="526610"/>
                      <a:pt x="285248" y="510154"/>
                      <a:pt x="293476" y="488212"/>
                    </a:cubicBezTo>
                    <a:cubicBezTo>
                      <a:pt x="296219" y="501926"/>
                      <a:pt x="298961" y="515639"/>
                      <a:pt x="301704" y="526610"/>
                    </a:cubicBezTo>
                    <a:cubicBezTo>
                      <a:pt x="298961" y="534839"/>
                      <a:pt x="282505" y="548552"/>
                      <a:pt x="252335" y="559523"/>
                    </a:cubicBezTo>
                    <a:close/>
                    <a:moveTo>
                      <a:pt x="405929" y="298961"/>
                    </a:moveTo>
                    <a:lnTo>
                      <a:pt x="405929" y="260562"/>
                    </a:lnTo>
                    <a:cubicBezTo>
                      <a:pt x="405929" y="257819"/>
                      <a:pt x="405929" y="255077"/>
                      <a:pt x="403187" y="252334"/>
                    </a:cubicBezTo>
                    <a:cubicBezTo>
                      <a:pt x="392215" y="230392"/>
                      <a:pt x="386730" y="208450"/>
                      <a:pt x="386730" y="186508"/>
                    </a:cubicBezTo>
                    <a:lnTo>
                      <a:pt x="386730" y="153595"/>
                    </a:lnTo>
                    <a:cubicBezTo>
                      <a:pt x="386730" y="87768"/>
                      <a:pt x="441586" y="32913"/>
                      <a:pt x="507412" y="32913"/>
                    </a:cubicBezTo>
                    <a:lnTo>
                      <a:pt x="729576" y="32913"/>
                    </a:lnTo>
                    <a:lnTo>
                      <a:pt x="729576" y="186508"/>
                    </a:lnTo>
                    <a:cubicBezTo>
                      <a:pt x="729576" y="208450"/>
                      <a:pt x="724090" y="233135"/>
                      <a:pt x="713120" y="252334"/>
                    </a:cubicBezTo>
                    <a:cubicBezTo>
                      <a:pt x="713120" y="255077"/>
                      <a:pt x="710377" y="257819"/>
                      <a:pt x="710377" y="260562"/>
                    </a:cubicBezTo>
                    <a:lnTo>
                      <a:pt x="710377" y="307189"/>
                    </a:lnTo>
                    <a:cubicBezTo>
                      <a:pt x="710377" y="351074"/>
                      <a:pt x="693920" y="389472"/>
                      <a:pt x="661007" y="419643"/>
                    </a:cubicBezTo>
                    <a:cubicBezTo>
                      <a:pt x="658264" y="422385"/>
                      <a:pt x="652778" y="427871"/>
                      <a:pt x="650036" y="430614"/>
                    </a:cubicBezTo>
                    <a:cubicBezTo>
                      <a:pt x="650036" y="430614"/>
                      <a:pt x="650036" y="430614"/>
                      <a:pt x="650036" y="430614"/>
                    </a:cubicBezTo>
                    <a:cubicBezTo>
                      <a:pt x="619866" y="452556"/>
                      <a:pt x="584209" y="463527"/>
                      <a:pt x="545811" y="460784"/>
                    </a:cubicBezTo>
                    <a:cubicBezTo>
                      <a:pt x="469013" y="455299"/>
                      <a:pt x="405929" y="383987"/>
                      <a:pt x="405929" y="298961"/>
                    </a:cubicBezTo>
                    <a:close/>
                    <a:moveTo>
                      <a:pt x="496441" y="619864"/>
                    </a:moveTo>
                    <a:cubicBezTo>
                      <a:pt x="496441" y="619864"/>
                      <a:pt x="496441" y="622607"/>
                      <a:pt x="496441" y="619864"/>
                    </a:cubicBezTo>
                    <a:cubicBezTo>
                      <a:pt x="493698" y="622607"/>
                      <a:pt x="493698" y="619864"/>
                      <a:pt x="496441" y="619864"/>
                    </a:cubicBezTo>
                    <a:lnTo>
                      <a:pt x="444329" y="545810"/>
                    </a:lnTo>
                    <a:lnTo>
                      <a:pt x="460785" y="529353"/>
                    </a:lnTo>
                    <a:lnTo>
                      <a:pt x="534840" y="581466"/>
                    </a:lnTo>
                    <a:lnTo>
                      <a:pt x="496441" y="619864"/>
                    </a:lnTo>
                    <a:close/>
                    <a:moveTo>
                      <a:pt x="559524" y="559523"/>
                    </a:moveTo>
                    <a:lnTo>
                      <a:pt x="474498" y="499183"/>
                    </a:lnTo>
                    <a:lnTo>
                      <a:pt x="474498" y="469013"/>
                    </a:lnTo>
                    <a:cubicBezTo>
                      <a:pt x="496441" y="479983"/>
                      <a:pt x="521126" y="488212"/>
                      <a:pt x="548553" y="490954"/>
                    </a:cubicBezTo>
                    <a:cubicBezTo>
                      <a:pt x="554039" y="490954"/>
                      <a:pt x="556781" y="490954"/>
                      <a:pt x="562267" y="490954"/>
                    </a:cubicBezTo>
                    <a:cubicBezTo>
                      <a:pt x="592438" y="490954"/>
                      <a:pt x="622609" y="482726"/>
                      <a:pt x="647293" y="469013"/>
                    </a:cubicBezTo>
                    <a:lnTo>
                      <a:pt x="647293" y="499183"/>
                    </a:lnTo>
                    <a:lnTo>
                      <a:pt x="559524" y="559523"/>
                    </a:lnTo>
                    <a:close/>
                    <a:moveTo>
                      <a:pt x="628094" y="619864"/>
                    </a:moveTo>
                    <a:cubicBezTo>
                      <a:pt x="628094" y="619864"/>
                      <a:pt x="628094" y="622607"/>
                      <a:pt x="628094" y="619864"/>
                    </a:cubicBezTo>
                    <a:cubicBezTo>
                      <a:pt x="625351" y="622607"/>
                      <a:pt x="625351" y="622607"/>
                      <a:pt x="628094" y="619864"/>
                    </a:cubicBezTo>
                    <a:lnTo>
                      <a:pt x="586952" y="581466"/>
                    </a:lnTo>
                    <a:lnTo>
                      <a:pt x="661007" y="529353"/>
                    </a:lnTo>
                    <a:lnTo>
                      <a:pt x="677464" y="545810"/>
                    </a:lnTo>
                    <a:lnTo>
                      <a:pt x="628094" y="619864"/>
                    </a:lnTo>
                    <a:close/>
                    <a:moveTo>
                      <a:pt x="918827" y="606151"/>
                    </a:moveTo>
                    <a:lnTo>
                      <a:pt x="883171" y="570495"/>
                    </a:lnTo>
                    <a:cubicBezTo>
                      <a:pt x="883171" y="567752"/>
                      <a:pt x="883171" y="565009"/>
                      <a:pt x="883171" y="562266"/>
                    </a:cubicBezTo>
                    <a:lnTo>
                      <a:pt x="883171" y="556781"/>
                    </a:lnTo>
                    <a:cubicBezTo>
                      <a:pt x="894142" y="559523"/>
                      <a:pt x="905113" y="562266"/>
                      <a:pt x="916084" y="562266"/>
                    </a:cubicBezTo>
                    <a:cubicBezTo>
                      <a:pt x="916084" y="562266"/>
                      <a:pt x="918827" y="562266"/>
                      <a:pt x="918827" y="562266"/>
                    </a:cubicBezTo>
                    <a:cubicBezTo>
                      <a:pt x="929798" y="562266"/>
                      <a:pt x="943512" y="559523"/>
                      <a:pt x="954483" y="556781"/>
                    </a:cubicBezTo>
                    <a:lnTo>
                      <a:pt x="954483" y="562266"/>
                    </a:lnTo>
                    <a:cubicBezTo>
                      <a:pt x="954483" y="565009"/>
                      <a:pt x="954483" y="567752"/>
                      <a:pt x="954483" y="570495"/>
                    </a:cubicBezTo>
                    <a:lnTo>
                      <a:pt x="918827" y="606151"/>
                    </a:lnTo>
                    <a:close/>
                    <a:moveTo>
                      <a:pt x="979168" y="504668"/>
                    </a:moveTo>
                    <a:cubicBezTo>
                      <a:pt x="962712" y="521125"/>
                      <a:pt x="940769" y="529353"/>
                      <a:pt x="916084" y="529353"/>
                    </a:cubicBezTo>
                    <a:cubicBezTo>
                      <a:pt x="869458" y="526610"/>
                      <a:pt x="831058" y="488212"/>
                      <a:pt x="831058" y="438842"/>
                    </a:cubicBezTo>
                    <a:lnTo>
                      <a:pt x="831058" y="408671"/>
                    </a:lnTo>
                    <a:cubicBezTo>
                      <a:pt x="831058" y="405929"/>
                      <a:pt x="831058" y="403186"/>
                      <a:pt x="828316" y="400443"/>
                    </a:cubicBezTo>
                    <a:lnTo>
                      <a:pt x="817344" y="381244"/>
                    </a:lnTo>
                    <a:cubicBezTo>
                      <a:pt x="814602" y="373016"/>
                      <a:pt x="811859" y="364787"/>
                      <a:pt x="811859" y="356559"/>
                    </a:cubicBezTo>
                    <a:lnTo>
                      <a:pt x="811859" y="356559"/>
                    </a:lnTo>
                    <a:cubicBezTo>
                      <a:pt x="811859" y="318161"/>
                      <a:pt x="842030" y="287990"/>
                      <a:pt x="880429" y="287990"/>
                    </a:cubicBezTo>
                    <a:lnTo>
                      <a:pt x="1017567" y="287990"/>
                    </a:lnTo>
                    <a:lnTo>
                      <a:pt x="1017567" y="353816"/>
                    </a:lnTo>
                    <a:cubicBezTo>
                      <a:pt x="1017567" y="364787"/>
                      <a:pt x="1014824" y="375758"/>
                      <a:pt x="1009338" y="383987"/>
                    </a:cubicBezTo>
                    <a:lnTo>
                      <a:pt x="1001110" y="400443"/>
                    </a:lnTo>
                    <a:cubicBezTo>
                      <a:pt x="1001110" y="403186"/>
                      <a:pt x="998367" y="405929"/>
                      <a:pt x="998367" y="408671"/>
                    </a:cubicBezTo>
                    <a:lnTo>
                      <a:pt x="998367" y="441585"/>
                    </a:lnTo>
                    <a:cubicBezTo>
                      <a:pt x="1003853" y="466270"/>
                      <a:pt x="995624" y="488212"/>
                      <a:pt x="979168" y="504668"/>
                    </a:cubicBezTo>
                    <a:close/>
                  </a:path>
                </a:pathLst>
              </a:custGeom>
              <a:grpFill/>
              <a:ln w="27426" cap="flat">
                <a:noFill/>
                <a:prstDash val="solid"/>
                <a:miter/>
              </a:ln>
            </p:spPr>
            <p:txBody>
              <a:bodyPr rtlCol="0" anchor="ctr"/>
              <a:lstStyle/>
              <a:p>
                <a:endParaRPr lang="en-US" sz="835"/>
              </a:p>
            </p:txBody>
          </p:sp>
          <p:sp>
            <p:nvSpPr>
              <p:cNvPr id="111" name="Freeform 110">
                <a:extLst>
                  <a:ext uri="{FF2B5EF4-FFF2-40B4-BE49-F238E27FC236}">
                    <a16:creationId xmlns:a16="http://schemas.microsoft.com/office/drawing/2014/main" id="{1A139472-463C-00E4-510A-228FF11CD952}"/>
                  </a:ext>
                </a:extLst>
              </p:cNvPr>
              <p:cNvSpPr/>
              <p:nvPr/>
            </p:nvSpPr>
            <p:spPr>
              <a:xfrm>
                <a:off x="9258490" y="4220154"/>
                <a:ext cx="135424" cy="52112"/>
              </a:xfrm>
              <a:custGeom>
                <a:avLst/>
                <a:gdLst>
                  <a:gd name="connsiteX0" fmla="*/ 126167 w 135424"/>
                  <a:gd name="connsiteY0" fmla="*/ 19200 h 52112"/>
                  <a:gd name="connsiteX1" fmla="*/ 16457 w 135424"/>
                  <a:gd name="connsiteY1" fmla="*/ 0 h 52112"/>
                  <a:gd name="connsiteX2" fmla="*/ 0 w 135424"/>
                  <a:gd name="connsiteY2" fmla="*/ 16457 h 52112"/>
                  <a:gd name="connsiteX3" fmla="*/ 16457 w 135424"/>
                  <a:gd name="connsiteY3" fmla="*/ 32913 h 52112"/>
                  <a:gd name="connsiteX4" fmla="*/ 112454 w 135424"/>
                  <a:gd name="connsiteY4" fmla="*/ 49370 h 52112"/>
                  <a:gd name="connsiteX5" fmla="*/ 120682 w 135424"/>
                  <a:gd name="connsiteY5" fmla="*/ 52113 h 52112"/>
                  <a:gd name="connsiteX6" fmla="*/ 134395 w 135424"/>
                  <a:gd name="connsiteY6" fmla="*/ 43884 h 52112"/>
                  <a:gd name="connsiteX7" fmla="*/ 126167 w 135424"/>
                  <a:gd name="connsiteY7" fmla="*/ 19200 h 521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35424" h="52112">
                    <a:moveTo>
                      <a:pt x="126167" y="19200"/>
                    </a:moveTo>
                    <a:cubicBezTo>
                      <a:pt x="87769" y="0"/>
                      <a:pt x="19200" y="0"/>
                      <a:pt x="16457" y="0"/>
                    </a:cubicBezTo>
                    <a:cubicBezTo>
                      <a:pt x="8228" y="0"/>
                      <a:pt x="0" y="8228"/>
                      <a:pt x="0" y="16457"/>
                    </a:cubicBezTo>
                    <a:cubicBezTo>
                      <a:pt x="0" y="24685"/>
                      <a:pt x="8228" y="32913"/>
                      <a:pt x="16457" y="32913"/>
                    </a:cubicBezTo>
                    <a:cubicBezTo>
                      <a:pt x="35656" y="32913"/>
                      <a:pt x="87769" y="35656"/>
                      <a:pt x="112454" y="49370"/>
                    </a:cubicBezTo>
                    <a:cubicBezTo>
                      <a:pt x="115197" y="49370"/>
                      <a:pt x="117939" y="52113"/>
                      <a:pt x="120682" y="52113"/>
                    </a:cubicBezTo>
                    <a:cubicBezTo>
                      <a:pt x="126167" y="52113"/>
                      <a:pt x="131653" y="49370"/>
                      <a:pt x="134395" y="43884"/>
                    </a:cubicBezTo>
                    <a:cubicBezTo>
                      <a:pt x="137138" y="32913"/>
                      <a:pt x="134395" y="24685"/>
                      <a:pt x="126167" y="19200"/>
                    </a:cubicBezTo>
                    <a:close/>
                  </a:path>
                </a:pathLst>
              </a:custGeom>
              <a:grpFill/>
              <a:ln w="27426" cap="flat">
                <a:noFill/>
                <a:prstDash val="solid"/>
                <a:miter/>
              </a:ln>
            </p:spPr>
            <p:txBody>
              <a:bodyPr rtlCol="0" anchor="ctr"/>
              <a:lstStyle/>
              <a:p>
                <a:endParaRPr lang="en-US" sz="835"/>
              </a:p>
            </p:txBody>
          </p:sp>
          <p:sp>
            <p:nvSpPr>
              <p:cNvPr id="112" name="Freeform 111">
                <a:extLst>
                  <a:ext uri="{FF2B5EF4-FFF2-40B4-BE49-F238E27FC236}">
                    <a16:creationId xmlns:a16="http://schemas.microsoft.com/office/drawing/2014/main" id="{BE986E56-1C2D-F5A6-9689-6517BC5AA360}"/>
                  </a:ext>
                </a:extLst>
              </p:cNvPr>
              <p:cNvSpPr/>
              <p:nvPr/>
            </p:nvSpPr>
            <p:spPr>
              <a:xfrm>
                <a:off x="8833361" y="4024394"/>
                <a:ext cx="270162" cy="91535"/>
              </a:xfrm>
              <a:custGeom>
                <a:avLst/>
                <a:gdLst>
                  <a:gd name="connsiteX0" fmla="*/ 266049 w 270162"/>
                  <a:gd name="connsiteY0" fmla="*/ 47651 h 91535"/>
                  <a:gd name="connsiteX1" fmla="*/ 27428 w 270162"/>
                  <a:gd name="connsiteY1" fmla="*/ 6509 h 91535"/>
                  <a:gd name="connsiteX2" fmla="*/ 0 w 270162"/>
                  <a:gd name="connsiteY2" fmla="*/ 39422 h 91535"/>
                  <a:gd name="connsiteX3" fmla="*/ 0 w 270162"/>
                  <a:gd name="connsiteY3" fmla="*/ 75078 h 91535"/>
                  <a:gd name="connsiteX4" fmla="*/ 16457 w 270162"/>
                  <a:gd name="connsiteY4" fmla="*/ 91535 h 91535"/>
                  <a:gd name="connsiteX5" fmla="*/ 32914 w 270162"/>
                  <a:gd name="connsiteY5" fmla="*/ 75078 h 91535"/>
                  <a:gd name="connsiteX6" fmla="*/ 32914 w 270162"/>
                  <a:gd name="connsiteY6" fmla="*/ 39422 h 91535"/>
                  <a:gd name="connsiteX7" fmla="*/ 32914 w 270162"/>
                  <a:gd name="connsiteY7" fmla="*/ 39422 h 91535"/>
                  <a:gd name="connsiteX8" fmla="*/ 137138 w 270162"/>
                  <a:gd name="connsiteY8" fmla="*/ 33937 h 91535"/>
                  <a:gd name="connsiteX9" fmla="*/ 244106 w 270162"/>
                  <a:gd name="connsiteY9" fmla="*/ 72335 h 91535"/>
                  <a:gd name="connsiteX10" fmla="*/ 266049 w 270162"/>
                  <a:gd name="connsiteY10" fmla="*/ 72335 h 91535"/>
                  <a:gd name="connsiteX11" fmla="*/ 266049 w 270162"/>
                  <a:gd name="connsiteY11" fmla="*/ 47651 h 915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0162" h="91535">
                    <a:moveTo>
                      <a:pt x="266049" y="47651"/>
                    </a:moveTo>
                    <a:cubicBezTo>
                      <a:pt x="205708" y="-12690"/>
                      <a:pt x="79540" y="-1719"/>
                      <a:pt x="27428" y="6509"/>
                    </a:cubicBezTo>
                    <a:cubicBezTo>
                      <a:pt x="10971" y="9252"/>
                      <a:pt x="0" y="22966"/>
                      <a:pt x="0" y="39422"/>
                    </a:cubicBezTo>
                    <a:lnTo>
                      <a:pt x="0" y="75078"/>
                    </a:lnTo>
                    <a:cubicBezTo>
                      <a:pt x="0" y="83307"/>
                      <a:pt x="8228" y="91535"/>
                      <a:pt x="16457" y="91535"/>
                    </a:cubicBezTo>
                    <a:cubicBezTo>
                      <a:pt x="24685" y="91535"/>
                      <a:pt x="32914" y="83307"/>
                      <a:pt x="32914" y="75078"/>
                    </a:cubicBezTo>
                    <a:lnTo>
                      <a:pt x="32914" y="39422"/>
                    </a:lnTo>
                    <a:cubicBezTo>
                      <a:pt x="32914" y="39422"/>
                      <a:pt x="32914" y="39422"/>
                      <a:pt x="32914" y="39422"/>
                    </a:cubicBezTo>
                    <a:cubicBezTo>
                      <a:pt x="52112" y="36680"/>
                      <a:pt x="93254" y="31194"/>
                      <a:pt x="137138" y="33937"/>
                    </a:cubicBezTo>
                    <a:cubicBezTo>
                      <a:pt x="186508" y="36680"/>
                      <a:pt x="222164" y="50394"/>
                      <a:pt x="244106" y="72335"/>
                    </a:cubicBezTo>
                    <a:cubicBezTo>
                      <a:pt x="249592" y="77821"/>
                      <a:pt x="260563" y="77821"/>
                      <a:pt x="266049" y="72335"/>
                    </a:cubicBezTo>
                    <a:cubicBezTo>
                      <a:pt x="271534" y="64107"/>
                      <a:pt x="271534" y="53136"/>
                      <a:pt x="266049" y="47651"/>
                    </a:cubicBezTo>
                    <a:close/>
                  </a:path>
                </a:pathLst>
              </a:custGeom>
              <a:grpFill/>
              <a:ln w="27426" cap="flat">
                <a:noFill/>
                <a:prstDash val="solid"/>
                <a:miter/>
              </a:ln>
            </p:spPr>
            <p:txBody>
              <a:bodyPr rtlCol="0" anchor="ctr"/>
              <a:lstStyle/>
              <a:p>
                <a:endParaRPr lang="en-US" sz="835"/>
              </a:p>
            </p:txBody>
          </p:sp>
          <p:sp>
            <p:nvSpPr>
              <p:cNvPr id="113" name="Freeform 112">
                <a:extLst>
                  <a:ext uri="{FF2B5EF4-FFF2-40B4-BE49-F238E27FC236}">
                    <a16:creationId xmlns:a16="http://schemas.microsoft.com/office/drawing/2014/main" id="{DB039347-165C-C8E2-70DF-2933DC6E7BD8}"/>
                  </a:ext>
                </a:extLst>
              </p:cNvPr>
              <p:cNvSpPr/>
              <p:nvPr/>
            </p:nvSpPr>
            <p:spPr>
              <a:xfrm>
                <a:off x="8764792" y="4579456"/>
                <a:ext cx="32913" cy="101482"/>
              </a:xfrm>
              <a:custGeom>
                <a:avLst/>
                <a:gdLst>
                  <a:gd name="connsiteX0" fmla="*/ 16457 w 32913"/>
                  <a:gd name="connsiteY0" fmla="*/ 0 h 101482"/>
                  <a:gd name="connsiteX1" fmla="*/ 0 w 32913"/>
                  <a:gd name="connsiteY1" fmla="*/ 16457 h 101482"/>
                  <a:gd name="connsiteX2" fmla="*/ 0 w 32913"/>
                  <a:gd name="connsiteY2" fmla="*/ 85026 h 101482"/>
                  <a:gd name="connsiteX3" fmla="*/ 16457 w 32913"/>
                  <a:gd name="connsiteY3" fmla="*/ 101482 h 101482"/>
                  <a:gd name="connsiteX4" fmla="*/ 32914 w 32913"/>
                  <a:gd name="connsiteY4" fmla="*/ 85026 h 101482"/>
                  <a:gd name="connsiteX5" fmla="*/ 32914 w 32913"/>
                  <a:gd name="connsiteY5" fmla="*/ 16457 h 101482"/>
                  <a:gd name="connsiteX6" fmla="*/ 16457 w 32913"/>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3" h="101482">
                    <a:moveTo>
                      <a:pt x="16457" y="0"/>
                    </a:moveTo>
                    <a:cubicBezTo>
                      <a:pt x="8228" y="0"/>
                      <a:pt x="0" y="8228"/>
                      <a:pt x="0" y="16457"/>
                    </a:cubicBezTo>
                    <a:lnTo>
                      <a:pt x="0" y="85026"/>
                    </a:lnTo>
                    <a:cubicBezTo>
                      <a:pt x="0" y="93254"/>
                      <a:pt x="8228" y="101482"/>
                      <a:pt x="16457" y="101482"/>
                    </a:cubicBezTo>
                    <a:cubicBezTo>
                      <a:pt x="24685" y="101482"/>
                      <a:pt x="32914" y="93254"/>
                      <a:pt x="32914" y="85026"/>
                    </a:cubicBezTo>
                    <a:lnTo>
                      <a:pt x="32914" y="16457"/>
                    </a:lnTo>
                    <a:cubicBezTo>
                      <a:pt x="32914" y="8228"/>
                      <a:pt x="24685" y="0"/>
                      <a:pt x="16457" y="0"/>
                    </a:cubicBezTo>
                    <a:close/>
                  </a:path>
                </a:pathLst>
              </a:custGeom>
              <a:grpFill/>
              <a:ln w="27426" cap="flat">
                <a:noFill/>
                <a:prstDash val="solid"/>
                <a:miter/>
              </a:ln>
            </p:spPr>
            <p:txBody>
              <a:bodyPr rtlCol="0" anchor="ctr"/>
              <a:lstStyle/>
              <a:p>
                <a:endParaRPr lang="en-US" sz="835"/>
              </a:p>
            </p:txBody>
          </p:sp>
          <p:sp>
            <p:nvSpPr>
              <p:cNvPr id="114" name="Freeform 113">
                <a:extLst>
                  <a:ext uri="{FF2B5EF4-FFF2-40B4-BE49-F238E27FC236}">
                    <a16:creationId xmlns:a16="http://schemas.microsoft.com/office/drawing/2014/main" id="{36201F0B-6912-377B-884D-F8B3FCF5A538}"/>
                  </a:ext>
                </a:extLst>
              </p:cNvPr>
              <p:cNvSpPr/>
              <p:nvPr/>
            </p:nvSpPr>
            <p:spPr>
              <a:xfrm>
                <a:off x="9140551" y="4579456"/>
                <a:ext cx="32912" cy="101482"/>
              </a:xfrm>
              <a:custGeom>
                <a:avLst/>
                <a:gdLst>
                  <a:gd name="connsiteX0" fmla="*/ 16456 w 32912"/>
                  <a:gd name="connsiteY0" fmla="*/ 0 h 101482"/>
                  <a:gd name="connsiteX1" fmla="*/ 0 w 32912"/>
                  <a:gd name="connsiteY1" fmla="*/ 16457 h 101482"/>
                  <a:gd name="connsiteX2" fmla="*/ 0 w 32912"/>
                  <a:gd name="connsiteY2" fmla="*/ 85026 h 101482"/>
                  <a:gd name="connsiteX3" fmla="*/ 16456 w 32912"/>
                  <a:gd name="connsiteY3" fmla="*/ 101482 h 101482"/>
                  <a:gd name="connsiteX4" fmla="*/ 32913 w 32912"/>
                  <a:gd name="connsiteY4" fmla="*/ 85026 h 101482"/>
                  <a:gd name="connsiteX5" fmla="*/ 32913 w 32912"/>
                  <a:gd name="connsiteY5" fmla="*/ 16457 h 101482"/>
                  <a:gd name="connsiteX6" fmla="*/ 16456 w 32912"/>
                  <a:gd name="connsiteY6" fmla="*/ 0 h 1014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01482">
                    <a:moveTo>
                      <a:pt x="16456" y="0"/>
                    </a:moveTo>
                    <a:cubicBezTo>
                      <a:pt x="8228" y="0"/>
                      <a:pt x="0" y="8228"/>
                      <a:pt x="0" y="16457"/>
                    </a:cubicBezTo>
                    <a:lnTo>
                      <a:pt x="0" y="85026"/>
                    </a:lnTo>
                    <a:cubicBezTo>
                      <a:pt x="0" y="93254"/>
                      <a:pt x="8228" y="101482"/>
                      <a:pt x="16456" y="101482"/>
                    </a:cubicBezTo>
                    <a:cubicBezTo>
                      <a:pt x="24685" y="101482"/>
                      <a:pt x="32913" y="93254"/>
                      <a:pt x="32913" y="85026"/>
                    </a:cubicBezTo>
                    <a:lnTo>
                      <a:pt x="32913" y="16457"/>
                    </a:lnTo>
                    <a:cubicBezTo>
                      <a:pt x="32913" y="8228"/>
                      <a:pt x="24685" y="0"/>
                      <a:pt x="16456" y="0"/>
                    </a:cubicBezTo>
                    <a:close/>
                  </a:path>
                </a:pathLst>
              </a:custGeom>
              <a:grpFill/>
              <a:ln w="27426" cap="flat">
                <a:noFill/>
                <a:prstDash val="solid"/>
                <a:miter/>
              </a:ln>
            </p:spPr>
            <p:txBody>
              <a:bodyPr rtlCol="0" anchor="ctr"/>
              <a:lstStyle/>
              <a:p>
                <a:endParaRPr lang="en-US" sz="835"/>
              </a:p>
            </p:txBody>
          </p:sp>
          <p:sp>
            <p:nvSpPr>
              <p:cNvPr id="115" name="Freeform 114">
                <a:extLst>
                  <a:ext uri="{FF2B5EF4-FFF2-40B4-BE49-F238E27FC236}">
                    <a16:creationId xmlns:a16="http://schemas.microsoft.com/office/drawing/2014/main" id="{FDF45104-0B6B-93CD-8F7C-B1DF803F5BF1}"/>
                  </a:ext>
                </a:extLst>
              </p:cNvPr>
              <p:cNvSpPr/>
              <p:nvPr/>
            </p:nvSpPr>
            <p:spPr>
              <a:xfrm>
                <a:off x="8852561" y="4409405"/>
                <a:ext cx="90510" cy="91730"/>
              </a:xfrm>
              <a:custGeom>
                <a:avLst/>
                <a:gdLst>
                  <a:gd name="connsiteX0" fmla="*/ 52112 w 90510"/>
                  <a:gd name="connsiteY0" fmla="*/ 90511 h 91730"/>
                  <a:gd name="connsiteX1" fmla="*/ 52112 w 90510"/>
                  <a:gd name="connsiteY1" fmla="*/ 90511 h 91730"/>
                  <a:gd name="connsiteX2" fmla="*/ 52112 w 90510"/>
                  <a:gd name="connsiteY2" fmla="*/ 90511 h 91730"/>
                  <a:gd name="connsiteX3" fmla="*/ 0 w 90510"/>
                  <a:gd name="connsiteY3" fmla="*/ 16456 h 91730"/>
                  <a:gd name="connsiteX4" fmla="*/ 16456 w 90510"/>
                  <a:gd name="connsiteY4" fmla="*/ 0 h 91730"/>
                  <a:gd name="connsiteX5" fmla="*/ 90511 w 90510"/>
                  <a:gd name="connsiteY5" fmla="*/ 52112 h 91730"/>
                  <a:gd name="connsiteX6" fmla="*/ 52112 w 90510"/>
                  <a:gd name="connsiteY6" fmla="*/ 90511 h 917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0" h="91730">
                    <a:moveTo>
                      <a:pt x="52112" y="90511"/>
                    </a:moveTo>
                    <a:cubicBezTo>
                      <a:pt x="52112" y="90511"/>
                      <a:pt x="52112" y="93254"/>
                      <a:pt x="52112" y="90511"/>
                    </a:cubicBezTo>
                    <a:cubicBezTo>
                      <a:pt x="49369" y="93254"/>
                      <a:pt x="49369" y="90511"/>
                      <a:pt x="52112" y="90511"/>
                    </a:cubicBezTo>
                    <a:lnTo>
                      <a:pt x="0" y="16456"/>
                    </a:lnTo>
                    <a:lnTo>
                      <a:pt x="16456" y="0"/>
                    </a:lnTo>
                    <a:lnTo>
                      <a:pt x="90511" y="52112"/>
                    </a:lnTo>
                    <a:lnTo>
                      <a:pt x="52112" y="90511"/>
                    </a:lnTo>
                    <a:close/>
                  </a:path>
                </a:pathLst>
              </a:custGeom>
              <a:solidFill>
                <a:srgbClr val="DF4625"/>
              </a:solidFill>
              <a:ln w="27426" cap="flat">
                <a:noFill/>
                <a:prstDash val="solid"/>
                <a:miter/>
              </a:ln>
            </p:spPr>
            <p:txBody>
              <a:bodyPr rtlCol="0" anchor="ctr"/>
              <a:lstStyle/>
              <a:p>
                <a:endParaRPr lang="en-US" sz="835"/>
              </a:p>
            </p:txBody>
          </p:sp>
          <p:sp>
            <p:nvSpPr>
              <p:cNvPr id="116" name="Freeform 115">
                <a:extLst>
                  <a:ext uri="{FF2B5EF4-FFF2-40B4-BE49-F238E27FC236}">
                    <a16:creationId xmlns:a16="http://schemas.microsoft.com/office/drawing/2014/main" id="{111802DD-74F6-BDA0-515C-2F8E67A3B228}"/>
                  </a:ext>
                </a:extLst>
              </p:cNvPr>
              <p:cNvSpPr/>
              <p:nvPr/>
            </p:nvSpPr>
            <p:spPr>
              <a:xfrm>
                <a:off x="8995184" y="4409405"/>
                <a:ext cx="90511" cy="92568"/>
              </a:xfrm>
              <a:custGeom>
                <a:avLst/>
                <a:gdLst>
                  <a:gd name="connsiteX0" fmla="*/ 41142 w 90511"/>
                  <a:gd name="connsiteY0" fmla="*/ 90511 h 92568"/>
                  <a:gd name="connsiteX1" fmla="*/ 41142 w 90511"/>
                  <a:gd name="connsiteY1" fmla="*/ 90511 h 92568"/>
                  <a:gd name="connsiteX2" fmla="*/ 41142 w 90511"/>
                  <a:gd name="connsiteY2" fmla="*/ 90511 h 92568"/>
                  <a:gd name="connsiteX3" fmla="*/ 0 w 90511"/>
                  <a:gd name="connsiteY3" fmla="*/ 52112 h 92568"/>
                  <a:gd name="connsiteX4" fmla="*/ 74055 w 90511"/>
                  <a:gd name="connsiteY4" fmla="*/ 0 h 92568"/>
                  <a:gd name="connsiteX5" fmla="*/ 90512 w 90511"/>
                  <a:gd name="connsiteY5" fmla="*/ 16456 h 92568"/>
                  <a:gd name="connsiteX6" fmla="*/ 41142 w 90511"/>
                  <a:gd name="connsiteY6" fmla="*/ 90511 h 925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511" h="92568">
                    <a:moveTo>
                      <a:pt x="41142" y="90511"/>
                    </a:moveTo>
                    <a:cubicBezTo>
                      <a:pt x="41142" y="90511"/>
                      <a:pt x="41142" y="93254"/>
                      <a:pt x="41142" y="90511"/>
                    </a:cubicBezTo>
                    <a:cubicBezTo>
                      <a:pt x="38399" y="93254"/>
                      <a:pt x="38399" y="93254"/>
                      <a:pt x="41142" y="90511"/>
                    </a:cubicBezTo>
                    <a:lnTo>
                      <a:pt x="0" y="52112"/>
                    </a:lnTo>
                    <a:lnTo>
                      <a:pt x="74055" y="0"/>
                    </a:lnTo>
                    <a:lnTo>
                      <a:pt x="90512" y="16456"/>
                    </a:lnTo>
                    <a:lnTo>
                      <a:pt x="41142" y="90511"/>
                    </a:lnTo>
                    <a:close/>
                  </a:path>
                </a:pathLst>
              </a:custGeom>
              <a:solidFill>
                <a:srgbClr val="DF4625"/>
              </a:solidFill>
              <a:ln w="27426" cap="flat">
                <a:noFill/>
                <a:prstDash val="solid"/>
                <a:miter/>
              </a:ln>
            </p:spPr>
            <p:txBody>
              <a:bodyPr rtlCol="0" anchor="ctr"/>
              <a:lstStyle/>
              <a:p>
                <a:endParaRPr lang="en-US" sz="835"/>
              </a:p>
            </p:txBody>
          </p:sp>
          <p:sp>
            <p:nvSpPr>
              <p:cNvPr id="117" name="Freeform 116">
                <a:extLst>
                  <a:ext uri="{FF2B5EF4-FFF2-40B4-BE49-F238E27FC236}">
                    <a16:creationId xmlns:a16="http://schemas.microsoft.com/office/drawing/2014/main" id="{423606AB-CC6F-B5E3-84D6-4BE42E126284}"/>
                  </a:ext>
                </a:extLst>
              </p:cNvPr>
              <p:cNvSpPr/>
              <p:nvPr/>
            </p:nvSpPr>
            <p:spPr>
              <a:xfrm>
                <a:off x="9412085" y="4546543"/>
                <a:ext cx="32912" cy="134395"/>
              </a:xfrm>
              <a:custGeom>
                <a:avLst/>
                <a:gdLst>
                  <a:gd name="connsiteX0" fmla="*/ 16457 w 32912"/>
                  <a:gd name="connsiteY0" fmla="*/ 0 h 134395"/>
                  <a:gd name="connsiteX1" fmla="*/ 0 w 32912"/>
                  <a:gd name="connsiteY1" fmla="*/ 16456 h 134395"/>
                  <a:gd name="connsiteX2" fmla="*/ 0 w 32912"/>
                  <a:gd name="connsiteY2" fmla="*/ 117939 h 134395"/>
                  <a:gd name="connsiteX3" fmla="*/ 16457 w 32912"/>
                  <a:gd name="connsiteY3" fmla="*/ 134395 h 134395"/>
                  <a:gd name="connsiteX4" fmla="*/ 32913 w 32912"/>
                  <a:gd name="connsiteY4" fmla="*/ 117939 h 134395"/>
                  <a:gd name="connsiteX5" fmla="*/ 32913 w 32912"/>
                  <a:gd name="connsiteY5" fmla="*/ 16456 h 134395"/>
                  <a:gd name="connsiteX6" fmla="*/ 16457 w 32912"/>
                  <a:gd name="connsiteY6" fmla="*/ 0 h 1343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2912" h="134395">
                    <a:moveTo>
                      <a:pt x="16457" y="0"/>
                    </a:moveTo>
                    <a:cubicBezTo>
                      <a:pt x="8228" y="0"/>
                      <a:pt x="0" y="8228"/>
                      <a:pt x="0" y="16456"/>
                    </a:cubicBezTo>
                    <a:lnTo>
                      <a:pt x="0" y="117939"/>
                    </a:lnTo>
                    <a:cubicBezTo>
                      <a:pt x="0" y="126167"/>
                      <a:pt x="8228" y="134395"/>
                      <a:pt x="16457" y="134395"/>
                    </a:cubicBezTo>
                    <a:cubicBezTo>
                      <a:pt x="24685" y="134395"/>
                      <a:pt x="32913" y="126167"/>
                      <a:pt x="32913" y="117939"/>
                    </a:cubicBezTo>
                    <a:lnTo>
                      <a:pt x="32913" y="16456"/>
                    </a:lnTo>
                    <a:cubicBezTo>
                      <a:pt x="32913" y="5485"/>
                      <a:pt x="24685" y="0"/>
                      <a:pt x="16457" y="0"/>
                    </a:cubicBezTo>
                    <a:close/>
                  </a:path>
                </a:pathLst>
              </a:custGeom>
              <a:grpFill/>
              <a:ln w="27426" cap="flat">
                <a:noFill/>
                <a:prstDash val="solid"/>
                <a:miter/>
              </a:ln>
            </p:spPr>
            <p:txBody>
              <a:bodyPr rtlCol="0" anchor="ctr"/>
              <a:lstStyle/>
              <a:p>
                <a:endParaRPr lang="en-US" sz="835"/>
              </a:p>
            </p:txBody>
          </p:sp>
        </p:grpSp>
      </p:grpSp>
      <p:grpSp>
        <p:nvGrpSpPr>
          <p:cNvPr id="121" name="Group 120">
            <a:extLst>
              <a:ext uri="{FF2B5EF4-FFF2-40B4-BE49-F238E27FC236}">
                <a16:creationId xmlns:a16="http://schemas.microsoft.com/office/drawing/2014/main" id="{9581BC90-CE9F-9C66-D96E-516AC442D1AB}"/>
              </a:ext>
            </a:extLst>
          </p:cNvPr>
          <p:cNvGrpSpPr/>
          <p:nvPr/>
        </p:nvGrpSpPr>
        <p:grpSpPr>
          <a:xfrm>
            <a:off x="413087" y="6343350"/>
            <a:ext cx="2916441" cy="286003"/>
            <a:chOff x="864663" y="6635803"/>
            <a:chExt cx="4142409" cy="406227"/>
          </a:xfrm>
        </p:grpSpPr>
        <p:pic>
          <p:nvPicPr>
            <p:cNvPr id="122" name="Picture 121">
              <a:extLst>
                <a:ext uri="{FF2B5EF4-FFF2-40B4-BE49-F238E27FC236}">
                  <a16:creationId xmlns:a16="http://schemas.microsoft.com/office/drawing/2014/main" id="{E973DF62-83E1-F96A-AA46-A6183625D9F8}"/>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64663" y="6678186"/>
              <a:ext cx="1281316" cy="268576"/>
            </a:xfrm>
            <a:prstGeom prst="rect">
              <a:avLst/>
            </a:prstGeom>
          </p:spPr>
        </p:pic>
        <p:sp>
          <p:nvSpPr>
            <p:cNvPr id="123" name="TextBox 122">
              <a:extLst>
                <a:ext uri="{FF2B5EF4-FFF2-40B4-BE49-F238E27FC236}">
                  <a16:creationId xmlns:a16="http://schemas.microsoft.com/office/drawing/2014/main" id="{A47FF184-BD94-0F31-64BA-84E06444C3CC}"/>
                </a:ext>
              </a:extLst>
            </p:cNvPr>
            <p:cNvSpPr txBox="1"/>
            <p:nvPr/>
          </p:nvSpPr>
          <p:spPr>
            <a:xfrm>
              <a:off x="2094230" y="6635803"/>
              <a:ext cx="2912842" cy="406227"/>
            </a:xfrm>
            <a:prstGeom prst="rect">
              <a:avLst/>
            </a:prstGeom>
            <a:noFill/>
          </p:spPr>
          <p:txBody>
            <a:bodyPr wrap="square">
              <a:spAutoFit/>
            </a:bodyPr>
            <a:lstStyle/>
            <a:p>
              <a:pPr algn="just">
                <a:lnSpc>
                  <a:spcPts val="324"/>
                </a:lnSpc>
              </a:pPr>
              <a:r>
                <a:rPr lang="en-IE" sz="324" dirty="0">
                  <a:solidFill>
                    <a:srgbClr val="083F59"/>
                  </a:solidFill>
                  <a:latin typeface="Calibri" panose="020F0502020204030204" pitchFamily="34" charset="0"/>
                  <a:cs typeface="Calibri" panose="020F0502020204030204" pitchFamily="34" charset="0"/>
                </a:rPr>
                <a:t>This project has been funded with support from the European Commission. This publication [communication] reflects the views only of the author, and the Commission cannot be held responsible for any use, which may be made of the information contained therein. In compliance of the new GDPR framework, please note that the Partnership will only process your personal data in the sole interest and purpose of the project and without any prejudice to your rights.</a:t>
              </a:r>
              <a:endParaRPr lang="en-US" sz="324" dirty="0">
                <a:solidFill>
                  <a:srgbClr val="083F59"/>
                </a:solidFill>
                <a:latin typeface="Calibri" panose="020F0502020204030204" pitchFamily="34" charset="0"/>
                <a:cs typeface="Calibri" panose="020F0502020204030204" pitchFamily="34" charset="0"/>
              </a:endParaRPr>
            </a:p>
          </p:txBody>
        </p:sp>
      </p:grpSp>
      <p:grpSp>
        <p:nvGrpSpPr>
          <p:cNvPr id="124" name="Group 123">
            <a:extLst>
              <a:ext uri="{FF2B5EF4-FFF2-40B4-BE49-F238E27FC236}">
                <a16:creationId xmlns:a16="http://schemas.microsoft.com/office/drawing/2014/main" id="{81CEC5DE-ABC4-F499-A1FB-C70D2B76C8C4}"/>
              </a:ext>
            </a:extLst>
          </p:cNvPr>
          <p:cNvGrpSpPr/>
          <p:nvPr/>
        </p:nvGrpSpPr>
        <p:grpSpPr>
          <a:xfrm rot="19159346">
            <a:off x="3295143" y="1624910"/>
            <a:ext cx="1170562" cy="727881"/>
            <a:chOff x="4975654" y="3674076"/>
            <a:chExt cx="1806206" cy="626075"/>
          </a:xfrm>
        </p:grpSpPr>
        <p:sp>
          <p:nvSpPr>
            <p:cNvPr id="125" name="Freeform 124">
              <a:extLst>
                <a:ext uri="{FF2B5EF4-FFF2-40B4-BE49-F238E27FC236}">
                  <a16:creationId xmlns:a16="http://schemas.microsoft.com/office/drawing/2014/main" id="{B28C6D2E-95BA-EA08-AD4D-3F6DBBA7BE65}"/>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26" name="TextBox 125">
              <a:extLst>
                <a:ext uri="{FF2B5EF4-FFF2-40B4-BE49-F238E27FC236}">
                  <a16:creationId xmlns:a16="http://schemas.microsoft.com/office/drawing/2014/main" id="{ABF9365C-FF4F-2FC1-A0F1-5239875FD134}"/>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118291900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562110E-9251-E09D-6F9D-1D805561EDF0}"/>
              </a:ext>
            </a:extLst>
          </p:cNvPr>
          <p:cNvSpPr>
            <a:spLocks noGrp="1"/>
          </p:cNvSpPr>
          <p:nvPr>
            <p:ph type="body" sz="quarter" idx="18"/>
          </p:nvPr>
        </p:nvSpPr>
        <p:spPr>
          <a:xfrm>
            <a:off x="914400" y="2550379"/>
            <a:ext cx="10479218" cy="3440624"/>
          </a:xfrm>
          <a:solidFill>
            <a:srgbClr val="702E8C"/>
          </a:solidFill>
          <a:ln>
            <a:noFill/>
          </a:ln>
        </p:spPr>
        <p:txBody>
          <a:bodyPr/>
          <a:lstStyle/>
          <a:p>
            <a:pPr marL="0" indent="0"/>
            <a:r>
              <a:rPr lang="en-US" b="0" i="0" dirty="0">
                <a:effectLst/>
                <a:latin typeface="Gilroy-Regular"/>
              </a:rPr>
              <a:t>The difference between diversity, inclusion and </a:t>
            </a:r>
            <a:r>
              <a:rPr lang="en-US" b="0" i="0" u="sng" dirty="0">
                <a:effectLst/>
                <a:latin typeface="Gilroy-Regular"/>
                <a:hlinkClick r:id="rId2">
                  <a:extLst>
                    <a:ext uri="{A12FA001-AC4F-418D-AE19-62706E023703}">
                      <ahyp:hlinkClr xmlns:ahyp="http://schemas.microsoft.com/office/drawing/2018/hyperlinkcolor" val="tx"/>
                    </a:ext>
                  </a:extLst>
                </a:hlinkClick>
              </a:rPr>
              <a:t>belonging</a:t>
            </a:r>
            <a:r>
              <a:rPr lang="en-US" b="0" i="0" dirty="0">
                <a:effectLst/>
                <a:latin typeface="Gilroy-Regular"/>
              </a:rPr>
              <a:t> is that diversity is the representation of different people in an organization, inclusion is ensuring that everyone has an equal opportunity to contribute to and influence every part and level of a workplace, and belonging is ensuring that everyone feels safe and can bring their full, unique selves to work. </a:t>
            </a:r>
          </a:p>
          <a:p>
            <a:pPr marL="0" indent="0"/>
            <a:endParaRPr lang="en-US" dirty="0">
              <a:highlight>
                <a:srgbClr val="0872B5"/>
              </a:highlight>
              <a:latin typeface="Gilroy-Regular"/>
            </a:endParaRPr>
          </a:p>
          <a:p>
            <a:pPr marL="0" indent="0"/>
            <a:r>
              <a:rPr lang="en-US" b="1" i="0" dirty="0">
                <a:solidFill>
                  <a:srgbClr val="E63275"/>
                </a:solidFill>
                <a:effectLst/>
                <a:highlight>
                  <a:srgbClr val="FFFFFF"/>
                </a:highlight>
                <a:latin typeface="Gilroy-SemiBold"/>
              </a:rPr>
              <a:t>Everyone matters in a for all workplace!</a:t>
            </a:r>
          </a:p>
          <a:p>
            <a:pPr marL="0" indent="0"/>
            <a:r>
              <a:rPr lang="en-US" b="1" dirty="0">
                <a:solidFill>
                  <a:srgbClr val="E63275"/>
                </a:solidFill>
                <a:highlight>
                  <a:srgbClr val="FFFFFF"/>
                </a:highlight>
                <a:latin typeface="Gilroy-SemiBold"/>
              </a:rPr>
              <a:t>For all to benefit it is critical for success! </a:t>
            </a:r>
            <a:endParaRPr lang="en-US" b="1" i="0" dirty="0">
              <a:solidFill>
                <a:srgbClr val="E63275"/>
              </a:solidFill>
              <a:effectLst/>
              <a:highlight>
                <a:srgbClr val="FFFFFF"/>
              </a:highlight>
              <a:latin typeface="Gilroy-SemiBold"/>
            </a:endParaRPr>
          </a:p>
          <a:p>
            <a:pPr marL="0" indent="0"/>
            <a:endParaRPr lang="en-IE" dirty="0">
              <a:highlight>
                <a:srgbClr val="0872B5"/>
              </a:highlight>
            </a:endParaRPr>
          </a:p>
        </p:txBody>
      </p:sp>
      <p:sp>
        <p:nvSpPr>
          <p:cNvPr id="4" name="Text Placeholder 3">
            <a:extLst>
              <a:ext uri="{FF2B5EF4-FFF2-40B4-BE49-F238E27FC236}">
                <a16:creationId xmlns:a16="http://schemas.microsoft.com/office/drawing/2014/main" id="{1B6F299F-35B8-6AE4-D0AE-7E44C65DDEA3}"/>
              </a:ext>
            </a:extLst>
          </p:cNvPr>
          <p:cNvSpPr>
            <a:spLocks noGrp="1"/>
          </p:cNvSpPr>
          <p:nvPr>
            <p:ph type="body" sz="quarter" idx="16"/>
          </p:nvPr>
        </p:nvSpPr>
        <p:spPr>
          <a:xfrm>
            <a:off x="914400" y="1115787"/>
            <a:ext cx="9877425" cy="803654"/>
          </a:xfrm>
        </p:spPr>
        <p:txBody>
          <a:bodyPr/>
          <a:lstStyle/>
          <a:p>
            <a:pPr algn="ctr"/>
            <a:r>
              <a:rPr lang="en-IE" sz="3200" dirty="0">
                <a:solidFill>
                  <a:schemeClr val="bg1"/>
                </a:solidFill>
              </a:rPr>
              <a:t>Defining Diversity and Inclusion in the SME &amp; Workplace Context Means Not ‘Just for Some’ but ‘For All’.</a:t>
            </a:r>
          </a:p>
        </p:txBody>
      </p:sp>
      <p:sp>
        <p:nvSpPr>
          <p:cNvPr id="6" name="TextBox 5">
            <a:extLst>
              <a:ext uri="{FF2B5EF4-FFF2-40B4-BE49-F238E27FC236}">
                <a16:creationId xmlns:a16="http://schemas.microsoft.com/office/drawing/2014/main" id="{BC70184F-31BA-BE6C-20A1-B48AD1FEB026}"/>
              </a:ext>
            </a:extLst>
          </p:cNvPr>
          <p:cNvSpPr txBox="1"/>
          <p:nvPr/>
        </p:nvSpPr>
        <p:spPr>
          <a:xfrm>
            <a:off x="8833450" y="5779699"/>
            <a:ext cx="2753061" cy="369332"/>
          </a:xfrm>
          <a:prstGeom prst="rect">
            <a:avLst/>
          </a:prstGeom>
          <a:noFill/>
        </p:spPr>
        <p:txBody>
          <a:bodyPr wrap="none" rtlCol="0">
            <a:spAutoFit/>
          </a:bodyPr>
          <a:lstStyle/>
          <a:p>
            <a:r>
              <a:rPr lang="en-IE" dirty="0">
                <a:solidFill>
                  <a:schemeClr val="bg1"/>
                </a:solidFill>
              </a:rPr>
              <a:t>Source </a:t>
            </a:r>
            <a:r>
              <a:rPr lang="en-IE" dirty="0">
                <a:solidFill>
                  <a:schemeClr val="bg1"/>
                </a:solidFill>
                <a:hlinkClick r:id="rId3">
                  <a:extLst>
                    <a:ext uri="{A12FA001-AC4F-418D-AE19-62706E023703}">
                      <ahyp:hlinkClr xmlns:ahyp="http://schemas.microsoft.com/office/drawing/2018/hyperlinkcolor" val="tx"/>
                    </a:ext>
                  </a:extLst>
                </a:hlinkClick>
              </a:rPr>
              <a:t>Great Place to Work</a:t>
            </a:r>
            <a:endParaRPr lang="en-IE" dirty="0">
              <a:solidFill>
                <a:schemeClr val="bg1"/>
              </a:solidFill>
            </a:endParaRPr>
          </a:p>
        </p:txBody>
      </p:sp>
    </p:spTree>
    <p:extLst>
      <p:ext uri="{BB962C8B-B14F-4D97-AF65-F5344CB8AC3E}">
        <p14:creationId xmlns:p14="http://schemas.microsoft.com/office/powerpoint/2010/main" val="207163794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9EA9660-4536-CB57-0172-5067E3E52A74}"/>
              </a:ext>
            </a:extLst>
          </p:cNvPr>
          <p:cNvSpPr>
            <a:spLocks noGrp="1"/>
          </p:cNvSpPr>
          <p:nvPr>
            <p:ph type="body" sz="quarter" idx="18"/>
          </p:nvPr>
        </p:nvSpPr>
        <p:spPr>
          <a:xfrm>
            <a:off x="798381" y="1324961"/>
            <a:ext cx="10595237" cy="3849918"/>
          </a:xfrm>
        </p:spPr>
        <p:txBody>
          <a:bodyPr/>
          <a:lstStyle/>
          <a:p>
            <a:pPr marL="0" indent="0"/>
            <a:r>
              <a:rPr lang="en-US" b="1" dirty="0">
                <a:solidFill>
                  <a:srgbClr val="DF4625"/>
                </a:solidFill>
              </a:rPr>
              <a:t>Diversity</a:t>
            </a:r>
            <a:r>
              <a:rPr lang="en-US" b="1" dirty="0"/>
              <a:t> </a:t>
            </a:r>
            <a:r>
              <a:rPr lang="en-US" dirty="0"/>
              <a:t>refers to the variety of differences among people in a company. This includes:</a:t>
            </a:r>
          </a:p>
          <a:p>
            <a:pPr marL="342900" indent="-342900">
              <a:buFont typeface="Arial" panose="020B0604020202020204" pitchFamily="34" charset="0"/>
              <a:buChar char="•"/>
            </a:pPr>
            <a:r>
              <a:rPr lang="en-US" b="1" dirty="0"/>
              <a:t>Demographic Diversity</a:t>
            </a:r>
            <a:r>
              <a:rPr lang="en-US" dirty="0"/>
              <a:t>: Age, gender, ethnicity, and sexual orientation.</a:t>
            </a:r>
          </a:p>
          <a:p>
            <a:pPr marL="342900" indent="-342900">
              <a:buFont typeface="Arial" panose="020B0604020202020204" pitchFamily="34" charset="0"/>
              <a:buChar char="•"/>
            </a:pPr>
            <a:r>
              <a:rPr lang="en-US" b="1" dirty="0"/>
              <a:t>Experiential Diversity</a:t>
            </a:r>
            <a:r>
              <a:rPr lang="en-US" dirty="0"/>
              <a:t>: Varied backgrounds and life experiences.</a:t>
            </a:r>
          </a:p>
          <a:p>
            <a:pPr marL="342900" indent="-342900">
              <a:buFont typeface="Arial" panose="020B0604020202020204" pitchFamily="34" charset="0"/>
              <a:buChar char="•"/>
            </a:pPr>
            <a:r>
              <a:rPr lang="en-US" b="1" dirty="0"/>
              <a:t>Cognitive Diversity</a:t>
            </a:r>
            <a:r>
              <a:rPr lang="en-US" dirty="0"/>
              <a:t>: Different perspectives and thought processes.</a:t>
            </a:r>
          </a:p>
          <a:p>
            <a:pPr marL="0" indent="0"/>
            <a:r>
              <a:rPr lang="en-US" b="1" dirty="0">
                <a:solidFill>
                  <a:srgbClr val="DF4625"/>
                </a:solidFill>
              </a:rPr>
              <a:t>Equity </a:t>
            </a:r>
            <a:r>
              <a:rPr lang="en-US" dirty="0"/>
              <a:t>involves creating fair opportunities for all employees. It means </a:t>
            </a:r>
            <a:r>
              <a:rPr lang="en-US" dirty="0" err="1"/>
              <a:t>recognising</a:t>
            </a:r>
            <a:r>
              <a:rPr lang="en-US" dirty="0"/>
              <a:t> that different people have different needs and may require different resources and support to achieve their full potential.</a:t>
            </a:r>
          </a:p>
          <a:p>
            <a:pPr marL="0" indent="0"/>
            <a:r>
              <a:rPr lang="en-US" b="1" dirty="0">
                <a:solidFill>
                  <a:srgbClr val="DF4625"/>
                </a:solidFill>
              </a:rPr>
              <a:t>Inclusion</a:t>
            </a:r>
            <a:r>
              <a:rPr lang="en-US" b="1" dirty="0"/>
              <a:t> </a:t>
            </a:r>
            <a:r>
              <a:rPr lang="en-US" dirty="0"/>
              <a:t>is the practice of ensuring that all individuals feel respected, accepted, and valued. An inclusive environment actively involves every employee, leveraging their unique strengths and perspectives.</a:t>
            </a:r>
          </a:p>
          <a:p>
            <a:pPr marL="0" indent="0"/>
            <a:endParaRPr lang="en-US" dirty="0"/>
          </a:p>
          <a:p>
            <a:pPr marL="0" indent="0"/>
            <a:endParaRPr lang="en-IE" dirty="0"/>
          </a:p>
        </p:txBody>
      </p:sp>
      <p:sp>
        <p:nvSpPr>
          <p:cNvPr id="4" name="Text Placeholder 3">
            <a:extLst>
              <a:ext uri="{FF2B5EF4-FFF2-40B4-BE49-F238E27FC236}">
                <a16:creationId xmlns:a16="http://schemas.microsoft.com/office/drawing/2014/main" id="{612C165D-3A23-6E40-D84B-DE3F57C69CEB}"/>
              </a:ext>
            </a:extLst>
          </p:cNvPr>
          <p:cNvSpPr>
            <a:spLocks noGrp="1"/>
          </p:cNvSpPr>
          <p:nvPr>
            <p:ph type="body" sz="quarter" idx="16"/>
          </p:nvPr>
        </p:nvSpPr>
        <p:spPr>
          <a:xfrm>
            <a:off x="876019" y="494184"/>
            <a:ext cx="10595237" cy="803654"/>
          </a:xfrm>
        </p:spPr>
        <p:txBody>
          <a:bodyPr/>
          <a:lstStyle/>
          <a:p>
            <a:pPr algn="l"/>
            <a:r>
              <a:rPr lang="en-US" sz="3200" b="0" i="0" dirty="0">
                <a:effectLst/>
                <a:highlight>
                  <a:srgbClr val="FFFFFF"/>
                </a:highlight>
              </a:rPr>
              <a:t>What Is DEI: Diversity, Equity, and Inclusion?</a:t>
            </a:r>
          </a:p>
        </p:txBody>
      </p:sp>
    </p:spTree>
    <p:extLst>
      <p:ext uri="{BB962C8B-B14F-4D97-AF65-F5344CB8AC3E}">
        <p14:creationId xmlns:p14="http://schemas.microsoft.com/office/powerpoint/2010/main" val="427323372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977D5FA1-8DF2-756F-86B1-D1F8B80A4AA1}"/>
              </a:ext>
            </a:extLst>
          </p:cNvPr>
          <p:cNvSpPr>
            <a:spLocks noGrp="1"/>
          </p:cNvSpPr>
          <p:nvPr>
            <p:ph type="body" sz="quarter" idx="18"/>
          </p:nvPr>
        </p:nvSpPr>
        <p:spPr>
          <a:xfrm>
            <a:off x="835669" y="1267229"/>
            <a:ext cx="7736897" cy="3291086"/>
          </a:xfrm>
        </p:spPr>
        <p:txBody>
          <a:bodyPr/>
          <a:lstStyle/>
          <a:p>
            <a:pPr marL="0" indent="0" algn="l"/>
            <a:r>
              <a:rPr lang="en-US" sz="2200" b="0" i="0" dirty="0">
                <a:effectLst/>
              </a:rPr>
              <a:t>Diversity, equity, and inclusion are often grouped together because they are interconnected and it is only in combination that their true impact emerges. But these terms are also easily misunderstood. It’s important to grasp the individual meanings.</a:t>
            </a:r>
          </a:p>
          <a:p>
            <a:pPr marL="0" indent="0" algn="l"/>
            <a:r>
              <a:rPr lang="en-US" sz="3600" b="1" i="1" dirty="0">
                <a:effectLst/>
              </a:rPr>
              <a:t>Diversity</a:t>
            </a:r>
            <a:r>
              <a:rPr lang="en-US" sz="2200" b="1" i="0" dirty="0">
                <a:effectLst/>
              </a:rPr>
              <a:t> refers to who is represented in the workforce</a:t>
            </a:r>
            <a:r>
              <a:rPr lang="en-US" sz="2200" b="0" i="0" dirty="0">
                <a:effectLst/>
              </a:rPr>
              <a:t>. Some examples of diversity in workplaces include:</a:t>
            </a:r>
          </a:p>
          <a:p>
            <a:pPr marL="0" indent="0"/>
            <a:r>
              <a:rPr lang="en-US" sz="2200" b="0" i="1" u="none" strike="noStrike" dirty="0">
                <a:effectLst/>
                <a:latin typeface="+mn-lt"/>
                <a:hlinkClick r:id="rId2">
                  <a:extLst>
                    <a:ext uri="{A12FA001-AC4F-418D-AE19-62706E023703}">
                      <ahyp:hlinkClr xmlns:ahyp="http://schemas.microsoft.com/office/drawing/2018/hyperlinkcolor" val="tx"/>
                    </a:ext>
                  </a:extLst>
                </a:hlinkClick>
              </a:rPr>
              <a:t>Gender diversity:</a:t>
            </a:r>
            <a:r>
              <a:rPr lang="en-US" sz="2200" b="0" i="0" dirty="0">
                <a:effectLst/>
                <a:latin typeface="+mn-lt"/>
              </a:rPr>
              <a:t> What makes up the composition of men, women, and nonbinary people in a given population?</a:t>
            </a:r>
          </a:p>
          <a:p>
            <a:pPr marL="0" indent="0"/>
            <a:r>
              <a:rPr lang="en-US" sz="2200" b="0" i="1" u="none" strike="noStrike" dirty="0">
                <a:effectLst/>
                <a:latin typeface="+mn-lt"/>
                <a:hlinkClick r:id="rId3">
                  <a:extLst>
                    <a:ext uri="{A12FA001-AC4F-418D-AE19-62706E023703}">
                      <ahyp:hlinkClr xmlns:ahyp="http://schemas.microsoft.com/office/drawing/2018/hyperlinkcolor" val="tx"/>
                    </a:ext>
                  </a:extLst>
                </a:hlinkClick>
              </a:rPr>
              <a:t>Age diversity:</a:t>
            </a:r>
            <a:r>
              <a:rPr lang="en-US" sz="2200" b="0" i="0" dirty="0">
                <a:effectLst/>
                <a:latin typeface="+mn-lt"/>
              </a:rPr>
              <a:t> Are employees from one generation, or is there a mix of ages?</a:t>
            </a:r>
          </a:p>
          <a:p>
            <a:pPr marL="0" indent="0"/>
            <a:r>
              <a:rPr lang="en-US" sz="2200" b="0" i="1" u="none" strike="noStrike" dirty="0">
                <a:effectLst/>
                <a:latin typeface="+mn-lt"/>
                <a:hlinkClick r:id="rId4">
                  <a:extLst>
                    <a:ext uri="{A12FA001-AC4F-418D-AE19-62706E023703}">
                      <ahyp:hlinkClr xmlns:ahyp="http://schemas.microsoft.com/office/drawing/2018/hyperlinkcolor" val="tx"/>
                    </a:ext>
                  </a:extLst>
                </a:hlinkClick>
              </a:rPr>
              <a:t>Ethnic diversity:</a:t>
            </a:r>
            <a:r>
              <a:rPr lang="en-US" sz="2200" b="0" i="0" dirty="0">
                <a:effectLst/>
                <a:latin typeface="+mn-lt"/>
              </a:rPr>
              <a:t> Do people in a group share common national or cultural traditions, or do they represent different backgrounds?</a:t>
            </a:r>
          </a:p>
          <a:p>
            <a:pPr marL="0" indent="0"/>
            <a:r>
              <a:rPr lang="en-US" sz="2200" dirty="0">
                <a:hlinkClick r:id="rId5">
                  <a:extLst>
                    <a:ext uri="{A12FA001-AC4F-418D-AE19-62706E023703}">
                      <ahyp:hlinkClr xmlns:ahyp="http://schemas.microsoft.com/office/drawing/2018/hyperlinkcolor" val="tx"/>
                    </a:ext>
                  </a:extLst>
                </a:hlinkClick>
              </a:rPr>
              <a:t>Physical ability and neurodiversity:</a:t>
            </a:r>
            <a:r>
              <a:rPr lang="en-US" sz="2200" dirty="0"/>
              <a:t> Are the perspectives of people with disabilities, whether apparent or not, accounted for?</a:t>
            </a:r>
          </a:p>
          <a:p>
            <a:pPr marL="0" indent="0"/>
            <a:endParaRPr lang="en-US" sz="2200" b="0" i="0" dirty="0">
              <a:effectLst/>
              <a:latin typeface="+mn-lt"/>
            </a:endParaRPr>
          </a:p>
          <a:p>
            <a:pPr marL="0" indent="0"/>
            <a:endParaRPr lang="en-IE" sz="2200" dirty="0"/>
          </a:p>
        </p:txBody>
      </p:sp>
      <p:sp>
        <p:nvSpPr>
          <p:cNvPr id="4" name="Text Placeholder 3">
            <a:extLst>
              <a:ext uri="{FF2B5EF4-FFF2-40B4-BE49-F238E27FC236}">
                <a16:creationId xmlns:a16="http://schemas.microsoft.com/office/drawing/2014/main" id="{2CD7D00F-D754-5BE1-F4A7-8EDCF3EB9E77}"/>
              </a:ext>
            </a:extLst>
          </p:cNvPr>
          <p:cNvSpPr>
            <a:spLocks noGrp="1"/>
          </p:cNvSpPr>
          <p:nvPr>
            <p:ph type="body" sz="quarter" idx="16"/>
          </p:nvPr>
        </p:nvSpPr>
        <p:spPr>
          <a:xfrm>
            <a:off x="835670" y="231751"/>
            <a:ext cx="7727305" cy="992652"/>
          </a:xfrm>
        </p:spPr>
        <p:txBody>
          <a:bodyPr/>
          <a:lstStyle/>
          <a:p>
            <a:r>
              <a:rPr lang="en-US" sz="3200" b="0" dirty="0">
                <a:solidFill>
                  <a:srgbClr val="DF4625"/>
                </a:solidFill>
                <a:highlight>
                  <a:srgbClr val="FFFFFF"/>
                </a:highlight>
              </a:rPr>
              <a:t>How do Equality, Diversity, Equity and Inclusion Differ?</a:t>
            </a:r>
          </a:p>
          <a:p>
            <a:endParaRPr lang="en-IE" sz="3200" b="0" dirty="0"/>
          </a:p>
        </p:txBody>
      </p:sp>
      <p:pic>
        <p:nvPicPr>
          <p:cNvPr id="6" name="Picture 5">
            <a:hlinkClick r:id="rId6"/>
            <a:extLst>
              <a:ext uri="{FF2B5EF4-FFF2-40B4-BE49-F238E27FC236}">
                <a16:creationId xmlns:a16="http://schemas.microsoft.com/office/drawing/2014/main" id="{309E1316-DB05-298C-ED4F-F2F77B054494}"/>
              </a:ext>
            </a:extLst>
          </p:cNvPr>
          <p:cNvPicPr>
            <a:picLocks noChangeAspect="1"/>
          </p:cNvPicPr>
          <p:nvPr/>
        </p:nvPicPr>
        <p:blipFill rotWithShape="1">
          <a:blip r:embed="rId7" cstate="email">
            <a:extLst>
              <a:ext uri="{28A0092B-C50C-407E-A947-70E740481C1C}">
                <a14:useLocalDpi xmlns:a14="http://schemas.microsoft.com/office/drawing/2010/main"/>
              </a:ext>
            </a:extLst>
          </a:blip>
          <a:srcRect l="31458" r="31321"/>
          <a:stretch/>
        </p:blipFill>
        <p:spPr>
          <a:xfrm>
            <a:off x="8883094" y="1371600"/>
            <a:ext cx="2473235" cy="3710350"/>
          </a:xfrm>
          <a:prstGeom prst="rect">
            <a:avLst/>
          </a:prstGeom>
        </p:spPr>
      </p:pic>
      <p:sp>
        <p:nvSpPr>
          <p:cNvPr id="7" name="TextBox 6">
            <a:hlinkClick r:id="rId6"/>
            <a:extLst>
              <a:ext uri="{FF2B5EF4-FFF2-40B4-BE49-F238E27FC236}">
                <a16:creationId xmlns:a16="http://schemas.microsoft.com/office/drawing/2014/main" id="{CF9D143F-6FB0-D431-540C-6FA4A2272647}"/>
              </a:ext>
            </a:extLst>
          </p:cNvPr>
          <p:cNvSpPr txBox="1"/>
          <p:nvPr/>
        </p:nvSpPr>
        <p:spPr>
          <a:xfrm>
            <a:off x="8912202" y="3933825"/>
            <a:ext cx="2133600" cy="1477328"/>
          </a:xfrm>
          <a:prstGeom prst="rect">
            <a:avLst/>
          </a:prstGeom>
          <a:noFill/>
        </p:spPr>
        <p:txBody>
          <a:bodyPr wrap="square" rtlCol="0">
            <a:spAutoFit/>
          </a:bodyPr>
          <a:lstStyle/>
          <a:p>
            <a:pPr algn="ctr"/>
            <a:r>
              <a:rPr lang="en-US" b="1" i="0" dirty="0">
                <a:solidFill>
                  <a:srgbClr val="0F0F0F"/>
                </a:solidFill>
                <a:effectLst/>
                <a:highlight>
                  <a:srgbClr val="FFFFFF"/>
                </a:highlight>
                <a:latin typeface="Roboto" panose="02000000000000000000" pitchFamily="2" charset="0"/>
              </a:rPr>
              <a:t>What is Diversity, Equity, and Inclusion in the Workplace - Defining DE&amp;I</a:t>
            </a:r>
          </a:p>
        </p:txBody>
      </p:sp>
      <p:sp>
        <p:nvSpPr>
          <p:cNvPr id="8" name="TextBox 7">
            <a:extLst>
              <a:ext uri="{FF2B5EF4-FFF2-40B4-BE49-F238E27FC236}">
                <a16:creationId xmlns:a16="http://schemas.microsoft.com/office/drawing/2014/main" id="{2C9DC65B-EBFE-AA0D-9031-902AFF579556}"/>
              </a:ext>
            </a:extLst>
          </p:cNvPr>
          <p:cNvSpPr txBox="1"/>
          <p:nvPr/>
        </p:nvSpPr>
        <p:spPr>
          <a:xfrm>
            <a:off x="8439150" y="6343650"/>
            <a:ext cx="3400425" cy="371475"/>
          </a:xfrm>
          <a:prstGeom prst="rect">
            <a:avLst/>
          </a:prstGeom>
          <a:solidFill>
            <a:srgbClr val="DF4625"/>
          </a:solidFill>
        </p:spPr>
        <p:txBody>
          <a:bodyPr wrap="square" rtlCol="0">
            <a:spAutoFit/>
          </a:bodyPr>
          <a:lstStyle/>
          <a:p>
            <a:pPr algn="ctr"/>
            <a:r>
              <a:rPr lang="en-IE" b="1" dirty="0">
                <a:solidFill>
                  <a:schemeClr val="bg1"/>
                </a:solidFill>
                <a:hlinkClick r:id="rId6">
                  <a:extLst>
                    <a:ext uri="{A12FA001-AC4F-418D-AE19-62706E023703}">
                      <ahyp:hlinkClr xmlns:ahyp="http://schemas.microsoft.com/office/drawing/2018/hyperlinkcolor" val="tx"/>
                    </a:ext>
                  </a:extLst>
                </a:hlinkClick>
              </a:rPr>
              <a:t>CLICK TO WATCH VIDEO </a:t>
            </a:r>
            <a:endParaRPr lang="en-IE" b="1" dirty="0">
              <a:solidFill>
                <a:schemeClr val="bg1"/>
              </a:solidFill>
            </a:endParaRPr>
          </a:p>
        </p:txBody>
      </p:sp>
    </p:spTree>
    <p:extLst>
      <p:ext uri="{BB962C8B-B14F-4D97-AF65-F5344CB8AC3E}">
        <p14:creationId xmlns:p14="http://schemas.microsoft.com/office/powerpoint/2010/main" val="2149380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562110E-9251-E09D-6F9D-1D805561EDF0}"/>
              </a:ext>
            </a:extLst>
          </p:cNvPr>
          <p:cNvSpPr>
            <a:spLocks noGrp="1"/>
          </p:cNvSpPr>
          <p:nvPr>
            <p:ph type="body" sz="quarter" idx="18"/>
          </p:nvPr>
        </p:nvSpPr>
        <p:spPr>
          <a:xfrm>
            <a:off x="914399" y="1393294"/>
            <a:ext cx="10715625" cy="3440624"/>
          </a:xfrm>
          <a:solidFill>
            <a:srgbClr val="702E8C"/>
          </a:solidFill>
        </p:spPr>
        <p:txBody>
          <a:bodyPr/>
          <a:lstStyle/>
          <a:p>
            <a:pPr marL="0" indent="0"/>
            <a:r>
              <a:rPr lang="en-US" sz="3600" b="1" i="1" dirty="0">
                <a:effectLst/>
              </a:rPr>
              <a:t>Equity</a:t>
            </a:r>
            <a:r>
              <a:rPr lang="en-US" b="0" i="1" dirty="0">
                <a:effectLst/>
              </a:rPr>
              <a:t> </a:t>
            </a:r>
            <a:r>
              <a:rPr lang="en-US" b="0" i="0" dirty="0">
                <a:effectLst/>
              </a:rPr>
              <a:t>refers to fair treatment for all people, so that the norms, practices, and policies in place ensure identity is not predictive of opportunities or workplace outcomes. </a:t>
            </a:r>
            <a:r>
              <a:rPr lang="en-US" dirty="0"/>
              <a:t>Equity means employees are valued based on their skills, knowledge, and abilities in a workplace, rather than their characteristics. </a:t>
            </a:r>
            <a:r>
              <a:rPr lang="en-US" b="0" i="0" dirty="0">
                <a:effectLst/>
              </a:rPr>
              <a:t>Equity differs from equality in a subtle but important way. While equality assumes that all people should be treated the same, equity takes into consideration a person’s unique circumstances, adjusting treatment accordingly so that the end result is equal. </a:t>
            </a:r>
          </a:p>
          <a:p>
            <a:pPr marL="0" indent="0"/>
            <a:r>
              <a:rPr lang="en-US" b="0" i="0" dirty="0">
                <a:effectLst/>
              </a:rPr>
              <a:t>In an episode of the </a:t>
            </a:r>
            <a:r>
              <a:rPr lang="en-US" b="0" i="1" u="none" strike="noStrike" dirty="0">
                <a:effectLst/>
                <a:hlinkClick r:id="rId2">
                  <a:extLst>
                    <a:ext uri="{A12FA001-AC4F-418D-AE19-62706E023703}">
                      <ahyp:hlinkClr xmlns:ahyp="http://schemas.microsoft.com/office/drawing/2018/hyperlinkcolor" val="tx"/>
                    </a:ext>
                  </a:extLst>
                </a:hlinkClick>
              </a:rPr>
              <a:t>McKinsey Talks Talent</a:t>
            </a:r>
            <a:r>
              <a:rPr lang="en-US" b="0" i="0" u="none" strike="noStrike" dirty="0">
                <a:effectLst/>
                <a:hlinkClick r:id="rId2">
                  <a:extLst>
                    <a:ext uri="{A12FA001-AC4F-418D-AE19-62706E023703}">
                      <ahyp:hlinkClr xmlns:ahyp="http://schemas.microsoft.com/office/drawing/2018/hyperlinkcolor" val="tx"/>
                    </a:ext>
                  </a:extLst>
                </a:hlinkClick>
              </a:rPr>
              <a:t> podcast</a:t>
            </a:r>
            <a:r>
              <a:rPr lang="en-US" b="0" i="0" dirty="0">
                <a:effectLst/>
              </a:rPr>
              <a:t> on the inclusive workplace, McKinsey senior partner and talent expert Bill </a:t>
            </a:r>
            <a:r>
              <a:rPr lang="en-US" b="0" i="0" dirty="0" err="1">
                <a:effectLst/>
              </a:rPr>
              <a:t>Schaninger</a:t>
            </a:r>
            <a:r>
              <a:rPr lang="en-US" b="0" i="0" dirty="0">
                <a:effectLst/>
              </a:rPr>
              <a:t> offers a view on the implications of equity when sourcing talent: </a:t>
            </a:r>
            <a:r>
              <a:rPr lang="en-US" b="0" i="1" dirty="0">
                <a:effectLst/>
              </a:rPr>
              <a:t>“There’s a real difference between equal and equitable. </a:t>
            </a:r>
            <a:r>
              <a:rPr lang="en-US" b="0" dirty="0">
                <a:effectLst/>
              </a:rPr>
              <a:t>Suppose we said, </a:t>
            </a:r>
            <a:r>
              <a:rPr lang="en-US" b="0" i="1" dirty="0">
                <a:effectLst/>
              </a:rPr>
              <a:t>‘All interns are created equal. We pay them nothing.’ The people who can afford an entire summer without getting paid are likely already coming from a position of privilege when the opposite is often th</a:t>
            </a:r>
            <a:r>
              <a:rPr lang="en-US" i="1" dirty="0"/>
              <a:t>e truth for many</a:t>
            </a:r>
            <a:r>
              <a:rPr lang="en-US" b="0" i="1" dirty="0">
                <a:effectLst/>
              </a:rPr>
              <a:t>.”</a:t>
            </a:r>
          </a:p>
        </p:txBody>
      </p:sp>
      <p:sp>
        <p:nvSpPr>
          <p:cNvPr id="4" name="Text Placeholder 3">
            <a:extLst>
              <a:ext uri="{FF2B5EF4-FFF2-40B4-BE49-F238E27FC236}">
                <a16:creationId xmlns:a16="http://schemas.microsoft.com/office/drawing/2014/main" id="{1B6F299F-35B8-6AE4-D0AE-7E44C65DDEA3}"/>
              </a:ext>
            </a:extLst>
          </p:cNvPr>
          <p:cNvSpPr>
            <a:spLocks noGrp="1"/>
          </p:cNvSpPr>
          <p:nvPr>
            <p:ph type="body" sz="quarter" idx="16"/>
          </p:nvPr>
        </p:nvSpPr>
        <p:spPr>
          <a:xfrm>
            <a:off x="914399" y="26258"/>
            <a:ext cx="10050594" cy="803654"/>
          </a:xfrm>
        </p:spPr>
        <p:txBody>
          <a:bodyPr/>
          <a:lstStyle/>
          <a:p>
            <a:r>
              <a:rPr lang="en-IE" sz="3400" dirty="0"/>
              <a:t>Equity </a:t>
            </a:r>
            <a:r>
              <a:rPr lang="en-US" sz="2800" b="0" dirty="0"/>
              <a:t>in the workplace is about ensuring all employees access the same opportunities, resources, and treatment. </a:t>
            </a:r>
            <a:r>
              <a:rPr lang="en-IE" sz="2800" b="0" dirty="0"/>
              <a:t> </a:t>
            </a:r>
          </a:p>
        </p:txBody>
      </p:sp>
      <p:sp>
        <p:nvSpPr>
          <p:cNvPr id="6" name="TextBox 5">
            <a:extLst>
              <a:ext uri="{FF2B5EF4-FFF2-40B4-BE49-F238E27FC236}">
                <a16:creationId xmlns:a16="http://schemas.microsoft.com/office/drawing/2014/main" id="{BC70184F-31BA-BE6C-20A1-B48AD1FEB026}"/>
              </a:ext>
            </a:extLst>
          </p:cNvPr>
          <p:cNvSpPr txBox="1"/>
          <p:nvPr/>
        </p:nvSpPr>
        <p:spPr>
          <a:xfrm>
            <a:off x="8947750" y="6262385"/>
            <a:ext cx="1774781" cy="369332"/>
          </a:xfrm>
          <a:prstGeom prst="rect">
            <a:avLst/>
          </a:prstGeom>
          <a:noFill/>
        </p:spPr>
        <p:txBody>
          <a:bodyPr wrap="none" rtlCol="0">
            <a:spAutoFit/>
          </a:bodyPr>
          <a:lstStyle/>
          <a:p>
            <a:r>
              <a:rPr lang="en-IE" dirty="0">
                <a:solidFill>
                  <a:srgbClr val="0872B5"/>
                </a:solidFill>
              </a:rPr>
              <a:t>Source </a:t>
            </a:r>
            <a:r>
              <a:rPr lang="en-IE" dirty="0">
                <a:solidFill>
                  <a:srgbClr val="0872B5"/>
                </a:solidFill>
                <a:hlinkClick r:id="rId3">
                  <a:extLst>
                    <a:ext uri="{A12FA001-AC4F-418D-AE19-62706E023703}">
                      <ahyp:hlinkClr xmlns:ahyp="http://schemas.microsoft.com/office/drawing/2018/hyperlinkcolor" val="tx"/>
                    </a:ext>
                  </a:extLst>
                </a:hlinkClick>
              </a:rPr>
              <a:t>McKinsey</a:t>
            </a:r>
            <a:endParaRPr lang="en-IE" dirty="0">
              <a:solidFill>
                <a:srgbClr val="0872B5"/>
              </a:solidFill>
            </a:endParaRPr>
          </a:p>
        </p:txBody>
      </p:sp>
      <p:sp>
        <p:nvSpPr>
          <p:cNvPr id="2" name="TextBox 1">
            <a:extLst>
              <a:ext uri="{FF2B5EF4-FFF2-40B4-BE49-F238E27FC236}">
                <a16:creationId xmlns:a16="http://schemas.microsoft.com/office/drawing/2014/main" id="{67D069B1-2176-89BD-7579-59D4367C2104}"/>
              </a:ext>
            </a:extLst>
          </p:cNvPr>
          <p:cNvSpPr txBox="1"/>
          <p:nvPr/>
        </p:nvSpPr>
        <p:spPr>
          <a:xfrm>
            <a:off x="5452075" y="6247795"/>
            <a:ext cx="2163669" cy="369332"/>
          </a:xfrm>
          <a:prstGeom prst="rect">
            <a:avLst/>
          </a:prstGeom>
          <a:noFill/>
        </p:spPr>
        <p:txBody>
          <a:bodyPr wrap="none" rtlCol="0">
            <a:spAutoFit/>
          </a:bodyPr>
          <a:lstStyle/>
          <a:p>
            <a:r>
              <a:rPr lang="en-IE" dirty="0">
                <a:solidFill>
                  <a:srgbClr val="0872B5"/>
                </a:solidFill>
              </a:rPr>
              <a:t>Source </a:t>
            </a:r>
            <a:r>
              <a:rPr lang="en-IE" dirty="0">
                <a:solidFill>
                  <a:srgbClr val="0872B5"/>
                </a:solidFill>
                <a:hlinkClick r:id="rId4">
                  <a:extLst>
                    <a:ext uri="{A12FA001-AC4F-418D-AE19-62706E023703}">
                      <ahyp:hlinkClr xmlns:ahyp="http://schemas.microsoft.com/office/drawing/2018/hyperlinkcolor" val="tx"/>
                    </a:ext>
                  </a:extLst>
                </a:hlinkClick>
              </a:rPr>
              <a:t>Insight Global</a:t>
            </a:r>
            <a:endParaRPr lang="en-IE" dirty="0">
              <a:solidFill>
                <a:srgbClr val="0872B5"/>
              </a:solidFill>
            </a:endParaRPr>
          </a:p>
        </p:txBody>
      </p:sp>
    </p:spTree>
    <p:extLst>
      <p:ext uri="{BB962C8B-B14F-4D97-AF65-F5344CB8AC3E}">
        <p14:creationId xmlns:p14="http://schemas.microsoft.com/office/powerpoint/2010/main" val="41746307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562110E-9251-E09D-6F9D-1D805561EDF0}"/>
              </a:ext>
            </a:extLst>
          </p:cNvPr>
          <p:cNvSpPr>
            <a:spLocks noGrp="1"/>
          </p:cNvSpPr>
          <p:nvPr>
            <p:ph type="body" sz="quarter" idx="18"/>
          </p:nvPr>
        </p:nvSpPr>
        <p:spPr>
          <a:xfrm>
            <a:off x="914399" y="1499138"/>
            <a:ext cx="10715625" cy="3440624"/>
          </a:xfrm>
          <a:solidFill>
            <a:srgbClr val="702E8C"/>
          </a:solidFill>
        </p:spPr>
        <p:txBody>
          <a:bodyPr/>
          <a:lstStyle/>
          <a:p>
            <a:pPr marL="0" indent="0" algn="l"/>
            <a:r>
              <a:rPr lang="en-US" sz="3600" b="1" i="1" u="none" strike="noStrike" dirty="0">
                <a:effectLst/>
                <a:latin typeface="McKinsey Sans"/>
                <a:hlinkClick r:id="rId2">
                  <a:extLst>
                    <a:ext uri="{A12FA001-AC4F-418D-AE19-62706E023703}">
                      <ahyp:hlinkClr xmlns:ahyp="http://schemas.microsoft.com/office/drawing/2018/hyperlinkcolor" val="tx"/>
                    </a:ext>
                  </a:extLst>
                </a:hlinkClick>
              </a:rPr>
              <a:t>Inclusion</a:t>
            </a:r>
            <a:r>
              <a:rPr lang="en-US" sz="3600" b="1" i="0" dirty="0">
                <a:effectLst/>
                <a:latin typeface="McKinsey Sans"/>
              </a:rPr>
              <a:t> </a:t>
            </a:r>
            <a:r>
              <a:rPr lang="en-US" sz="2800" b="0" i="0" dirty="0">
                <a:effectLst/>
                <a:latin typeface="McKinsey Sans"/>
              </a:rPr>
              <a:t>refers to how the workforce experiences the workplace and the degree to which companies </a:t>
            </a:r>
            <a:r>
              <a:rPr lang="en-US" sz="2800" dirty="0">
                <a:latin typeface="McKinsey Sans"/>
              </a:rPr>
              <a:t>embrace all employees and enable them to make meaningful contributions. It is a culture in which a mix of people can come to work, feel comfortable and confident to be themselves and work in a way that suits them and delivers your business or service needs. </a:t>
            </a:r>
          </a:p>
          <a:p>
            <a:pPr marL="0" indent="0" algn="l"/>
            <a:r>
              <a:rPr lang="en-US" sz="2800" dirty="0">
                <a:latin typeface="McKinsey Sans"/>
              </a:rPr>
              <a:t>Companies </a:t>
            </a:r>
            <a:r>
              <a:rPr lang="en-US" sz="2800" b="0" i="0" dirty="0">
                <a:effectLst/>
                <a:latin typeface="McKinsey Sans"/>
              </a:rPr>
              <a:t>recruiting a diverse workforce must also strive to develop a sufficiently inclusive culture, such that all employees feel their voices will be heard—critical if they want to retain their talent and unlock the power of their diverse workforce. </a:t>
            </a:r>
            <a:endParaRPr lang="en-US" b="0" i="1" dirty="0">
              <a:effectLst/>
            </a:endParaRPr>
          </a:p>
        </p:txBody>
      </p:sp>
      <p:sp>
        <p:nvSpPr>
          <p:cNvPr id="4" name="Text Placeholder 3">
            <a:extLst>
              <a:ext uri="{FF2B5EF4-FFF2-40B4-BE49-F238E27FC236}">
                <a16:creationId xmlns:a16="http://schemas.microsoft.com/office/drawing/2014/main" id="{1B6F299F-35B8-6AE4-D0AE-7E44C65DDEA3}"/>
              </a:ext>
            </a:extLst>
          </p:cNvPr>
          <p:cNvSpPr>
            <a:spLocks noGrp="1"/>
          </p:cNvSpPr>
          <p:nvPr>
            <p:ph type="body" sz="quarter" idx="16"/>
          </p:nvPr>
        </p:nvSpPr>
        <p:spPr>
          <a:xfrm>
            <a:off x="360231" y="317073"/>
            <a:ext cx="11269793" cy="803654"/>
          </a:xfrm>
        </p:spPr>
        <p:txBody>
          <a:bodyPr/>
          <a:lstStyle/>
          <a:p>
            <a:r>
              <a:rPr lang="en-IE" sz="3400" dirty="0"/>
              <a:t>Inclusion </a:t>
            </a:r>
            <a:r>
              <a:rPr lang="en-US" sz="2800" b="0" dirty="0"/>
              <a:t>ensures that everyone feels valued and, importantly, adds value.</a:t>
            </a:r>
            <a:endParaRPr lang="en-IE" sz="2800" b="0" dirty="0"/>
          </a:p>
        </p:txBody>
      </p:sp>
      <p:sp>
        <p:nvSpPr>
          <p:cNvPr id="6" name="TextBox 5">
            <a:extLst>
              <a:ext uri="{FF2B5EF4-FFF2-40B4-BE49-F238E27FC236}">
                <a16:creationId xmlns:a16="http://schemas.microsoft.com/office/drawing/2014/main" id="{BC70184F-31BA-BE6C-20A1-B48AD1FEB026}"/>
              </a:ext>
            </a:extLst>
          </p:cNvPr>
          <p:cNvSpPr txBox="1"/>
          <p:nvPr/>
        </p:nvSpPr>
        <p:spPr>
          <a:xfrm>
            <a:off x="8947750" y="6262385"/>
            <a:ext cx="1774781" cy="369332"/>
          </a:xfrm>
          <a:prstGeom prst="rect">
            <a:avLst/>
          </a:prstGeom>
          <a:noFill/>
        </p:spPr>
        <p:txBody>
          <a:bodyPr wrap="none" rtlCol="0">
            <a:spAutoFit/>
          </a:bodyPr>
          <a:lstStyle/>
          <a:p>
            <a:r>
              <a:rPr lang="en-IE" dirty="0">
                <a:solidFill>
                  <a:srgbClr val="0872B5"/>
                </a:solidFill>
              </a:rPr>
              <a:t>Source </a:t>
            </a:r>
            <a:r>
              <a:rPr lang="en-IE" dirty="0">
                <a:solidFill>
                  <a:srgbClr val="0872B5"/>
                </a:solidFill>
                <a:hlinkClick r:id="rId3">
                  <a:extLst>
                    <a:ext uri="{A12FA001-AC4F-418D-AE19-62706E023703}">
                      <ahyp:hlinkClr xmlns:ahyp="http://schemas.microsoft.com/office/drawing/2018/hyperlinkcolor" val="tx"/>
                    </a:ext>
                  </a:extLst>
                </a:hlinkClick>
              </a:rPr>
              <a:t>McKinsey</a:t>
            </a:r>
            <a:endParaRPr lang="en-IE" dirty="0">
              <a:solidFill>
                <a:srgbClr val="0872B5"/>
              </a:solidFill>
            </a:endParaRPr>
          </a:p>
        </p:txBody>
      </p:sp>
      <p:sp>
        <p:nvSpPr>
          <p:cNvPr id="2" name="TextBox 1">
            <a:extLst>
              <a:ext uri="{FF2B5EF4-FFF2-40B4-BE49-F238E27FC236}">
                <a16:creationId xmlns:a16="http://schemas.microsoft.com/office/drawing/2014/main" id="{F24BFA54-A19E-4DEF-0BD0-A4BE1C099852}"/>
              </a:ext>
            </a:extLst>
          </p:cNvPr>
          <p:cNvSpPr txBox="1"/>
          <p:nvPr/>
        </p:nvSpPr>
        <p:spPr>
          <a:xfrm>
            <a:off x="5576886" y="6276370"/>
            <a:ext cx="2716578" cy="369332"/>
          </a:xfrm>
          <a:prstGeom prst="rect">
            <a:avLst/>
          </a:prstGeom>
          <a:noFill/>
        </p:spPr>
        <p:txBody>
          <a:bodyPr wrap="none" rtlCol="0">
            <a:spAutoFit/>
          </a:bodyPr>
          <a:lstStyle/>
          <a:p>
            <a:r>
              <a:rPr lang="en-IE" dirty="0">
                <a:solidFill>
                  <a:srgbClr val="0872B5"/>
                </a:solidFill>
              </a:rPr>
              <a:t>Source </a:t>
            </a:r>
            <a:r>
              <a:rPr lang="en-IE" dirty="0">
                <a:solidFill>
                  <a:srgbClr val="0872B5"/>
                </a:solidFill>
                <a:hlinkClick r:id="rId4"/>
              </a:rPr>
              <a:t>Inclusive Employers</a:t>
            </a:r>
            <a:endParaRPr lang="en-IE" dirty="0">
              <a:solidFill>
                <a:srgbClr val="0872B5"/>
              </a:solidFill>
            </a:endParaRPr>
          </a:p>
        </p:txBody>
      </p:sp>
    </p:spTree>
    <p:extLst>
      <p:ext uri="{BB962C8B-B14F-4D97-AF65-F5344CB8AC3E}">
        <p14:creationId xmlns:p14="http://schemas.microsoft.com/office/powerpoint/2010/main" val="28932013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B562110E-9251-E09D-6F9D-1D805561EDF0}"/>
              </a:ext>
            </a:extLst>
          </p:cNvPr>
          <p:cNvSpPr>
            <a:spLocks noGrp="1"/>
          </p:cNvSpPr>
          <p:nvPr>
            <p:ph type="body" sz="quarter" idx="18"/>
          </p:nvPr>
        </p:nvSpPr>
        <p:spPr>
          <a:xfrm>
            <a:off x="914400" y="1495970"/>
            <a:ext cx="7953376" cy="3440624"/>
          </a:xfrm>
          <a:solidFill>
            <a:srgbClr val="702E8C"/>
          </a:solidFill>
        </p:spPr>
        <p:txBody>
          <a:bodyPr/>
          <a:lstStyle/>
          <a:p>
            <a:pPr marL="0" indent="0" algn="l"/>
            <a:r>
              <a:rPr lang="en-US" sz="2800" b="0" i="0" dirty="0">
                <a:effectLst/>
                <a:latin typeface="McKinsey Sans"/>
              </a:rPr>
              <a:t>In an episode of the </a:t>
            </a:r>
            <a:r>
              <a:rPr lang="en-US" sz="2800" b="0" i="1" u="none" strike="noStrike" dirty="0">
                <a:effectLst/>
                <a:latin typeface="McKinsey Sans"/>
                <a:hlinkClick r:id="rId2">
                  <a:extLst>
                    <a:ext uri="{A12FA001-AC4F-418D-AE19-62706E023703}">
                      <ahyp:hlinkClr xmlns:ahyp="http://schemas.microsoft.com/office/drawing/2018/hyperlinkcolor" val="tx"/>
                    </a:ext>
                  </a:extLst>
                </a:hlinkClick>
              </a:rPr>
              <a:t>McKinsey Talks Talent </a:t>
            </a:r>
            <a:r>
              <a:rPr lang="en-US" sz="2800" b="0" i="0" u="none" strike="noStrike" dirty="0">
                <a:effectLst/>
                <a:latin typeface="McKinsey Sans"/>
                <a:hlinkClick r:id="rId2">
                  <a:extLst>
                    <a:ext uri="{A12FA001-AC4F-418D-AE19-62706E023703}">
                      <ahyp:hlinkClr xmlns:ahyp="http://schemas.microsoft.com/office/drawing/2018/hyperlinkcolor" val="tx"/>
                    </a:ext>
                  </a:extLst>
                </a:hlinkClick>
              </a:rPr>
              <a:t>podcast</a:t>
            </a:r>
            <a:r>
              <a:rPr lang="en-US" sz="2800" b="0" i="0" dirty="0">
                <a:effectLst/>
                <a:latin typeface="McKinsey Sans"/>
              </a:rPr>
              <a:t> on the inclusive workplace, McKinsey partner and DEI expert </a:t>
            </a:r>
            <a:r>
              <a:rPr lang="en-US" sz="2800" b="0" i="0" u="none" strike="noStrike" dirty="0">
                <a:effectLst/>
                <a:latin typeface="McKinsey Sans"/>
                <a:hlinkClick r:id="rId3">
                  <a:extLst>
                    <a:ext uri="{A12FA001-AC4F-418D-AE19-62706E023703}">
                      <ahyp:hlinkClr xmlns:ahyp="http://schemas.microsoft.com/office/drawing/2018/hyperlinkcolor" val="tx"/>
                    </a:ext>
                  </a:extLst>
                </a:hlinkClick>
              </a:rPr>
              <a:t>Diana Ellsworth</a:t>
            </a:r>
            <a:r>
              <a:rPr lang="en-US" sz="2800" b="0" i="0" dirty="0">
                <a:effectLst/>
                <a:latin typeface="McKinsey Sans"/>
              </a:rPr>
              <a:t> shared an example of how a lack of inclusion can manifest in workplace culture:</a:t>
            </a:r>
          </a:p>
          <a:p>
            <a:pPr marL="0" indent="0" algn="l"/>
            <a:r>
              <a:rPr lang="en-US" sz="2800" b="0" i="0" dirty="0">
                <a:effectLst/>
                <a:latin typeface="McKinsey Sans"/>
              </a:rPr>
              <a:t> </a:t>
            </a:r>
            <a:r>
              <a:rPr lang="en-US" sz="2800" b="0" i="1" dirty="0">
                <a:effectLst/>
                <a:latin typeface="McKinsey Sans"/>
              </a:rPr>
              <a:t>“The LGBTQ+ community is underrepresented in the workplace, especially at more senior levels. As a result, many </a:t>
            </a:r>
            <a:r>
              <a:rPr lang="en-US" sz="2800" b="0" i="1" u="none" strike="noStrike" dirty="0">
                <a:effectLst/>
                <a:latin typeface="McKinsey Sans"/>
                <a:hlinkClick r:id="rId4">
                  <a:extLst>
                    <a:ext uri="{A12FA001-AC4F-418D-AE19-62706E023703}">
                      <ahyp:hlinkClr xmlns:ahyp="http://schemas.microsoft.com/office/drawing/2018/hyperlinkcolor" val="tx"/>
                    </a:ext>
                  </a:extLst>
                </a:hlinkClick>
              </a:rPr>
              <a:t>feel like an “only” at work and are more likely to experience microaggressions</a:t>
            </a:r>
            <a:r>
              <a:rPr lang="en-US" sz="2800" b="0" i="1" dirty="0">
                <a:effectLst/>
                <a:latin typeface="McKinsey Sans"/>
              </a:rPr>
              <a:t>; they might feel unable to talk openly and comfortably about themselves, for example, or need constantly to correct assumptions about their personal lives.”</a:t>
            </a:r>
            <a:endParaRPr lang="en-US" b="0" i="1" dirty="0">
              <a:effectLst/>
            </a:endParaRPr>
          </a:p>
        </p:txBody>
      </p:sp>
      <p:sp>
        <p:nvSpPr>
          <p:cNvPr id="4" name="Text Placeholder 3">
            <a:extLst>
              <a:ext uri="{FF2B5EF4-FFF2-40B4-BE49-F238E27FC236}">
                <a16:creationId xmlns:a16="http://schemas.microsoft.com/office/drawing/2014/main" id="{1B6F299F-35B8-6AE4-D0AE-7E44C65DDEA3}"/>
              </a:ext>
            </a:extLst>
          </p:cNvPr>
          <p:cNvSpPr>
            <a:spLocks noGrp="1"/>
          </p:cNvSpPr>
          <p:nvPr>
            <p:ph type="body" sz="quarter" idx="16"/>
          </p:nvPr>
        </p:nvSpPr>
        <p:spPr>
          <a:xfrm>
            <a:off x="398331" y="358214"/>
            <a:ext cx="11317419" cy="803654"/>
          </a:xfrm>
        </p:spPr>
        <p:txBody>
          <a:bodyPr/>
          <a:lstStyle/>
          <a:p>
            <a:r>
              <a:rPr lang="en-IE" sz="3400" dirty="0"/>
              <a:t>Inclusion </a:t>
            </a:r>
            <a:r>
              <a:rPr lang="en-US" sz="2800" b="0" dirty="0"/>
              <a:t>ensures that everyone feels valued and, importantly, adds value.</a:t>
            </a:r>
            <a:endParaRPr lang="en-IE" sz="2800" b="0" dirty="0"/>
          </a:p>
        </p:txBody>
      </p:sp>
      <p:sp>
        <p:nvSpPr>
          <p:cNvPr id="6" name="TextBox 5">
            <a:extLst>
              <a:ext uri="{FF2B5EF4-FFF2-40B4-BE49-F238E27FC236}">
                <a16:creationId xmlns:a16="http://schemas.microsoft.com/office/drawing/2014/main" id="{BC70184F-31BA-BE6C-20A1-B48AD1FEB026}"/>
              </a:ext>
            </a:extLst>
          </p:cNvPr>
          <p:cNvSpPr txBox="1"/>
          <p:nvPr/>
        </p:nvSpPr>
        <p:spPr>
          <a:xfrm>
            <a:off x="8947750" y="6262385"/>
            <a:ext cx="1774781" cy="369332"/>
          </a:xfrm>
          <a:prstGeom prst="rect">
            <a:avLst/>
          </a:prstGeom>
          <a:noFill/>
        </p:spPr>
        <p:txBody>
          <a:bodyPr wrap="none" rtlCol="0">
            <a:spAutoFit/>
          </a:bodyPr>
          <a:lstStyle/>
          <a:p>
            <a:r>
              <a:rPr lang="en-IE" dirty="0">
                <a:solidFill>
                  <a:srgbClr val="0872B5"/>
                </a:solidFill>
              </a:rPr>
              <a:t>Source </a:t>
            </a:r>
            <a:r>
              <a:rPr lang="en-IE" dirty="0">
                <a:solidFill>
                  <a:srgbClr val="0872B5"/>
                </a:solidFill>
                <a:hlinkClick r:id="rId5">
                  <a:extLst>
                    <a:ext uri="{A12FA001-AC4F-418D-AE19-62706E023703}">
                      <ahyp:hlinkClr xmlns:ahyp="http://schemas.microsoft.com/office/drawing/2018/hyperlinkcolor" val="tx"/>
                    </a:ext>
                  </a:extLst>
                </a:hlinkClick>
              </a:rPr>
              <a:t>McKinsey</a:t>
            </a:r>
            <a:endParaRPr lang="en-IE" dirty="0">
              <a:solidFill>
                <a:srgbClr val="0872B5"/>
              </a:solidFill>
            </a:endParaRPr>
          </a:p>
        </p:txBody>
      </p:sp>
      <p:pic>
        <p:nvPicPr>
          <p:cNvPr id="3074" name="Picture 2" descr="This is a profile image of Diana Ellsworth">
            <a:extLst>
              <a:ext uri="{FF2B5EF4-FFF2-40B4-BE49-F238E27FC236}">
                <a16:creationId xmlns:a16="http://schemas.microsoft.com/office/drawing/2014/main" id="{F652EB08-E04E-A04E-5BAE-A8D743345B16}"/>
              </a:ext>
            </a:extLst>
          </p:cNvPr>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8658225" y="1631419"/>
            <a:ext cx="3305175" cy="33051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98696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A group of people posing for a photo&#10;&#10;Description automatically generated">
            <a:extLst>
              <a:ext uri="{FF2B5EF4-FFF2-40B4-BE49-F238E27FC236}">
                <a16:creationId xmlns:a16="http://schemas.microsoft.com/office/drawing/2014/main" id="{AD8F2C3D-615E-AD45-3597-0A644713E6B5}"/>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t="6331" b="6331"/>
          <a:stretch>
            <a:fillRect/>
          </a:stretch>
        </p:blipFill>
        <p:spPr/>
      </p:pic>
      <p:sp>
        <p:nvSpPr>
          <p:cNvPr id="4" name="Text Placeholder 3">
            <a:extLst>
              <a:ext uri="{FF2B5EF4-FFF2-40B4-BE49-F238E27FC236}">
                <a16:creationId xmlns:a16="http://schemas.microsoft.com/office/drawing/2014/main" id="{B35DC364-A042-36AC-595A-C116C4641E7E}"/>
              </a:ext>
            </a:extLst>
          </p:cNvPr>
          <p:cNvSpPr>
            <a:spLocks noGrp="1"/>
          </p:cNvSpPr>
          <p:nvPr>
            <p:ph type="body" sz="quarter" idx="13"/>
          </p:nvPr>
        </p:nvSpPr>
        <p:spPr>
          <a:xfrm>
            <a:off x="76200" y="857664"/>
            <a:ext cx="4086225" cy="5324475"/>
          </a:xfrm>
        </p:spPr>
        <p:txBody>
          <a:bodyPr>
            <a:normAutofit fontScale="40000" lnSpcReduction="20000"/>
          </a:bodyPr>
          <a:lstStyle/>
          <a:p>
            <a:pPr>
              <a:lnSpc>
                <a:spcPct val="120000"/>
              </a:lnSpc>
              <a:spcBef>
                <a:spcPts val="0"/>
              </a:spcBef>
            </a:pPr>
            <a:r>
              <a:rPr lang="en-US" sz="7000" b="1" dirty="0"/>
              <a:t>How D&amp;I is a smart, sustainable, innovative, moral, profitable, and ethical pathway to success!</a:t>
            </a:r>
            <a:endParaRPr lang="en-IE" sz="7000" b="1" dirty="0"/>
          </a:p>
          <a:p>
            <a:pPr>
              <a:lnSpc>
                <a:spcPct val="120000"/>
              </a:lnSpc>
              <a:spcBef>
                <a:spcPts val="0"/>
              </a:spcBef>
            </a:pPr>
            <a:endParaRPr lang="en-US" dirty="0"/>
          </a:p>
          <a:p>
            <a:pPr>
              <a:lnSpc>
                <a:spcPct val="120000"/>
              </a:lnSpc>
              <a:spcBef>
                <a:spcPts val="0"/>
              </a:spcBef>
            </a:pPr>
            <a:endParaRPr lang="en-US" dirty="0"/>
          </a:p>
          <a:p>
            <a:pPr>
              <a:lnSpc>
                <a:spcPct val="120000"/>
              </a:lnSpc>
              <a:spcBef>
                <a:spcPts val="0"/>
              </a:spcBef>
            </a:pPr>
            <a:r>
              <a:rPr lang="en-US" sz="5000" dirty="0"/>
              <a:t>Embracing diversity and inclusion (D&amp;I) can bring significant benefits to SMEs, positively impacting various aspects of the business. Implementing D&amp;I initiatives is not only ethically sound but also a strategic move that can drive growth and success.</a:t>
            </a:r>
          </a:p>
          <a:p>
            <a:pPr>
              <a:lnSpc>
                <a:spcPct val="120000"/>
              </a:lnSpc>
              <a:spcBef>
                <a:spcPts val="0"/>
              </a:spcBef>
            </a:pPr>
            <a:endParaRPr lang="en-US" dirty="0"/>
          </a:p>
        </p:txBody>
      </p:sp>
    </p:spTree>
    <p:extLst>
      <p:ext uri="{BB962C8B-B14F-4D97-AF65-F5344CB8AC3E}">
        <p14:creationId xmlns:p14="http://schemas.microsoft.com/office/powerpoint/2010/main" val="15194485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82CE025-DBE5-6461-96D4-34506258B134}"/>
              </a:ext>
            </a:extLst>
          </p:cNvPr>
          <p:cNvSpPr>
            <a:spLocks noGrp="1"/>
          </p:cNvSpPr>
          <p:nvPr>
            <p:ph type="body" sz="quarter" idx="18"/>
          </p:nvPr>
        </p:nvSpPr>
        <p:spPr>
          <a:xfrm>
            <a:off x="419165" y="1542077"/>
            <a:ext cx="6581776" cy="3440624"/>
          </a:xfrm>
          <a:solidFill>
            <a:srgbClr val="0872B5"/>
          </a:solidFill>
        </p:spPr>
        <p:txBody>
          <a:bodyPr/>
          <a:lstStyle/>
          <a:p>
            <a:pPr marL="0" indent="0" algn="l"/>
            <a:r>
              <a:rPr lang="en-US" b="0" i="0" dirty="0">
                <a:effectLst/>
                <a:highlight>
                  <a:srgbClr val="0872B5"/>
                </a:highlight>
              </a:rPr>
              <a:t>Just like a box of crayons with a complete palette of </a:t>
            </a:r>
            <a:r>
              <a:rPr lang="en-US" b="0" i="0" dirty="0" err="1">
                <a:effectLst/>
                <a:highlight>
                  <a:srgbClr val="0872B5"/>
                </a:highlight>
              </a:rPr>
              <a:t>colours</a:t>
            </a:r>
            <a:r>
              <a:rPr lang="en-US" b="0" i="0" dirty="0">
                <a:effectLst/>
                <a:highlight>
                  <a:srgbClr val="0872B5"/>
                </a:highlight>
              </a:rPr>
              <a:t>, diverse teams have more uses than their monotone counterparts. A diverse workforce brings together individuals with different backgrounds, perspectives, and skills. This diversity of thought fosters innovation and creativity, leading to more robust problem-solving and the development of unique solutions. By embracing diverse perspectives, SMEs can tap into a wellspring of fresh ideas and unconventional approaches that can give them a competitive edge. </a:t>
            </a:r>
          </a:p>
          <a:p>
            <a:pPr marL="0" indent="0"/>
            <a:endParaRPr lang="en-IE" dirty="0"/>
          </a:p>
        </p:txBody>
      </p:sp>
      <p:sp>
        <p:nvSpPr>
          <p:cNvPr id="4" name="Text Placeholder 3">
            <a:extLst>
              <a:ext uri="{FF2B5EF4-FFF2-40B4-BE49-F238E27FC236}">
                <a16:creationId xmlns:a16="http://schemas.microsoft.com/office/drawing/2014/main" id="{FF96F363-5127-6468-499F-AA867D5DB4C2}"/>
              </a:ext>
            </a:extLst>
          </p:cNvPr>
          <p:cNvSpPr>
            <a:spLocks noGrp="1"/>
          </p:cNvSpPr>
          <p:nvPr>
            <p:ph type="body" sz="quarter" idx="16"/>
          </p:nvPr>
        </p:nvSpPr>
        <p:spPr>
          <a:xfrm>
            <a:off x="371474" y="208497"/>
            <a:ext cx="6488244" cy="803654"/>
          </a:xfrm>
        </p:spPr>
        <p:txBody>
          <a:bodyPr/>
          <a:lstStyle/>
          <a:p>
            <a:r>
              <a:rPr lang="en-IE" sz="3400" dirty="0"/>
              <a:t>Think! </a:t>
            </a:r>
            <a:r>
              <a:rPr lang="en-IE" sz="3400" b="0" dirty="0"/>
              <a:t>Diversity is the Pathway to Innovation and Creativity</a:t>
            </a:r>
          </a:p>
        </p:txBody>
      </p:sp>
      <p:pic>
        <p:nvPicPr>
          <p:cNvPr id="2050" name="Picture 2" descr="Pin page">
            <a:extLst>
              <a:ext uri="{FF2B5EF4-FFF2-40B4-BE49-F238E27FC236}">
                <a16:creationId xmlns:a16="http://schemas.microsoft.com/office/drawing/2014/main" id="{C653848B-DEE6-22A6-8078-90AFDF6FFDD1}"/>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142164" y="221086"/>
            <a:ext cx="4678362" cy="311266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486DA4F2-985F-77C4-1603-F630E74A6907}"/>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7142164" y="3429000"/>
            <a:ext cx="4754561" cy="3155839"/>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642076C7-065E-CFD0-A597-8CCDC6643D17}"/>
              </a:ext>
            </a:extLst>
          </p:cNvPr>
          <p:cNvSpPr txBox="1"/>
          <p:nvPr/>
        </p:nvSpPr>
        <p:spPr>
          <a:xfrm>
            <a:off x="7439024" y="5763402"/>
            <a:ext cx="3625971" cy="370936"/>
          </a:xfrm>
          <a:prstGeom prst="rect">
            <a:avLst/>
          </a:prstGeom>
          <a:noFill/>
        </p:spPr>
        <p:txBody>
          <a:bodyPr wrap="square" rtlCol="0">
            <a:spAutoFit/>
          </a:bodyPr>
          <a:lstStyle/>
          <a:p>
            <a:r>
              <a:rPr lang="en-IE" dirty="0"/>
              <a:t>Source </a:t>
            </a:r>
            <a:r>
              <a:rPr lang="en-IE" dirty="0">
                <a:hlinkClick r:id="rId4"/>
              </a:rPr>
              <a:t>Nucleus Commercial Finance</a:t>
            </a:r>
            <a:endParaRPr lang="en-IE" dirty="0"/>
          </a:p>
        </p:txBody>
      </p:sp>
    </p:spTree>
    <p:extLst>
      <p:ext uri="{BB962C8B-B14F-4D97-AF65-F5344CB8AC3E}">
        <p14:creationId xmlns:p14="http://schemas.microsoft.com/office/powerpoint/2010/main" val="149782535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82CE025-DBE5-6461-96D4-34506258B134}"/>
              </a:ext>
            </a:extLst>
          </p:cNvPr>
          <p:cNvSpPr>
            <a:spLocks noGrp="1"/>
          </p:cNvSpPr>
          <p:nvPr>
            <p:ph type="body" sz="quarter" idx="18"/>
          </p:nvPr>
        </p:nvSpPr>
        <p:spPr>
          <a:xfrm>
            <a:off x="620150" y="1527787"/>
            <a:ext cx="6581776" cy="3440624"/>
          </a:xfrm>
          <a:solidFill>
            <a:srgbClr val="0872B5"/>
          </a:solidFill>
        </p:spPr>
        <p:txBody>
          <a:bodyPr/>
          <a:lstStyle/>
          <a:p>
            <a:pPr marL="0" indent="0" algn="l"/>
            <a:r>
              <a:rPr lang="en-US" b="0" i="0" dirty="0">
                <a:effectLst/>
                <a:highlight>
                  <a:srgbClr val="0872B5"/>
                </a:highlight>
              </a:rPr>
              <a:t>Diversity and inclusion positively impact the decision-making processes within SMEs. When a team is composed of individuals with varied backgrounds and experiences, it reduces the risk of groupthink and promotes a more thorough analysis of options. Diverse teams tend to consider a wider range of viewpoints, leading to more informed and balanced decisions. This ability to make well-rounded choices can greatly benefit SMEs, particularly in rapidly changing and complex business environments. </a:t>
            </a:r>
          </a:p>
          <a:p>
            <a:pPr marL="0" indent="0"/>
            <a:endParaRPr lang="en-IE" dirty="0"/>
          </a:p>
        </p:txBody>
      </p:sp>
      <p:sp>
        <p:nvSpPr>
          <p:cNvPr id="4" name="Text Placeholder 3">
            <a:extLst>
              <a:ext uri="{FF2B5EF4-FFF2-40B4-BE49-F238E27FC236}">
                <a16:creationId xmlns:a16="http://schemas.microsoft.com/office/drawing/2014/main" id="{FF96F363-5127-6468-499F-AA867D5DB4C2}"/>
              </a:ext>
            </a:extLst>
          </p:cNvPr>
          <p:cNvSpPr>
            <a:spLocks noGrp="1"/>
          </p:cNvSpPr>
          <p:nvPr>
            <p:ph type="body" sz="quarter" idx="16"/>
          </p:nvPr>
        </p:nvSpPr>
        <p:spPr>
          <a:xfrm>
            <a:off x="747635" y="173524"/>
            <a:ext cx="10034689" cy="803654"/>
          </a:xfrm>
        </p:spPr>
        <p:txBody>
          <a:bodyPr/>
          <a:lstStyle/>
          <a:p>
            <a:r>
              <a:rPr lang="en-IE" sz="3400" b="0" dirty="0"/>
              <a:t>Diversity Leads to Better Analysis &amp; Decision-Making</a:t>
            </a:r>
          </a:p>
        </p:txBody>
      </p:sp>
      <p:sp>
        <p:nvSpPr>
          <p:cNvPr id="8" name="TextBox 7">
            <a:extLst>
              <a:ext uri="{FF2B5EF4-FFF2-40B4-BE49-F238E27FC236}">
                <a16:creationId xmlns:a16="http://schemas.microsoft.com/office/drawing/2014/main" id="{642076C7-065E-CFD0-A597-8CCDC6643D17}"/>
              </a:ext>
            </a:extLst>
          </p:cNvPr>
          <p:cNvSpPr txBox="1"/>
          <p:nvPr/>
        </p:nvSpPr>
        <p:spPr>
          <a:xfrm>
            <a:off x="7439024" y="5763402"/>
            <a:ext cx="3625971" cy="370936"/>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Nucleus Commercial Finance</a:t>
            </a:r>
            <a:endParaRPr lang="en-IE" dirty="0">
              <a:solidFill>
                <a:schemeClr val="bg1"/>
              </a:solidFill>
            </a:endParaRPr>
          </a:p>
        </p:txBody>
      </p:sp>
      <p:grpSp>
        <p:nvGrpSpPr>
          <p:cNvPr id="2144" name="Graphic 4">
            <a:extLst>
              <a:ext uri="{FF2B5EF4-FFF2-40B4-BE49-F238E27FC236}">
                <a16:creationId xmlns:a16="http://schemas.microsoft.com/office/drawing/2014/main" id="{23198E0C-F2E7-7D2E-BAA6-4C312D8762BE}"/>
              </a:ext>
            </a:extLst>
          </p:cNvPr>
          <p:cNvGrpSpPr/>
          <p:nvPr/>
        </p:nvGrpSpPr>
        <p:grpSpPr>
          <a:xfrm>
            <a:off x="7936645" y="3084645"/>
            <a:ext cx="2610526" cy="2468803"/>
            <a:chOff x="8182046" y="632364"/>
            <a:chExt cx="1586600" cy="1813406"/>
          </a:xfrm>
        </p:grpSpPr>
        <p:sp>
          <p:nvSpPr>
            <p:cNvPr id="2145" name="Freeform 132">
              <a:extLst>
                <a:ext uri="{FF2B5EF4-FFF2-40B4-BE49-F238E27FC236}">
                  <a16:creationId xmlns:a16="http://schemas.microsoft.com/office/drawing/2014/main" id="{1DAA7E30-0AC6-CA76-515D-91CEA75E293B}"/>
                </a:ext>
              </a:extLst>
            </p:cNvPr>
            <p:cNvSpPr/>
            <p:nvPr/>
          </p:nvSpPr>
          <p:spPr>
            <a:xfrm>
              <a:off x="8239462" y="950378"/>
              <a:ext cx="781688" cy="680753"/>
            </a:xfrm>
            <a:custGeom>
              <a:avLst/>
              <a:gdLst>
                <a:gd name="connsiteX0" fmla="*/ 566948 w 781688"/>
                <a:gd name="connsiteY0" fmla="*/ 288990 h 680753"/>
                <a:gd name="connsiteX1" fmla="*/ 488081 w 781688"/>
                <a:gd name="connsiteY1" fmla="*/ 110040 h 680753"/>
                <a:gd name="connsiteX2" fmla="*/ 488081 w 781688"/>
                <a:gd name="connsiteY2" fmla="*/ 42745 h 680753"/>
                <a:gd name="connsiteX3" fmla="*/ 457863 w 781688"/>
                <a:gd name="connsiteY3" fmla="*/ 8241 h 680753"/>
                <a:gd name="connsiteX4" fmla="*/ 404070 w 781688"/>
                <a:gd name="connsiteY4" fmla="*/ 4169 h 680753"/>
                <a:gd name="connsiteX5" fmla="*/ 149467 w 781688"/>
                <a:gd name="connsiteY5" fmla="*/ 52818 h 680753"/>
                <a:gd name="connsiteX6" fmla="*/ 5878 w 781688"/>
                <a:gd name="connsiteY6" fmla="*/ 259630 h 680753"/>
                <a:gd name="connsiteX7" fmla="*/ 1377 w 781688"/>
                <a:gd name="connsiteY7" fmla="*/ 342783 h 680753"/>
                <a:gd name="connsiteX8" fmla="*/ 101247 w 781688"/>
                <a:gd name="connsiteY8" fmla="*/ 535236 h 680753"/>
                <a:gd name="connsiteX9" fmla="*/ 278055 w 781688"/>
                <a:gd name="connsiteY9" fmla="*/ 680754 h 680753"/>
                <a:gd name="connsiteX10" fmla="*/ 330347 w 781688"/>
                <a:gd name="connsiteY10" fmla="*/ 646035 h 680753"/>
                <a:gd name="connsiteX11" fmla="*/ 566305 w 781688"/>
                <a:gd name="connsiteY11" fmla="*/ 580455 h 680753"/>
                <a:gd name="connsiteX12" fmla="*/ 700465 w 781688"/>
                <a:gd name="connsiteY12" fmla="*/ 526234 h 680753"/>
                <a:gd name="connsiteX13" fmla="*/ 781689 w 781688"/>
                <a:gd name="connsiteY13" fmla="*/ 430222 h 680753"/>
                <a:gd name="connsiteX14" fmla="*/ 674747 w 781688"/>
                <a:gd name="connsiteY14" fmla="*/ 377502 h 680753"/>
                <a:gd name="connsiteX15" fmla="*/ 566948 w 781688"/>
                <a:gd name="connsiteY15" fmla="*/ 288990 h 680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781688" h="680753">
                  <a:moveTo>
                    <a:pt x="566948" y="288990"/>
                  </a:moveTo>
                  <a:cubicBezTo>
                    <a:pt x="523014" y="237555"/>
                    <a:pt x="490653" y="180548"/>
                    <a:pt x="488081" y="110040"/>
                  </a:cubicBezTo>
                  <a:cubicBezTo>
                    <a:pt x="487224" y="87537"/>
                    <a:pt x="486152" y="65248"/>
                    <a:pt x="488081" y="42745"/>
                  </a:cubicBezTo>
                  <a:cubicBezTo>
                    <a:pt x="490653" y="9741"/>
                    <a:pt x="490010" y="9741"/>
                    <a:pt x="457863" y="8241"/>
                  </a:cubicBezTo>
                  <a:cubicBezTo>
                    <a:pt x="439860" y="7384"/>
                    <a:pt x="421858" y="6741"/>
                    <a:pt x="404070" y="4169"/>
                  </a:cubicBezTo>
                  <a:cubicBezTo>
                    <a:pt x="313416" y="-9118"/>
                    <a:pt x="229406" y="9956"/>
                    <a:pt x="149467" y="52818"/>
                  </a:cubicBezTo>
                  <a:cubicBezTo>
                    <a:pt x="66314" y="97609"/>
                    <a:pt x="22166" y="169404"/>
                    <a:pt x="5878" y="259630"/>
                  </a:cubicBezTo>
                  <a:cubicBezTo>
                    <a:pt x="949" y="286847"/>
                    <a:pt x="-1837" y="314708"/>
                    <a:pt x="1377" y="342783"/>
                  </a:cubicBezTo>
                  <a:cubicBezTo>
                    <a:pt x="10164" y="419935"/>
                    <a:pt x="49812" y="479943"/>
                    <a:pt x="101247" y="535236"/>
                  </a:cubicBezTo>
                  <a:cubicBezTo>
                    <a:pt x="153539" y="591600"/>
                    <a:pt x="226191" y="622246"/>
                    <a:pt x="278055" y="680754"/>
                  </a:cubicBezTo>
                  <a:cubicBezTo>
                    <a:pt x="291985" y="660823"/>
                    <a:pt x="309987" y="651607"/>
                    <a:pt x="330347" y="646035"/>
                  </a:cubicBezTo>
                  <a:cubicBezTo>
                    <a:pt x="409000" y="624175"/>
                    <a:pt x="487224" y="600601"/>
                    <a:pt x="566305" y="580455"/>
                  </a:cubicBezTo>
                  <a:cubicBezTo>
                    <a:pt x="613668" y="568240"/>
                    <a:pt x="659317" y="552809"/>
                    <a:pt x="700465" y="526234"/>
                  </a:cubicBezTo>
                  <a:cubicBezTo>
                    <a:pt x="736469" y="503089"/>
                    <a:pt x="766687" y="474799"/>
                    <a:pt x="781689" y="430222"/>
                  </a:cubicBezTo>
                  <a:cubicBezTo>
                    <a:pt x="741399" y="419292"/>
                    <a:pt x="708180" y="398504"/>
                    <a:pt x="674747" y="377502"/>
                  </a:cubicBezTo>
                  <a:cubicBezTo>
                    <a:pt x="634885" y="352427"/>
                    <a:pt x="597595" y="324566"/>
                    <a:pt x="566948" y="288990"/>
                  </a:cubicBezTo>
                  <a:close/>
                </a:path>
              </a:pathLst>
            </a:custGeom>
            <a:solidFill>
              <a:srgbClr val="FFFFFF"/>
            </a:solidFill>
            <a:ln w="2143" cap="flat">
              <a:noFill/>
              <a:prstDash val="solid"/>
              <a:miter/>
            </a:ln>
          </p:spPr>
          <p:txBody>
            <a:bodyPr rtlCol="0" anchor="ctr"/>
            <a:lstStyle/>
            <a:p>
              <a:endParaRPr lang="en-US"/>
            </a:p>
          </p:txBody>
        </p:sp>
        <p:sp>
          <p:nvSpPr>
            <p:cNvPr id="2146" name="Freeform 133">
              <a:extLst>
                <a:ext uri="{FF2B5EF4-FFF2-40B4-BE49-F238E27FC236}">
                  <a16:creationId xmlns:a16="http://schemas.microsoft.com/office/drawing/2014/main" id="{546A0C86-1F8C-6501-715E-1F2E3A54610C}"/>
                </a:ext>
              </a:extLst>
            </p:cNvPr>
            <p:cNvSpPr/>
            <p:nvPr/>
          </p:nvSpPr>
          <p:spPr>
            <a:xfrm>
              <a:off x="8745473" y="650867"/>
              <a:ext cx="944198" cy="791241"/>
            </a:xfrm>
            <a:custGeom>
              <a:avLst/>
              <a:gdLst>
                <a:gd name="connsiteX0" fmla="*/ 923759 w 944198"/>
                <a:gd name="connsiteY0" fmla="*/ 271105 h 791241"/>
                <a:gd name="connsiteX1" fmla="*/ 922473 w 944198"/>
                <a:gd name="connsiteY1" fmla="*/ 268105 h 791241"/>
                <a:gd name="connsiteX2" fmla="*/ 919472 w 944198"/>
                <a:gd name="connsiteY2" fmla="*/ 261247 h 791241"/>
                <a:gd name="connsiteX3" fmla="*/ 918186 w 944198"/>
                <a:gd name="connsiteY3" fmla="*/ 258247 h 791241"/>
                <a:gd name="connsiteX4" fmla="*/ 914115 w 944198"/>
                <a:gd name="connsiteY4" fmla="*/ 249245 h 791241"/>
                <a:gd name="connsiteX5" fmla="*/ 912828 w 944198"/>
                <a:gd name="connsiteY5" fmla="*/ 246459 h 791241"/>
                <a:gd name="connsiteX6" fmla="*/ 909828 w 944198"/>
                <a:gd name="connsiteY6" fmla="*/ 240030 h 791241"/>
                <a:gd name="connsiteX7" fmla="*/ 907685 w 944198"/>
                <a:gd name="connsiteY7" fmla="*/ 235958 h 791241"/>
                <a:gd name="connsiteX8" fmla="*/ 905114 w 944198"/>
                <a:gd name="connsiteY8" fmla="*/ 231029 h 791241"/>
                <a:gd name="connsiteX9" fmla="*/ 902970 w 944198"/>
                <a:gd name="connsiteY9" fmla="*/ 226743 h 791241"/>
                <a:gd name="connsiteX10" fmla="*/ 899113 w 944198"/>
                <a:gd name="connsiteY10" fmla="*/ 219670 h 791241"/>
                <a:gd name="connsiteX11" fmla="*/ 895898 w 944198"/>
                <a:gd name="connsiteY11" fmla="*/ 213884 h 791241"/>
                <a:gd name="connsiteX12" fmla="*/ 893969 w 944198"/>
                <a:gd name="connsiteY12" fmla="*/ 210455 h 791241"/>
                <a:gd name="connsiteX13" fmla="*/ 890754 w 944198"/>
                <a:gd name="connsiteY13" fmla="*/ 205097 h 791241"/>
                <a:gd name="connsiteX14" fmla="*/ 889040 w 944198"/>
                <a:gd name="connsiteY14" fmla="*/ 202311 h 791241"/>
                <a:gd name="connsiteX15" fmla="*/ 877253 w 944198"/>
                <a:gd name="connsiteY15" fmla="*/ 183880 h 791241"/>
                <a:gd name="connsiteX16" fmla="*/ 875967 w 944198"/>
                <a:gd name="connsiteY16" fmla="*/ 181951 h 791241"/>
                <a:gd name="connsiteX17" fmla="*/ 871895 w 944198"/>
                <a:gd name="connsiteY17" fmla="*/ 175951 h 791241"/>
                <a:gd name="connsiteX18" fmla="*/ 871252 w 944198"/>
                <a:gd name="connsiteY18" fmla="*/ 175093 h 791241"/>
                <a:gd name="connsiteX19" fmla="*/ 829033 w 944198"/>
                <a:gd name="connsiteY19" fmla="*/ 124944 h 791241"/>
                <a:gd name="connsiteX20" fmla="*/ 693801 w 944198"/>
                <a:gd name="connsiteY20" fmla="*/ 40076 h 791241"/>
                <a:gd name="connsiteX21" fmla="*/ 605076 w 944198"/>
                <a:gd name="connsiteY21" fmla="*/ 18431 h 791241"/>
                <a:gd name="connsiteX22" fmla="*/ 372332 w 944198"/>
                <a:gd name="connsiteY22" fmla="*/ 0 h 791241"/>
                <a:gd name="connsiteX23" fmla="*/ 68009 w 944198"/>
                <a:gd name="connsiteY23" fmla="*/ 139732 h 791241"/>
                <a:gd name="connsiteX24" fmla="*/ 12502 w 944198"/>
                <a:gd name="connsiteY24" fmla="*/ 265105 h 791241"/>
                <a:gd name="connsiteX25" fmla="*/ 72 w 944198"/>
                <a:gd name="connsiteY25" fmla="*/ 377190 h 791241"/>
                <a:gd name="connsiteX26" fmla="*/ 72 w 944198"/>
                <a:gd name="connsiteY26" fmla="*/ 378690 h 791241"/>
                <a:gd name="connsiteX27" fmla="*/ 286 w 944198"/>
                <a:gd name="connsiteY27" fmla="*/ 390477 h 791241"/>
                <a:gd name="connsiteX28" fmla="*/ 42506 w 944198"/>
                <a:gd name="connsiteY28" fmla="*/ 530209 h 791241"/>
                <a:gd name="connsiteX29" fmla="*/ 161235 w 944198"/>
                <a:gd name="connsiteY29" fmla="*/ 649367 h 791241"/>
                <a:gd name="connsiteX30" fmla="*/ 290251 w 944198"/>
                <a:gd name="connsiteY30" fmla="*/ 713875 h 791241"/>
                <a:gd name="connsiteX31" fmla="*/ 399765 w 944198"/>
                <a:gd name="connsiteY31" fmla="*/ 728234 h 791241"/>
                <a:gd name="connsiteX32" fmla="*/ 574429 w 944198"/>
                <a:gd name="connsiteY32" fmla="*/ 729305 h 791241"/>
                <a:gd name="connsiteX33" fmla="*/ 679442 w 944198"/>
                <a:gd name="connsiteY33" fmla="*/ 774525 h 791241"/>
                <a:gd name="connsiteX34" fmla="*/ 695516 w 944198"/>
                <a:gd name="connsiteY34" fmla="*/ 791242 h 791241"/>
                <a:gd name="connsiteX35" fmla="*/ 815959 w 944198"/>
                <a:gd name="connsiteY35" fmla="*/ 689658 h 791241"/>
                <a:gd name="connsiteX36" fmla="*/ 884111 w 944198"/>
                <a:gd name="connsiteY36" fmla="*/ 599861 h 791241"/>
                <a:gd name="connsiteX37" fmla="*/ 941547 w 944198"/>
                <a:gd name="connsiteY37" fmla="*/ 421553 h 791241"/>
                <a:gd name="connsiteX38" fmla="*/ 928259 w 944198"/>
                <a:gd name="connsiteY38" fmla="*/ 280964 h 791241"/>
                <a:gd name="connsiteX39" fmla="*/ 923759 w 944198"/>
                <a:gd name="connsiteY39" fmla="*/ 271105 h 7912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944198" h="791241">
                  <a:moveTo>
                    <a:pt x="923759" y="271105"/>
                  </a:moveTo>
                  <a:cubicBezTo>
                    <a:pt x="923330" y="270034"/>
                    <a:pt x="922901" y="269176"/>
                    <a:pt x="922473" y="268105"/>
                  </a:cubicBezTo>
                  <a:cubicBezTo>
                    <a:pt x="921401" y="265748"/>
                    <a:pt x="920544" y="263390"/>
                    <a:pt x="919472" y="261247"/>
                  </a:cubicBezTo>
                  <a:cubicBezTo>
                    <a:pt x="919044" y="260175"/>
                    <a:pt x="918615" y="259318"/>
                    <a:pt x="918186" y="258247"/>
                  </a:cubicBezTo>
                  <a:cubicBezTo>
                    <a:pt x="916901" y="255246"/>
                    <a:pt x="915400" y="252246"/>
                    <a:pt x="914115" y="249245"/>
                  </a:cubicBezTo>
                  <a:cubicBezTo>
                    <a:pt x="913686" y="248388"/>
                    <a:pt x="913257" y="247317"/>
                    <a:pt x="912828" y="246459"/>
                  </a:cubicBezTo>
                  <a:cubicBezTo>
                    <a:pt x="911757" y="244316"/>
                    <a:pt x="910900" y="242173"/>
                    <a:pt x="909828" y="240030"/>
                  </a:cubicBezTo>
                  <a:cubicBezTo>
                    <a:pt x="909185" y="238744"/>
                    <a:pt x="908542" y="237244"/>
                    <a:pt x="907685" y="235958"/>
                  </a:cubicBezTo>
                  <a:cubicBezTo>
                    <a:pt x="906828" y="234244"/>
                    <a:pt x="905971" y="232529"/>
                    <a:pt x="905114" y="231029"/>
                  </a:cubicBezTo>
                  <a:cubicBezTo>
                    <a:pt x="904471" y="229529"/>
                    <a:pt x="903613" y="228243"/>
                    <a:pt x="902970" y="226743"/>
                  </a:cubicBezTo>
                  <a:cubicBezTo>
                    <a:pt x="901684" y="224385"/>
                    <a:pt x="900398" y="222028"/>
                    <a:pt x="899113" y="219670"/>
                  </a:cubicBezTo>
                  <a:cubicBezTo>
                    <a:pt x="898041" y="217741"/>
                    <a:pt x="896970" y="215813"/>
                    <a:pt x="895898" y="213884"/>
                  </a:cubicBezTo>
                  <a:cubicBezTo>
                    <a:pt x="895255" y="212812"/>
                    <a:pt x="894612" y="211526"/>
                    <a:pt x="893969" y="210455"/>
                  </a:cubicBezTo>
                  <a:cubicBezTo>
                    <a:pt x="892897" y="208740"/>
                    <a:pt x="891826" y="206812"/>
                    <a:pt x="890754" y="205097"/>
                  </a:cubicBezTo>
                  <a:cubicBezTo>
                    <a:pt x="890112" y="204240"/>
                    <a:pt x="889683" y="203383"/>
                    <a:pt x="889040" y="202311"/>
                  </a:cubicBezTo>
                  <a:cubicBezTo>
                    <a:pt x="885182" y="196096"/>
                    <a:pt x="881325" y="189881"/>
                    <a:pt x="877253" y="183880"/>
                  </a:cubicBezTo>
                  <a:cubicBezTo>
                    <a:pt x="876824" y="183237"/>
                    <a:pt x="876395" y="182594"/>
                    <a:pt x="875967" y="181951"/>
                  </a:cubicBezTo>
                  <a:cubicBezTo>
                    <a:pt x="874681" y="180023"/>
                    <a:pt x="873181" y="177879"/>
                    <a:pt x="871895" y="175951"/>
                  </a:cubicBezTo>
                  <a:cubicBezTo>
                    <a:pt x="871681" y="175736"/>
                    <a:pt x="871466" y="175308"/>
                    <a:pt x="871252" y="175093"/>
                  </a:cubicBezTo>
                  <a:cubicBezTo>
                    <a:pt x="858607" y="157520"/>
                    <a:pt x="844677" y="140589"/>
                    <a:pt x="829033" y="124944"/>
                  </a:cubicBezTo>
                  <a:cubicBezTo>
                    <a:pt x="790670" y="86582"/>
                    <a:pt x="747379" y="55078"/>
                    <a:pt x="693801" y="40076"/>
                  </a:cubicBezTo>
                  <a:cubicBezTo>
                    <a:pt x="664441" y="31933"/>
                    <a:pt x="635080" y="24217"/>
                    <a:pt x="605076" y="18431"/>
                  </a:cubicBezTo>
                  <a:cubicBezTo>
                    <a:pt x="528138" y="3429"/>
                    <a:pt x="450342" y="214"/>
                    <a:pt x="372332" y="0"/>
                  </a:cubicBezTo>
                  <a:cubicBezTo>
                    <a:pt x="203883" y="0"/>
                    <a:pt x="111943" y="82510"/>
                    <a:pt x="68009" y="139732"/>
                  </a:cubicBezTo>
                  <a:cubicBezTo>
                    <a:pt x="46792" y="167164"/>
                    <a:pt x="21074" y="231458"/>
                    <a:pt x="12502" y="265105"/>
                  </a:cubicBezTo>
                  <a:cubicBezTo>
                    <a:pt x="3072" y="302181"/>
                    <a:pt x="-571" y="339471"/>
                    <a:pt x="72" y="377190"/>
                  </a:cubicBezTo>
                  <a:cubicBezTo>
                    <a:pt x="72" y="377619"/>
                    <a:pt x="72" y="378262"/>
                    <a:pt x="72" y="378690"/>
                  </a:cubicBezTo>
                  <a:cubicBezTo>
                    <a:pt x="72" y="382548"/>
                    <a:pt x="286" y="386620"/>
                    <a:pt x="286" y="390477"/>
                  </a:cubicBezTo>
                  <a:cubicBezTo>
                    <a:pt x="2215" y="440412"/>
                    <a:pt x="14431" y="486918"/>
                    <a:pt x="42506" y="530209"/>
                  </a:cubicBezTo>
                  <a:cubicBezTo>
                    <a:pt x="74010" y="578858"/>
                    <a:pt x="114514" y="617434"/>
                    <a:pt x="161235" y="649367"/>
                  </a:cubicBezTo>
                  <a:cubicBezTo>
                    <a:pt x="201097" y="676585"/>
                    <a:pt x="240530" y="706160"/>
                    <a:pt x="290251" y="713875"/>
                  </a:cubicBezTo>
                  <a:cubicBezTo>
                    <a:pt x="326684" y="719447"/>
                    <a:pt x="363117" y="724162"/>
                    <a:pt x="399765" y="728234"/>
                  </a:cubicBezTo>
                  <a:cubicBezTo>
                    <a:pt x="457843" y="734663"/>
                    <a:pt x="516136" y="729734"/>
                    <a:pt x="574429" y="729305"/>
                  </a:cubicBezTo>
                  <a:cubicBezTo>
                    <a:pt x="615363" y="729091"/>
                    <a:pt x="652225" y="741093"/>
                    <a:pt x="679442" y="774525"/>
                  </a:cubicBezTo>
                  <a:cubicBezTo>
                    <a:pt x="683943" y="780098"/>
                    <a:pt x="686943" y="786741"/>
                    <a:pt x="695516" y="791242"/>
                  </a:cubicBezTo>
                  <a:cubicBezTo>
                    <a:pt x="733021" y="754809"/>
                    <a:pt x="778455" y="726948"/>
                    <a:pt x="815959" y="689658"/>
                  </a:cubicBezTo>
                  <a:cubicBezTo>
                    <a:pt x="842748" y="663083"/>
                    <a:pt x="867180" y="633508"/>
                    <a:pt x="884111" y="599861"/>
                  </a:cubicBezTo>
                  <a:cubicBezTo>
                    <a:pt x="912400" y="543711"/>
                    <a:pt x="935331" y="485203"/>
                    <a:pt x="941547" y="421553"/>
                  </a:cubicBezTo>
                  <a:cubicBezTo>
                    <a:pt x="946261" y="373761"/>
                    <a:pt x="946261" y="326612"/>
                    <a:pt x="928259" y="280964"/>
                  </a:cubicBezTo>
                  <a:cubicBezTo>
                    <a:pt x="926330" y="277535"/>
                    <a:pt x="925044" y="274320"/>
                    <a:pt x="923759" y="271105"/>
                  </a:cubicBezTo>
                  <a:close/>
                </a:path>
              </a:pathLst>
            </a:custGeom>
            <a:solidFill>
              <a:srgbClr val="FFFFFF"/>
            </a:solidFill>
            <a:ln w="2143" cap="flat">
              <a:noFill/>
              <a:prstDash val="solid"/>
              <a:miter/>
            </a:ln>
          </p:spPr>
          <p:txBody>
            <a:bodyPr rtlCol="0" anchor="ctr"/>
            <a:lstStyle/>
            <a:p>
              <a:endParaRPr lang="en-US"/>
            </a:p>
          </p:txBody>
        </p:sp>
        <p:sp>
          <p:nvSpPr>
            <p:cNvPr id="2147" name="Freeform 134">
              <a:extLst>
                <a:ext uri="{FF2B5EF4-FFF2-40B4-BE49-F238E27FC236}">
                  <a16:creationId xmlns:a16="http://schemas.microsoft.com/office/drawing/2014/main" id="{1731F84C-2527-A093-3F2F-E88F5CB4754F}"/>
                </a:ext>
              </a:extLst>
            </p:cNvPr>
            <p:cNvSpPr/>
            <p:nvPr/>
          </p:nvSpPr>
          <p:spPr>
            <a:xfrm>
              <a:off x="8221689" y="632364"/>
              <a:ext cx="1487149" cy="1032833"/>
            </a:xfrm>
            <a:custGeom>
              <a:avLst/>
              <a:gdLst>
                <a:gd name="connsiteX0" fmla="*/ 1435756 w 1487149"/>
                <a:gd name="connsiteY0" fmla="*/ 221242 h 1032833"/>
                <a:gd name="connsiteX1" fmla="*/ 1318741 w 1487149"/>
                <a:gd name="connsiteY1" fmla="*/ 89440 h 1032833"/>
                <a:gd name="connsiteX2" fmla="*/ 1124145 w 1487149"/>
                <a:gd name="connsiteY2" fmla="*/ 17003 h 1032833"/>
                <a:gd name="connsiteX3" fmla="*/ 926978 w 1487149"/>
                <a:gd name="connsiteY3" fmla="*/ 72 h 1032833"/>
                <a:gd name="connsiteX4" fmla="*/ 764100 w 1487149"/>
                <a:gd name="connsiteY4" fmla="*/ 20217 h 1032833"/>
                <a:gd name="connsiteX5" fmla="*/ 522570 w 1487149"/>
                <a:gd name="connsiteY5" fmla="*/ 258318 h 1032833"/>
                <a:gd name="connsiteX6" fmla="*/ 513354 w 1487149"/>
                <a:gd name="connsiteY6" fmla="*/ 300324 h 1032833"/>
                <a:gd name="connsiteX7" fmla="*/ 501782 w 1487149"/>
                <a:gd name="connsiteY7" fmla="*/ 311468 h 1032833"/>
                <a:gd name="connsiteX8" fmla="*/ 429559 w 1487149"/>
                <a:gd name="connsiteY8" fmla="*/ 304610 h 1032833"/>
                <a:gd name="connsiteX9" fmla="*/ 346405 w 1487149"/>
                <a:gd name="connsiteY9" fmla="*/ 297966 h 1032833"/>
                <a:gd name="connsiteX10" fmla="*/ 213103 w 1487149"/>
                <a:gd name="connsiteY10" fmla="*/ 328184 h 1032833"/>
                <a:gd name="connsiteX11" fmla="*/ 65656 w 1487149"/>
                <a:gd name="connsiteY11" fmla="*/ 432554 h 1032833"/>
                <a:gd name="connsiteX12" fmla="*/ 719 w 1487149"/>
                <a:gd name="connsiteY12" fmla="*/ 620507 h 1032833"/>
                <a:gd name="connsiteX13" fmla="*/ 14221 w 1487149"/>
                <a:gd name="connsiteY13" fmla="*/ 724020 h 1032833"/>
                <a:gd name="connsiteX14" fmla="*/ 180528 w 1487149"/>
                <a:gd name="connsiteY14" fmla="*/ 930617 h 1032833"/>
                <a:gd name="connsiteX15" fmla="*/ 288112 w 1487149"/>
                <a:gd name="connsiteY15" fmla="*/ 1026414 h 1032833"/>
                <a:gd name="connsiteX16" fmla="*/ 306972 w 1487149"/>
                <a:gd name="connsiteY16" fmla="*/ 1022771 h 1032833"/>
                <a:gd name="connsiteX17" fmla="*/ 351335 w 1487149"/>
                <a:gd name="connsiteY17" fmla="*/ 983338 h 1032833"/>
                <a:gd name="connsiteX18" fmla="*/ 563718 w 1487149"/>
                <a:gd name="connsiteY18" fmla="*/ 923544 h 1032833"/>
                <a:gd name="connsiteX19" fmla="*/ 688877 w 1487149"/>
                <a:gd name="connsiteY19" fmla="*/ 882396 h 1032833"/>
                <a:gd name="connsiteX20" fmla="*/ 811678 w 1487149"/>
                <a:gd name="connsiteY20" fmla="*/ 766668 h 1032833"/>
                <a:gd name="connsiteX21" fmla="*/ 837181 w 1487149"/>
                <a:gd name="connsiteY21" fmla="*/ 754238 h 1032833"/>
                <a:gd name="connsiteX22" fmla="*/ 1075925 w 1487149"/>
                <a:gd name="connsiteY22" fmla="*/ 767525 h 1032833"/>
                <a:gd name="connsiteX23" fmla="*/ 1134647 w 1487149"/>
                <a:gd name="connsiteY23" fmla="*/ 773311 h 1032833"/>
                <a:gd name="connsiteX24" fmla="*/ 1200226 w 1487149"/>
                <a:gd name="connsiteY24" fmla="*/ 845749 h 1032833"/>
                <a:gd name="connsiteX25" fmla="*/ 1212013 w 1487149"/>
                <a:gd name="connsiteY25" fmla="*/ 841248 h 1032833"/>
                <a:gd name="connsiteX26" fmla="*/ 1323670 w 1487149"/>
                <a:gd name="connsiteY26" fmla="*/ 744379 h 1032833"/>
                <a:gd name="connsiteX27" fmla="*/ 1432755 w 1487149"/>
                <a:gd name="connsiteY27" fmla="*/ 605933 h 1032833"/>
                <a:gd name="connsiteX28" fmla="*/ 1483976 w 1487149"/>
                <a:gd name="connsiteY28" fmla="*/ 439627 h 1032833"/>
                <a:gd name="connsiteX29" fmla="*/ 1470903 w 1487149"/>
                <a:gd name="connsiteY29" fmla="*/ 296466 h 1032833"/>
                <a:gd name="connsiteX30" fmla="*/ 1435756 w 1487149"/>
                <a:gd name="connsiteY30" fmla="*/ 221242 h 1032833"/>
                <a:gd name="connsiteX31" fmla="*/ 718237 w 1487149"/>
                <a:gd name="connsiteY31" fmla="*/ 844463 h 1032833"/>
                <a:gd name="connsiteX32" fmla="*/ 584078 w 1487149"/>
                <a:gd name="connsiteY32" fmla="*/ 898684 h 1032833"/>
                <a:gd name="connsiteX33" fmla="*/ 348120 w 1487149"/>
                <a:gd name="connsiteY33" fmla="*/ 964264 h 1032833"/>
                <a:gd name="connsiteX34" fmla="*/ 295827 w 1487149"/>
                <a:gd name="connsiteY34" fmla="*/ 998982 h 1032833"/>
                <a:gd name="connsiteX35" fmla="*/ 119019 w 1487149"/>
                <a:gd name="connsiteY35" fmla="*/ 853464 h 1032833"/>
                <a:gd name="connsiteX36" fmla="*/ 19150 w 1487149"/>
                <a:gd name="connsiteY36" fmla="*/ 661012 h 1032833"/>
                <a:gd name="connsiteX37" fmla="*/ 23650 w 1487149"/>
                <a:gd name="connsiteY37" fmla="*/ 577858 h 1032833"/>
                <a:gd name="connsiteX38" fmla="*/ 167240 w 1487149"/>
                <a:gd name="connsiteY38" fmla="*/ 371047 h 1032833"/>
                <a:gd name="connsiteX39" fmla="*/ 421843 w 1487149"/>
                <a:gd name="connsiteY39" fmla="*/ 322398 h 1032833"/>
                <a:gd name="connsiteX40" fmla="*/ 475636 w 1487149"/>
                <a:gd name="connsiteY40" fmla="*/ 326470 h 1032833"/>
                <a:gd name="connsiteX41" fmla="*/ 505854 w 1487149"/>
                <a:gd name="connsiteY41" fmla="*/ 360974 h 1032833"/>
                <a:gd name="connsiteX42" fmla="*/ 505854 w 1487149"/>
                <a:gd name="connsiteY42" fmla="*/ 428268 h 1032833"/>
                <a:gd name="connsiteX43" fmla="*/ 584721 w 1487149"/>
                <a:gd name="connsiteY43" fmla="*/ 607219 h 1032833"/>
                <a:gd name="connsiteX44" fmla="*/ 692305 w 1487149"/>
                <a:gd name="connsiteY44" fmla="*/ 695730 h 1032833"/>
                <a:gd name="connsiteX45" fmla="*/ 799248 w 1487149"/>
                <a:gd name="connsiteY45" fmla="*/ 748451 h 1032833"/>
                <a:gd name="connsiteX46" fmla="*/ 718237 w 1487149"/>
                <a:gd name="connsiteY46" fmla="*/ 844463 h 1032833"/>
                <a:gd name="connsiteX47" fmla="*/ 1464902 w 1487149"/>
                <a:gd name="connsiteY47" fmla="*/ 440055 h 1032833"/>
                <a:gd name="connsiteX48" fmla="*/ 1407467 w 1487149"/>
                <a:gd name="connsiteY48" fmla="*/ 618363 h 1032833"/>
                <a:gd name="connsiteX49" fmla="*/ 1339315 w 1487149"/>
                <a:gd name="connsiteY49" fmla="*/ 708160 h 1032833"/>
                <a:gd name="connsiteX50" fmla="*/ 1218872 w 1487149"/>
                <a:gd name="connsiteY50" fmla="*/ 809745 h 1032833"/>
                <a:gd name="connsiteX51" fmla="*/ 1202798 w 1487149"/>
                <a:gd name="connsiteY51" fmla="*/ 793028 h 1032833"/>
                <a:gd name="connsiteX52" fmla="*/ 1097785 w 1487149"/>
                <a:gd name="connsiteY52" fmla="*/ 747808 h 1032833"/>
                <a:gd name="connsiteX53" fmla="*/ 923120 w 1487149"/>
                <a:gd name="connsiteY53" fmla="*/ 746737 h 1032833"/>
                <a:gd name="connsiteX54" fmla="*/ 813607 w 1487149"/>
                <a:gd name="connsiteY54" fmla="*/ 732378 h 1032833"/>
                <a:gd name="connsiteX55" fmla="*/ 684591 w 1487149"/>
                <a:gd name="connsiteY55" fmla="*/ 667870 h 1032833"/>
                <a:gd name="connsiteX56" fmla="*/ 565861 w 1487149"/>
                <a:gd name="connsiteY56" fmla="*/ 548712 h 1032833"/>
                <a:gd name="connsiteX57" fmla="*/ 523642 w 1487149"/>
                <a:gd name="connsiteY57" fmla="*/ 408980 h 1032833"/>
                <a:gd name="connsiteX58" fmla="*/ 523428 w 1487149"/>
                <a:gd name="connsiteY58" fmla="*/ 397193 h 1032833"/>
                <a:gd name="connsiteX59" fmla="*/ 523428 w 1487149"/>
                <a:gd name="connsiteY59" fmla="*/ 395693 h 1032833"/>
                <a:gd name="connsiteX60" fmla="*/ 535857 w 1487149"/>
                <a:gd name="connsiteY60" fmla="*/ 283607 h 1032833"/>
                <a:gd name="connsiteX61" fmla="*/ 591365 w 1487149"/>
                <a:gd name="connsiteY61" fmla="*/ 158234 h 1032833"/>
                <a:gd name="connsiteX62" fmla="*/ 895688 w 1487149"/>
                <a:gd name="connsiteY62" fmla="*/ 18503 h 1032833"/>
                <a:gd name="connsiteX63" fmla="*/ 1128431 w 1487149"/>
                <a:gd name="connsiteY63" fmla="*/ 36934 h 1032833"/>
                <a:gd name="connsiteX64" fmla="*/ 1217157 w 1487149"/>
                <a:gd name="connsiteY64" fmla="*/ 58579 h 1032833"/>
                <a:gd name="connsiteX65" fmla="*/ 1352388 w 1487149"/>
                <a:gd name="connsiteY65" fmla="*/ 143447 h 1032833"/>
                <a:gd name="connsiteX66" fmla="*/ 1394608 w 1487149"/>
                <a:gd name="connsiteY66" fmla="*/ 193596 h 1032833"/>
                <a:gd name="connsiteX67" fmla="*/ 1395250 w 1487149"/>
                <a:gd name="connsiteY67" fmla="*/ 194453 h 1032833"/>
                <a:gd name="connsiteX68" fmla="*/ 1399323 w 1487149"/>
                <a:gd name="connsiteY68" fmla="*/ 200454 h 1032833"/>
                <a:gd name="connsiteX69" fmla="*/ 1400608 w 1487149"/>
                <a:gd name="connsiteY69" fmla="*/ 202383 h 1032833"/>
                <a:gd name="connsiteX70" fmla="*/ 1412395 w 1487149"/>
                <a:gd name="connsiteY70" fmla="*/ 220814 h 1032833"/>
                <a:gd name="connsiteX71" fmla="*/ 1414110 w 1487149"/>
                <a:gd name="connsiteY71" fmla="*/ 223600 h 1032833"/>
                <a:gd name="connsiteX72" fmla="*/ 1417325 w 1487149"/>
                <a:gd name="connsiteY72" fmla="*/ 228958 h 1032833"/>
                <a:gd name="connsiteX73" fmla="*/ 1419254 w 1487149"/>
                <a:gd name="connsiteY73" fmla="*/ 232387 h 1032833"/>
                <a:gd name="connsiteX74" fmla="*/ 1422469 w 1487149"/>
                <a:gd name="connsiteY74" fmla="*/ 238173 h 1032833"/>
                <a:gd name="connsiteX75" fmla="*/ 1426326 w 1487149"/>
                <a:gd name="connsiteY75" fmla="*/ 245245 h 1032833"/>
                <a:gd name="connsiteX76" fmla="*/ 1428469 w 1487149"/>
                <a:gd name="connsiteY76" fmla="*/ 249532 h 1032833"/>
                <a:gd name="connsiteX77" fmla="*/ 1431041 w 1487149"/>
                <a:gd name="connsiteY77" fmla="*/ 254461 h 1032833"/>
                <a:gd name="connsiteX78" fmla="*/ 1433184 w 1487149"/>
                <a:gd name="connsiteY78" fmla="*/ 258533 h 1032833"/>
                <a:gd name="connsiteX79" fmla="*/ 1436184 w 1487149"/>
                <a:gd name="connsiteY79" fmla="*/ 264962 h 1032833"/>
                <a:gd name="connsiteX80" fmla="*/ 1437470 w 1487149"/>
                <a:gd name="connsiteY80" fmla="*/ 267748 h 1032833"/>
                <a:gd name="connsiteX81" fmla="*/ 1441542 w 1487149"/>
                <a:gd name="connsiteY81" fmla="*/ 276749 h 1032833"/>
                <a:gd name="connsiteX82" fmla="*/ 1442828 w 1487149"/>
                <a:gd name="connsiteY82" fmla="*/ 279750 h 1032833"/>
                <a:gd name="connsiteX83" fmla="*/ 1445828 w 1487149"/>
                <a:gd name="connsiteY83" fmla="*/ 286608 h 1032833"/>
                <a:gd name="connsiteX84" fmla="*/ 1447115 w 1487149"/>
                <a:gd name="connsiteY84" fmla="*/ 289608 h 1032833"/>
                <a:gd name="connsiteX85" fmla="*/ 1450972 w 1487149"/>
                <a:gd name="connsiteY85" fmla="*/ 299252 h 1032833"/>
                <a:gd name="connsiteX86" fmla="*/ 1464902 w 1487149"/>
                <a:gd name="connsiteY86" fmla="*/ 440055 h 10328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Lst>
              <a:rect l="l" t="t" r="r" b="b"/>
              <a:pathLst>
                <a:path w="1487149" h="1032833">
                  <a:moveTo>
                    <a:pt x="1435756" y="221242"/>
                  </a:moveTo>
                  <a:cubicBezTo>
                    <a:pt x="1407467" y="167664"/>
                    <a:pt x="1366533" y="125873"/>
                    <a:pt x="1318741" y="89440"/>
                  </a:cubicBezTo>
                  <a:cubicBezTo>
                    <a:pt x="1261091" y="45506"/>
                    <a:pt x="1193368" y="28147"/>
                    <a:pt x="1124145" y="17003"/>
                  </a:cubicBezTo>
                  <a:cubicBezTo>
                    <a:pt x="1058994" y="6501"/>
                    <a:pt x="993201" y="929"/>
                    <a:pt x="926978" y="72"/>
                  </a:cubicBezTo>
                  <a:cubicBezTo>
                    <a:pt x="869756" y="-571"/>
                    <a:pt x="817036" y="2858"/>
                    <a:pt x="764100" y="20217"/>
                  </a:cubicBezTo>
                  <a:cubicBezTo>
                    <a:pt x="577648" y="81725"/>
                    <a:pt x="531571" y="222528"/>
                    <a:pt x="522570" y="258318"/>
                  </a:cubicBezTo>
                  <a:cubicBezTo>
                    <a:pt x="519141" y="272249"/>
                    <a:pt x="516355" y="286393"/>
                    <a:pt x="513354" y="300324"/>
                  </a:cubicBezTo>
                  <a:cubicBezTo>
                    <a:pt x="512069" y="306753"/>
                    <a:pt x="510140" y="314040"/>
                    <a:pt x="501782" y="311468"/>
                  </a:cubicBezTo>
                  <a:cubicBezTo>
                    <a:pt x="477993" y="304610"/>
                    <a:pt x="453562" y="308253"/>
                    <a:pt x="429559" y="304610"/>
                  </a:cubicBezTo>
                  <a:cubicBezTo>
                    <a:pt x="402127" y="300324"/>
                    <a:pt x="374480" y="296466"/>
                    <a:pt x="346405" y="297966"/>
                  </a:cubicBezTo>
                  <a:cubicBezTo>
                    <a:pt x="300114" y="300538"/>
                    <a:pt x="255965" y="311897"/>
                    <a:pt x="213103" y="328184"/>
                  </a:cubicBezTo>
                  <a:cubicBezTo>
                    <a:pt x="155024" y="350044"/>
                    <a:pt x="104232" y="382405"/>
                    <a:pt x="65656" y="432554"/>
                  </a:cubicBezTo>
                  <a:cubicBezTo>
                    <a:pt x="23008" y="488061"/>
                    <a:pt x="5863" y="552141"/>
                    <a:pt x="719" y="620507"/>
                  </a:cubicBezTo>
                  <a:cubicBezTo>
                    <a:pt x="-1853" y="655868"/>
                    <a:pt x="2434" y="690372"/>
                    <a:pt x="14221" y="724020"/>
                  </a:cubicBezTo>
                  <a:cubicBezTo>
                    <a:pt x="45296" y="812531"/>
                    <a:pt x="107232" y="876181"/>
                    <a:pt x="180528" y="930617"/>
                  </a:cubicBezTo>
                  <a:cubicBezTo>
                    <a:pt x="219318" y="959335"/>
                    <a:pt x="262823" y="982266"/>
                    <a:pt x="288112" y="1026414"/>
                  </a:cubicBezTo>
                  <a:cubicBezTo>
                    <a:pt x="293684" y="1036273"/>
                    <a:pt x="303328" y="1034558"/>
                    <a:pt x="306972" y="1022771"/>
                  </a:cubicBezTo>
                  <a:cubicBezTo>
                    <a:pt x="313830" y="1000054"/>
                    <a:pt x="331403" y="989981"/>
                    <a:pt x="351335" y="983338"/>
                  </a:cubicBezTo>
                  <a:cubicBezTo>
                    <a:pt x="421200" y="959763"/>
                    <a:pt x="492566" y="942190"/>
                    <a:pt x="563718" y="923544"/>
                  </a:cubicBezTo>
                  <a:cubicBezTo>
                    <a:pt x="606366" y="912400"/>
                    <a:pt x="648800" y="901256"/>
                    <a:pt x="688877" y="882396"/>
                  </a:cubicBezTo>
                  <a:cubicBezTo>
                    <a:pt x="742455" y="857322"/>
                    <a:pt x="785960" y="821317"/>
                    <a:pt x="811678" y="766668"/>
                  </a:cubicBezTo>
                  <a:cubicBezTo>
                    <a:pt x="817250" y="754880"/>
                    <a:pt x="824322" y="752094"/>
                    <a:pt x="837181" y="754238"/>
                  </a:cubicBezTo>
                  <a:cubicBezTo>
                    <a:pt x="916262" y="768382"/>
                    <a:pt x="995987" y="770740"/>
                    <a:pt x="1075925" y="767525"/>
                  </a:cubicBezTo>
                  <a:cubicBezTo>
                    <a:pt x="1095856" y="766668"/>
                    <a:pt x="1115359" y="768811"/>
                    <a:pt x="1134647" y="773311"/>
                  </a:cubicBezTo>
                  <a:cubicBezTo>
                    <a:pt x="1177295" y="783384"/>
                    <a:pt x="1195297" y="803315"/>
                    <a:pt x="1200226" y="845749"/>
                  </a:cubicBezTo>
                  <a:cubicBezTo>
                    <a:pt x="1205370" y="847249"/>
                    <a:pt x="1209013" y="844463"/>
                    <a:pt x="1212013" y="841248"/>
                  </a:cubicBezTo>
                  <a:cubicBezTo>
                    <a:pt x="1246089" y="805244"/>
                    <a:pt x="1286594" y="776740"/>
                    <a:pt x="1323670" y="744379"/>
                  </a:cubicBezTo>
                  <a:cubicBezTo>
                    <a:pt x="1368461" y="705374"/>
                    <a:pt x="1406395" y="660583"/>
                    <a:pt x="1432755" y="605933"/>
                  </a:cubicBezTo>
                  <a:cubicBezTo>
                    <a:pt x="1458259" y="552784"/>
                    <a:pt x="1478190" y="497920"/>
                    <a:pt x="1483976" y="439627"/>
                  </a:cubicBezTo>
                  <a:cubicBezTo>
                    <a:pt x="1488905" y="391621"/>
                    <a:pt x="1490406" y="343186"/>
                    <a:pt x="1470903" y="296466"/>
                  </a:cubicBezTo>
                  <a:cubicBezTo>
                    <a:pt x="1460402" y="270749"/>
                    <a:pt x="1448615" y="245888"/>
                    <a:pt x="1435756" y="221242"/>
                  </a:cubicBezTo>
                  <a:close/>
                  <a:moveTo>
                    <a:pt x="718237" y="844463"/>
                  </a:moveTo>
                  <a:cubicBezTo>
                    <a:pt x="677090" y="871038"/>
                    <a:pt x="631655" y="886468"/>
                    <a:pt x="584078" y="898684"/>
                  </a:cubicBezTo>
                  <a:cubicBezTo>
                    <a:pt x="504997" y="919044"/>
                    <a:pt x="426772" y="942404"/>
                    <a:pt x="348120" y="964264"/>
                  </a:cubicBezTo>
                  <a:cubicBezTo>
                    <a:pt x="327760" y="970050"/>
                    <a:pt x="309758" y="979051"/>
                    <a:pt x="295827" y="998982"/>
                  </a:cubicBezTo>
                  <a:cubicBezTo>
                    <a:pt x="243964" y="940261"/>
                    <a:pt x="171526" y="909614"/>
                    <a:pt x="119019" y="853464"/>
                  </a:cubicBezTo>
                  <a:cubicBezTo>
                    <a:pt x="67584" y="798172"/>
                    <a:pt x="27937" y="738164"/>
                    <a:pt x="19150" y="661012"/>
                  </a:cubicBezTo>
                  <a:cubicBezTo>
                    <a:pt x="15935" y="632937"/>
                    <a:pt x="18722" y="604862"/>
                    <a:pt x="23650" y="577858"/>
                  </a:cubicBezTo>
                  <a:cubicBezTo>
                    <a:pt x="39938" y="487633"/>
                    <a:pt x="84087" y="415624"/>
                    <a:pt x="167240" y="371047"/>
                  </a:cubicBezTo>
                  <a:cubicBezTo>
                    <a:pt x="247178" y="327970"/>
                    <a:pt x="331189" y="309110"/>
                    <a:pt x="421843" y="322398"/>
                  </a:cubicBezTo>
                  <a:cubicBezTo>
                    <a:pt x="439631" y="324970"/>
                    <a:pt x="457633" y="325613"/>
                    <a:pt x="475636" y="326470"/>
                  </a:cubicBezTo>
                  <a:cubicBezTo>
                    <a:pt x="507783" y="327970"/>
                    <a:pt x="508426" y="327970"/>
                    <a:pt x="505854" y="360974"/>
                  </a:cubicBezTo>
                  <a:cubicBezTo>
                    <a:pt x="504139" y="383477"/>
                    <a:pt x="505211" y="405765"/>
                    <a:pt x="505854" y="428268"/>
                  </a:cubicBezTo>
                  <a:cubicBezTo>
                    <a:pt x="508426" y="498777"/>
                    <a:pt x="540787" y="555784"/>
                    <a:pt x="584721" y="607219"/>
                  </a:cubicBezTo>
                  <a:cubicBezTo>
                    <a:pt x="615153" y="642795"/>
                    <a:pt x="652444" y="670656"/>
                    <a:pt x="692305" y="695730"/>
                  </a:cubicBezTo>
                  <a:cubicBezTo>
                    <a:pt x="725738" y="716733"/>
                    <a:pt x="758957" y="737521"/>
                    <a:pt x="799248" y="748451"/>
                  </a:cubicBezTo>
                  <a:cubicBezTo>
                    <a:pt x="784460" y="793028"/>
                    <a:pt x="754028" y="821317"/>
                    <a:pt x="718237" y="844463"/>
                  </a:cubicBezTo>
                  <a:close/>
                  <a:moveTo>
                    <a:pt x="1464902" y="440055"/>
                  </a:moveTo>
                  <a:cubicBezTo>
                    <a:pt x="1458687" y="503706"/>
                    <a:pt x="1435756" y="561999"/>
                    <a:pt x="1407467" y="618363"/>
                  </a:cubicBezTo>
                  <a:cubicBezTo>
                    <a:pt x="1390536" y="652010"/>
                    <a:pt x="1365890" y="681371"/>
                    <a:pt x="1339315" y="708160"/>
                  </a:cubicBezTo>
                  <a:cubicBezTo>
                    <a:pt x="1301811" y="745451"/>
                    <a:pt x="1256162" y="773311"/>
                    <a:pt x="1218872" y="809745"/>
                  </a:cubicBezTo>
                  <a:cubicBezTo>
                    <a:pt x="1210299" y="805244"/>
                    <a:pt x="1207085" y="798386"/>
                    <a:pt x="1202798" y="793028"/>
                  </a:cubicBezTo>
                  <a:cubicBezTo>
                    <a:pt x="1175580" y="759595"/>
                    <a:pt x="1138719" y="747594"/>
                    <a:pt x="1097785" y="747808"/>
                  </a:cubicBezTo>
                  <a:cubicBezTo>
                    <a:pt x="1039492" y="748237"/>
                    <a:pt x="981199" y="753166"/>
                    <a:pt x="923120" y="746737"/>
                  </a:cubicBezTo>
                  <a:cubicBezTo>
                    <a:pt x="886473" y="742665"/>
                    <a:pt x="850040" y="738164"/>
                    <a:pt x="813607" y="732378"/>
                  </a:cubicBezTo>
                  <a:cubicBezTo>
                    <a:pt x="763886" y="724662"/>
                    <a:pt x="724452" y="695087"/>
                    <a:pt x="684591" y="667870"/>
                  </a:cubicBezTo>
                  <a:cubicBezTo>
                    <a:pt x="637870" y="635723"/>
                    <a:pt x="597365" y="597147"/>
                    <a:pt x="565861" y="548712"/>
                  </a:cubicBezTo>
                  <a:cubicBezTo>
                    <a:pt x="537786" y="505421"/>
                    <a:pt x="525571" y="459129"/>
                    <a:pt x="523642" y="408980"/>
                  </a:cubicBezTo>
                  <a:cubicBezTo>
                    <a:pt x="523428" y="405123"/>
                    <a:pt x="523428" y="401051"/>
                    <a:pt x="523428" y="397193"/>
                  </a:cubicBezTo>
                  <a:cubicBezTo>
                    <a:pt x="523428" y="396764"/>
                    <a:pt x="523428" y="396121"/>
                    <a:pt x="523428" y="395693"/>
                  </a:cubicBezTo>
                  <a:cubicBezTo>
                    <a:pt x="522999" y="357974"/>
                    <a:pt x="526428" y="320683"/>
                    <a:pt x="535857" y="283607"/>
                  </a:cubicBezTo>
                  <a:cubicBezTo>
                    <a:pt x="544430" y="249960"/>
                    <a:pt x="570147" y="185667"/>
                    <a:pt x="591365" y="158234"/>
                  </a:cubicBezTo>
                  <a:cubicBezTo>
                    <a:pt x="635513" y="101227"/>
                    <a:pt x="727238" y="18503"/>
                    <a:pt x="895688" y="18503"/>
                  </a:cubicBezTo>
                  <a:cubicBezTo>
                    <a:pt x="973698" y="18717"/>
                    <a:pt x="1051493" y="21932"/>
                    <a:pt x="1128431" y="36934"/>
                  </a:cubicBezTo>
                  <a:cubicBezTo>
                    <a:pt x="1158435" y="42720"/>
                    <a:pt x="1187796" y="50435"/>
                    <a:pt x="1217157" y="58579"/>
                  </a:cubicBezTo>
                  <a:cubicBezTo>
                    <a:pt x="1270949" y="73581"/>
                    <a:pt x="1314241" y="105085"/>
                    <a:pt x="1352388" y="143447"/>
                  </a:cubicBezTo>
                  <a:cubicBezTo>
                    <a:pt x="1368033" y="159092"/>
                    <a:pt x="1381963" y="175808"/>
                    <a:pt x="1394608" y="193596"/>
                  </a:cubicBezTo>
                  <a:cubicBezTo>
                    <a:pt x="1394822" y="193810"/>
                    <a:pt x="1395036" y="194239"/>
                    <a:pt x="1395250" y="194453"/>
                  </a:cubicBezTo>
                  <a:cubicBezTo>
                    <a:pt x="1396751" y="196382"/>
                    <a:pt x="1398037" y="198525"/>
                    <a:pt x="1399323" y="200454"/>
                  </a:cubicBezTo>
                  <a:cubicBezTo>
                    <a:pt x="1399751" y="201097"/>
                    <a:pt x="1400180" y="201740"/>
                    <a:pt x="1400608" y="202383"/>
                  </a:cubicBezTo>
                  <a:cubicBezTo>
                    <a:pt x="1404681" y="208384"/>
                    <a:pt x="1408752" y="214599"/>
                    <a:pt x="1412395" y="220814"/>
                  </a:cubicBezTo>
                  <a:cubicBezTo>
                    <a:pt x="1413039" y="221671"/>
                    <a:pt x="1413467" y="222528"/>
                    <a:pt x="1414110" y="223600"/>
                  </a:cubicBezTo>
                  <a:cubicBezTo>
                    <a:pt x="1415182" y="225314"/>
                    <a:pt x="1416253" y="227243"/>
                    <a:pt x="1417325" y="228958"/>
                  </a:cubicBezTo>
                  <a:cubicBezTo>
                    <a:pt x="1417968" y="230029"/>
                    <a:pt x="1418611" y="231315"/>
                    <a:pt x="1419254" y="232387"/>
                  </a:cubicBezTo>
                  <a:cubicBezTo>
                    <a:pt x="1420325" y="234315"/>
                    <a:pt x="1421397" y="236244"/>
                    <a:pt x="1422469" y="238173"/>
                  </a:cubicBezTo>
                  <a:cubicBezTo>
                    <a:pt x="1423754" y="240530"/>
                    <a:pt x="1425040" y="242888"/>
                    <a:pt x="1426326" y="245245"/>
                  </a:cubicBezTo>
                  <a:cubicBezTo>
                    <a:pt x="1427183" y="246746"/>
                    <a:pt x="1427826" y="248031"/>
                    <a:pt x="1428469" y="249532"/>
                  </a:cubicBezTo>
                  <a:cubicBezTo>
                    <a:pt x="1429326" y="251246"/>
                    <a:pt x="1430184" y="252961"/>
                    <a:pt x="1431041" y="254461"/>
                  </a:cubicBezTo>
                  <a:cubicBezTo>
                    <a:pt x="1431684" y="255747"/>
                    <a:pt x="1432327" y="257247"/>
                    <a:pt x="1433184" y="258533"/>
                  </a:cubicBezTo>
                  <a:cubicBezTo>
                    <a:pt x="1434256" y="260676"/>
                    <a:pt x="1435327" y="262819"/>
                    <a:pt x="1436184" y="264962"/>
                  </a:cubicBezTo>
                  <a:cubicBezTo>
                    <a:pt x="1436613" y="265819"/>
                    <a:pt x="1437041" y="266891"/>
                    <a:pt x="1437470" y="267748"/>
                  </a:cubicBezTo>
                  <a:cubicBezTo>
                    <a:pt x="1438971" y="270749"/>
                    <a:pt x="1440256" y="273749"/>
                    <a:pt x="1441542" y="276749"/>
                  </a:cubicBezTo>
                  <a:cubicBezTo>
                    <a:pt x="1441971" y="277821"/>
                    <a:pt x="1442399" y="278678"/>
                    <a:pt x="1442828" y="279750"/>
                  </a:cubicBezTo>
                  <a:cubicBezTo>
                    <a:pt x="1443900" y="282107"/>
                    <a:pt x="1444757" y="284465"/>
                    <a:pt x="1445828" y="286608"/>
                  </a:cubicBezTo>
                  <a:cubicBezTo>
                    <a:pt x="1446257" y="287679"/>
                    <a:pt x="1446685" y="288537"/>
                    <a:pt x="1447115" y="289608"/>
                  </a:cubicBezTo>
                  <a:cubicBezTo>
                    <a:pt x="1448400" y="292823"/>
                    <a:pt x="1449686" y="296037"/>
                    <a:pt x="1450972" y="299252"/>
                  </a:cubicBezTo>
                  <a:cubicBezTo>
                    <a:pt x="1469617" y="344901"/>
                    <a:pt x="1469403" y="392264"/>
                    <a:pt x="1464902" y="440055"/>
                  </a:cubicBezTo>
                  <a:close/>
                </a:path>
              </a:pathLst>
            </a:custGeom>
            <a:solidFill>
              <a:srgbClr val="000000"/>
            </a:solidFill>
            <a:ln w="2143" cap="flat">
              <a:noFill/>
              <a:prstDash val="solid"/>
              <a:miter/>
            </a:ln>
          </p:spPr>
          <p:txBody>
            <a:bodyPr rtlCol="0" anchor="ctr"/>
            <a:lstStyle/>
            <a:p>
              <a:endParaRPr lang="en-US"/>
            </a:p>
          </p:txBody>
        </p:sp>
        <p:sp>
          <p:nvSpPr>
            <p:cNvPr id="2148" name="Freeform 135">
              <a:extLst>
                <a:ext uri="{FF2B5EF4-FFF2-40B4-BE49-F238E27FC236}">
                  <a16:creationId xmlns:a16="http://schemas.microsoft.com/office/drawing/2014/main" id="{3861D7C1-1D24-2441-1D6F-BB85DEA6237D}"/>
                </a:ext>
              </a:extLst>
            </p:cNvPr>
            <p:cNvSpPr/>
            <p:nvPr/>
          </p:nvSpPr>
          <p:spPr>
            <a:xfrm>
              <a:off x="9708960" y="873560"/>
              <a:ext cx="59687" cy="275583"/>
            </a:xfrm>
            <a:custGeom>
              <a:avLst/>
              <a:gdLst>
                <a:gd name="connsiteX0" fmla="*/ 18779 w 59687"/>
                <a:gd name="connsiteY0" fmla="*/ 7264 h 275583"/>
                <a:gd name="connsiteX1" fmla="*/ 5706 w 59687"/>
                <a:gd name="connsiteY1" fmla="*/ 834 h 275583"/>
                <a:gd name="connsiteX2" fmla="*/ 2491 w 59687"/>
                <a:gd name="connsiteY2" fmla="*/ 16908 h 275583"/>
                <a:gd name="connsiteX3" fmla="*/ 42996 w 59687"/>
                <a:gd name="connsiteY3" fmla="*/ 120421 h 275583"/>
                <a:gd name="connsiteX4" fmla="*/ 29495 w 59687"/>
                <a:gd name="connsiteY4" fmla="*/ 232292 h 275583"/>
                <a:gd name="connsiteX5" fmla="*/ 21565 w 59687"/>
                <a:gd name="connsiteY5" fmla="*/ 275583 h 275583"/>
                <a:gd name="connsiteX6" fmla="*/ 30995 w 59687"/>
                <a:gd name="connsiteY6" fmla="*/ 266582 h 275583"/>
                <a:gd name="connsiteX7" fmla="*/ 59498 w 59687"/>
                <a:gd name="connsiteY7" fmla="*/ 122350 h 275583"/>
                <a:gd name="connsiteX8" fmla="*/ 18779 w 59687"/>
                <a:gd name="connsiteY8" fmla="*/ 7264 h 2755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9687" h="275583">
                  <a:moveTo>
                    <a:pt x="18779" y="7264"/>
                  </a:moveTo>
                  <a:cubicBezTo>
                    <a:pt x="16207" y="2763"/>
                    <a:pt x="11492" y="-1952"/>
                    <a:pt x="5706" y="834"/>
                  </a:cubicBezTo>
                  <a:cubicBezTo>
                    <a:pt x="-1367" y="4263"/>
                    <a:pt x="-1152" y="10693"/>
                    <a:pt x="2491" y="16908"/>
                  </a:cubicBezTo>
                  <a:cubicBezTo>
                    <a:pt x="36781" y="35339"/>
                    <a:pt x="43211" y="93846"/>
                    <a:pt x="42996" y="120421"/>
                  </a:cubicBezTo>
                  <a:cubicBezTo>
                    <a:pt x="42782" y="158354"/>
                    <a:pt x="39139" y="195644"/>
                    <a:pt x="29495" y="232292"/>
                  </a:cubicBezTo>
                  <a:cubicBezTo>
                    <a:pt x="25851" y="246008"/>
                    <a:pt x="20708" y="259510"/>
                    <a:pt x="21565" y="275583"/>
                  </a:cubicBezTo>
                  <a:cubicBezTo>
                    <a:pt x="28423" y="273226"/>
                    <a:pt x="29495" y="269797"/>
                    <a:pt x="30995" y="266582"/>
                  </a:cubicBezTo>
                  <a:cubicBezTo>
                    <a:pt x="51354" y="220719"/>
                    <a:pt x="57141" y="171856"/>
                    <a:pt x="59498" y="122350"/>
                  </a:cubicBezTo>
                  <a:cubicBezTo>
                    <a:pt x="61642" y="77987"/>
                    <a:pt x="45354" y="32553"/>
                    <a:pt x="18779" y="7264"/>
                  </a:cubicBezTo>
                  <a:close/>
                </a:path>
              </a:pathLst>
            </a:custGeom>
            <a:solidFill>
              <a:srgbClr val="000000"/>
            </a:solidFill>
            <a:ln w="2143" cap="flat">
              <a:noFill/>
              <a:prstDash val="solid"/>
              <a:miter/>
            </a:ln>
          </p:spPr>
          <p:txBody>
            <a:bodyPr rtlCol="0" anchor="ctr"/>
            <a:lstStyle/>
            <a:p>
              <a:endParaRPr lang="en-US"/>
            </a:p>
          </p:txBody>
        </p:sp>
        <p:sp>
          <p:nvSpPr>
            <p:cNvPr id="2149" name="Freeform 136">
              <a:extLst>
                <a:ext uri="{FF2B5EF4-FFF2-40B4-BE49-F238E27FC236}">
                  <a16:creationId xmlns:a16="http://schemas.microsoft.com/office/drawing/2014/main" id="{EEA93430-1CDD-826D-6774-CD842C74275D}"/>
                </a:ext>
              </a:extLst>
            </p:cNvPr>
            <p:cNvSpPr/>
            <p:nvPr/>
          </p:nvSpPr>
          <p:spPr>
            <a:xfrm>
              <a:off x="8182046" y="962926"/>
              <a:ext cx="116657" cy="218792"/>
            </a:xfrm>
            <a:custGeom>
              <a:avLst/>
              <a:gdLst>
                <a:gd name="connsiteX0" fmla="*/ 116657 w 116657"/>
                <a:gd name="connsiteY0" fmla="*/ 194 h 218792"/>
                <a:gd name="connsiteX1" fmla="*/ 69080 w 116657"/>
                <a:gd name="connsiteY1" fmla="*/ 21197 h 218792"/>
                <a:gd name="connsiteX2" fmla="*/ 285 w 116657"/>
                <a:gd name="connsiteY2" fmla="*/ 205077 h 218792"/>
                <a:gd name="connsiteX3" fmla="*/ 9286 w 116657"/>
                <a:gd name="connsiteY3" fmla="*/ 218793 h 218792"/>
                <a:gd name="connsiteX4" fmla="*/ 37576 w 116657"/>
                <a:gd name="connsiteY4" fmla="*/ 96849 h 218792"/>
                <a:gd name="connsiteX5" fmla="*/ 116657 w 116657"/>
                <a:gd name="connsiteY5" fmla="*/ 194 h 2187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6657" h="218792">
                  <a:moveTo>
                    <a:pt x="116657" y="194"/>
                  </a:moveTo>
                  <a:cubicBezTo>
                    <a:pt x="96083" y="-1520"/>
                    <a:pt x="81081" y="8338"/>
                    <a:pt x="69080" y="21197"/>
                  </a:cubicBezTo>
                  <a:cubicBezTo>
                    <a:pt x="21074" y="72846"/>
                    <a:pt x="-2929" y="133925"/>
                    <a:pt x="285" y="205077"/>
                  </a:cubicBezTo>
                  <a:cubicBezTo>
                    <a:pt x="500" y="209792"/>
                    <a:pt x="-572" y="216007"/>
                    <a:pt x="9286" y="218793"/>
                  </a:cubicBezTo>
                  <a:cubicBezTo>
                    <a:pt x="17430" y="177859"/>
                    <a:pt x="18717" y="135640"/>
                    <a:pt x="37576" y="96849"/>
                  </a:cubicBezTo>
                  <a:cubicBezTo>
                    <a:pt x="56435" y="58487"/>
                    <a:pt x="83439" y="27626"/>
                    <a:pt x="116657" y="194"/>
                  </a:cubicBezTo>
                  <a:close/>
                </a:path>
              </a:pathLst>
            </a:custGeom>
            <a:solidFill>
              <a:srgbClr val="000000"/>
            </a:solidFill>
            <a:ln w="2143" cap="flat">
              <a:noFill/>
              <a:prstDash val="solid"/>
              <a:miter/>
            </a:ln>
          </p:spPr>
          <p:txBody>
            <a:bodyPr rtlCol="0" anchor="ctr"/>
            <a:lstStyle/>
            <a:p>
              <a:endParaRPr lang="en-US"/>
            </a:p>
          </p:txBody>
        </p:sp>
        <p:sp>
          <p:nvSpPr>
            <p:cNvPr id="2150" name="Freeform 137">
              <a:extLst>
                <a:ext uri="{FF2B5EF4-FFF2-40B4-BE49-F238E27FC236}">
                  <a16:creationId xmlns:a16="http://schemas.microsoft.com/office/drawing/2014/main" id="{A7144355-B373-6C5F-44B3-FC77C5219C03}"/>
                </a:ext>
              </a:extLst>
            </p:cNvPr>
            <p:cNvSpPr/>
            <p:nvPr/>
          </p:nvSpPr>
          <p:spPr>
            <a:xfrm>
              <a:off x="9202587" y="1875033"/>
              <a:ext cx="382428" cy="554308"/>
            </a:xfrm>
            <a:custGeom>
              <a:avLst/>
              <a:gdLst>
                <a:gd name="connsiteX0" fmla="*/ 339129 w 382428"/>
                <a:gd name="connsiteY0" fmla="*/ 75425 h 554308"/>
                <a:gd name="connsiteX1" fmla="*/ 270978 w 382428"/>
                <a:gd name="connsiteY1" fmla="*/ 24204 h 554308"/>
                <a:gd name="connsiteX2" fmla="*/ 197468 w 382428"/>
                <a:gd name="connsiteY2" fmla="*/ 2773 h 554308"/>
                <a:gd name="connsiteX3" fmla="*/ 133818 w 382428"/>
                <a:gd name="connsiteY3" fmla="*/ 1058 h 554308"/>
                <a:gd name="connsiteX4" fmla="*/ 82168 w 382428"/>
                <a:gd name="connsiteY4" fmla="*/ 49279 h 554308"/>
                <a:gd name="connsiteX5" fmla="*/ 11231 w 382428"/>
                <a:gd name="connsiteY5" fmla="*/ 205941 h 554308"/>
                <a:gd name="connsiteX6" fmla="*/ 944 w 382428"/>
                <a:gd name="connsiteY6" fmla="*/ 238302 h 554308"/>
                <a:gd name="connsiteX7" fmla="*/ 22161 w 382428"/>
                <a:gd name="connsiteY7" fmla="*/ 271092 h 554308"/>
                <a:gd name="connsiteX8" fmla="*/ 66952 w 382428"/>
                <a:gd name="connsiteY8" fmla="*/ 246017 h 554308"/>
                <a:gd name="connsiteX9" fmla="*/ 94384 w 382428"/>
                <a:gd name="connsiteY9" fmla="*/ 146791 h 554308"/>
                <a:gd name="connsiteX10" fmla="*/ 112601 w 382428"/>
                <a:gd name="connsiteY10" fmla="*/ 112286 h 554308"/>
                <a:gd name="connsiteX11" fmla="*/ 112172 w 382428"/>
                <a:gd name="connsiteY11" fmla="*/ 115072 h 554308"/>
                <a:gd name="connsiteX12" fmla="*/ 82811 w 382428"/>
                <a:gd name="connsiteY12" fmla="*/ 500192 h 554308"/>
                <a:gd name="connsiteX13" fmla="*/ 95670 w 382428"/>
                <a:gd name="connsiteY13" fmla="*/ 543055 h 554308"/>
                <a:gd name="connsiteX14" fmla="*/ 151391 w 382428"/>
                <a:gd name="connsiteY14" fmla="*/ 541126 h 554308"/>
                <a:gd name="connsiteX15" fmla="*/ 159107 w 382428"/>
                <a:gd name="connsiteY15" fmla="*/ 515194 h 554308"/>
                <a:gd name="connsiteX16" fmla="*/ 167679 w 382428"/>
                <a:gd name="connsiteY16" fmla="*/ 310740 h 554308"/>
                <a:gd name="connsiteX17" fmla="*/ 188896 w 382428"/>
                <a:gd name="connsiteY17" fmla="*/ 278379 h 554308"/>
                <a:gd name="connsiteX18" fmla="*/ 221686 w 382428"/>
                <a:gd name="connsiteY18" fmla="*/ 307525 h 554308"/>
                <a:gd name="connsiteX19" fmla="*/ 252332 w 382428"/>
                <a:gd name="connsiteY19" fmla="*/ 526338 h 554308"/>
                <a:gd name="connsiteX20" fmla="*/ 290266 w 382428"/>
                <a:gd name="connsiteY20" fmla="*/ 550556 h 554308"/>
                <a:gd name="connsiteX21" fmla="*/ 318983 w 382428"/>
                <a:gd name="connsiteY21" fmla="*/ 521195 h 554308"/>
                <a:gd name="connsiteX22" fmla="*/ 294123 w 382428"/>
                <a:gd name="connsiteY22" fmla="*/ 310097 h 554308"/>
                <a:gd name="connsiteX23" fmla="*/ 290480 w 382428"/>
                <a:gd name="connsiteY23" fmla="*/ 289309 h 554308"/>
                <a:gd name="connsiteX24" fmla="*/ 276121 w 382428"/>
                <a:gd name="connsiteY24" fmla="*/ 237231 h 554308"/>
                <a:gd name="connsiteX25" fmla="*/ 276121 w 382428"/>
                <a:gd name="connsiteY25" fmla="*/ 155578 h 554308"/>
                <a:gd name="connsiteX26" fmla="*/ 275478 w 382428"/>
                <a:gd name="connsiteY26" fmla="*/ 150005 h 554308"/>
                <a:gd name="connsiteX27" fmla="*/ 287694 w 382428"/>
                <a:gd name="connsiteY27" fmla="*/ 123216 h 554308"/>
                <a:gd name="connsiteX28" fmla="*/ 312768 w 382428"/>
                <a:gd name="connsiteY28" fmla="*/ 145076 h 554308"/>
                <a:gd name="connsiteX29" fmla="*/ 286194 w 382428"/>
                <a:gd name="connsiteY29" fmla="*/ 252875 h 554308"/>
                <a:gd name="connsiteX30" fmla="*/ 300338 w 382428"/>
                <a:gd name="connsiteY30" fmla="*/ 274735 h 554308"/>
                <a:gd name="connsiteX31" fmla="*/ 333557 w 382428"/>
                <a:gd name="connsiteY31" fmla="*/ 272806 h 554308"/>
                <a:gd name="connsiteX32" fmla="*/ 382420 w 382428"/>
                <a:gd name="connsiteY32" fmla="*/ 149148 h 554308"/>
                <a:gd name="connsiteX33" fmla="*/ 339129 w 382428"/>
                <a:gd name="connsiteY33" fmla="*/ 75425 h 5543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82428" h="554308">
                  <a:moveTo>
                    <a:pt x="339129" y="75425"/>
                  </a:moveTo>
                  <a:cubicBezTo>
                    <a:pt x="318555" y="56136"/>
                    <a:pt x="294552" y="40277"/>
                    <a:pt x="270978" y="24204"/>
                  </a:cubicBezTo>
                  <a:cubicBezTo>
                    <a:pt x="249118" y="9416"/>
                    <a:pt x="226186" y="-2371"/>
                    <a:pt x="197468" y="2773"/>
                  </a:cubicBezTo>
                  <a:cubicBezTo>
                    <a:pt x="188039" y="4487"/>
                    <a:pt x="135318" y="-2585"/>
                    <a:pt x="133818" y="1058"/>
                  </a:cubicBezTo>
                  <a:cubicBezTo>
                    <a:pt x="117101" y="4916"/>
                    <a:pt x="102314" y="7702"/>
                    <a:pt x="82168" y="49279"/>
                  </a:cubicBezTo>
                  <a:cubicBezTo>
                    <a:pt x="60951" y="91712"/>
                    <a:pt x="28804" y="161793"/>
                    <a:pt x="11231" y="205941"/>
                  </a:cubicBezTo>
                  <a:cubicBezTo>
                    <a:pt x="6945" y="216442"/>
                    <a:pt x="3515" y="227372"/>
                    <a:pt x="944" y="238302"/>
                  </a:cubicBezTo>
                  <a:cubicBezTo>
                    <a:pt x="-2914" y="255876"/>
                    <a:pt x="5230" y="266163"/>
                    <a:pt x="22161" y="271092"/>
                  </a:cubicBezTo>
                  <a:cubicBezTo>
                    <a:pt x="45306" y="278164"/>
                    <a:pt x="57308" y="268520"/>
                    <a:pt x="66952" y="246017"/>
                  </a:cubicBezTo>
                  <a:cubicBezTo>
                    <a:pt x="77453" y="221800"/>
                    <a:pt x="83669" y="213013"/>
                    <a:pt x="94384" y="146791"/>
                  </a:cubicBezTo>
                  <a:cubicBezTo>
                    <a:pt x="97384" y="109929"/>
                    <a:pt x="112601" y="93427"/>
                    <a:pt x="112601" y="112286"/>
                  </a:cubicBezTo>
                  <a:cubicBezTo>
                    <a:pt x="112601" y="113144"/>
                    <a:pt x="112172" y="114215"/>
                    <a:pt x="112172" y="115072"/>
                  </a:cubicBezTo>
                  <a:cubicBezTo>
                    <a:pt x="92670" y="242588"/>
                    <a:pt x="83669" y="370962"/>
                    <a:pt x="82811" y="500192"/>
                  </a:cubicBezTo>
                  <a:cubicBezTo>
                    <a:pt x="82597" y="520337"/>
                    <a:pt x="80454" y="531053"/>
                    <a:pt x="95670" y="543055"/>
                  </a:cubicBezTo>
                  <a:cubicBezTo>
                    <a:pt x="113243" y="556985"/>
                    <a:pt x="139818" y="559771"/>
                    <a:pt x="151391" y="541126"/>
                  </a:cubicBezTo>
                  <a:cubicBezTo>
                    <a:pt x="155892" y="533839"/>
                    <a:pt x="159107" y="523981"/>
                    <a:pt x="159107" y="515194"/>
                  </a:cubicBezTo>
                  <a:cubicBezTo>
                    <a:pt x="159535" y="472117"/>
                    <a:pt x="165107" y="340101"/>
                    <a:pt x="167679" y="310740"/>
                  </a:cubicBezTo>
                  <a:cubicBezTo>
                    <a:pt x="169608" y="289094"/>
                    <a:pt x="176895" y="279021"/>
                    <a:pt x="188896" y="278379"/>
                  </a:cubicBezTo>
                  <a:cubicBezTo>
                    <a:pt x="203255" y="277521"/>
                    <a:pt x="217828" y="289737"/>
                    <a:pt x="221686" y="307525"/>
                  </a:cubicBezTo>
                  <a:cubicBezTo>
                    <a:pt x="233473" y="360246"/>
                    <a:pt x="248046" y="506836"/>
                    <a:pt x="252332" y="526338"/>
                  </a:cubicBezTo>
                  <a:cubicBezTo>
                    <a:pt x="255976" y="543269"/>
                    <a:pt x="273121" y="551413"/>
                    <a:pt x="290266" y="550556"/>
                  </a:cubicBezTo>
                  <a:cubicBezTo>
                    <a:pt x="304411" y="549698"/>
                    <a:pt x="316840" y="535982"/>
                    <a:pt x="318983" y="521195"/>
                  </a:cubicBezTo>
                  <a:cubicBezTo>
                    <a:pt x="322413" y="497620"/>
                    <a:pt x="297338" y="358531"/>
                    <a:pt x="294123" y="310097"/>
                  </a:cubicBezTo>
                  <a:cubicBezTo>
                    <a:pt x="293909" y="305382"/>
                    <a:pt x="293480" y="291452"/>
                    <a:pt x="290480" y="289309"/>
                  </a:cubicBezTo>
                  <a:cubicBezTo>
                    <a:pt x="267548" y="273664"/>
                    <a:pt x="271621" y="257805"/>
                    <a:pt x="276121" y="237231"/>
                  </a:cubicBezTo>
                  <a:cubicBezTo>
                    <a:pt x="282122" y="209584"/>
                    <a:pt x="280193" y="182795"/>
                    <a:pt x="276121" y="155578"/>
                  </a:cubicBezTo>
                  <a:cubicBezTo>
                    <a:pt x="275907" y="153649"/>
                    <a:pt x="275692" y="151720"/>
                    <a:pt x="275478" y="150005"/>
                  </a:cubicBezTo>
                  <a:cubicBezTo>
                    <a:pt x="273978" y="138433"/>
                    <a:pt x="271406" y="126217"/>
                    <a:pt x="287694" y="123216"/>
                  </a:cubicBezTo>
                  <a:cubicBezTo>
                    <a:pt x="298838" y="121073"/>
                    <a:pt x="310411" y="131146"/>
                    <a:pt x="312768" y="145076"/>
                  </a:cubicBezTo>
                  <a:cubicBezTo>
                    <a:pt x="315555" y="161364"/>
                    <a:pt x="286622" y="231658"/>
                    <a:pt x="286194" y="252875"/>
                  </a:cubicBezTo>
                  <a:cubicBezTo>
                    <a:pt x="285979" y="261019"/>
                    <a:pt x="290051" y="270449"/>
                    <a:pt x="300338" y="274735"/>
                  </a:cubicBezTo>
                  <a:cubicBezTo>
                    <a:pt x="310625" y="279021"/>
                    <a:pt x="324341" y="280093"/>
                    <a:pt x="333557" y="272806"/>
                  </a:cubicBezTo>
                  <a:cubicBezTo>
                    <a:pt x="344701" y="263805"/>
                    <a:pt x="383063" y="181724"/>
                    <a:pt x="382420" y="149148"/>
                  </a:cubicBezTo>
                  <a:cubicBezTo>
                    <a:pt x="382206" y="117430"/>
                    <a:pt x="360132" y="95356"/>
                    <a:pt x="339129" y="75425"/>
                  </a:cubicBezTo>
                  <a:close/>
                </a:path>
              </a:pathLst>
            </a:custGeom>
            <a:solidFill>
              <a:srgbClr val="FFFFFF"/>
            </a:solidFill>
            <a:ln w="2143" cap="flat">
              <a:noFill/>
              <a:prstDash val="solid"/>
              <a:miter/>
            </a:ln>
          </p:spPr>
          <p:txBody>
            <a:bodyPr rtlCol="0" anchor="ctr"/>
            <a:lstStyle/>
            <a:p>
              <a:endParaRPr lang="en-US"/>
            </a:p>
          </p:txBody>
        </p:sp>
        <p:sp>
          <p:nvSpPr>
            <p:cNvPr id="2151" name="Freeform 138">
              <a:extLst>
                <a:ext uri="{FF2B5EF4-FFF2-40B4-BE49-F238E27FC236}">
                  <a16:creationId xmlns:a16="http://schemas.microsoft.com/office/drawing/2014/main" id="{1F1C9CC9-BE11-C6FE-3A89-44B48C49E4DC}"/>
                </a:ext>
              </a:extLst>
            </p:cNvPr>
            <p:cNvSpPr/>
            <p:nvPr/>
          </p:nvSpPr>
          <p:spPr>
            <a:xfrm>
              <a:off x="9299912" y="1688777"/>
              <a:ext cx="180938" cy="175526"/>
            </a:xfrm>
            <a:custGeom>
              <a:avLst/>
              <a:gdLst>
                <a:gd name="connsiteX0" fmla="*/ 93928 w 180938"/>
                <a:gd name="connsiteY0" fmla="*/ 175527 h 175526"/>
                <a:gd name="connsiteX1" fmla="*/ 180939 w 180938"/>
                <a:gd name="connsiteY1" fmla="*/ 86801 h 175526"/>
                <a:gd name="connsiteX2" fmla="*/ 92857 w 180938"/>
                <a:gd name="connsiteY2" fmla="*/ 5 h 175526"/>
                <a:gd name="connsiteX3" fmla="*/ 59 w 180938"/>
                <a:gd name="connsiteY3" fmla="*/ 87444 h 175526"/>
                <a:gd name="connsiteX4" fmla="*/ 93928 w 180938"/>
                <a:gd name="connsiteY4" fmla="*/ 175527 h 1755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38" h="175526">
                  <a:moveTo>
                    <a:pt x="93928" y="175527"/>
                  </a:moveTo>
                  <a:cubicBezTo>
                    <a:pt x="140863" y="174241"/>
                    <a:pt x="180939" y="150666"/>
                    <a:pt x="180939" y="86801"/>
                  </a:cubicBezTo>
                  <a:cubicBezTo>
                    <a:pt x="178153" y="28294"/>
                    <a:pt x="135719" y="-424"/>
                    <a:pt x="92857" y="5"/>
                  </a:cubicBezTo>
                  <a:cubicBezTo>
                    <a:pt x="25348" y="-424"/>
                    <a:pt x="-1441" y="43510"/>
                    <a:pt x="59" y="87444"/>
                  </a:cubicBezTo>
                  <a:cubicBezTo>
                    <a:pt x="1774" y="132236"/>
                    <a:pt x="22562" y="174669"/>
                    <a:pt x="93928" y="175527"/>
                  </a:cubicBezTo>
                  <a:close/>
                </a:path>
              </a:pathLst>
            </a:custGeom>
            <a:solidFill>
              <a:srgbClr val="FFFFFF"/>
            </a:solidFill>
            <a:ln w="2143" cap="flat">
              <a:noFill/>
              <a:prstDash val="solid"/>
              <a:miter/>
            </a:ln>
          </p:spPr>
          <p:txBody>
            <a:bodyPr rtlCol="0" anchor="ctr"/>
            <a:lstStyle/>
            <a:p>
              <a:endParaRPr lang="en-US"/>
            </a:p>
          </p:txBody>
        </p:sp>
        <p:sp>
          <p:nvSpPr>
            <p:cNvPr id="2152" name="Freeform 139">
              <a:extLst>
                <a:ext uri="{FF2B5EF4-FFF2-40B4-BE49-F238E27FC236}">
                  <a16:creationId xmlns:a16="http://schemas.microsoft.com/office/drawing/2014/main" id="{389EFCD2-DFA1-DDD0-919B-30A81BF871A7}"/>
                </a:ext>
              </a:extLst>
            </p:cNvPr>
            <p:cNvSpPr/>
            <p:nvPr/>
          </p:nvSpPr>
          <p:spPr>
            <a:xfrm>
              <a:off x="9183025" y="1670964"/>
              <a:ext cx="420491" cy="770968"/>
            </a:xfrm>
            <a:custGeom>
              <a:avLst/>
              <a:gdLst>
                <a:gd name="connsiteX0" fmla="*/ 297398 w 420491"/>
                <a:gd name="connsiteY0" fmla="*/ 211556 h 770968"/>
                <a:gd name="connsiteX1" fmla="*/ 271680 w 420491"/>
                <a:gd name="connsiteY1" fmla="*/ 194197 h 770968"/>
                <a:gd name="connsiteX2" fmla="*/ 277681 w 420491"/>
                <a:gd name="connsiteY2" fmla="*/ 187125 h 770968"/>
                <a:gd name="connsiteX3" fmla="*/ 284754 w 420491"/>
                <a:gd name="connsiteY3" fmla="*/ 30677 h 770968"/>
                <a:gd name="connsiteX4" fmla="*/ 111374 w 420491"/>
                <a:gd name="connsiteY4" fmla="*/ 58537 h 770968"/>
                <a:gd name="connsiteX5" fmla="*/ 123162 w 420491"/>
                <a:gd name="connsiteY5" fmla="*/ 176623 h 770968"/>
                <a:gd name="connsiteX6" fmla="*/ 135806 w 420491"/>
                <a:gd name="connsiteY6" fmla="*/ 194197 h 770968"/>
                <a:gd name="connsiteX7" fmla="*/ 5719 w 420491"/>
                <a:gd name="connsiteY7" fmla="*/ 423940 h 770968"/>
                <a:gd name="connsiteX8" fmla="*/ 361 w 420491"/>
                <a:gd name="connsiteY8" fmla="*/ 443014 h 770968"/>
                <a:gd name="connsiteX9" fmla="*/ 37866 w 420491"/>
                <a:gd name="connsiteY9" fmla="*/ 491020 h 770968"/>
                <a:gd name="connsiteX10" fmla="*/ 98945 w 420491"/>
                <a:gd name="connsiteY10" fmla="*/ 462945 h 770968"/>
                <a:gd name="connsiteX11" fmla="*/ 86729 w 420491"/>
                <a:gd name="connsiteY11" fmla="*/ 699117 h 770968"/>
                <a:gd name="connsiteX12" fmla="*/ 123376 w 420491"/>
                <a:gd name="connsiteY12" fmla="*/ 768126 h 770968"/>
                <a:gd name="connsiteX13" fmla="*/ 193028 w 420491"/>
                <a:gd name="connsiteY13" fmla="*/ 731264 h 770968"/>
                <a:gd name="connsiteX14" fmla="*/ 201386 w 420491"/>
                <a:gd name="connsiteY14" fmla="*/ 517595 h 770968"/>
                <a:gd name="connsiteX15" fmla="*/ 211887 w 420491"/>
                <a:gd name="connsiteY15" fmla="*/ 501735 h 770968"/>
                <a:gd name="connsiteX16" fmla="*/ 227746 w 420491"/>
                <a:gd name="connsiteY16" fmla="*/ 521024 h 770968"/>
                <a:gd name="connsiteX17" fmla="*/ 238248 w 420491"/>
                <a:gd name="connsiteY17" fmla="*/ 568172 h 770968"/>
                <a:gd name="connsiteX18" fmla="*/ 259893 w 420491"/>
                <a:gd name="connsiteY18" fmla="*/ 743480 h 770968"/>
                <a:gd name="connsiteX19" fmla="*/ 318829 w 420491"/>
                <a:gd name="connsiteY19" fmla="*/ 766197 h 770968"/>
                <a:gd name="connsiteX20" fmla="*/ 371979 w 420491"/>
                <a:gd name="connsiteY20" fmla="*/ 768769 h 770968"/>
                <a:gd name="connsiteX21" fmla="*/ 406054 w 420491"/>
                <a:gd name="connsiteY21" fmla="*/ 768769 h 770968"/>
                <a:gd name="connsiteX22" fmla="*/ 414413 w 420491"/>
                <a:gd name="connsiteY22" fmla="*/ 759553 h 770968"/>
                <a:gd name="connsiteX23" fmla="*/ 404126 w 420491"/>
                <a:gd name="connsiteY23" fmla="*/ 751624 h 770968"/>
                <a:gd name="connsiteX24" fmla="*/ 347761 w 420491"/>
                <a:gd name="connsiteY24" fmla="*/ 752267 h 770968"/>
                <a:gd name="connsiteX25" fmla="*/ 339617 w 420491"/>
                <a:gd name="connsiteY25" fmla="*/ 607820 h 770968"/>
                <a:gd name="connsiteX26" fmla="*/ 331474 w 420491"/>
                <a:gd name="connsiteY26" fmla="*/ 522952 h 770968"/>
                <a:gd name="connsiteX27" fmla="*/ 343904 w 420491"/>
                <a:gd name="connsiteY27" fmla="*/ 500878 h 770968"/>
                <a:gd name="connsiteX28" fmla="*/ 416984 w 420491"/>
                <a:gd name="connsiteY28" fmla="*/ 374648 h 770968"/>
                <a:gd name="connsiteX29" fmla="*/ 379480 w 420491"/>
                <a:gd name="connsiteY29" fmla="*/ 276922 h 770968"/>
                <a:gd name="connsiteX30" fmla="*/ 297398 w 420491"/>
                <a:gd name="connsiteY30" fmla="*/ 211556 h 770968"/>
                <a:gd name="connsiteX31" fmla="*/ 116947 w 420491"/>
                <a:gd name="connsiteY31" fmla="*/ 105257 h 770968"/>
                <a:gd name="connsiteX32" fmla="*/ 209744 w 420491"/>
                <a:gd name="connsiteY32" fmla="*/ 17818 h 770968"/>
                <a:gd name="connsiteX33" fmla="*/ 297826 w 420491"/>
                <a:gd name="connsiteY33" fmla="*/ 104614 h 770968"/>
                <a:gd name="connsiteX34" fmla="*/ 210816 w 420491"/>
                <a:gd name="connsiteY34" fmla="*/ 193340 h 770968"/>
                <a:gd name="connsiteX35" fmla="*/ 116947 w 420491"/>
                <a:gd name="connsiteY35" fmla="*/ 105257 h 770968"/>
                <a:gd name="connsiteX36" fmla="*/ 353762 w 420491"/>
                <a:gd name="connsiteY36" fmla="*/ 476875 h 770968"/>
                <a:gd name="connsiteX37" fmla="*/ 320544 w 420491"/>
                <a:gd name="connsiteY37" fmla="*/ 478804 h 770968"/>
                <a:gd name="connsiteX38" fmla="*/ 306399 w 420491"/>
                <a:gd name="connsiteY38" fmla="*/ 456944 h 770968"/>
                <a:gd name="connsiteX39" fmla="*/ 332974 w 420491"/>
                <a:gd name="connsiteY39" fmla="*/ 349145 h 770968"/>
                <a:gd name="connsiteX40" fmla="*/ 307899 w 420491"/>
                <a:gd name="connsiteY40" fmla="*/ 327285 h 770968"/>
                <a:gd name="connsiteX41" fmla="*/ 295683 w 420491"/>
                <a:gd name="connsiteY41" fmla="*/ 354074 h 770968"/>
                <a:gd name="connsiteX42" fmla="*/ 296326 w 420491"/>
                <a:gd name="connsiteY42" fmla="*/ 359646 h 770968"/>
                <a:gd name="connsiteX43" fmla="*/ 296326 w 420491"/>
                <a:gd name="connsiteY43" fmla="*/ 441299 h 770968"/>
                <a:gd name="connsiteX44" fmla="*/ 310685 w 420491"/>
                <a:gd name="connsiteY44" fmla="*/ 493377 h 770968"/>
                <a:gd name="connsiteX45" fmla="*/ 314329 w 420491"/>
                <a:gd name="connsiteY45" fmla="*/ 514165 h 770968"/>
                <a:gd name="connsiteX46" fmla="*/ 339189 w 420491"/>
                <a:gd name="connsiteY46" fmla="*/ 725263 h 770968"/>
                <a:gd name="connsiteX47" fmla="*/ 310471 w 420491"/>
                <a:gd name="connsiteY47" fmla="*/ 754624 h 770968"/>
                <a:gd name="connsiteX48" fmla="*/ 272538 w 420491"/>
                <a:gd name="connsiteY48" fmla="*/ 730407 h 770968"/>
                <a:gd name="connsiteX49" fmla="*/ 241891 w 420491"/>
                <a:gd name="connsiteY49" fmla="*/ 511594 h 770968"/>
                <a:gd name="connsiteX50" fmla="*/ 209101 w 420491"/>
                <a:gd name="connsiteY50" fmla="*/ 482447 h 770968"/>
                <a:gd name="connsiteX51" fmla="*/ 187884 w 420491"/>
                <a:gd name="connsiteY51" fmla="*/ 514809 h 770968"/>
                <a:gd name="connsiteX52" fmla="*/ 179312 w 420491"/>
                <a:gd name="connsiteY52" fmla="*/ 719263 h 770968"/>
                <a:gd name="connsiteX53" fmla="*/ 171597 w 420491"/>
                <a:gd name="connsiteY53" fmla="*/ 745194 h 770968"/>
                <a:gd name="connsiteX54" fmla="*/ 115875 w 420491"/>
                <a:gd name="connsiteY54" fmla="*/ 747123 h 770968"/>
                <a:gd name="connsiteX55" fmla="*/ 103017 w 420491"/>
                <a:gd name="connsiteY55" fmla="*/ 704261 h 770968"/>
                <a:gd name="connsiteX56" fmla="*/ 132377 w 420491"/>
                <a:gd name="connsiteY56" fmla="*/ 319141 h 770968"/>
                <a:gd name="connsiteX57" fmla="*/ 132806 w 420491"/>
                <a:gd name="connsiteY57" fmla="*/ 316355 h 770968"/>
                <a:gd name="connsiteX58" fmla="*/ 114589 w 420491"/>
                <a:gd name="connsiteY58" fmla="*/ 350859 h 770968"/>
                <a:gd name="connsiteX59" fmla="*/ 87158 w 420491"/>
                <a:gd name="connsiteY59" fmla="*/ 450086 h 770968"/>
                <a:gd name="connsiteX60" fmla="*/ 42366 w 420491"/>
                <a:gd name="connsiteY60" fmla="*/ 475161 h 770968"/>
                <a:gd name="connsiteX61" fmla="*/ 21149 w 420491"/>
                <a:gd name="connsiteY61" fmla="*/ 442371 h 770968"/>
                <a:gd name="connsiteX62" fmla="*/ 31436 w 420491"/>
                <a:gd name="connsiteY62" fmla="*/ 410010 h 770968"/>
                <a:gd name="connsiteX63" fmla="*/ 102373 w 420491"/>
                <a:gd name="connsiteY63" fmla="*/ 253347 h 770968"/>
                <a:gd name="connsiteX64" fmla="*/ 154023 w 420491"/>
                <a:gd name="connsiteY64" fmla="*/ 205127 h 770968"/>
                <a:gd name="connsiteX65" fmla="*/ 217674 w 420491"/>
                <a:gd name="connsiteY65" fmla="*/ 206841 h 770968"/>
                <a:gd name="connsiteX66" fmla="*/ 291183 w 420491"/>
                <a:gd name="connsiteY66" fmla="*/ 228273 h 770968"/>
                <a:gd name="connsiteX67" fmla="*/ 359334 w 420491"/>
                <a:gd name="connsiteY67" fmla="*/ 279493 h 770968"/>
                <a:gd name="connsiteX68" fmla="*/ 403269 w 420491"/>
                <a:gd name="connsiteY68" fmla="*/ 353217 h 770968"/>
                <a:gd name="connsiteX69" fmla="*/ 353762 w 420491"/>
                <a:gd name="connsiteY69" fmla="*/ 476875 h 770968"/>
                <a:gd name="connsiteX70" fmla="*/ 312828 w 420491"/>
                <a:gd name="connsiteY70" fmla="*/ 345073 h 770968"/>
                <a:gd name="connsiteX71" fmla="*/ 310900 w 420491"/>
                <a:gd name="connsiteY71" fmla="*/ 378291 h 770968"/>
                <a:gd name="connsiteX72" fmla="*/ 312828 w 420491"/>
                <a:gd name="connsiteY72" fmla="*/ 345073 h 7709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420491" h="770968">
                  <a:moveTo>
                    <a:pt x="297398" y="211556"/>
                  </a:moveTo>
                  <a:cubicBezTo>
                    <a:pt x="289683" y="206413"/>
                    <a:pt x="277467" y="202127"/>
                    <a:pt x="271680" y="194197"/>
                  </a:cubicBezTo>
                  <a:cubicBezTo>
                    <a:pt x="274038" y="191197"/>
                    <a:pt x="275538" y="188839"/>
                    <a:pt x="277681" y="187125"/>
                  </a:cubicBezTo>
                  <a:cubicBezTo>
                    <a:pt x="325902" y="144691"/>
                    <a:pt x="330616" y="75896"/>
                    <a:pt x="284754" y="30677"/>
                  </a:cubicBezTo>
                  <a:cubicBezTo>
                    <a:pt x="220031" y="-25473"/>
                    <a:pt x="140736" y="2387"/>
                    <a:pt x="111374" y="58537"/>
                  </a:cubicBezTo>
                  <a:cubicBezTo>
                    <a:pt x="94873" y="96470"/>
                    <a:pt x="98087" y="147048"/>
                    <a:pt x="123162" y="176623"/>
                  </a:cubicBezTo>
                  <a:cubicBezTo>
                    <a:pt x="130449" y="185196"/>
                    <a:pt x="127448" y="185410"/>
                    <a:pt x="135806" y="194197"/>
                  </a:cubicBezTo>
                  <a:cubicBezTo>
                    <a:pt x="95944" y="202555"/>
                    <a:pt x="44724" y="339929"/>
                    <a:pt x="5719" y="423940"/>
                  </a:cubicBezTo>
                  <a:cubicBezTo>
                    <a:pt x="2933" y="429941"/>
                    <a:pt x="1433" y="436584"/>
                    <a:pt x="361" y="443014"/>
                  </a:cubicBezTo>
                  <a:cubicBezTo>
                    <a:pt x="-3068" y="463159"/>
                    <a:pt x="18578" y="486734"/>
                    <a:pt x="37866" y="491020"/>
                  </a:cubicBezTo>
                  <a:cubicBezTo>
                    <a:pt x="59725" y="495735"/>
                    <a:pt x="73227" y="496592"/>
                    <a:pt x="98945" y="462945"/>
                  </a:cubicBezTo>
                  <a:cubicBezTo>
                    <a:pt x="94873" y="498735"/>
                    <a:pt x="87372" y="632895"/>
                    <a:pt x="86729" y="699117"/>
                  </a:cubicBezTo>
                  <a:cubicBezTo>
                    <a:pt x="86300" y="736836"/>
                    <a:pt x="98302" y="761911"/>
                    <a:pt x="123376" y="768126"/>
                  </a:cubicBezTo>
                  <a:cubicBezTo>
                    <a:pt x="157881" y="776484"/>
                    <a:pt x="190242" y="767054"/>
                    <a:pt x="193028" y="731264"/>
                  </a:cubicBezTo>
                  <a:cubicBezTo>
                    <a:pt x="195814" y="694402"/>
                    <a:pt x="197743" y="550599"/>
                    <a:pt x="201386" y="517595"/>
                  </a:cubicBezTo>
                  <a:cubicBezTo>
                    <a:pt x="202029" y="510737"/>
                    <a:pt x="202672" y="501521"/>
                    <a:pt x="211887" y="501735"/>
                  </a:cubicBezTo>
                  <a:cubicBezTo>
                    <a:pt x="220245" y="501950"/>
                    <a:pt x="226032" y="514594"/>
                    <a:pt x="227746" y="521024"/>
                  </a:cubicBezTo>
                  <a:cubicBezTo>
                    <a:pt x="231604" y="536668"/>
                    <a:pt x="235890" y="552313"/>
                    <a:pt x="238248" y="568172"/>
                  </a:cubicBezTo>
                  <a:cubicBezTo>
                    <a:pt x="244891" y="613178"/>
                    <a:pt x="257322" y="735336"/>
                    <a:pt x="259893" y="743480"/>
                  </a:cubicBezTo>
                  <a:cubicBezTo>
                    <a:pt x="264608" y="758053"/>
                    <a:pt x="284325" y="773269"/>
                    <a:pt x="318829" y="766197"/>
                  </a:cubicBezTo>
                  <a:cubicBezTo>
                    <a:pt x="337474" y="762554"/>
                    <a:pt x="354405" y="766411"/>
                    <a:pt x="371979" y="768769"/>
                  </a:cubicBezTo>
                  <a:cubicBezTo>
                    <a:pt x="383551" y="770483"/>
                    <a:pt x="394696" y="770483"/>
                    <a:pt x="406054" y="768769"/>
                  </a:cubicBezTo>
                  <a:cubicBezTo>
                    <a:pt x="410983" y="768126"/>
                    <a:pt x="415484" y="765340"/>
                    <a:pt x="414413" y="759553"/>
                  </a:cubicBezTo>
                  <a:cubicBezTo>
                    <a:pt x="413555" y="754410"/>
                    <a:pt x="409269" y="751410"/>
                    <a:pt x="404126" y="751624"/>
                  </a:cubicBezTo>
                  <a:cubicBezTo>
                    <a:pt x="398553" y="751838"/>
                    <a:pt x="361049" y="755696"/>
                    <a:pt x="347761" y="752267"/>
                  </a:cubicBezTo>
                  <a:cubicBezTo>
                    <a:pt x="357405" y="727621"/>
                    <a:pt x="347976" y="655612"/>
                    <a:pt x="339617" y="607820"/>
                  </a:cubicBezTo>
                  <a:cubicBezTo>
                    <a:pt x="334689" y="579745"/>
                    <a:pt x="333402" y="551456"/>
                    <a:pt x="331474" y="522952"/>
                  </a:cubicBezTo>
                  <a:cubicBezTo>
                    <a:pt x="330831" y="512880"/>
                    <a:pt x="331474" y="503664"/>
                    <a:pt x="343904" y="500878"/>
                  </a:cubicBezTo>
                  <a:cubicBezTo>
                    <a:pt x="377337" y="506665"/>
                    <a:pt x="410769" y="397580"/>
                    <a:pt x="416984" y="374648"/>
                  </a:cubicBezTo>
                  <a:cubicBezTo>
                    <a:pt x="429200" y="329214"/>
                    <a:pt x="407769" y="305425"/>
                    <a:pt x="379480" y="276922"/>
                  </a:cubicBezTo>
                  <a:cubicBezTo>
                    <a:pt x="353762" y="251847"/>
                    <a:pt x="327402" y="231273"/>
                    <a:pt x="297398" y="211556"/>
                  </a:cubicBezTo>
                  <a:close/>
                  <a:moveTo>
                    <a:pt x="116947" y="105257"/>
                  </a:moveTo>
                  <a:cubicBezTo>
                    <a:pt x="115232" y="61323"/>
                    <a:pt x="142236" y="17389"/>
                    <a:pt x="209744" y="17818"/>
                  </a:cubicBezTo>
                  <a:cubicBezTo>
                    <a:pt x="252607" y="17389"/>
                    <a:pt x="295041" y="46107"/>
                    <a:pt x="297826" y="104614"/>
                  </a:cubicBezTo>
                  <a:cubicBezTo>
                    <a:pt x="297826" y="168479"/>
                    <a:pt x="257750" y="192268"/>
                    <a:pt x="210816" y="193340"/>
                  </a:cubicBezTo>
                  <a:cubicBezTo>
                    <a:pt x="139450" y="192482"/>
                    <a:pt x="118661" y="150049"/>
                    <a:pt x="116947" y="105257"/>
                  </a:cubicBezTo>
                  <a:close/>
                  <a:moveTo>
                    <a:pt x="353762" y="476875"/>
                  </a:moveTo>
                  <a:cubicBezTo>
                    <a:pt x="344547" y="484162"/>
                    <a:pt x="330616" y="483090"/>
                    <a:pt x="320544" y="478804"/>
                  </a:cubicBezTo>
                  <a:cubicBezTo>
                    <a:pt x="310043" y="474518"/>
                    <a:pt x="306185" y="464874"/>
                    <a:pt x="306399" y="456944"/>
                  </a:cubicBezTo>
                  <a:cubicBezTo>
                    <a:pt x="306828" y="435727"/>
                    <a:pt x="335760" y="365433"/>
                    <a:pt x="332974" y="349145"/>
                  </a:cubicBezTo>
                  <a:cubicBezTo>
                    <a:pt x="330616" y="335215"/>
                    <a:pt x="319258" y="325142"/>
                    <a:pt x="307899" y="327285"/>
                  </a:cubicBezTo>
                  <a:cubicBezTo>
                    <a:pt x="291612" y="330285"/>
                    <a:pt x="294183" y="342715"/>
                    <a:pt x="295683" y="354074"/>
                  </a:cubicBezTo>
                  <a:cubicBezTo>
                    <a:pt x="295898" y="356003"/>
                    <a:pt x="296112" y="357932"/>
                    <a:pt x="296326" y="359646"/>
                  </a:cubicBezTo>
                  <a:cubicBezTo>
                    <a:pt x="300399" y="386864"/>
                    <a:pt x="302327" y="413653"/>
                    <a:pt x="296326" y="441299"/>
                  </a:cubicBezTo>
                  <a:cubicBezTo>
                    <a:pt x="291826" y="461873"/>
                    <a:pt x="287968" y="477732"/>
                    <a:pt x="310685" y="493377"/>
                  </a:cubicBezTo>
                  <a:cubicBezTo>
                    <a:pt x="313686" y="495306"/>
                    <a:pt x="313900" y="509451"/>
                    <a:pt x="314329" y="514165"/>
                  </a:cubicBezTo>
                  <a:cubicBezTo>
                    <a:pt x="317544" y="562386"/>
                    <a:pt x="342618" y="701475"/>
                    <a:pt x="339189" y="725263"/>
                  </a:cubicBezTo>
                  <a:cubicBezTo>
                    <a:pt x="337046" y="740051"/>
                    <a:pt x="324615" y="753981"/>
                    <a:pt x="310471" y="754624"/>
                  </a:cubicBezTo>
                  <a:cubicBezTo>
                    <a:pt x="293326" y="755481"/>
                    <a:pt x="276181" y="747338"/>
                    <a:pt x="272538" y="730407"/>
                  </a:cubicBezTo>
                  <a:cubicBezTo>
                    <a:pt x="268252" y="710904"/>
                    <a:pt x="253678" y="564529"/>
                    <a:pt x="241891" y="511594"/>
                  </a:cubicBezTo>
                  <a:cubicBezTo>
                    <a:pt x="238033" y="493806"/>
                    <a:pt x="223460" y="481590"/>
                    <a:pt x="209101" y="482447"/>
                  </a:cubicBezTo>
                  <a:cubicBezTo>
                    <a:pt x="196885" y="483090"/>
                    <a:pt x="189813" y="493163"/>
                    <a:pt x="187884" y="514809"/>
                  </a:cubicBezTo>
                  <a:cubicBezTo>
                    <a:pt x="185312" y="543955"/>
                    <a:pt x="179740" y="676186"/>
                    <a:pt x="179312" y="719263"/>
                  </a:cubicBezTo>
                  <a:cubicBezTo>
                    <a:pt x="179312" y="728049"/>
                    <a:pt x="176097" y="737908"/>
                    <a:pt x="171597" y="745194"/>
                  </a:cubicBezTo>
                  <a:cubicBezTo>
                    <a:pt x="160024" y="763840"/>
                    <a:pt x="133235" y="761054"/>
                    <a:pt x="115875" y="747123"/>
                  </a:cubicBezTo>
                  <a:cubicBezTo>
                    <a:pt x="100659" y="735122"/>
                    <a:pt x="102802" y="724406"/>
                    <a:pt x="103017" y="704261"/>
                  </a:cubicBezTo>
                  <a:cubicBezTo>
                    <a:pt x="103874" y="575245"/>
                    <a:pt x="112875" y="446871"/>
                    <a:pt x="132377" y="319141"/>
                  </a:cubicBezTo>
                  <a:cubicBezTo>
                    <a:pt x="132592" y="318284"/>
                    <a:pt x="132806" y="317212"/>
                    <a:pt x="132806" y="316355"/>
                  </a:cubicBezTo>
                  <a:cubicBezTo>
                    <a:pt x="132806" y="297496"/>
                    <a:pt x="117375" y="313998"/>
                    <a:pt x="114589" y="350859"/>
                  </a:cubicBezTo>
                  <a:cubicBezTo>
                    <a:pt x="103874" y="417082"/>
                    <a:pt x="97659" y="425869"/>
                    <a:pt x="87158" y="450086"/>
                  </a:cubicBezTo>
                  <a:cubicBezTo>
                    <a:pt x="77514" y="472589"/>
                    <a:pt x="65512" y="482019"/>
                    <a:pt x="42366" y="475161"/>
                  </a:cubicBezTo>
                  <a:cubicBezTo>
                    <a:pt x="25435" y="470017"/>
                    <a:pt x="17292" y="459730"/>
                    <a:pt x="21149" y="442371"/>
                  </a:cubicBezTo>
                  <a:cubicBezTo>
                    <a:pt x="23506" y="431227"/>
                    <a:pt x="27150" y="420511"/>
                    <a:pt x="31436" y="410010"/>
                  </a:cubicBezTo>
                  <a:cubicBezTo>
                    <a:pt x="49010" y="365861"/>
                    <a:pt x="81157" y="295567"/>
                    <a:pt x="102373" y="253347"/>
                  </a:cubicBezTo>
                  <a:cubicBezTo>
                    <a:pt x="122519" y="211771"/>
                    <a:pt x="137307" y="208985"/>
                    <a:pt x="154023" y="205127"/>
                  </a:cubicBezTo>
                  <a:cubicBezTo>
                    <a:pt x="155523" y="201484"/>
                    <a:pt x="208244" y="208556"/>
                    <a:pt x="217674" y="206841"/>
                  </a:cubicBezTo>
                  <a:cubicBezTo>
                    <a:pt x="246391" y="201484"/>
                    <a:pt x="269323" y="213271"/>
                    <a:pt x="291183" y="228273"/>
                  </a:cubicBezTo>
                  <a:cubicBezTo>
                    <a:pt x="314757" y="244132"/>
                    <a:pt x="338760" y="259991"/>
                    <a:pt x="359334" y="279493"/>
                  </a:cubicBezTo>
                  <a:cubicBezTo>
                    <a:pt x="380337" y="299424"/>
                    <a:pt x="402411" y="321284"/>
                    <a:pt x="403269" y="353217"/>
                  </a:cubicBezTo>
                  <a:cubicBezTo>
                    <a:pt x="403269" y="386007"/>
                    <a:pt x="364906" y="468088"/>
                    <a:pt x="353762" y="476875"/>
                  </a:cubicBezTo>
                  <a:close/>
                  <a:moveTo>
                    <a:pt x="312828" y="345073"/>
                  </a:moveTo>
                  <a:cubicBezTo>
                    <a:pt x="324830" y="345073"/>
                    <a:pt x="313471" y="377863"/>
                    <a:pt x="310900" y="378291"/>
                  </a:cubicBezTo>
                  <a:cubicBezTo>
                    <a:pt x="310900" y="378291"/>
                    <a:pt x="306399" y="345073"/>
                    <a:pt x="312828" y="345073"/>
                  </a:cubicBezTo>
                  <a:close/>
                </a:path>
              </a:pathLst>
            </a:custGeom>
            <a:solidFill>
              <a:srgbClr val="000000"/>
            </a:solidFill>
            <a:ln w="2143" cap="flat">
              <a:noFill/>
              <a:prstDash val="solid"/>
              <a:miter/>
            </a:ln>
          </p:spPr>
          <p:txBody>
            <a:bodyPr rtlCol="0" anchor="ctr"/>
            <a:lstStyle/>
            <a:p>
              <a:endParaRPr lang="en-US"/>
            </a:p>
          </p:txBody>
        </p:sp>
        <p:sp>
          <p:nvSpPr>
            <p:cNvPr id="2153" name="Freeform 140">
              <a:extLst>
                <a:ext uri="{FF2B5EF4-FFF2-40B4-BE49-F238E27FC236}">
                  <a16:creationId xmlns:a16="http://schemas.microsoft.com/office/drawing/2014/main" id="{342CCB08-E206-6CD8-2500-AF2C9B83F938}"/>
                </a:ext>
              </a:extLst>
            </p:cNvPr>
            <p:cNvSpPr/>
            <p:nvPr/>
          </p:nvSpPr>
          <p:spPr>
            <a:xfrm>
              <a:off x="9622822" y="1971295"/>
              <a:ext cx="44926" cy="137754"/>
            </a:xfrm>
            <a:custGeom>
              <a:avLst/>
              <a:gdLst>
                <a:gd name="connsiteX0" fmla="*/ 24978 w 44926"/>
                <a:gd name="connsiteY0" fmla="*/ 9167 h 137754"/>
                <a:gd name="connsiteX1" fmla="*/ 3761 w 44926"/>
                <a:gd name="connsiteY1" fmla="*/ 3809 h 137754"/>
                <a:gd name="connsiteX2" fmla="*/ 10405 w 44926"/>
                <a:gd name="connsiteY2" fmla="*/ 23526 h 137754"/>
                <a:gd name="connsiteX3" fmla="*/ 27121 w 44926"/>
                <a:gd name="connsiteY3" fmla="*/ 57387 h 137754"/>
                <a:gd name="connsiteX4" fmla="*/ 14048 w 44926"/>
                <a:gd name="connsiteY4" fmla="*/ 137754 h 137754"/>
                <a:gd name="connsiteX5" fmla="*/ 41052 w 44926"/>
                <a:gd name="connsiteY5" fmla="*/ 106036 h 137754"/>
                <a:gd name="connsiteX6" fmla="*/ 35694 w 44926"/>
                <a:gd name="connsiteY6" fmla="*/ 25669 h 137754"/>
                <a:gd name="connsiteX7" fmla="*/ 24978 w 44926"/>
                <a:gd name="connsiteY7" fmla="*/ 9167 h 1377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4926" h="137754">
                  <a:moveTo>
                    <a:pt x="24978" y="9167"/>
                  </a:moveTo>
                  <a:cubicBezTo>
                    <a:pt x="19406" y="2952"/>
                    <a:pt x="11905" y="-4764"/>
                    <a:pt x="3761" y="3809"/>
                  </a:cubicBezTo>
                  <a:cubicBezTo>
                    <a:pt x="-4597" y="12381"/>
                    <a:pt x="2475" y="18597"/>
                    <a:pt x="10405" y="23526"/>
                  </a:cubicBezTo>
                  <a:cubicBezTo>
                    <a:pt x="22835" y="31241"/>
                    <a:pt x="26050" y="44100"/>
                    <a:pt x="27121" y="57387"/>
                  </a:cubicBezTo>
                  <a:cubicBezTo>
                    <a:pt x="29479" y="83533"/>
                    <a:pt x="30122" y="109465"/>
                    <a:pt x="14048" y="137754"/>
                  </a:cubicBezTo>
                  <a:cubicBezTo>
                    <a:pt x="33765" y="130896"/>
                    <a:pt x="38480" y="117823"/>
                    <a:pt x="41052" y="106036"/>
                  </a:cubicBezTo>
                  <a:cubicBezTo>
                    <a:pt x="46624" y="79033"/>
                    <a:pt x="47267" y="51815"/>
                    <a:pt x="35694" y="25669"/>
                  </a:cubicBezTo>
                  <a:cubicBezTo>
                    <a:pt x="32693" y="19882"/>
                    <a:pt x="29265" y="13882"/>
                    <a:pt x="24978" y="9167"/>
                  </a:cubicBezTo>
                  <a:close/>
                </a:path>
              </a:pathLst>
            </a:custGeom>
            <a:solidFill>
              <a:srgbClr val="000000"/>
            </a:solidFill>
            <a:ln w="2143" cap="flat">
              <a:noFill/>
              <a:prstDash val="solid"/>
              <a:miter/>
            </a:ln>
          </p:spPr>
          <p:txBody>
            <a:bodyPr rtlCol="0" anchor="ctr"/>
            <a:lstStyle/>
            <a:p>
              <a:endParaRPr lang="en-US"/>
            </a:p>
          </p:txBody>
        </p:sp>
        <p:sp>
          <p:nvSpPr>
            <p:cNvPr id="2154" name="Freeform 141">
              <a:extLst>
                <a:ext uri="{FF2B5EF4-FFF2-40B4-BE49-F238E27FC236}">
                  <a16:creationId xmlns:a16="http://schemas.microsoft.com/office/drawing/2014/main" id="{5F2035AB-4610-FF78-A56E-3EE7E0EF85F8}"/>
                </a:ext>
              </a:extLst>
            </p:cNvPr>
            <p:cNvSpPr/>
            <p:nvPr/>
          </p:nvSpPr>
          <p:spPr>
            <a:xfrm>
              <a:off x="9201388" y="2427706"/>
              <a:ext cx="68860" cy="18054"/>
            </a:xfrm>
            <a:custGeom>
              <a:avLst/>
              <a:gdLst>
                <a:gd name="connsiteX0" fmla="*/ 64937 w 68860"/>
                <a:gd name="connsiteY0" fmla="*/ 1954 h 18054"/>
                <a:gd name="connsiteX1" fmla="*/ 0 w 68860"/>
                <a:gd name="connsiteY1" fmla="*/ 6455 h 18054"/>
                <a:gd name="connsiteX2" fmla="*/ 60008 w 68860"/>
                <a:gd name="connsiteY2" fmla="*/ 18028 h 18054"/>
                <a:gd name="connsiteX3" fmla="*/ 68795 w 68860"/>
                <a:gd name="connsiteY3" fmla="*/ 8598 h 18054"/>
                <a:gd name="connsiteX4" fmla="*/ 64937 w 68860"/>
                <a:gd name="connsiteY4" fmla="*/ 1954 h 180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860" h="18054">
                  <a:moveTo>
                    <a:pt x="64937" y="1954"/>
                  </a:moveTo>
                  <a:cubicBezTo>
                    <a:pt x="43077" y="26"/>
                    <a:pt x="21217" y="-2761"/>
                    <a:pt x="0" y="6455"/>
                  </a:cubicBezTo>
                  <a:cubicBezTo>
                    <a:pt x="19074" y="17385"/>
                    <a:pt x="39433" y="18242"/>
                    <a:pt x="60008" y="18028"/>
                  </a:cubicBezTo>
                  <a:cubicBezTo>
                    <a:pt x="65151" y="18028"/>
                    <a:pt x="68365" y="14170"/>
                    <a:pt x="68795" y="8598"/>
                  </a:cubicBezTo>
                  <a:cubicBezTo>
                    <a:pt x="69223" y="5383"/>
                    <a:pt x="67508" y="2169"/>
                    <a:pt x="64937" y="1954"/>
                  </a:cubicBezTo>
                  <a:close/>
                </a:path>
              </a:pathLst>
            </a:custGeom>
            <a:solidFill>
              <a:srgbClr val="000000"/>
            </a:solidFill>
            <a:ln w="2143" cap="flat">
              <a:noFill/>
              <a:prstDash val="solid"/>
              <a:miter/>
            </a:ln>
          </p:spPr>
          <p:txBody>
            <a:bodyPr rtlCol="0" anchor="ctr"/>
            <a:lstStyle/>
            <a:p>
              <a:endParaRPr lang="en-US"/>
            </a:p>
          </p:txBody>
        </p:sp>
        <p:sp>
          <p:nvSpPr>
            <p:cNvPr id="2155" name="Freeform 142">
              <a:extLst>
                <a:ext uri="{FF2B5EF4-FFF2-40B4-BE49-F238E27FC236}">
                  <a16:creationId xmlns:a16="http://schemas.microsoft.com/office/drawing/2014/main" id="{C25077C7-4201-FF81-CADF-987E04AD41E9}"/>
                </a:ext>
              </a:extLst>
            </p:cNvPr>
            <p:cNvSpPr/>
            <p:nvPr/>
          </p:nvSpPr>
          <p:spPr>
            <a:xfrm>
              <a:off x="8546372" y="1915195"/>
              <a:ext cx="229082" cy="513100"/>
            </a:xfrm>
            <a:custGeom>
              <a:avLst/>
              <a:gdLst>
                <a:gd name="connsiteX0" fmla="*/ 161669 w 229082"/>
                <a:gd name="connsiteY0" fmla="*/ 74482 h 513100"/>
                <a:gd name="connsiteX1" fmla="*/ 148167 w 229082"/>
                <a:gd name="connsiteY1" fmla="*/ 22189 h 513100"/>
                <a:gd name="connsiteX2" fmla="*/ 116449 w 229082"/>
                <a:gd name="connsiteY2" fmla="*/ 115 h 513100"/>
                <a:gd name="connsiteX3" fmla="*/ 33295 w 229082"/>
                <a:gd name="connsiteY3" fmla="*/ 51122 h 513100"/>
                <a:gd name="connsiteX4" fmla="*/ 14436 w 229082"/>
                <a:gd name="connsiteY4" fmla="*/ 126560 h 513100"/>
                <a:gd name="connsiteX5" fmla="*/ 291 w 229082"/>
                <a:gd name="connsiteY5" fmla="*/ 456815 h 513100"/>
                <a:gd name="connsiteX6" fmla="*/ 2649 w 229082"/>
                <a:gd name="connsiteY6" fmla="*/ 480604 h 513100"/>
                <a:gd name="connsiteX7" fmla="*/ 23223 w 229082"/>
                <a:gd name="connsiteY7" fmla="*/ 512108 h 513100"/>
                <a:gd name="connsiteX8" fmla="*/ 56656 w 229082"/>
                <a:gd name="connsiteY8" fmla="*/ 491534 h 513100"/>
                <a:gd name="connsiteX9" fmla="*/ 84088 w 229082"/>
                <a:gd name="connsiteY9" fmla="*/ 353302 h 513100"/>
                <a:gd name="connsiteX10" fmla="*/ 93303 w 229082"/>
                <a:gd name="connsiteY10" fmla="*/ 306368 h 513100"/>
                <a:gd name="connsiteX11" fmla="*/ 24509 w 229082"/>
                <a:gd name="connsiteY11" fmla="*/ 165779 h 513100"/>
                <a:gd name="connsiteX12" fmla="*/ 29652 w 229082"/>
                <a:gd name="connsiteY12" fmla="*/ 138347 h 513100"/>
                <a:gd name="connsiteX13" fmla="*/ 57084 w 229082"/>
                <a:gd name="connsiteY13" fmla="*/ 221071 h 513100"/>
                <a:gd name="connsiteX14" fmla="*/ 81730 w 229082"/>
                <a:gd name="connsiteY14" fmla="*/ 272292 h 513100"/>
                <a:gd name="connsiteX15" fmla="*/ 117092 w 229082"/>
                <a:gd name="connsiteY15" fmla="*/ 296295 h 513100"/>
                <a:gd name="connsiteX16" fmla="*/ 131450 w 229082"/>
                <a:gd name="connsiteY16" fmla="*/ 265005 h 513100"/>
                <a:gd name="connsiteX17" fmla="*/ 111305 w 229082"/>
                <a:gd name="connsiteY17" fmla="*/ 211642 h 513100"/>
                <a:gd name="connsiteX18" fmla="*/ 86016 w 229082"/>
                <a:gd name="connsiteY18" fmla="*/ 122273 h 513100"/>
                <a:gd name="connsiteX19" fmla="*/ 91374 w 229082"/>
                <a:gd name="connsiteY19" fmla="*/ 68910 h 513100"/>
                <a:gd name="connsiteX20" fmla="*/ 100375 w 229082"/>
                <a:gd name="connsiteY20" fmla="*/ 62909 h 513100"/>
                <a:gd name="connsiteX21" fmla="*/ 105304 w 229082"/>
                <a:gd name="connsiteY21" fmla="*/ 72339 h 513100"/>
                <a:gd name="connsiteX22" fmla="*/ 149024 w 229082"/>
                <a:gd name="connsiteY22" fmla="*/ 256004 h 513100"/>
                <a:gd name="connsiteX23" fmla="*/ 148167 w 229082"/>
                <a:gd name="connsiteY23" fmla="*/ 292223 h 513100"/>
                <a:gd name="connsiteX24" fmla="*/ 142595 w 229082"/>
                <a:gd name="connsiteY24" fmla="*/ 326085 h 513100"/>
                <a:gd name="connsiteX25" fmla="*/ 174099 w 229082"/>
                <a:gd name="connsiteY25" fmla="*/ 466674 h 513100"/>
                <a:gd name="connsiteX26" fmla="*/ 203031 w 229082"/>
                <a:gd name="connsiteY26" fmla="*/ 509536 h 513100"/>
                <a:gd name="connsiteX27" fmla="*/ 228749 w 229082"/>
                <a:gd name="connsiteY27" fmla="*/ 489819 h 513100"/>
                <a:gd name="connsiteX28" fmla="*/ 212675 w 229082"/>
                <a:gd name="connsiteY28" fmla="*/ 370662 h 513100"/>
                <a:gd name="connsiteX29" fmla="*/ 161669 w 229082"/>
                <a:gd name="connsiteY29" fmla="*/ 74482 h 513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229082" h="513100">
                  <a:moveTo>
                    <a:pt x="161669" y="74482"/>
                  </a:moveTo>
                  <a:cubicBezTo>
                    <a:pt x="158668" y="56694"/>
                    <a:pt x="155239" y="39120"/>
                    <a:pt x="148167" y="22189"/>
                  </a:cubicBezTo>
                  <a:cubicBezTo>
                    <a:pt x="142166" y="7830"/>
                    <a:pt x="133380" y="544"/>
                    <a:pt x="116449" y="115"/>
                  </a:cubicBezTo>
                  <a:cubicBezTo>
                    <a:pt x="69514" y="-1171"/>
                    <a:pt x="53655" y="7830"/>
                    <a:pt x="33295" y="51122"/>
                  </a:cubicBezTo>
                  <a:cubicBezTo>
                    <a:pt x="22151" y="75125"/>
                    <a:pt x="16793" y="100842"/>
                    <a:pt x="14436" y="126560"/>
                  </a:cubicBezTo>
                  <a:cubicBezTo>
                    <a:pt x="4578" y="236288"/>
                    <a:pt x="-1423" y="346444"/>
                    <a:pt x="291" y="456815"/>
                  </a:cubicBezTo>
                  <a:cubicBezTo>
                    <a:pt x="506" y="464745"/>
                    <a:pt x="934" y="472889"/>
                    <a:pt x="2649" y="480604"/>
                  </a:cubicBezTo>
                  <a:cubicBezTo>
                    <a:pt x="6078" y="495820"/>
                    <a:pt x="8435" y="508465"/>
                    <a:pt x="23223" y="512108"/>
                  </a:cubicBezTo>
                  <a:cubicBezTo>
                    <a:pt x="38868" y="515965"/>
                    <a:pt x="53441" y="508465"/>
                    <a:pt x="56656" y="491534"/>
                  </a:cubicBezTo>
                  <a:cubicBezTo>
                    <a:pt x="66085" y="445457"/>
                    <a:pt x="73801" y="399165"/>
                    <a:pt x="84088" y="353302"/>
                  </a:cubicBezTo>
                  <a:cubicBezTo>
                    <a:pt x="90731" y="323727"/>
                    <a:pt x="93303" y="306368"/>
                    <a:pt x="93303" y="306368"/>
                  </a:cubicBezTo>
                  <a:cubicBezTo>
                    <a:pt x="45940" y="268863"/>
                    <a:pt x="34367" y="203712"/>
                    <a:pt x="24509" y="165779"/>
                  </a:cubicBezTo>
                  <a:cubicBezTo>
                    <a:pt x="22366" y="157849"/>
                    <a:pt x="18722" y="148420"/>
                    <a:pt x="29652" y="138347"/>
                  </a:cubicBezTo>
                  <a:cubicBezTo>
                    <a:pt x="39296" y="167065"/>
                    <a:pt x="48726" y="193854"/>
                    <a:pt x="57084" y="221071"/>
                  </a:cubicBezTo>
                  <a:cubicBezTo>
                    <a:pt x="62870" y="239502"/>
                    <a:pt x="71014" y="256433"/>
                    <a:pt x="81730" y="272292"/>
                  </a:cubicBezTo>
                  <a:cubicBezTo>
                    <a:pt x="89660" y="284294"/>
                    <a:pt x="102518" y="297367"/>
                    <a:pt x="117092" y="296295"/>
                  </a:cubicBezTo>
                  <a:cubicBezTo>
                    <a:pt x="133808" y="295009"/>
                    <a:pt x="136594" y="281722"/>
                    <a:pt x="131450" y="265005"/>
                  </a:cubicBezTo>
                  <a:cubicBezTo>
                    <a:pt x="125879" y="246789"/>
                    <a:pt x="118163" y="229430"/>
                    <a:pt x="111305" y="211642"/>
                  </a:cubicBezTo>
                  <a:cubicBezTo>
                    <a:pt x="99947" y="182710"/>
                    <a:pt x="90731" y="153134"/>
                    <a:pt x="86016" y="122273"/>
                  </a:cubicBezTo>
                  <a:cubicBezTo>
                    <a:pt x="83230" y="104057"/>
                    <a:pt x="85588" y="86269"/>
                    <a:pt x="91374" y="68910"/>
                  </a:cubicBezTo>
                  <a:cubicBezTo>
                    <a:pt x="92660" y="65266"/>
                    <a:pt x="95446" y="61837"/>
                    <a:pt x="100375" y="62909"/>
                  </a:cubicBezTo>
                  <a:cubicBezTo>
                    <a:pt x="105304" y="63980"/>
                    <a:pt x="105947" y="68267"/>
                    <a:pt x="105304" y="72339"/>
                  </a:cubicBezTo>
                  <a:cubicBezTo>
                    <a:pt x="93732" y="139633"/>
                    <a:pt x="121592" y="197926"/>
                    <a:pt x="149024" y="256004"/>
                  </a:cubicBezTo>
                  <a:cubicBezTo>
                    <a:pt x="155239" y="269292"/>
                    <a:pt x="157596" y="281293"/>
                    <a:pt x="148167" y="292223"/>
                  </a:cubicBezTo>
                  <a:cubicBezTo>
                    <a:pt x="138951" y="303153"/>
                    <a:pt x="140023" y="314297"/>
                    <a:pt x="142595" y="326085"/>
                  </a:cubicBezTo>
                  <a:cubicBezTo>
                    <a:pt x="153096" y="373019"/>
                    <a:pt x="164026" y="419739"/>
                    <a:pt x="174099" y="466674"/>
                  </a:cubicBezTo>
                  <a:cubicBezTo>
                    <a:pt x="176242" y="476746"/>
                    <a:pt x="176242" y="507607"/>
                    <a:pt x="203031" y="509536"/>
                  </a:cubicBezTo>
                  <a:cubicBezTo>
                    <a:pt x="220819" y="513608"/>
                    <a:pt x="231106" y="508679"/>
                    <a:pt x="228749" y="489819"/>
                  </a:cubicBezTo>
                  <a:cubicBezTo>
                    <a:pt x="223819" y="449957"/>
                    <a:pt x="217818" y="410309"/>
                    <a:pt x="212675" y="370662"/>
                  </a:cubicBezTo>
                  <a:cubicBezTo>
                    <a:pt x="199602" y="271006"/>
                    <a:pt x="178814" y="173065"/>
                    <a:pt x="161669" y="74482"/>
                  </a:cubicBezTo>
                  <a:close/>
                </a:path>
              </a:pathLst>
            </a:custGeom>
            <a:solidFill>
              <a:srgbClr val="FFFFFF"/>
            </a:solidFill>
            <a:ln w="2143" cap="flat">
              <a:noFill/>
              <a:prstDash val="solid"/>
              <a:miter/>
            </a:ln>
          </p:spPr>
          <p:txBody>
            <a:bodyPr rtlCol="0" anchor="ctr"/>
            <a:lstStyle/>
            <a:p>
              <a:endParaRPr lang="en-US"/>
            </a:p>
          </p:txBody>
        </p:sp>
        <p:sp>
          <p:nvSpPr>
            <p:cNvPr id="2156" name="Freeform 143">
              <a:extLst>
                <a:ext uri="{FF2B5EF4-FFF2-40B4-BE49-F238E27FC236}">
                  <a16:creationId xmlns:a16="http://schemas.microsoft.com/office/drawing/2014/main" id="{16E5A0A0-3434-90F4-0EA9-E9928B021C6F}"/>
                </a:ext>
              </a:extLst>
            </p:cNvPr>
            <p:cNvSpPr/>
            <p:nvPr/>
          </p:nvSpPr>
          <p:spPr>
            <a:xfrm>
              <a:off x="8552774" y="1717494"/>
              <a:ext cx="182484" cy="184783"/>
            </a:xfrm>
            <a:custGeom>
              <a:avLst/>
              <a:gdLst>
                <a:gd name="connsiteX0" fmla="*/ 97402 w 182484"/>
                <a:gd name="connsiteY0" fmla="*/ 184743 h 184783"/>
                <a:gd name="connsiteX1" fmla="*/ 182484 w 182484"/>
                <a:gd name="connsiteY1" fmla="*/ 98590 h 184783"/>
                <a:gd name="connsiteX2" fmla="*/ 87972 w 182484"/>
                <a:gd name="connsiteY2" fmla="*/ 6 h 184783"/>
                <a:gd name="connsiteX3" fmla="*/ 318 w 182484"/>
                <a:gd name="connsiteY3" fmla="*/ 91732 h 184783"/>
                <a:gd name="connsiteX4" fmla="*/ 97402 w 182484"/>
                <a:gd name="connsiteY4" fmla="*/ 184743 h 184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84" h="184783">
                  <a:moveTo>
                    <a:pt x="97402" y="184743"/>
                  </a:moveTo>
                  <a:cubicBezTo>
                    <a:pt x="137264" y="183672"/>
                    <a:pt x="182698" y="138666"/>
                    <a:pt x="182484" y="98590"/>
                  </a:cubicBezTo>
                  <a:cubicBezTo>
                    <a:pt x="182269" y="48869"/>
                    <a:pt x="154195" y="-637"/>
                    <a:pt x="87972" y="6"/>
                  </a:cubicBezTo>
                  <a:cubicBezTo>
                    <a:pt x="39752" y="435"/>
                    <a:pt x="-4183" y="44369"/>
                    <a:pt x="318" y="91732"/>
                  </a:cubicBezTo>
                  <a:cubicBezTo>
                    <a:pt x="-325" y="156454"/>
                    <a:pt x="50039" y="186029"/>
                    <a:pt x="97402" y="184743"/>
                  </a:cubicBezTo>
                  <a:close/>
                </a:path>
              </a:pathLst>
            </a:custGeom>
            <a:solidFill>
              <a:srgbClr val="FFFFFF"/>
            </a:solidFill>
            <a:ln w="2143" cap="flat">
              <a:noFill/>
              <a:prstDash val="solid"/>
              <a:miter/>
            </a:ln>
          </p:spPr>
          <p:txBody>
            <a:bodyPr rtlCol="0" anchor="ctr"/>
            <a:lstStyle/>
            <a:p>
              <a:endParaRPr lang="en-US"/>
            </a:p>
          </p:txBody>
        </p:sp>
        <p:sp>
          <p:nvSpPr>
            <p:cNvPr id="2157" name="Freeform 144">
              <a:extLst>
                <a:ext uri="{FF2B5EF4-FFF2-40B4-BE49-F238E27FC236}">
                  <a16:creationId xmlns:a16="http://schemas.microsoft.com/office/drawing/2014/main" id="{46104E18-490A-FDFC-3225-055FB99F9F3A}"/>
                </a:ext>
              </a:extLst>
            </p:cNvPr>
            <p:cNvSpPr/>
            <p:nvPr/>
          </p:nvSpPr>
          <p:spPr>
            <a:xfrm>
              <a:off x="8723042" y="2009393"/>
              <a:ext cx="64756" cy="165608"/>
            </a:xfrm>
            <a:custGeom>
              <a:avLst/>
              <a:gdLst>
                <a:gd name="connsiteX0" fmla="*/ 0 w 64756"/>
                <a:gd name="connsiteY0" fmla="*/ 0 h 165608"/>
                <a:gd name="connsiteX1" fmla="*/ 23360 w 64756"/>
                <a:gd name="connsiteY1" fmla="*/ 106299 h 165608"/>
                <a:gd name="connsiteX2" fmla="*/ 33432 w 64756"/>
                <a:gd name="connsiteY2" fmla="*/ 149804 h 165608"/>
                <a:gd name="connsiteX3" fmla="*/ 46506 w 64756"/>
                <a:gd name="connsiteY3" fmla="*/ 165449 h 165608"/>
                <a:gd name="connsiteX4" fmla="*/ 64508 w 64756"/>
                <a:gd name="connsiteY4" fmla="*/ 148304 h 165608"/>
                <a:gd name="connsiteX5" fmla="*/ 63008 w 64756"/>
                <a:gd name="connsiteY5" fmla="*/ 133731 h 165608"/>
                <a:gd name="connsiteX6" fmla="*/ 0 w 64756"/>
                <a:gd name="connsiteY6" fmla="*/ 0 h 1656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4756" h="165608">
                  <a:moveTo>
                    <a:pt x="0" y="0"/>
                  </a:moveTo>
                  <a:cubicBezTo>
                    <a:pt x="14573" y="54221"/>
                    <a:pt x="18002" y="82082"/>
                    <a:pt x="23360" y="106299"/>
                  </a:cubicBezTo>
                  <a:cubicBezTo>
                    <a:pt x="26575" y="120872"/>
                    <a:pt x="30218" y="135231"/>
                    <a:pt x="33432" y="149804"/>
                  </a:cubicBezTo>
                  <a:cubicBezTo>
                    <a:pt x="35147" y="157520"/>
                    <a:pt x="34933" y="166949"/>
                    <a:pt x="46506" y="165449"/>
                  </a:cubicBezTo>
                  <a:cubicBezTo>
                    <a:pt x="55935" y="164163"/>
                    <a:pt x="63008" y="158377"/>
                    <a:pt x="64508" y="148304"/>
                  </a:cubicBezTo>
                  <a:cubicBezTo>
                    <a:pt x="65151" y="143589"/>
                    <a:pt x="64508" y="138232"/>
                    <a:pt x="63008" y="133731"/>
                  </a:cubicBezTo>
                  <a:cubicBezTo>
                    <a:pt x="50149" y="98369"/>
                    <a:pt x="20788" y="31933"/>
                    <a:pt x="0" y="0"/>
                  </a:cubicBezTo>
                  <a:close/>
                </a:path>
              </a:pathLst>
            </a:custGeom>
            <a:solidFill>
              <a:srgbClr val="FFFFFF"/>
            </a:solidFill>
            <a:ln w="2143" cap="flat">
              <a:noFill/>
              <a:prstDash val="solid"/>
              <a:miter/>
            </a:ln>
          </p:spPr>
          <p:txBody>
            <a:bodyPr rtlCol="0" anchor="ctr"/>
            <a:lstStyle/>
            <a:p>
              <a:endParaRPr lang="en-US"/>
            </a:p>
          </p:txBody>
        </p:sp>
        <p:sp>
          <p:nvSpPr>
            <p:cNvPr id="2158" name="Freeform 145">
              <a:extLst>
                <a:ext uri="{FF2B5EF4-FFF2-40B4-BE49-F238E27FC236}">
                  <a16:creationId xmlns:a16="http://schemas.microsoft.com/office/drawing/2014/main" id="{E3D790AD-0C76-BEEB-A8EF-4C23482930EF}"/>
                </a:ext>
              </a:extLst>
            </p:cNvPr>
            <p:cNvSpPr/>
            <p:nvPr/>
          </p:nvSpPr>
          <p:spPr>
            <a:xfrm>
              <a:off x="8529782" y="1703486"/>
              <a:ext cx="277122" cy="742284"/>
            </a:xfrm>
            <a:custGeom>
              <a:avLst/>
              <a:gdLst>
                <a:gd name="connsiteX0" fmla="*/ 192832 w 277122"/>
                <a:gd name="connsiteY0" fmla="*/ 256187 h 742284"/>
                <a:gd name="connsiteX1" fmla="*/ 176330 w 277122"/>
                <a:gd name="connsiteY1" fmla="*/ 217611 h 742284"/>
                <a:gd name="connsiteX2" fmla="*/ 172258 w 277122"/>
                <a:gd name="connsiteY2" fmla="*/ 193608 h 742284"/>
                <a:gd name="connsiteX3" fmla="*/ 172901 w 277122"/>
                <a:gd name="connsiteY3" fmla="*/ 16157 h 742284"/>
                <a:gd name="connsiteX4" fmla="*/ 114608 w 277122"/>
                <a:gd name="connsiteY4" fmla="*/ 84 h 742284"/>
                <a:gd name="connsiteX5" fmla="*/ 10237 w 277122"/>
                <a:gd name="connsiteY5" fmla="*/ 71664 h 742284"/>
                <a:gd name="connsiteX6" fmla="*/ 71531 w 277122"/>
                <a:gd name="connsiteY6" fmla="*/ 204324 h 742284"/>
                <a:gd name="connsiteX7" fmla="*/ 11095 w 277122"/>
                <a:gd name="connsiteY7" fmla="*/ 378131 h 742284"/>
                <a:gd name="connsiteX8" fmla="*/ 3165 w 277122"/>
                <a:gd name="connsiteY8" fmla="*/ 509934 h 742284"/>
                <a:gd name="connsiteX9" fmla="*/ 1236 w 277122"/>
                <a:gd name="connsiteY9" fmla="*/ 680741 h 742284"/>
                <a:gd name="connsiteX10" fmla="*/ 36169 w 277122"/>
                <a:gd name="connsiteY10" fmla="*/ 739248 h 742284"/>
                <a:gd name="connsiteX11" fmla="*/ 90391 w 277122"/>
                <a:gd name="connsiteY11" fmla="*/ 711173 h 742284"/>
                <a:gd name="connsiteX12" fmla="*/ 102821 w 277122"/>
                <a:gd name="connsiteY12" fmla="*/ 628448 h 742284"/>
                <a:gd name="connsiteX13" fmla="*/ 115894 w 277122"/>
                <a:gd name="connsiteY13" fmla="*/ 554510 h 742284"/>
                <a:gd name="connsiteX14" fmla="*/ 131538 w 277122"/>
                <a:gd name="connsiteY14" fmla="*/ 522363 h 742284"/>
                <a:gd name="connsiteX15" fmla="*/ 145040 w 277122"/>
                <a:gd name="connsiteY15" fmla="*/ 548724 h 742284"/>
                <a:gd name="connsiteX16" fmla="*/ 173972 w 277122"/>
                <a:gd name="connsiteY16" fmla="*/ 674525 h 742284"/>
                <a:gd name="connsiteX17" fmla="*/ 229051 w 277122"/>
                <a:gd name="connsiteY17" fmla="*/ 739248 h 742284"/>
                <a:gd name="connsiteX18" fmla="*/ 262698 w 277122"/>
                <a:gd name="connsiteY18" fmla="*/ 709244 h 742284"/>
                <a:gd name="connsiteX19" fmla="*/ 235052 w 277122"/>
                <a:gd name="connsiteY19" fmla="*/ 513577 h 742284"/>
                <a:gd name="connsiteX20" fmla="*/ 249410 w 277122"/>
                <a:gd name="connsiteY20" fmla="*/ 485930 h 742284"/>
                <a:gd name="connsiteX21" fmla="*/ 268484 w 277122"/>
                <a:gd name="connsiteY21" fmla="*/ 422708 h 742284"/>
                <a:gd name="connsiteX22" fmla="*/ 192832 w 277122"/>
                <a:gd name="connsiteY22" fmla="*/ 256187 h 742284"/>
                <a:gd name="connsiteX23" fmla="*/ 23311 w 277122"/>
                <a:gd name="connsiteY23" fmla="*/ 105740 h 742284"/>
                <a:gd name="connsiteX24" fmla="*/ 110964 w 277122"/>
                <a:gd name="connsiteY24" fmla="*/ 14014 h 742284"/>
                <a:gd name="connsiteX25" fmla="*/ 205476 w 277122"/>
                <a:gd name="connsiteY25" fmla="*/ 112598 h 742284"/>
                <a:gd name="connsiteX26" fmla="*/ 120394 w 277122"/>
                <a:gd name="connsiteY26" fmla="*/ 198752 h 742284"/>
                <a:gd name="connsiteX27" fmla="*/ 23311 w 277122"/>
                <a:gd name="connsiteY27" fmla="*/ 105740 h 742284"/>
                <a:gd name="connsiteX28" fmla="*/ 245339 w 277122"/>
                <a:gd name="connsiteY28" fmla="*/ 701314 h 742284"/>
                <a:gd name="connsiteX29" fmla="*/ 219621 w 277122"/>
                <a:gd name="connsiteY29" fmla="*/ 721031 h 742284"/>
                <a:gd name="connsiteX30" fmla="*/ 190689 w 277122"/>
                <a:gd name="connsiteY30" fmla="*/ 678169 h 742284"/>
                <a:gd name="connsiteX31" fmla="*/ 159185 w 277122"/>
                <a:gd name="connsiteY31" fmla="*/ 537580 h 742284"/>
                <a:gd name="connsiteX32" fmla="*/ 164757 w 277122"/>
                <a:gd name="connsiteY32" fmla="*/ 503718 h 742284"/>
                <a:gd name="connsiteX33" fmla="*/ 165614 w 277122"/>
                <a:gd name="connsiteY33" fmla="*/ 467500 h 742284"/>
                <a:gd name="connsiteX34" fmla="*/ 121894 w 277122"/>
                <a:gd name="connsiteY34" fmla="*/ 283834 h 742284"/>
                <a:gd name="connsiteX35" fmla="*/ 116965 w 277122"/>
                <a:gd name="connsiteY35" fmla="*/ 274404 h 742284"/>
                <a:gd name="connsiteX36" fmla="*/ 107964 w 277122"/>
                <a:gd name="connsiteY36" fmla="*/ 280405 h 742284"/>
                <a:gd name="connsiteX37" fmla="*/ 102606 w 277122"/>
                <a:gd name="connsiteY37" fmla="*/ 333768 h 742284"/>
                <a:gd name="connsiteX38" fmla="*/ 127895 w 277122"/>
                <a:gd name="connsiteY38" fmla="*/ 423137 h 742284"/>
                <a:gd name="connsiteX39" fmla="*/ 148040 w 277122"/>
                <a:gd name="connsiteY39" fmla="*/ 476501 h 742284"/>
                <a:gd name="connsiteX40" fmla="*/ 133682 w 277122"/>
                <a:gd name="connsiteY40" fmla="*/ 507790 h 742284"/>
                <a:gd name="connsiteX41" fmla="*/ 98320 w 277122"/>
                <a:gd name="connsiteY41" fmla="*/ 483787 h 742284"/>
                <a:gd name="connsiteX42" fmla="*/ 73674 w 277122"/>
                <a:gd name="connsiteY42" fmla="*/ 432567 h 742284"/>
                <a:gd name="connsiteX43" fmla="*/ 46242 w 277122"/>
                <a:gd name="connsiteY43" fmla="*/ 349842 h 742284"/>
                <a:gd name="connsiteX44" fmla="*/ 41099 w 277122"/>
                <a:gd name="connsiteY44" fmla="*/ 377274 h 742284"/>
                <a:gd name="connsiteX45" fmla="*/ 109893 w 277122"/>
                <a:gd name="connsiteY45" fmla="*/ 517863 h 742284"/>
                <a:gd name="connsiteX46" fmla="*/ 100678 w 277122"/>
                <a:gd name="connsiteY46" fmla="*/ 564797 h 742284"/>
                <a:gd name="connsiteX47" fmla="*/ 73246 w 277122"/>
                <a:gd name="connsiteY47" fmla="*/ 703029 h 742284"/>
                <a:gd name="connsiteX48" fmla="*/ 39813 w 277122"/>
                <a:gd name="connsiteY48" fmla="*/ 723603 h 742284"/>
                <a:gd name="connsiteX49" fmla="*/ 19239 w 277122"/>
                <a:gd name="connsiteY49" fmla="*/ 692099 h 742284"/>
                <a:gd name="connsiteX50" fmla="*/ 16881 w 277122"/>
                <a:gd name="connsiteY50" fmla="*/ 668310 h 742284"/>
                <a:gd name="connsiteX51" fmla="*/ 31026 w 277122"/>
                <a:gd name="connsiteY51" fmla="*/ 338055 h 742284"/>
                <a:gd name="connsiteX52" fmla="*/ 49885 w 277122"/>
                <a:gd name="connsiteY52" fmla="*/ 262617 h 742284"/>
                <a:gd name="connsiteX53" fmla="*/ 133039 w 277122"/>
                <a:gd name="connsiteY53" fmla="*/ 211610 h 742284"/>
                <a:gd name="connsiteX54" fmla="*/ 164757 w 277122"/>
                <a:gd name="connsiteY54" fmla="*/ 233685 h 742284"/>
                <a:gd name="connsiteX55" fmla="*/ 178259 w 277122"/>
                <a:gd name="connsiteY55" fmla="*/ 285977 h 742284"/>
                <a:gd name="connsiteX56" fmla="*/ 229265 w 277122"/>
                <a:gd name="connsiteY56" fmla="*/ 581942 h 742284"/>
                <a:gd name="connsiteX57" fmla="*/ 245339 w 277122"/>
                <a:gd name="connsiteY57" fmla="*/ 701314 h 742284"/>
                <a:gd name="connsiteX58" fmla="*/ 257768 w 277122"/>
                <a:gd name="connsiteY58" fmla="*/ 454212 h 742284"/>
                <a:gd name="connsiteX59" fmla="*/ 239766 w 277122"/>
                <a:gd name="connsiteY59" fmla="*/ 471357 h 742284"/>
                <a:gd name="connsiteX60" fmla="*/ 226693 w 277122"/>
                <a:gd name="connsiteY60" fmla="*/ 455712 h 742284"/>
                <a:gd name="connsiteX61" fmla="*/ 216620 w 277122"/>
                <a:gd name="connsiteY61" fmla="*/ 412207 h 742284"/>
                <a:gd name="connsiteX62" fmla="*/ 193261 w 277122"/>
                <a:gd name="connsiteY62" fmla="*/ 305908 h 742284"/>
                <a:gd name="connsiteX63" fmla="*/ 256268 w 277122"/>
                <a:gd name="connsiteY63" fmla="*/ 439425 h 742284"/>
                <a:gd name="connsiteX64" fmla="*/ 257768 w 277122"/>
                <a:gd name="connsiteY64" fmla="*/ 454212 h 7422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Lst>
              <a:rect l="l" t="t" r="r" b="b"/>
              <a:pathLst>
                <a:path w="277122" h="742284">
                  <a:moveTo>
                    <a:pt x="192832" y="256187"/>
                  </a:moveTo>
                  <a:cubicBezTo>
                    <a:pt x="188546" y="242900"/>
                    <a:pt x="182330" y="230256"/>
                    <a:pt x="176330" y="217611"/>
                  </a:cubicBezTo>
                  <a:cubicBezTo>
                    <a:pt x="171186" y="206896"/>
                    <a:pt x="161542" y="198966"/>
                    <a:pt x="172258" y="193608"/>
                  </a:cubicBezTo>
                  <a:cubicBezTo>
                    <a:pt x="241266" y="158890"/>
                    <a:pt x="235480" y="53233"/>
                    <a:pt x="172901" y="16157"/>
                  </a:cubicBezTo>
                  <a:cubicBezTo>
                    <a:pt x="154684" y="5442"/>
                    <a:pt x="136468" y="941"/>
                    <a:pt x="114608" y="84"/>
                  </a:cubicBezTo>
                  <a:cubicBezTo>
                    <a:pt x="70674" y="-1845"/>
                    <a:pt x="24597" y="29659"/>
                    <a:pt x="10237" y="71664"/>
                  </a:cubicBezTo>
                  <a:cubicBezTo>
                    <a:pt x="-5622" y="117742"/>
                    <a:pt x="12381" y="176892"/>
                    <a:pt x="71531" y="204324"/>
                  </a:cubicBezTo>
                  <a:cubicBezTo>
                    <a:pt x="18596" y="253187"/>
                    <a:pt x="16881" y="316623"/>
                    <a:pt x="11095" y="378131"/>
                  </a:cubicBezTo>
                  <a:cubicBezTo>
                    <a:pt x="7023" y="421851"/>
                    <a:pt x="5737" y="465999"/>
                    <a:pt x="3165" y="509934"/>
                  </a:cubicBezTo>
                  <a:cubicBezTo>
                    <a:pt x="-264" y="566941"/>
                    <a:pt x="-907" y="623733"/>
                    <a:pt x="1236" y="680741"/>
                  </a:cubicBezTo>
                  <a:cubicBezTo>
                    <a:pt x="2522" y="715031"/>
                    <a:pt x="3594" y="728318"/>
                    <a:pt x="36169" y="739248"/>
                  </a:cubicBezTo>
                  <a:cubicBezTo>
                    <a:pt x="61887" y="747820"/>
                    <a:pt x="85033" y="738176"/>
                    <a:pt x="90391" y="711173"/>
                  </a:cubicBezTo>
                  <a:cubicBezTo>
                    <a:pt x="95748" y="683955"/>
                    <a:pt x="98320" y="655880"/>
                    <a:pt x="102821" y="628448"/>
                  </a:cubicBezTo>
                  <a:cubicBezTo>
                    <a:pt x="106678" y="603802"/>
                    <a:pt x="110322" y="578942"/>
                    <a:pt x="115894" y="554510"/>
                  </a:cubicBezTo>
                  <a:cubicBezTo>
                    <a:pt x="118465" y="543581"/>
                    <a:pt x="120823" y="531150"/>
                    <a:pt x="131538" y="522363"/>
                  </a:cubicBezTo>
                  <a:cubicBezTo>
                    <a:pt x="142040" y="529222"/>
                    <a:pt x="142897" y="539509"/>
                    <a:pt x="145040" y="548724"/>
                  </a:cubicBezTo>
                  <a:cubicBezTo>
                    <a:pt x="154684" y="590515"/>
                    <a:pt x="163900" y="632734"/>
                    <a:pt x="173972" y="674525"/>
                  </a:cubicBezTo>
                  <a:cubicBezTo>
                    <a:pt x="179330" y="697028"/>
                    <a:pt x="187688" y="742248"/>
                    <a:pt x="229051" y="739248"/>
                  </a:cubicBezTo>
                  <a:cubicBezTo>
                    <a:pt x="249625" y="737748"/>
                    <a:pt x="262698" y="730032"/>
                    <a:pt x="262698" y="709244"/>
                  </a:cubicBezTo>
                  <a:cubicBezTo>
                    <a:pt x="262484" y="690813"/>
                    <a:pt x="241052" y="561369"/>
                    <a:pt x="235052" y="513577"/>
                  </a:cubicBezTo>
                  <a:cubicBezTo>
                    <a:pt x="233337" y="501147"/>
                    <a:pt x="233980" y="492360"/>
                    <a:pt x="249410" y="485930"/>
                  </a:cubicBezTo>
                  <a:cubicBezTo>
                    <a:pt x="280057" y="473072"/>
                    <a:pt x="283486" y="452926"/>
                    <a:pt x="268484" y="422708"/>
                  </a:cubicBezTo>
                  <a:cubicBezTo>
                    <a:pt x="241266" y="368058"/>
                    <a:pt x="212120" y="314480"/>
                    <a:pt x="192832" y="256187"/>
                  </a:cubicBezTo>
                  <a:close/>
                  <a:moveTo>
                    <a:pt x="23311" y="105740"/>
                  </a:moveTo>
                  <a:cubicBezTo>
                    <a:pt x="18810" y="58377"/>
                    <a:pt x="62744" y="14229"/>
                    <a:pt x="110964" y="14014"/>
                  </a:cubicBezTo>
                  <a:cubicBezTo>
                    <a:pt x="177187" y="13586"/>
                    <a:pt x="205262" y="63092"/>
                    <a:pt x="205476" y="112598"/>
                  </a:cubicBezTo>
                  <a:cubicBezTo>
                    <a:pt x="205691" y="152674"/>
                    <a:pt x="160256" y="197680"/>
                    <a:pt x="120394" y="198752"/>
                  </a:cubicBezTo>
                  <a:cubicBezTo>
                    <a:pt x="73031" y="200038"/>
                    <a:pt x="22668" y="170462"/>
                    <a:pt x="23311" y="105740"/>
                  </a:cubicBezTo>
                  <a:close/>
                  <a:moveTo>
                    <a:pt x="245339" y="701314"/>
                  </a:moveTo>
                  <a:cubicBezTo>
                    <a:pt x="247696" y="720174"/>
                    <a:pt x="237409" y="725103"/>
                    <a:pt x="219621" y="721031"/>
                  </a:cubicBezTo>
                  <a:cubicBezTo>
                    <a:pt x="192832" y="719102"/>
                    <a:pt x="192832" y="688456"/>
                    <a:pt x="190689" y="678169"/>
                  </a:cubicBezTo>
                  <a:cubicBezTo>
                    <a:pt x="180616" y="631234"/>
                    <a:pt x="169686" y="584514"/>
                    <a:pt x="159185" y="537580"/>
                  </a:cubicBezTo>
                  <a:cubicBezTo>
                    <a:pt x="156613" y="525792"/>
                    <a:pt x="155541" y="514648"/>
                    <a:pt x="164757" y="503718"/>
                  </a:cubicBezTo>
                  <a:cubicBezTo>
                    <a:pt x="174186" y="492789"/>
                    <a:pt x="171829" y="480573"/>
                    <a:pt x="165614" y="467500"/>
                  </a:cubicBezTo>
                  <a:cubicBezTo>
                    <a:pt x="138182" y="409421"/>
                    <a:pt x="110536" y="351342"/>
                    <a:pt x="121894" y="283834"/>
                  </a:cubicBezTo>
                  <a:cubicBezTo>
                    <a:pt x="122537" y="279762"/>
                    <a:pt x="121894" y="275476"/>
                    <a:pt x="116965" y="274404"/>
                  </a:cubicBezTo>
                  <a:cubicBezTo>
                    <a:pt x="112250" y="273332"/>
                    <a:pt x="109250" y="276761"/>
                    <a:pt x="107964" y="280405"/>
                  </a:cubicBezTo>
                  <a:cubicBezTo>
                    <a:pt x="102178" y="297764"/>
                    <a:pt x="99820" y="315338"/>
                    <a:pt x="102606" y="333768"/>
                  </a:cubicBezTo>
                  <a:cubicBezTo>
                    <a:pt x="107321" y="364630"/>
                    <a:pt x="116537" y="394205"/>
                    <a:pt x="127895" y="423137"/>
                  </a:cubicBezTo>
                  <a:cubicBezTo>
                    <a:pt x="134753" y="440925"/>
                    <a:pt x="142469" y="458284"/>
                    <a:pt x="148040" y="476501"/>
                  </a:cubicBezTo>
                  <a:cubicBezTo>
                    <a:pt x="153184" y="493217"/>
                    <a:pt x="150398" y="506504"/>
                    <a:pt x="133682" y="507790"/>
                  </a:cubicBezTo>
                  <a:cubicBezTo>
                    <a:pt x="119323" y="508862"/>
                    <a:pt x="106250" y="495789"/>
                    <a:pt x="98320" y="483787"/>
                  </a:cubicBezTo>
                  <a:cubicBezTo>
                    <a:pt x="87604" y="467928"/>
                    <a:pt x="79460" y="450997"/>
                    <a:pt x="73674" y="432567"/>
                  </a:cubicBezTo>
                  <a:cubicBezTo>
                    <a:pt x="65316" y="405349"/>
                    <a:pt x="55886" y="378560"/>
                    <a:pt x="46242" y="349842"/>
                  </a:cubicBezTo>
                  <a:cubicBezTo>
                    <a:pt x="35312" y="359915"/>
                    <a:pt x="38956" y="369344"/>
                    <a:pt x="41099" y="377274"/>
                  </a:cubicBezTo>
                  <a:cubicBezTo>
                    <a:pt x="50957" y="415207"/>
                    <a:pt x="62530" y="480358"/>
                    <a:pt x="109893" y="517863"/>
                  </a:cubicBezTo>
                  <a:cubicBezTo>
                    <a:pt x="109893" y="517863"/>
                    <a:pt x="107321" y="535222"/>
                    <a:pt x="100678" y="564797"/>
                  </a:cubicBezTo>
                  <a:cubicBezTo>
                    <a:pt x="90391" y="610660"/>
                    <a:pt x="82675" y="656952"/>
                    <a:pt x="73246" y="703029"/>
                  </a:cubicBezTo>
                  <a:cubicBezTo>
                    <a:pt x="69816" y="719745"/>
                    <a:pt x="55458" y="727246"/>
                    <a:pt x="39813" y="723603"/>
                  </a:cubicBezTo>
                  <a:cubicBezTo>
                    <a:pt x="25025" y="719960"/>
                    <a:pt x="22668" y="707315"/>
                    <a:pt x="19239" y="692099"/>
                  </a:cubicBezTo>
                  <a:cubicBezTo>
                    <a:pt x="17524" y="684384"/>
                    <a:pt x="16881" y="676240"/>
                    <a:pt x="16881" y="668310"/>
                  </a:cubicBezTo>
                  <a:cubicBezTo>
                    <a:pt x="15167" y="557939"/>
                    <a:pt x="21168" y="447997"/>
                    <a:pt x="31026" y="338055"/>
                  </a:cubicBezTo>
                  <a:cubicBezTo>
                    <a:pt x="33383" y="312123"/>
                    <a:pt x="38741" y="286620"/>
                    <a:pt x="49885" y="262617"/>
                  </a:cubicBezTo>
                  <a:cubicBezTo>
                    <a:pt x="70245" y="219111"/>
                    <a:pt x="86104" y="210110"/>
                    <a:pt x="133039" y="211610"/>
                  </a:cubicBezTo>
                  <a:cubicBezTo>
                    <a:pt x="149970" y="212039"/>
                    <a:pt x="158756" y="219326"/>
                    <a:pt x="164757" y="233685"/>
                  </a:cubicBezTo>
                  <a:cubicBezTo>
                    <a:pt x="171615" y="250615"/>
                    <a:pt x="175044" y="268189"/>
                    <a:pt x="178259" y="285977"/>
                  </a:cubicBezTo>
                  <a:cubicBezTo>
                    <a:pt x="195404" y="384561"/>
                    <a:pt x="216192" y="482501"/>
                    <a:pt x="229265" y="581942"/>
                  </a:cubicBezTo>
                  <a:cubicBezTo>
                    <a:pt x="234623" y="621805"/>
                    <a:pt x="240409" y="661452"/>
                    <a:pt x="245339" y="701314"/>
                  </a:cubicBezTo>
                  <a:close/>
                  <a:moveTo>
                    <a:pt x="257768" y="454212"/>
                  </a:moveTo>
                  <a:cubicBezTo>
                    <a:pt x="256268" y="464285"/>
                    <a:pt x="249196" y="470071"/>
                    <a:pt x="239766" y="471357"/>
                  </a:cubicBezTo>
                  <a:cubicBezTo>
                    <a:pt x="228194" y="473072"/>
                    <a:pt x="228408" y="463428"/>
                    <a:pt x="226693" y="455712"/>
                  </a:cubicBezTo>
                  <a:cubicBezTo>
                    <a:pt x="223478" y="441139"/>
                    <a:pt x="219835" y="426780"/>
                    <a:pt x="216620" y="412207"/>
                  </a:cubicBezTo>
                  <a:cubicBezTo>
                    <a:pt x="211263" y="388204"/>
                    <a:pt x="207834" y="360129"/>
                    <a:pt x="193261" y="305908"/>
                  </a:cubicBezTo>
                  <a:cubicBezTo>
                    <a:pt x="214263" y="337626"/>
                    <a:pt x="243410" y="404277"/>
                    <a:pt x="256268" y="439425"/>
                  </a:cubicBezTo>
                  <a:cubicBezTo>
                    <a:pt x="257768" y="444139"/>
                    <a:pt x="258411" y="449497"/>
                    <a:pt x="257768" y="454212"/>
                  </a:cubicBezTo>
                  <a:close/>
                </a:path>
              </a:pathLst>
            </a:custGeom>
            <a:solidFill>
              <a:srgbClr val="000000"/>
            </a:solidFill>
            <a:ln w="2143" cap="flat">
              <a:noFill/>
              <a:prstDash val="solid"/>
              <a:miter/>
            </a:ln>
          </p:spPr>
          <p:txBody>
            <a:bodyPr rtlCol="0" anchor="ctr"/>
            <a:lstStyle/>
            <a:p>
              <a:endParaRPr lang="en-US"/>
            </a:p>
          </p:txBody>
        </p:sp>
        <p:sp>
          <p:nvSpPr>
            <p:cNvPr id="2159" name="Freeform 146">
              <a:extLst>
                <a:ext uri="{FF2B5EF4-FFF2-40B4-BE49-F238E27FC236}">
                  <a16:creationId xmlns:a16="http://schemas.microsoft.com/office/drawing/2014/main" id="{4FB046D1-4014-4EEF-E74A-0D9F71C53BCD}"/>
                </a:ext>
              </a:extLst>
            </p:cNvPr>
            <p:cNvSpPr/>
            <p:nvPr/>
          </p:nvSpPr>
          <p:spPr>
            <a:xfrm>
              <a:off x="8476949" y="1923077"/>
              <a:ext cx="38435" cy="148038"/>
            </a:xfrm>
            <a:custGeom>
              <a:avLst/>
              <a:gdLst>
                <a:gd name="connsiteX0" fmla="*/ 36710 w 38435"/>
                <a:gd name="connsiteY0" fmla="*/ 13879 h 148038"/>
                <a:gd name="connsiteX1" fmla="*/ 33709 w 38435"/>
                <a:gd name="connsiteY1" fmla="*/ 1235 h 148038"/>
                <a:gd name="connsiteX2" fmla="*/ 21279 w 38435"/>
                <a:gd name="connsiteY2" fmla="*/ 5521 h 148038"/>
                <a:gd name="connsiteX3" fmla="*/ 12492 w 38435"/>
                <a:gd name="connsiteY3" fmla="*/ 148039 h 148038"/>
                <a:gd name="connsiteX4" fmla="*/ 12278 w 38435"/>
                <a:gd name="connsiteY4" fmla="*/ 92746 h 148038"/>
                <a:gd name="connsiteX5" fmla="*/ 36710 w 38435"/>
                <a:gd name="connsiteY5" fmla="*/ 13879 h 1480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435" h="148038">
                  <a:moveTo>
                    <a:pt x="36710" y="13879"/>
                  </a:moveTo>
                  <a:cubicBezTo>
                    <a:pt x="39710" y="8736"/>
                    <a:pt x="38853" y="4021"/>
                    <a:pt x="33709" y="1235"/>
                  </a:cubicBezTo>
                  <a:cubicBezTo>
                    <a:pt x="28566" y="-1552"/>
                    <a:pt x="23637" y="592"/>
                    <a:pt x="21279" y="5521"/>
                  </a:cubicBezTo>
                  <a:cubicBezTo>
                    <a:pt x="-366" y="51812"/>
                    <a:pt x="-9153" y="99175"/>
                    <a:pt x="12492" y="148039"/>
                  </a:cubicBezTo>
                  <a:cubicBezTo>
                    <a:pt x="14849" y="129608"/>
                    <a:pt x="9492" y="111606"/>
                    <a:pt x="12278" y="92746"/>
                  </a:cubicBezTo>
                  <a:cubicBezTo>
                    <a:pt x="16564" y="64885"/>
                    <a:pt x="22350" y="38311"/>
                    <a:pt x="36710" y="13879"/>
                  </a:cubicBezTo>
                  <a:close/>
                </a:path>
              </a:pathLst>
            </a:custGeom>
            <a:solidFill>
              <a:srgbClr val="000000"/>
            </a:solidFill>
            <a:ln w="2143" cap="flat">
              <a:noFill/>
              <a:prstDash val="solid"/>
              <a:miter/>
            </a:ln>
          </p:spPr>
          <p:txBody>
            <a:bodyPr rtlCol="0" anchor="ctr"/>
            <a:lstStyle/>
            <a:p>
              <a:endParaRPr lang="en-US"/>
            </a:p>
          </p:txBody>
        </p:sp>
        <p:sp>
          <p:nvSpPr>
            <p:cNvPr id="2160" name="Freeform 147">
              <a:extLst>
                <a:ext uri="{FF2B5EF4-FFF2-40B4-BE49-F238E27FC236}">
                  <a16:creationId xmlns:a16="http://schemas.microsoft.com/office/drawing/2014/main" id="{B8BA9B3F-FF2C-2706-6FE8-D5FDA83C9EC4}"/>
                </a:ext>
              </a:extLst>
            </p:cNvPr>
            <p:cNvSpPr/>
            <p:nvPr/>
          </p:nvSpPr>
          <p:spPr>
            <a:xfrm>
              <a:off x="8400930" y="2422476"/>
              <a:ext cx="115108" cy="15620"/>
            </a:xfrm>
            <a:custGeom>
              <a:avLst/>
              <a:gdLst>
                <a:gd name="connsiteX0" fmla="*/ 103513 w 115108"/>
                <a:gd name="connsiteY0" fmla="*/ 326 h 15620"/>
                <a:gd name="connsiteX1" fmla="*/ 34505 w 115108"/>
                <a:gd name="connsiteY1" fmla="*/ 3327 h 15620"/>
                <a:gd name="connsiteX2" fmla="*/ 0 w 115108"/>
                <a:gd name="connsiteY2" fmla="*/ 13614 h 15620"/>
                <a:gd name="connsiteX3" fmla="*/ 104799 w 115108"/>
                <a:gd name="connsiteY3" fmla="*/ 13614 h 15620"/>
                <a:gd name="connsiteX4" fmla="*/ 115086 w 115108"/>
                <a:gd name="connsiteY4" fmla="*/ 5684 h 15620"/>
                <a:gd name="connsiteX5" fmla="*/ 103513 w 115108"/>
                <a:gd name="connsiteY5" fmla="*/ 326 h 15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108" h="15620">
                  <a:moveTo>
                    <a:pt x="103513" y="326"/>
                  </a:moveTo>
                  <a:cubicBezTo>
                    <a:pt x="80582" y="1398"/>
                    <a:pt x="57436" y="2255"/>
                    <a:pt x="34505" y="3327"/>
                  </a:cubicBezTo>
                  <a:cubicBezTo>
                    <a:pt x="23789" y="3755"/>
                    <a:pt x="13073" y="4827"/>
                    <a:pt x="0" y="13614"/>
                  </a:cubicBezTo>
                  <a:cubicBezTo>
                    <a:pt x="37719" y="17257"/>
                    <a:pt x="71366" y="15114"/>
                    <a:pt x="104799" y="13614"/>
                  </a:cubicBezTo>
                  <a:cubicBezTo>
                    <a:pt x="109728" y="13399"/>
                    <a:pt x="115514" y="12328"/>
                    <a:pt x="115086" y="5684"/>
                  </a:cubicBezTo>
                  <a:cubicBezTo>
                    <a:pt x="114443" y="-1603"/>
                    <a:pt x="108442" y="112"/>
                    <a:pt x="103513" y="326"/>
                  </a:cubicBezTo>
                  <a:close/>
                </a:path>
              </a:pathLst>
            </a:custGeom>
            <a:solidFill>
              <a:srgbClr val="000000"/>
            </a:solidFill>
            <a:ln w="2143" cap="flat">
              <a:noFill/>
              <a:prstDash val="solid"/>
              <a:miter/>
            </a:ln>
          </p:spPr>
          <p:txBody>
            <a:bodyPr rtlCol="0" anchor="ctr"/>
            <a:lstStyle/>
            <a:p>
              <a:endParaRPr lang="en-US"/>
            </a:p>
          </p:txBody>
        </p:sp>
      </p:grpSp>
      <p:grpSp>
        <p:nvGrpSpPr>
          <p:cNvPr id="2161" name="Graphic 4">
            <a:extLst>
              <a:ext uri="{FF2B5EF4-FFF2-40B4-BE49-F238E27FC236}">
                <a16:creationId xmlns:a16="http://schemas.microsoft.com/office/drawing/2014/main" id="{2139FEBE-A522-3E2E-843D-F7AECFE83F32}"/>
              </a:ext>
            </a:extLst>
          </p:cNvPr>
          <p:cNvGrpSpPr/>
          <p:nvPr/>
        </p:nvGrpSpPr>
        <p:grpSpPr>
          <a:xfrm>
            <a:off x="7684809" y="680040"/>
            <a:ext cx="3134400" cy="1986281"/>
            <a:chOff x="4132833" y="1155630"/>
            <a:chExt cx="3134400" cy="1986281"/>
          </a:xfrm>
        </p:grpSpPr>
        <p:grpSp>
          <p:nvGrpSpPr>
            <p:cNvPr id="2162" name="Graphic 4">
              <a:extLst>
                <a:ext uri="{FF2B5EF4-FFF2-40B4-BE49-F238E27FC236}">
                  <a16:creationId xmlns:a16="http://schemas.microsoft.com/office/drawing/2014/main" id="{7B354318-9EDE-2A6A-ECA0-F841ED64129D}"/>
                </a:ext>
              </a:extLst>
            </p:cNvPr>
            <p:cNvGrpSpPr/>
            <p:nvPr/>
          </p:nvGrpSpPr>
          <p:grpSpPr>
            <a:xfrm>
              <a:off x="4132833" y="1155630"/>
              <a:ext cx="3134400" cy="1986281"/>
              <a:chOff x="4132833" y="1155630"/>
              <a:chExt cx="3134400" cy="1986281"/>
            </a:xfrm>
          </p:grpSpPr>
          <p:sp>
            <p:nvSpPr>
              <p:cNvPr id="2164" name="Freeform 143">
                <a:extLst>
                  <a:ext uri="{FF2B5EF4-FFF2-40B4-BE49-F238E27FC236}">
                    <a16:creationId xmlns:a16="http://schemas.microsoft.com/office/drawing/2014/main" id="{5D1DC66D-D7C7-87B7-6112-50AA897552C8}"/>
                  </a:ext>
                </a:extLst>
              </p:cNvPr>
              <p:cNvSpPr/>
              <p:nvPr/>
            </p:nvSpPr>
            <p:spPr>
              <a:xfrm>
                <a:off x="5304803" y="1784523"/>
                <a:ext cx="304831" cy="281093"/>
              </a:xfrm>
              <a:custGeom>
                <a:avLst/>
                <a:gdLst>
                  <a:gd name="connsiteX0" fmla="*/ 90598 w 304831"/>
                  <a:gd name="connsiteY0" fmla="*/ 207906 h 281093"/>
                  <a:gd name="connsiteX1" fmla="*/ 74355 w 304831"/>
                  <a:gd name="connsiteY1" fmla="*/ 256634 h 281093"/>
                  <a:gd name="connsiteX2" fmla="*/ 105757 w 304831"/>
                  <a:gd name="connsiteY2" fmla="*/ 271432 h 281093"/>
                  <a:gd name="connsiteX3" fmla="*/ 210793 w 304831"/>
                  <a:gd name="connsiteY3" fmla="*/ 264213 h 281093"/>
                  <a:gd name="connsiteX4" fmla="*/ 300669 w 304831"/>
                  <a:gd name="connsiteY4" fmla="*/ 162065 h 281093"/>
                  <a:gd name="connsiteX5" fmla="*/ 286953 w 304831"/>
                  <a:gd name="connsiteY5" fmla="*/ 138243 h 281093"/>
                  <a:gd name="connsiteX6" fmla="*/ 97094 w 304831"/>
                  <a:gd name="connsiteY6" fmla="*/ 63888 h 281093"/>
                  <a:gd name="connsiteX7" fmla="*/ 20935 w 304831"/>
                  <a:gd name="connsiteY7" fmla="*/ 0 h 281093"/>
                  <a:gd name="connsiteX8" fmla="*/ 0 w 304831"/>
                  <a:gd name="connsiteY8" fmla="*/ 134994 h 281093"/>
                  <a:gd name="connsiteX9" fmla="*/ 8302 w 304831"/>
                  <a:gd name="connsiteY9" fmla="*/ 132107 h 281093"/>
                  <a:gd name="connsiteX10" fmla="*/ 90598 w 304831"/>
                  <a:gd name="connsiteY10" fmla="*/ 207906 h 281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304831" h="281093">
                    <a:moveTo>
                      <a:pt x="90598" y="207906"/>
                    </a:moveTo>
                    <a:cubicBezTo>
                      <a:pt x="88432" y="227036"/>
                      <a:pt x="82657" y="242918"/>
                      <a:pt x="74355" y="256634"/>
                    </a:cubicBezTo>
                    <a:cubicBezTo>
                      <a:pt x="86627" y="261326"/>
                      <a:pt x="102148" y="270350"/>
                      <a:pt x="105757" y="271432"/>
                    </a:cubicBezTo>
                    <a:cubicBezTo>
                      <a:pt x="139686" y="282622"/>
                      <a:pt x="179752" y="288397"/>
                      <a:pt x="210793" y="264213"/>
                    </a:cubicBezTo>
                    <a:cubicBezTo>
                      <a:pt x="246888" y="236060"/>
                      <a:pt x="275042" y="199604"/>
                      <a:pt x="300669" y="162065"/>
                    </a:cubicBezTo>
                    <a:cubicBezTo>
                      <a:pt x="310776" y="146906"/>
                      <a:pt x="301030" y="140770"/>
                      <a:pt x="286953" y="138243"/>
                    </a:cubicBezTo>
                    <a:cubicBezTo>
                      <a:pt x="219095" y="125249"/>
                      <a:pt x="155929" y="99261"/>
                      <a:pt x="97094" y="63888"/>
                    </a:cubicBezTo>
                    <a:cubicBezTo>
                      <a:pt x="70023" y="47645"/>
                      <a:pt x="42952" y="30681"/>
                      <a:pt x="20935" y="0"/>
                    </a:cubicBezTo>
                    <a:cubicBezTo>
                      <a:pt x="12633" y="24544"/>
                      <a:pt x="8302" y="97817"/>
                      <a:pt x="0" y="134994"/>
                    </a:cubicBezTo>
                    <a:cubicBezTo>
                      <a:pt x="2887" y="133912"/>
                      <a:pt x="5414" y="132829"/>
                      <a:pt x="8302" y="132107"/>
                    </a:cubicBezTo>
                    <a:cubicBezTo>
                      <a:pt x="55947" y="116947"/>
                      <a:pt x="96012" y="158456"/>
                      <a:pt x="90598" y="207906"/>
                    </a:cubicBezTo>
                    <a:close/>
                  </a:path>
                </a:pathLst>
              </a:custGeom>
              <a:solidFill>
                <a:srgbClr val="FFFFFF"/>
              </a:solidFill>
              <a:ln w="3607" cap="flat">
                <a:noFill/>
                <a:prstDash val="solid"/>
                <a:miter/>
              </a:ln>
            </p:spPr>
            <p:txBody>
              <a:bodyPr rtlCol="0" anchor="ctr"/>
              <a:lstStyle/>
              <a:p>
                <a:endParaRPr lang="en-US"/>
              </a:p>
            </p:txBody>
          </p:sp>
          <p:sp>
            <p:nvSpPr>
              <p:cNvPr id="2165" name="Freeform 144">
                <a:extLst>
                  <a:ext uri="{FF2B5EF4-FFF2-40B4-BE49-F238E27FC236}">
                    <a16:creationId xmlns:a16="http://schemas.microsoft.com/office/drawing/2014/main" id="{2DF9D154-B40E-229A-7137-558C35D697F8}"/>
                  </a:ext>
                </a:extLst>
              </p:cNvPr>
              <p:cNvSpPr/>
              <p:nvPr/>
            </p:nvSpPr>
            <p:spPr>
              <a:xfrm>
                <a:off x="4918959" y="1805889"/>
                <a:ext cx="316316" cy="275332"/>
              </a:xfrm>
              <a:custGeom>
                <a:avLst/>
                <a:gdLst>
                  <a:gd name="connsiteX0" fmla="*/ 299577 w 316316"/>
                  <a:gd name="connsiteY0" fmla="*/ 82587 h 275332"/>
                  <a:gd name="connsiteX1" fmla="*/ 84092 w 316316"/>
                  <a:gd name="connsiteY1" fmla="*/ 15451 h 275332"/>
                  <a:gd name="connsiteX2" fmla="*/ 22370 w 316316"/>
                  <a:gd name="connsiteY2" fmla="*/ 246457 h 275332"/>
                  <a:gd name="connsiteX3" fmla="*/ 47275 w 316316"/>
                  <a:gd name="connsiteY3" fmla="*/ 275333 h 275332"/>
                  <a:gd name="connsiteX4" fmla="*/ 316181 w 316316"/>
                  <a:gd name="connsiteY4" fmla="*/ 154055 h 275332"/>
                  <a:gd name="connsiteX5" fmla="*/ 299577 w 316316"/>
                  <a:gd name="connsiteY5" fmla="*/ 82587 h 275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316" h="275332">
                    <a:moveTo>
                      <a:pt x="299577" y="82587"/>
                    </a:moveTo>
                    <a:cubicBezTo>
                      <a:pt x="256264" y="9315"/>
                      <a:pt x="150506" y="-21005"/>
                      <a:pt x="84092" y="15451"/>
                    </a:cubicBezTo>
                    <a:cubicBezTo>
                      <a:pt x="6849" y="49380"/>
                      <a:pt x="-25275" y="173185"/>
                      <a:pt x="22370" y="246457"/>
                    </a:cubicBezTo>
                    <a:cubicBezTo>
                      <a:pt x="29589" y="257647"/>
                      <a:pt x="37891" y="267031"/>
                      <a:pt x="47275" y="275333"/>
                    </a:cubicBezTo>
                    <a:cubicBezTo>
                      <a:pt x="143287" y="250067"/>
                      <a:pt x="231358" y="204948"/>
                      <a:pt x="316181" y="154055"/>
                    </a:cubicBezTo>
                    <a:cubicBezTo>
                      <a:pt x="317264" y="128788"/>
                      <a:pt x="311850" y="103522"/>
                      <a:pt x="299577" y="82587"/>
                    </a:cubicBezTo>
                    <a:close/>
                  </a:path>
                </a:pathLst>
              </a:custGeom>
              <a:solidFill>
                <a:srgbClr val="FFFFFF"/>
              </a:solidFill>
              <a:ln w="3607" cap="flat">
                <a:noFill/>
                <a:prstDash val="solid"/>
                <a:miter/>
              </a:ln>
            </p:spPr>
            <p:txBody>
              <a:bodyPr rtlCol="0" anchor="ctr"/>
              <a:lstStyle/>
              <a:p>
                <a:endParaRPr lang="en-US"/>
              </a:p>
            </p:txBody>
          </p:sp>
          <p:sp>
            <p:nvSpPr>
              <p:cNvPr id="2166" name="Freeform 145">
                <a:extLst>
                  <a:ext uri="{FF2B5EF4-FFF2-40B4-BE49-F238E27FC236}">
                    <a16:creationId xmlns:a16="http://schemas.microsoft.com/office/drawing/2014/main" id="{D606959C-E7CF-9276-A6AD-7D04546B3864}"/>
                  </a:ext>
                </a:extLst>
              </p:cNvPr>
              <p:cNvSpPr/>
              <p:nvPr/>
            </p:nvSpPr>
            <p:spPr>
              <a:xfrm>
                <a:off x="4479256" y="1931272"/>
                <a:ext cx="900130" cy="1026291"/>
              </a:xfrm>
              <a:custGeom>
                <a:avLst/>
                <a:gdLst>
                  <a:gd name="connsiteX0" fmla="*/ 667812 w 900130"/>
                  <a:gd name="connsiteY0" fmla="*/ 369406 h 1026291"/>
                  <a:gd name="connsiteX1" fmla="*/ 569995 w 900130"/>
                  <a:gd name="connsiteY1" fmla="*/ 404057 h 1026291"/>
                  <a:gd name="connsiteX2" fmla="*/ 549421 w 900130"/>
                  <a:gd name="connsiteY2" fmla="*/ 424992 h 1026291"/>
                  <a:gd name="connsiteX3" fmla="*/ 464599 w 900130"/>
                  <a:gd name="connsiteY3" fmla="*/ 552045 h 1026291"/>
                  <a:gd name="connsiteX4" fmla="*/ 438249 w 900130"/>
                  <a:gd name="connsiteY4" fmla="*/ 577311 h 1026291"/>
                  <a:gd name="connsiteX5" fmla="*/ 454492 w 900130"/>
                  <a:gd name="connsiteY5" fmla="*/ 547714 h 1026291"/>
                  <a:gd name="connsiteX6" fmla="*/ 455936 w 900130"/>
                  <a:gd name="connsiteY6" fmla="*/ 545548 h 1026291"/>
                  <a:gd name="connsiteX7" fmla="*/ 591291 w 900130"/>
                  <a:gd name="connsiteY7" fmla="*/ 303352 h 1026291"/>
                  <a:gd name="connsiteX8" fmla="*/ 632800 w 900130"/>
                  <a:gd name="connsiteY8" fmla="*/ 257512 h 1026291"/>
                  <a:gd name="connsiteX9" fmla="*/ 654818 w 900130"/>
                  <a:gd name="connsiteY9" fmla="*/ 252820 h 1026291"/>
                  <a:gd name="connsiteX10" fmla="*/ 833848 w 900130"/>
                  <a:gd name="connsiteY10" fmla="*/ 152837 h 1026291"/>
                  <a:gd name="connsiteX11" fmla="*/ 899901 w 900130"/>
                  <a:gd name="connsiteY11" fmla="*/ 60435 h 1026291"/>
                  <a:gd name="connsiteX12" fmla="*/ 847564 w 900130"/>
                  <a:gd name="connsiteY12" fmla="*/ 518 h 1026291"/>
                  <a:gd name="connsiteX13" fmla="*/ 792339 w 900130"/>
                  <a:gd name="connsiteY13" fmla="*/ 23618 h 1026291"/>
                  <a:gd name="connsiteX14" fmla="*/ 469652 w 900130"/>
                  <a:gd name="connsiteY14" fmla="*/ 169080 h 1026291"/>
                  <a:gd name="connsiteX15" fmla="*/ 333936 w 900130"/>
                  <a:gd name="connsiteY15" fmla="*/ 261122 h 1026291"/>
                  <a:gd name="connsiteX16" fmla="*/ 233953 w 900130"/>
                  <a:gd name="connsiteY16" fmla="*/ 417412 h 1026291"/>
                  <a:gd name="connsiteX17" fmla="*/ 140829 w 900130"/>
                  <a:gd name="connsiteY17" fmla="*/ 681986 h 1026291"/>
                  <a:gd name="connsiteX18" fmla="*/ 56006 w 900130"/>
                  <a:gd name="connsiteY18" fmla="*/ 877259 h 1026291"/>
                  <a:gd name="connsiteX19" fmla="*/ 8722 w 900130"/>
                  <a:gd name="connsiteY19" fmla="*/ 944395 h 1026291"/>
                  <a:gd name="connsiteX20" fmla="*/ 7278 w 900130"/>
                  <a:gd name="connsiteY20" fmla="*/ 999259 h 1026291"/>
                  <a:gd name="connsiteX21" fmla="*/ 74776 w 900130"/>
                  <a:gd name="connsiteY21" fmla="*/ 1025969 h 1026291"/>
                  <a:gd name="connsiteX22" fmla="*/ 138663 w 900130"/>
                  <a:gd name="connsiteY22" fmla="*/ 989513 h 1026291"/>
                  <a:gd name="connsiteX23" fmla="*/ 286652 w 900130"/>
                  <a:gd name="connsiteY23" fmla="*/ 798933 h 1026291"/>
                  <a:gd name="connsiteX24" fmla="*/ 361368 w 900130"/>
                  <a:gd name="connsiteY24" fmla="*/ 675128 h 1026291"/>
                  <a:gd name="connsiteX25" fmla="*/ 595622 w 900130"/>
                  <a:gd name="connsiteY25" fmla="*/ 539773 h 1026291"/>
                  <a:gd name="connsiteX26" fmla="*/ 625942 w 900130"/>
                  <a:gd name="connsiteY26" fmla="*/ 550240 h 1026291"/>
                  <a:gd name="connsiteX27" fmla="*/ 637131 w 900130"/>
                  <a:gd name="connsiteY27" fmla="*/ 589223 h 1026291"/>
                  <a:gd name="connsiteX28" fmla="*/ 655179 w 900130"/>
                  <a:gd name="connsiteY28" fmla="*/ 693897 h 1026291"/>
                  <a:gd name="connsiteX29" fmla="*/ 709321 w 900130"/>
                  <a:gd name="connsiteY29" fmla="*/ 723856 h 1026291"/>
                  <a:gd name="connsiteX30" fmla="*/ 758410 w 900130"/>
                  <a:gd name="connsiteY30" fmla="*/ 646613 h 1026291"/>
                  <a:gd name="connsiteX31" fmla="*/ 718345 w 900130"/>
                  <a:gd name="connsiteY31" fmla="*/ 395033 h 1026291"/>
                  <a:gd name="connsiteX32" fmla="*/ 667812 w 900130"/>
                  <a:gd name="connsiteY32" fmla="*/ 369406 h 1026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0130" h="1026291">
                    <a:moveTo>
                      <a:pt x="667812" y="369406"/>
                    </a:moveTo>
                    <a:cubicBezTo>
                      <a:pt x="633883" y="376625"/>
                      <a:pt x="601398" y="389258"/>
                      <a:pt x="569995" y="404057"/>
                    </a:cubicBezTo>
                    <a:cubicBezTo>
                      <a:pt x="560611" y="408388"/>
                      <a:pt x="553753" y="415607"/>
                      <a:pt x="549421" y="424992"/>
                    </a:cubicBezTo>
                    <a:cubicBezTo>
                      <a:pt x="527765" y="471554"/>
                      <a:pt x="493113" y="509814"/>
                      <a:pt x="464599" y="552045"/>
                    </a:cubicBezTo>
                    <a:cubicBezTo>
                      <a:pt x="457741" y="562152"/>
                      <a:pt x="447273" y="585252"/>
                      <a:pt x="438249" y="577311"/>
                    </a:cubicBezTo>
                    <a:cubicBezTo>
                      <a:pt x="433918" y="571175"/>
                      <a:pt x="450883" y="559264"/>
                      <a:pt x="454492" y="547714"/>
                    </a:cubicBezTo>
                    <a:cubicBezTo>
                      <a:pt x="454853" y="546992"/>
                      <a:pt x="455214" y="546270"/>
                      <a:pt x="455936" y="545548"/>
                    </a:cubicBezTo>
                    <a:cubicBezTo>
                      <a:pt x="510078" y="469749"/>
                      <a:pt x="559528" y="391424"/>
                      <a:pt x="591291" y="303352"/>
                    </a:cubicBezTo>
                    <a:cubicBezTo>
                      <a:pt x="600315" y="278086"/>
                      <a:pt x="604646" y="261482"/>
                      <a:pt x="632800" y="257512"/>
                    </a:cubicBezTo>
                    <a:cubicBezTo>
                      <a:pt x="636410" y="258234"/>
                      <a:pt x="650487" y="254624"/>
                      <a:pt x="654818" y="252820"/>
                    </a:cubicBezTo>
                    <a:cubicBezTo>
                      <a:pt x="717984" y="226110"/>
                      <a:pt x="776457" y="190376"/>
                      <a:pt x="833848" y="152837"/>
                    </a:cubicBezTo>
                    <a:cubicBezTo>
                      <a:pt x="869942" y="129376"/>
                      <a:pt x="896653" y="106636"/>
                      <a:pt x="899901" y="60435"/>
                    </a:cubicBezTo>
                    <a:cubicBezTo>
                      <a:pt x="902428" y="23618"/>
                      <a:pt x="884020" y="-4175"/>
                      <a:pt x="847564" y="518"/>
                    </a:cubicBezTo>
                    <a:cubicBezTo>
                      <a:pt x="827351" y="3044"/>
                      <a:pt x="809664" y="13151"/>
                      <a:pt x="792339" y="23618"/>
                    </a:cubicBezTo>
                    <a:cubicBezTo>
                      <a:pt x="690552" y="85340"/>
                      <a:pt x="587321" y="144175"/>
                      <a:pt x="469652" y="169080"/>
                    </a:cubicBezTo>
                    <a:cubicBezTo>
                      <a:pt x="410095" y="181713"/>
                      <a:pt x="370030" y="215281"/>
                      <a:pt x="333936" y="261122"/>
                    </a:cubicBezTo>
                    <a:cubicBezTo>
                      <a:pt x="295314" y="310210"/>
                      <a:pt x="263912" y="362909"/>
                      <a:pt x="233953" y="417412"/>
                    </a:cubicBezTo>
                    <a:cubicBezTo>
                      <a:pt x="188113" y="500430"/>
                      <a:pt x="159237" y="591027"/>
                      <a:pt x="140829" y="681986"/>
                    </a:cubicBezTo>
                    <a:cubicBezTo>
                      <a:pt x="126030" y="755258"/>
                      <a:pt x="98237" y="818063"/>
                      <a:pt x="56006" y="877259"/>
                    </a:cubicBezTo>
                    <a:cubicBezTo>
                      <a:pt x="40124" y="899637"/>
                      <a:pt x="23521" y="921294"/>
                      <a:pt x="8722" y="944395"/>
                    </a:cubicBezTo>
                    <a:cubicBezTo>
                      <a:pt x="-2467" y="961720"/>
                      <a:pt x="-2828" y="981212"/>
                      <a:pt x="7278" y="999259"/>
                    </a:cubicBezTo>
                    <a:cubicBezTo>
                      <a:pt x="16663" y="1015862"/>
                      <a:pt x="56367" y="1028496"/>
                      <a:pt x="74776" y="1025969"/>
                    </a:cubicBezTo>
                    <a:cubicBezTo>
                      <a:pt x="105817" y="1021638"/>
                      <a:pt x="115562" y="1010087"/>
                      <a:pt x="138663" y="989513"/>
                    </a:cubicBezTo>
                    <a:cubicBezTo>
                      <a:pt x="201829" y="932845"/>
                      <a:pt x="244060" y="874010"/>
                      <a:pt x="286652" y="798933"/>
                    </a:cubicBezTo>
                    <a:cubicBezTo>
                      <a:pt x="310474" y="757063"/>
                      <a:pt x="330326" y="711584"/>
                      <a:pt x="361368" y="675128"/>
                    </a:cubicBezTo>
                    <a:cubicBezTo>
                      <a:pt x="418037" y="608353"/>
                      <a:pt x="517658" y="575868"/>
                      <a:pt x="595622" y="539773"/>
                    </a:cubicBezTo>
                    <a:cubicBezTo>
                      <a:pt x="607895" y="533998"/>
                      <a:pt x="618362" y="538329"/>
                      <a:pt x="625942" y="550240"/>
                    </a:cubicBezTo>
                    <a:cubicBezTo>
                      <a:pt x="633522" y="562152"/>
                      <a:pt x="636049" y="575146"/>
                      <a:pt x="637131" y="589223"/>
                    </a:cubicBezTo>
                    <a:cubicBezTo>
                      <a:pt x="640380" y="624595"/>
                      <a:pt x="642546" y="659968"/>
                      <a:pt x="655179" y="693897"/>
                    </a:cubicBezTo>
                    <a:cubicBezTo>
                      <a:pt x="664925" y="720246"/>
                      <a:pt x="684055" y="727827"/>
                      <a:pt x="709321" y="723856"/>
                    </a:cubicBezTo>
                    <a:cubicBezTo>
                      <a:pt x="742889" y="718803"/>
                      <a:pt x="758049" y="698590"/>
                      <a:pt x="758410" y="646613"/>
                    </a:cubicBezTo>
                    <a:cubicBezTo>
                      <a:pt x="746499" y="571536"/>
                      <a:pt x="733505" y="483104"/>
                      <a:pt x="718345" y="395033"/>
                    </a:cubicBezTo>
                    <a:cubicBezTo>
                      <a:pt x="712930" y="368323"/>
                      <a:pt x="689830" y="364713"/>
                      <a:pt x="667812" y="369406"/>
                    </a:cubicBezTo>
                    <a:close/>
                  </a:path>
                </a:pathLst>
              </a:custGeom>
              <a:solidFill>
                <a:srgbClr val="FFFFFF"/>
              </a:solidFill>
              <a:ln w="3607" cap="flat">
                <a:noFill/>
                <a:prstDash val="solid"/>
                <a:miter/>
              </a:ln>
            </p:spPr>
            <p:txBody>
              <a:bodyPr rtlCol="0" anchor="ctr"/>
              <a:lstStyle/>
              <a:p>
                <a:endParaRPr lang="en-US"/>
              </a:p>
            </p:txBody>
          </p:sp>
          <p:sp>
            <p:nvSpPr>
              <p:cNvPr id="2167" name="Freeform 146">
                <a:extLst>
                  <a:ext uri="{FF2B5EF4-FFF2-40B4-BE49-F238E27FC236}">
                    <a16:creationId xmlns:a16="http://schemas.microsoft.com/office/drawing/2014/main" id="{AFD1F4A4-9F16-7645-B4B1-7D5FEB0082F7}"/>
                  </a:ext>
                </a:extLst>
              </p:cNvPr>
              <p:cNvSpPr/>
              <p:nvPr/>
            </p:nvSpPr>
            <p:spPr>
              <a:xfrm>
                <a:off x="5329684" y="1170192"/>
                <a:ext cx="640705" cy="742468"/>
              </a:xfrm>
              <a:custGeom>
                <a:avLst/>
                <a:gdLst>
                  <a:gd name="connsiteX0" fmla="*/ 640706 w 640705"/>
                  <a:gd name="connsiteY0" fmla="*/ 308609 h 742468"/>
                  <a:gd name="connsiteX1" fmla="*/ 587286 w 640705"/>
                  <a:gd name="connsiteY1" fmla="*/ 124165 h 742468"/>
                  <a:gd name="connsiteX2" fmla="*/ 453013 w 640705"/>
                  <a:gd name="connsiteY2" fmla="*/ 22378 h 742468"/>
                  <a:gd name="connsiteX3" fmla="*/ 252687 w 640705"/>
                  <a:gd name="connsiteY3" fmla="*/ 3248 h 742468"/>
                  <a:gd name="connsiteX4" fmla="*/ 76906 w 640705"/>
                  <a:gd name="connsiteY4" fmla="*/ 122000 h 742468"/>
                  <a:gd name="connsiteX5" fmla="*/ 6882 w 640705"/>
                  <a:gd name="connsiteY5" fmla="*/ 345787 h 742468"/>
                  <a:gd name="connsiteX6" fmla="*/ 24 w 640705"/>
                  <a:gd name="connsiteY6" fmla="*/ 548278 h 742468"/>
                  <a:gd name="connsiteX7" fmla="*/ 45865 w 640705"/>
                  <a:gd name="connsiteY7" fmla="*/ 639598 h 742468"/>
                  <a:gd name="connsiteX8" fmla="*/ 257741 w 640705"/>
                  <a:gd name="connsiteY8" fmla="*/ 735971 h 742468"/>
                  <a:gd name="connsiteX9" fmla="*/ 284812 w 640705"/>
                  <a:gd name="connsiteY9" fmla="*/ 739220 h 742468"/>
                  <a:gd name="connsiteX10" fmla="*/ 304303 w 640705"/>
                  <a:gd name="connsiteY10" fmla="*/ 742468 h 742468"/>
                  <a:gd name="connsiteX11" fmla="*/ 370356 w 640705"/>
                  <a:gd name="connsiteY11" fmla="*/ 640681 h 742468"/>
                  <a:gd name="connsiteX12" fmla="*/ 638901 w 640705"/>
                  <a:gd name="connsiteY12" fmla="*/ 350118 h 742468"/>
                  <a:gd name="connsiteX13" fmla="*/ 640706 w 640705"/>
                  <a:gd name="connsiteY13" fmla="*/ 308609 h 7424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640705" h="742468">
                    <a:moveTo>
                      <a:pt x="640706" y="308609"/>
                    </a:moveTo>
                    <a:cubicBezTo>
                      <a:pt x="638179" y="242556"/>
                      <a:pt x="619771" y="181195"/>
                      <a:pt x="587286" y="124165"/>
                    </a:cubicBezTo>
                    <a:cubicBezTo>
                      <a:pt x="557327" y="71106"/>
                      <a:pt x="507877" y="40425"/>
                      <a:pt x="453013" y="22378"/>
                    </a:cubicBezTo>
                    <a:cubicBezTo>
                      <a:pt x="388404" y="1082"/>
                      <a:pt x="320906" y="-4332"/>
                      <a:pt x="252687" y="3248"/>
                    </a:cubicBezTo>
                    <a:cubicBezTo>
                      <a:pt x="173279" y="11911"/>
                      <a:pt x="122024" y="62443"/>
                      <a:pt x="76906" y="122000"/>
                    </a:cubicBezTo>
                    <a:cubicBezTo>
                      <a:pt x="27095" y="188053"/>
                      <a:pt x="13379" y="266739"/>
                      <a:pt x="6882" y="345787"/>
                    </a:cubicBezTo>
                    <a:cubicBezTo>
                      <a:pt x="1468" y="412923"/>
                      <a:pt x="1829" y="480781"/>
                      <a:pt x="24" y="548278"/>
                    </a:cubicBezTo>
                    <a:cubicBezTo>
                      <a:pt x="-698" y="586539"/>
                      <a:pt x="14823" y="616497"/>
                      <a:pt x="45865" y="639598"/>
                    </a:cubicBezTo>
                    <a:cubicBezTo>
                      <a:pt x="109752" y="686882"/>
                      <a:pt x="180137" y="719367"/>
                      <a:pt x="257741" y="735971"/>
                    </a:cubicBezTo>
                    <a:cubicBezTo>
                      <a:pt x="266764" y="737776"/>
                      <a:pt x="275788" y="738498"/>
                      <a:pt x="284812" y="739220"/>
                    </a:cubicBezTo>
                    <a:cubicBezTo>
                      <a:pt x="293474" y="739941"/>
                      <a:pt x="299972" y="740663"/>
                      <a:pt x="304303" y="742468"/>
                    </a:cubicBezTo>
                    <a:cubicBezTo>
                      <a:pt x="321267" y="710344"/>
                      <a:pt x="357362" y="657645"/>
                      <a:pt x="370356" y="640681"/>
                    </a:cubicBezTo>
                    <a:cubicBezTo>
                      <a:pt x="418362" y="577515"/>
                      <a:pt x="552996" y="436746"/>
                      <a:pt x="638901" y="350118"/>
                    </a:cubicBezTo>
                    <a:cubicBezTo>
                      <a:pt x="633848" y="342899"/>
                      <a:pt x="640706" y="315106"/>
                      <a:pt x="640706" y="308609"/>
                    </a:cubicBezTo>
                    <a:close/>
                  </a:path>
                </a:pathLst>
              </a:custGeom>
              <a:solidFill>
                <a:srgbClr val="FFFFFF"/>
              </a:solidFill>
              <a:ln w="3607" cap="flat">
                <a:noFill/>
                <a:prstDash val="solid"/>
                <a:miter/>
              </a:ln>
            </p:spPr>
            <p:txBody>
              <a:bodyPr rtlCol="0" anchor="ctr"/>
              <a:lstStyle/>
              <a:p>
                <a:endParaRPr lang="en-US"/>
              </a:p>
            </p:txBody>
          </p:sp>
          <p:sp>
            <p:nvSpPr>
              <p:cNvPr id="2168" name="Freeform 147">
                <a:extLst>
                  <a:ext uri="{FF2B5EF4-FFF2-40B4-BE49-F238E27FC236}">
                    <a16:creationId xmlns:a16="http://schemas.microsoft.com/office/drawing/2014/main" id="{910AEA09-DABD-C66F-DCB9-1599A480D5B4}"/>
                  </a:ext>
                </a:extLst>
              </p:cNvPr>
              <p:cNvSpPr/>
              <p:nvPr/>
            </p:nvSpPr>
            <p:spPr>
              <a:xfrm>
                <a:off x="4132833" y="1208355"/>
                <a:ext cx="3134400" cy="1933555"/>
              </a:xfrm>
              <a:custGeom>
                <a:avLst/>
                <a:gdLst>
                  <a:gd name="connsiteX0" fmla="*/ 3016049 w 3134400"/>
                  <a:gd name="connsiteY0" fmla="*/ 1317915 h 1933555"/>
                  <a:gd name="connsiteX1" fmla="*/ 2943860 w 3134400"/>
                  <a:gd name="connsiteY1" fmla="*/ 1196636 h 1933555"/>
                  <a:gd name="connsiteX2" fmla="*/ 2944221 w 3134400"/>
                  <a:gd name="connsiteY2" fmla="*/ 1200968 h 1933555"/>
                  <a:gd name="connsiteX3" fmla="*/ 2851818 w 3134400"/>
                  <a:gd name="connsiteY3" fmla="*/ 1137080 h 1933555"/>
                  <a:gd name="connsiteX4" fmla="*/ 2801286 w 3134400"/>
                  <a:gd name="connsiteY4" fmla="*/ 1072471 h 1933555"/>
                  <a:gd name="connsiteX5" fmla="*/ 2693724 w 3134400"/>
                  <a:gd name="connsiteY5" fmla="*/ 801038 h 1933555"/>
                  <a:gd name="connsiteX6" fmla="*/ 2623339 w 3134400"/>
                  <a:gd name="connsiteY6" fmla="*/ 595298 h 1933555"/>
                  <a:gd name="connsiteX7" fmla="*/ 2602765 w 3134400"/>
                  <a:gd name="connsiteY7" fmla="*/ 528884 h 1933555"/>
                  <a:gd name="connsiteX8" fmla="*/ 2564865 w 3134400"/>
                  <a:gd name="connsiteY8" fmla="*/ 496398 h 1933555"/>
                  <a:gd name="connsiteX9" fmla="*/ 2537794 w 3134400"/>
                  <a:gd name="connsiteY9" fmla="*/ 493511 h 1933555"/>
                  <a:gd name="connsiteX10" fmla="*/ 2454055 w 3134400"/>
                  <a:gd name="connsiteY10" fmla="*/ 440813 h 1933555"/>
                  <a:gd name="connsiteX11" fmla="*/ 2406410 w 3134400"/>
                  <a:gd name="connsiteY11" fmla="*/ 345522 h 1933555"/>
                  <a:gd name="connsiteX12" fmla="*/ 2295238 w 3134400"/>
                  <a:gd name="connsiteY12" fmla="*/ 154220 h 1933555"/>
                  <a:gd name="connsiteX13" fmla="*/ 2204279 w 3134400"/>
                  <a:gd name="connsiteY13" fmla="*/ 29333 h 1933555"/>
                  <a:gd name="connsiteX14" fmla="*/ 2098161 w 3134400"/>
                  <a:gd name="connsiteY14" fmla="*/ 21392 h 1933555"/>
                  <a:gd name="connsiteX15" fmla="*/ 2023083 w 3134400"/>
                  <a:gd name="connsiteY15" fmla="*/ 100078 h 1933555"/>
                  <a:gd name="connsiteX16" fmla="*/ 1892060 w 3134400"/>
                  <a:gd name="connsiteY16" fmla="*/ 271528 h 1933555"/>
                  <a:gd name="connsiteX17" fmla="*/ 1506568 w 3134400"/>
                  <a:gd name="connsiteY17" fmla="*/ 717298 h 1933555"/>
                  <a:gd name="connsiteX18" fmla="*/ 1506568 w 3134400"/>
                  <a:gd name="connsiteY18" fmla="*/ 717659 h 1933555"/>
                  <a:gd name="connsiteX19" fmla="*/ 1498266 w 3134400"/>
                  <a:gd name="connsiteY19" fmla="*/ 731014 h 1933555"/>
                  <a:gd name="connsiteX20" fmla="*/ 1435822 w 3134400"/>
                  <a:gd name="connsiteY20" fmla="*/ 811505 h 1933555"/>
                  <a:gd name="connsiteX21" fmla="*/ 1430047 w 3134400"/>
                  <a:gd name="connsiteY21" fmla="*/ 825222 h 1933555"/>
                  <a:gd name="connsiteX22" fmla="*/ 1286390 w 3134400"/>
                  <a:gd name="connsiteY22" fmla="*/ 1156932 h 1933555"/>
                  <a:gd name="connsiteX23" fmla="*/ 1211674 w 3134400"/>
                  <a:gd name="connsiteY23" fmla="*/ 1273518 h 1933555"/>
                  <a:gd name="connsiteX24" fmla="*/ 1125407 w 3134400"/>
                  <a:gd name="connsiteY24" fmla="*/ 1382163 h 1933555"/>
                  <a:gd name="connsiteX25" fmla="*/ 1118910 w 3134400"/>
                  <a:gd name="connsiteY25" fmla="*/ 1391187 h 1933555"/>
                  <a:gd name="connsiteX26" fmla="*/ 1066573 w 3134400"/>
                  <a:gd name="connsiteY26" fmla="*/ 1460489 h 1933555"/>
                  <a:gd name="connsiteX27" fmla="*/ 1041306 w 3134400"/>
                  <a:gd name="connsiteY27" fmla="*/ 1463377 h 1933555"/>
                  <a:gd name="connsiteX28" fmla="*/ 1030839 w 3134400"/>
                  <a:gd name="connsiteY28" fmla="*/ 1473483 h 1933555"/>
                  <a:gd name="connsiteX29" fmla="*/ 835927 w 3134400"/>
                  <a:gd name="connsiteY29" fmla="*/ 1648182 h 1933555"/>
                  <a:gd name="connsiteX30" fmla="*/ 695880 w 3134400"/>
                  <a:gd name="connsiteY30" fmla="*/ 1712069 h 1933555"/>
                  <a:gd name="connsiteX31" fmla="*/ 473536 w 3134400"/>
                  <a:gd name="connsiteY31" fmla="*/ 1751773 h 1933555"/>
                  <a:gd name="connsiteX32" fmla="*/ 457294 w 3134400"/>
                  <a:gd name="connsiteY32" fmla="*/ 1749969 h 1933555"/>
                  <a:gd name="connsiteX33" fmla="*/ 403513 w 3134400"/>
                  <a:gd name="connsiteY33" fmla="*/ 1762241 h 1933555"/>
                  <a:gd name="connsiteX34" fmla="*/ 307501 w 3134400"/>
                  <a:gd name="connsiteY34" fmla="*/ 1765490 h 1933555"/>
                  <a:gd name="connsiteX35" fmla="*/ 308222 w 3134400"/>
                  <a:gd name="connsiteY35" fmla="*/ 1765850 h 1933555"/>
                  <a:gd name="connsiteX36" fmla="*/ 306418 w 3134400"/>
                  <a:gd name="connsiteY36" fmla="*/ 1765490 h 1933555"/>
                  <a:gd name="connsiteX37" fmla="*/ 278264 w 3134400"/>
                  <a:gd name="connsiteY37" fmla="*/ 1764407 h 1933555"/>
                  <a:gd name="connsiteX38" fmla="*/ 275737 w 3134400"/>
                  <a:gd name="connsiteY38" fmla="*/ 1764407 h 1933555"/>
                  <a:gd name="connsiteX39" fmla="*/ 221234 w 3134400"/>
                  <a:gd name="connsiteY39" fmla="*/ 1805915 h 1933555"/>
                  <a:gd name="connsiteX40" fmla="*/ 66388 w 3134400"/>
                  <a:gd name="connsiteY40" fmla="*/ 1881354 h 1933555"/>
                  <a:gd name="connsiteX41" fmla="*/ 49062 w 3134400"/>
                  <a:gd name="connsiteY41" fmla="*/ 1888933 h 1933555"/>
                  <a:gd name="connsiteX42" fmla="*/ 8997 w 3134400"/>
                  <a:gd name="connsiteY42" fmla="*/ 1893265 h 1933555"/>
                  <a:gd name="connsiteX43" fmla="*/ 4666 w 3134400"/>
                  <a:gd name="connsiteY43" fmla="*/ 1902288 h 1933555"/>
                  <a:gd name="connsiteX44" fmla="*/ 78299 w 3134400"/>
                  <a:gd name="connsiteY44" fmla="*/ 1929721 h 1933555"/>
                  <a:gd name="connsiteX45" fmla="*/ 317607 w 3134400"/>
                  <a:gd name="connsiteY45" fmla="*/ 1920336 h 1933555"/>
                  <a:gd name="connsiteX46" fmla="*/ 578211 w 3134400"/>
                  <a:gd name="connsiteY46" fmla="*/ 1890738 h 1933555"/>
                  <a:gd name="connsiteX47" fmla="*/ 860472 w 3134400"/>
                  <a:gd name="connsiteY47" fmla="*/ 1888212 h 1933555"/>
                  <a:gd name="connsiteX48" fmla="*/ 1137318 w 3134400"/>
                  <a:gd name="connsiteY48" fmla="*/ 1848507 h 1933555"/>
                  <a:gd name="connsiteX49" fmla="*/ 1686681 w 3134400"/>
                  <a:gd name="connsiteY49" fmla="*/ 1757910 h 1933555"/>
                  <a:gd name="connsiteX50" fmla="*/ 1962083 w 3134400"/>
                  <a:gd name="connsiteY50" fmla="*/ 1710626 h 1933555"/>
                  <a:gd name="connsiteX51" fmla="*/ 2227379 w 3134400"/>
                  <a:gd name="connsiteY51" fmla="*/ 1669477 h 1933555"/>
                  <a:gd name="connsiteX52" fmla="*/ 2487623 w 3134400"/>
                  <a:gd name="connsiteY52" fmla="*/ 1694383 h 1933555"/>
                  <a:gd name="connsiteX53" fmla="*/ 2722239 w 3134400"/>
                  <a:gd name="connsiteY53" fmla="*/ 1740223 h 1933555"/>
                  <a:gd name="connsiteX54" fmla="*/ 3000529 w 3134400"/>
                  <a:gd name="connsiteY54" fmla="*/ 1700158 h 1933555"/>
                  <a:gd name="connsiteX55" fmla="*/ 3116393 w 3134400"/>
                  <a:gd name="connsiteY55" fmla="*/ 1635909 h 1933555"/>
                  <a:gd name="connsiteX56" fmla="*/ 3113505 w 3134400"/>
                  <a:gd name="connsiteY56" fmla="*/ 1492974 h 1933555"/>
                  <a:gd name="connsiteX57" fmla="*/ 3016049 w 3134400"/>
                  <a:gd name="connsiteY57" fmla="*/ 1317915 h 19335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Lst>
                <a:rect l="l" t="t" r="r" b="b"/>
                <a:pathLst>
                  <a:path w="3134400" h="1933555">
                    <a:moveTo>
                      <a:pt x="3016049" y="1317915"/>
                    </a:moveTo>
                    <a:cubicBezTo>
                      <a:pt x="2987896" y="1276406"/>
                      <a:pt x="2959020" y="1240672"/>
                      <a:pt x="2943860" y="1196636"/>
                    </a:cubicBezTo>
                    <a:cubicBezTo>
                      <a:pt x="2943860" y="1198080"/>
                      <a:pt x="2944221" y="1199524"/>
                      <a:pt x="2944221" y="1200968"/>
                    </a:cubicBezTo>
                    <a:cubicBezTo>
                      <a:pt x="2920760" y="1168483"/>
                      <a:pt x="2884665" y="1155127"/>
                      <a:pt x="2851818" y="1137080"/>
                    </a:cubicBezTo>
                    <a:cubicBezTo>
                      <a:pt x="2824386" y="1122281"/>
                      <a:pt x="2808866" y="1100263"/>
                      <a:pt x="2801286" y="1072471"/>
                    </a:cubicBezTo>
                    <a:cubicBezTo>
                      <a:pt x="2776019" y="977902"/>
                      <a:pt x="2740647" y="886944"/>
                      <a:pt x="2693724" y="801038"/>
                    </a:cubicBezTo>
                    <a:cubicBezTo>
                      <a:pt x="2657990" y="736068"/>
                      <a:pt x="2648605" y="663517"/>
                      <a:pt x="2623339" y="595298"/>
                    </a:cubicBezTo>
                    <a:cubicBezTo>
                      <a:pt x="2615398" y="573641"/>
                      <a:pt x="2608540" y="551262"/>
                      <a:pt x="2602765" y="528884"/>
                    </a:cubicBezTo>
                    <a:cubicBezTo>
                      <a:pt x="2597351" y="508310"/>
                      <a:pt x="2585440" y="497842"/>
                      <a:pt x="2564865" y="496398"/>
                    </a:cubicBezTo>
                    <a:cubicBezTo>
                      <a:pt x="2555842" y="495677"/>
                      <a:pt x="2546818" y="494233"/>
                      <a:pt x="2537794" y="493511"/>
                    </a:cubicBezTo>
                    <a:cubicBezTo>
                      <a:pt x="2500978" y="490262"/>
                      <a:pt x="2473185" y="474381"/>
                      <a:pt x="2454055" y="440813"/>
                    </a:cubicBezTo>
                    <a:cubicBezTo>
                      <a:pt x="2436368" y="409771"/>
                      <a:pt x="2420125" y="378369"/>
                      <a:pt x="2406410" y="345522"/>
                    </a:cubicBezTo>
                    <a:cubicBezTo>
                      <a:pt x="2378256" y="276582"/>
                      <a:pt x="2330972" y="218830"/>
                      <a:pt x="2295238" y="154220"/>
                    </a:cubicBezTo>
                    <a:cubicBezTo>
                      <a:pt x="2270332" y="108741"/>
                      <a:pt x="2244344" y="64344"/>
                      <a:pt x="2204279" y="29333"/>
                    </a:cubicBezTo>
                    <a:cubicBezTo>
                      <a:pt x="2163492" y="-6401"/>
                      <a:pt x="2141835" y="-10011"/>
                      <a:pt x="2098161" y="21392"/>
                    </a:cubicBezTo>
                    <a:cubicBezTo>
                      <a:pt x="2068202" y="43049"/>
                      <a:pt x="2043658" y="69398"/>
                      <a:pt x="2023083" y="100078"/>
                    </a:cubicBezTo>
                    <a:cubicBezTo>
                      <a:pt x="2013699" y="114155"/>
                      <a:pt x="1897113" y="267197"/>
                      <a:pt x="1892060" y="271528"/>
                    </a:cubicBezTo>
                    <a:cubicBezTo>
                      <a:pt x="1805071" y="353463"/>
                      <a:pt x="1571899" y="617316"/>
                      <a:pt x="1506568" y="717298"/>
                    </a:cubicBezTo>
                    <a:cubicBezTo>
                      <a:pt x="1506568" y="717298"/>
                      <a:pt x="1506568" y="717298"/>
                      <a:pt x="1506568" y="717659"/>
                    </a:cubicBezTo>
                    <a:cubicBezTo>
                      <a:pt x="1505124" y="721269"/>
                      <a:pt x="1502236" y="725600"/>
                      <a:pt x="1498266" y="731014"/>
                    </a:cubicBezTo>
                    <a:cubicBezTo>
                      <a:pt x="1477692" y="758085"/>
                      <a:pt x="1457479" y="785517"/>
                      <a:pt x="1435822" y="811505"/>
                    </a:cubicBezTo>
                    <a:cubicBezTo>
                      <a:pt x="1435461" y="816920"/>
                      <a:pt x="1432213" y="820890"/>
                      <a:pt x="1430047" y="825222"/>
                    </a:cubicBezTo>
                    <a:cubicBezTo>
                      <a:pt x="1384929" y="904269"/>
                      <a:pt x="1311656" y="1068500"/>
                      <a:pt x="1286390" y="1156932"/>
                    </a:cubicBezTo>
                    <a:cubicBezTo>
                      <a:pt x="1273396" y="1201690"/>
                      <a:pt x="1239106" y="1235980"/>
                      <a:pt x="1211674" y="1273518"/>
                    </a:cubicBezTo>
                    <a:cubicBezTo>
                      <a:pt x="1201567" y="1287234"/>
                      <a:pt x="1134070" y="1367004"/>
                      <a:pt x="1125407" y="1382163"/>
                    </a:cubicBezTo>
                    <a:cubicBezTo>
                      <a:pt x="1123603" y="1385412"/>
                      <a:pt x="1121437" y="1389021"/>
                      <a:pt x="1118910" y="1391187"/>
                    </a:cubicBezTo>
                    <a:cubicBezTo>
                      <a:pt x="1116745" y="1419341"/>
                      <a:pt x="1092561" y="1453992"/>
                      <a:pt x="1066573" y="1460489"/>
                    </a:cubicBezTo>
                    <a:cubicBezTo>
                      <a:pt x="1057549" y="1462655"/>
                      <a:pt x="1048886" y="1463737"/>
                      <a:pt x="1041306" y="1463377"/>
                    </a:cubicBezTo>
                    <a:cubicBezTo>
                      <a:pt x="1039141" y="1466986"/>
                      <a:pt x="1033727" y="1470234"/>
                      <a:pt x="1030839" y="1473483"/>
                    </a:cubicBezTo>
                    <a:cubicBezTo>
                      <a:pt x="986082" y="1527264"/>
                      <a:pt x="884655" y="1599093"/>
                      <a:pt x="835927" y="1648182"/>
                    </a:cubicBezTo>
                    <a:cubicBezTo>
                      <a:pt x="796223" y="1688608"/>
                      <a:pt x="750744" y="1708821"/>
                      <a:pt x="695880" y="1712069"/>
                    </a:cubicBezTo>
                    <a:cubicBezTo>
                      <a:pt x="655815" y="1714596"/>
                      <a:pt x="508187" y="1741667"/>
                      <a:pt x="473536" y="1751773"/>
                    </a:cubicBezTo>
                    <a:cubicBezTo>
                      <a:pt x="465956" y="1752495"/>
                      <a:pt x="460181" y="1752495"/>
                      <a:pt x="457294" y="1749969"/>
                    </a:cubicBezTo>
                    <a:cubicBezTo>
                      <a:pt x="440690" y="1760436"/>
                      <a:pt x="424447" y="1765128"/>
                      <a:pt x="403513" y="1762241"/>
                    </a:cubicBezTo>
                    <a:cubicBezTo>
                      <a:pt x="373554" y="1769099"/>
                      <a:pt x="339625" y="1766933"/>
                      <a:pt x="307501" y="1765490"/>
                    </a:cubicBezTo>
                    <a:cubicBezTo>
                      <a:pt x="307862" y="1765490"/>
                      <a:pt x="307862" y="1765850"/>
                      <a:pt x="308222" y="1765850"/>
                    </a:cubicBezTo>
                    <a:cubicBezTo>
                      <a:pt x="307501" y="1765490"/>
                      <a:pt x="307139" y="1765490"/>
                      <a:pt x="306418" y="1765490"/>
                    </a:cubicBezTo>
                    <a:cubicBezTo>
                      <a:pt x="296672" y="1765128"/>
                      <a:pt x="287287" y="1764768"/>
                      <a:pt x="278264" y="1764407"/>
                    </a:cubicBezTo>
                    <a:cubicBezTo>
                      <a:pt x="277542" y="1764407"/>
                      <a:pt x="276459" y="1764407"/>
                      <a:pt x="275737" y="1764407"/>
                    </a:cubicBezTo>
                    <a:cubicBezTo>
                      <a:pt x="253719" y="1770182"/>
                      <a:pt x="238920" y="1790756"/>
                      <a:pt x="221234" y="1805915"/>
                    </a:cubicBezTo>
                    <a:cubicBezTo>
                      <a:pt x="176116" y="1845259"/>
                      <a:pt x="126305" y="1875939"/>
                      <a:pt x="66388" y="1881354"/>
                    </a:cubicBezTo>
                    <a:cubicBezTo>
                      <a:pt x="62778" y="1886046"/>
                      <a:pt x="57003" y="1889294"/>
                      <a:pt x="49062" y="1888933"/>
                    </a:cubicBezTo>
                    <a:cubicBezTo>
                      <a:pt x="35707" y="1888573"/>
                      <a:pt x="21630" y="1888212"/>
                      <a:pt x="8997" y="1893265"/>
                    </a:cubicBezTo>
                    <a:cubicBezTo>
                      <a:pt x="-1110" y="1897235"/>
                      <a:pt x="-2914" y="1896152"/>
                      <a:pt x="4666" y="1902288"/>
                    </a:cubicBezTo>
                    <a:cubicBezTo>
                      <a:pt x="25240" y="1919975"/>
                      <a:pt x="51589" y="1927555"/>
                      <a:pt x="78299" y="1929721"/>
                    </a:cubicBezTo>
                    <a:cubicBezTo>
                      <a:pt x="159151" y="1936940"/>
                      <a:pt x="237838" y="1934052"/>
                      <a:pt x="317607" y="1920336"/>
                    </a:cubicBezTo>
                    <a:cubicBezTo>
                      <a:pt x="404234" y="1905537"/>
                      <a:pt x="489779" y="1890016"/>
                      <a:pt x="578211" y="1890738"/>
                    </a:cubicBezTo>
                    <a:cubicBezTo>
                      <a:pt x="672418" y="1891460"/>
                      <a:pt x="766626" y="1901206"/>
                      <a:pt x="860472" y="1888212"/>
                    </a:cubicBezTo>
                    <a:cubicBezTo>
                      <a:pt x="952874" y="1875217"/>
                      <a:pt x="1045277" y="1862584"/>
                      <a:pt x="1137318" y="1848507"/>
                    </a:cubicBezTo>
                    <a:cubicBezTo>
                      <a:pt x="1321041" y="1821075"/>
                      <a:pt x="1503319" y="1786785"/>
                      <a:pt x="1686681" y="1757910"/>
                    </a:cubicBezTo>
                    <a:cubicBezTo>
                      <a:pt x="1778722" y="1743472"/>
                      <a:pt x="1870764" y="1728673"/>
                      <a:pt x="1962083" y="1710626"/>
                    </a:cubicBezTo>
                    <a:cubicBezTo>
                      <a:pt x="2049793" y="1693300"/>
                      <a:pt x="2137504" y="1674170"/>
                      <a:pt x="2227379" y="1669477"/>
                    </a:cubicBezTo>
                    <a:cubicBezTo>
                      <a:pt x="2314729" y="1664785"/>
                      <a:pt x="2402800" y="1673087"/>
                      <a:pt x="2487623" y="1694383"/>
                    </a:cubicBezTo>
                    <a:cubicBezTo>
                      <a:pt x="2564865" y="1713513"/>
                      <a:pt x="2641747" y="1739501"/>
                      <a:pt x="2722239" y="1740223"/>
                    </a:cubicBezTo>
                    <a:cubicBezTo>
                      <a:pt x="2815002" y="1741306"/>
                      <a:pt x="2912097" y="1728673"/>
                      <a:pt x="3000529" y="1700158"/>
                    </a:cubicBezTo>
                    <a:cubicBezTo>
                      <a:pt x="3041316" y="1687164"/>
                      <a:pt x="3087878" y="1669839"/>
                      <a:pt x="3116393" y="1635909"/>
                    </a:cubicBezTo>
                    <a:cubicBezTo>
                      <a:pt x="3149600" y="1596205"/>
                      <a:pt x="3129748" y="1535566"/>
                      <a:pt x="3113505" y="1492974"/>
                    </a:cubicBezTo>
                    <a:cubicBezTo>
                      <a:pt x="3088239" y="1431252"/>
                      <a:pt x="3053588" y="1372779"/>
                      <a:pt x="3016049" y="1317915"/>
                    </a:cubicBezTo>
                    <a:close/>
                  </a:path>
                </a:pathLst>
              </a:custGeom>
              <a:solidFill>
                <a:srgbClr val="FFFFFF"/>
              </a:solidFill>
              <a:ln w="3607" cap="flat">
                <a:noFill/>
                <a:prstDash val="solid"/>
                <a:miter/>
              </a:ln>
            </p:spPr>
            <p:txBody>
              <a:bodyPr rtlCol="0" anchor="ctr"/>
              <a:lstStyle/>
              <a:p>
                <a:endParaRPr lang="en-US"/>
              </a:p>
            </p:txBody>
          </p:sp>
          <p:sp>
            <p:nvSpPr>
              <p:cNvPr id="2169" name="Freeform 148">
                <a:extLst>
                  <a:ext uri="{FF2B5EF4-FFF2-40B4-BE49-F238E27FC236}">
                    <a16:creationId xmlns:a16="http://schemas.microsoft.com/office/drawing/2014/main" id="{A55C8AB3-9343-A9EE-672A-C90B73296ACB}"/>
                  </a:ext>
                </a:extLst>
              </p:cNvPr>
              <p:cNvSpPr/>
              <p:nvPr/>
            </p:nvSpPr>
            <p:spPr>
              <a:xfrm>
                <a:off x="5378797" y="1920961"/>
                <a:ext cx="230634" cy="144294"/>
              </a:xfrm>
              <a:custGeom>
                <a:avLst/>
                <a:gdLst>
                  <a:gd name="connsiteX0" fmla="*/ 212598 w 230634"/>
                  <a:gd name="connsiteY0" fmla="*/ 1444 h 144294"/>
                  <a:gd name="connsiteX1" fmla="*/ 206101 w 230634"/>
                  <a:gd name="connsiteY1" fmla="*/ 0 h 144294"/>
                  <a:gd name="connsiteX2" fmla="*/ 63166 w 230634"/>
                  <a:gd name="connsiteY2" fmla="*/ 82296 h 144294"/>
                  <a:gd name="connsiteX3" fmla="*/ 15881 w 230634"/>
                  <a:gd name="connsiteY3" fmla="*/ 75077 h 144294"/>
                  <a:gd name="connsiteX4" fmla="*/ 0 w 230634"/>
                  <a:gd name="connsiteY4" fmla="*/ 119835 h 144294"/>
                  <a:gd name="connsiteX5" fmla="*/ 31402 w 230634"/>
                  <a:gd name="connsiteY5" fmla="*/ 134633 h 144294"/>
                  <a:gd name="connsiteX6" fmla="*/ 136438 w 230634"/>
                  <a:gd name="connsiteY6" fmla="*/ 127414 h 144294"/>
                  <a:gd name="connsiteX7" fmla="*/ 226314 w 230634"/>
                  <a:gd name="connsiteY7" fmla="*/ 25266 h 144294"/>
                  <a:gd name="connsiteX8" fmla="*/ 212598 w 230634"/>
                  <a:gd name="connsiteY8" fmla="*/ 1444 h 144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30634" h="144294">
                    <a:moveTo>
                      <a:pt x="212598" y="1444"/>
                    </a:moveTo>
                    <a:cubicBezTo>
                      <a:pt x="210432" y="1083"/>
                      <a:pt x="208266" y="361"/>
                      <a:pt x="206101" y="0"/>
                    </a:cubicBezTo>
                    <a:cubicBezTo>
                      <a:pt x="176864" y="48728"/>
                      <a:pt x="123444" y="82296"/>
                      <a:pt x="63166" y="82296"/>
                    </a:cubicBezTo>
                    <a:cubicBezTo>
                      <a:pt x="46562" y="82296"/>
                      <a:pt x="30681" y="79769"/>
                      <a:pt x="15881" y="75077"/>
                    </a:cubicBezTo>
                    <a:cubicBezTo>
                      <a:pt x="13355" y="92764"/>
                      <a:pt x="7941" y="107201"/>
                      <a:pt x="0" y="119835"/>
                    </a:cubicBezTo>
                    <a:cubicBezTo>
                      <a:pt x="12272" y="124527"/>
                      <a:pt x="27793" y="133551"/>
                      <a:pt x="31402" y="134633"/>
                    </a:cubicBezTo>
                    <a:cubicBezTo>
                      <a:pt x="65331" y="145823"/>
                      <a:pt x="105396" y="151598"/>
                      <a:pt x="136438" y="127414"/>
                    </a:cubicBezTo>
                    <a:cubicBezTo>
                      <a:pt x="172533" y="99261"/>
                      <a:pt x="200687" y="62805"/>
                      <a:pt x="226314" y="25266"/>
                    </a:cubicBezTo>
                    <a:cubicBezTo>
                      <a:pt x="236781" y="10467"/>
                      <a:pt x="226675" y="4331"/>
                      <a:pt x="212598" y="1444"/>
                    </a:cubicBezTo>
                    <a:close/>
                  </a:path>
                </a:pathLst>
              </a:custGeom>
              <a:solidFill>
                <a:srgbClr val="FFFFFF"/>
              </a:solidFill>
              <a:ln w="3607" cap="flat">
                <a:noFill/>
                <a:prstDash val="solid"/>
                <a:miter/>
              </a:ln>
            </p:spPr>
            <p:txBody>
              <a:bodyPr rtlCol="0" anchor="ctr"/>
              <a:lstStyle/>
              <a:p>
                <a:endParaRPr lang="en-US"/>
              </a:p>
            </p:txBody>
          </p:sp>
          <p:sp>
            <p:nvSpPr>
              <p:cNvPr id="2170" name="Freeform 149">
                <a:extLst>
                  <a:ext uri="{FF2B5EF4-FFF2-40B4-BE49-F238E27FC236}">
                    <a16:creationId xmlns:a16="http://schemas.microsoft.com/office/drawing/2014/main" id="{E2346D0B-FA79-72AD-7EA9-9867BCEB774A}"/>
                  </a:ext>
                </a:extLst>
              </p:cNvPr>
              <p:cNvSpPr/>
              <p:nvPr/>
            </p:nvSpPr>
            <p:spPr>
              <a:xfrm>
                <a:off x="4918959" y="1805889"/>
                <a:ext cx="316316" cy="275332"/>
              </a:xfrm>
              <a:custGeom>
                <a:avLst/>
                <a:gdLst>
                  <a:gd name="connsiteX0" fmla="*/ 299577 w 316316"/>
                  <a:gd name="connsiteY0" fmla="*/ 82587 h 275332"/>
                  <a:gd name="connsiteX1" fmla="*/ 84092 w 316316"/>
                  <a:gd name="connsiteY1" fmla="*/ 15451 h 275332"/>
                  <a:gd name="connsiteX2" fmla="*/ 22370 w 316316"/>
                  <a:gd name="connsiteY2" fmla="*/ 246457 h 275332"/>
                  <a:gd name="connsiteX3" fmla="*/ 47275 w 316316"/>
                  <a:gd name="connsiteY3" fmla="*/ 275333 h 275332"/>
                  <a:gd name="connsiteX4" fmla="*/ 316181 w 316316"/>
                  <a:gd name="connsiteY4" fmla="*/ 154055 h 275332"/>
                  <a:gd name="connsiteX5" fmla="*/ 299577 w 316316"/>
                  <a:gd name="connsiteY5" fmla="*/ 82587 h 2753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16316" h="275332">
                    <a:moveTo>
                      <a:pt x="299577" y="82587"/>
                    </a:moveTo>
                    <a:cubicBezTo>
                      <a:pt x="256264" y="9315"/>
                      <a:pt x="150506" y="-21005"/>
                      <a:pt x="84092" y="15451"/>
                    </a:cubicBezTo>
                    <a:cubicBezTo>
                      <a:pt x="6849" y="49380"/>
                      <a:pt x="-25275" y="173185"/>
                      <a:pt x="22370" y="246457"/>
                    </a:cubicBezTo>
                    <a:cubicBezTo>
                      <a:pt x="29589" y="257647"/>
                      <a:pt x="37891" y="267031"/>
                      <a:pt x="47275" y="275333"/>
                    </a:cubicBezTo>
                    <a:cubicBezTo>
                      <a:pt x="143287" y="250067"/>
                      <a:pt x="231358" y="204948"/>
                      <a:pt x="316181" y="154055"/>
                    </a:cubicBezTo>
                    <a:cubicBezTo>
                      <a:pt x="317264" y="128788"/>
                      <a:pt x="311850" y="103522"/>
                      <a:pt x="299577" y="82587"/>
                    </a:cubicBezTo>
                    <a:close/>
                  </a:path>
                </a:pathLst>
              </a:custGeom>
              <a:solidFill>
                <a:srgbClr val="FFFFFF"/>
              </a:solidFill>
              <a:ln w="3607" cap="flat">
                <a:noFill/>
                <a:prstDash val="solid"/>
                <a:miter/>
              </a:ln>
            </p:spPr>
            <p:txBody>
              <a:bodyPr rtlCol="0" anchor="ctr"/>
              <a:lstStyle/>
              <a:p>
                <a:endParaRPr lang="en-US"/>
              </a:p>
            </p:txBody>
          </p:sp>
          <p:sp>
            <p:nvSpPr>
              <p:cNvPr id="2171" name="Freeform 150">
                <a:extLst>
                  <a:ext uri="{FF2B5EF4-FFF2-40B4-BE49-F238E27FC236}">
                    <a16:creationId xmlns:a16="http://schemas.microsoft.com/office/drawing/2014/main" id="{A6F92BFC-9996-E34E-EFAD-CD836F46D732}"/>
                  </a:ext>
                </a:extLst>
              </p:cNvPr>
              <p:cNvSpPr/>
              <p:nvPr/>
            </p:nvSpPr>
            <p:spPr>
              <a:xfrm>
                <a:off x="4479256" y="1931272"/>
                <a:ext cx="900130" cy="1026291"/>
              </a:xfrm>
              <a:custGeom>
                <a:avLst/>
                <a:gdLst>
                  <a:gd name="connsiteX0" fmla="*/ 667812 w 900130"/>
                  <a:gd name="connsiteY0" fmla="*/ 369406 h 1026291"/>
                  <a:gd name="connsiteX1" fmla="*/ 569995 w 900130"/>
                  <a:gd name="connsiteY1" fmla="*/ 404057 h 1026291"/>
                  <a:gd name="connsiteX2" fmla="*/ 549421 w 900130"/>
                  <a:gd name="connsiteY2" fmla="*/ 424992 h 1026291"/>
                  <a:gd name="connsiteX3" fmla="*/ 464599 w 900130"/>
                  <a:gd name="connsiteY3" fmla="*/ 552045 h 1026291"/>
                  <a:gd name="connsiteX4" fmla="*/ 438249 w 900130"/>
                  <a:gd name="connsiteY4" fmla="*/ 577311 h 1026291"/>
                  <a:gd name="connsiteX5" fmla="*/ 454492 w 900130"/>
                  <a:gd name="connsiteY5" fmla="*/ 547714 h 1026291"/>
                  <a:gd name="connsiteX6" fmla="*/ 455936 w 900130"/>
                  <a:gd name="connsiteY6" fmla="*/ 545548 h 1026291"/>
                  <a:gd name="connsiteX7" fmla="*/ 591291 w 900130"/>
                  <a:gd name="connsiteY7" fmla="*/ 303352 h 1026291"/>
                  <a:gd name="connsiteX8" fmla="*/ 632800 w 900130"/>
                  <a:gd name="connsiteY8" fmla="*/ 257512 h 1026291"/>
                  <a:gd name="connsiteX9" fmla="*/ 654818 w 900130"/>
                  <a:gd name="connsiteY9" fmla="*/ 252820 h 1026291"/>
                  <a:gd name="connsiteX10" fmla="*/ 833848 w 900130"/>
                  <a:gd name="connsiteY10" fmla="*/ 152837 h 1026291"/>
                  <a:gd name="connsiteX11" fmla="*/ 899901 w 900130"/>
                  <a:gd name="connsiteY11" fmla="*/ 60435 h 1026291"/>
                  <a:gd name="connsiteX12" fmla="*/ 847564 w 900130"/>
                  <a:gd name="connsiteY12" fmla="*/ 518 h 1026291"/>
                  <a:gd name="connsiteX13" fmla="*/ 792339 w 900130"/>
                  <a:gd name="connsiteY13" fmla="*/ 23618 h 1026291"/>
                  <a:gd name="connsiteX14" fmla="*/ 469652 w 900130"/>
                  <a:gd name="connsiteY14" fmla="*/ 169080 h 1026291"/>
                  <a:gd name="connsiteX15" fmla="*/ 333936 w 900130"/>
                  <a:gd name="connsiteY15" fmla="*/ 261122 h 1026291"/>
                  <a:gd name="connsiteX16" fmla="*/ 233953 w 900130"/>
                  <a:gd name="connsiteY16" fmla="*/ 417412 h 1026291"/>
                  <a:gd name="connsiteX17" fmla="*/ 140829 w 900130"/>
                  <a:gd name="connsiteY17" fmla="*/ 681986 h 1026291"/>
                  <a:gd name="connsiteX18" fmla="*/ 56006 w 900130"/>
                  <a:gd name="connsiteY18" fmla="*/ 877259 h 1026291"/>
                  <a:gd name="connsiteX19" fmla="*/ 8722 w 900130"/>
                  <a:gd name="connsiteY19" fmla="*/ 944395 h 1026291"/>
                  <a:gd name="connsiteX20" fmla="*/ 7278 w 900130"/>
                  <a:gd name="connsiteY20" fmla="*/ 999259 h 1026291"/>
                  <a:gd name="connsiteX21" fmla="*/ 74776 w 900130"/>
                  <a:gd name="connsiteY21" fmla="*/ 1025969 h 1026291"/>
                  <a:gd name="connsiteX22" fmla="*/ 138663 w 900130"/>
                  <a:gd name="connsiteY22" fmla="*/ 989513 h 1026291"/>
                  <a:gd name="connsiteX23" fmla="*/ 286652 w 900130"/>
                  <a:gd name="connsiteY23" fmla="*/ 798933 h 1026291"/>
                  <a:gd name="connsiteX24" fmla="*/ 361368 w 900130"/>
                  <a:gd name="connsiteY24" fmla="*/ 675128 h 1026291"/>
                  <a:gd name="connsiteX25" fmla="*/ 595622 w 900130"/>
                  <a:gd name="connsiteY25" fmla="*/ 539773 h 1026291"/>
                  <a:gd name="connsiteX26" fmla="*/ 625942 w 900130"/>
                  <a:gd name="connsiteY26" fmla="*/ 550240 h 1026291"/>
                  <a:gd name="connsiteX27" fmla="*/ 637131 w 900130"/>
                  <a:gd name="connsiteY27" fmla="*/ 589223 h 1026291"/>
                  <a:gd name="connsiteX28" fmla="*/ 655179 w 900130"/>
                  <a:gd name="connsiteY28" fmla="*/ 693897 h 1026291"/>
                  <a:gd name="connsiteX29" fmla="*/ 709321 w 900130"/>
                  <a:gd name="connsiteY29" fmla="*/ 723856 h 1026291"/>
                  <a:gd name="connsiteX30" fmla="*/ 758410 w 900130"/>
                  <a:gd name="connsiteY30" fmla="*/ 646613 h 1026291"/>
                  <a:gd name="connsiteX31" fmla="*/ 718345 w 900130"/>
                  <a:gd name="connsiteY31" fmla="*/ 395033 h 1026291"/>
                  <a:gd name="connsiteX32" fmla="*/ 667812 w 900130"/>
                  <a:gd name="connsiteY32" fmla="*/ 369406 h 1026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900130" h="1026291">
                    <a:moveTo>
                      <a:pt x="667812" y="369406"/>
                    </a:moveTo>
                    <a:cubicBezTo>
                      <a:pt x="633883" y="376625"/>
                      <a:pt x="601398" y="389258"/>
                      <a:pt x="569995" y="404057"/>
                    </a:cubicBezTo>
                    <a:cubicBezTo>
                      <a:pt x="560611" y="408388"/>
                      <a:pt x="553753" y="415607"/>
                      <a:pt x="549421" y="424992"/>
                    </a:cubicBezTo>
                    <a:cubicBezTo>
                      <a:pt x="527765" y="471554"/>
                      <a:pt x="493113" y="509814"/>
                      <a:pt x="464599" y="552045"/>
                    </a:cubicBezTo>
                    <a:cubicBezTo>
                      <a:pt x="457741" y="562152"/>
                      <a:pt x="447273" y="585252"/>
                      <a:pt x="438249" y="577311"/>
                    </a:cubicBezTo>
                    <a:cubicBezTo>
                      <a:pt x="433918" y="571175"/>
                      <a:pt x="450883" y="559264"/>
                      <a:pt x="454492" y="547714"/>
                    </a:cubicBezTo>
                    <a:cubicBezTo>
                      <a:pt x="454853" y="546992"/>
                      <a:pt x="455214" y="546270"/>
                      <a:pt x="455936" y="545548"/>
                    </a:cubicBezTo>
                    <a:cubicBezTo>
                      <a:pt x="510078" y="469749"/>
                      <a:pt x="559528" y="391424"/>
                      <a:pt x="591291" y="303352"/>
                    </a:cubicBezTo>
                    <a:cubicBezTo>
                      <a:pt x="600315" y="278086"/>
                      <a:pt x="604646" y="261482"/>
                      <a:pt x="632800" y="257512"/>
                    </a:cubicBezTo>
                    <a:cubicBezTo>
                      <a:pt x="636410" y="258234"/>
                      <a:pt x="650487" y="254624"/>
                      <a:pt x="654818" y="252820"/>
                    </a:cubicBezTo>
                    <a:cubicBezTo>
                      <a:pt x="717984" y="226110"/>
                      <a:pt x="776457" y="190376"/>
                      <a:pt x="833848" y="152837"/>
                    </a:cubicBezTo>
                    <a:cubicBezTo>
                      <a:pt x="869942" y="129376"/>
                      <a:pt x="896653" y="106636"/>
                      <a:pt x="899901" y="60435"/>
                    </a:cubicBezTo>
                    <a:cubicBezTo>
                      <a:pt x="902428" y="23618"/>
                      <a:pt x="884020" y="-4175"/>
                      <a:pt x="847564" y="518"/>
                    </a:cubicBezTo>
                    <a:cubicBezTo>
                      <a:pt x="827351" y="3044"/>
                      <a:pt x="809664" y="13151"/>
                      <a:pt x="792339" y="23618"/>
                    </a:cubicBezTo>
                    <a:cubicBezTo>
                      <a:pt x="690552" y="85340"/>
                      <a:pt x="587321" y="144175"/>
                      <a:pt x="469652" y="169080"/>
                    </a:cubicBezTo>
                    <a:cubicBezTo>
                      <a:pt x="410095" y="181713"/>
                      <a:pt x="370030" y="215281"/>
                      <a:pt x="333936" y="261122"/>
                    </a:cubicBezTo>
                    <a:cubicBezTo>
                      <a:pt x="295314" y="310210"/>
                      <a:pt x="263912" y="362909"/>
                      <a:pt x="233953" y="417412"/>
                    </a:cubicBezTo>
                    <a:cubicBezTo>
                      <a:pt x="188113" y="500430"/>
                      <a:pt x="159237" y="591027"/>
                      <a:pt x="140829" y="681986"/>
                    </a:cubicBezTo>
                    <a:cubicBezTo>
                      <a:pt x="126030" y="755258"/>
                      <a:pt x="98237" y="818063"/>
                      <a:pt x="56006" y="877259"/>
                    </a:cubicBezTo>
                    <a:cubicBezTo>
                      <a:pt x="40124" y="899637"/>
                      <a:pt x="23521" y="921294"/>
                      <a:pt x="8722" y="944395"/>
                    </a:cubicBezTo>
                    <a:cubicBezTo>
                      <a:pt x="-2467" y="961720"/>
                      <a:pt x="-2828" y="981212"/>
                      <a:pt x="7278" y="999259"/>
                    </a:cubicBezTo>
                    <a:cubicBezTo>
                      <a:pt x="16663" y="1015862"/>
                      <a:pt x="56367" y="1028496"/>
                      <a:pt x="74776" y="1025969"/>
                    </a:cubicBezTo>
                    <a:cubicBezTo>
                      <a:pt x="105817" y="1021638"/>
                      <a:pt x="115562" y="1010087"/>
                      <a:pt x="138663" y="989513"/>
                    </a:cubicBezTo>
                    <a:cubicBezTo>
                      <a:pt x="201829" y="932845"/>
                      <a:pt x="244060" y="874010"/>
                      <a:pt x="286652" y="798933"/>
                    </a:cubicBezTo>
                    <a:cubicBezTo>
                      <a:pt x="310474" y="757063"/>
                      <a:pt x="330326" y="711584"/>
                      <a:pt x="361368" y="675128"/>
                    </a:cubicBezTo>
                    <a:cubicBezTo>
                      <a:pt x="418037" y="608353"/>
                      <a:pt x="517658" y="575868"/>
                      <a:pt x="595622" y="539773"/>
                    </a:cubicBezTo>
                    <a:cubicBezTo>
                      <a:pt x="607895" y="533998"/>
                      <a:pt x="618362" y="538329"/>
                      <a:pt x="625942" y="550240"/>
                    </a:cubicBezTo>
                    <a:cubicBezTo>
                      <a:pt x="633522" y="562152"/>
                      <a:pt x="636049" y="575146"/>
                      <a:pt x="637131" y="589223"/>
                    </a:cubicBezTo>
                    <a:cubicBezTo>
                      <a:pt x="640380" y="624595"/>
                      <a:pt x="642546" y="659968"/>
                      <a:pt x="655179" y="693897"/>
                    </a:cubicBezTo>
                    <a:cubicBezTo>
                      <a:pt x="664925" y="720246"/>
                      <a:pt x="684055" y="727827"/>
                      <a:pt x="709321" y="723856"/>
                    </a:cubicBezTo>
                    <a:cubicBezTo>
                      <a:pt x="742889" y="718803"/>
                      <a:pt x="758049" y="698590"/>
                      <a:pt x="758410" y="646613"/>
                    </a:cubicBezTo>
                    <a:cubicBezTo>
                      <a:pt x="746499" y="571536"/>
                      <a:pt x="733505" y="483104"/>
                      <a:pt x="718345" y="395033"/>
                    </a:cubicBezTo>
                    <a:cubicBezTo>
                      <a:pt x="712930" y="368323"/>
                      <a:pt x="689830" y="364713"/>
                      <a:pt x="667812" y="369406"/>
                    </a:cubicBezTo>
                    <a:close/>
                  </a:path>
                </a:pathLst>
              </a:custGeom>
              <a:solidFill>
                <a:srgbClr val="FFFFFF"/>
              </a:solidFill>
              <a:ln w="3607" cap="flat">
                <a:noFill/>
                <a:prstDash val="solid"/>
                <a:miter/>
              </a:ln>
            </p:spPr>
            <p:txBody>
              <a:bodyPr rtlCol="0" anchor="ctr"/>
              <a:lstStyle/>
              <a:p>
                <a:endParaRPr lang="en-US"/>
              </a:p>
            </p:txBody>
          </p:sp>
          <p:sp>
            <p:nvSpPr>
              <p:cNvPr id="2172" name="Freeform 151">
                <a:extLst>
                  <a:ext uri="{FF2B5EF4-FFF2-40B4-BE49-F238E27FC236}">
                    <a16:creationId xmlns:a16="http://schemas.microsoft.com/office/drawing/2014/main" id="{2FB9DC76-E38C-544B-8D0E-4BCA92BB97DB}"/>
                  </a:ext>
                </a:extLst>
              </p:cNvPr>
              <p:cNvSpPr/>
              <p:nvPr/>
            </p:nvSpPr>
            <p:spPr>
              <a:xfrm>
                <a:off x="5330045" y="1225777"/>
                <a:ext cx="640344" cy="687243"/>
              </a:xfrm>
              <a:custGeom>
                <a:avLst/>
                <a:gdLst>
                  <a:gd name="connsiteX0" fmla="*/ 640344 w 640344"/>
                  <a:gd name="connsiteY0" fmla="*/ 253024 h 687243"/>
                  <a:gd name="connsiteX1" fmla="*/ 586924 w 640344"/>
                  <a:gd name="connsiteY1" fmla="*/ 68580 h 687243"/>
                  <a:gd name="connsiteX2" fmla="*/ 522315 w 640344"/>
                  <a:gd name="connsiteY2" fmla="*/ 0 h 687243"/>
                  <a:gd name="connsiteX3" fmla="*/ 556244 w 640344"/>
                  <a:gd name="connsiteY3" fmla="*/ 72550 h 687243"/>
                  <a:gd name="connsiteX4" fmla="*/ 521954 w 640344"/>
                  <a:gd name="connsiteY4" fmla="*/ 323770 h 687243"/>
                  <a:gd name="connsiteX5" fmla="*/ 183024 w 640344"/>
                  <a:gd name="connsiteY5" fmla="*/ 526261 h 687243"/>
                  <a:gd name="connsiteX6" fmla="*/ 385 w 640344"/>
                  <a:gd name="connsiteY6" fmla="*/ 466344 h 687243"/>
                  <a:gd name="connsiteX7" fmla="*/ 24 w 640344"/>
                  <a:gd name="connsiteY7" fmla="*/ 493054 h 687243"/>
                  <a:gd name="connsiteX8" fmla="*/ 45864 w 640344"/>
                  <a:gd name="connsiteY8" fmla="*/ 584374 h 687243"/>
                  <a:gd name="connsiteX9" fmla="*/ 257740 w 640344"/>
                  <a:gd name="connsiteY9" fmla="*/ 680747 h 687243"/>
                  <a:gd name="connsiteX10" fmla="*/ 284811 w 640344"/>
                  <a:gd name="connsiteY10" fmla="*/ 683995 h 687243"/>
                  <a:gd name="connsiteX11" fmla="*/ 304302 w 640344"/>
                  <a:gd name="connsiteY11" fmla="*/ 687244 h 687243"/>
                  <a:gd name="connsiteX12" fmla="*/ 370356 w 640344"/>
                  <a:gd name="connsiteY12" fmla="*/ 585457 h 687243"/>
                  <a:gd name="connsiteX13" fmla="*/ 638901 w 640344"/>
                  <a:gd name="connsiteY13" fmla="*/ 294894 h 687243"/>
                  <a:gd name="connsiteX14" fmla="*/ 640344 w 640344"/>
                  <a:gd name="connsiteY14" fmla="*/ 253024 h 687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40344" h="687243">
                    <a:moveTo>
                      <a:pt x="640344" y="253024"/>
                    </a:moveTo>
                    <a:cubicBezTo>
                      <a:pt x="637818" y="186971"/>
                      <a:pt x="619410" y="125610"/>
                      <a:pt x="586924" y="68580"/>
                    </a:cubicBezTo>
                    <a:cubicBezTo>
                      <a:pt x="570682" y="39343"/>
                      <a:pt x="548303" y="16964"/>
                      <a:pt x="522315" y="0"/>
                    </a:cubicBezTo>
                    <a:cubicBezTo>
                      <a:pt x="537114" y="21657"/>
                      <a:pt x="548664" y="45479"/>
                      <a:pt x="556244" y="72550"/>
                    </a:cubicBezTo>
                    <a:cubicBezTo>
                      <a:pt x="579706" y="155207"/>
                      <a:pt x="564185" y="249776"/>
                      <a:pt x="521954" y="323770"/>
                    </a:cubicBezTo>
                    <a:cubicBezTo>
                      <a:pt x="454818" y="441439"/>
                      <a:pt x="319101" y="523735"/>
                      <a:pt x="183024" y="526261"/>
                    </a:cubicBezTo>
                    <a:cubicBezTo>
                      <a:pt x="120580" y="527344"/>
                      <a:pt x="49474" y="508214"/>
                      <a:pt x="385" y="466344"/>
                    </a:cubicBezTo>
                    <a:cubicBezTo>
                      <a:pt x="385" y="475368"/>
                      <a:pt x="24" y="484030"/>
                      <a:pt x="24" y="493054"/>
                    </a:cubicBezTo>
                    <a:cubicBezTo>
                      <a:pt x="-698" y="531314"/>
                      <a:pt x="14823" y="561273"/>
                      <a:pt x="45864" y="584374"/>
                    </a:cubicBezTo>
                    <a:cubicBezTo>
                      <a:pt x="109752" y="631658"/>
                      <a:pt x="180136" y="664143"/>
                      <a:pt x="257740" y="680747"/>
                    </a:cubicBezTo>
                    <a:cubicBezTo>
                      <a:pt x="266764" y="682552"/>
                      <a:pt x="275788" y="683273"/>
                      <a:pt x="284811" y="683995"/>
                    </a:cubicBezTo>
                    <a:cubicBezTo>
                      <a:pt x="293474" y="684717"/>
                      <a:pt x="299971" y="685439"/>
                      <a:pt x="304302" y="687244"/>
                    </a:cubicBezTo>
                    <a:cubicBezTo>
                      <a:pt x="321267" y="655119"/>
                      <a:pt x="357362" y="602421"/>
                      <a:pt x="370356" y="585457"/>
                    </a:cubicBezTo>
                    <a:cubicBezTo>
                      <a:pt x="418362" y="522291"/>
                      <a:pt x="552995" y="381521"/>
                      <a:pt x="638901" y="294894"/>
                    </a:cubicBezTo>
                    <a:cubicBezTo>
                      <a:pt x="633487" y="287314"/>
                      <a:pt x="640344" y="259521"/>
                      <a:pt x="640344" y="253024"/>
                    </a:cubicBezTo>
                    <a:close/>
                  </a:path>
                </a:pathLst>
              </a:custGeom>
              <a:solidFill>
                <a:srgbClr val="FFFFFF"/>
              </a:solidFill>
              <a:ln w="3607" cap="flat">
                <a:noFill/>
                <a:prstDash val="solid"/>
                <a:miter/>
              </a:ln>
            </p:spPr>
            <p:txBody>
              <a:bodyPr rtlCol="0" anchor="ctr"/>
              <a:lstStyle/>
              <a:p>
                <a:endParaRPr lang="en-US"/>
              </a:p>
            </p:txBody>
          </p:sp>
          <p:sp>
            <p:nvSpPr>
              <p:cNvPr id="2173" name="Freeform 152">
                <a:extLst>
                  <a:ext uri="{FF2B5EF4-FFF2-40B4-BE49-F238E27FC236}">
                    <a16:creationId xmlns:a16="http://schemas.microsoft.com/office/drawing/2014/main" id="{621D39B9-0D67-3AB2-0597-4BDF64C87D4B}"/>
                  </a:ext>
                </a:extLst>
              </p:cNvPr>
              <p:cNvSpPr/>
              <p:nvPr/>
            </p:nvSpPr>
            <p:spPr>
              <a:xfrm>
                <a:off x="4313641" y="2461661"/>
                <a:ext cx="1046025" cy="584012"/>
              </a:xfrm>
              <a:custGeom>
                <a:avLst/>
                <a:gdLst>
                  <a:gd name="connsiteX0" fmla="*/ 354811 w 1046025"/>
                  <a:gd name="connsiteY0" fmla="*/ 564883 h 584012"/>
                  <a:gd name="connsiteX1" fmla="*/ 592676 w 1046025"/>
                  <a:gd name="connsiteY1" fmla="*/ 511462 h 584012"/>
                  <a:gd name="connsiteX2" fmla="*/ 626243 w 1046025"/>
                  <a:gd name="connsiteY2" fmla="*/ 499912 h 584012"/>
                  <a:gd name="connsiteX3" fmla="*/ 635989 w 1046025"/>
                  <a:gd name="connsiteY3" fmla="*/ 495942 h 584012"/>
                  <a:gd name="connsiteX4" fmla="*/ 665948 w 1046025"/>
                  <a:gd name="connsiteY4" fmla="*/ 481143 h 584012"/>
                  <a:gd name="connsiteX5" fmla="*/ 753297 w 1046025"/>
                  <a:gd name="connsiteY5" fmla="*/ 426640 h 584012"/>
                  <a:gd name="connsiteX6" fmla="*/ 754019 w 1046025"/>
                  <a:gd name="connsiteY6" fmla="*/ 426279 h 584012"/>
                  <a:gd name="connsiteX7" fmla="*/ 773149 w 1046025"/>
                  <a:gd name="connsiteY7" fmla="*/ 410036 h 584012"/>
                  <a:gd name="connsiteX8" fmla="*/ 811049 w 1046025"/>
                  <a:gd name="connsiteY8" fmla="*/ 375024 h 584012"/>
                  <a:gd name="connsiteX9" fmla="*/ 880711 w 1046025"/>
                  <a:gd name="connsiteY9" fmla="*/ 298504 h 584012"/>
                  <a:gd name="connsiteX10" fmla="*/ 889374 w 1046025"/>
                  <a:gd name="connsiteY10" fmla="*/ 287675 h 584012"/>
                  <a:gd name="connsiteX11" fmla="*/ 892262 w 1046025"/>
                  <a:gd name="connsiteY11" fmla="*/ 284066 h 584012"/>
                  <a:gd name="connsiteX12" fmla="*/ 922582 w 1046025"/>
                  <a:gd name="connsiteY12" fmla="*/ 241113 h 584012"/>
                  <a:gd name="connsiteX13" fmla="*/ 981416 w 1046025"/>
                  <a:gd name="connsiteY13" fmla="*/ 144018 h 584012"/>
                  <a:gd name="connsiteX14" fmla="*/ 1012457 w 1046025"/>
                  <a:gd name="connsiteY14" fmla="*/ 81935 h 584012"/>
                  <a:gd name="connsiteX15" fmla="*/ 1024008 w 1046025"/>
                  <a:gd name="connsiteY15" fmla="*/ 56669 h 584012"/>
                  <a:gd name="connsiteX16" fmla="*/ 1046025 w 1046025"/>
                  <a:gd name="connsiteY16" fmla="*/ 0 h 584012"/>
                  <a:gd name="connsiteX17" fmla="*/ 1030505 w 1046025"/>
                  <a:gd name="connsiteY17" fmla="*/ 20213 h 584012"/>
                  <a:gd name="connsiteX18" fmla="*/ 944238 w 1046025"/>
                  <a:gd name="connsiteY18" fmla="*/ 128858 h 584012"/>
                  <a:gd name="connsiteX19" fmla="*/ 937741 w 1046025"/>
                  <a:gd name="connsiteY19" fmla="*/ 137882 h 584012"/>
                  <a:gd name="connsiteX20" fmla="*/ 885404 w 1046025"/>
                  <a:gd name="connsiteY20" fmla="*/ 207184 h 584012"/>
                  <a:gd name="connsiteX21" fmla="*/ 860138 w 1046025"/>
                  <a:gd name="connsiteY21" fmla="*/ 210071 h 584012"/>
                  <a:gd name="connsiteX22" fmla="*/ 849670 w 1046025"/>
                  <a:gd name="connsiteY22" fmla="*/ 220178 h 584012"/>
                  <a:gd name="connsiteX23" fmla="*/ 654758 w 1046025"/>
                  <a:gd name="connsiteY23" fmla="*/ 394877 h 584012"/>
                  <a:gd name="connsiteX24" fmla="*/ 514711 w 1046025"/>
                  <a:gd name="connsiteY24" fmla="*/ 458764 h 584012"/>
                  <a:gd name="connsiteX25" fmla="*/ 292367 w 1046025"/>
                  <a:gd name="connsiteY25" fmla="*/ 498468 h 584012"/>
                  <a:gd name="connsiteX26" fmla="*/ 276125 w 1046025"/>
                  <a:gd name="connsiteY26" fmla="*/ 496664 h 584012"/>
                  <a:gd name="connsiteX27" fmla="*/ 222344 w 1046025"/>
                  <a:gd name="connsiteY27" fmla="*/ 508936 h 584012"/>
                  <a:gd name="connsiteX28" fmla="*/ 126331 w 1046025"/>
                  <a:gd name="connsiteY28" fmla="*/ 512184 h 584012"/>
                  <a:gd name="connsiteX29" fmla="*/ 127054 w 1046025"/>
                  <a:gd name="connsiteY29" fmla="*/ 512545 h 584012"/>
                  <a:gd name="connsiteX30" fmla="*/ 125249 w 1046025"/>
                  <a:gd name="connsiteY30" fmla="*/ 512184 h 584012"/>
                  <a:gd name="connsiteX31" fmla="*/ 97095 w 1046025"/>
                  <a:gd name="connsiteY31" fmla="*/ 511101 h 584012"/>
                  <a:gd name="connsiteX32" fmla="*/ 94568 w 1046025"/>
                  <a:gd name="connsiteY32" fmla="*/ 511101 h 584012"/>
                  <a:gd name="connsiteX33" fmla="*/ 40065 w 1046025"/>
                  <a:gd name="connsiteY33" fmla="*/ 552610 h 584012"/>
                  <a:gd name="connsiteX34" fmla="*/ 0 w 1046025"/>
                  <a:gd name="connsiteY34" fmla="*/ 584013 h 584012"/>
                  <a:gd name="connsiteX35" fmla="*/ 354811 w 1046025"/>
                  <a:gd name="connsiteY35" fmla="*/ 564883 h 584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046025" h="584012">
                    <a:moveTo>
                      <a:pt x="354811" y="564883"/>
                    </a:moveTo>
                    <a:cubicBezTo>
                      <a:pt x="435303" y="552971"/>
                      <a:pt x="515072" y="536007"/>
                      <a:pt x="592676" y="511462"/>
                    </a:cubicBezTo>
                    <a:cubicBezTo>
                      <a:pt x="603865" y="507853"/>
                      <a:pt x="615054" y="504244"/>
                      <a:pt x="626243" y="499912"/>
                    </a:cubicBezTo>
                    <a:cubicBezTo>
                      <a:pt x="628770" y="498829"/>
                      <a:pt x="632380" y="497385"/>
                      <a:pt x="635989" y="495942"/>
                    </a:cubicBezTo>
                    <a:cubicBezTo>
                      <a:pt x="646096" y="491249"/>
                      <a:pt x="656202" y="486196"/>
                      <a:pt x="665948" y="481143"/>
                    </a:cubicBezTo>
                    <a:cubicBezTo>
                      <a:pt x="696267" y="464900"/>
                      <a:pt x="725504" y="446853"/>
                      <a:pt x="753297" y="426640"/>
                    </a:cubicBezTo>
                    <a:cubicBezTo>
                      <a:pt x="753658" y="426640"/>
                      <a:pt x="753658" y="426279"/>
                      <a:pt x="754019" y="426279"/>
                    </a:cubicBezTo>
                    <a:cubicBezTo>
                      <a:pt x="760516" y="420865"/>
                      <a:pt x="767013" y="415450"/>
                      <a:pt x="773149" y="410036"/>
                    </a:cubicBezTo>
                    <a:cubicBezTo>
                      <a:pt x="786143" y="398847"/>
                      <a:pt x="798777" y="387296"/>
                      <a:pt x="811049" y="375024"/>
                    </a:cubicBezTo>
                    <a:cubicBezTo>
                      <a:pt x="835593" y="350841"/>
                      <a:pt x="859055" y="325214"/>
                      <a:pt x="880711" y="298504"/>
                    </a:cubicBezTo>
                    <a:cubicBezTo>
                      <a:pt x="883599" y="294894"/>
                      <a:pt x="886487" y="291285"/>
                      <a:pt x="889374" y="287675"/>
                    </a:cubicBezTo>
                    <a:cubicBezTo>
                      <a:pt x="890457" y="286231"/>
                      <a:pt x="891540" y="284788"/>
                      <a:pt x="892262" y="284066"/>
                    </a:cubicBezTo>
                    <a:cubicBezTo>
                      <a:pt x="902730" y="269989"/>
                      <a:pt x="912836" y="255551"/>
                      <a:pt x="922582" y="241113"/>
                    </a:cubicBezTo>
                    <a:cubicBezTo>
                      <a:pt x="943516" y="209710"/>
                      <a:pt x="963729" y="177586"/>
                      <a:pt x="981416" y="144018"/>
                    </a:cubicBezTo>
                    <a:cubicBezTo>
                      <a:pt x="992244" y="123805"/>
                      <a:pt x="1002712" y="103231"/>
                      <a:pt x="1012457" y="81935"/>
                    </a:cubicBezTo>
                    <a:cubicBezTo>
                      <a:pt x="1016428" y="73633"/>
                      <a:pt x="1020037" y="64971"/>
                      <a:pt x="1024008" y="56669"/>
                    </a:cubicBezTo>
                    <a:cubicBezTo>
                      <a:pt x="1031588" y="37899"/>
                      <a:pt x="1038807" y="18769"/>
                      <a:pt x="1046025" y="0"/>
                    </a:cubicBezTo>
                    <a:cubicBezTo>
                      <a:pt x="1040611" y="6858"/>
                      <a:pt x="1035558" y="13355"/>
                      <a:pt x="1030505" y="20213"/>
                    </a:cubicBezTo>
                    <a:cubicBezTo>
                      <a:pt x="1020398" y="33929"/>
                      <a:pt x="952901" y="113698"/>
                      <a:pt x="944238" y="128858"/>
                    </a:cubicBezTo>
                    <a:cubicBezTo>
                      <a:pt x="942434" y="132107"/>
                      <a:pt x="940268" y="135716"/>
                      <a:pt x="937741" y="137882"/>
                    </a:cubicBezTo>
                    <a:cubicBezTo>
                      <a:pt x="935576" y="166036"/>
                      <a:pt x="911392" y="200687"/>
                      <a:pt x="885404" y="207184"/>
                    </a:cubicBezTo>
                    <a:cubicBezTo>
                      <a:pt x="876380" y="209349"/>
                      <a:pt x="867717" y="210432"/>
                      <a:pt x="860138" y="210071"/>
                    </a:cubicBezTo>
                    <a:cubicBezTo>
                      <a:pt x="857972" y="213681"/>
                      <a:pt x="852558" y="216929"/>
                      <a:pt x="849670" y="220178"/>
                    </a:cubicBezTo>
                    <a:cubicBezTo>
                      <a:pt x="804912" y="273959"/>
                      <a:pt x="703486" y="345788"/>
                      <a:pt x="654758" y="394877"/>
                    </a:cubicBezTo>
                    <a:cubicBezTo>
                      <a:pt x="615054" y="435302"/>
                      <a:pt x="569575" y="455516"/>
                      <a:pt x="514711" y="458764"/>
                    </a:cubicBezTo>
                    <a:cubicBezTo>
                      <a:pt x="474646" y="461291"/>
                      <a:pt x="327018" y="488362"/>
                      <a:pt x="292367" y="498468"/>
                    </a:cubicBezTo>
                    <a:cubicBezTo>
                      <a:pt x="284787" y="499190"/>
                      <a:pt x="279012" y="499190"/>
                      <a:pt x="276125" y="496664"/>
                    </a:cubicBezTo>
                    <a:cubicBezTo>
                      <a:pt x="259521" y="507131"/>
                      <a:pt x="243278" y="511823"/>
                      <a:pt x="222344" y="508936"/>
                    </a:cubicBezTo>
                    <a:cubicBezTo>
                      <a:pt x="192385" y="515794"/>
                      <a:pt x="158456" y="513628"/>
                      <a:pt x="126331" y="512184"/>
                    </a:cubicBezTo>
                    <a:cubicBezTo>
                      <a:pt x="126693" y="512184"/>
                      <a:pt x="126693" y="512545"/>
                      <a:pt x="127054" y="512545"/>
                    </a:cubicBezTo>
                    <a:cubicBezTo>
                      <a:pt x="126331" y="512184"/>
                      <a:pt x="125971" y="512184"/>
                      <a:pt x="125249" y="512184"/>
                    </a:cubicBezTo>
                    <a:cubicBezTo>
                      <a:pt x="115503" y="511823"/>
                      <a:pt x="106118" y="511462"/>
                      <a:pt x="97095" y="511101"/>
                    </a:cubicBezTo>
                    <a:cubicBezTo>
                      <a:pt x="96373" y="511101"/>
                      <a:pt x="95290" y="511101"/>
                      <a:pt x="94568" y="511101"/>
                    </a:cubicBezTo>
                    <a:cubicBezTo>
                      <a:pt x="72551" y="516877"/>
                      <a:pt x="57752" y="537451"/>
                      <a:pt x="40065" y="552610"/>
                    </a:cubicBezTo>
                    <a:cubicBezTo>
                      <a:pt x="27071" y="563800"/>
                      <a:pt x="13716" y="574267"/>
                      <a:pt x="0" y="584013"/>
                    </a:cubicBezTo>
                    <a:cubicBezTo>
                      <a:pt x="118752" y="582930"/>
                      <a:pt x="237142" y="578960"/>
                      <a:pt x="354811" y="564883"/>
                    </a:cubicBezTo>
                    <a:close/>
                  </a:path>
                </a:pathLst>
              </a:custGeom>
              <a:solidFill>
                <a:srgbClr val="FFFFFF"/>
              </a:solidFill>
              <a:ln w="3607" cap="flat">
                <a:noFill/>
                <a:prstDash val="solid"/>
                <a:miter/>
              </a:ln>
            </p:spPr>
            <p:txBody>
              <a:bodyPr rtlCol="0" anchor="ctr"/>
              <a:lstStyle/>
              <a:p>
                <a:endParaRPr lang="en-US"/>
              </a:p>
            </p:txBody>
          </p:sp>
          <p:sp>
            <p:nvSpPr>
              <p:cNvPr id="2174" name="Freeform 153">
                <a:extLst>
                  <a:ext uri="{FF2B5EF4-FFF2-40B4-BE49-F238E27FC236}">
                    <a16:creationId xmlns:a16="http://schemas.microsoft.com/office/drawing/2014/main" id="{AB4C0F7C-0D66-014B-8451-D560B2CA2B46}"/>
                  </a:ext>
                </a:extLst>
              </p:cNvPr>
              <p:cNvSpPr/>
              <p:nvPr/>
            </p:nvSpPr>
            <p:spPr>
              <a:xfrm>
                <a:off x="6756533" y="2133559"/>
                <a:ext cx="7218" cy="18408"/>
              </a:xfrm>
              <a:custGeom>
                <a:avLst/>
                <a:gdLst>
                  <a:gd name="connsiteX0" fmla="*/ 0 w 7218"/>
                  <a:gd name="connsiteY0" fmla="*/ 1083 h 18408"/>
                  <a:gd name="connsiteX1" fmla="*/ 7219 w 7218"/>
                  <a:gd name="connsiteY1" fmla="*/ 18408 h 18408"/>
                  <a:gd name="connsiteX2" fmla="*/ 0 w 7218"/>
                  <a:gd name="connsiteY2" fmla="*/ 0 h 18408"/>
                  <a:gd name="connsiteX3" fmla="*/ 0 w 7218"/>
                  <a:gd name="connsiteY3" fmla="*/ 1083 h 18408"/>
                </a:gdLst>
                <a:ahLst/>
                <a:cxnLst>
                  <a:cxn ang="0">
                    <a:pos x="connsiteX0" y="connsiteY0"/>
                  </a:cxn>
                  <a:cxn ang="0">
                    <a:pos x="connsiteX1" y="connsiteY1"/>
                  </a:cxn>
                  <a:cxn ang="0">
                    <a:pos x="connsiteX2" y="connsiteY2"/>
                  </a:cxn>
                  <a:cxn ang="0">
                    <a:pos x="connsiteX3" y="connsiteY3"/>
                  </a:cxn>
                </a:cxnLst>
                <a:rect l="l" t="t" r="r" b="b"/>
                <a:pathLst>
                  <a:path w="7218" h="18408">
                    <a:moveTo>
                      <a:pt x="0" y="1083"/>
                    </a:moveTo>
                    <a:cubicBezTo>
                      <a:pt x="2526" y="6858"/>
                      <a:pt x="5053" y="12633"/>
                      <a:pt x="7219" y="18408"/>
                    </a:cubicBezTo>
                    <a:cubicBezTo>
                      <a:pt x="3609" y="9024"/>
                      <a:pt x="1083" y="3249"/>
                      <a:pt x="0" y="0"/>
                    </a:cubicBezTo>
                    <a:cubicBezTo>
                      <a:pt x="361" y="1444"/>
                      <a:pt x="361" y="1805"/>
                      <a:pt x="0" y="1083"/>
                    </a:cubicBezTo>
                    <a:close/>
                  </a:path>
                </a:pathLst>
              </a:custGeom>
              <a:solidFill>
                <a:srgbClr val="FFFFFF"/>
              </a:solidFill>
              <a:ln w="3607" cap="flat">
                <a:noFill/>
                <a:prstDash val="solid"/>
                <a:miter/>
              </a:ln>
            </p:spPr>
            <p:txBody>
              <a:bodyPr rtlCol="0" anchor="ctr"/>
              <a:lstStyle/>
              <a:p>
                <a:endParaRPr lang="en-US"/>
              </a:p>
            </p:txBody>
          </p:sp>
          <p:sp>
            <p:nvSpPr>
              <p:cNvPr id="2175" name="Freeform 154">
                <a:extLst>
                  <a:ext uri="{FF2B5EF4-FFF2-40B4-BE49-F238E27FC236}">
                    <a16:creationId xmlns:a16="http://schemas.microsoft.com/office/drawing/2014/main" id="{3AC34851-1A01-377D-70F4-78B8CD432740}"/>
                  </a:ext>
                </a:extLst>
              </p:cNvPr>
              <p:cNvSpPr/>
              <p:nvPr/>
            </p:nvSpPr>
            <p:spPr>
              <a:xfrm>
                <a:off x="5495382" y="1538357"/>
                <a:ext cx="472119" cy="631296"/>
              </a:xfrm>
              <a:custGeom>
                <a:avLst/>
                <a:gdLst>
                  <a:gd name="connsiteX0" fmla="*/ 25627 w 472119"/>
                  <a:gd name="connsiteY0" fmla="*/ 599534 h 631296"/>
                  <a:gd name="connsiteX1" fmla="*/ 93846 w 472119"/>
                  <a:gd name="connsiteY1" fmla="*/ 530232 h 631296"/>
                  <a:gd name="connsiteX2" fmla="*/ 117308 w 472119"/>
                  <a:gd name="connsiteY2" fmla="*/ 497385 h 631296"/>
                  <a:gd name="connsiteX3" fmla="*/ 147267 w 472119"/>
                  <a:gd name="connsiteY3" fmla="*/ 449379 h 631296"/>
                  <a:gd name="connsiteX4" fmla="*/ 267823 w 472119"/>
                  <a:gd name="connsiteY4" fmla="*/ 249415 h 631296"/>
                  <a:gd name="connsiteX5" fmla="*/ 448658 w 472119"/>
                  <a:gd name="connsiteY5" fmla="*/ 40426 h 631296"/>
                  <a:gd name="connsiteX6" fmla="*/ 453350 w 472119"/>
                  <a:gd name="connsiteY6" fmla="*/ 32846 h 631296"/>
                  <a:gd name="connsiteX7" fmla="*/ 464900 w 472119"/>
                  <a:gd name="connsiteY7" fmla="*/ 12272 h 631296"/>
                  <a:gd name="connsiteX8" fmla="*/ 472119 w 472119"/>
                  <a:gd name="connsiteY8" fmla="*/ 0 h 631296"/>
                  <a:gd name="connsiteX9" fmla="*/ 144018 w 472119"/>
                  <a:gd name="connsiteY9" fmla="*/ 387657 h 631296"/>
                  <a:gd name="connsiteX10" fmla="*/ 144018 w 472119"/>
                  <a:gd name="connsiteY10" fmla="*/ 388018 h 631296"/>
                  <a:gd name="connsiteX11" fmla="*/ 135716 w 472119"/>
                  <a:gd name="connsiteY11" fmla="*/ 401374 h 631296"/>
                  <a:gd name="connsiteX12" fmla="*/ 73272 w 472119"/>
                  <a:gd name="connsiteY12" fmla="*/ 481865 h 631296"/>
                  <a:gd name="connsiteX13" fmla="*/ 67497 w 472119"/>
                  <a:gd name="connsiteY13" fmla="*/ 495581 h 631296"/>
                  <a:gd name="connsiteX14" fmla="*/ 0 w 472119"/>
                  <a:gd name="connsiteY14" fmla="*/ 631297 h 631296"/>
                  <a:gd name="connsiteX15" fmla="*/ 25627 w 472119"/>
                  <a:gd name="connsiteY15" fmla="*/ 599534 h 631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472119" h="631296">
                    <a:moveTo>
                      <a:pt x="25627" y="599534"/>
                    </a:moveTo>
                    <a:cubicBezTo>
                      <a:pt x="47284" y="575711"/>
                      <a:pt x="72189" y="554415"/>
                      <a:pt x="93846" y="530232"/>
                    </a:cubicBezTo>
                    <a:cubicBezTo>
                      <a:pt x="99621" y="521930"/>
                      <a:pt x="113338" y="503161"/>
                      <a:pt x="117308" y="497385"/>
                    </a:cubicBezTo>
                    <a:cubicBezTo>
                      <a:pt x="127775" y="481504"/>
                      <a:pt x="137521" y="465622"/>
                      <a:pt x="147267" y="449379"/>
                    </a:cubicBezTo>
                    <a:cubicBezTo>
                      <a:pt x="186610" y="382604"/>
                      <a:pt x="221261" y="311858"/>
                      <a:pt x="267823" y="249415"/>
                    </a:cubicBezTo>
                    <a:cubicBezTo>
                      <a:pt x="323048" y="175059"/>
                      <a:pt x="390545" y="112255"/>
                      <a:pt x="448658" y="40426"/>
                    </a:cubicBezTo>
                    <a:cubicBezTo>
                      <a:pt x="450463" y="37899"/>
                      <a:pt x="451906" y="35373"/>
                      <a:pt x="453350" y="32846"/>
                    </a:cubicBezTo>
                    <a:cubicBezTo>
                      <a:pt x="457321" y="25988"/>
                      <a:pt x="460930" y="19130"/>
                      <a:pt x="464900" y="12272"/>
                    </a:cubicBezTo>
                    <a:cubicBezTo>
                      <a:pt x="467427" y="8302"/>
                      <a:pt x="469592" y="3970"/>
                      <a:pt x="472119" y="0"/>
                    </a:cubicBezTo>
                    <a:cubicBezTo>
                      <a:pt x="366001" y="111533"/>
                      <a:pt x="198160" y="305361"/>
                      <a:pt x="144018" y="387657"/>
                    </a:cubicBezTo>
                    <a:cubicBezTo>
                      <a:pt x="144018" y="387657"/>
                      <a:pt x="144018" y="387657"/>
                      <a:pt x="144018" y="388018"/>
                    </a:cubicBezTo>
                    <a:cubicBezTo>
                      <a:pt x="142574" y="391628"/>
                      <a:pt x="139687" y="395959"/>
                      <a:pt x="135716" y="401374"/>
                    </a:cubicBezTo>
                    <a:cubicBezTo>
                      <a:pt x="115142" y="428445"/>
                      <a:pt x="94929" y="455876"/>
                      <a:pt x="73272" y="481865"/>
                    </a:cubicBezTo>
                    <a:cubicBezTo>
                      <a:pt x="72912" y="487279"/>
                      <a:pt x="69663" y="491249"/>
                      <a:pt x="67497" y="495581"/>
                    </a:cubicBezTo>
                    <a:cubicBezTo>
                      <a:pt x="48006" y="529510"/>
                      <a:pt x="23822" y="578959"/>
                      <a:pt x="0" y="631297"/>
                    </a:cubicBezTo>
                    <a:cubicBezTo>
                      <a:pt x="7580" y="620108"/>
                      <a:pt x="16243" y="609640"/>
                      <a:pt x="25627" y="599534"/>
                    </a:cubicBezTo>
                    <a:close/>
                  </a:path>
                </a:pathLst>
              </a:custGeom>
              <a:solidFill>
                <a:srgbClr val="FFFFFF"/>
              </a:solidFill>
              <a:ln w="3607" cap="flat">
                <a:noFill/>
                <a:prstDash val="solid"/>
                <a:miter/>
              </a:ln>
            </p:spPr>
            <p:txBody>
              <a:bodyPr rtlCol="0" anchor="ctr"/>
              <a:lstStyle/>
              <a:p>
                <a:endParaRPr lang="en-US"/>
              </a:p>
            </p:txBody>
          </p:sp>
          <p:sp>
            <p:nvSpPr>
              <p:cNvPr id="2176" name="Freeform 155">
                <a:extLst>
                  <a:ext uri="{FF2B5EF4-FFF2-40B4-BE49-F238E27FC236}">
                    <a16:creationId xmlns:a16="http://schemas.microsoft.com/office/drawing/2014/main" id="{A878A1F6-C770-B375-3E41-653E74C0CD2A}"/>
                  </a:ext>
                </a:extLst>
              </p:cNvPr>
              <p:cNvSpPr/>
              <p:nvPr/>
            </p:nvSpPr>
            <p:spPr>
              <a:xfrm>
                <a:off x="6075064" y="1208716"/>
                <a:ext cx="1100167" cy="1357979"/>
              </a:xfrm>
              <a:custGeom>
                <a:avLst/>
                <a:gdLst>
                  <a:gd name="connsiteX0" fmla="*/ 28515 w 1100167"/>
                  <a:gd name="connsiteY0" fmla="*/ 189954 h 1357979"/>
                  <a:gd name="connsiteX1" fmla="*/ 254107 w 1100167"/>
                  <a:gd name="connsiteY1" fmla="*/ 188149 h 1357979"/>
                  <a:gd name="connsiteX2" fmla="*/ 350480 w 1100167"/>
                  <a:gd name="connsiteY2" fmla="*/ 293546 h 1357979"/>
                  <a:gd name="connsiteX3" fmla="*/ 457681 w 1100167"/>
                  <a:gd name="connsiteY3" fmla="*/ 502174 h 1357979"/>
                  <a:gd name="connsiteX4" fmla="*/ 490167 w 1100167"/>
                  <a:gd name="connsiteY4" fmla="*/ 564617 h 1357979"/>
                  <a:gd name="connsiteX5" fmla="*/ 503161 w 1100167"/>
                  <a:gd name="connsiteY5" fmla="*/ 584109 h 1357979"/>
                  <a:gd name="connsiteX6" fmla="*/ 591593 w 1100167"/>
                  <a:gd name="connsiteY6" fmla="*/ 693476 h 1357979"/>
                  <a:gd name="connsiteX7" fmla="*/ 657646 w 1100167"/>
                  <a:gd name="connsiteY7" fmla="*/ 832440 h 1357979"/>
                  <a:gd name="connsiteX8" fmla="*/ 670280 w 1100167"/>
                  <a:gd name="connsiteY8" fmla="*/ 888748 h 1357979"/>
                  <a:gd name="connsiteX9" fmla="*/ 677859 w 1100167"/>
                  <a:gd name="connsiteY9" fmla="*/ 916541 h 1357979"/>
                  <a:gd name="connsiteX10" fmla="*/ 679664 w 1100167"/>
                  <a:gd name="connsiteY10" fmla="*/ 921233 h 1357979"/>
                  <a:gd name="connsiteX11" fmla="*/ 693380 w 1100167"/>
                  <a:gd name="connsiteY11" fmla="*/ 948305 h 1357979"/>
                  <a:gd name="connsiteX12" fmla="*/ 709262 w 1100167"/>
                  <a:gd name="connsiteY12" fmla="*/ 973571 h 1357979"/>
                  <a:gd name="connsiteX13" fmla="*/ 743913 w 1100167"/>
                  <a:gd name="connsiteY13" fmla="*/ 1021938 h 1357979"/>
                  <a:gd name="connsiteX14" fmla="*/ 818990 w 1100167"/>
                  <a:gd name="connsiteY14" fmla="*/ 1128417 h 1357979"/>
                  <a:gd name="connsiteX15" fmla="*/ 899481 w 1100167"/>
                  <a:gd name="connsiteY15" fmla="*/ 1242477 h 1357979"/>
                  <a:gd name="connsiteX16" fmla="*/ 903091 w 1100167"/>
                  <a:gd name="connsiteY16" fmla="*/ 1246086 h 1357979"/>
                  <a:gd name="connsiteX17" fmla="*/ 930523 w 1100167"/>
                  <a:gd name="connsiteY17" fmla="*/ 1263051 h 1357979"/>
                  <a:gd name="connsiteX18" fmla="*/ 954345 w 1100167"/>
                  <a:gd name="connsiteY18" fmla="*/ 1273879 h 1357979"/>
                  <a:gd name="connsiteX19" fmla="*/ 1028339 w 1100167"/>
                  <a:gd name="connsiteY19" fmla="*/ 1306364 h 1357979"/>
                  <a:gd name="connsiteX20" fmla="*/ 1100168 w 1100167"/>
                  <a:gd name="connsiteY20" fmla="*/ 1357980 h 1357979"/>
                  <a:gd name="connsiteX21" fmla="*/ 1073818 w 1100167"/>
                  <a:gd name="connsiteY21" fmla="*/ 1317915 h 1357979"/>
                  <a:gd name="connsiteX22" fmla="*/ 1001629 w 1100167"/>
                  <a:gd name="connsiteY22" fmla="*/ 1196636 h 1357979"/>
                  <a:gd name="connsiteX23" fmla="*/ 1001990 w 1100167"/>
                  <a:gd name="connsiteY23" fmla="*/ 1200968 h 1357979"/>
                  <a:gd name="connsiteX24" fmla="*/ 909587 w 1100167"/>
                  <a:gd name="connsiteY24" fmla="*/ 1137080 h 1357979"/>
                  <a:gd name="connsiteX25" fmla="*/ 859055 w 1100167"/>
                  <a:gd name="connsiteY25" fmla="*/ 1072471 h 1357979"/>
                  <a:gd name="connsiteX26" fmla="*/ 751493 w 1100167"/>
                  <a:gd name="connsiteY26" fmla="*/ 801038 h 1357979"/>
                  <a:gd name="connsiteX27" fmla="*/ 681108 w 1100167"/>
                  <a:gd name="connsiteY27" fmla="*/ 595298 h 1357979"/>
                  <a:gd name="connsiteX28" fmla="*/ 660534 w 1100167"/>
                  <a:gd name="connsiteY28" fmla="*/ 528884 h 1357979"/>
                  <a:gd name="connsiteX29" fmla="*/ 622634 w 1100167"/>
                  <a:gd name="connsiteY29" fmla="*/ 496398 h 1357979"/>
                  <a:gd name="connsiteX30" fmla="*/ 595563 w 1100167"/>
                  <a:gd name="connsiteY30" fmla="*/ 493511 h 1357979"/>
                  <a:gd name="connsiteX31" fmla="*/ 511824 w 1100167"/>
                  <a:gd name="connsiteY31" fmla="*/ 440813 h 1357979"/>
                  <a:gd name="connsiteX32" fmla="*/ 464179 w 1100167"/>
                  <a:gd name="connsiteY32" fmla="*/ 345522 h 1357979"/>
                  <a:gd name="connsiteX33" fmla="*/ 353007 w 1100167"/>
                  <a:gd name="connsiteY33" fmla="*/ 154220 h 1357979"/>
                  <a:gd name="connsiteX34" fmla="*/ 262048 w 1100167"/>
                  <a:gd name="connsiteY34" fmla="*/ 29333 h 1357979"/>
                  <a:gd name="connsiteX35" fmla="*/ 155930 w 1100167"/>
                  <a:gd name="connsiteY35" fmla="*/ 21392 h 1357979"/>
                  <a:gd name="connsiteX36" fmla="*/ 80852 w 1100167"/>
                  <a:gd name="connsiteY36" fmla="*/ 100078 h 1357979"/>
                  <a:gd name="connsiteX37" fmla="*/ 0 w 1100167"/>
                  <a:gd name="connsiteY37" fmla="*/ 207280 h 1357979"/>
                  <a:gd name="connsiteX38" fmla="*/ 28515 w 1100167"/>
                  <a:gd name="connsiteY38" fmla="*/ 189954 h 13579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100167" h="1357979">
                    <a:moveTo>
                      <a:pt x="28515" y="189954"/>
                    </a:moveTo>
                    <a:cubicBezTo>
                      <a:pt x="99261" y="155664"/>
                      <a:pt x="183722" y="146279"/>
                      <a:pt x="254107" y="188149"/>
                    </a:cubicBezTo>
                    <a:cubicBezTo>
                      <a:pt x="295255" y="212694"/>
                      <a:pt x="330267" y="250232"/>
                      <a:pt x="350480" y="293546"/>
                    </a:cubicBezTo>
                    <a:cubicBezTo>
                      <a:pt x="384048" y="364653"/>
                      <a:pt x="421948" y="432511"/>
                      <a:pt x="457681" y="502174"/>
                    </a:cubicBezTo>
                    <a:cubicBezTo>
                      <a:pt x="468510" y="523109"/>
                      <a:pt x="477534" y="544765"/>
                      <a:pt x="490167" y="564617"/>
                    </a:cubicBezTo>
                    <a:cubicBezTo>
                      <a:pt x="494498" y="571115"/>
                      <a:pt x="498830" y="577612"/>
                      <a:pt x="503161" y="584109"/>
                    </a:cubicBezTo>
                    <a:cubicBezTo>
                      <a:pt x="533120" y="620203"/>
                      <a:pt x="563800" y="655576"/>
                      <a:pt x="591593" y="693476"/>
                    </a:cubicBezTo>
                    <a:cubicBezTo>
                      <a:pt x="622273" y="734985"/>
                      <a:pt x="645735" y="781908"/>
                      <a:pt x="657646" y="832440"/>
                    </a:cubicBezTo>
                    <a:cubicBezTo>
                      <a:pt x="662338" y="851210"/>
                      <a:pt x="665587" y="869979"/>
                      <a:pt x="670280" y="888748"/>
                    </a:cubicBezTo>
                    <a:cubicBezTo>
                      <a:pt x="672445" y="898133"/>
                      <a:pt x="674611" y="907517"/>
                      <a:pt x="677859" y="916541"/>
                    </a:cubicBezTo>
                    <a:cubicBezTo>
                      <a:pt x="678581" y="918346"/>
                      <a:pt x="678942" y="919790"/>
                      <a:pt x="679664" y="921233"/>
                    </a:cubicBezTo>
                    <a:cubicBezTo>
                      <a:pt x="680747" y="922316"/>
                      <a:pt x="689410" y="941807"/>
                      <a:pt x="693380" y="948305"/>
                    </a:cubicBezTo>
                    <a:cubicBezTo>
                      <a:pt x="698433" y="956967"/>
                      <a:pt x="703847" y="965269"/>
                      <a:pt x="709262" y="973571"/>
                    </a:cubicBezTo>
                    <a:cubicBezTo>
                      <a:pt x="720451" y="989813"/>
                      <a:pt x="732362" y="1005695"/>
                      <a:pt x="743913" y="1021938"/>
                    </a:cubicBezTo>
                    <a:cubicBezTo>
                      <a:pt x="769540" y="1056950"/>
                      <a:pt x="793723" y="1093045"/>
                      <a:pt x="818990" y="1128417"/>
                    </a:cubicBezTo>
                    <a:cubicBezTo>
                      <a:pt x="846061" y="1166317"/>
                      <a:pt x="873132" y="1204216"/>
                      <a:pt x="899481" y="1242477"/>
                    </a:cubicBezTo>
                    <a:cubicBezTo>
                      <a:pt x="900564" y="1243560"/>
                      <a:pt x="901647" y="1244642"/>
                      <a:pt x="903091" y="1246086"/>
                    </a:cubicBezTo>
                    <a:cubicBezTo>
                      <a:pt x="910670" y="1250779"/>
                      <a:pt x="923664" y="1259802"/>
                      <a:pt x="930523" y="1263051"/>
                    </a:cubicBezTo>
                    <a:cubicBezTo>
                      <a:pt x="938463" y="1267021"/>
                      <a:pt x="946404" y="1270631"/>
                      <a:pt x="954345" y="1273879"/>
                    </a:cubicBezTo>
                    <a:cubicBezTo>
                      <a:pt x="978890" y="1283986"/>
                      <a:pt x="1004517" y="1294092"/>
                      <a:pt x="1028339" y="1306364"/>
                    </a:cubicBezTo>
                    <a:cubicBezTo>
                      <a:pt x="1054328" y="1319719"/>
                      <a:pt x="1078872" y="1337767"/>
                      <a:pt x="1100168" y="1357980"/>
                    </a:cubicBezTo>
                    <a:cubicBezTo>
                      <a:pt x="1091505" y="1344264"/>
                      <a:pt x="1082842" y="1330909"/>
                      <a:pt x="1073818" y="1317915"/>
                    </a:cubicBezTo>
                    <a:cubicBezTo>
                      <a:pt x="1045665" y="1276406"/>
                      <a:pt x="1016789" y="1240672"/>
                      <a:pt x="1001629" y="1196636"/>
                    </a:cubicBezTo>
                    <a:cubicBezTo>
                      <a:pt x="1001629" y="1198080"/>
                      <a:pt x="1001990" y="1199524"/>
                      <a:pt x="1001990" y="1200968"/>
                    </a:cubicBezTo>
                    <a:cubicBezTo>
                      <a:pt x="978529" y="1168482"/>
                      <a:pt x="942434" y="1155128"/>
                      <a:pt x="909587" y="1137080"/>
                    </a:cubicBezTo>
                    <a:cubicBezTo>
                      <a:pt x="882155" y="1122281"/>
                      <a:pt x="866635" y="1100264"/>
                      <a:pt x="859055" y="1072471"/>
                    </a:cubicBezTo>
                    <a:cubicBezTo>
                      <a:pt x="833788" y="977902"/>
                      <a:pt x="798416" y="886943"/>
                      <a:pt x="751493" y="801038"/>
                    </a:cubicBezTo>
                    <a:cubicBezTo>
                      <a:pt x="715759" y="736067"/>
                      <a:pt x="706374" y="663517"/>
                      <a:pt x="681108" y="595298"/>
                    </a:cubicBezTo>
                    <a:cubicBezTo>
                      <a:pt x="673167" y="573641"/>
                      <a:pt x="666309" y="551263"/>
                      <a:pt x="660534" y="528884"/>
                    </a:cubicBezTo>
                    <a:cubicBezTo>
                      <a:pt x="655120" y="508310"/>
                      <a:pt x="643209" y="497842"/>
                      <a:pt x="622634" y="496398"/>
                    </a:cubicBezTo>
                    <a:cubicBezTo>
                      <a:pt x="613611" y="495677"/>
                      <a:pt x="604587" y="494233"/>
                      <a:pt x="595563" y="493511"/>
                    </a:cubicBezTo>
                    <a:cubicBezTo>
                      <a:pt x="558747" y="490262"/>
                      <a:pt x="530954" y="474381"/>
                      <a:pt x="511824" y="440813"/>
                    </a:cubicBezTo>
                    <a:cubicBezTo>
                      <a:pt x="494137" y="409771"/>
                      <a:pt x="477894" y="378369"/>
                      <a:pt x="464179" y="345522"/>
                    </a:cubicBezTo>
                    <a:cubicBezTo>
                      <a:pt x="436025" y="276582"/>
                      <a:pt x="388741" y="218830"/>
                      <a:pt x="353007" y="154220"/>
                    </a:cubicBezTo>
                    <a:cubicBezTo>
                      <a:pt x="328101" y="108741"/>
                      <a:pt x="302113" y="64344"/>
                      <a:pt x="262048" y="29333"/>
                    </a:cubicBezTo>
                    <a:cubicBezTo>
                      <a:pt x="221261" y="-6401"/>
                      <a:pt x="199604" y="-10011"/>
                      <a:pt x="155930" y="21392"/>
                    </a:cubicBezTo>
                    <a:cubicBezTo>
                      <a:pt x="125971" y="43049"/>
                      <a:pt x="101427" y="69398"/>
                      <a:pt x="80852" y="100078"/>
                    </a:cubicBezTo>
                    <a:cubicBezTo>
                      <a:pt x="75438" y="108019"/>
                      <a:pt x="34651" y="161800"/>
                      <a:pt x="0" y="207280"/>
                    </a:cubicBezTo>
                    <a:cubicBezTo>
                      <a:pt x="8663" y="200783"/>
                      <a:pt x="18409" y="195007"/>
                      <a:pt x="28515" y="189954"/>
                    </a:cubicBezTo>
                    <a:close/>
                  </a:path>
                </a:pathLst>
              </a:custGeom>
              <a:solidFill>
                <a:srgbClr val="FFFFFF"/>
              </a:solidFill>
              <a:ln w="3607" cap="flat">
                <a:noFill/>
                <a:prstDash val="solid"/>
                <a:miter/>
              </a:ln>
            </p:spPr>
            <p:txBody>
              <a:bodyPr rtlCol="0" anchor="ctr"/>
              <a:lstStyle/>
              <a:p>
                <a:endParaRPr lang="en-US"/>
              </a:p>
            </p:txBody>
          </p:sp>
          <p:sp>
            <p:nvSpPr>
              <p:cNvPr id="2177" name="Freeform 156">
                <a:extLst>
                  <a:ext uri="{FF2B5EF4-FFF2-40B4-BE49-F238E27FC236}">
                    <a16:creationId xmlns:a16="http://schemas.microsoft.com/office/drawing/2014/main" id="{73C19B85-BD0F-9DDD-F2D7-D65248DDE267}"/>
                  </a:ext>
                </a:extLst>
              </p:cNvPr>
              <p:cNvSpPr/>
              <p:nvPr/>
            </p:nvSpPr>
            <p:spPr>
              <a:xfrm>
                <a:off x="5295740" y="1155630"/>
                <a:ext cx="692240" cy="926031"/>
              </a:xfrm>
              <a:custGeom>
                <a:avLst/>
                <a:gdLst>
                  <a:gd name="connsiteX0" fmla="*/ 330667 w 692240"/>
                  <a:gd name="connsiteY0" fmla="*/ 773995 h 926031"/>
                  <a:gd name="connsiteX1" fmla="*/ 338247 w 692240"/>
                  <a:gd name="connsiteY1" fmla="*/ 757391 h 926031"/>
                  <a:gd name="connsiteX2" fmla="*/ 318755 w 692240"/>
                  <a:gd name="connsiteY2" fmla="*/ 754142 h 926031"/>
                  <a:gd name="connsiteX3" fmla="*/ 291684 w 692240"/>
                  <a:gd name="connsiteY3" fmla="*/ 750894 h 926031"/>
                  <a:gd name="connsiteX4" fmla="*/ 79808 w 692240"/>
                  <a:gd name="connsiteY4" fmla="*/ 654521 h 926031"/>
                  <a:gd name="connsiteX5" fmla="*/ 33968 w 692240"/>
                  <a:gd name="connsiteY5" fmla="*/ 563201 h 926031"/>
                  <a:gd name="connsiteX6" fmla="*/ 40826 w 692240"/>
                  <a:gd name="connsiteY6" fmla="*/ 360710 h 926031"/>
                  <a:gd name="connsiteX7" fmla="*/ 110850 w 692240"/>
                  <a:gd name="connsiteY7" fmla="*/ 136923 h 926031"/>
                  <a:gd name="connsiteX8" fmla="*/ 286631 w 692240"/>
                  <a:gd name="connsiteY8" fmla="*/ 18171 h 926031"/>
                  <a:gd name="connsiteX9" fmla="*/ 486957 w 692240"/>
                  <a:gd name="connsiteY9" fmla="*/ 37301 h 926031"/>
                  <a:gd name="connsiteX10" fmla="*/ 621230 w 692240"/>
                  <a:gd name="connsiteY10" fmla="*/ 139088 h 926031"/>
                  <a:gd name="connsiteX11" fmla="*/ 674649 w 692240"/>
                  <a:gd name="connsiteY11" fmla="*/ 323532 h 926031"/>
                  <a:gd name="connsiteX12" fmla="*/ 672845 w 692240"/>
                  <a:gd name="connsiteY12" fmla="*/ 365041 h 926031"/>
                  <a:gd name="connsiteX13" fmla="*/ 687644 w 692240"/>
                  <a:gd name="connsiteY13" fmla="*/ 350242 h 926031"/>
                  <a:gd name="connsiteX14" fmla="*/ 691614 w 692240"/>
                  <a:gd name="connsiteY14" fmla="*/ 322810 h 926031"/>
                  <a:gd name="connsiteX15" fmla="*/ 519442 w 692240"/>
                  <a:gd name="connsiteY15" fmla="*/ 32248 h 926031"/>
                  <a:gd name="connsiteX16" fmla="*/ 202531 w 692240"/>
                  <a:gd name="connsiteY16" fmla="*/ 30804 h 926031"/>
                  <a:gd name="connsiteX17" fmla="*/ 46601 w 692240"/>
                  <a:gd name="connsiteY17" fmla="*/ 239793 h 926031"/>
                  <a:gd name="connsiteX18" fmla="*/ 20613 w 692240"/>
                  <a:gd name="connsiteY18" fmla="*/ 606515 h 926031"/>
                  <a:gd name="connsiteX19" fmla="*/ 18087 w 692240"/>
                  <a:gd name="connsiteY19" fmla="*/ 621314 h 926031"/>
                  <a:gd name="connsiteX20" fmla="*/ 39 w 692240"/>
                  <a:gd name="connsiteY20" fmla="*/ 768580 h 926031"/>
                  <a:gd name="connsiteX21" fmla="*/ 9785 w 692240"/>
                  <a:gd name="connsiteY21" fmla="*/ 763888 h 926031"/>
                  <a:gd name="connsiteX22" fmla="*/ 30720 w 692240"/>
                  <a:gd name="connsiteY22" fmla="*/ 628894 h 926031"/>
                  <a:gd name="connsiteX23" fmla="*/ 106880 w 692240"/>
                  <a:gd name="connsiteY23" fmla="*/ 692781 h 926031"/>
                  <a:gd name="connsiteX24" fmla="*/ 296738 w 692240"/>
                  <a:gd name="connsiteY24" fmla="*/ 767137 h 926031"/>
                  <a:gd name="connsiteX25" fmla="*/ 310454 w 692240"/>
                  <a:gd name="connsiteY25" fmla="*/ 790959 h 926031"/>
                  <a:gd name="connsiteX26" fmla="*/ 220578 w 692240"/>
                  <a:gd name="connsiteY26" fmla="*/ 893107 h 926031"/>
                  <a:gd name="connsiteX27" fmla="*/ 115542 w 692240"/>
                  <a:gd name="connsiteY27" fmla="*/ 900326 h 926031"/>
                  <a:gd name="connsiteX28" fmla="*/ 84140 w 692240"/>
                  <a:gd name="connsiteY28" fmla="*/ 885527 h 926031"/>
                  <a:gd name="connsiteX29" fmla="*/ 77282 w 692240"/>
                  <a:gd name="connsiteY29" fmla="*/ 895273 h 926031"/>
                  <a:gd name="connsiteX30" fmla="*/ 115181 w 692240"/>
                  <a:gd name="connsiteY30" fmla="*/ 915125 h 926031"/>
                  <a:gd name="connsiteX31" fmla="*/ 237542 w 692240"/>
                  <a:gd name="connsiteY31" fmla="*/ 902492 h 926031"/>
                  <a:gd name="connsiteX32" fmla="*/ 253063 w 692240"/>
                  <a:gd name="connsiteY32" fmla="*/ 873616 h 926031"/>
                  <a:gd name="connsiteX33" fmla="*/ 269306 w 692240"/>
                  <a:gd name="connsiteY33" fmla="*/ 852320 h 926031"/>
                  <a:gd name="connsiteX34" fmla="*/ 272915 w 692240"/>
                  <a:gd name="connsiteY34" fmla="*/ 864231 h 926031"/>
                  <a:gd name="connsiteX35" fmla="*/ 335359 w 692240"/>
                  <a:gd name="connsiteY35" fmla="*/ 783740 h 926031"/>
                  <a:gd name="connsiteX36" fmla="*/ 343661 w 692240"/>
                  <a:gd name="connsiteY36" fmla="*/ 770385 h 926031"/>
                  <a:gd name="connsiteX37" fmla="*/ 330667 w 692240"/>
                  <a:gd name="connsiteY37" fmla="*/ 773995 h 9260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692240" h="926031">
                    <a:moveTo>
                      <a:pt x="330667" y="773995"/>
                    </a:moveTo>
                    <a:cubicBezTo>
                      <a:pt x="332111" y="769663"/>
                      <a:pt x="334637" y="763888"/>
                      <a:pt x="338247" y="757391"/>
                    </a:cubicBezTo>
                    <a:cubicBezTo>
                      <a:pt x="333916" y="755586"/>
                      <a:pt x="327418" y="754864"/>
                      <a:pt x="318755" y="754142"/>
                    </a:cubicBezTo>
                    <a:cubicBezTo>
                      <a:pt x="309732" y="753421"/>
                      <a:pt x="300708" y="752699"/>
                      <a:pt x="291684" y="750894"/>
                    </a:cubicBezTo>
                    <a:cubicBezTo>
                      <a:pt x="214081" y="734290"/>
                      <a:pt x="143696" y="701444"/>
                      <a:pt x="79808" y="654521"/>
                    </a:cubicBezTo>
                    <a:cubicBezTo>
                      <a:pt x="48767" y="631781"/>
                      <a:pt x="33246" y="601462"/>
                      <a:pt x="33968" y="563201"/>
                    </a:cubicBezTo>
                    <a:cubicBezTo>
                      <a:pt x="35412" y="495704"/>
                      <a:pt x="35051" y="427846"/>
                      <a:pt x="40826" y="360710"/>
                    </a:cubicBezTo>
                    <a:cubicBezTo>
                      <a:pt x="47323" y="281301"/>
                      <a:pt x="61039" y="202976"/>
                      <a:pt x="110850" y="136923"/>
                    </a:cubicBezTo>
                    <a:cubicBezTo>
                      <a:pt x="155607" y="77366"/>
                      <a:pt x="206862" y="26834"/>
                      <a:pt x="286631" y="18171"/>
                    </a:cubicBezTo>
                    <a:cubicBezTo>
                      <a:pt x="354850" y="10952"/>
                      <a:pt x="422348" y="16366"/>
                      <a:pt x="486957" y="37301"/>
                    </a:cubicBezTo>
                    <a:cubicBezTo>
                      <a:pt x="541821" y="55348"/>
                      <a:pt x="591632" y="86029"/>
                      <a:pt x="621230" y="139088"/>
                    </a:cubicBezTo>
                    <a:cubicBezTo>
                      <a:pt x="653354" y="196118"/>
                      <a:pt x="671762" y="257479"/>
                      <a:pt x="674649" y="323532"/>
                    </a:cubicBezTo>
                    <a:cubicBezTo>
                      <a:pt x="675011" y="330029"/>
                      <a:pt x="668153" y="357461"/>
                      <a:pt x="672845" y="365041"/>
                    </a:cubicBezTo>
                    <a:cubicBezTo>
                      <a:pt x="677898" y="359988"/>
                      <a:pt x="682951" y="354935"/>
                      <a:pt x="687644" y="350242"/>
                    </a:cubicBezTo>
                    <a:cubicBezTo>
                      <a:pt x="690170" y="339775"/>
                      <a:pt x="690892" y="327503"/>
                      <a:pt x="691614" y="322810"/>
                    </a:cubicBezTo>
                    <a:cubicBezTo>
                      <a:pt x="696668" y="284911"/>
                      <a:pt x="673928" y="107686"/>
                      <a:pt x="519442" y="32248"/>
                    </a:cubicBezTo>
                    <a:cubicBezTo>
                      <a:pt x="460247" y="3372"/>
                      <a:pt x="290241" y="-22255"/>
                      <a:pt x="202531" y="30804"/>
                    </a:cubicBezTo>
                    <a:cubicBezTo>
                      <a:pt x="120234" y="80976"/>
                      <a:pt x="70063" y="146307"/>
                      <a:pt x="46601" y="239793"/>
                    </a:cubicBezTo>
                    <a:cubicBezTo>
                      <a:pt x="16282" y="360349"/>
                      <a:pt x="19530" y="483793"/>
                      <a:pt x="20613" y="606515"/>
                    </a:cubicBezTo>
                    <a:cubicBezTo>
                      <a:pt x="20613" y="611929"/>
                      <a:pt x="19891" y="615900"/>
                      <a:pt x="18087" y="621314"/>
                    </a:cubicBezTo>
                    <a:cubicBezTo>
                      <a:pt x="8702" y="649829"/>
                      <a:pt x="-683" y="733208"/>
                      <a:pt x="39" y="768580"/>
                    </a:cubicBezTo>
                    <a:cubicBezTo>
                      <a:pt x="3287" y="766776"/>
                      <a:pt x="6536" y="765332"/>
                      <a:pt x="9785" y="763888"/>
                    </a:cubicBezTo>
                    <a:cubicBezTo>
                      <a:pt x="18087" y="726711"/>
                      <a:pt x="22418" y="653438"/>
                      <a:pt x="30720" y="628894"/>
                    </a:cubicBezTo>
                    <a:cubicBezTo>
                      <a:pt x="52377" y="659574"/>
                      <a:pt x="79808" y="676539"/>
                      <a:pt x="106880" y="692781"/>
                    </a:cubicBezTo>
                    <a:cubicBezTo>
                      <a:pt x="165714" y="728154"/>
                      <a:pt x="228879" y="754504"/>
                      <a:pt x="296738" y="767137"/>
                    </a:cubicBezTo>
                    <a:cubicBezTo>
                      <a:pt x="310815" y="769663"/>
                      <a:pt x="320560" y="776160"/>
                      <a:pt x="310454" y="790959"/>
                    </a:cubicBezTo>
                    <a:cubicBezTo>
                      <a:pt x="284826" y="828859"/>
                      <a:pt x="257034" y="864953"/>
                      <a:pt x="220578" y="893107"/>
                    </a:cubicBezTo>
                    <a:cubicBezTo>
                      <a:pt x="189537" y="917291"/>
                      <a:pt x="149832" y="911516"/>
                      <a:pt x="115542" y="900326"/>
                    </a:cubicBezTo>
                    <a:cubicBezTo>
                      <a:pt x="111933" y="899243"/>
                      <a:pt x="96051" y="889859"/>
                      <a:pt x="84140" y="885527"/>
                    </a:cubicBezTo>
                    <a:cubicBezTo>
                      <a:pt x="81974" y="888776"/>
                      <a:pt x="79808" y="892024"/>
                      <a:pt x="77282" y="895273"/>
                    </a:cubicBezTo>
                    <a:cubicBezTo>
                      <a:pt x="89193" y="904297"/>
                      <a:pt x="111211" y="914042"/>
                      <a:pt x="115181" y="915125"/>
                    </a:cubicBezTo>
                    <a:cubicBezTo>
                      <a:pt x="158134" y="927397"/>
                      <a:pt x="200726" y="936060"/>
                      <a:pt x="237542" y="902492"/>
                    </a:cubicBezTo>
                    <a:cubicBezTo>
                      <a:pt x="242956" y="891664"/>
                      <a:pt x="248010" y="882279"/>
                      <a:pt x="253063" y="873616"/>
                    </a:cubicBezTo>
                    <a:cubicBezTo>
                      <a:pt x="257034" y="866758"/>
                      <a:pt x="262809" y="860983"/>
                      <a:pt x="269306" y="852320"/>
                    </a:cubicBezTo>
                    <a:cubicBezTo>
                      <a:pt x="272193" y="857012"/>
                      <a:pt x="273276" y="860983"/>
                      <a:pt x="272915" y="864231"/>
                    </a:cubicBezTo>
                    <a:cubicBezTo>
                      <a:pt x="294572" y="838243"/>
                      <a:pt x="314785" y="810811"/>
                      <a:pt x="335359" y="783740"/>
                    </a:cubicBezTo>
                    <a:cubicBezTo>
                      <a:pt x="339330" y="778326"/>
                      <a:pt x="342217" y="773995"/>
                      <a:pt x="343661" y="770385"/>
                    </a:cubicBezTo>
                    <a:cubicBezTo>
                      <a:pt x="341495" y="773273"/>
                      <a:pt x="338968" y="776521"/>
                      <a:pt x="330667" y="773995"/>
                    </a:cubicBezTo>
                    <a:close/>
                  </a:path>
                </a:pathLst>
              </a:custGeom>
              <a:solidFill>
                <a:srgbClr val="000000"/>
              </a:solidFill>
              <a:ln w="3607" cap="flat">
                <a:noFill/>
                <a:prstDash val="solid"/>
                <a:miter/>
              </a:ln>
            </p:spPr>
            <p:txBody>
              <a:bodyPr rtlCol="0" anchor="ctr"/>
              <a:lstStyle/>
              <a:p>
                <a:endParaRPr lang="en-US"/>
              </a:p>
            </p:txBody>
          </p:sp>
          <p:sp>
            <p:nvSpPr>
              <p:cNvPr id="2178" name="Freeform 157">
                <a:extLst>
                  <a:ext uri="{FF2B5EF4-FFF2-40B4-BE49-F238E27FC236}">
                    <a16:creationId xmlns:a16="http://schemas.microsoft.com/office/drawing/2014/main" id="{232EBA7E-37B5-3294-4C15-B7CFD7F881AB}"/>
                  </a:ext>
                </a:extLst>
              </p:cNvPr>
              <p:cNvSpPr/>
              <p:nvPr/>
            </p:nvSpPr>
            <p:spPr>
              <a:xfrm>
                <a:off x="4589765" y="2668844"/>
                <a:ext cx="584013" cy="292421"/>
              </a:xfrm>
              <a:custGeom>
                <a:avLst/>
                <a:gdLst>
                  <a:gd name="connsiteX0" fmla="*/ 561634 w 584013"/>
                  <a:gd name="connsiteY0" fmla="*/ 2526 h 292421"/>
                  <a:gd name="connsiteX1" fmla="*/ 470315 w 584013"/>
                  <a:gd name="connsiteY1" fmla="*/ 88432 h 292421"/>
                  <a:gd name="connsiteX2" fmla="*/ 370693 w 584013"/>
                  <a:gd name="connsiteY2" fmla="*/ 177586 h 292421"/>
                  <a:gd name="connsiteX3" fmla="*/ 267823 w 584013"/>
                  <a:gd name="connsiteY3" fmla="*/ 233894 h 292421"/>
                  <a:gd name="connsiteX4" fmla="*/ 20935 w 584013"/>
                  <a:gd name="connsiteY4" fmla="*/ 275042 h 292421"/>
                  <a:gd name="connsiteX5" fmla="*/ 0 w 584013"/>
                  <a:gd name="connsiteY5" fmla="*/ 290202 h 292421"/>
                  <a:gd name="connsiteX6" fmla="*/ 16243 w 584013"/>
                  <a:gd name="connsiteY6" fmla="*/ 292006 h 292421"/>
                  <a:gd name="connsiteX7" fmla="*/ 238587 w 584013"/>
                  <a:gd name="connsiteY7" fmla="*/ 252302 h 292421"/>
                  <a:gd name="connsiteX8" fmla="*/ 378634 w 584013"/>
                  <a:gd name="connsiteY8" fmla="*/ 188414 h 292421"/>
                  <a:gd name="connsiteX9" fmla="*/ 573545 w 584013"/>
                  <a:gd name="connsiteY9" fmla="*/ 13716 h 292421"/>
                  <a:gd name="connsiteX10" fmla="*/ 584013 w 584013"/>
                  <a:gd name="connsiteY10" fmla="*/ 3609 h 292421"/>
                  <a:gd name="connsiteX11" fmla="*/ 564883 w 584013"/>
                  <a:gd name="connsiteY11" fmla="*/ 0 h 292421"/>
                  <a:gd name="connsiteX12" fmla="*/ 561634 w 584013"/>
                  <a:gd name="connsiteY12" fmla="*/ 2526 h 2924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84013" h="292421">
                    <a:moveTo>
                      <a:pt x="561634" y="2526"/>
                    </a:moveTo>
                    <a:cubicBezTo>
                      <a:pt x="544670" y="18769"/>
                      <a:pt x="486557" y="71106"/>
                      <a:pt x="470315" y="88432"/>
                    </a:cubicBezTo>
                    <a:cubicBezTo>
                      <a:pt x="439995" y="121278"/>
                      <a:pt x="400652" y="144379"/>
                      <a:pt x="370693" y="177586"/>
                    </a:cubicBezTo>
                    <a:cubicBezTo>
                      <a:pt x="342178" y="208988"/>
                      <a:pt x="309332" y="228480"/>
                      <a:pt x="267823" y="233894"/>
                    </a:cubicBezTo>
                    <a:cubicBezTo>
                      <a:pt x="221261" y="239669"/>
                      <a:pt x="76521" y="267101"/>
                      <a:pt x="20935" y="275042"/>
                    </a:cubicBezTo>
                    <a:cubicBezTo>
                      <a:pt x="13716" y="280817"/>
                      <a:pt x="6858" y="286231"/>
                      <a:pt x="0" y="290202"/>
                    </a:cubicBezTo>
                    <a:cubicBezTo>
                      <a:pt x="2888" y="292728"/>
                      <a:pt x="8302" y="292728"/>
                      <a:pt x="16243" y="292006"/>
                    </a:cubicBezTo>
                    <a:cubicBezTo>
                      <a:pt x="50533" y="281539"/>
                      <a:pt x="198160" y="254468"/>
                      <a:pt x="238587" y="252302"/>
                    </a:cubicBezTo>
                    <a:cubicBezTo>
                      <a:pt x="293811" y="249054"/>
                      <a:pt x="338930" y="228480"/>
                      <a:pt x="378634" y="188414"/>
                    </a:cubicBezTo>
                    <a:cubicBezTo>
                      <a:pt x="427001" y="139326"/>
                      <a:pt x="528788" y="67497"/>
                      <a:pt x="573545" y="13716"/>
                    </a:cubicBezTo>
                    <a:cubicBezTo>
                      <a:pt x="576433" y="10467"/>
                      <a:pt x="581847" y="7219"/>
                      <a:pt x="584013" y="3609"/>
                    </a:cubicBezTo>
                    <a:cubicBezTo>
                      <a:pt x="577155" y="3248"/>
                      <a:pt x="570658" y="2166"/>
                      <a:pt x="564883" y="0"/>
                    </a:cubicBezTo>
                    <a:cubicBezTo>
                      <a:pt x="563439" y="361"/>
                      <a:pt x="562717" y="1444"/>
                      <a:pt x="561634" y="2526"/>
                    </a:cubicBezTo>
                    <a:close/>
                  </a:path>
                </a:pathLst>
              </a:custGeom>
              <a:solidFill>
                <a:srgbClr val="000000"/>
              </a:solidFill>
              <a:ln w="3607" cap="flat">
                <a:noFill/>
                <a:prstDash val="solid"/>
                <a:miter/>
              </a:ln>
            </p:spPr>
            <p:txBody>
              <a:bodyPr rtlCol="0" anchor="ctr"/>
              <a:lstStyle/>
              <a:p>
                <a:endParaRPr lang="en-US"/>
              </a:p>
            </p:txBody>
          </p:sp>
          <p:sp>
            <p:nvSpPr>
              <p:cNvPr id="2179" name="Freeform 158">
                <a:extLst>
                  <a:ext uri="{FF2B5EF4-FFF2-40B4-BE49-F238E27FC236}">
                    <a16:creationId xmlns:a16="http://schemas.microsoft.com/office/drawing/2014/main" id="{595F37B7-2749-61F7-AD2A-B09F6158F815}"/>
                  </a:ext>
                </a:extLst>
              </p:cNvPr>
              <p:cNvSpPr/>
              <p:nvPr/>
            </p:nvSpPr>
            <p:spPr>
              <a:xfrm>
                <a:off x="5248494" y="2007950"/>
                <a:ext cx="319294" cy="591953"/>
              </a:xfrm>
              <a:custGeom>
                <a:avLst/>
                <a:gdLst>
                  <a:gd name="connsiteX0" fmla="*/ 315829 w 319294"/>
                  <a:gd name="connsiteY0" fmla="*/ 0 h 591953"/>
                  <a:gd name="connsiteX1" fmla="*/ 299586 w 319294"/>
                  <a:gd name="connsiteY1" fmla="*/ 21296 h 591953"/>
                  <a:gd name="connsiteX2" fmla="*/ 284066 w 319294"/>
                  <a:gd name="connsiteY2" fmla="*/ 50172 h 591953"/>
                  <a:gd name="connsiteX3" fmla="*/ 169284 w 319294"/>
                  <a:gd name="connsiteY3" fmla="*/ 323770 h 591953"/>
                  <a:gd name="connsiteX4" fmla="*/ 131024 w 319294"/>
                  <a:gd name="connsiteY4" fmla="*/ 401734 h 591953"/>
                  <a:gd name="connsiteX5" fmla="*/ 0 w 319294"/>
                  <a:gd name="connsiteY5" fmla="*/ 567409 h 591953"/>
                  <a:gd name="connsiteX6" fmla="*/ 1805 w 319294"/>
                  <a:gd name="connsiteY6" fmla="*/ 580403 h 591953"/>
                  <a:gd name="connsiteX7" fmla="*/ 2166 w 319294"/>
                  <a:gd name="connsiteY7" fmla="*/ 591954 h 591953"/>
                  <a:gd name="connsiteX8" fmla="*/ 8663 w 319294"/>
                  <a:gd name="connsiteY8" fmla="*/ 582930 h 591953"/>
                  <a:gd name="connsiteX9" fmla="*/ 94929 w 319294"/>
                  <a:gd name="connsiteY9" fmla="*/ 474285 h 591953"/>
                  <a:gd name="connsiteX10" fmla="*/ 169645 w 319294"/>
                  <a:gd name="connsiteY10" fmla="*/ 357699 h 591953"/>
                  <a:gd name="connsiteX11" fmla="*/ 313303 w 319294"/>
                  <a:gd name="connsiteY11" fmla="*/ 25988 h 591953"/>
                  <a:gd name="connsiteX12" fmla="*/ 319078 w 319294"/>
                  <a:gd name="connsiteY12" fmla="*/ 12272 h 591953"/>
                  <a:gd name="connsiteX13" fmla="*/ 315829 w 319294"/>
                  <a:gd name="connsiteY13" fmla="*/ 0 h 5919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319294" h="591953">
                    <a:moveTo>
                      <a:pt x="315829" y="0"/>
                    </a:moveTo>
                    <a:cubicBezTo>
                      <a:pt x="309332" y="8663"/>
                      <a:pt x="303557" y="14438"/>
                      <a:pt x="299586" y="21296"/>
                    </a:cubicBezTo>
                    <a:cubicBezTo>
                      <a:pt x="294894" y="29598"/>
                      <a:pt x="289841" y="39343"/>
                      <a:pt x="284066" y="50172"/>
                    </a:cubicBezTo>
                    <a:cubicBezTo>
                      <a:pt x="244362" y="127775"/>
                      <a:pt x="188776" y="255551"/>
                      <a:pt x="169284" y="323770"/>
                    </a:cubicBezTo>
                    <a:cubicBezTo>
                      <a:pt x="161344" y="351924"/>
                      <a:pt x="146545" y="377190"/>
                      <a:pt x="131024" y="401734"/>
                    </a:cubicBezTo>
                    <a:cubicBezTo>
                      <a:pt x="108284" y="436746"/>
                      <a:pt x="33568" y="531315"/>
                      <a:pt x="0" y="567409"/>
                    </a:cubicBezTo>
                    <a:cubicBezTo>
                      <a:pt x="722" y="571741"/>
                      <a:pt x="1083" y="576072"/>
                      <a:pt x="1805" y="580403"/>
                    </a:cubicBezTo>
                    <a:cubicBezTo>
                      <a:pt x="2527" y="584013"/>
                      <a:pt x="2527" y="587983"/>
                      <a:pt x="2166" y="591954"/>
                    </a:cubicBezTo>
                    <a:cubicBezTo>
                      <a:pt x="4692" y="589788"/>
                      <a:pt x="6858" y="586179"/>
                      <a:pt x="8663" y="582930"/>
                    </a:cubicBezTo>
                    <a:cubicBezTo>
                      <a:pt x="17326" y="567770"/>
                      <a:pt x="84823" y="488001"/>
                      <a:pt x="94929" y="474285"/>
                    </a:cubicBezTo>
                    <a:cubicBezTo>
                      <a:pt x="122000" y="437107"/>
                      <a:pt x="156651" y="402456"/>
                      <a:pt x="169645" y="357699"/>
                    </a:cubicBezTo>
                    <a:cubicBezTo>
                      <a:pt x="194912" y="269267"/>
                      <a:pt x="267823" y="105036"/>
                      <a:pt x="313303" y="25988"/>
                    </a:cubicBezTo>
                    <a:cubicBezTo>
                      <a:pt x="315829" y="21657"/>
                      <a:pt x="318717" y="17687"/>
                      <a:pt x="319078" y="12272"/>
                    </a:cubicBezTo>
                    <a:cubicBezTo>
                      <a:pt x="319800" y="8663"/>
                      <a:pt x="318717" y="4692"/>
                      <a:pt x="315829" y="0"/>
                    </a:cubicBezTo>
                    <a:close/>
                  </a:path>
                </a:pathLst>
              </a:custGeom>
              <a:solidFill>
                <a:srgbClr val="000000"/>
              </a:solidFill>
              <a:ln w="3607" cap="flat">
                <a:noFill/>
                <a:prstDash val="solid"/>
                <a:miter/>
              </a:ln>
            </p:spPr>
            <p:txBody>
              <a:bodyPr rtlCol="0" anchor="ctr"/>
              <a:lstStyle/>
              <a:p>
                <a:endParaRPr lang="en-US"/>
              </a:p>
            </p:txBody>
          </p:sp>
          <p:sp>
            <p:nvSpPr>
              <p:cNvPr id="2180" name="Freeform 159">
                <a:extLst>
                  <a:ext uri="{FF2B5EF4-FFF2-40B4-BE49-F238E27FC236}">
                    <a16:creationId xmlns:a16="http://schemas.microsoft.com/office/drawing/2014/main" id="{E17E0E4F-620B-6D01-0A68-35A34B931D21}"/>
                  </a:ext>
                </a:extLst>
              </p:cNvPr>
              <p:cNvSpPr/>
              <p:nvPr/>
            </p:nvSpPr>
            <p:spPr>
              <a:xfrm>
                <a:off x="4154816" y="1913362"/>
                <a:ext cx="1241076" cy="1178553"/>
              </a:xfrm>
              <a:custGeom>
                <a:avLst/>
                <a:gdLst>
                  <a:gd name="connsiteX0" fmla="*/ 1095845 w 1241076"/>
                  <a:gd name="connsiteY0" fmla="*/ 674991 h 1178553"/>
                  <a:gd name="connsiteX1" fmla="*/ 1094040 w 1241076"/>
                  <a:gd name="connsiteY1" fmla="*/ 661997 h 1178553"/>
                  <a:gd name="connsiteX2" fmla="*/ 1063360 w 1241076"/>
                  <a:gd name="connsiteY2" fmla="*/ 428825 h 1178553"/>
                  <a:gd name="connsiteX3" fmla="*/ 971679 w 1241076"/>
                  <a:gd name="connsiteY3" fmla="*/ 377571 h 1178553"/>
                  <a:gd name="connsiteX4" fmla="*/ 893714 w 1241076"/>
                  <a:gd name="connsiteY4" fmla="*/ 407529 h 1178553"/>
                  <a:gd name="connsiteX5" fmla="*/ 936667 w 1241076"/>
                  <a:gd name="connsiteY5" fmla="*/ 307186 h 1178553"/>
                  <a:gd name="connsiteX6" fmla="*/ 952549 w 1241076"/>
                  <a:gd name="connsiteY6" fmla="*/ 293470 h 1178553"/>
                  <a:gd name="connsiteX7" fmla="*/ 1151430 w 1241076"/>
                  <a:gd name="connsiteY7" fmla="*/ 190961 h 1178553"/>
                  <a:gd name="connsiteX8" fmla="*/ 1217484 w 1241076"/>
                  <a:gd name="connsiteY8" fmla="*/ 137901 h 1178553"/>
                  <a:gd name="connsiteX9" fmla="*/ 1224342 w 1241076"/>
                  <a:gd name="connsiteY9" fmla="*/ 128156 h 1178553"/>
                  <a:gd name="connsiteX10" fmla="*/ 1240585 w 1241076"/>
                  <a:gd name="connsiteY10" fmla="*/ 79428 h 1178553"/>
                  <a:gd name="connsiteX11" fmla="*/ 1158289 w 1241076"/>
                  <a:gd name="connsiteY11" fmla="*/ 2907 h 1178553"/>
                  <a:gd name="connsiteX12" fmla="*/ 1149987 w 1241076"/>
                  <a:gd name="connsiteY12" fmla="*/ 5795 h 1178553"/>
                  <a:gd name="connsiteX13" fmla="*/ 1140241 w 1241076"/>
                  <a:gd name="connsiteY13" fmla="*/ 10487 h 1178553"/>
                  <a:gd name="connsiteX14" fmla="*/ 1103425 w 1241076"/>
                  <a:gd name="connsiteY14" fmla="*/ 32866 h 1178553"/>
                  <a:gd name="connsiteX15" fmla="*/ 1094040 w 1241076"/>
                  <a:gd name="connsiteY15" fmla="*/ 38641 h 1178553"/>
                  <a:gd name="connsiteX16" fmla="*/ 1094401 w 1241076"/>
                  <a:gd name="connsiteY16" fmla="*/ 50913 h 1178553"/>
                  <a:gd name="connsiteX17" fmla="*/ 1092957 w 1241076"/>
                  <a:gd name="connsiteY17" fmla="*/ 50913 h 1178553"/>
                  <a:gd name="connsiteX18" fmla="*/ 1080324 w 1241076"/>
                  <a:gd name="connsiteY18" fmla="*/ 54523 h 1178553"/>
                  <a:gd name="connsiteX19" fmla="*/ 1080685 w 1241076"/>
                  <a:gd name="connsiteY19" fmla="*/ 46943 h 1178553"/>
                  <a:gd name="connsiteX20" fmla="*/ 811779 w 1241076"/>
                  <a:gd name="connsiteY20" fmla="*/ 168221 h 1178553"/>
                  <a:gd name="connsiteX21" fmla="*/ 824412 w 1241076"/>
                  <a:gd name="connsiteY21" fmla="*/ 177967 h 1178553"/>
                  <a:gd name="connsiteX22" fmla="*/ 817915 w 1241076"/>
                  <a:gd name="connsiteY22" fmla="*/ 177245 h 1178553"/>
                  <a:gd name="connsiteX23" fmla="*/ 803838 w 1241076"/>
                  <a:gd name="connsiteY23" fmla="*/ 181937 h 1178553"/>
                  <a:gd name="connsiteX24" fmla="*/ 793732 w 1241076"/>
                  <a:gd name="connsiteY24" fmla="*/ 172552 h 1178553"/>
                  <a:gd name="connsiteX25" fmla="*/ 793010 w 1241076"/>
                  <a:gd name="connsiteY25" fmla="*/ 172552 h 1178553"/>
                  <a:gd name="connsiteX26" fmla="*/ 650797 w 1241076"/>
                  <a:gd name="connsiteY26" fmla="*/ 266399 h 1178553"/>
                  <a:gd name="connsiteX27" fmla="*/ 535654 w 1241076"/>
                  <a:gd name="connsiteY27" fmla="*/ 448316 h 1178553"/>
                  <a:gd name="connsiteX28" fmla="*/ 446861 w 1241076"/>
                  <a:gd name="connsiteY28" fmla="*/ 706033 h 1178553"/>
                  <a:gd name="connsiteX29" fmla="*/ 369619 w 1241076"/>
                  <a:gd name="connsiteY29" fmla="*/ 881453 h 1178553"/>
                  <a:gd name="connsiteX30" fmla="*/ 315837 w 1241076"/>
                  <a:gd name="connsiteY30" fmla="*/ 957252 h 1178553"/>
                  <a:gd name="connsiteX31" fmla="*/ 341104 w 1241076"/>
                  <a:gd name="connsiteY31" fmla="*/ 1044962 h 1178553"/>
                  <a:gd name="connsiteX32" fmla="*/ 352293 w 1241076"/>
                  <a:gd name="connsiteY32" fmla="*/ 1049655 h 1178553"/>
                  <a:gd name="connsiteX33" fmla="*/ 223435 w 1241076"/>
                  <a:gd name="connsiteY33" fmla="*/ 1057956 h 1178553"/>
                  <a:gd name="connsiteX34" fmla="*/ 17695 w 1241076"/>
                  <a:gd name="connsiteY34" fmla="*/ 1163714 h 1178553"/>
                  <a:gd name="connsiteX35" fmla="*/ 9 w 1241076"/>
                  <a:gd name="connsiteY35" fmla="*/ 1170572 h 1178553"/>
                  <a:gd name="connsiteX36" fmla="*/ 19861 w 1241076"/>
                  <a:gd name="connsiteY36" fmla="*/ 1177791 h 1178553"/>
                  <a:gd name="connsiteX37" fmla="*/ 198169 w 1241076"/>
                  <a:gd name="connsiteY37" fmla="*/ 1101270 h 1178553"/>
                  <a:gd name="connsiteX38" fmla="*/ 252671 w 1241076"/>
                  <a:gd name="connsiteY38" fmla="*/ 1059761 h 1178553"/>
                  <a:gd name="connsiteX39" fmla="*/ 255198 w 1241076"/>
                  <a:gd name="connsiteY39" fmla="*/ 1059761 h 1178553"/>
                  <a:gd name="connsiteX40" fmla="*/ 283352 w 1241076"/>
                  <a:gd name="connsiteY40" fmla="*/ 1060844 h 1178553"/>
                  <a:gd name="connsiteX41" fmla="*/ 285157 w 1241076"/>
                  <a:gd name="connsiteY41" fmla="*/ 1061205 h 1178553"/>
                  <a:gd name="connsiteX42" fmla="*/ 284435 w 1241076"/>
                  <a:gd name="connsiteY42" fmla="*/ 1060844 h 1178553"/>
                  <a:gd name="connsiteX43" fmla="*/ 380447 w 1241076"/>
                  <a:gd name="connsiteY43" fmla="*/ 1057595 h 1178553"/>
                  <a:gd name="connsiteX44" fmla="*/ 434228 w 1241076"/>
                  <a:gd name="connsiteY44" fmla="*/ 1045323 h 1178553"/>
                  <a:gd name="connsiteX45" fmla="*/ 455163 w 1241076"/>
                  <a:gd name="connsiteY45" fmla="*/ 1030163 h 1178553"/>
                  <a:gd name="connsiteX46" fmla="*/ 476459 w 1241076"/>
                  <a:gd name="connsiteY46" fmla="*/ 1012116 h 1178553"/>
                  <a:gd name="connsiteX47" fmla="*/ 642495 w 1241076"/>
                  <a:gd name="connsiteY47" fmla="*/ 787607 h 1178553"/>
                  <a:gd name="connsiteX48" fmla="*/ 797702 w 1241076"/>
                  <a:gd name="connsiteY48" fmla="*/ 630956 h 1178553"/>
                  <a:gd name="connsiteX49" fmla="*/ 892992 w 1241076"/>
                  <a:gd name="connsiteY49" fmla="*/ 581867 h 1178553"/>
                  <a:gd name="connsiteX50" fmla="*/ 944247 w 1241076"/>
                  <a:gd name="connsiteY50" fmla="*/ 608216 h 1178553"/>
                  <a:gd name="connsiteX51" fmla="*/ 960490 w 1241076"/>
                  <a:gd name="connsiteY51" fmla="*/ 713252 h 1178553"/>
                  <a:gd name="connsiteX52" fmla="*/ 998028 w 1241076"/>
                  <a:gd name="connsiteY52" fmla="*/ 755483 h 1178553"/>
                  <a:gd name="connsiteX53" fmla="*/ 1017158 w 1241076"/>
                  <a:gd name="connsiteY53" fmla="*/ 759092 h 1178553"/>
                  <a:gd name="connsiteX54" fmla="*/ 1042425 w 1241076"/>
                  <a:gd name="connsiteY54" fmla="*/ 756204 h 1178553"/>
                  <a:gd name="connsiteX55" fmla="*/ 1094762 w 1241076"/>
                  <a:gd name="connsiteY55" fmla="*/ 686903 h 1178553"/>
                  <a:gd name="connsiteX56" fmla="*/ 1095845 w 1241076"/>
                  <a:gd name="connsiteY56" fmla="*/ 674991 h 1178553"/>
                  <a:gd name="connsiteX57" fmla="*/ 1033040 w 1241076"/>
                  <a:gd name="connsiteY57" fmla="*/ 741405 h 1178553"/>
                  <a:gd name="connsiteX58" fmla="*/ 978898 w 1241076"/>
                  <a:gd name="connsiteY58" fmla="*/ 711447 h 1178553"/>
                  <a:gd name="connsiteX59" fmla="*/ 960850 w 1241076"/>
                  <a:gd name="connsiteY59" fmla="*/ 606772 h 1178553"/>
                  <a:gd name="connsiteX60" fmla="*/ 949661 w 1241076"/>
                  <a:gd name="connsiteY60" fmla="*/ 567790 h 1178553"/>
                  <a:gd name="connsiteX61" fmla="*/ 919342 w 1241076"/>
                  <a:gd name="connsiteY61" fmla="*/ 557322 h 1178553"/>
                  <a:gd name="connsiteX62" fmla="*/ 685087 w 1241076"/>
                  <a:gd name="connsiteY62" fmla="*/ 692678 h 1178553"/>
                  <a:gd name="connsiteX63" fmla="*/ 610371 w 1241076"/>
                  <a:gd name="connsiteY63" fmla="*/ 816482 h 1178553"/>
                  <a:gd name="connsiteX64" fmla="*/ 462382 w 1241076"/>
                  <a:gd name="connsiteY64" fmla="*/ 1007063 h 1178553"/>
                  <a:gd name="connsiteX65" fmla="*/ 398494 w 1241076"/>
                  <a:gd name="connsiteY65" fmla="*/ 1043518 h 1178553"/>
                  <a:gd name="connsiteX66" fmla="*/ 330997 w 1241076"/>
                  <a:gd name="connsiteY66" fmla="*/ 1016808 h 1178553"/>
                  <a:gd name="connsiteX67" fmla="*/ 332441 w 1241076"/>
                  <a:gd name="connsiteY67" fmla="*/ 961944 h 1178553"/>
                  <a:gd name="connsiteX68" fmla="*/ 379725 w 1241076"/>
                  <a:gd name="connsiteY68" fmla="*/ 894808 h 1178553"/>
                  <a:gd name="connsiteX69" fmla="*/ 464548 w 1241076"/>
                  <a:gd name="connsiteY69" fmla="*/ 699536 h 1178553"/>
                  <a:gd name="connsiteX70" fmla="*/ 557672 w 1241076"/>
                  <a:gd name="connsiteY70" fmla="*/ 434961 h 1178553"/>
                  <a:gd name="connsiteX71" fmla="*/ 657655 w 1241076"/>
                  <a:gd name="connsiteY71" fmla="*/ 278671 h 1178553"/>
                  <a:gd name="connsiteX72" fmla="*/ 793371 w 1241076"/>
                  <a:gd name="connsiteY72" fmla="*/ 186629 h 1178553"/>
                  <a:gd name="connsiteX73" fmla="*/ 1116058 w 1241076"/>
                  <a:gd name="connsiteY73" fmla="*/ 41168 h 1178553"/>
                  <a:gd name="connsiteX74" fmla="*/ 1171283 w 1241076"/>
                  <a:gd name="connsiteY74" fmla="*/ 18067 h 1178553"/>
                  <a:gd name="connsiteX75" fmla="*/ 1223620 w 1241076"/>
                  <a:gd name="connsiteY75" fmla="*/ 77984 h 1178553"/>
                  <a:gd name="connsiteX76" fmla="*/ 1157567 w 1241076"/>
                  <a:gd name="connsiteY76" fmla="*/ 170387 h 1178553"/>
                  <a:gd name="connsiteX77" fmla="*/ 978537 w 1241076"/>
                  <a:gd name="connsiteY77" fmla="*/ 270369 h 1178553"/>
                  <a:gd name="connsiteX78" fmla="*/ 956519 w 1241076"/>
                  <a:gd name="connsiteY78" fmla="*/ 275061 h 1178553"/>
                  <a:gd name="connsiteX79" fmla="*/ 915010 w 1241076"/>
                  <a:gd name="connsiteY79" fmla="*/ 320902 h 1178553"/>
                  <a:gd name="connsiteX80" fmla="*/ 779655 w 1241076"/>
                  <a:gd name="connsiteY80" fmla="*/ 563097 h 1178553"/>
                  <a:gd name="connsiteX81" fmla="*/ 778211 w 1241076"/>
                  <a:gd name="connsiteY81" fmla="*/ 565263 h 1178553"/>
                  <a:gd name="connsiteX82" fmla="*/ 761969 w 1241076"/>
                  <a:gd name="connsiteY82" fmla="*/ 594861 h 1178553"/>
                  <a:gd name="connsiteX83" fmla="*/ 788317 w 1241076"/>
                  <a:gd name="connsiteY83" fmla="*/ 569595 h 1178553"/>
                  <a:gd name="connsiteX84" fmla="*/ 873140 w 1241076"/>
                  <a:gd name="connsiteY84" fmla="*/ 442541 h 1178553"/>
                  <a:gd name="connsiteX85" fmla="*/ 893714 w 1241076"/>
                  <a:gd name="connsiteY85" fmla="*/ 421606 h 1178553"/>
                  <a:gd name="connsiteX86" fmla="*/ 991531 w 1241076"/>
                  <a:gd name="connsiteY86" fmla="*/ 386955 h 1178553"/>
                  <a:gd name="connsiteX87" fmla="*/ 1041341 w 1241076"/>
                  <a:gd name="connsiteY87" fmla="*/ 412221 h 1178553"/>
                  <a:gd name="connsiteX88" fmla="*/ 1081407 w 1241076"/>
                  <a:gd name="connsiteY88" fmla="*/ 663802 h 1178553"/>
                  <a:gd name="connsiteX89" fmla="*/ 1033040 w 1241076"/>
                  <a:gd name="connsiteY89" fmla="*/ 741405 h 1178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241076" h="1178553">
                    <a:moveTo>
                      <a:pt x="1095845" y="674991"/>
                    </a:moveTo>
                    <a:cubicBezTo>
                      <a:pt x="1095123" y="670660"/>
                      <a:pt x="1094762" y="666328"/>
                      <a:pt x="1094040" y="661997"/>
                    </a:cubicBezTo>
                    <a:cubicBezTo>
                      <a:pt x="1082129" y="580062"/>
                      <a:pt x="1075271" y="506790"/>
                      <a:pt x="1063360" y="428825"/>
                    </a:cubicBezTo>
                    <a:cubicBezTo>
                      <a:pt x="1055419" y="376488"/>
                      <a:pt x="1021851" y="359162"/>
                      <a:pt x="971679" y="377571"/>
                    </a:cubicBezTo>
                    <a:cubicBezTo>
                      <a:pt x="949661" y="385511"/>
                      <a:pt x="929087" y="397784"/>
                      <a:pt x="893714" y="407529"/>
                    </a:cubicBezTo>
                    <a:cubicBezTo>
                      <a:pt x="907069" y="375405"/>
                      <a:pt x="924756" y="335701"/>
                      <a:pt x="936667" y="307186"/>
                    </a:cubicBezTo>
                    <a:cubicBezTo>
                      <a:pt x="939915" y="299967"/>
                      <a:pt x="945690" y="295275"/>
                      <a:pt x="952549" y="293470"/>
                    </a:cubicBezTo>
                    <a:cubicBezTo>
                      <a:pt x="1025460" y="272174"/>
                      <a:pt x="1087904" y="230304"/>
                      <a:pt x="1151430" y="190961"/>
                    </a:cubicBezTo>
                    <a:cubicBezTo>
                      <a:pt x="1177419" y="174718"/>
                      <a:pt x="1201241" y="159197"/>
                      <a:pt x="1217484" y="137901"/>
                    </a:cubicBezTo>
                    <a:cubicBezTo>
                      <a:pt x="1220010" y="134653"/>
                      <a:pt x="1222177" y="131404"/>
                      <a:pt x="1224342" y="128156"/>
                    </a:cubicBezTo>
                    <a:cubicBezTo>
                      <a:pt x="1232644" y="114801"/>
                      <a:pt x="1238419" y="98919"/>
                      <a:pt x="1240585" y="79428"/>
                    </a:cubicBezTo>
                    <a:cubicBezTo>
                      <a:pt x="1245999" y="29978"/>
                      <a:pt x="1205934" y="-11531"/>
                      <a:pt x="1158289" y="2907"/>
                    </a:cubicBezTo>
                    <a:cubicBezTo>
                      <a:pt x="1155401" y="3629"/>
                      <a:pt x="1152513" y="4712"/>
                      <a:pt x="1149987" y="5795"/>
                    </a:cubicBezTo>
                    <a:cubicBezTo>
                      <a:pt x="1146738" y="7238"/>
                      <a:pt x="1143490" y="8682"/>
                      <a:pt x="1140241" y="10487"/>
                    </a:cubicBezTo>
                    <a:cubicBezTo>
                      <a:pt x="1127608" y="16984"/>
                      <a:pt x="1115697" y="25647"/>
                      <a:pt x="1103425" y="32866"/>
                    </a:cubicBezTo>
                    <a:cubicBezTo>
                      <a:pt x="1100176" y="34671"/>
                      <a:pt x="1097288" y="36475"/>
                      <a:pt x="1094040" y="38641"/>
                    </a:cubicBezTo>
                    <a:cubicBezTo>
                      <a:pt x="1094401" y="42611"/>
                      <a:pt x="1094401" y="46943"/>
                      <a:pt x="1094401" y="50913"/>
                    </a:cubicBezTo>
                    <a:cubicBezTo>
                      <a:pt x="1094040" y="50913"/>
                      <a:pt x="1093318" y="50913"/>
                      <a:pt x="1092957" y="50913"/>
                    </a:cubicBezTo>
                    <a:cubicBezTo>
                      <a:pt x="1087904" y="50913"/>
                      <a:pt x="1083573" y="52357"/>
                      <a:pt x="1080324" y="54523"/>
                    </a:cubicBezTo>
                    <a:cubicBezTo>
                      <a:pt x="1080685" y="51996"/>
                      <a:pt x="1080685" y="49469"/>
                      <a:pt x="1080685" y="46943"/>
                    </a:cubicBezTo>
                    <a:cubicBezTo>
                      <a:pt x="995862" y="97836"/>
                      <a:pt x="907791" y="142955"/>
                      <a:pt x="811779" y="168221"/>
                    </a:cubicBezTo>
                    <a:cubicBezTo>
                      <a:pt x="815749" y="171831"/>
                      <a:pt x="820081" y="175079"/>
                      <a:pt x="824412" y="177967"/>
                    </a:cubicBezTo>
                    <a:cubicBezTo>
                      <a:pt x="822607" y="177606"/>
                      <a:pt x="820442" y="177245"/>
                      <a:pt x="817915" y="177245"/>
                    </a:cubicBezTo>
                    <a:cubicBezTo>
                      <a:pt x="812140" y="177245"/>
                      <a:pt x="807448" y="179049"/>
                      <a:pt x="803838" y="181937"/>
                    </a:cubicBezTo>
                    <a:cubicBezTo>
                      <a:pt x="800229" y="179049"/>
                      <a:pt x="796980" y="175801"/>
                      <a:pt x="793732" y="172552"/>
                    </a:cubicBezTo>
                    <a:cubicBezTo>
                      <a:pt x="793371" y="172552"/>
                      <a:pt x="793371" y="172552"/>
                      <a:pt x="793010" y="172552"/>
                    </a:cubicBezTo>
                    <a:cubicBezTo>
                      <a:pt x="732371" y="186629"/>
                      <a:pt x="688696" y="219115"/>
                      <a:pt x="650797" y="266399"/>
                    </a:cubicBezTo>
                    <a:cubicBezTo>
                      <a:pt x="606039" y="323067"/>
                      <a:pt x="568862" y="383707"/>
                      <a:pt x="535654" y="448316"/>
                    </a:cubicBezTo>
                    <a:cubicBezTo>
                      <a:pt x="493424" y="530251"/>
                      <a:pt x="466713" y="617601"/>
                      <a:pt x="446861" y="706033"/>
                    </a:cubicBezTo>
                    <a:cubicBezTo>
                      <a:pt x="432423" y="771003"/>
                      <a:pt x="410045" y="829477"/>
                      <a:pt x="369619" y="881453"/>
                    </a:cubicBezTo>
                    <a:cubicBezTo>
                      <a:pt x="350489" y="905997"/>
                      <a:pt x="332802" y="931264"/>
                      <a:pt x="315837" y="957252"/>
                    </a:cubicBezTo>
                    <a:cubicBezTo>
                      <a:pt x="292737" y="993708"/>
                      <a:pt x="301761" y="1027276"/>
                      <a:pt x="341104" y="1044962"/>
                    </a:cubicBezTo>
                    <a:cubicBezTo>
                      <a:pt x="345074" y="1046767"/>
                      <a:pt x="348684" y="1048211"/>
                      <a:pt x="352293" y="1049655"/>
                    </a:cubicBezTo>
                    <a:cubicBezTo>
                      <a:pt x="327027" y="1055069"/>
                      <a:pt x="242565" y="1034495"/>
                      <a:pt x="223435" y="1057956"/>
                    </a:cubicBezTo>
                    <a:cubicBezTo>
                      <a:pt x="174707" y="1117152"/>
                      <a:pt x="95299" y="1160104"/>
                      <a:pt x="17695" y="1163714"/>
                    </a:cubicBezTo>
                    <a:cubicBezTo>
                      <a:pt x="10837" y="1164075"/>
                      <a:pt x="-353" y="1161187"/>
                      <a:pt x="9" y="1170572"/>
                    </a:cubicBezTo>
                    <a:cubicBezTo>
                      <a:pt x="369" y="1182483"/>
                      <a:pt x="12642" y="1177430"/>
                      <a:pt x="19861" y="1177791"/>
                    </a:cubicBezTo>
                    <a:cubicBezTo>
                      <a:pt x="90606" y="1179235"/>
                      <a:pt x="147275" y="1145667"/>
                      <a:pt x="198169" y="1101270"/>
                    </a:cubicBezTo>
                    <a:cubicBezTo>
                      <a:pt x="215855" y="1085749"/>
                      <a:pt x="230293" y="1065536"/>
                      <a:pt x="252671" y="1059761"/>
                    </a:cubicBezTo>
                    <a:cubicBezTo>
                      <a:pt x="253394" y="1059761"/>
                      <a:pt x="254476" y="1059761"/>
                      <a:pt x="255198" y="1059761"/>
                    </a:cubicBezTo>
                    <a:cubicBezTo>
                      <a:pt x="264222" y="1059761"/>
                      <a:pt x="273967" y="1060122"/>
                      <a:pt x="283352" y="1060844"/>
                    </a:cubicBezTo>
                    <a:cubicBezTo>
                      <a:pt x="284074" y="1060844"/>
                      <a:pt x="284435" y="1061205"/>
                      <a:pt x="285157" y="1061205"/>
                    </a:cubicBezTo>
                    <a:cubicBezTo>
                      <a:pt x="284796" y="1061205"/>
                      <a:pt x="284796" y="1060844"/>
                      <a:pt x="284435" y="1060844"/>
                    </a:cubicBezTo>
                    <a:cubicBezTo>
                      <a:pt x="316559" y="1062288"/>
                      <a:pt x="350127" y="1064453"/>
                      <a:pt x="380447" y="1057595"/>
                    </a:cubicBezTo>
                    <a:cubicBezTo>
                      <a:pt x="401382" y="1060483"/>
                      <a:pt x="417625" y="1055791"/>
                      <a:pt x="434228" y="1045323"/>
                    </a:cubicBezTo>
                    <a:cubicBezTo>
                      <a:pt x="441086" y="1040992"/>
                      <a:pt x="447944" y="1035938"/>
                      <a:pt x="455163" y="1030163"/>
                    </a:cubicBezTo>
                    <a:cubicBezTo>
                      <a:pt x="462021" y="1024749"/>
                      <a:pt x="468879" y="1018613"/>
                      <a:pt x="476459" y="1012116"/>
                    </a:cubicBezTo>
                    <a:cubicBezTo>
                      <a:pt x="550092" y="948589"/>
                      <a:pt x="597738" y="875678"/>
                      <a:pt x="642495" y="787607"/>
                    </a:cubicBezTo>
                    <a:cubicBezTo>
                      <a:pt x="678589" y="716500"/>
                      <a:pt x="724430" y="665967"/>
                      <a:pt x="797702" y="630956"/>
                    </a:cubicBezTo>
                    <a:cubicBezTo>
                      <a:pt x="822968" y="618683"/>
                      <a:pt x="868809" y="596305"/>
                      <a:pt x="892992" y="581867"/>
                    </a:cubicBezTo>
                    <a:cubicBezTo>
                      <a:pt x="930170" y="560210"/>
                      <a:pt x="940276" y="565985"/>
                      <a:pt x="944247" y="608216"/>
                    </a:cubicBezTo>
                    <a:cubicBezTo>
                      <a:pt x="947495" y="643589"/>
                      <a:pt x="946413" y="679322"/>
                      <a:pt x="960490" y="713252"/>
                    </a:cubicBezTo>
                    <a:cubicBezTo>
                      <a:pt x="969513" y="735269"/>
                      <a:pt x="981785" y="749346"/>
                      <a:pt x="998028" y="755483"/>
                    </a:cubicBezTo>
                    <a:cubicBezTo>
                      <a:pt x="1003803" y="757648"/>
                      <a:pt x="1010300" y="759092"/>
                      <a:pt x="1017158" y="759092"/>
                    </a:cubicBezTo>
                    <a:cubicBezTo>
                      <a:pt x="1024738" y="759453"/>
                      <a:pt x="1033401" y="758370"/>
                      <a:pt x="1042425" y="756204"/>
                    </a:cubicBezTo>
                    <a:cubicBezTo>
                      <a:pt x="1068413" y="749707"/>
                      <a:pt x="1092596" y="715056"/>
                      <a:pt x="1094762" y="686903"/>
                    </a:cubicBezTo>
                    <a:cubicBezTo>
                      <a:pt x="1096567" y="682571"/>
                      <a:pt x="1096567" y="678601"/>
                      <a:pt x="1095845" y="674991"/>
                    </a:cubicBezTo>
                    <a:close/>
                    <a:moveTo>
                      <a:pt x="1033040" y="741405"/>
                    </a:moveTo>
                    <a:cubicBezTo>
                      <a:pt x="1007774" y="745376"/>
                      <a:pt x="988643" y="737796"/>
                      <a:pt x="978898" y="711447"/>
                    </a:cubicBezTo>
                    <a:cubicBezTo>
                      <a:pt x="966626" y="677518"/>
                      <a:pt x="964099" y="642145"/>
                      <a:pt x="960850" y="606772"/>
                    </a:cubicBezTo>
                    <a:cubicBezTo>
                      <a:pt x="959407" y="593056"/>
                      <a:pt x="957241" y="579701"/>
                      <a:pt x="949661" y="567790"/>
                    </a:cubicBezTo>
                    <a:cubicBezTo>
                      <a:pt x="942081" y="555878"/>
                      <a:pt x="931253" y="551547"/>
                      <a:pt x="919342" y="557322"/>
                    </a:cubicBezTo>
                    <a:cubicBezTo>
                      <a:pt x="841738" y="593417"/>
                      <a:pt x="742116" y="625541"/>
                      <a:pt x="685087" y="692678"/>
                    </a:cubicBezTo>
                    <a:cubicBezTo>
                      <a:pt x="654406" y="728772"/>
                      <a:pt x="634554" y="774613"/>
                      <a:pt x="610371" y="816482"/>
                    </a:cubicBezTo>
                    <a:cubicBezTo>
                      <a:pt x="567779" y="891199"/>
                      <a:pt x="525187" y="950394"/>
                      <a:pt x="462382" y="1007063"/>
                    </a:cubicBezTo>
                    <a:cubicBezTo>
                      <a:pt x="439282" y="1027637"/>
                      <a:pt x="429536" y="1039187"/>
                      <a:pt x="398494" y="1043518"/>
                    </a:cubicBezTo>
                    <a:cubicBezTo>
                      <a:pt x="380086" y="1046045"/>
                      <a:pt x="340382" y="1033412"/>
                      <a:pt x="330997" y="1016808"/>
                    </a:cubicBezTo>
                    <a:cubicBezTo>
                      <a:pt x="320891" y="998761"/>
                      <a:pt x="321251" y="979270"/>
                      <a:pt x="332441" y="961944"/>
                    </a:cubicBezTo>
                    <a:cubicBezTo>
                      <a:pt x="347240" y="938844"/>
                      <a:pt x="363843" y="917187"/>
                      <a:pt x="379725" y="894808"/>
                    </a:cubicBezTo>
                    <a:cubicBezTo>
                      <a:pt x="421956" y="835974"/>
                      <a:pt x="449749" y="772808"/>
                      <a:pt x="464548" y="699536"/>
                    </a:cubicBezTo>
                    <a:cubicBezTo>
                      <a:pt x="482956" y="608216"/>
                      <a:pt x="511832" y="517979"/>
                      <a:pt x="557672" y="434961"/>
                    </a:cubicBezTo>
                    <a:cubicBezTo>
                      <a:pt x="587631" y="380819"/>
                      <a:pt x="618672" y="327760"/>
                      <a:pt x="657655" y="278671"/>
                    </a:cubicBezTo>
                    <a:cubicBezTo>
                      <a:pt x="693749" y="232831"/>
                      <a:pt x="733815" y="199262"/>
                      <a:pt x="793371" y="186629"/>
                    </a:cubicBezTo>
                    <a:cubicBezTo>
                      <a:pt x="911040" y="161363"/>
                      <a:pt x="1014270" y="102889"/>
                      <a:pt x="1116058" y="41168"/>
                    </a:cubicBezTo>
                    <a:cubicBezTo>
                      <a:pt x="1133383" y="30700"/>
                      <a:pt x="1151070" y="20955"/>
                      <a:pt x="1171283" y="18067"/>
                    </a:cubicBezTo>
                    <a:cubicBezTo>
                      <a:pt x="1208099" y="13375"/>
                      <a:pt x="1226508" y="41168"/>
                      <a:pt x="1223620" y="77984"/>
                    </a:cubicBezTo>
                    <a:cubicBezTo>
                      <a:pt x="1220372" y="124185"/>
                      <a:pt x="1193662" y="146925"/>
                      <a:pt x="1157567" y="170387"/>
                    </a:cubicBezTo>
                    <a:cubicBezTo>
                      <a:pt x="1100176" y="207564"/>
                      <a:pt x="1042064" y="243659"/>
                      <a:pt x="978537" y="270369"/>
                    </a:cubicBezTo>
                    <a:cubicBezTo>
                      <a:pt x="974205" y="272174"/>
                      <a:pt x="960490" y="275783"/>
                      <a:pt x="956519" y="275061"/>
                    </a:cubicBezTo>
                    <a:cubicBezTo>
                      <a:pt x="928365" y="279032"/>
                      <a:pt x="924395" y="295635"/>
                      <a:pt x="915010" y="320902"/>
                    </a:cubicBezTo>
                    <a:cubicBezTo>
                      <a:pt x="883247" y="408973"/>
                      <a:pt x="834158" y="487660"/>
                      <a:pt x="779655" y="563097"/>
                    </a:cubicBezTo>
                    <a:cubicBezTo>
                      <a:pt x="779294" y="563819"/>
                      <a:pt x="778572" y="564541"/>
                      <a:pt x="778211" y="565263"/>
                    </a:cubicBezTo>
                    <a:cubicBezTo>
                      <a:pt x="774602" y="577174"/>
                      <a:pt x="757637" y="588725"/>
                      <a:pt x="761969" y="594861"/>
                    </a:cubicBezTo>
                    <a:cubicBezTo>
                      <a:pt x="770992" y="602802"/>
                      <a:pt x="781459" y="579701"/>
                      <a:pt x="788317" y="569595"/>
                    </a:cubicBezTo>
                    <a:cubicBezTo>
                      <a:pt x="816472" y="527364"/>
                      <a:pt x="851122" y="489103"/>
                      <a:pt x="873140" y="442541"/>
                    </a:cubicBezTo>
                    <a:cubicBezTo>
                      <a:pt x="877472" y="433156"/>
                      <a:pt x="884329" y="426298"/>
                      <a:pt x="893714" y="421606"/>
                    </a:cubicBezTo>
                    <a:cubicBezTo>
                      <a:pt x="925117" y="406807"/>
                      <a:pt x="957602" y="394174"/>
                      <a:pt x="991531" y="386955"/>
                    </a:cubicBezTo>
                    <a:cubicBezTo>
                      <a:pt x="1013549" y="382263"/>
                      <a:pt x="1036649" y="385872"/>
                      <a:pt x="1041341" y="412221"/>
                    </a:cubicBezTo>
                    <a:cubicBezTo>
                      <a:pt x="1056502" y="500293"/>
                      <a:pt x="1069856" y="588725"/>
                      <a:pt x="1081407" y="663802"/>
                    </a:cubicBezTo>
                    <a:cubicBezTo>
                      <a:pt x="1082129" y="716139"/>
                      <a:pt x="1066969" y="736352"/>
                      <a:pt x="1033040" y="741405"/>
                    </a:cubicBezTo>
                    <a:close/>
                  </a:path>
                </a:pathLst>
              </a:custGeom>
              <a:solidFill>
                <a:srgbClr val="000000"/>
              </a:solidFill>
              <a:ln w="3607" cap="flat">
                <a:noFill/>
                <a:prstDash val="solid"/>
                <a:miter/>
              </a:ln>
            </p:spPr>
            <p:txBody>
              <a:bodyPr rtlCol="0" anchor="ctr"/>
              <a:lstStyle/>
              <a:p>
                <a:endParaRPr lang="en-US"/>
              </a:p>
            </p:txBody>
          </p:sp>
          <p:sp>
            <p:nvSpPr>
              <p:cNvPr id="2181" name="Freeform 160">
                <a:extLst>
                  <a:ext uri="{FF2B5EF4-FFF2-40B4-BE49-F238E27FC236}">
                    <a16:creationId xmlns:a16="http://schemas.microsoft.com/office/drawing/2014/main" id="{8F650A58-A56C-874C-63D8-2D2454EBF914}"/>
                  </a:ext>
                </a:extLst>
              </p:cNvPr>
              <p:cNvSpPr/>
              <p:nvPr/>
            </p:nvSpPr>
            <p:spPr>
              <a:xfrm>
                <a:off x="5625684" y="1189904"/>
                <a:ext cx="1450349" cy="1219057"/>
              </a:xfrm>
              <a:custGeom>
                <a:avLst/>
                <a:gdLst>
                  <a:gd name="connsiteX0" fmla="*/ 1429352 w 1450349"/>
                  <a:gd name="connsiteY0" fmla="*/ 1178993 h 1219057"/>
                  <a:gd name="connsiteX1" fmla="*/ 1374849 w 1450349"/>
                  <a:gd name="connsiteY1" fmla="*/ 1147590 h 1219057"/>
                  <a:gd name="connsiteX2" fmla="*/ 1322872 w 1450349"/>
                  <a:gd name="connsiteY2" fmla="*/ 1081898 h 1219057"/>
                  <a:gd name="connsiteX3" fmla="*/ 1261872 w 1450349"/>
                  <a:gd name="connsiteY3" fmla="*/ 906838 h 1219057"/>
                  <a:gd name="connsiteX4" fmla="*/ 1180298 w 1450349"/>
                  <a:gd name="connsiteY4" fmla="*/ 724921 h 1219057"/>
                  <a:gd name="connsiteX5" fmla="*/ 1131570 w 1450349"/>
                  <a:gd name="connsiteY5" fmla="*/ 559607 h 1219057"/>
                  <a:gd name="connsiteX6" fmla="*/ 1059381 w 1450349"/>
                  <a:gd name="connsiteY6" fmla="*/ 500412 h 1219057"/>
                  <a:gd name="connsiteX7" fmla="*/ 968783 w 1450349"/>
                  <a:gd name="connsiteY7" fmla="*/ 441216 h 1219057"/>
                  <a:gd name="connsiteX8" fmla="*/ 882878 w 1450349"/>
                  <a:gd name="connsiteY8" fmla="*/ 270849 h 1219057"/>
                  <a:gd name="connsiteX9" fmla="*/ 797694 w 1450349"/>
                  <a:gd name="connsiteY9" fmla="*/ 133689 h 1219057"/>
                  <a:gd name="connsiteX10" fmla="*/ 695185 w 1450349"/>
                  <a:gd name="connsiteY10" fmla="*/ 18547 h 1219057"/>
                  <a:gd name="connsiteX11" fmla="*/ 620830 w 1450349"/>
                  <a:gd name="connsiteY11" fmla="*/ 5914 h 1219057"/>
                  <a:gd name="connsiteX12" fmla="*/ 391267 w 1450349"/>
                  <a:gd name="connsiteY12" fmla="*/ 281317 h 1219057"/>
                  <a:gd name="connsiteX13" fmla="*/ 356977 w 1450349"/>
                  <a:gd name="connsiteY13" fmla="*/ 315607 h 1219057"/>
                  <a:gd name="connsiteX14" fmla="*/ 342178 w 1450349"/>
                  <a:gd name="connsiteY14" fmla="*/ 330405 h 1219057"/>
                  <a:gd name="connsiteX15" fmla="*/ 73633 w 1450349"/>
                  <a:gd name="connsiteY15" fmla="*/ 620968 h 1219057"/>
                  <a:gd name="connsiteX16" fmla="*/ 7580 w 1450349"/>
                  <a:gd name="connsiteY16" fmla="*/ 722755 h 1219057"/>
                  <a:gd name="connsiteX17" fmla="*/ 0 w 1450349"/>
                  <a:gd name="connsiteY17" fmla="*/ 739359 h 1219057"/>
                  <a:gd name="connsiteX18" fmla="*/ 12633 w 1450349"/>
                  <a:gd name="connsiteY18" fmla="*/ 735749 h 1219057"/>
                  <a:gd name="connsiteX19" fmla="*/ 12633 w 1450349"/>
                  <a:gd name="connsiteY19" fmla="*/ 735388 h 1219057"/>
                  <a:gd name="connsiteX20" fmla="*/ 398125 w 1450349"/>
                  <a:gd name="connsiteY20" fmla="*/ 289618 h 1219057"/>
                  <a:gd name="connsiteX21" fmla="*/ 529149 w 1450349"/>
                  <a:gd name="connsiteY21" fmla="*/ 118168 h 1219057"/>
                  <a:gd name="connsiteX22" fmla="*/ 604226 w 1450349"/>
                  <a:gd name="connsiteY22" fmla="*/ 39482 h 1219057"/>
                  <a:gd name="connsiteX23" fmla="*/ 710345 w 1450349"/>
                  <a:gd name="connsiteY23" fmla="*/ 47423 h 1219057"/>
                  <a:gd name="connsiteX24" fmla="*/ 801303 w 1450349"/>
                  <a:gd name="connsiteY24" fmla="*/ 172310 h 1219057"/>
                  <a:gd name="connsiteX25" fmla="*/ 912475 w 1450349"/>
                  <a:gd name="connsiteY25" fmla="*/ 363612 h 1219057"/>
                  <a:gd name="connsiteX26" fmla="*/ 960120 w 1450349"/>
                  <a:gd name="connsiteY26" fmla="*/ 458903 h 1219057"/>
                  <a:gd name="connsiteX27" fmla="*/ 1043860 w 1450349"/>
                  <a:gd name="connsiteY27" fmla="*/ 511601 h 1219057"/>
                  <a:gd name="connsiteX28" fmla="*/ 1070931 w 1450349"/>
                  <a:gd name="connsiteY28" fmla="*/ 514489 h 1219057"/>
                  <a:gd name="connsiteX29" fmla="*/ 1108831 w 1450349"/>
                  <a:gd name="connsiteY29" fmla="*/ 546974 h 1219057"/>
                  <a:gd name="connsiteX30" fmla="*/ 1129404 w 1450349"/>
                  <a:gd name="connsiteY30" fmla="*/ 613388 h 1219057"/>
                  <a:gd name="connsiteX31" fmla="*/ 1199789 w 1450349"/>
                  <a:gd name="connsiteY31" fmla="*/ 819128 h 1219057"/>
                  <a:gd name="connsiteX32" fmla="*/ 1307352 w 1450349"/>
                  <a:gd name="connsiteY32" fmla="*/ 1090560 h 1219057"/>
                  <a:gd name="connsiteX33" fmla="*/ 1357884 w 1450349"/>
                  <a:gd name="connsiteY33" fmla="*/ 1155170 h 1219057"/>
                  <a:gd name="connsiteX34" fmla="*/ 1450287 w 1450349"/>
                  <a:gd name="connsiteY34" fmla="*/ 1219058 h 1219057"/>
                  <a:gd name="connsiteX35" fmla="*/ 1429352 w 1450349"/>
                  <a:gd name="connsiteY35" fmla="*/ 1178993 h 1219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450349" h="1219057">
                    <a:moveTo>
                      <a:pt x="1429352" y="1178993"/>
                    </a:moveTo>
                    <a:cubicBezTo>
                      <a:pt x="1410943" y="1169247"/>
                      <a:pt x="1393979" y="1155892"/>
                      <a:pt x="1374849" y="1147590"/>
                    </a:cubicBezTo>
                    <a:cubicBezTo>
                      <a:pt x="1344890" y="1134596"/>
                      <a:pt x="1331535" y="1111495"/>
                      <a:pt x="1322872" y="1081898"/>
                    </a:cubicBezTo>
                    <a:cubicBezTo>
                      <a:pt x="1305186" y="1022702"/>
                      <a:pt x="1287139" y="963507"/>
                      <a:pt x="1261872" y="906838"/>
                    </a:cubicBezTo>
                    <a:cubicBezTo>
                      <a:pt x="1234801" y="846199"/>
                      <a:pt x="1197984" y="789530"/>
                      <a:pt x="1180298" y="724921"/>
                    </a:cubicBezTo>
                    <a:cubicBezTo>
                      <a:pt x="1165138" y="669696"/>
                      <a:pt x="1148174" y="614471"/>
                      <a:pt x="1131570" y="559607"/>
                    </a:cubicBezTo>
                    <a:cubicBezTo>
                      <a:pt x="1115327" y="505465"/>
                      <a:pt x="1114606" y="503299"/>
                      <a:pt x="1059381" y="500412"/>
                    </a:cubicBezTo>
                    <a:cubicBezTo>
                      <a:pt x="1016428" y="498246"/>
                      <a:pt x="990079" y="478033"/>
                      <a:pt x="968783" y="441216"/>
                    </a:cubicBezTo>
                    <a:cubicBezTo>
                      <a:pt x="937020" y="385991"/>
                      <a:pt x="920416" y="323186"/>
                      <a:pt x="882878" y="270849"/>
                    </a:cubicBezTo>
                    <a:cubicBezTo>
                      <a:pt x="851475" y="227174"/>
                      <a:pt x="823682" y="180973"/>
                      <a:pt x="797694" y="133689"/>
                    </a:cubicBezTo>
                    <a:cubicBezTo>
                      <a:pt x="772427" y="87849"/>
                      <a:pt x="741386" y="45979"/>
                      <a:pt x="695185" y="18547"/>
                    </a:cubicBezTo>
                    <a:cubicBezTo>
                      <a:pt x="672445" y="4831"/>
                      <a:pt x="648984" y="-7802"/>
                      <a:pt x="620830" y="5914"/>
                    </a:cubicBezTo>
                    <a:cubicBezTo>
                      <a:pt x="557664" y="36594"/>
                      <a:pt x="395237" y="277707"/>
                      <a:pt x="391267" y="281317"/>
                    </a:cubicBezTo>
                    <a:cubicBezTo>
                      <a:pt x="381883" y="290701"/>
                      <a:pt x="369971" y="302251"/>
                      <a:pt x="356977" y="315607"/>
                    </a:cubicBezTo>
                    <a:cubicBezTo>
                      <a:pt x="352285" y="320299"/>
                      <a:pt x="347232" y="325352"/>
                      <a:pt x="342178" y="330405"/>
                    </a:cubicBezTo>
                    <a:cubicBezTo>
                      <a:pt x="256273" y="417033"/>
                      <a:pt x="121640" y="557441"/>
                      <a:pt x="73633" y="620968"/>
                    </a:cubicBezTo>
                    <a:cubicBezTo>
                      <a:pt x="60639" y="638293"/>
                      <a:pt x="24545" y="690631"/>
                      <a:pt x="7580" y="722755"/>
                    </a:cubicBezTo>
                    <a:cubicBezTo>
                      <a:pt x="3971" y="729252"/>
                      <a:pt x="1444" y="735027"/>
                      <a:pt x="0" y="739359"/>
                    </a:cubicBezTo>
                    <a:cubicBezTo>
                      <a:pt x="8302" y="741524"/>
                      <a:pt x="10828" y="738637"/>
                      <a:pt x="12633" y="735749"/>
                    </a:cubicBezTo>
                    <a:cubicBezTo>
                      <a:pt x="12633" y="735749"/>
                      <a:pt x="12633" y="735749"/>
                      <a:pt x="12633" y="735388"/>
                    </a:cubicBezTo>
                    <a:cubicBezTo>
                      <a:pt x="78326" y="635406"/>
                      <a:pt x="311137" y="371553"/>
                      <a:pt x="398125" y="289618"/>
                    </a:cubicBezTo>
                    <a:cubicBezTo>
                      <a:pt x="402818" y="284926"/>
                      <a:pt x="519764" y="131884"/>
                      <a:pt x="529149" y="118168"/>
                    </a:cubicBezTo>
                    <a:cubicBezTo>
                      <a:pt x="549723" y="87488"/>
                      <a:pt x="574629" y="61139"/>
                      <a:pt x="604226" y="39482"/>
                    </a:cubicBezTo>
                    <a:cubicBezTo>
                      <a:pt x="647901" y="7718"/>
                      <a:pt x="669557" y="11328"/>
                      <a:pt x="710345" y="47423"/>
                    </a:cubicBezTo>
                    <a:cubicBezTo>
                      <a:pt x="750410" y="82434"/>
                      <a:pt x="776398" y="127192"/>
                      <a:pt x="801303" y="172310"/>
                    </a:cubicBezTo>
                    <a:cubicBezTo>
                      <a:pt x="837037" y="236920"/>
                      <a:pt x="884321" y="294672"/>
                      <a:pt x="912475" y="363612"/>
                    </a:cubicBezTo>
                    <a:cubicBezTo>
                      <a:pt x="925830" y="396459"/>
                      <a:pt x="942073" y="427861"/>
                      <a:pt x="960120" y="458903"/>
                    </a:cubicBezTo>
                    <a:cubicBezTo>
                      <a:pt x="979250" y="492471"/>
                      <a:pt x="1007043" y="508352"/>
                      <a:pt x="1043860" y="511601"/>
                    </a:cubicBezTo>
                    <a:cubicBezTo>
                      <a:pt x="1052884" y="512323"/>
                      <a:pt x="1061907" y="513767"/>
                      <a:pt x="1070931" y="514489"/>
                    </a:cubicBezTo>
                    <a:cubicBezTo>
                      <a:pt x="1091505" y="515932"/>
                      <a:pt x="1103416" y="526400"/>
                      <a:pt x="1108831" y="546974"/>
                    </a:cubicBezTo>
                    <a:cubicBezTo>
                      <a:pt x="1114606" y="569352"/>
                      <a:pt x="1121464" y="591731"/>
                      <a:pt x="1129404" y="613388"/>
                    </a:cubicBezTo>
                    <a:cubicBezTo>
                      <a:pt x="1154671" y="681607"/>
                      <a:pt x="1164055" y="754157"/>
                      <a:pt x="1199789" y="819128"/>
                    </a:cubicBezTo>
                    <a:cubicBezTo>
                      <a:pt x="1246712" y="904673"/>
                      <a:pt x="1282085" y="995631"/>
                      <a:pt x="1307352" y="1090560"/>
                    </a:cubicBezTo>
                    <a:cubicBezTo>
                      <a:pt x="1314931" y="1118714"/>
                      <a:pt x="1330452" y="1140371"/>
                      <a:pt x="1357884" y="1155170"/>
                    </a:cubicBezTo>
                    <a:cubicBezTo>
                      <a:pt x="1390370" y="1172856"/>
                      <a:pt x="1426825" y="1186573"/>
                      <a:pt x="1450287" y="1219058"/>
                    </a:cubicBezTo>
                    <a:cubicBezTo>
                      <a:pt x="1451008" y="1201371"/>
                      <a:pt x="1445594" y="1187655"/>
                      <a:pt x="1429352" y="1178993"/>
                    </a:cubicBezTo>
                    <a:close/>
                  </a:path>
                </a:pathLst>
              </a:custGeom>
              <a:solidFill>
                <a:srgbClr val="000000"/>
              </a:solidFill>
              <a:ln w="3607" cap="flat">
                <a:noFill/>
                <a:prstDash val="solid"/>
                <a:miter/>
              </a:ln>
            </p:spPr>
            <p:txBody>
              <a:bodyPr rtlCol="0" anchor="ctr"/>
              <a:lstStyle/>
              <a:p>
                <a:endParaRPr lang="en-US"/>
              </a:p>
            </p:txBody>
          </p:sp>
          <p:sp>
            <p:nvSpPr>
              <p:cNvPr id="2182" name="Freeform 161">
                <a:extLst>
                  <a:ext uri="{FF2B5EF4-FFF2-40B4-BE49-F238E27FC236}">
                    <a16:creationId xmlns:a16="http://schemas.microsoft.com/office/drawing/2014/main" id="{57E589A5-03C3-903C-8421-258CD52FE5E9}"/>
                  </a:ext>
                </a:extLst>
              </p:cNvPr>
              <p:cNvSpPr/>
              <p:nvPr/>
            </p:nvSpPr>
            <p:spPr>
              <a:xfrm>
                <a:off x="5273048" y="1175244"/>
                <a:ext cx="146535" cy="261325"/>
              </a:xfrm>
              <a:custGeom>
                <a:avLst/>
                <a:gdLst>
                  <a:gd name="connsiteX0" fmla="*/ 146536 w 146535"/>
                  <a:gd name="connsiteY0" fmla="*/ 0 h 261325"/>
                  <a:gd name="connsiteX1" fmla="*/ 1435 w 146535"/>
                  <a:gd name="connsiteY1" fmla="*/ 261326 h 261325"/>
                  <a:gd name="connsiteX2" fmla="*/ 146536 w 146535"/>
                  <a:gd name="connsiteY2" fmla="*/ 0 h 261325"/>
                </a:gdLst>
                <a:ahLst/>
                <a:cxnLst>
                  <a:cxn ang="0">
                    <a:pos x="connsiteX0" y="connsiteY0"/>
                  </a:cxn>
                  <a:cxn ang="0">
                    <a:pos x="connsiteX1" y="connsiteY1"/>
                  </a:cxn>
                  <a:cxn ang="0">
                    <a:pos x="connsiteX2" y="connsiteY2"/>
                  </a:cxn>
                </a:cxnLst>
                <a:rect l="l" t="t" r="r" b="b"/>
                <a:pathLst>
                  <a:path w="146535" h="261325">
                    <a:moveTo>
                      <a:pt x="146536" y="0"/>
                    </a:moveTo>
                    <a:cubicBezTo>
                      <a:pt x="70376" y="18047"/>
                      <a:pt x="-11920" y="170728"/>
                      <a:pt x="1435" y="261326"/>
                    </a:cubicBezTo>
                    <a:cubicBezTo>
                      <a:pt x="7932" y="153764"/>
                      <a:pt x="66045" y="73994"/>
                      <a:pt x="146536" y="0"/>
                    </a:cubicBezTo>
                    <a:close/>
                  </a:path>
                </a:pathLst>
              </a:custGeom>
              <a:solidFill>
                <a:srgbClr val="000000"/>
              </a:solidFill>
              <a:ln w="3607" cap="flat">
                <a:noFill/>
                <a:prstDash val="solid"/>
                <a:miter/>
              </a:ln>
            </p:spPr>
            <p:txBody>
              <a:bodyPr rtlCol="0" anchor="ctr"/>
              <a:lstStyle/>
              <a:p>
                <a:endParaRPr lang="en-US"/>
              </a:p>
            </p:txBody>
          </p:sp>
          <p:sp>
            <p:nvSpPr>
              <p:cNvPr id="2183" name="Freeform 162">
                <a:extLst>
                  <a:ext uri="{FF2B5EF4-FFF2-40B4-BE49-F238E27FC236}">
                    <a16:creationId xmlns:a16="http://schemas.microsoft.com/office/drawing/2014/main" id="{356DBAC6-E944-F622-A568-B89ED3FD5F13}"/>
                  </a:ext>
                </a:extLst>
              </p:cNvPr>
              <p:cNvSpPr/>
              <p:nvPr/>
            </p:nvSpPr>
            <p:spPr>
              <a:xfrm>
                <a:off x="4655097" y="2116595"/>
                <a:ext cx="135355" cy="214402"/>
              </a:xfrm>
              <a:custGeom>
                <a:avLst/>
                <a:gdLst>
                  <a:gd name="connsiteX0" fmla="*/ 0 w 135355"/>
                  <a:gd name="connsiteY0" fmla="*/ 214403 h 214402"/>
                  <a:gd name="connsiteX1" fmla="*/ 135355 w 135355"/>
                  <a:gd name="connsiteY1" fmla="*/ 0 h 214402"/>
                  <a:gd name="connsiteX2" fmla="*/ 0 w 135355"/>
                  <a:gd name="connsiteY2" fmla="*/ 214403 h 214402"/>
                </a:gdLst>
                <a:ahLst/>
                <a:cxnLst>
                  <a:cxn ang="0">
                    <a:pos x="connsiteX0" y="connsiteY0"/>
                  </a:cxn>
                  <a:cxn ang="0">
                    <a:pos x="connsiteX1" y="connsiteY1"/>
                  </a:cxn>
                  <a:cxn ang="0">
                    <a:pos x="connsiteX2" y="connsiteY2"/>
                  </a:cxn>
                </a:cxnLst>
                <a:rect l="l" t="t" r="r" b="b"/>
                <a:pathLst>
                  <a:path w="135355" h="214402">
                    <a:moveTo>
                      <a:pt x="0" y="214403"/>
                    </a:moveTo>
                    <a:cubicBezTo>
                      <a:pt x="32485" y="134633"/>
                      <a:pt x="76521" y="63166"/>
                      <a:pt x="135355" y="0"/>
                    </a:cubicBezTo>
                    <a:cubicBezTo>
                      <a:pt x="96734" y="9745"/>
                      <a:pt x="14438" y="141130"/>
                      <a:pt x="0" y="214403"/>
                    </a:cubicBezTo>
                    <a:close/>
                  </a:path>
                </a:pathLst>
              </a:custGeom>
              <a:solidFill>
                <a:srgbClr val="000000"/>
              </a:solidFill>
              <a:ln w="3607" cap="flat">
                <a:noFill/>
                <a:prstDash val="solid"/>
                <a:miter/>
              </a:ln>
            </p:spPr>
            <p:txBody>
              <a:bodyPr rtlCol="0" anchor="ctr"/>
              <a:lstStyle/>
              <a:p>
                <a:endParaRPr lang="en-US"/>
              </a:p>
            </p:txBody>
          </p:sp>
          <p:sp>
            <p:nvSpPr>
              <p:cNvPr id="2184" name="Freeform 163">
                <a:extLst>
                  <a:ext uri="{FF2B5EF4-FFF2-40B4-BE49-F238E27FC236}">
                    <a16:creationId xmlns:a16="http://schemas.microsoft.com/office/drawing/2014/main" id="{922582CF-F4F7-A2C9-F160-420F7DF67D65}"/>
                  </a:ext>
                </a:extLst>
              </p:cNvPr>
              <p:cNvSpPr/>
              <p:nvPr/>
            </p:nvSpPr>
            <p:spPr>
              <a:xfrm>
                <a:off x="4903068" y="1793154"/>
                <a:ext cx="346509" cy="302144"/>
              </a:xfrm>
              <a:custGeom>
                <a:avLst/>
                <a:gdLst>
                  <a:gd name="connsiteX0" fmla="*/ 69663 w 346509"/>
                  <a:gd name="connsiteY0" fmla="*/ 297092 h 302144"/>
                  <a:gd name="connsiteX1" fmla="*/ 76160 w 346509"/>
                  <a:gd name="connsiteY1" fmla="*/ 297814 h 302144"/>
                  <a:gd name="connsiteX2" fmla="*/ 63527 w 346509"/>
                  <a:gd name="connsiteY2" fmla="*/ 288068 h 302144"/>
                  <a:gd name="connsiteX3" fmla="*/ 38621 w 346509"/>
                  <a:gd name="connsiteY3" fmla="*/ 259192 h 302144"/>
                  <a:gd name="connsiteX4" fmla="*/ 100344 w 346509"/>
                  <a:gd name="connsiteY4" fmla="*/ 28186 h 302144"/>
                  <a:gd name="connsiteX5" fmla="*/ 315829 w 346509"/>
                  <a:gd name="connsiteY5" fmla="*/ 95322 h 302144"/>
                  <a:gd name="connsiteX6" fmla="*/ 332793 w 346509"/>
                  <a:gd name="connsiteY6" fmla="*/ 166790 h 302144"/>
                  <a:gd name="connsiteX7" fmla="*/ 332432 w 346509"/>
                  <a:gd name="connsiteY7" fmla="*/ 174370 h 302144"/>
                  <a:gd name="connsiteX8" fmla="*/ 345066 w 346509"/>
                  <a:gd name="connsiteY8" fmla="*/ 170760 h 302144"/>
                  <a:gd name="connsiteX9" fmla="*/ 346509 w 346509"/>
                  <a:gd name="connsiteY9" fmla="*/ 170760 h 302144"/>
                  <a:gd name="connsiteX10" fmla="*/ 346149 w 346509"/>
                  <a:gd name="connsiteY10" fmla="*/ 158488 h 302144"/>
                  <a:gd name="connsiteX11" fmla="*/ 344705 w 346509"/>
                  <a:gd name="connsiteY11" fmla="*/ 142245 h 302144"/>
                  <a:gd name="connsiteX12" fmla="*/ 123805 w 346509"/>
                  <a:gd name="connsiteY12" fmla="*/ 5085 h 302144"/>
                  <a:gd name="connsiteX13" fmla="*/ 0 w 346509"/>
                  <a:gd name="connsiteY13" fmla="*/ 174731 h 302144"/>
                  <a:gd name="connsiteX14" fmla="*/ 45840 w 346509"/>
                  <a:gd name="connsiteY14" fmla="*/ 292760 h 302144"/>
                  <a:gd name="connsiteX15" fmla="*/ 55947 w 346509"/>
                  <a:gd name="connsiteY15" fmla="*/ 302145 h 302144"/>
                  <a:gd name="connsiteX16" fmla="*/ 69663 w 346509"/>
                  <a:gd name="connsiteY16" fmla="*/ 297092 h 30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346509" h="302144">
                    <a:moveTo>
                      <a:pt x="69663" y="297092"/>
                    </a:moveTo>
                    <a:cubicBezTo>
                      <a:pt x="71829" y="297092"/>
                      <a:pt x="73994" y="297453"/>
                      <a:pt x="76160" y="297814"/>
                    </a:cubicBezTo>
                    <a:cubicBezTo>
                      <a:pt x="71829" y="294926"/>
                      <a:pt x="67497" y="291317"/>
                      <a:pt x="63527" y="288068"/>
                    </a:cubicBezTo>
                    <a:cubicBezTo>
                      <a:pt x="54142" y="279766"/>
                      <a:pt x="45479" y="270382"/>
                      <a:pt x="38621" y="259192"/>
                    </a:cubicBezTo>
                    <a:cubicBezTo>
                      <a:pt x="-9024" y="185920"/>
                      <a:pt x="23101" y="62115"/>
                      <a:pt x="100344" y="28186"/>
                    </a:cubicBezTo>
                    <a:cubicBezTo>
                      <a:pt x="166758" y="-8270"/>
                      <a:pt x="272154" y="22411"/>
                      <a:pt x="315829" y="95322"/>
                    </a:cubicBezTo>
                    <a:cubicBezTo>
                      <a:pt x="328462" y="116257"/>
                      <a:pt x="333515" y="141523"/>
                      <a:pt x="332793" y="166790"/>
                    </a:cubicBezTo>
                    <a:cubicBezTo>
                      <a:pt x="332793" y="169316"/>
                      <a:pt x="332793" y="171843"/>
                      <a:pt x="332432" y="174370"/>
                    </a:cubicBezTo>
                    <a:cubicBezTo>
                      <a:pt x="335681" y="172204"/>
                      <a:pt x="340012" y="170760"/>
                      <a:pt x="345066" y="170760"/>
                    </a:cubicBezTo>
                    <a:cubicBezTo>
                      <a:pt x="345426" y="170760"/>
                      <a:pt x="346149" y="170760"/>
                      <a:pt x="346509" y="170760"/>
                    </a:cubicBezTo>
                    <a:cubicBezTo>
                      <a:pt x="346509" y="166790"/>
                      <a:pt x="346509" y="162458"/>
                      <a:pt x="346149" y="158488"/>
                    </a:cubicBezTo>
                    <a:cubicBezTo>
                      <a:pt x="345788" y="153074"/>
                      <a:pt x="345426" y="147660"/>
                      <a:pt x="344705" y="142245"/>
                    </a:cubicBezTo>
                    <a:cubicBezTo>
                      <a:pt x="328101" y="27464"/>
                      <a:pt x="220900" y="-15850"/>
                      <a:pt x="123805" y="5085"/>
                    </a:cubicBezTo>
                    <a:cubicBezTo>
                      <a:pt x="41509" y="22772"/>
                      <a:pt x="0" y="97488"/>
                      <a:pt x="0" y="174731"/>
                    </a:cubicBezTo>
                    <a:cubicBezTo>
                      <a:pt x="0" y="223459"/>
                      <a:pt x="16603" y="263885"/>
                      <a:pt x="45840" y="292760"/>
                    </a:cubicBezTo>
                    <a:cubicBezTo>
                      <a:pt x="49089" y="296009"/>
                      <a:pt x="52337" y="298896"/>
                      <a:pt x="55947" y="302145"/>
                    </a:cubicBezTo>
                    <a:cubicBezTo>
                      <a:pt x="59195" y="298896"/>
                      <a:pt x="63527" y="297092"/>
                      <a:pt x="69663" y="297092"/>
                    </a:cubicBezTo>
                    <a:close/>
                  </a:path>
                </a:pathLst>
              </a:custGeom>
              <a:solidFill>
                <a:srgbClr val="000000"/>
              </a:solidFill>
              <a:ln w="3607" cap="flat">
                <a:noFill/>
                <a:prstDash val="solid"/>
                <a:miter/>
              </a:ln>
            </p:spPr>
            <p:txBody>
              <a:bodyPr rtlCol="0" anchor="ctr"/>
              <a:lstStyle/>
              <a:p>
                <a:endParaRPr lang="en-US"/>
              </a:p>
            </p:txBody>
          </p:sp>
        </p:grpSp>
        <p:sp>
          <p:nvSpPr>
            <p:cNvPr id="2163" name="Freeform 164">
              <a:extLst>
                <a:ext uri="{FF2B5EF4-FFF2-40B4-BE49-F238E27FC236}">
                  <a16:creationId xmlns:a16="http://schemas.microsoft.com/office/drawing/2014/main" id="{827AB9FB-4312-D512-DB80-8E3FB83F5FC1}"/>
                </a:ext>
              </a:extLst>
            </p:cNvPr>
            <p:cNvSpPr/>
            <p:nvPr/>
          </p:nvSpPr>
          <p:spPr>
            <a:xfrm>
              <a:off x="5414530" y="1208451"/>
              <a:ext cx="350840" cy="360947"/>
            </a:xfrm>
            <a:custGeom>
              <a:avLst/>
              <a:gdLst>
                <a:gd name="connsiteX0" fmla="*/ 175421 w 350840"/>
                <a:gd name="connsiteY0" fmla="*/ 0 h 360947"/>
                <a:gd name="connsiteX1" fmla="*/ 175421 w 350840"/>
                <a:gd name="connsiteY1" fmla="*/ 360947 h 360947"/>
                <a:gd name="connsiteX2" fmla="*/ 175421 w 350840"/>
                <a:gd name="connsiteY2" fmla="*/ 0 h 360947"/>
              </a:gdLst>
              <a:ahLst/>
              <a:cxnLst>
                <a:cxn ang="0">
                  <a:pos x="connsiteX0" y="connsiteY0"/>
                </a:cxn>
                <a:cxn ang="0">
                  <a:pos x="connsiteX1" y="connsiteY1"/>
                </a:cxn>
                <a:cxn ang="0">
                  <a:pos x="connsiteX2" y="connsiteY2"/>
                </a:cxn>
              </a:cxnLst>
              <a:rect l="l" t="t" r="r" b="b"/>
              <a:pathLst>
                <a:path w="350840" h="360947">
                  <a:moveTo>
                    <a:pt x="175421" y="0"/>
                  </a:moveTo>
                  <a:cubicBezTo>
                    <a:pt x="-58474" y="0"/>
                    <a:pt x="-58474" y="360947"/>
                    <a:pt x="175421" y="360947"/>
                  </a:cubicBezTo>
                  <a:cubicBezTo>
                    <a:pt x="409314" y="360947"/>
                    <a:pt x="409314" y="0"/>
                    <a:pt x="175421" y="0"/>
                  </a:cubicBezTo>
                  <a:close/>
                </a:path>
              </a:pathLst>
            </a:custGeom>
            <a:solidFill>
              <a:srgbClr val="FFFFFF"/>
            </a:solidFill>
            <a:ln w="3607" cap="flat">
              <a:noFill/>
              <a:prstDash val="solid"/>
              <a:miter/>
            </a:ln>
          </p:spPr>
          <p:txBody>
            <a:bodyPr rtlCol="0" anchor="ctr"/>
            <a:lstStyle/>
            <a:p>
              <a:endParaRPr lang="en-US"/>
            </a:p>
          </p:txBody>
        </p:sp>
      </p:grpSp>
    </p:spTree>
    <p:extLst>
      <p:ext uri="{BB962C8B-B14F-4D97-AF65-F5344CB8AC3E}">
        <p14:creationId xmlns:p14="http://schemas.microsoft.com/office/powerpoint/2010/main" val="375798231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82CE025-DBE5-6461-96D4-34506258B134}"/>
              </a:ext>
            </a:extLst>
          </p:cNvPr>
          <p:cNvSpPr>
            <a:spLocks noGrp="1"/>
          </p:cNvSpPr>
          <p:nvPr>
            <p:ph type="body" sz="quarter" idx="18"/>
          </p:nvPr>
        </p:nvSpPr>
        <p:spPr>
          <a:xfrm>
            <a:off x="560765" y="1523093"/>
            <a:ext cx="6581776" cy="3440624"/>
          </a:xfrm>
          <a:solidFill>
            <a:srgbClr val="0872B5"/>
          </a:solidFill>
        </p:spPr>
        <p:txBody>
          <a:bodyPr/>
          <a:lstStyle/>
          <a:p>
            <a:pPr marL="0" indent="0" algn="l"/>
            <a:r>
              <a:rPr lang="en-US" b="0" i="0" dirty="0">
                <a:effectLst/>
                <a:highlight>
                  <a:srgbClr val="0872B5"/>
                </a:highlight>
              </a:rPr>
              <a:t>Beyond the internal advantages, diversity and inclusion act as powerful catalysts to attract exceptional talent. In today’s dynamic and inclusive society, job seekers actively seek out companies that embrace the rich tapestry of diversity and foster an environment where everyone can shine. </a:t>
            </a:r>
          </a:p>
          <a:p>
            <a:pPr marL="0" indent="0" algn="l"/>
            <a:r>
              <a:rPr lang="en-US" b="0" i="0" dirty="0">
                <a:effectLst/>
                <a:highlight>
                  <a:srgbClr val="0872B5"/>
                </a:highlight>
              </a:rPr>
              <a:t>By showcasing their commitment to diversity, SMEs gain a significant competitive edge in attracting top-tier candidates from diverse backgrounds and experiences. </a:t>
            </a:r>
            <a:endParaRPr lang="en-IE" dirty="0"/>
          </a:p>
        </p:txBody>
      </p:sp>
      <p:sp>
        <p:nvSpPr>
          <p:cNvPr id="4" name="Text Placeholder 3">
            <a:extLst>
              <a:ext uri="{FF2B5EF4-FFF2-40B4-BE49-F238E27FC236}">
                <a16:creationId xmlns:a16="http://schemas.microsoft.com/office/drawing/2014/main" id="{FF96F363-5127-6468-499F-AA867D5DB4C2}"/>
              </a:ext>
            </a:extLst>
          </p:cNvPr>
          <p:cNvSpPr>
            <a:spLocks noGrp="1"/>
          </p:cNvSpPr>
          <p:nvPr>
            <p:ph type="body" sz="quarter" idx="16"/>
          </p:nvPr>
        </p:nvSpPr>
        <p:spPr>
          <a:xfrm>
            <a:off x="591149" y="259620"/>
            <a:ext cx="7067550" cy="803654"/>
          </a:xfrm>
        </p:spPr>
        <p:txBody>
          <a:bodyPr/>
          <a:lstStyle/>
          <a:p>
            <a:r>
              <a:rPr lang="en-IE" sz="3400" b="0" dirty="0"/>
              <a:t>Diversity Leads to Better Talent Leads to a Significant Competitive Edge</a:t>
            </a:r>
          </a:p>
        </p:txBody>
      </p:sp>
      <p:sp>
        <p:nvSpPr>
          <p:cNvPr id="8" name="TextBox 7">
            <a:extLst>
              <a:ext uri="{FF2B5EF4-FFF2-40B4-BE49-F238E27FC236}">
                <a16:creationId xmlns:a16="http://schemas.microsoft.com/office/drawing/2014/main" id="{642076C7-065E-CFD0-A597-8CCDC6643D17}"/>
              </a:ext>
            </a:extLst>
          </p:cNvPr>
          <p:cNvSpPr txBox="1"/>
          <p:nvPr/>
        </p:nvSpPr>
        <p:spPr>
          <a:xfrm>
            <a:off x="7439024" y="5763402"/>
            <a:ext cx="3625971" cy="370936"/>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Nucleus Commercial Finance</a:t>
            </a:r>
            <a:endParaRPr lang="en-IE" dirty="0">
              <a:solidFill>
                <a:schemeClr val="bg1"/>
              </a:solidFill>
            </a:endParaRPr>
          </a:p>
        </p:txBody>
      </p:sp>
      <p:grpSp>
        <p:nvGrpSpPr>
          <p:cNvPr id="2228" name="Graphic 4">
            <a:extLst>
              <a:ext uri="{FF2B5EF4-FFF2-40B4-BE49-F238E27FC236}">
                <a16:creationId xmlns:a16="http://schemas.microsoft.com/office/drawing/2014/main" id="{EF2EDCF0-F366-843D-7AD1-8AD353E26C1C}"/>
              </a:ext>
            </a:extLst>
          </p:cNvPr>
          <p:cNvGrpSpPr/>
          <p:nvPr/>
        </p:nvGrpSpPr>
        <p:grpSpPr>
          <a:xfrm>
            <a:off x="7579976" y="3498545"/>
            <a:ext cx="3587654" cy="1995579"/>
            <a:chOff x="7994680" y="5442637"/>
            <a:chExt cx="1847411" cy="904813"/>
          </a:xfrm>
        </p:grpSpPr>
        <p:sp>
          <p:nvSpPr>
            <p:cNvPr id="2229" name="Freeform 88">
              <a:extLst>
                <a:ext uri="{FF2B5EF4-FFF2-40B4-BE49-F238E27FC236}">
                  <a16:creationId xmlns:a16="http://schemas.microsoft.com/office/drawing/2014/main" id="{42209F8C-1C0E-349C-F8FE-BB9D48218A2F}"/>
                </a:ext>
              </a:extLst>
            </p:cNvPr>
            <p:cNvSpPr/>
            <p:nvPr/>
          </p:nvSpPr>
          <p:spPr>
            <a:xfrm>
              <a:off x="8760967" y="5458709"/>
              <a:ext cx="210455" cy="201773"/>
            </a:xfrm>
            <a:custGeom>
              <a:avLst/>
              <a:gdLst>
                <a:gd name="connsiteX0" fmla="*/ 125336 w 210455"/>
                <a:gd name="connsiteY0" fmla="*/ 200404 h 201773"/>
                <a:gd name="connsiteX1" fmla="*/ 209256 w 210455"/>
                <a:gd name="connsiteY1" fmla="*/ 116665 h 201773"/>
                <a:gd name="connsiteX2" fmla="*/ 167206 w 210455"/>
                <a:gd name="connsiteY2" fmla="*/ 15780 h 201773"/>
                <a:gd name="connsiteX3" fmla="*/ 55312 w 210455"/>
                <a:gd name="connsiteY3" fmla="*/ 9824 h 201773"/>
                <a:gd name="connsiteX4" fmla="*/ 989 w 210455"/>
                <a:gd name="connsiteY4" fmla="*/ 115942 h 201773"/>
                <a:gd name="connsiteX5" fmla="*/ 125336 w 210455"/>
                <a:gd name="connsiteY5" fmla="*/ 200404 h 2017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0455" h="201773">
                  <a:moveTo>
                    <a:pt x="125336" y="200404"/>
                  </a:moveTo>
                  <a:cubicBezTo>
                    <a:pt x="169371" y="194268"/>
                    <a:pt x="201135" y="163407"/>
                    <a:pt x="209256" y="116665"/>
                  </a:cubicBezTo>
                  <a:cubicBezTo>
                    <a:pt x="215573" y="80750"/>
                    <a:pt x="196262" y="32022"/>
                    <a:pt x="167206" y="15780"/>
                  </a:cubicBezTo>
                  <a:cubicBezTo>
                    <a:pt x="131652" y="-11472"/>
                    <a:pt x="68125" y="3508"/>
                    <a:pt x="55312" y="9824"/>
                  </a:cubicBezTo>
                  <a:cubicBezTo>
                    <a:pt x="20841" y="27149"/>
                    <a:pt x="-5508" y="77682"/>
                    <a:pt x="989" y="115942"/>
                  </a:cubicBezTo>
                  <a:cubicBezTo>
                    <a:pt x="10915" y="174596"/>
                    <a:pt x="61809" y="209248"/>
                    <a:pt x="125336" y="200404"/>
                  </a:cubicBezTo>
                  <a:close/>
                </a:path>
              </a:pathLst>
            </a:custGeom>
            <a:solidFill>
              <a:srgbClr val="FFFFFF"/>
            </a:solidFill>
            <a:ln w="1804" cap="flat">
              <a:noFill/>
              <a:prstDash val="solid"/>
              <a:miter/>
            </a:ln>
          </p:spPr>
          <p:txBody>
            <a:bodyPr rtlCol="0" anchor="ctr"/>
            <a:lstStyle/>
            <a:p>
              <a:endParaRPr lang="en-US"/>
            </a:p>
          </p:txBody>
        </p:sp>
        <p:sp>
          <p:nvSpPr>
            <p:cNvPr id="2230" name="Freeform 89">
              <a:extLst>
                <a:ext uri="{FF2B5EF4-FFF2-40B4-BE49-F238E27FC236}">
                  <a16:creationId xmlns:a16="http://schemas.microsoft.com/office/drawing/2014/main" id="{F9FC7325-FAA9-2DC8-1A76-2578D19CE290}"/>
                </a:ext>
              </a:extLst>
            </p:cNvPr>
            <p:cNvSpPr/>
            <p:nvPr/>
          </p:nvSpPr>
          <p:spPr>
            <a:xfrm>
              <a:off x="8337446" y="5889265"/>
              <a:ext cx="217064" cy="425328"/>
            </a:xfrm>
            <a:custGeom>
              <a:avLst/>
              <a:gdLst>
                <a:gd name="connsiteX0" fmla="*/ 37 w 217064"/>
                <a:gd name="connsiteY0" fmla="*/ 205512 h 425328"/>
                <a:gd name="connsiteX1" fmla="*/ 13031 w 217064"/>
                <a:gd name="connsiteY1" fmla="*/ 230237 h 425328"/>
                <a:gd name="connsiteX2" fmla="*/ 17542 w 217064"/>
                <a:gd name="connsiteY2" fmla="*/ 212731 h 425328"/>
                <a:gd name="connsiteX3" fmla="*/ 20430 w 217064"/>
                <a:gd name="connsiteY3" fmla="*/ 151731 h 425328"/>
                <a:gd name="connsiteX4" fmla="*/ 28010 w 217064"/>
                <a:gd name="connsiteY4" fmla="*/ 88204 h 425328"/>
                <a:gd name="connsiteX5" fmla="*/ 40462 w 217064"/>
                <a:gd name="connsiteY5" fmla="*/ 73585 h 425328"/>
                <a:gd name="connsiteX6" fmla="*/ 44072 w 217064"/>
                <a:gd name="connsiteY6" fmla="*/ 90550 h 425328"/>
                <a:gd name="connsiteX7" fmla="*/ 34687 w 217064"/>
                <a:gd name="connsiteY7" fmla="*/ 169778 h 425328"/>
                <a:gd name="connsiteX8" fmla="*/ 32522 w 217064"/>
                <a:gd name="connsiteY8" fmla="*/ 372450 h 425328"/>
                <a:gd name="connsiteX9" fmla="*/ 36312 w 217064"/>
                <a:gd name="connsiteY9" fmla="*/ 404213 h 425328"/>
                <a:gd name="connsiteX10" fmla="*/ 59232 w 217064"/>
                <a:gd name="connsiteY10" fmla="*/ 425328 h 425328"/>
                <a:gd name="connsiteX11" fmla="*/ 75836 w 217064"/>
                <a:gd name="connsiteY11" fmla="*/ 404935 h 425328"/>
                <a:gd name="connsiteX12" fmla="*/ 96590 w 217064"/>
                <a:gd name="connsiteY12" fmla="*/ 241245 h 425328"/>
                <a:gd name="connsiteX13" fmla="*/ 113013 w 217064"/>
                <a:gd name="connsiteY13" fmla="*/ 226266 h 425328"/>
                <a:gd name="connsiteX14" fmla="*/ 129256 w 217064"/>
                <a:gd name="connsiteY14" fmla="*/ 237636 h 425328"/>
                <a:gd name="connsiteX15" fmla="*/ 138280 w 217064"/>
                <a:gd name="connsiteY15" fmla="*/ 401506 h 425328"/>
                <a:gd name="connsiteX16" fmla="*/ 157049 w 217064"/>
                <a:gd name="connsiteY16" fmla="*/ 422802 h 425328"/>
                <a:gd name="connsiteX17" fmla="*/ 179066 w 217064"/>
                <a:gd name="connsiteY17" fmla="*/ 403131 h 425328"/>
                <a:gd name="connsiteX18" fmla="*/ 182315 w 217064"/>
                <a:gd name="connsiteY18" fmla="*/ 318308 h 425328"/>
                <a:gd name="connsiteX19" fmla="*/ 166614 w 217064"/>
                <a:gd name="connsiteY19" fmla="*/ 79000 h 425328"/>
                <a:gd name="connsiteX20" fmla="*/ 165892 w 217064"/>
                <a:gd name="connsiteY20" fmla="*/ 71059 h 425328"/>
                <a:gd name="connsiteX21" fmla="*/ 170223 w 217064"/>
                <a:gd name="connsiteY21" fmla="*/ 62576 h 425328"/>
                <a:gd name="connsiteX22" fmla="*/ 180871 w 217064"/>
                <a:gd name="connsiteY22" fmla="*/ 67810 h 425328"/>
                <a:gd name="connsiteX23" fmla="*/ 185924 w 217064"/>
                <a:gd name="connsiteY23" fmla="*/ 85677 h 425328"/>
                <a:gd name="connsiteX24" fmla="*/ 194226 w 217064"/>
                <a:gd name="connsiteY24" fmla="*/ 159852 h 425328"/>
                <a:gd name="connsiteX25" fmla="*/ 198197 w 217064"/>
                <a:gd name="connsiteY25" fmla="*/ 213092 h 425328"/>
                <a:gd name="connsiteX26" fmla="*/ 216966 w 217064"/>
                <a:gd name="connsiteY26" fmla="*/ 165988 h 425328"/>
                <a:gd name="connsiteX27" fmla="*/ 196211 w 217064"/>
                <a:gd name="connsiteY27" fmla="*/ 52109 h 425328"/>
                <a:gd name="connsiteX28" fmla="*/ 189895 w 217064"/>
                <a:gd name="connsiteY28" fmla="*/ 34603 h 425328"/>
                <a:gd name="connsiteX29" fmla="*/ 130880 w 217064"/>
                <a:gd name="connsiteY29" fmla="*/ 3561 h 425328"/>
                <a:gd name="connsiteX30" fmla="*/ 80889 w 217064"/>
                <a:gd name="connsiteY30" fmla="*/ 3381 h 425328"/>
                <a:gd name="connsiteX31" fmla="*/ 31078 w 217064"/>
                <a:gd name="connsiteY31" fmla="*/ 19804 h 425328"/>
                <a:gd name="connsiteX32" fmla="*/ 11406 w 217064"/>
                <a:gd name="connsiteY32" fmla="*/ 67269 h 425328"/>
                <a:gd name="connsiteX33" fmla="*/ 37 w 217064"/>
                <a:gd name="connsiteY33" fmla="*/ 205512 h 4253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17064" h="425328">
                  <a:moveTo>
                    <a:pt x="37" y="205512"/>
                  </a:moveTo>
                  <a:cubicBezTo>
                    <a:pt x="-324" y="215618"/>
                    <a:pt x="1841" y="225183"/>
                    <a:pt x="13031" y="230237"/>
                  </a:cubicBezTo>
                  <a:cubicBezTo>
                    <a:pt x="17723" y="225183"/>
                    <a:pt x="17182" y="218686"/>
                    <a:pt x="17542" y="212731"/>
                  </a:cubicBezTo>
                  <a:cubicBezTo>
                    <a:pt x="18806" y="192337"/>
                    <a:pt x="18806" y="171944"/>
                    <a:pt x="20430" y="151731"/>
                  </a:cubicBezTo>
                  <a:cubicBezTo>
                    <a:pt x="22235" y="130435"/>
                    <a:pt x="24942" y="109319"/>
                    <a:pt x="28010" y="88204"/>
                  </a:cubicBezTo>
                  <a:cubicBezTo>
                    <a:pt x="29093" y="81346"/>
                    <a:pt x="31980" y="72322"/>
                    <a:pt x="40462" y="73585"/>
                  </a:cubicBezTo>
                  <a:cubicBezTo>
                    <a:pt x="52013" y="75390"/>
                    <a:pt x="45696" y="84233"/>
                    <a:pt x="44072" y="90550"/>
                  </a:cubicBezTo>
                  <a:cubicBezTo>
                    <a:pt x="37575" y="116538"/>
                    <a:pt x="35590" y="143248"/>
                    <a:pt x="34687" y="169778"/>
                  </a:cubicBezTo>
                  <a:cubicBezTo>
                    <a:pt x="32702" y="237275"/>
                    <a:pt x="33244" y="304953"/>
                    <a:pt x="32522" y="372450"/>
                  </a:cubicBezTo>
                  <a:cubicBezTo>
                    <a:pt x="32341" y="383278"/>
                    <a:pt x="34507" y="393565"/>
                    <a:pt x="36312" y="404213"/>
                  </a:cubicBezTo>
                  <a:cubicBezTo>
                    <a:pt x="38478" y="417929"/>
                    <a:pt x="45696" y="425328"/>
                    <a:pt x="59232" y="425328"/>
                  </a:cubicBezTo>
                  <a:cubicBezTo>
                    <a:pt x="72045" y="425328"/>
                    <a:pt x="73670" y="414681"/>
                    <a:pt x="75836" y="404935"/>
                  </a:cubicBezTo>
                  <a:cubicBezTo>
                    <a:pt x="83776" y="368479"/>
                    <a:pt x="94064" y="258932"/>
                    <a:pt x="96590" y="241245"/>
                  </a:cubicBezTo>
                  <a:cubicBezTo>
                    <a:pt x="97853" y="232763"/>
                    <a:pt x="103628" y="226807"/>
                    <a:pt x="113013" y="226266"/>
                  </a:cubicBezTo>
                  <a:cubicBezTo>
                    <a:pt x="121315" y="225725"/>
                    <a:pt x="126187" y="230778"/>
                    <a:pt x="129256" y="237636"/>
                  </a:cubicBezTo>
                  <a:cubicBezTo>
                    <a:pt x="131061" y="241607"/>
                    <a:pt x="134129" y="373172"/>
                    <a:pt x="138280" y="401506"/>
                  </a:cubicBezTo>
                  <a:cubicBezTo>
                    <a:pt x="139723" y="410710"/>
                    <a:pt x="143152" y="422441"/>
                    <a:pt x="157049" y="422802"/>
                  </a:cubicBezTo>
                  <a:cubicBezTo>
                    <a:pt x="170043" y="423163"/>
                    <a:pt x="175638" y="413598"/>
                    <a:pt x="179066" y="403131"/>
                  </a:cubicBezTo>
                  <a:cubicBezTo>
                    <a:pt x="180691" y="398077"/>
                    <a:pt x="183037" y="340326"/>
                    <a:pt x="182315" y="318308"/>
                  </a:cubicBezTo>
                  <a:cubicBezTo>
                    <a:pt x="179789" y="238358"/>
                    <a:pt x="181954" y="158227"/>
                    <a:pt x="166614" y="79000"/>
                  </a:cubicBezTo>
                  <a:cubicBezTo>
                    <a:pt x="166072" y="76473"/>
                    <a:pt x="166072" y="73766"/>
                    <a:pt x="165892" y="71059"/>
                  </a:cubicBezTo>
                  <a:cubicBezTo>
                    <a:pt x="165531" y="67269"/>
                    <a:pt x="166072" y="63840"/>
                    <a:pt x="170223" y="62576"/>
                  </a:cubicBezTo>
                  <a:cubicBezTo>
                    <a:pt x="175096" y="61133"/>
                    <a:pt x="179247" y="63118"/>
                    <a:pt x="180871" y="67810"/>
                  </a:cubicBezTo>
                  <a:cubicBezTo>
                    <a:pt x="183037" y="73585"/>
                    <a:pt x="185022" y="79721"/>
                    <a:pt x="185924" y="85677"/>
                  </a:cubicBezTo>
                  <a:cubicBezTo>
                    <a:pt x="189353" y="110402"/>
                    <a:pt x="193324" y="134946"/>
                    <a:pt x="194226" y="159852"/>
                  </a:cubicBezTo>
                  <a:cubicBezTo>
                    <a:pt x="194767" y="177719"/>
                    <a:pt x="196934" y="195405"/>
                    <a:pt x="198197" y="213092"/>
                  </a:cubicBezTo>
                  <a:cubicBezTo>
                    <a:pt x="210108" y="198834"/>
                    <a:pt x="218049" y="181870"/>
                    <a:pt x="216966" y="165988"/>
                  </a:cubicBezTo>
                  <a:cubicBezTo>
                    <a:pt x="214439" y="127006"/>
                    <a:pt x="204694" y="90189"/>
                    <a:pt x="196211" y="52109"/>
                  </a:cubicBezTo>
                  <a:cubicBezTo>
                    <a:pt x="194948" y="46153"/>
                    <a:pt x="192783" y="40017"/>
                    <a:pt x="189895" y="34603"/>
                  </a:cubicBezTo>
                  <a:cubicBezTo>
                    <a:pt x="173833" y="5186"/>
                    <a:pt x="158673" y="-5642"/>
                    <a:pt x="130880" y="3561"/>
                  </a:cubicBezTo>
                  <a:cubicBezTo>
                    <a:pt x="114637" y="8976"/>
                    <a:pt x="97673" y="8254"/>
                    <a:pt x="80889" y="3381"/>
                  </a:cubicBezTo>
                  <a:cubicBezTo>
                    <a:pt x="57066" y="-3657"/>
                    <a:pt x="50208" y="-409"/>
                    <a:pt x="31078" y="19804"/>
                  </a:cubicBezTo>
                  <a:cubicBezTo>
                    <a:pt x="16279" y="35325"/>
                    <a:pt x="13753" y="52289"/>
                    <a:pt x="11406" y="67269"/>
                  </a:cubicBezTo>
                  <a:cubicBezTo>
                    <a:pt x="3827" y="113109"/>
                    <a:pt x="1300" y="159310"/>
                    <a:pt x="37" y="205512"/>
                  </a:cubicBezTo>
                  <a:close/>
                </a:path>
              </a:pathLst>
            </a:custGeom>
            <a:solidFill>
              <a:srgbClr val="FFFFFF"/>
            </a:solidFill>
            <a:ln w="1804" cap="flat">
              <a:noFill/>
              <a:prstDash val="solid"/>
              <a:miter/>
            </a:ln>
          </p:spPr>
          <p:txBody>
            <a:bodyPr rtlCol="0" anchor="ctr"/>
            <a:lstStyle/>
            <a:p>
              <a:endParaRPr lang="en-US"/>
            </a:p>
          </p:txBody>
        </p:sp>
        <p:sp>
          <p:nvSpPr>
            <p:cNvPr id="2231" name="Freeform 90">
              <a:extLst>
                <a:ext uri="{FF2B5EF4-FFF2-40B4-BE49-F238E27FC236}">
                  <a16:creationId xmlns:a16="http://schemas.microsoft.com/office/drawing/2014/main" id="{201ECC05-6F21-4E25-E80C-DF17764F8F51}"/>
                </a:ext>
              </a:extLst>
            </p:cNvPr>
            <p:cNvSpPr/>
            <p:nvPr/>
          </p:nvSpPr>
          <p:spPr>
            <a:xfrm>
              <a:off x="8369795" y="5723653"/>
              <a:ext cx="156037" cy="155801"/>
            </a:xfrm>
            <a:custGeom>
              <a:avLst/>
              <a:gdLst>
                <a:gd name="connsiteX0" fmla="*/ 155921 w 156037"/>
                <a:gd name="connsiteY0" fmla="*/ 72440 h 155801"/>
                <a:gd name="connsiteX1" fmla="*/ 79400 w 156037"/>
                <a:gd name="connsiteY1" fmla="*/ 250 h 155801"/>
                <a:gd name="connsiteX2" fmla="*/ 353 w 156037"/>
                <a:gd name="connsiteY2" fmla="*/ 75688 h 155801"/>
                <a:gd name="connsiteX3" fmla="*/ 76332 w 156037"/>
                <a:gd name="connsiteY3" fmla="*/ 155638 h 155801"/>
                <a:gd name="connsiteX4" fmla="*/ 155921 w 156037"/>
                <a:gd name="connsiteY4" fmla="*/ 72440 h 1558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6037" h="155801">
                  <a:moveTo>
                    <a:pt x="155921" y="72440"/>
                  </a:moveTo>
                  <a:cubicBezTo>
                    <a:pt x="158268" y="35082"/>
                    <a:pt x="124699" y="3679"/>
                    <a:pt x="79400" y="250"/>
                  </a:cubicBezTo>
                  <a:cubicBezTo>
                    <a:pt x="34823" y="-3179"/>
                    <a:pt x="5226" y="28946"/>
                    <a:pt x="353" y="75688"/>
                  </a:cubicBezTo>
                  <a:cubicBezTo>
                    <a:pt x="-3978" y="116475"/>
                    <a:pt x="32116" y="153472"/>
                    <a:pt x="76332" y="155638"/>
                  </a:cubicBezTo>
                  <a:cubicBezTo>
                    <a:pt x="118202" y="157984"/>
                    <a:pt x="152673" y="135244"/>
                    <a:pt x="155921" y="72440"/>
                  </a:cubicBezTo>
                  <a:close/>
                </a:path>
              </a:pathLst>
            </a:custGeom>
            <a:solidFill>
              <a:srgbClr val="FFFFFF"/>
            </a:solidFill>
            <a:ln w="1804" cap="flat">
              <a:noFill/>
              <a:prstDash val="solid"/>
              <a:miter/>
            </a:ln>
          </p:spPr>
          <p:txBody>
            <a:bodyPr rtlCol="0" anchor="ctr"/>
            <a:lstStyle/>
            <a:p>
              <a:endParaRPr lang="en-US"/>
            </a:p>
          </p:txBody>
        </p:sp>
        <p:sp>
          <p:nvSpPr>
            <p:cNvPr id="2232" name="Freeform 91">
              <a:extLst>
                <a:ext uri="{FF2B5EF4-FFF2-40B4-BE49-F238E27FC236}">
                  <a16:creationId xmlns:a16="http://schemas.microsoft.com/office/drawing/2014/main" id="{0A4D6C23-6C4F-8722-7AA1-555F5A7EE381}"/>
                </a:ext>
              </a:extLst>
            </p:cNvPr>
            <p:cNvSpPr/>
            <p:nvPr/>
          </p:nvSpPr>
          <p:spPr>
            <a:xfrm>
              <a:off x="8088726" y="5890632"/>
              <a:ext cx="205997" cy="424550"/>
            </a:xfrm>
            <a:custGeom>
              <a:avLst/>
              <a:gdLst>
                <a:gd name="connsiteX0" fmla="*/ 244 w 205997"/>
                <a:gd name="connsiteY0" fmla="*/ 179420 h 424550"/>
                <a:gd name="connsiteX1" fmla="*/ 4756 w 205997"/>
                <a:gd name="connsiteY1" fmla="*/ 199813 h 424550"/>
                <a:gd name="connsiteX2" fmla="*/ 11253 w 205997"/>
                <a:gd name="connsiteY2" fmla="*/ 203423 h 424550"/>
                <a:gd name="connsiteX3" fmla="*/ 16126 w 205997"/>
                <a:gd name="connsiteY3" fmla="*/ 198369 h 424550"/>
                <a:gd name="connsiteX4" fmla="*/ 17389 w 205997"/>
                <a:gd name="connsiteY4" fmla="*/ 182488 h 424550"/>
                <a:gd name="connsiteX5" fmla="*/ 25149 w 205997"/>
                <a:gd name="connsiteY5" fmla="*/ 102899 h 424550"/>
                <a:gd name="connsiteX6" fmla="*/ 36519 w 205997"/>
                <a:gd name="connsiteY6" fmla="*/ 91349 h 424550"/>
                <a:gd name="connsiteX7" fmla="*/ 41572 w 205997"/>
                <a:gd name="connsiteY7" fmla="*/ 104343 h 424550"/>
                <a:gd name="connsiteX8" fmla="*/ 32188 w 205997"/>
                <a:gd name="connsiteY8" fmla="*/ 229230 h 424550"/>
                <a:gd name="connsiteX9" fmla="*/ 32007 w 205997"/>
                <a:gd name="connsiteY9" fmla="*/ 404109 h 424550"/>
                <a:gd name="connsiteX10" fmla="*/ 58537 w 205997"/>
                <a:gd name="connsiteY10" fmla="*/ 424323 h 424550"/>
                <a:gd name="connsiteX11" fmla="*/ 79833 w 205997"/>
                <a:gd name="connsiteY11" fmla="*/ 404290 h 424550"/>
                <a:gd name="connsiteX12" fmla="*/ 86691 w 205997"/>
                <a:gd name="connsiteY12" fmla="*/ 247459 h 424550"/>
                <a:gd name="connsiteX13" fmla="*/ 104016 w 205997"/>
                <a:gd name="connsiteY13" fmla="*/ 225802 h 424550"/>
                <a:gd name="connsiteX14" fmla="*/ 126395 w 205997"/>
                <a:gd name="connsiteY14" fmla="*/ 246195 h 424550"/>
                <a:gd name="connsiteX15" fmla="*/ 130546 w 205997"/>
                <a:gd name="connsiteY15" fmla="*/ 309722 h 424550"/>
                <a:gd name="connsiteX16" fmla="*/ 134516 w 205997"/>
                <a:gd name="connsiteY16" fmla="*/ 402846 h 424550"/>
                <a:gd name="connsiteX17" fmla="*/ 148593 w 205997"/>
                <a:gd name="connsiteY17" fmla="*/ 420713 h 424550"/>
                <a:gd name="connsiteX18" fmla="*/ 172596 w 205997"/>
                <a:gd name="connsiteY18" fmla="*/ 413133 h 424550"/>
                <a:gd name="connsiteX19" fmla="*/ 176927 w 205997"/>
                <a:gd name="connsiteY19" fmla="*/ 386964 h 424550"/>
                <a:gd name="connsiteX20" fmla="*/ 162490 w 205997"/>
                <a:gd name="connsiteY20" fmla="*/ 94597 h 424550"/>
                <a:gd name="connsiteX21" fmla="*/ 167001 w 205997"/>
                <a:gd name="connsiteY21" fmla="*/ 83769 h 424550"/>
                <a:gd name="connsiteX22" fmla="*/ 178732 w 205997"/>
                <a:gd name="connsiteY22" fmla="*/ 87920 h 424550"/>
                <a:gd name="connsiteX23" fmla="*/ 184146 w 205997"/>
                <a:gd name="connsiteY23" fmla="*/ 113727 h 424550"/>
                <a:gd name="connsiteX24" fmla="*/ 192087 w 205997"/>
                <a:gd name="connsiteY24" fmla="*/ 219485 h 424550"/>
                <a:gd name="connsiteX25" fmla="*/ 205984 w 205997"/>
                <a:gd name="connsiteY25" fmla="*/ 193316 h 424550"/>
                <a:gd name="connsiteX26" fmla="*/ 167904 w 205997"/>
                <a:gd name="connsiteY26" fmla="*/ 9774 h 424550"/>
                <a:gd name="connsiteX27" fmla="*/ 137765 w 205997"/>
                <a:gd name="connsiteY27" fmla="*/ 3458 h 424550"/>
                <a:gd name="connsiteX28" fmla="*/ 73516 w 205997"/>
                <a:gd name="connsiteY28" fmla="*/ 8511 h 424550"/>
                <a:gd name="connsiteX29" fmla="*/ 43197 w 205997"/>
                <a:gd name="connsiteY29" fmla="*/ 23130 h 424550"/>
                <a:gd name="connsiteX30" fmla="*/ 20457 w 205997"/>
                <a:gd name="connsiteY30" fmla="*/ 61390 h 424550"/>
                <a:gd name="connsiteX31" fmla="*/ 244 w 205997"/>
                <a:gd name="connsiteY31" fmla="*/ 179420 h 42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05997" h="424550">
                  <a:moveTo>
                    <a:pt x="244" y="179420"/>
                  </a:moveTo>
                  <a:cubicBezTo>
                    <a:pt x="-839" y="186819"/>
                    <a:pt x="1868" y="193497"/>
                    <a:pt x="4756" y="199813"/>
                  </a:cubicBezTo>
                  <a:cubicBezTo>
                    <a:pt x="5658" y="201799"/>
                    <a:pt x="9087" y="203603"/>
                    <a:pt x="11253" y="203423"/>
                  </a:cubicBezTo>
                  <a:cubicBezTo>
                    <a:pt x="13057" y="203242"/>
                    <a:pt x="15764" y="200355"/>
                    <a:pt x="16126" y="198369"/>
                  </a:cubicBezTo>
                  <a:cubicBezTo>
                    <a:pt x="17028" y="193136"/>
                    <a:pt x="16847" y="187722"/>
                    <a:pt x="17389" y="182488"/>
                  </a:cubicBezTo>
                  <a:cubicBezTo>
                    <a:pt x="19915" y="155958"/>
                    <a:pt x="22442" y="129428"/>
                    <a:pt x="25149" y="102899"/>
                  </a:cubicBezTo>
                  <a:cubicBezTo>
                    <a:pt x="25871" y="96221"/>
                    <a:pt x="29120" y="90085"/>
                    <a:pt x="36519" y="91349"/>
                  </a:cubicBezTo>
                  <a:cubicBezTo>
                    <a:pt x="43558" y="92431"/>
                    <a:pt x="41933" y="99470"/>
                    <a:pt x="41572" y="104343"/>
                  </a:cubicBezTo>
                  <a:cubicBezTo>
                    <a:pt x="38504" y="146032"/>
                    <a:pt x="35436" y="187541"/>
                    <a:pt x="32188" y="229230"/>
                  </a:cubicBezTo>
                  <a:cubicBezTo>
                    <a:pt x="27676" y="285177"/>
                    <a:pt x="27134" y="336793"/>
                    <a:pt x="32007" y="404109"/>
                  </a:cubicBezTo>
                  <a:cubicBezTo>
                    <a:pt x="34895" y="423240"/>
                    <a:pt x="45904" y="425405"/>
                    <a:pt x="58537" y="424323"/>
                  </a:cubicBezTo>
                  <a:cubicBezTo>
                    <a:pt x="73155" y="422879"/>
                    <a:pt x="80013" y="415840"/>
                    <a:pt x="79833" y="404290"/>
                  </a:cubicBezTo>
                  <a:cubicBezTo>
                    <a:pt x="79472" y="367293"/>
                    <a:pt x="80374" y="277598"/>
                    <a:pt x="86691" y="247459"/>
                  </a:cubicBezTo>
                  <a:cubicBezTo>
                    <a:pt x="89037" y="235728"/>
                    <a:pt x="90481" y="229411"/>
                    <a:pt x="104016" y="225802"/>
                  </a:cubicBezTo>
                  <a:cubicBezTo>
                    <a:pt x="112498" y="223636"/>
                    <a:pt x="121703" y="229050"/>
                    <a:pt x="126395" y="246195"/>
                  </a:cubicBezTo>
                  <a:cubicBezTo>
                    <a:pt x="128560" y="253775"/>
                    <a:pt x="129824" y="296367"/>
                    <a:pt x="130546" y="309722"/>
                  </a:cubicBezTo>
                  <a:cubicBezTo>
                    <a:pt x="131990" y="340763"/>
                    <a:pt x="130004" y="371985"/>
                    <a:pt x="134516" y="402846"/>
                  </a:cubicBezTo>
                  <a:cubicBezTo>
                    <a:pt x="135779" y="410607"/>
                    <a:pt x="137584" y="419630"/>
                    <a:pt x="148593" y="420713"/>
                  </a:cubicBezTo>
                  <a:cubicBezTo>
                    <a:pt x="158339" y="421796"/>
                    <a:pt x="167543" y="422157"/>
                    <a:pt x="172596" y="413133"/>
                  </a:cubicBezTo>
                  <a:cubicBezTo>
                    <a:pt x="176567" y="406095"/>
                    <a:pt x="176386" y="395447"/>
                    <a:pt x="176927" y="386964"/>
                  </a:cubicBezTo>
                  <a:cubicBezTo>
                    <a:pt x="178552" y="352133"/>
                    <a:pt x="170792" y="157222"/>
                    <a:pt x="162490" y="94597"/>
                  </a:cubicBezTo>
                  <a:cubicBezTo>
                    <a:pt x="161948" y="90085"/>
                    <a:pt x="161587" y="85393"/>
                    <a:pt x="167001" y="83769"/>
                  </a:cubicBezTo>
                  <a:cubicBezTo>
                    <a:pt x="171513" y="82325"/>
                    <a:pt x="176025" y="83769"/>
                    <a:pt x="178732" y="87920"/>
                  </a:cubicBezTo>
                  <a:cubicBezTo>
                    <a:pt x="184146" y="95680"/>
                    <a:pt x="183605" y="104704"/>
                    <a:pt x="184146" y="113727"/>
                  </a:cubicBezTo>
                  <a:cubicBezTo>
                    <a:pt x="185771" y="148198"/>
                    <a:pt x="183244" y="183029"/>
                    <a:pt x="192087" y="219485"/>
                  </a:cubicBezTo>
                  <a:cubicBezTo>
                    <a:pt x="204540" y="212627"/>
                    <a:pt x="205623" y="203062"/>
                    <a:pt x="205984" y="193316"/>
                  </a:cubicBezTo>
                  <a:cubicBezTo>
                    <a:pt x="206164" y="180863"/>
                    <a:pt x="205082" y="26919"/>
                    <a:pt x="167904" y="9774"/>
                  </a:cubicBezTo>
                  <a:cubicBezTo>
                    <a:pt x="150939" y="-693"/>
                    <a:pt x="146788" y="-2678"/>
                    <a:pt x="137765" y="3458"/>
                  </a:cubicBezTo>
                  <a:cubicBezTo>
                    <a:pt x="119717" y="15730"/>
                    <a:pt x="93729" y="13925"/>
                    <a:pt x="73516" y="8511"/>
                  </a:cubicBezTo>
                  <a:cubicBezTo>
                    <a:pt x="58176" y="4360"/>
                    <a:pt x="53664" y="13564"/>
                    <a:pt x="43197" y="23130"/>
                  </a:cubicBezTo>
                  <a:cubicBezTo>
                    <a:pt x="31646" y="33777"/>
                    <a:pt x="25149" y="46591"/>
                    <a:pt x="20457" y="61390"/>
                  </a:cubicBezTo>
                  <a:cubicBezTo>
                    <a:pt x="7824" y="99831"/>
                    <a:pt x="6019" y="139896"/>
                    <a:pt x="244" y="179420"/>
                  </a:cubicBezTo>
                  <a:close/>
                </a:path>
              </a:pathLst>
            </a:custGeom>
            <a:solidFill>
              <a:srgbClr val="FFFFFF"/>
            </a:solidFill>
            <a:ln w="1804" cap="flat">
              <a:noFill/>
              <a:prstDash val="solid"/>
              <a:miter/>
            </a:ln>
          </p:spPr>
          <p:txBody>
            <a:bodyPr rtlCol="0" anchor="ctr"/>
            <a:lstStyle/>
            <a:p>
              <a:endParaRPr lang="en-US"/>
            </a:p>
          </p:txBody>
        </p:sp>
        <p:sp>
          <p:nvSpPr>
            <p:cNvPr id="2233" name="Freeform 92">
              <a:extLst>
                <a:ext uri="{FF2B5EF4-FFF2-40B4-BE49-F238E27FC236}">
                  <a16:creationId xmlns:a16="http://schemas.microsoft.com/office/drawing/2014/main" id="{E3193121-87E4-9599-6770-B40E899E042A}"/>
                </a:ext>
              </a:extLst>
            </p:cNvPr>
            <p:cNvSpPr/>
            <p:nvPr/>
          </p:nvSpPr>
          <p:spPr>
            <a:xfrm>
              <a:off x="8634128" y="5671716"/>
              <a:ext cx="475259" cy="642048"/>
            </a:xfrm>
            <a:custGeom>
              <a:avLst/>
              <a:gdLst>
                <a:gd name="connsiteX0" fmla="*/ 395832 w 475259"/>
                <a:gd name="connsiteY0" fmla="*/ 295646 h 642048"/>
                <a:gd name="connsiteX1" fmla="*/ 468563 w 475259"/>
                <a:gd name="connsiteY1" fmla="*/ 200717 h 642048"/>
                <a:gd name="connsiteX2" fmla="*/ 465495 w 475259"/>
                <a:gd name="connsiteY2" fmla="*/ 151628 h 642048"/>
                <a:gd name="connsiteX3" fmla="*/ 414781 w 475259"/>
                <a:gd name="connsiteY3" fmla="*/ 93335 h 642048"/>
                <a:gd name="connsiteX4" fmla="*/ 344036 w 475259"/>
                <a:gd name="connsiteY4" fmla="*/ 24755 h 642048"/>
                <a:gd name="connsiteX5" fmla="*/ 257048 w 475259"/>
                <a:gd name="connsiteY5" fmla="*/ 3279 h 642048"/>
                <a:gd name="connsiteX6" fmla="*/ 217343 w 475259"/>
                <a:gd name="connsiteY6" fmla="*/ 5084 h 642048"/>
                <a:gd name="connsiteX7" fmla="*/ 164104 w 475259"/>
                <a:gd name="connsiteY7" fmla="*/ 5986 h 642048"/>
                <a:gd name="connsiteX8" fmla="*/ 110864 w 475259"/>
                <a:gd name="connsiteY8" fmla="*/ 28365 h 642048"/>
                <a:gd name="connsiteX9" fmla="*/ 10340 w 475259"/>
                <a:gd name="connsiteY9" fmla="*/ 148921 h 642048"/>
                <a:gd name="connsiteX10" fmla="*/ 1677 w 475259"/>
                <a:gd name="connsiteY10" fmla="*/ 194220 h 642048"/>
                <a:gd name="connsiteX11" fmla="*/ 73686 w 475259"/>
                <a:gd name="connsiteY11" fmla="*/ 314055 h 642048"/>
                <a:gd name="connsiteX12" fmla="*/ 93177 w 475259"/>
                <a:gd name="connsiteY12" fmla="*/ 318566 h 642048"/>
                <a:gd name="connsiteX13" fmla="*/ 112669 w 475259"/>
                <a:gd name="connsiteY13" fmla="*/ 266771 h 642048"/>
                <a:gd name="connsiteX14" fmla="*/ 87583 w 475259"/>
                <a:gd name="connsiteY14" fmla="*/ 225803 h 642048"/>
                <a:gd name="connsiteX15" fmla="*/ 73506 w 475259"/>
                <a:gd name="connsiteY15" fmla="*/ 200176 h 642048"/>
                <a:gd name="connsiteX16" fmla="*/ 74228 w 475259"/>
                <a:gd name="connsiteY16" fmla="*/ 177436 h 642048"/>
                <a:gd name="connsiteX17" fmla="*/ 98592 w 475259"/>
                <a:gd name="connsiteY17" fmla="*/ 149463 h 642048"/>
                <a:gd name="connsiteX18" fmla="*/ 120429 w 475259"/>
                <a:gd name="connsiteY18" fmla="*/ 142965 h 642048"/>
                <a:gd name="connsiteX19" fmla="*/ 130535 w 475259"/>
                <a:gd name="connsiteY19" fmla="*/ 165525 h 642048"/>
                <a:gd name="connsiteX20" fmla="*/ 127287 w 475259"/>
                <a:gd name="connsiteY20" fmla="*/ 234646 h 642048"/>
                <a:gd name="connsiteX21" fmla="*/ 132882 w 475259"/>
                <a:gd name="connsiteY21" fmla="*/ 273448 h 642048"/>
                <a:gd name="connsiteX22" fmla="*/ 130535 w 475259"/>
                <a:gd name="connsiteY22" fmla="*/ 308279 h 642048"/>
                <a:gd name="connsiteX23" fmla="*/ 117361 w 475259"/>
                <a:gd name="connsiteY23" fmla="*/ 342028 h 642048"/>
                <a:gd name="connsiteX24" fmla="*/ 106352 w 475259"/>
                <a:gd name="connsiteY24" fmla="*/ 525570 h 642048"/>
                <a:gd name="connsiteX25" fmla="*/ 105269 w 475259"/>
                <a:gd name="connsiteY25" fmla="*/ 605520 h 642048"/>
                <a:gd name="connsiteX26" fmla="*/ 119346 w 475259"/>
                <a:gd name="connsiteY26" fmla="*/ 630786 h 642048"/>
                <a:gd name="connsiteX27" fmla="*/ 171864 w 475259"/>
                <a:gd name="connsiteY27" fmla="*/ 606963 h 642048"/>
                <a:gd name="connsiteX28" fmla="*/ 187204 w 475259"/>
                <a:gd name="connsiteY28" fmla="*/ 464028 h 642048"/>
                <a:gd name="connsiteX29" fmla="*/ 200198 w 475259"/>
                <a:gd name="connsiteY29" fmla="*/ 368016 h 642048"/>
                <a:gd name="connsiteX30" fmla="*/ 246941 w 475259"/>
                <a:gd name="connsiteY30" fmla="*/ 345457 h 642048"/>
                <a:gd name="connsiteX31" fmla="*/ 271125 w 475259"/>
                <a:gd name="connsiteY31" fmla="*/ 368016 h 642048"/>
                <a:gd name="connsiteX32" fmla="*/ 281953 w 475259"/>
                <a:gd name="connsiteY32" fmla="*/ 553543 h 642048"/>
                <a:gd name="connsiteX33" fmla="*/ 287548 w 475259"/>
                <a:gd name="connsiteY33" fmla="*/ 614543 h 642048"/>
                <a:gd name="connsiteX34" fmla="*/ 330139 w 475259"/>
                <a:gd name="connsiteY34" fmla="*/ 641795 h 642048"/>
                <a:gd name="connsiteX35" fmla="*/ 358293 w 475259"/>
                <a:gd name="connsiteY35" fmla="*/ 609490 h 642048"/>
                <a:gd name="connsiteX36" fmla="*/ 359015 w 475259"/>
                <a:gd name="connsiteY36" fmla="*/ 590901 h 642048"/>
                <a:gd name="connsiteX37" fmla="*/ 353420 w 475259"/>
                <a:gd name="connsiteY37" fmla="*/ 326868 h 642048"/>
                <a:gd name="connsiteX38" fmla="*/ 342412 w 475259"/>
                <a:gd name="connsiteY38" fmla="*/ 305212 h 642048"/>
                <a:gd name="connsiteX39" fmla="*/ 339343 w 475259"/>
                <a:gd name="connsiteY39" fmla="*/ 266951 h 642048"/>
                <a:gd name="connsiteX40" fmla="*/ 346743 w 475259"/>
                <a:gd name="connsiteY40" fmla="*/ 215877 h 642048"/>
                <a:gd name="connsiteX41" fmla="*/ 341148 w 475259"/>
                <a:gd name="connsiteY41" fmla="*/ 170939 h 642048"/>
                <a:gd name="connsiteX42" fmla="*/ 346382 w 475259"/>
                <a:gd name="connsiteY42" fmla="*/ 138273 h 642048"/>
                <a:gd name="connsiteX43" fmla="*/ 380131 w 475259"/>
                <a:gd name="connsiteY43" fmla="*/ 148199 h 642048"/>
                <a:gd name="connsiteX44" fmla="*/ 396193 w 475259"/>
                <a:gd name="connsiteY44" fmla="*/ 194942 h 642048"/>
                <a:gd name="connsiteX45" fmla="*/ 383018 w 475259"/>
                <a:gd name="connsiteY45" fmla="*/ 221111 h 642048"/>
                <a:gd name="connsiteX46" fmla="*/ 357211 w 475259"/>
                <a:gd name="connsiteY46" fmla="*/ 267673 h 642048"/>
                <a:gd name="connsiteX47" fmla="*/ 365512 w 475259"/>
                <a:gd name="connsiteY47" fmla="*/ 304851 h 642048"/>
                <a:gd name="connsiteX48" fmla="*/ 395832 w 475259"/>
                <a:gd name="connsiteY48" fmla="*/ 295646 h 642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475259" h="642048">
                  <a:moveTo>
                    <a:pt x="395832" y="295646"/>
                  </a:moveTo>
                  <a:cubicBezTo>
                    <a:pt x="422723" y="266049"/>
                    <a:pt x="448711" y="235909"/>
                    <a:pt x="468563" y="200717"/>
                  </a:cubicBezTo>
                  <a:cubicBezTo>
                    <a:pt x="478850" y="182309"/>
                    <a:pt x="476865" y="168052"/>
                    <a:pt x="465495" y="151628"/>
                  </a:cubicBezTo>
                  <a:cubicBezTo>
                    <a:pt x="450696" y="130332"/>
                    <a:pt x="431566" y="112826"/>
                    <a:pt x="414781" y="93335"/>
                  </a:cubicBezTo>
                  <a:cubicBezTo>
                    <a:pt x="393305" y="68430"/>
                    <a:pt x="370926" y="43886"/>
                    <a:pt x="344036" y="24755"/>
                  </a:cubicBezTo>
                  <a:cubicBezTo>
                    <a:pt x="318409" y="6347"/>
                    <a:pt x="290255" y="-6286"/>
                    <a:pt x="257048" y="3279"/>
                  </a:cubicBezTo>
                  <a:cubicBezTo>
                    <a:pt x="244054" y="7069"/>
                    <a:pt x="230518" y="6708"/>
                    <a:pt x="217343" y="5084"/>
                  </a:cubicBezTo>
                  <a:cubicBezTo>
                    <a:pt x="199476" y="2918"/>
                    <a:pt x="181790" y="4181"/>
                    <a:pt x="164104" y="5986"/>
                  </a:cubicBezTo>
                  <a:cubicBezTo>
                    <a:pt x="144432" y="7971"/>
                    <a:pt x="125302" y="13747"/>
                    <a:pt x="110864" y="28365"/>
                  </a:cubicBezTo>
                  <a:cubicBezTo>
                    <a:pt x="74228" y="65903"/>
                    <a:pt x="41021" y="106330"/>
                    <a:pt x="10340" y="148921"/>
                  </a:cubicBezTo>
                  <a:cubicBezTo>
                    <a:pt x="414" y="162637"/>
                    <a:pt x="-2113" y="177255"/>
                    <a:pt x="1677" y="194220"/>
                  </a:cubicBezTo>
                  <a:cubicBezTo>
                    <a:pt x="12506" y="242226"/>
                    <a:pt x="43186" y="278140"/>
                    <a:pt x="73686" y="314055"/>
                  </a:cubicBezTo>
                  <a:cubicBezTo>
                    <a:pt x="78559" y="319830"/>
                    <a:pt x="85417" y="321454"/>
                    <a:pt x="93177" y="318566"/>
                  </a:cubicBezTo>
                  <a:cubicBezTo>
                    <a:pt x="117541" y="309723"/>
                    <a:pt x="125482" y="289510"/>
                    <a:pt x="112669" y="266771"/>
                  </a:cubicBezTo>
                  <a:cubicBezTo>
                    <a:pt x="104728" y="252874"/>
                    <a:pt x="95885" y="239519"/>
                    <a:pt x="87583" y="225803"/>
                  </a:cubicBezTo>
                  <a:cubicBezTo>
                    <a:pt x="82530" y="217501"/>
                    <a:pt x="77657" y="209019"/>
                    <a:pt x="73506" y="200176"/>
                  </a:cubicBezTo>
                  <a:cubicBezTo>
                    <a:pt x="70077" y="192776"/>
                    <a:pt x="68633" y="184655"/>
                    <a:pt x="74228" y="177436"/>
                  </a:cubicBezTo>
                  <a:cubicBezTo>
                    <a:pt x="81808" y="167691"/>
                    <a:pt x="87944" y="156501"/>
                    <a:pt x="98592" y="149463"/>
                  </a:cubicBezTo>
                  <a:cubicBezTo>
                    <a:pt x="105269" y="145131"/>
                    <a:pt x="111766" y="138995"/>
                    <a:pt x="120429" y="142965"/>
                  </a:cubicBezTo>
                  <a:cubicBezTo>
                    <a:pt x="130175" y="147297"/>
                    <a:pt x="130896" y="156321"/>
                    <a:pt x="130535" y="165525"/>
                  </a:cubicBezTo>
                  <a:cubicBezTo>
                    <a:pt x="129453" y="188625"/>
                    <a:pt x="128550" y="211726"/>
                    <a:pt x="127287" y="234646"/>
                  </a:cubicBezTo>
                  <a:cubicBezTo>
                    <a:pt x="126565" y="248001"/>
                    <a:pt x="125482" y="260815"/>
                    <a:pt x="132882" y="273448"/>
                  </a:cubicBezTo>
                  <a:cubicBezTo>
                    <a:pt x="139559" y="284818"/>
                    <a:pt x="140461" y="298714"/>
                    <a:pt x="130535" y="308279"/>
                  </a:cubicBezTo>
                  <a:cubicBezTo>
                    <a:pt x="120248" y="318025"/>
                    <a:pt x="118985" y="329936"/>
                    <a:pt x="117361" y="342028"/>
                  </a:cubicBezTo>
                  <a:cubicBezTo>
                    <a:pt x="113210" y="372889"/>
                    <a:pt x="109239" y="495431"/>
                    <a:pt x="106352" y="525570"/>
                  </a:cubicBezTo>
                  <a:cubicBezTo>
                    <a:pt x="103825" y="552100"/>
                    <a:pt x="102382" y="578990"/>
                    <a:pt x="105269" y="605520"/>
                  </a:cubicBezTo>
                  <a:cubicBezTo>
                    <a:pt x="106352" y="615265"/>
                    <a:pt x="109781" y="624650"/>
                    <a:pt x="119346" y="630786"/>
                  </a:cubicBezTo>
                  <a:cubicBezTo>
                    <a:pt x="144071" y="646668"/>
                    <a:pt x="167533" y="636561"/>
                    <a:pt x="171864" y="606963"/>
                  </a:cubicBezTo>
                  <a:cubicBezTo>
                    <a:pt x="179083" y="559499"/>
                    <a:pt x="182693" y="511673"/>
                    <a:pt x="187204" y="464028"/>
                  </a:cubicBezTo>
                  <a:cubicBezTo>
                    <a:pt x="190272" y="431362"/>
                    <a:pt x="194784" y="400502"/>
                    <a:pt x="200198" y="368016"/>
                  </a:cubicBezTo>
                  <a:cubicBezTo>
                    <a:pt x="203627" y="347262"/>
                    <a:pt x="226367" y="340404"/>
                    <a:pt x="246941" y="345457"/>
                  </a:cubicBezTo>
                  <a:cubicBezTo>
                    <a:pt x="261559" y="349067"/>
                    <a:pt x="265169" y="353759"/>
                    <a:pt x="271125" y="368016"/>
                  </a:cubicBezTo>
                  <a:cubicBezTo>
                    <a:pt x="276719" y="381371"/>
                    <a:pt x="281051" y="535857"/>
                    <a:pt x="281953" y="553543"/>
                  </a:cubicBezTo>
                  <a:cubicBezTo>
                    <a:pt x="283036" y="573937"/>
                    <a:pt x="283938" y="594511"/>
                    <a:pt x="287548" y="614543"/>
                  </a:cubicBezTo>
                  <a:cubicBezTo>
                    <a:pt x="291157" y="634035"/>
                    <a:pt x="308302" y="643780"/>
                    <a:pt x="330139" y="641795"/>
                  </a:cubicBezTo>
                  <a:cubicBezTo>
                    <a:pt x="348367" y="640170"/>
                    <a:pt x="356308" y="631147"/>
                    <a:pt x="358293" y="609490"/>
                  </a:cubicBezTo>
                  <a:cubicBezTo>
                    <a:pt x="358835" y="603354"/>
                    <a:pt x="358474" y="597037"/>
                    <a:pt x="359015" y="590901"/>
                  </a:cubicBezTo>
                  <a:cubicBezTo>
                    <a:pt x="364610" y="502830"/>
                    <a:pt x="353240" y="414940"/>
                    <a:pt x="353420" y="326868"/>
                  </a:cubicBezTo>
                  <a:cubicBezTo>
                    <a:pt x="353420" y="315679"/>
                    <a:pt x="350894" y="312972"/>
                    <a:pt x="342412" y="305212"/>
                  </a:cubicBezTo>
                  <a:cubicBezTo>
                    <a:pt x="332124" y="295827"/>
                    <a:pt x="331583" y="277418"/>
                    <a:pt x="339343" y="266951"/>
                  </a:cubicBezTo>
                  <a:cubicBezTo>
                    <a:pt x="351074" y="250889"/>
                    <a:pt x="349450" y="233744"/>
                    <a:pt x="346743" y="215877"/>
                  </a:cubicBezTo>
                  <a:cubicBezTo>
                    <a:pt x="344577" y="200898"/>
                    <a:pt x="341870" y="185918"/>
                    <a:pt x="341148" y="170939"/>
                  </a:cubicBezTo>
                  <a:cubicBezTo>
                    <a:pt x="340787" y="159750"/>
                    <a:pt x="336275" y="144951"/>
                    <a:pt x="346382" y="138273"/>
                  </a:cubicBezTo>
                  <a:cubicBezTo>
                    <a:pt x="358293" y="130332"/>
                    <a:pt x="369663" y="142785"/>
                    <a:pt x="380131" y="148199"/>
                  </a:cubicBezTo>
                  <a:cubicBezTo>
                    <a:pt x="405758" y="161915"/>
                    <a:pt x="407563" y="168593"/>
                    <a:pt x="396193" y="194942"/>
                  </a:cubicBezTo>
                  <a:cubicBezTo>
                    <a:pt x="392403" y="203966"/>
                    <a:pt x="387710" y="212448"/>
                    <a:pt x="383018" y="221111"/>
                  </a:cubicBezTo>
                  <a:cubicBezTo>
                    <a:pt x="374536" y="236632"/>
                    <a:pt x="364790" y="251611"/>
                    <a:pt x="357211" y="267673"/>
                  </a:cubicBezTo>
                  <a:cubicBezTo>
                    <a:pt x="348187" y="286262"/>
                    <a:pt x="344577" y="290051"/>
                    <a:pt x="365512" y="304851"/>
                  </a:cubicBezTo>
                  <a:cubicBezTo>
                    <a:pt x="377784" y="313333"/>
                    <a:pt x="389876" y="302144"/>
                    <a:pt x="395832" y="295646"/>
                  </a:cubicBezTo>
                  <a:close/>
                </a:path>
              </a:pathLst>
            </a:custGeom>
            <a:solidFill>
              <a:srgbClr val="FFFFFF"/>
            </a:solidFill>
            <a:ln w="1804" cap="flat">
              <a:noFill/>
              <a:prstDash val="solid"/>
              <a:miter/>
            </a:ln>
          </p:spPr>
          <p:txBody>
            <a:bodyPr rtlCol="0" anchor="ctr"/>
            <a:lstStyle/>
            <a:p>
              <a:endParaRPr lang="en-US"/>
            </a:p>
          </p:txBody>
        </p:sp>
        <p:sp>
          <p:nvSpPr>
            <p:cNvPr id="2234" name="Freeform 93">
              <a:extLst>
                <a:ext uri="{FF2B5EF4-FFF2-40B4-BE49-F238E27FC236}">
                  <a16:creationId xmlns:a16="http://schemas.microsoft.com/office/drawing/2014/main" id="{82831FC0-3CEF-1BF9-F8A7-618941F4A2EF}"/>
                </a:ext>
              </a:extLst>
            </p:cNvPr>
            <p:cNvSpPr/>
            <p:nvPr/>
          </p:nvSpPr>
          <p:spPr>
            <a:xfrm>
              <a:off x="8110778" y="5733106"/>
              <a:ext cx="148204" cy="155300"/>
            </a:xfrm>
            <a:custGeom>
              <a:avLst/>
              <a:gdLst>
                <a:gd name="connsiteX0" fmla="*/ 75647 w 148204"/>
                <a:gd name="connsiteY0" fmla="*/ 154667 h 155300"/>
                <a:gd name="connsiteX1" fmla="*/ 148198 w 148204"/>
                <a:gd name="connsiteY1" fmla="*/ 76522 h 155300"/>
                <a:gd name="connsiteX2" fmla="*/ 77271 w 148204"/>
                <a:gd name="connsiteY2" fmla="*/ 1 h 155300"/>
                <a:gd name="connsiteX3" fmla="*/ 29 w 148204"/>
                <a:gd name="connsiteY3" fmla="*/ 79229 h 155300"/>
                <a:gd name="connsiteX4" fmla="*/ 75647 w 148204"/>
                <a:gd name="connsiteY4" fmla="*/ 154667 h 155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204" h="155300">
                  <a:moveTo>
                    <a:pt x="75647" y="154667"/>
                  </a:moveTo>
                  <a:cubicBezTo>
                    <a:pt x="111922" y="160442"/>
                    <a:pt x="148198" y="126152"/>
                    <a:pt x="148198" y="76522"/>
                  </a:cubicBezTo>
                  <a:cubicBezTo>
                    <a:pt x="148739" y="34832"/>
                    <a:pt x="115352" y="1"/>
                    <a:pt x="77271" y="1"/>
                  </a:cubicBezTo>
                  <a:cubicBezTo>
                    <a:pt x="31251" y="-179"/>
                    <a:pt x="1112" y="31945"/>
                    <a:pt x="29" y="79229"/>
                  </a:cubicBezTo>
                  <a:cubicBezTo>
                    <a:pt x="-1235" y="129400"/>
                    <a:pt x="39553" y="152682"/>
                    <a:pt x="75647" y="154667"/>
                  </a:cubicBezTo>
                  <a:close/>
                </a:path>
              </a:pathLst>
            </a:custGeom>
            <a:solidFill>
              <a:srgbClr val="FFFFFF"/>
            </a:solidFill>
            <a:ln w="1804" cap="flat">
              <a:noFill/>
              <a:prstDash val="solid"/>
              <a:miter/>
            </a:ln>
          </p:spPr>
          <p:txBody>
            <a:bodyPr rtlCol="0" anchor="ctr"/>
            <a:lstStyle/>
            <a:p>
              <a:endParaRPr lang="en-US"/>
            </a:p>
          </p:txBody>
        </p:sp>
        <p:sp>
          <p:nvSpPr>
            <p:cNvPr id="2235" name="Freeform 94">
              <a:extLst>
                <a:ext uri="{FF2B5EF4-FFF2-40B4-BE49-F238E27FC236}">
                  <a16:creationId xmlns:a16="http://schemas.microsoft.com/office/drawing/2014/main" id="{B4CE368D-B2CF-2E04-DF18-3FDFAA05E772}"/>
                </a:ext>
              </a:extLst>
            </p:cNvPr>
            <p:cNvSpPr/>
            <p:nvPr/>
          </p:nvSpPr>
          <p:spPr>
            <a:xfrm>
              <a:off x="9179553" y="5889023"/>
              <a:ext cx="220980" cy="444175"/>
            </a:xfrm>
            <a:custGeom>
              <a:avLst/>
              <a:gdLst>
                <a:gd name="connsiteX0" fmla="*/ 210812 w 220980"/>
                <a:gd name="connsiteY0" fmla="*/ 102522 h 444175"/>
                <a:gd name="connsiteX1" fmla="*/ 179771 w 220980"/>
                <a:gd name="connsiteY1" fmla="*/ 29791 h 444175"/>
                <a:gd name="connsiteX2" fmla="*/ 116425 w 220980"/>
                <a:gd name="connsiteY2" fmla="*/ 3081 h 444175"/>
                <a:gd name="connsiteX3" fmla="*/ 90076 w 220980"/>
                <a:gd name="connsiteY3" fmla="*/ 4886 h 444175"/>
                <a:gd name="connsiteX4" fmla="*/ 39904 w 220980"/>
                <a:gd name="connsiteY4" fmla="*/ 35025 h 444175"/>
                <a:gd name="connsiteX5" fmla="*/ 20 w 220980"/>
                <a:gd name="connsiteY5" fmla="*/ 207558 h 444175"/>
                <a:gd name="connsiteX6" fmla="*/ 2907 w 220980"/>
                <a:gd name="connsiteY6" fmla="*/ 225786 h 444175"/>
                <a:gd name="connsiteX7" fmla="*/ 13014 w 220980"/>
                <a:gd name="connsiteY7" fmla="*/ 232824 h 444175"/>
                <a:gd name="connsiteX8" fmla="*/ 18608 w 220980"/>
                <a:gd name="connsiteY8" fmla="*/ 225064 h 444175"/>
                <a:gd name="connsiteX9" fmla="*/ 22940 w 220980"/>
                <a:gd name="connsiteY9" fmla="*/ 188067 h 444175"/>
                <a:gd name="connsiteX10" fmla="*/ 33587 w 220980"/>
                <a:gd name="connsiteY10" fmla="*/ 117140 h 444175"/>
                <a:gd name="connsiteX11" fmla="*/ 41348 w 220980"/>
                <a:gd name="connsiteY11" fmla="*/ 108117 h 444175"/>
                <a:gd name="connsiteX12" fmla="*/ 46040 w 220980"/>
                <a:gd name="connsiteY12" fmla="*/ 120931 h 444175"/>
                <a:gd name="connsiteX13" fmla="*/ 38641 w 220980"/>
                <a:gd name="connsiteY13" fmla="*/ 162800 h 444175"/>
                <a:gd name="connsiteX14" fmla="*/ 23842 w 220980"/>
                <a:gd name="connsiteY14" fmla="*/ 338040 h 444175"/>
                <a:gd name="connsiteX15" fmla="*/ 22217 w 220980"/>
                <a:gd name="connsiteY15" fmla="*/ 425570 h 444175"/>
                <a:gd name="connsiteX16" fmla="*/ 41528 w 220980"/>
                <a:gd name="connsiteY16" fmla="*/ 442535 h 444175"/>
                <a:gd name="connsiteX17" fmla="*/ 66795 w 220980"/>
                <a:gd name="connsiteY17" fmla="*/ 404455 h 444175"/>
                <a:gd name="connsiteX18" fmla="*/ 80330 w 220980"/>
                <a:gd name="connsiteY18" fmla="*/ 301404 h 444175"/>
                <a:gd name="connsiteX19" fmla="*/ 91700 w 220980"/>
                <a:gd name="connsiteY19" fmla="*/ 249608 h 444175"/>
                <a:gd name="connsiteX20" fmla="*/ 128516 w 220980"/>
                <a:gd name="connsiteY20" fmla="*/ 246901 h 444175"/>
                <a:gd name="connsiteX21" fmla="*/ 135194 w 220980"/>
                <a:gd name="connsiteY21" fmla="*/ 323964 h 444175"/>
                <a:gd name="connsiteX22" fmla="*/ 129780 w 220980"/>
                <a:gd name="connsiteY22" fmla="*/ 422502 h 444175"/>
                <a:gd name="connsiteX23" fmla="*/ 161363 w 220980"/>
                <a:gd name="connsiteY23" fmla="*/ 443437 h 444175"/>
                <a:gd name="connsiteX24" fmla="*/ 177425 w 220980"/>
                <a:gd name="connsiteY24" fmla="*/ 399221 h 444175"/>
                <a:gd name="connsiteX25" fmla="*/ 181034 w 220980"/>
                <a:gd name="connsiteY25" fmla="*/ 322159 h 444175"/>
                <a:gd name="connsiteX26" fmla="*/ 172732 w 220980"/>
                <a:gd name="connsiteY26" fmla="*/ 99454 h 444175"/>
                <a:gd name="connsiteX27" fmla="*/ 172011 w 220980"/>
                <a:gd name="connsiteY27" fmla="*/ 83572 h 444175"/>
                <a:gd name="connsiteX28" fmla="*/ 178327 w 220980"/>
                <a:gd name="connsiteY28" fmla="*/ 76534 h 444175"/>
                <a:gd name="connsiteX29" fmla="*/ 184103 w 220980"/>
                <a:gd name="connsiteY29" fmla="*/ 80865 h 444175"/>
                <a:gd name="connsiteX30" fmla="*/ 189336 w 220980"/>
                <a:gd name="connsiteY30" fmla="*/ 95844 h 444175"/>
                <a:gd name="connsiteX31" fmla="*/ 203774 w 220980"/>
                <a:gd name="connsiteY31" fmla="*/ 233185 h 444175"/>
                <a:gd name="connsiteX32" fmla="*/ 220919 w 220980"/>
                <a:gd name="connsiteY32" fmla="*/ 200158 h 444175"/>
                <a:gd name="connsiteX33" fmla="*/ 210812 w 220980"/>
                <a:gd name="connsiteY33" fmla="*/ 102522 h 444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20980" h="444175">
                  <a:moveTo>
                    <a:pt x="210812" y="102522"/>
                  </a:moveTo>
                  <a:cubicBezTo>
                    <a:pt x="206843" y="75271"/>
                    <a:pt x="196375" y="50907"/>
                    <a:pt x="179771" y="29791"/>
                  </a:cubicBezTo>
                  <a:cubicBezTo>
                    <a:pt x="164070" y="9939"/>
                    <a:pt x="146023" y="-7206"/>
                    <a:pt x="116425" y="3081"/>
                  </a:cubicBezTo>
                  <a:cubicBezTo>
                    <a:pt x="108304" y="5788"/>
                    <a:pt x="98558" y="6510"/>
                    <a:pt x="90076" y="4886"/>
                  </a:cubicBezTo>
                  <a:cubicBezTo>
                    <a:pt x="63907" y="13"/>
                    <a:pt x="50371" y="14812"/>
                    <a:pt x="39904" y="35025"/>
                  </a:cubicBezTo>
                  <a:cubicBezTo>
                    <a:pt x="11931" y="89167"/>
                    <a:pt x="1824" y="147460"/>
                    <a:pt x="20" y="207558"/>
                  </a:cubicBezTo>
                  <a:cubicBezTo>
                    <a:pt x="-161" y="213694"/>
                    <a:pt x="922" y="220010"/>
                    <a:pt x="2907" y="225786"/>
                  </a:cubicBezTo>
                  <a:cubicBezTo>
                    <a:pt x="4170" y="229756"/>
                    <a:pt x="7960" y="233365"/>
                    <a:pt x="13014" y="232824"/>
                  </a:cubicBezTo>
                  <a:cubicBezTo>
                    <a:pt x="17345" y="232283"/>
                    <a:pt x="18247" y="228312"/>
                    <a:pt x="18608" y="225064"/>
                  </a:cubicBezTo>
                  <a:cubicBezTo>
                    <a:pt x="20232" y="212792"/>
                    <a:pt x="21857" y="200339"/>
                    <a:pt x="22940" y="188067"/>
                  </a:cubicBezTo>
                  <a:cubicBezTo>
                    <a:pt x="25105" y="164244"/>
                    <a:pt x="27632" y="140421"/>
                    <a:pt x="33587" y="117140"/>
                  </a:cubicBezTo>
                  <a:cubicBezTo>
                    <a:pt x="34670" y="112809"/>
                    <a:pt x="36294" y="107395"/>
                    <a:pt x="41348" y="108117"/>
                  </a:cubicBezTo>
                  <a:cubicBezTo>
                    <a:pt x="48567" y="109380"/>
                    <a:pt x="47304" y="115877"/>
                    <a:pt x="46040" y="120931"/>
                  </a:cubicBezTo>
                  <a:cubicBezTo>
                    <a:pt x="42792" y="134827"/>
                    <a:pt x="39904" y="148543"/>
                    <a:pt x="38641" y="162800"/>
                  </a:cubicBezTo>
                  <a:cubicBezTo>
                    <a:pt x="33948" y="221274"/>
                    <a:pt x="28173" y="279567"/>
                    <a:pt x="23842" y="338040"/>
                  </a:cubicBezTo>
                  <a:cubicBezTo>
                    <a:pt x="21676" y="367097"/>
                    <a:pt x="18969" y="396333"/>
                    <a:pt x="22217" y="425570"/>
                  </a:cubicBezTo>
                  <a:cubicBezTo>
                    <a:pt x="23120" y="433511"/>
                    <a:pt x="33587" y="442174"/>
                    <a:pt x="41528" y="442535"/>
                  </a:cubicBezTo>
                  <a:cubicBezTo>
                    <a:pt x="69141" y="440549"/>
                    <a:pt x="65531" y="414561"/>
                    <a:pt x="66795" y="404455"/>
                  </a:cubicBezTo>
                  <a:cubicBezTo>
                    <a:pt x="70765" y="369984"/>
                    <a:pt x="75277" y="335694"/>
                    <a:pt x="80330" y="301404"/>
                  </a:cubicBezTo>
                  <a:cubicBezTo>
                    <a:pt x="83037" y="283898"/>
                    <a:pt x="85383" y="266031"/>
                    <a:pt x="91700" y="249608"/>
                  </a:cubicBezTo>
                  <a:cubicBezTo>
                    <a:pt x="99099" y="229937"/>
                    <a:pt x="116064" y="230297"/>
                    <a:pt x="128516" y="246901"/>
                  </a:cubicBezTo>
                  <a:cubicBezTo>
                    <a:pt x="136277" y="257188"/>
                    <a:pt x="135735" y="309706"/>
                    <a:pt x="135194" y="323964"/>
                  </a:cubicBezTo>
                  <a:cubicBezTo>
                    <a:pt x="133751" y="356810"/>
                    <a:pt x="131223" y="389656"/>
                    <a:pt x="129780" y="422502"/>
                  </a:cubicBezTo>
                  <a:cubicBezTo>
                    <a:pt x="129419" y="429179"/>
                    <a:pt x="133028" y="448129"/>
                    <a:pt x="161363" y="443437"/>
                  </a:cubicBezTo>
                  <a:cubicBezTo>
                    <a:pt x="173274" y="433872"/>
                    <a:pt x="176884" y="414381"/>
                    <a:pt x="177425" y="399221"/>
                  </a:cubicBezTo>
                  <a:cubicBezTo>
                    <a:pt x="178327" y="373594"/>
                    <a:pt x="179591" y="347786"/>
                    <a:pt x="181034" y="322159"/>
                  </a:cubicBezTo>
                  <a:cubicBezTo>
                    <a:pt x="185186" y="247623"/>
                    <a:pt x="193667" y="173087"/>
                    <a:pt x="172732" y="99454"/>
                  </a:cubicBezTo>
                  <a:cubicBezTo>
                    <a:pt x="171289" y="94401"/>
                    <a:pt x="171830" y="88806"/>
                    <a:pt x="172011" y="83572"/>
                  </a:cubicBezTo>
                  <a:cubicBezTo>
                    <a:pt x="172191" y="79783"/>
                    <a:pt x="174177" y="76353"/>
                    <a:pt x="178327" y="76534"/>
                  </a:cubicBezTo>
                  <a:cubicBezTo>
                    <a:pt x="180313" y="76715"/>
                    <a:pt x="183020" y="78880"/>
                    <a:pt x="184103" y="80865"/>
                  </a:cubicBezTo>
                  <a:cubicBezTo>
                    <a:pt x="186268" y="85558"/>
                    <a:pt x="188073" y="90611"/>
                    <a:pt x="189336" y="95844"/>
                  </a:cubicBezTo>
                  <a:cubicBezTo>
                    <a:pt x="195112" y="120028"/>
                    <a:pt x="199624" y="210084"/>
                    <a:pt x="203774" y="233185"/>
                  </a:cubicBezTo>
                  <a:cubicBezTo>
                    <a:pt x="220558" y="225064"/>
                    <a:pt x="221280" y="212792"/>
                    <a:pt x="220919" y="200158"/>
                  </a:cubicBezTo>
                  <a:cubicBezTo>
                    <a:pt x="220197" y="167673"/>
                    <a:pt x="215686" y="135007"/>
                    <a:pt x="210812" y="102522"/>
                  </a:cubicBezTo>
                  <a:close/>
                </a:path>
              </a:pathLst>
            </a:custGeom>
            <a:solidFill>
              <a:srgbClr val="FFFFFF"/>
            </a:solidFill>
            <a:ln w="1804" cap="flat">
              <a:noFill/>
              <a:prstDash val="solid"/>
              <a:miter/>
            </a:ln>
          </p:spPr>
          <p:txBody>
            <a:bodyPr rtlCol="0" anchor="ctr"/>
            <a:lstStyle/>
            <a:p>
              <a:endParaRPr lang="en-US"/>
            </a:p>
          </p:txBody>
        </p:sp>
        <p:sp>
          <p:nvSpPr>
            <p:cNvPr id="2236" name="Freeform 95">
              <a:extLst>
                <a:ext uri="{FF2B5EF4-FFF2-40B4-BE49-F238E27FC236}">
                  <a16:creationId xmlns:a16="http://schemas.microsoft.com/office/drawing/2014/main" id="{6481B77C-98EB-250C-0849-0D474F130C86}"/>
                </a:ext>
              </a:extLst>
            </p:cNvPr>
            <p:cNvSpPr/>
            <p:nvPr/>
          </p:nvSpPr>
          <p:spPr>
            <a:xfrm>
              <a:off x="9527666" y="5730434"/>
              <a:ext cx="153803" cy="147413"/>
            </a:xfrm>
            <a:custGeom>
              <a:avLst/>
              <a:gdLst>
                <a:gd name="connsiteX0" fmla="*/ 153804 w 153803"/>
                <a:gd name="connsiteY0" fmla="*/ 64575 h 147413"/>
                <a:gd name="connsiteX1" fmla="*/ 117528 w 153803"/>
                <a:gd name="connsiteY1" fmla="*/ 7546 h 147413"/>
                <a:gd name="connsiteX2" fmla="*/ 220 w 153803"/>
                <a:gd name="connsiteY2" fmla="*/ 59703 h 147413"/>
                <a:gd name="connsiteX3" fmla="*/ 72048 w 153803"/>
                <a:gd name="connsiteY3" fmla="*/ 147413 h 147413"/>
                <a:gd name="connsiteX4" fmla="*/ 153804 w 153803"/>
                <a:gd name="connsiteY4" fmla="*/ 64575 h 1474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3803" h="147413">
                  <a:moveTo>
                    <a:pt x="153804" y="64575"/>
                  </a:moveTo>
                  <a:cubicBezTo>
                    <a:pt x="153804" y="39128"/>
                    <a:pt x="140268" y="17652"/>
                    <a:pt x="117528" y="7546"/>
                  </a:cubicBezTo>
                  <a:cubicBezTo>
                    <a:pt x="91359" y="-4005"/>
                    <a:pt x="10868" y="-11945"/>
                    <a:pt x="220" y="59703"/>
                  </a:cubicBezTo>
                  <a:cubicBezTo>
                    <a:pt x="-3209" y="120883"/>
                    <a:pt x="33968" y="144886"/>
                    <a:pt x="72048" y="147413"/>
                  </a:cubicBezTo>
                  <a:cubicBezTo>
                    <a:pt x="136838" y="147593"/>
                    <a:pt x="153804" y="110055"/>
                    <a:pt x="153804" y="64575"/>
                  </a:cubicBezTo>
                  <a:close/>
                </a:path>
              </a:pathLst>
            </a:custGeom>
            <a:solidFill>
              <a:srgbClr val="FFFFFF"/>
            </a:solidFill>
            <a:ln w="1804" cap="flat">
              <a:noFill/>
              <a:prstDash val="solid"/>
              <a:miter/>
            </a:ln>
          </p:spPr>
          <p:txBody>
            <a:bodyPr rtlCol="0" anchor="ctr"/>
            <a:lstStyle/>
            <a:p>
              <a:endParaRPr lang="en-US"/>
            </a:p>
          </p:txBody>
        </p:sp>
        <p:sp>
          <p:nvSpPr>
            <p:cNvPr id="2237" name="Freeform 96">
              <a:extLst>
                <a:ext uri="{FF2B5EF4-FFF2-40B4-BE49-F238E27FC236}">
                  <a16:creationId xmlns:a16="http://schemas.microsoft.com/office/drawing/2014/main" id="{A936FA8C-E113-1E1F-5196-985FFA54566E}"/>
                </a:ext>
              </a:extLst>
            </p:cNvPr>
            <p:cNvSpPr/>
            <p:nvPr/>
          </p:nvSpPr>
          <p:spPr>
            <a:xfrm>
              <a:off x="9196544" y="5718492"/>
              <a:ext cx="161299" cy="159222"/>
            </a:xfrm>
            <a:custGeom>
              <a:avLst/>
              <a:gdLst>
                <a:gd name="connsiteX0" fmla="*/ 75972 w 161299"/>
                <a:gd name="connsiteY0" fmla="*/ 159175 h 159222"/>
                <a:gd name="connsiteX1" fmla="*/ 160073 w 161299"/>
                <a:gd name="connsiteY1" fmla="*/ 70742 h 159222"/>
                <a:gd name="connsiteX2" fmla="*/ 95644 w 161299"/>
                <a:gd name="connsiteY2" fmla="*/ 1260 h 159222"/>
                <a:gd name="connsiteX3" fmla="*/ 18040 w 161299"/>
                <a:gd name="connsiteY3" fmla="*/ 29594 h 159222"/>
                <a:gd name="connsiteX4" fmla="*/ 8656 w 161299"/>
                <a:gd name="connsiteY4" fmla="*/ 113875 h 159222"/>
                <a:gd name="connsiteX5" fmla="*/ 75972 w 161299"/>
                <a:gd name="connsiteY5" fmla="*/ 159175 h 1592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61299" h="159222">
                  <a:moveTo>
                    <a:pt x="75972" y="159175"/>
                  </a:moveTo>
                  <a:cubicBezTo>
                    <a:pt x="133905" y="158994"/>
                    <a:pt x="168374" y="122899"/>
                    <a:pt x="160073" y="70742"/>
                  </a:cubicBezTo>
                  <a:cubicBezTo>
                    <a:pt x="153215" y="26887"/>
                    <a:pt x="136431" y="8298"/>
                    <a:pt x="95644" y="1260"/>
                  </a:cubicBezTo>
                  <a:cubicBezTo>
                    <a:pt x="66768" y="-3793"/>
                    <a:pt x="35185" y="6494"/>
                    <a:pt x="18040" y="29594"/>
                  </a:cubicBezTo>
                  <a:cubicBezTo>
                    <a:pt x="-729" y="54500"/>
                    <a:pt x="-6505" y="82653"/>
                    <a:pt x="8656" y="113875"/>
                  </a:cubicBezTo>
                  <a:cubicBezTo>
                    <a:pt x="22913" y="142932"/>
                    <a:pt x="46555" y="160257"/>
                    <a:pt x="75972" y="159175"/>
                  </a:cubicBezTo>
                  <a:close/>
                </a:path>
              </a:pathLst>
            </a:custGeom>
            <a:solidFill>
              <a:srgbClr val="FFFFFF"/>
            </a:solidFill>
            <a:ln w="1804" cap="flat">
              <a:noFill/>
              <a:prstDash val="solid"/>
              <a:miter/>
            </a:ln>
          </p:spPr>
          <p:txBody>
            <a:bodyPr rtlCol="0" anchor="ctr"/>
            <a:lstStyle/>
            <a:p>
              <a:endParaRPr lang="en-US"/>
            </a:p>
          </p:txBody>
        </p:sp>
        <p:sp>
          <p:nvSpPr>
            <p:cNvPr id="2238" name="Freeform 97">
              <a:extLst>
                <a:ext uri="{FF2B5EF4-FFF2-40B4-BE49-F238E27FC236}">
                  <a16:creationId xmlns:a16="http://schemas.microsoft.com/office/drawing/2014/main" id="{B13CE0F0-5059-5E9B-2C27-12A524A6BBFB}"/>
                </a:ext>
              </a:extLst>
            </p:cNvPr>
            <p:cNvSpPr/>
            <p:nvPr/>
          </p:nvSpPr>
          <p:spPr>
            <a:xfrm>
              <a:off x="9488299" y="5892332"/>
              <a:ext cx="232006" cy="437603"/>
            </a:xfrm>
            <a:custGeom>
              <a:avLst/>
              <a:gdLst>
                <a:gd name="connsiteX0" fmla="*/ 229445 w 232006"/>
                <a:gd name="connsiteY0" fmla="*/ 236193 h 437603"/>
                <a:gd name="connsiteX1" fmla="*/ 205081 w 232006"/>
                <a:gd name="connsiteY1" fmla="*/ 56260 h 437603"/>
                <a:gd name="connsiteX2" fmla="*/ 162129 w 232006"/>
                <a:gd name="connsiteY2" fmla="*/ 5908 h 437603"/>
                <a:gd name="connsiteX3" fmla="*/ 102211 w 232006"/>
                <a:gd name="connsiteY3" fmla="*/ 2118 h 437603"/>
                <a:gd name="connsiteX4" fmla="*/ 51679 w 232006"/>
                <a:gd name="connsiteY4" fmla="*/ 19083 h 437603"/>
                <a:gd name="connsiteX5" fmla="*/ 18472 w 232006"/>
                <a:gd name="connsiteY5" fmla="*/ 86219 h 437603"/>
                <a:gd name="connsiteX6" fmla="*/ 1146 w 232006"/>
                <a:gd name="connsiteY6" fmla="*/ 204790 h 437603"/>
                <a:gd name="connsiteX7" fmla="*/ 18291 w 232006"/>
                <a:gd name="connsiteY7" fmla="*/ 243772 h 437603"/>
                <a:gd name="connsiteX8" fmla="*/ 27676 w 232006"/>
                <a:gd name="connsiteY8" fmla="*/ 232763 h 437603"/>
                <a:gd name="connsiteX9" fmla="*/ 29661 w 232006"/>
                <a:gd name="connsiteY9" fmla="*/ 219589 h 437603"/>
                <a:gd name="connsiteX10" fmla="*/ 43738 w 232006"/>
                <a:gd name="connsiteY10" fmla="*/ 100476 h 437603"/>
                <a:gd name="connsiteX11" fmla="*/ 51679 w 232006"/>
                <a:gd name="connsiteY11" fmla="*/ 88926 h 437603"/>
                <a:gd name="connsiteX12" fmla="*/ 58176 w 232006"/>
                <a:gd name="connsiteY12" fmla="*/ 103905 h 437603"/>
                <a:gd name="connsiteX13" fmla="*/ 55649 w 232006"/>
                <a:gd name="connsiteY13" fmla="*/ 138556 h 437603"/>
                <a:gd name="connsiteX14" fmla="*/ 30202 w 232006"/>
                <a:gd name="connsiteY14" fmla="*/ 366314 h 437603"/>
                <a:gd name="connsiteX15" fmla="*/ 26412 w 232006"/>
                <a:gd name="connsiteY15" fmla="*/ 408725 h 437603"/>
                <a:gd name="connsiteX16" fmla="*/ 44460 w 232006"/>
                <a:gd name="connsiteY16" fmla="*/ 434894 h 437603"/>
                <a:gd name="connsiteX17" fmla="*/ 85427 w 232006"/>
                <a:gd name="connsiteY17" fmla="*/ 305314 h 437603"/>
                <a:gd name="connsiteX18" fmla="*/ 94451 w 232006"/>
                <a:gd name="connsiteY18" fmla="*/ 243592 h 437603"/>
                <a:gd name="connsiteX19" fmla="*/ 119717 w 232006"/>
                <a:gd name="connsiteY19" fmla="*/ 219769 h 437603"/>
                <a:gd name="connsiteX20" fmla="*/ 141013 w 232006"/>
                <a:gd name="connsiteY20" fmla="*/ 243953 h 437603"/>
                <a:gd name="connsiteX21" fmla="*/ 153827 w 232006"/>
                <a:gd name="connsiteY21" fmla="*/ 416666 h 437603"/>
                <a:gd name="connsiteX22" fmla="*/ 174762 w 232006"/>
                <a:gd name="connsiteY22" fmla="*/ 437601 h 437603"/>
                <a:gd name="connsiteX23" fmla="*/ 199307 w 232006"/>
                <a:gd name="connsiteY23" fmla="*/ 380572 h 437603"/>
                <a:gd name="connsiteX24" fmla="*/ 177288 w 232006"/>
                <a:gd name="connsiteY24" fmla="*/ 96506 h 437603"/>
                <a:gd name="connsiteX25" fmla="*/ 175664 w 232006"/>
                <a:gd name="connsiteY25" fmla="*/ 83512 h 437603"/>
                <a:gd name="connsiteX26" fmla="*/ 179454 w 232006"/>
                <a:gd name="connsiteY26" fmla="*/ 77376 h 437603"/>
                <a:gd name="connsiteX27" fmla="*/ 188117 w 232006"/>
                <a:gd name="connsiteY27" fmla="*/ 80985 h 437603"/>
                <a:gd name="connsiteX28" fmla="*/ 193892 w 232006"/>
                <a:gd name="connsiteY28" fmla="*/ 98491 h 437603"/>
                <a:gd name="connsiteX29" fmla="*/ 202916 w 232006"/>
                <a:gd name="connsiteY29" fmla="*/ 159130 h 437603"/>
                <a:gd name="connsiteX30" fmla="*/ 210495 w 232006"/>
                <a:gd name="connsiteY30" fmla="*/ 236012 h 437603"/>
                <a:gd name="connsiteX31" fmla="*/ 217895 w 232006"/>
                <a:gd name="connsiteY31" fmla="*/ 245036 h 437603"/>
                <a:gd name="connsiteX32" fmla="*/ 229445 w 232006"/>
                <a:gd name="connsiteY32" fmla="*/ 236193 h 437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32006" h="437603">
                  <a:moveTo>
                    <a:pt x="229445" y="236193"/>
                  </a:moveTo>
                  <a:cubicBezTo>
                    <a:pt x="237387" y="219048"/>
                    <a:pt x="226197" y="99393"/>
                    <a:pt x="205081" y="56260"/>
                  </a:cubicBezTo>
                  <a:cubicBezTo>
                    <a:pt x="192809" y="31174"/>
                    <a:pt x="184147" y="21609"/>
                    <a:pt x="162129" y="5908"/>
                  </a:cubicBezTo>
                  <a:cubicBezTo>
                    <a:pt x="145705" y="-5642"/>
                    <a:pt x="118454" y="3562"/>
                    <a:pt x="102211" y="2118"/>
                  </a:cubicBezTo>
                  <a:cubicBezTo>
                    <a:pt x="83984" y="494"/>
                    <a:pt x="63409" y="6089"/>
                    <a:pt x="51679" y="19083"/>
                  </a:cubicBezTo>
                  <a:cubicBezTo>
                    <a:pt x="34534" y="38213"/>
                    <a:pt x="23345" y="59509"/>
                    <a:pt x="18472" y="86219"/>
                  </a:cubicBezTo>
                  <a:cubicBezTo>
                    <a:pt x="11433" y="125562"/>
                    <a:pt x="3493" y="164725"/>
                    <a:pt x="1146" y="204790"/>
                  </a:cubicBezTo>
                  <a:cubicBezTo>
                    <a:pt x="605" y="214897"/>
                    <a:pt x="-5712" y="242509"/>
                    <a:pt x="18291" y="243772"/>
                  </a:cubicBezTo>
                  <a:cubicBezTo>
                    <a:pt x="24788" y="244133"/>
                    <a:pt x="26954" y="238358"/>
                    <a:pt x="27676" y="232763"/>
                  </a:cubicBezTo>
                  <a:cubicBezTo>
                    <a:pt x="28398" y="228432"/>
                    <a:pt x="29481" y="223920"/>
                    <a:pt x="29661" y="219589"/>
                  </a:cubicBezTo>
                  <a:cubicBezTo>
                    <a:pt x="31105" y="185840"/>
                    <a:pt x="42294" y="106612"/>
                    <a:pt x="43738" y="100476"/>
                  </a:cubicBezTo>
                  <a:cubicBezTo>
                    <a:pt x="44821" y="95603"/>
                    <a:pt x="44460" y="88024"/>
                    <a:pt x="51679" y="88926"/>
                  </a:cubicBezTo>
                  <a:cubicBezTo>
                    <a:pt x="59800" y="90009"/>
                    <a:pt x="58537" y="97769"/>
                    <a:pt x="58176" y="103905"/>
                  </a:cubicBezTo>
                  <a:cubicBezTo>
                    <a:pt x="57454" y="115455"/>
                    <a:pt x="56913" y="127006"/>
                    <a:pt x="55649" y="138556"/>
                  </a:cubicBezTo>
                  <a:cubicBezTo>
                    <a:pt x="47347" y="214536"/>
                    <a:pt x="38685" y="290335"/>
                    <a:pt x="30202" y="366314"/>
                  </a:cubicBezTo>
                  <a:cubicBezTo>
                    <a:pt x="28578" y="380391"/>
                    <a:pt x="26593" y="394649"/>
                    <a:pt x="26412" y="408725"/>
                  </a:cubicBezTo>
                  <a:cubicBezTo>
                    <a:pt x="26052" y="422441"/>
                    <a:pt x="33451" y="434533"/>
                    <a:pt x="44460" y="434894"/>
                  </a:cubicBezTo>
                  <a:cubicBezTo>
                    <a:pt x="74599" y="441752"/>
                    <a:pt x="78028" y="356388"/>
                    <a:pt x="85427" y="305314"/>
                  </a:cubicBezTo>
                  <a:cubicBezTo>
                    <a:pt x="88135" y="276438"/>
                    <a:pt x="89218" y="263264"/>
                    <a:pt x="94451" y="243592"/>
                  </a:cubicBezTo>
                  <a:cubicBezTo>
                    <a:pt x="97699" y="231500"/>
                    <a:pt x="106723" y="220130"/>
                    <a:pt x="119717" y="219769"/>
                  </a:cubicBezTo>
                  <a:cubicBezTo>
                    <a:pt x="133072" y="219408"/>
                    <a:pt x="136682" y="233305"/>
                    <a:pt x="141013" y="243953"/>
                  </a:cubicBezTo>
                  <a:cubicBezTo>
                    <a:pt x="141736" y="245577"/>
                    <a:pt x="151120" y="383820"/>
                    <a:pt x="153827" y="416666"/>
                  </a:cubicBezTo>
                  <a:cubicBezTo>
                    <a:pt x="154729" y="426773"/>
                    <a:pt x="161046" y="437782"/>
                    <a:pt x="174762" y="437601"/>
                  </a:cubicBezTo>
                  <a:cubicBezTo>
                    <a:pt x="204540" y="437601"/>
                    <a:pt x="199487" y="392844"/>
                    <a:pt x="199307" y="380572"/>
                  </a:cubicBezTo>
                  <a:cubicBezTo>
                    <a:pt x="198224" y="285462"/>
                    <a:pt x="193350" y="190533"/>
                    <a:pt x="177288" y="96506"/>
                  </a:cubicBezTo>
                  <a:cubicBezTo>
                    <a:pt x="176567" y="92175"/>
                    <a:pt x="175484" y="87843"/>
                    <a:pt x="175664" y="83512"/>
                  </a:cubicBezTo>
                  <a:cubicBezTo>
                    <a:pt x="175664" y="81346"/>
                    <a:pt x="177650" y="78458"/>
                    <a:pt x="179454" y="77376"/>
                  </a:cubicBezTo>
                  <a:cubicBezTo>
                    <a:pt x="183245" y="75030"/>
                    <a:pt x="186673" y="77917"/>
                    <a:pt x="188117" y="80985"/>
                  </a:cubicBezTo>
                  <a:cubicBezTo>
                    <a:pt x="190643" y="86580"/>
                    <a:pt x="192809" y="92535"/>
                    <a:pt x="193892" y="98491"/>
                  </a:cubicBezTo>
                  <a:cubicBezTo>
                    <a:pt x="197321" y="118704"/>
                    <a:pt x="200569" y="138917"/>
                    <a:pt x="202916" y="159130"/>
                  </a:cubicBezTo>
                  <a:cubicBezTo>
                    <a:pt x="205984" y="184758"/>
                    <a:pt x="211398" y="210024"/>
                    <a:pt x="210495" y="236012"/>
                  </a:cubicBezTo>
                  <a:cubicBezTo>
                    <a:pt x="210316" y="240524"/>
                    <a:pt x="212120" y="245216"/>
                    <a:pt x="217895" y="245036"/>
                  </a:cubicBezTo>
                  <a:cubicBezTo>
                    <a:pt x="223129" y="244855"/>
                    <a:pt x="229445" y="241065"/>
                    <a:pt x="229445" y="236193"/>
                  </a:cubicBezTo>
                  <a:close/>
                </a:path>
              </a:pathLst>
            </a:custGeom>
            <a:solidFill>
              <a:srgbClr val="FFFFFF"/>
            </a:solidFill>
            <a:ln w="1804" cap="flat">
              <a:noFill/>
              <a:prstDash val="solid"/>
              <a:miter/>
            </a:ln>
          </p:spPr>
          <p:txBody>
            <a:bodyPr rtlCol="0" anchor="ctr"/>
            <a:lstStyle/>
            <a:p>
              <a:endParaRPr lang="en-US"/>
            </a:p>
          </p:txBody>
        </p:sp>
        <p:sp>
          <p:nvSpPr>
            <p:cNvPr id="2239" name="Freeform 98">
              <a:extLst>
                <a:ext uri="{FF2B5EF4-FFF2-40B4-BE49-F238E27FC236}">
                  <a16:creationId xmlns:a16="http://schemas.microsoft.com/office/drawing/2014/main" id="{1C2F23C2-8F29-9EDC-AFF5-C15B20593840}"/>
                </a:ext>
              </a:extLst>
            </p:cNvPr>
            <p:cNvSpPr/>
            <p:nvPr/>
          </p:nvSpPr>
          <p:spPr>
            <a:xfrm>
              <a:off x="8615532" y="5442637"/>
              <a:ext cx="513242" cy="888053"/>
            </a:xfrm>
            <a:custGeom>
              <a:avLst/>
              <a:gdLst>
                <a:gd name="connsiteX0" fmla="*/ 400712 w 513242"/>
                <a:gd name="connsiteY0" fmla="*/ 549088 h 888053"/>
                <a:gd name="connsiteX1" fmla="*/ 427422 w 513242"/>
                <a:gd name="connsiteY1" fmla="*/ 533748 h 888053"/>
                <a:gd name="connsiteX2" fmla="*/ 490949 w 513242"/>
                <a:gd name="connsiteY2" fmla="*/ 451452 h 888053"/>
                <a:gd name="connsiteX3" fmla="*/ 483188 w 513242"/>
                <a:gd name="connsiteY3" fmla="*/ 354177 h 888053"/>
                <a:gd name="connsiteX4" fmla="*/ 387357 w 513242"/>
                <a:gd name="connsiteY4" fmla="*/ 250224 h 888053"/>
                <a:gd name="connsiteX5" fmla="*/ 339892 w 513242"/>
                <a:gd name="connsiteY5" fmla="*/ 222612 h 888053"/>
                <a:gd name="connsiteX6" fmla="*/ 323289 w 513242"/>
                <a:gd name="connsiteY6" fmla="*/ 215031 h 888053"/>
                <a:gd name="connsiteX7" fmla="*/ 340073 w 513242"/>
                <a:gd name="connsiteY7" fmla="*/ 195541 h 888053"/>
                <a:gd name="connsiteX8" fmla="*/ 365700 w 513242"/>
                <a:gd name="connsiteY8" fmla="*/ 83466 h 888053"/>
                <a:gd name="connsiteX9" fmla="*/ 299286 w 513242"/>
                <a:gd name="connsiteY9" fmla="*/ 9291 h 888053"/>
                <a:gd name="connsiteX10" fmla="*/ 155990 w 513242"/>
                <a:gd name="connsiteY10" fmla="*/ 41416 h 888053"/>
                <a:gd name="connsiteX11" fmla="*/ 146424 w 513242"/>
                <a:gd name="connsiteY11" fmla="*/ 180922 h 888053"/>
                <a:gd name="connsiteX12" fmla="*/ 192265 w 513242"/>
                <a:gd name="connsiteY12" fmla="*/ 219905 h 888053"/>
                <a:gd name="connsiteX13" fmla="*/ 117549 w 513242"/>
                <a:gd name="connsiteY13" fmla="*/ 247156 h 888053"/>
                <a:gd name="connsiteX14" fmla="*/ 15039 w 513242"/>
                <a:gd name="connsiteY14" fmla="*/ 366268 h 888053"/>
                <a:gd name="connsiteX15" fmla="*/ 3670 w 513242"/>
                <a:gd name="connsiteY15" fmla="*/ 431239 h 888053"/>
                <a:gd name="connsiteX16" fmla="*/ 81454 w 513242"/>
                <a:gd name="connsiteY16" fmla="*/ 557029 h 888053"/>
                <a:gd name="connsiteX17" fmla="*/ 102930 w 513242"/>
                <a:gd name="connsiteY17" fmla="*/ 564789 h 888053"/>
                <a:gd name="connsiteX18" fmla="*/ 118992 w 513242"/>
                <a:gd name="connsiteY18" fmla="*/ 579227 h 888053"/>
                <a:gd name="connsiteX19" fmla="*/ 109608 w 513242"/>
                <a:gd name="connsiteY19" fmla="*/ 728299 h 888053"/>
                <a:gd name="connsiteX20" fmla="*/ 106901 w 513242"/>
                <a:gd name="connsiteY20" fmla="*/ 840373 h 888053"/>
                <a:gd name="connsiteX21" fmla="*/ 132167 w 513242"/>
                <a:gd name="connsiteY21" fmla="*/ 875746 h 888053"/>
                <a:gd name="connsiteX22" fmla="*/ 147507 w 513242"/>
                <a:gd name="connsiteY22" fmla="*/ 880438 h 888053"/>
                <a:gd name="connsiteX23" fmla="*/ 203093 w 513242"/>
                <a:gd name="connsiteY23" fmla="*/ 848675 h 888053"/>
                <a:gd name="connsiteX24" fmla="*/ 209771 w 513242"/>
                <a:gd name="connsiteY24" fmla="*/ 809331 h 888053"/>
                <a:gd name="connsiteX25" fmla="*/ 220238 w 513242"/>
                <a:gd name="connsiteY25" fmla="*/ 697799 h 888053"/>
                <a:gd name="connsiteX26" fmla="*/ 231247 w 513242"/>
                <a:gd name="connsiteY26" fmla="*/ 610991 h 888053"/>
                <a:gd name="connsiteX27" fmla="*/ 266259 w 513242"/>
                <a:gd name="connsiteY27" fmla="*/ 591680 h 888053"/>
                <a:gd name="connsiteX28" fmla="*/ 282141 w 513242"/>
                <a:gd name="connsiteY28" fmla="*/ 631385 h 888053"/>
                <a:gd name="connsiteX29" fmla="*/ 284307 w 513242"/>
                <a:gd name="connsiteY29" fmla="*/ 737864 h 888053"/>
                <a:gd name="connsiteX30" fmla="*/ 285750 w 513242"/>
                <a:gd name="connsiteY30" fmla="*/ 817633 h 888053"/>
                <a:gd name="connsiteX31" fmla="*/ 292428 w 513242"/>
                <a:gd name="connsiteY31" fmla="*/ 859684 h 888053"/>
                <a:gd name="connsiteX32" fmla="*/ 310475 w 513242"/>
                <a:gd name="connsiteY32" fmla="*/ 881521 h 888053"/>
                <a:gd name="connsiteX33" fmla="*/ 394396 w 513242"/>
                <a:gd name="connsiteY33" fmla="*/ 832613 h 888053"/>
                <a:gd name="connsiteX34" fmla="*/ 392229 w 513242"/>
                <a:gd name="connsiteY34" fmla="*/ 646183 h 888053"/>
                <a:gd name="connsiteX35" fmla="*/ 387718 w 513242"/>
                <a:gd name="connsiteY35" fmla="*/ 566233 h 888053"/>
                <a:gd name="connsiteX36" fmla="*/ 400712 w 513242"/>
                <a:gd name="connsiteY36" fmla="*/ 549088 h 888053"/>
                <a:gd name="connsiteX37" fmla="*/ 146605 w 513242"/>
                <a:gd name="connsiteY37" fmla="*/ 132194 h 888053"/>
                <a:gd name="connsiteX38" fmla="*/ 200927 w 513242"/>
                <a:gd name="connsiteY38" fmla="*/ 26076 h 888053"/>
                <a:gd name="connsiteX39" fmla="*/ 312821 w 513242"/>
                <a:gd name="connsiteY39" fmla="*/ 32031 h 888053"/>
                <a:gd name="connsiteX40" fmla="*/ 354872 w 513242"/>
                <a:gd name="connsiteY40" fmla="*/ 132916 h 888053"/>
                <a:gd name="connsiteX41" fmla="*/ 270951 w 513242"/>
                <a:gd name="connsiteY41" fmla="*/ 216656 h 888053"/>
                <a:gd name="connsiteX42" fmla="*/ 146605 w 513242"/>
                <a:gd name="connsiteY42" fmla="*/ 132194 h 888053"/>
                <a:gd name="connsiteX43" fmla="*/ 384289 w 513242"/>
                <a:gd name="connsiteY43" fmla="*/ 533929 h 888053"/>
                <a:gd name="connsiteX44" fmla="*/ 375987 w 513242"/>
                <a:gd name="connsiteY44" fmla="*/ 496751 h 888053"/>
                <a:gd name="connsiteX45" fmla="*/ 401795 w 513242"/>
                <a:gd name="connsiteY45" fmla="*/ 450189 h 888053"/>
                <a:gd name="connsiteX46" fmla="*/ 414969 w 513242"/>
                <a:gd name="connsiteY46" fmla="*/ 424020 h 888053"/>
                <a:gd name="connsiteX47" fmla="*/ 398907 w 513242"/>
                <a:gd name="connsiteY47" fmla="*/ 377277 h 888053"/>
                <a:gd name="connsiteX48" fmla="*/ 365158 w 513242"/>
                <a:gd name="connsiteY48" fmla="*/ 367351 h 888053"/>
                <a:gd name="connsiteX49" fmla="*/ 359925 w 513242"/>
                <a:gd name="connsiteY49" fmla="*/ 400017 h 888053"/>
                <a:gd name="connsiteX50" fmla="*/ 365520 w 513242"/>
                <a:gd name="connsiteY50" fmla="*/ 444955 h 888053"/>
                <a:gd name="connsiteX51" fmla="*/ 358120 w 513242"/>
                <a:gd name="connsiteY51" fmla="*/ 496029 h 888053"/>
                <a:gd name="connsiteX52" fmla="*/ 361188 w 513242"/>
                <a:gd name="connsiteY52" fmla="*/ 534290 h 888053"/>
                <a:gd name="connsiteX53" fmla="*/ 372197 w 513242"/>
                <a:gd name="connsiteY53" fmla="*/ 555946 h 888053"/>
                <a:gd name="connsiteX54" fmla="*/ 377792 w 513242"/>
                <a:gd name="connsiteY54" fmla="*/ 819980 h 888053"/>
                <a:gd name="connsiteX55" fmla="*/ 377070 w 513242"/>
                <a:gd name="connsiteY55" fmla="*/ 838568 h 888053"/>
                <a:gd name="connsiteX56" fmla="*/ 348916 w 513242"/>
                <a:gd name="connsiteY56" fmla="*/ 870873 h 888053"/>
                <a:gd name="connsiteX57" fmla="*/ 306324 w 513242"/>
                <a:gd name="connsiteY57" fmla="*/ 843621 h 888053"/>
                <a:gd name="connsiteX58" fmla="*/ 300729 w 513242"/>
                <a:gd name="connsiteY58" fmla="*/ 782621 h 888053"/>
                <a:gd name="connsiteX59" fmla="*/ 289901 w 513242"/>
                <a:gd name="connsiteY59" fmla="*/ 597095 h 888053"/>
                <a:gd name="connsiteX60" fmla="*/ 265718 w 513242"/>
                <a:gd name="connsiteY60" fmla="*/ 574535 h 888053"/>
                <a:gd name="connsiteX61" fmla="*/ 218975 w 513242"/>
                <a:gd name="connsiteY61" fmla="*/ 597095 h 888053"/>
                <a:gd name="connsiteX62" fmla="*/ 205981 w 513242"/>
                <a:gd name="connsiteY62" fmla="*/ 693106 h 888053"/>
                <a:gd name="connsiteX63" fmla="*/ 190640 w 513242"/>
                <a:gd name="connsiteY63" fmla="*/ 836042 h 888053"/>
                <a:gd name="connsiteX64" fmla="*/ 138123 w 513242"/>
                <a:gd name="connsiteY64" fmla="*/ 859864 h 888053"/>
                <a:gd name="connsiteX65" fmla="*/ 124046 w 513242"/>
                <a:gd name="connsiteY65" fmla="*/ 834598 h 888053"/>
                <a:gd name="connsiteX66" fmla="*/ 125128 w 513242"/>
                <a:gd name="connsiteY66" fmla="*/ 754648 h 888053"/>
                <a:gd name="connsiteX67" fmla="*/ 136137 w 513242"/>
                <a:gd name="connsiteY67" fmla="*/ 571106 h 888053"/>
                <a:gd name="connsiteX68" fmla="*/ 149312 w 513242"/>
                <a:gd name="connsiteY68" fmla="*/ 537358 h 888053"/>
                <a:gd name="connsiteX69" fmla="*/ 151658 w 513242"/>
                <a:gd name="connsiteY69" fmla="*/ 502526 h 888053"/>
                <a:gd name="connsiteX70" fmla="*/ 146064 w 513242"/>
                <a:gd name="connsiteY70" fmla="*/ 463724 h 888053"/>
                <a:gd name="connsiteX71" fmla="*/ 149312 w 513242"/>
                <a:gd name="connsiteY71" fmla="*/ 394603 h 888053"/>
                <a:gd name="connsiteX72" fmla="*/ 139205 w 513242"/>
                <a:gd name="connsiteY72" fmla="*/ 372043 h 888053"/>
                <a:gd name="connsiteX73" fmla="*/ 117368 w 513242"/>
                <a:gd name="connsiteY73" fmla="*/ 378541 h 888053"/>
                <a:gd name="connsiteX74" fmla="*/ 93004 w 513242"/>
                <a:gd name="connsiteY74" fmla="*/ 406514 h 888053"/>
                <a:gd name="connsiteX75" fmla="*/ 92282 w 513242"/>
                <a:gd name="connsiteY75" fmla="*/ 429254 h 888053"/>
                <a:gd name="connsiteX76" fmla="*/ 106359 w 513242"/>
                <a:gd name="connsiteY76" fmla="*/ 454881 h 888053"/>
                <a:gd name="connsiteX77" fmla="*/ 131445 w 513242"/>
                <a:gd name="connsiteY77" fmla="*/ 495849 h 888053"/>
                <a:gd name="connsiteX78" fmla="*/ 111954 w 513242"/>
                <a:gd name="connsiteY78" fmla="*/ 547644 h 888053"/>
                <a:gd name="connsiteX79" fmla="*/ 92463 w 513242"/>
                <a:gd name="connsiteY79" fmla="*/ 543133 h 888053"/>
                <a:gd name="connsiteX80" fmla="*/ 20454 w 513242"/>
                <a:gd name="connsiteY80" fmla="*/ 423298 h 888053"/>
                <a:gd name="connsiteX81" fmla="*/ 29116 w 513242"/>
                <a:gd name="connsiteY81" fmla="*/ 377999 h 888053"/>
                <a:gd name="connsiteX82" fmla="*/ 129640 w 513242"/>
                <a:gd name="connsiteY82" fmla="*/ 257443 h 888053"/>
                <a:gd name="connsiteX83" fmla="*/ 182880 w 513242"/>
                <a:gd name="connsiteY83" fmla="*/ 235064 h 888053"/>
                <a:gd name="connsiteX84" fmla="*/ 236120 w 513242"/>
                <a:gd name="connsiteY84" fmla="*/ 234162 h 888053"/>
                <a:gd name="connsiteX85" fmla="*/ 275824 w 513242"/>
                <a:gd name="connsiteY85" fmla="*/ 232357 h 888053"/>
                <a:gd name="connsiteX86" fmla="*/ 362813 w 513242"/>
                <a:gd name="connsiteY86" fmla="*/ 253833 h 888053"/>
                <a:gd name="connsiteX87" fmla="*/ 433558 w 513242"/>
                <a:gd name="connsiteY87" fmla="*/ 322413 h 888053"/>
                <a:gd name="connsiteX88" fmla="*/ 484271 w 513242"/>
                <a:gd name="connsiteY88" fmla="*/ 380706 h 888053"/>
                <a:gd name="connsiteX89" fmla="*/ 487339 w 513242"/>
                <a:gd name="connsiteY89" fmla="*/ 429795 h 888053"/>
                <a:gd name="connsiteX90" fmla="*/ 414608 w 513242"/>
                <a:gd name="connsiteY90" fmla="*/ 524724 h 888053"/>
                <a:gd name="connsiteX91" fmla="*/ 384289 w 513242"/>
                <a:gd name="connsiteY91" fmla="*/ 533929 h 888053"/>
                <a:gd name="connsiteX92" fmla="*/ 376348 w 513242"/>
                <a:gd name="connsiteY92" fmla="*/ 382150 h 888053"/>
                <a:gd name="connsiteX93" fmla="*/ 384650 w 513242"/>
                <a:gd name="connsiteY93" fmla="*/ 446038 h 888053"/>
                <a:gd name="connsiteX94" fmla="*/ 376348 w 513242"/>
                <a:gd name="connsiteY94" fmla="*/ 382150 h 888053"/>
                <a:gd name="connsiteX95" fmla="*/ 130362 w 513242"/>
                <a:gd name="connsiteY95" fmla="*/ 458852 h 888053"/>
                <a:gd name="connsiteX96" fmla="*/ 131806 w 513242"/>
                <a:gd name="connsiteY96" fmla="*/ 393159 h 888053"/>
                <a:gd name="connsiteX97" fmla="*/ 130362 w 513242"/>
                <a:gd name="connsiteY97" fmla="*/ 458852 h 8880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513242" h="888053">
                  <a:moveTo>
                    <a:pt x="400712" y="549088"/>
                  </a:moveTo>
                  <a:cubicBezTo>
                    <a:pt x="411721" y="549088"/>
                    <a:pt x="419662" y="542050"/>
                    <a:pt x="427422" y="533748"/>
                  </a:cubicBezTo>
                  <a:cubicBezTo>
                    <a:pt x="451245" y="508301"/>
                    <a:pt x="472360" y="480689"/>
                    <a:pt x="490949" y="451452"/>
                  </a:cubicBezTo>
                  <a:cubicBezTo>
                    <a:pt x="521088" y="403807"/>
                    <a:pt x="522712" y="402183"/>
                    <a:pt x="483188" y="354177"/>
                  </a:cubicBezTo>
                  <a:cubicBezTo>
                    <a:pt x="453230" y="317721"/>
                    <a:pt x="420564" y="283792"/>
                    <a:pt x="387357" y="250224"/>
                  </a:cubicBezTo>
                  <a:cubicBezTo>
                    <a:pt x="373641" y="236327"/>
                    <a:pt x="358662" y="226762"/>
                    <a:pt x="339892" y="222612"/>
                  </a:cubicBezTo>
                  <a:cubicBezTo>
                    <a:pt x="333937" y="221348"/>
                    <a:pt x="327259" y="221709"/>
                    <a:pt x="323289" y="215031"/>
                  </a:cubicBezTo>
                  <a:cubicBezTo>
                    <a:pt x="325093" y="205467"/>
                    <a:pt x="334478" y="202218"/>
                    <a:pt x="340073" y="195541"/>
                  </a:cubicBezTo>
                  <a:cubicBezTo>
                    <a:pt x="364978" y="165762"/>
                    <a:pt x="377972" y="121366"/>
                    <a:pt x="365700" y="83466"/>
                  </a:cubicBezTo>
                  <a:cubicBezTo>
                    <a:pt x="354330" y="48815"/>
                    <a:pt x="334298" y="26436"/>
                    <a:pt x="299286" y="9291"/>
                  </a:cubicBezTo>
                  <a:cubicBezTo>
                    <a:pt x="260303" y="-10019"/>
                    <a:pt x="191543" y="809"/>
                    <a:pt x="155990" y="41416"/>
                  </a:cubicBezTo>
                  <a:cubicBezTo>
                    <a:pt x="123143" y="78954"/>
                    <a:pt x="121519" y="139955"/>
                    <a:pt x="146424" y="180922"/>
                  </a:cubicBezTo>
                  <a:cubicBezTo>
                    <a:pt x="155087" y="195179"/>
                    <a:pt x="170067" y="209076"/>
                    <a:pt x="192265" y="219905"/>
                  </a:cubicBezTo>
                  <a:cubicBezTo>
                    <a:pt x="165916" y="224055"/>
                    <a:pt x="134333" y="229831"/>
                    <a:pt x="117549" y="247156"/>
                  </a:cubicBezTo>
                  <a:cubicBezTo>
                    <a:pt x="80912" y="284694"/>
                    <a:pt x="47705" y="325301"/>
                    <a:pt x="15039" y="366268"/>
                  </a:cubicBezTo>
                  <a:cubicBezTo>
                    <a:pt x="-301" y="385399"/>
                    <a:pt x="-3549" y="406333"/>
                    <a:pt x="3670" y="431239"/>
                  </a:cubicBezTo>
                  <a:cubicBezTo>
                    <a:pt x="18108" y="480869"/>
                    <a:pt x="48066" y="519671"/>
                    <a:pt x="81454" y="557029"/>
                  </a:cubicBezTo>
                  <a:cubicBezTo>
                    <a:pt x="87229" y="563346"/>
                    <a:pt x="94268" y="566775"/>
                    <a:pt x="102930" y="564789"/>
                  </a:cubicBezTo>
                  <a:cubicBezTo>
                    <a:pt x="115383" y="562082"/>
                    <a:pt x="120978" y="567497"/>
                    <a:pt x="118992" y="579227"/>
                  </a:cubicBezTo>
                  <a:cubicBezTo>
                    <a:pt x="113759" y="635896"/>
                    <a:pt x="112315" y="678669"/>
                    <a:pt x="109608" y="728299"/>
                  </a:cubicBezTo>
                  <a:cubicBezTo>
                    <a:pt x="107623" y="765657"/>
                    <a:pt x="105998" y="802835"/>
                    <a:pt x="106901" y="840373"/>
                  </a:cubicBezTo>
                  <a:cubicBezTo>
                    <a:pt x="107262" y="858420"/>
                    <a:pt x="114120" y="870873"/>
                    <a:pt x="132167" y="875746"/>
                  </a:cubicBezTo>
                  <a:cubicBezTo>
                    <a:pt x="137221" y="877190"/>
                    <a:pt x="142273" y="879175"/>
                    <a:pt x="147507" y="880438"/>
                  </a:cubicBezTo>
                  <a:cubicBezTo>
                    <a:pt x="174218" y="886574"/>
                    <a:pt x="195333" y="874483"/>
                    <a:pt x="203093" y="848675"/>
                  </a:cubicBezTo>
                  <a:cubicBezTo>
                    <a:pt x="206883" y="835861"/>
                    <a:pt x="208688" y="822687"/>
                    <a:pt x="209771" y="809331"/>
                  </a:cubicBezTo>
                  <a:cubicBezTo>
                    <a:pt x="212839" y="772154"/>
                    <a:pt x="215546" y="734796"/>
                    <a:pt x="220238" y="697799"/>
                  </a:cubicBezTo>
                  <a:cubicBezTo>
                    <a:pt x="224209" y="666938"/>
                    <a:pt x="222765" y="641130"/>
                    <a:pt x="231247" y="610991"/>
                  </a:cubicBezTo>
                  <a:cubicBezTo>
                    <a:pt x="236661" y="591861"/>
                    <a:pt x="249655" y="580491"/>
                    <a:pt x="266259" y="591680"/>
                  </a:cubicBezTo>
                  <a:cubicBezTo>
                    <a:pt x="279975" y="600884"/>
                    <a:pt x="281058" y="617308"/>
                    <a:pt x="282141" y="631385"/>
                  </a:cubicBezTo>
                  <a:cubicBezTo>
                    <a:pt x="284487" y="666757"/>
                    <a:pt x="286292" y="702310"/>
                    <a:pt x="284307" y="737864"/>
                  </a:cubicBezTo>
                  <a:cubicBezTo>
                    <a:pt x="282863" y="764394"/>
                    <a:pt x="284667" y="791104"/>
                    <a:pt x="285750" y="817633"/>
                  </a:cubicBezTo>
                  <a:cubicBezTo>
                    <a:pt x="286292" y="831891"/>
                    <a:pt x="288457" y="845968"/>
                    <a:pt x="292428" y="859684"/>
                  </a:cubicBezTo>
                  <a:cubicBezTo>
                    <a:pt x="295315" y="869790"/>
                    <a:pt x="301090" y="877370"/>
                    <a:pt x="310475" y="881521"/>
                  </a:cubicBezTo>
                  <a:cubicBezTo>
                    <a:pt x="352525" y="900110"/>
                    <a:pt x="391327" y="877550"/>
                    <a:pt x="394396" y="832613"/>
                  </a:cubicBezTo>
                  <a:cubicBezTo>
                    <a:pt x="398546" y="770529"/>
                    <a:pt x="392410" y="708447"/>
                    <a:pt x="392229" y="646183"/>
                  </a:cubicBezTo>
                  <a:cubicBezTo>
                    <a:pt x="392049" y="619473"/>
                    <a:pt x="389342" y="592944"/>
                    <a:pt x="387718" y="566233"/>
                  </a:cubicBezTo>
                  <a:cubicBezTo>
                    <a:pt x="386996" y="556668"/>
                    <a:pt x="387177" y="549088"/>
                    <a:pt x="400712" y="549088"/>
                  </a:cubicBezTo>
                  <a:close/>
                  <a:moveTo>
                    <a:pt x="146605" y="132194"/>
                  </a:moveTo>
                  <a:cubicBezTo>
                    <a:pt x="140108" y="93753"/>
                    <a:pt x="166457" y="43221"/>
                    <a:pt x="200927" y="26076"/>
                  </a:cubicBezTo>
                  <a:cubicBezTo>
                    <a:pt x="213741" y="19579"/>
                    <a:pt x="277268" y="4780"/>
                    <a:pt x="312821" y="32031"/>
                  </a:cubicBezTo>
                  <a:cubicBezTo>
                    <a:pt x="341877" y="48274"/>
                    <a:pt x="361188" y="97002"/>
                    <a:pt x="354872" y="132916"/>
                  </a:cubicBezTo>
                  <a:cubicBezTo>
                    <a:pt x="346570" y="179659"/>
                    <a:pt x="314987" y="210520"/>
                    <a:pt x="270951" y="216656"/>
                  </a:cubicBezTo>
                  <a:cubicBezTo>
                    <a:pt x="207244" y="225319"/>
                    <a:pt x="156350" y="190667"/>
                    <a:pt x="146605" y="132194"/>
                  </a:cubicBezTo>
                  <a:close/>
                  <a:moveTo>
                    <a:pt x="384289" y="533929"/>
                  </a:moveTo>
                  <a:cubicBezTo>
                    <a:pt x="363173" y="519130"/>
                    <a:pt x="366963" y="515340"/>
                    <a:pt x="375987" y="496751"/>
                  </a:cubicBezTo>
                  <a:cubicBezTo>
                    <a:pt x="383567" y="480869"/>
                    <a:pt x="393312" y="465890"/>
                    <a:pt x="401795" y="450189"/>
                  </a:cubicBezTo>
                  <a:cubicBezTo>
                    <a:pt x="406487" y="441707"/>
                    <a:pt x="411179" y="433044"/>
                    <a:pt x="414969" y="424020"/>
                  </a:cubicBezTo>
                  <a:cubicBezTo>
                    <a:pt x="426339" y="397671"/>
                    <a:pt x="424535" y="390813"/>
                    <a:pt x="398907" y="377277"/>
                  </a:cubicBezTo>
                  <a:cubicBezTo>
                    <a:pt x="388620" y="371683"/>
                    <a:pt x="377251" y="359410"/>
                    <a:pt x="365158" y="367351"/>
                  </a:cubicBezTo>
                  <a:cubicBezTo>
                    <a:pt x="355052" y="374029"/>
                    <a:pt x="359383" y="388828"/>
                    <a:pt x="359925" y="400017"/>
                  </a:cubicBezTo>
                  <a:cubicBezTo>
                    <a:pt x="360466" y="414996"/>
                    <a:pt x="363354" y="429976"/>
                    <a:pt x="365520" y="444955"/>
                  </a:cubicBezTo>
                  <a:cubicBezTo>
                    <a:pt x="368227" y="462822"/>
                    <a:pt x="369851" y="479967"/>
                    <a:pt x="358120" y="496029"/>
                  </a:cubicBezTo>
                  <a:cubicBezTo>
                    <a:pt x="350360" y="506496"/>
                    <a:pt x="351082" y="524905"/>
                    <a:pt x="361188" y="534290"/>
                  </a:cubicBezTo>
                  <a:cubicBezTo>
                    <a:pt x="369670" y="542050"/>
                    <a:pt x="372197" y="544757"/>
                    <a:pt x="372197" y="555946"/>
                  </a:cubicBezTo>
                  <a:cubicBezTo>
                    <a:pt x="372017" y="644018"/>
                    <a:pt x="383206" y="731728"/>
                    <a:pt x="377792" y="819980"/>
                  </a:cubicBezTo>
                  <a:cubicBezTo>
                    <a:pt x="377431" y="826115"/>
                    <a:pt x="377611" y="832432"/>
                    <a:pt x="377070" y="838568"/>
                  </a:cubicBezTo>
                  <a:cubicBezTo>
                    <a:pt x="375265" y="860225"/>
                    <a:pt x="367324" y="869249"/>
                    <a:pt x="348916" y="870873"/>
                  </a:cubicBezTo>
                  <a:cubicBezTo>
                    <a:pt x="327079" y="872858"/>
                    <a:pt x="309934" y="863113"/>
                    <a:pt x="306324" y="843621"/>
                  </a:cubicBezTo>
                  <a:cubicBezTo>
                    <a:pt x="302715" y="823589"/>
                    <a:pt x="301812" y="803015"/>
                    <a:pt x="300729" y="782621"/>
                  </a:cubicBezTo>
                  <a:cubicBezTo>
                    <a:pt x="299827" y="764935"/>
                    <a:pt x="295496" y="610449"/>
                    <a:pt x="289901" y="597095"/>
                  </a:cubicBezTo>
                  <a:cubicBezTo>
                    <a:pt x="283765" y="582657"/>
                    <a:pt x="280156" y="577964"/>
                    <a:pt x="265718" y="574535"/>
                  </a:cubicBezTo>
                  <a:cubicBezTo>
                    <a:pt x="245143" y="569482"/>
                    <a:pt x="222404" y="576340"/>
                    <a:pt x="218975" y="597095"/>
                  </a:cubicBezTo>
                  <a:cubicBezTo>
                    <a:pt x="213561" y="629580"/>
                    <a:pt x="209049" y="660441"/>
                    <a:pt x="205981" y="693106"/>
                  </a:cubicBezTo>
                  <a:cubicBezTo>
                    <a:pt x="201469" y="740932"/>
                    <a:pt x="197679" y="788758"/>
                    <a:pt x="190640" y="836042"/>
                  </a:cubicBezTo>
                  <a:cubicBezTo>
                    <a:pt x="186129" y="865639"/>
                    <a:pt x="162667" y="875746"/>
                    <a:pt x="138123" y="859864"/>
                  </a:cubicBezTo>
                  <a:cubicBezTo>
                    <a:pt x="128558" y="853728"/>
                    <a:pt x="125128" y="844343"/>
                    <a:pt x="124046" y="834598"/>
                  </a:cubicBezTo>
                  <a:cubicBezTo>
                    <a:pt x="121158" y="808068"/>
                    <a:pt x="122421" y="781178"/>
                    <a:pt x="125128" y="754648"/>
                  </a:cubicBezTo>
                  <a:cubicBezTo>
                    <a:pt x="128016" y="724509"/>
                    <a:pt x="131987" y="601787"/>
                    <a:pt x="136137" y="571106"/>
                  </a:cubicBezTo>
                  <a:cubicBezTo>
                    <a:pt x="137762" y="559014"/>
                    <a:pt x="139025" y="547284"/>
                    <a:pt x="149312" y="537358"/>
                  </a:cubicBezTo>
                  <a:cubicBezTo>
                    <a:pt x="159238" y="527792"/>
                    <a:pt x="158336" y="513896"/>
                    <a:pt x="151658" y="502526"/>
                  </a:cubicBezTo>
                  <a:cubicBezTo>
                    <a:pt x="144259" y="489893"/>
                    <a:pt x="145342" y="477080"/>
                    <a:pt x="146064" y="463724"/>
                  </a:cubicBezTo>
                  <a:cubicBezTo>
                    <a:pt x="147327" y="440623"/>
                    <a:pt x="148229" y="417523"/>
                    <a:pt x="149312" y="394603"/>
                  </a:cubicBezTo>
                  <a:cubicBezTo>
                    <a:pt x="149854" y="385218"/>
                    <a:pt x="148951" y="376375"/>
                    <a:pt x="139205" y="372043"/>
                  </a:cubicBezTo>
                  <a:cubicBezTo>
                    <a:pt x="130543" y="368254"/>
                    <a:pt x="123865" y="374210"/>
                    <a:pt x="117368" y="378541"/>
                  </a:cubicBezTo>
                  <a:cubicBezTo>
                    <a:pt x="106720" y="385579"/>
                    <a:pt x="100584" y="396588"/>
                    <a:pt x="93004" y="406514"/>
                  </a:cubicBezTo>
                  <a:cubicBezTo>
                    <a:pt x="87410" y="413733"/>
                    <a:pt x="89034" y="421854"/>
                    <a:pt x="92282" y="429254"/>
                  </a:cubicBezTo>
                  <a:cubicBezTo>
                    <a:pt x="96253" y="438097"/>
                    <a:pt x="101306" y="446579"/>
                    <a:pt x="106359" y="454881"/>
                  </a:cubicBezTo>
                  <a:cubicBezTo>
                    <a:pt x="114481" y="468597"/>
                    <a:pt x="123504" y="481952"/>
                    <a:pt x="131445" y="495849"/>
                  </a:cubicBezTo>
                  <a:cubicBezTo>
                    <a:pt x="144259" y="518588"/>
                    <a:pt x="136318" y="538801"/>
                    <a:pt x="111954" y="547644"/>
                  </a:cubicBezTo>
                  <a:cubicBezTo>
                    <a:pt x="104194" y="550352"/>
                    <a:pt x="97336" y="548908"/>
                    <a:pt x="92463" y="543133"/>
                  </a:cubicBezTo>
                  <a:cubicBezTo>
                    <a:pt x="61963" y="507038"/>
                    <a:pt x="31463" y="471304"/>
                    <a:pt x="20454" y="423298"/>
                  </a:cubicBezTo>
                  <a:cubicBezTo>
                    <a:pt x="16664" y="406333"/>
                    <a:pt x="19190" y="391715"/>
                    <a:pt x="29116" y="377999"/>
                  </a:cubicBezTo>
                  <a:cubicBezTo>
                    <a:pt x="59797" y="335588"/>
                    <a:pt x="93004" y="294981"/>
                    <a:pt x="129640" y="257443"/>
                  </a:cubicBezTo>
                  <a:cubicBezTo>
                    <a:pt x="143898" y="242825"/>
                    <a:pt x="163209" y="237050"/>
                    <a:pt x="182880" y="235064"/>
                  </a:cubicBezTo>
                  <a:cubicBezTo>
                    <a:pt x="200386" y="233259"/>
                    <a:pt x="218253" y="231996"/>
                    <a:pt x="236120" y="234162"/>
                  </a:cubicBezTo>
                  <a:cubicBezTo>
                    <a:pt x="249294" y="235786"/>
                    <a:pt x="262830" y="235967"/>
                    <a:pt x="275824" y="232357"/>
                  </a:cubicBezTo>
                  <a:cubicBezTo>
                    <a:pt x="309031" y="222792"/>
                    <a:pt x="337185" y="235425"/>
                    <a:pt x="362813" y="253833"/>
                  </a:cubicBezTo>
                  <a:cubicBezTo>
                    <a:pt x="389703" y="272964"/>
                    <a:pt x="412082" y="297508"/>
                    <a:pt x="433558" y="322413"/>
                  </a:cubicBezTo>
                  <a:cubicBezTo>
                    <a:pt x="450342" y="341904"/>
                    <a:pt x="469472" y="359410"/>
                    <a:pt x="484271" y="380706"/>
                  </a:cubicBezTo>
                  <a:cubicBezTo>
                    <a:pt x="495641" y="396949"/>
                    <a:pt x="497626" y="411387"/>
                    <a:pt x="487339" y="429795"/>
                  </a:cubicBezTo>
                  <a:cubicBezTo>
                    <a:pt x="467487" y="464987"/>
                    <a:pt x="441499" y="495307"/>
                    <a:pt x="414608" y="524724"/>
                  </a:cubicBezTo>
                  <a:cubicBezTo>
                    <a:pt x="408472" y="531222"/>
                    <a:pt x="396380" y="542411"/>
                    <a:pt x="384289" y="533929"/>
                  </a:cubicBezTo>
                  <a:close/>
                  <a:moveTo>
                    <a:pt x="376348" y="382150"/>
                  </a:moveTo>
                  <a:cubicBezTo>
                    <a:pt x="412082" y="394603"/>
                    <a:pt x="413886" y="411026"/>
                    <a:pt x="384650" y="446038"/>
                  </a:cubicBezTo>
                  <a:cubicBezTo>
                    <a:pt x="376348" y="425283"/>
                    <a:pt x="372919" y="405251"/>
                    <a:pt x="376348" y="382150"/>
                  </a:cubicBezTo>
                  <a:close/>
                  <a:moveTo>
                    <a:pt x="130362" y="458852"/>
                  </a:moveTo>
                  <a:cubicBezTo>
                    <a:pt x="98419" y="432502"/>
                    <a:pt x="98599" y="410484"/>
                    <a:pt x="131806" y="393159"/>
                  </a:cubicBezTo>
                  <a:cubicBezTo>
                    <a:pt x="133070" y="416260"/>
                    <a:pt x="132709" y="437014"/>
                    <a:pt x="130362" y="458852"/>
                  </a:cubicBezTo>
                  <a:close/>
                </a:path>
              </a:pathLst>
            </a:custGeom>
            <a:solidFill>
              <a:srgbClr val="000000"/>
            </a:solidFill>
            <a:ln w="1804" cap="flat">
              <a:noFill/>
              <a:prstDash val="solid"/>
              <a:miter/>
            </a:ln>
          </p:spPr>
          <p:txBody>
            <a:bodyPr rtlCol="0" anchor="ctr"/>
            <a:lstStyle/>
            <a:p>
              <a:endParaRPr lang="en-US"/>
            </a:p>
          </p:txBody>
        </p:sp>
        <p:sp>
          <p:nvSpPr>
            <p:cNvPr id="2240" name="Freeform 99">
              <a:extLst>
                <a:ext uri="{FF2B5EF4-FFF2-40B4-BE49-F238E27FC236}">
                  <a16:creationId xmlns:a16="http://schemas.microsoft.com/office/drawing/2014/main" id="{9664A972-0372-E064-258A-C3E923FEDD44}"/>
                </a:ext>
              </a:extLst>
            </p:cNvPr>
            <p:cNvSpPr/>
            <p:nvPr/>
          </p:nvSpPr>
          <p:spPr>
            <a:xfrm>
              <a:off x="9400433" y="5716808"/>
              <a:ext cx="331748" cy="629343"/>
            </a:xfrm>
            <a:custGeom>
              <a:avLst/>
              <a:gdLst>
                <a:gd name="connsiteX0" fmla="*/ 311717 w 331748"/>
                <a:gd name="connsiteY0" fmla="*/ 434457 h 629343"/>
                <a:gd name="connsiteX1" fmla="*/ 331749 w 331748"/>
                <a:gd name="connsiteY1" fmla="*/ 407386 h 629343"/>
                <a:gd name="connsiteX2" fmla="*/ 320741 w 331748"/>
                <a:gd name="connsiteY2" fmla="*/ 266797 h 629343"/>
                <a:gd name="connsiteX3" fmla="*/ 259199 w 331748"/>
                <a:gd name="connsiteY3" fmla="*/ 172590 h 629343"/>
                <a:gd name="connsiteX4" fmla="*/ 250536 w 331748"/>
                <a:gd name="connsiteY4" fmla="*/ 165371 h 629343"/>
                <a:gd name="connsiteX5" fmla="*/ 286992 w 331748"/>
                <a:gd name="connsiteY5" fmla="*/ 43190 h 629343"/>
                <a:gd name="connsiteX6" fmla="*/ 205417 w 331748"/>
                <a:gd name="connsiteY6" fmla="*/ 57 h 629343"/>
                <a:gd name="connsiteX7" fmla="*/ 120234 w 331748"/>
                <a:gd name="connsiteY7" fmla="*/ 45175 h 629343"/>
                <a:gd name="connsiteX8" fmla="*/ 132867 w 331748"/>
                <a:gd name="connsiteY8" fmla="*/ 144616 h 629343"/>
                <a:gd name="connsiteX9" fmla="*/ 152358 w 331748"/>
                <a:gd name="connsiteY9" fmla="*/ 167897 h 629343"/>
                <a:gd name="connsiteX10" fmla="*/ 96411 w 331748"/>
                <a:gd name="connsiteY10" fmla="*/ 239545 h 629343"/>
                <a:gd name="connsiteX11" fmla="*/ 73492 w 331748"/>
                <a:gd name="connsiteY11" fmla="*/ 392045 h 629343"/>
                <a:gd name="connsiteX12" fmla="*/ 101826 w 331748"/>
                <a:gd name="connsiteY12" fmla="*/ 432111 h 629343"/>
                <a:gd name="connsiteX13" fmla="*/ 111932 w 331748"/>
                <a:gd name="connsiteY13" fmla="*/ 447451 h 629343"/>
                <a:gd name="connsiteX14" fmla="*/ 110669 w 331748"/>
                <a:gd name="connsiteY14" fmla="*/ 463332 h 629343"/>
                <a:gd name="connsiteX15" fmla="*/ 98938 w 331748"/>
                <a:gd name="connsiteY15" fmla="*/ 593093 h 629343"/>
                <a:gd name="connsiteX16" fmla="*/ 87749 w 331748"/>
                <a:gd name="connsiteY16" fmla="*/ 604824 h 629343"/>
                <a:gd name="connsiteX17" fmla="*/ 74394 w 331748"/>
                <a:gd name="connsiteY17" fmla="*/ 605185 h 629343"/>
                <a:gd name="connsiteX18" fmla="*/ 10326 w 331748"/>
                <a:gd name="connsiteY18" fmla="*/ 605546 h 629343"/>
                <a:gd name="connsiteX19" fmla="*/ 39 w 331748"/>
                <a:gd name="connsiteY19" fmla="*/ 614569 h 629343"/>
                <a:gd name="connsiteX20" fmla="*/ 9965 w 331748"/>
                <a:gd name="connsiteY20" fmla="*/ 621247 h 629343"/>
                <a:gd name="connsiteX21" fmla="*/ 44616 w 331748"/>
                <a:gd name="connsiteY21" fmla="*/ 621428 h 629343"/>
                <a:gd name="connsiteX22" fmla="*/ 131965 w 331748"/>
                <a:gd name="connsiteY22" fmla="*/ 625398 h 629343"/>
                <a:gd name="connsiteX23" fmla="*/ 167698 w 331748"/>
                <a:gd name="connsiteY23" fmla="*/ 599590 h 629343"/>
                <a:gd name="connsiteX24" fmla="*/ 181956 w 331748"/>
                <a:gd name="connsiteY24" fmla="*/ 529567 h 629343"/>
                <a:gd name="connsiteX25" fmla="*/ 189536 w 331748"/>
                <a:gd name="connsiteY25" fmla="*/ 455572 h 629343"/>
                <a:gd name="connsiteX26" fmla="*/ 210110 w 331748"/>
                <a:gd name="connsiteY26" fmla="*/ 413522 h 629343"/>
                <a:gd name="connsiteX27" fmla="*/ 218773 w 331748"/>
                <a:gd name="connsiteY27" fmla="*/ 461708 h 629343"/>
                <a:gd name="connsiteX28" fmla="*/ 224187 w 331748"/>
                <a:gd name="connsiteY28" fmla="*/ 600312 h 629343"/>
                <a:gd name="connsiteX29" fmla="*/ 269125 w 331748"/>
                <a:gd name="connsiteY29" fmla="*/ 629188 h 629343"/>
                <a:gd name="connsiteX30" fmla="*/ 300708 w 331748"/>
                <a:gd name="connsiteY30" fmla="*/ 596883 h 629343"/>
                <a:gd name="connsiteX31" fmla="*/ 299986 w 331748"/>
                <a:gd name="connsiteY31" fmla="*/ 450699 h 629343"/>
                <a:gd name="connsiteX32" fmla="*/ 311717 w 331748"/>
                <a:gd name="connsiteY32" fmla="*/ 434457 h 629343"/>
                <a:gd name="connsiteX33" fmla="*/ 127273 w 331748"/>
                <a:gd name="connsiteY33" fmla="*/ 73329 h 629343"/>
                <a:gd name="connsiteX34" fmla="*/ 244580 w 331748"/>
                <a:gd name="connsiteY34" fmla="*/ 21172 h 629343"/>
                <a:gd name="connsiteX35" fmla="*/ 280856 w 331748"/>
                <a:gd name="connsiteY35" fmla="*/ 78202 h 629343"/>
                <a:gd name="connsiteX36" fmla="*/ 199101 w 331748"/>
                <a:gd name="connsiteY36" fmla="*/ 161220 h 629343"/>
                <a:gd name="connsiteX37" fmla="*/ 127273 w 331748"/>
                <a:gd name="connsiteY37" fmla="*/ 73329 h 629343"/>
                <a:gd name="connsiteX38" fmla="*/ 298542 w 331748"/>
                <a:gd name="connsiteY38" fmla="*/ 411537 h 629343"/>
                <a:gd name="connsiteX39" fmla="*/ 290963 w 331748"/>
                <a:gd name="connsiteY39" fmla="*/ 334655 h 629343"/>
                <a:gd name="connsiteX40" fmla="*/ 281939 w 331748"/>
                <a:gd name="connsiteY40" fmla="*/ 274016 h 629343"/>
                <a:gd name="connsiteX41" fmla="*/ 276163 w 331748"/>
                <a:gd name="connsiteY41" fmla="*/ 256510 h 629343"/>
                <a:gd name="connsiteX42" fmla="*/ 267501 w 331748"/>
                <a:gd name="connsiteY42" fmla="*/ 252900 h 629343"/>
                <a:gd name="connsiteX43" fmla="*/ 263711 w 331748"/>
                <a:gd name="connsiteY43" fmla="*/ 259036 h 629343"/>
                <a:gd name="connsiteX44" fmla="*/ 265335 w 331748"/>
                <a:gd name="connsiteY44" fmla="*/ 272030 h 629343"/>
                <a:gd name="connsiteX45" fmla="*/ 287353 w 331748"/>
                <a:gd name="connsiteY45" fmla="*/ 556096 h 629343"/>
                <a:gd name="connsiteX46" fmla="*/ 262808 w 331748"/>
                <a:gd name="connsiteY46" fmla="*/ 613126 h 629343"/>
                <a:gd name="connsiteX47" fmla="*/ 241873 w 331748"/>
                <a:gd name="connsiteY47" fmla="*/ 592191 h 629343"/>
                <a:gd name="connsiteX48" fmla="*/ 229060 w 331748"/>
                <a:gd name="connsiteY48" fmla="*/ 419478 h 629343"/>
                <a:gd name="connsiteX49" fmla="*/ 207764 w 331748"/>
                <a:gd name="connsiteY49" fmla="*/ 395294 h 629343"/>
                <a:gd name="connsiteX50" fmla="*/ 182498 w 331748"/>
                <a:gd name="connsiteY50" fmla="*/ 419116 h 629343"/>
                <a:gd name="connsiteX51" fmla="*/ 173474 w 331748"/>
                <a:gd name="connsiteY51" fmla="*/ 480839 h 629343"/>
                <a:gd name="connsiteX52" fmla="*/ 132506 w 331748"/>
                <a:gd name="connsiteY52" fmla="*/ 610419 h 629343"/>
                <a:gd name="connsiteX53" fmla="*/ 114459 w 331748"/>
                <a:gd name="connsiteY53" fmla="*/ 584250 h 629343"/>
                <a:gd name="connsiteX54" fmla="*/ 118249 w 331748"/>
                <a:gd name="connsiteY54" fmla="*/ 541839 h 629343"/>
                <a:gd name="connsiteX55" fmla="*/ 143696 w 331748"/>
                <a:gd name="connsiteY55" fmla="*/ 314081 h 629343"/>
                <a:gd name="connsiteX56" fmla="*/ 146222 w 331748"/>
                <a:gd name="connsiteY56" fmla="*/ 279430 h 629343"/>
                <a:gd name="connsiteX57" fmla="*/ 139725 w 331748"/>
                <a:gd name="connsiteY57" fmla="*/ 264451 h 629343"/>
                <a:gd name="connsiteX58" fmla="*/ 131784 w 331748"/>
                <a:gd name="connsiteY58" fmla="*/ 276001 h 629343"/>
                <a:gd name="connsiteX59" fmla="*/ 117708 w 331748"/>
                <a:gd name="connsiteY59" fmla="*/ 395114 h 629343"/>
                <a:gd name="connsiteX60" fmla="*/ 115722 w 331748"/>
                <a:gd name="connsiteY60" fmla="*/ 408288 h 629343"/>
                <a:gd name="connsiteX61" fmla="*/ 106337 w 331748"/>
                <a:gd name="connsiteY61" fmla="*/ 419297 h 629343"/>
                <a:gd name="connsiteX62" fmla="*/ 89192 w 331748"/>
                <a:gd name="connsiteY62" fmla="*/ 380315 h 629343"/>
                <a:gd name="connsiteX63" fmla="*/ 106518 w 331748"/>
                <a:gd name="connsiteY63" fmla="*/ 261743 h 629343"/>
                <a:gd name="connsiteX64" fmla="*/ 139725 w 331748"/>
                <a:gd name="connsiteY64" fmla="*/ 194607 h 629343"/>
                <a:gd name="connsiteX65" fmla="*/ 190258 w 331748"/>
                <a:gd name="connsiteY65" fmla="*/ 177643 h 629343"/>
                <a:gd name="connsiteX66" fmla="*/ 250175 w 331748"/>
                <a:gd name="connsiteY66" fmla="*/ 181433 h 629343"/>
                <a:gd name="connsiteX67" fmla="*/ 293128 w 331748"/>
                <a:gd name="connsiteY67" fmla="*/ 231785 h 629343"/>
                <a:gd name="connsiteX68" fmla="*/ 317492 w 331748"/>
                <a:gd name="connsiteY68" fmla="*/ 411717 h 629343"/>
                <a:gd name="connsiteX69" fmla="*/ 305942 w 331748"/>
                <a:gd name="connsiteY69" fmla="*/ 420560 h 629343"/>
                <a:gd name="connsiteX70" fmla="*/ 298542 w 331748"/>
                <a:gd name="connsiteY70" fmla="*/ 411537 h 6293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31748" h="629343">
                  <a:moveTo>
                    <a:pt x="311717" y="434457"/>
                  </a:moveTo>
                  <a:cubicBezTo>
                    <a:pt x="326155" y="432652"/>
                    <a:pt x="331749" y="421643"/>
                    <a:pt x="331749" y="407386"/>
                  </a:cubicBezTo>
                  <a:cubicBezTo>
                    <a:pt x="331569" y="360282"/>
                    <a:pt x="331388" y="312998"/>
                    <a:pt x="320741" y="266797"/>
                  </a:cubicBezTo>
                  <a:cubicBezTo>
                    <a:pt x="311897" y="228717"/>
                    <a:pt x="296196" y="192622"/>
                    <a:pt x="259199" y="172590"/>
                  </a:cubicBezTo>
                  <a:cubicBezTo>
                    <a:pt x="255048" y="170424"/>
                    <a:pt x="249633" y="172770"/>
                    <a:pt x="250536" y="165371"/>
                  </a:cubicBezTo>
                  <a:cubicBezTo>
                    <a:pt x="297279" y="145158"/>
                    <a:pt x="301791" y="72066"/>
                    <a:pt x="286992" y="43190"/>
                  </a:cubicBezTo>
                  <a:cubicBezTo>
                    <a:pt x="269847" y="9622"/>
                    <a:pt x="237903" y="959"/>
                    <a:pt x="205417" y="57"/>
                  </a:cubicBezTo>
                  <a:cubicBezTo>
                    <a:pt x="163729" y="-1026"/>
                    <a:pt x="137920" y="13412"/>
                    <a:pt x="120234" y="45175"/>
                  </a:cubicBezTo>
                  <a:cubicBezTo>
                    <a:pt x="103450" y="75134"/>
                    <a:pt x="110669" y="117725"/>
                    <a:pt x="132867" y="144616"/>
                  </a:cubicBezTo>
                  <a:cubicBezTo>
                    <a:pt x="139003" y="152015"/>
                    <a:pt x="145139" y="159234"/>
                    <a:pt x="152358" y="167897"/>
                  </a:cubicBezTo>
                  <a:cubicBezTo>
                    <a:pt x="123122" y="184320"/>
                    <a:pt x="104894" y="208684"/>
                    <a:pt x="96411" y="239545"/>
                  </a:cubicBezTo>
                  <a:cubicBezTo>
                    <a:pt x="82515" y="289356"/>
                    <a:pt x="74394" y="340249"/>
                    <a:pt x="73492" y="392045"/>
                  </a:cubicBezTo>
                  <a:cubicBezTo>
                    <a:pt x="72950" y="420019"/>
                    <a:pt x="75116" y="422907"/>
                    <a:pt x="101826" y="432111"/>
                  </a:cubicBezTo>
                  <a:cubicBezTo>
                    <a:pt x="110849" y="435179"/>
                    <a:pt x="112654" y="439691"/>
                    <a:pt x="111932" y="447451"/>
                  </a:cubicBezTo>
                  <a:cubicBezTo>
                    <a:pt x="111391" y="452685"/>
                    <a:pt x="111030" y="458099"/>
                    <a:pt x="110669" y="463332"/>
                  </a:cubicBezTo>
                  <a:cubicBezTo>
                    <a:pt x="107420" y="506646"/>
                    <a:pt x="96773" y="549238"/>
                    <a:pt x="98938" y="593093"/>
                  </a:cubicBezTo>
                  <a:cubicBezTo>
                    <a:pt x="99299" y="601034"/>
                    <a:pt x="94968" y="604463"/>
                    <a:pt x="87749" y="604824"/>
                  </a:cubicBezTo>
                  <a:cubicBezTo>
                    <a:pt x="83237" y="605185"/>
                    <a:pt x="78906" y="604824"/>
                    <a:pt x="74394" y="605185"/>
                  </a:cubicBezTo>
                  <a:cubicBezTo>
                    <a:pt x="53098" y="606629"/>
                    <a:pt x="31802" y="606448"/>
                    <a:pt x="10326" y="605546"/>
                  </a:cubicBezTo>
                  <a:cubicBezTo>
                    <a:pt x="4731" y="605366"/>
                    <a:pt x="-502" y="607711"/>
                    <a:pt x="39" y="614569"/>
                  </a:cubicBezTo>
                  <a:cubicBezTo>
                    <a:pt x="400" y="620164"/>
                    <a:pt x="5453" y="621067"/>
                    <a:pt x="9965" y="621247"/>
                  </a:cubicBezTo>
                  <a:cubicBezTo>
                    <a:pt x="21515" y="621608"/>
                    <a:pt x="33065" y="621788"/>
                    <a:pt x="44616" y="621428"/>
                  </a:cubicBezTo>
                  <a:cubicBezTo>
                    <a:pt x="73852" y="620706"/>
                    <a:pt x="102909" y="618179"/>
                    <a:pt x="131965" y="625398"/>
                  </a:cubicBezTo>
                  <a:cubicBezTo>
                    <a:pt x="148568" y="629549"/>
                    <a:pt x="162826" y="616916"/>
                    <a:pt x="167698" y="599590"/>
                  </a:cubicBezTo>
                  <a:cubicBezTo>
                    <a:pt x="174557" y="575587"/>
                    <a:pt x="179069" y="554291"/>
                    <a:pt x="181956" y="529567"/>
                  </a:cubicBezTo>
                  <a:cubicBezTo>
                    <a:pt x="184843" y="504841"/>
                    <a:pt x="185385" y="480117"/>
                    <a:pt x="189536" y="455572"/>
                  </a:cubicBezTo>
                  <a:cubicBezTo>
                    <a:pt x="191882" y="441315"/>
                    <a:pt x="196574" y="409010"/>
                    <a:pt x="210110" y="413522"/>
                  </a:cubicBezTo>
                  <a:cubicBezTo>
                    <a:pt x="222021" y="427960"/>
                    <a:pt x="218050" y="446187"/>
                    <a:pt x="218773" y="461708"/>
                  </a:cubicBezTo>
                  <a:cubicBezTo>
                    <a:pt x="220938" y="507910"/>
                    <a:pt x="222743" y="554111"/>
                    <a:pt x="224187" y="600312"/>
                  </a:cubicBezTo>
                  <a:cubicBezTo>
                    <a:pt x="225090" y="624315"/>
                    <a:pt x="243317" y="630451"/>
                    <a:pt x="269125" y="629188"/>
                  </a:cubicBezTo>
                  <a:cubicBezTo>
                    <a:pt x="294391" y="628105"/>
                    <a:pt x="299084" y="613667"/>
                    <a:pt x="300708" y="596883"/>
                  </a:cubicBezTo>
                  <a:cubicBezTo>
                    <a:pt x="302693" y="576670"/>
                    <a:pt x="301430" y="481019"/>
                    <a:pt x="299986" y="450699"/>
                  </a:cubicBezTo>
                  <a:cubicBezTo>
                    <a:pt x="300166" y="442398"/>
                    <a:pt x="299806" y="435901"/>
                    <a:pt x="311717" y="434457"/>
                  </a:cubicBezTo>
                  <a:close/>
                  <a:moveTo>
                    <a:pt x="127273" y="73329"/>
                  </a:moveTo>
                  <a:cubicBezTo>
                    <a:pt x="137920" y="1681"/>
                    <a:pt x="218412" y="9622"/>
                    <a:pt x="244580" y="21172"/>
                  </a:cubicBezTo>
                  <a:cubicBezTo>
                    <a:pt x="267320" y="31279"/>
                    <a:pt x="280856" y="52755"/>
                    <a:pt x="280856" y="78202"/>
                  </a:cubicBezTo>
                  <a:cubicBezTo>
                    <a:pt x="280856" y="123681"/>
                    <a:pt x="263891" y="161400"/>
                    <a:pt x="199101" y="161220"/>
                  </a:cubicBezTo>
                  <a:cubicBezTo>
                    <a:pt x="161021" y="158513"/>
                    <a:pt x="124024" y="134509"/>
                    <a:pt x="127273" y="73329"/>
                  </a:cubicBezTo>
                  <a:close/>
                  <a:moveTo>
                    <a:pt x="298542" y="411537"/>
                  </a:moveTo>
                  <a:cubicBezTo>
                    <a:pt x="299264" y="385549"/>
                    <a:pt x="293849" y="360282"/>
                    <a:pt x="290963" y="334655"/>
                  </a:cubicBezTo>
                  <a:cubicBezTo>
                    <a:pt x="288616" y="314442"/>
                    <a:pt x="285368" y="294229"/>
                    <a:pt x="281939" y="274016"/>
                  </a:cubicBezTo>
                  <a:cubicBezTo>
                    <a:pt x="280856" y="268060"/>
                    <a:pt x="278690" y="261924"/>
                    <a:pt x="276163" y="256510"/>
                  </a:cubicBezTo>
                  <a:cubicBezTo>
                    <a:pt x="274720" y="253442"/>
                    <a:pt x="271290" y="250554"/>
                    <a:pt x="267501" y="252900"/>
                  </a:cubicBezTo>
                  <a:cubicBezTo>
                    <a:pt x="265696" y="253983"/>
                    <a:pt x="263711" y="256871"/>
                    <a:pt x="263711" y="259036"/>
                  </a:cubicBezTo>
                  <a:cubicBezTo>
                    <a:pt x="263530" y="263368"/>
                    <a:pt x="264613" y="267699"/>
                    <a:pt x="265335" y="272030"/>
                  </a:cubicBezTo>
                  <a:cubicBezTo>
                    <a:pt x="281397" y="366057"/>
                    <a:pt x="286270" y="460987"/>
                    <a:pt x="287353" y="556096"/>
                  </a:cubicBezTo>
                  <a:cubicBezTo>
                    <a:pt x="287533" y="568368"/>
                    <a:pt x="292406" y="613126"/>
                    <a:pt x="262808" y="613126"/>
                  </a:cubicBezTo>
                  <a:cubicBezTo>
                    <a:pt x="249092" y="613306"/>
                    <a:pt x="242776" y="602297"/>
                    <a:pt x="241873" y="592191"/>
                  </a:cubicBezTo>
                  <a:cubicBezTo>
                    <a:pt x="239166" y="559345"/>
                    <a:pt x="229781" y="421102"/>
                    <a:pt x="229060" y="419478"/>
                  </a:cubicBezTo>
                  <a:cubicBezTo>
                    <a:pt x="224728" y="408829"/>
                    <a:pt x="221300" y="394933"/>
                    <a:pt x="207764" y="395294"/>
                  </a:cubicBezTo>
                  <a:cubicBezTo>
                    <a:pt x="194770" y="395655"/>
                    <a:pt x="185565" y="407025"/>
                    <a:pt x="182498" y="419116"/>
                  </a:cubicBezTo>
                  <a:cubicBezTo>
                    <a:pt x="177264" y="438788"/>
                    <a:pt x="176362" y="451963"/>
                    <a:pt x="173474" y="480839"/>
                  </a:cubicBezTo>
                  <a:cubicBezTo>
                    <a:pt x="166074" y="531912"/>
                    <a:pt x="162826" y="617096"/>
                    <a:pt x="132506" y="610419"/>
                  </a:cubicBezTo>
                  <a:cubicBezTo>
                    <a:pt x="121497" y="610058"/>
                    <a:pt x="114098" y="597966"/>
                    <a:pt x="114459" y="584250"/>
                  </a:cubicBezTo>
                  <a:cubicBezTo>
                    <a:pt x="114820" y="569993"/>
                    <a:pt x="116805" y="555916"/>
                    <a:pt x="118249" y="541839"/>
                  </a:cubicBezTo>
                  <a:cubicBezTo>
                    <a:pt x="126731" y="465859"/>
                    <a:pt x="135213" y="390060"/>
                    <a:pt x="143696" y="314081"/>
                  </a:cubicBezTo>
                  <a:cubicBezTo>
                    <a:pt x="144959" y="302531"/>
                    <a:pt x="145320" y="290980"/>
                    <a:pt x="146222" y="279430"/>
                  </a:cubicBezTo>
                  <a:cubicBezTo>
                    <a:pt x="146584" y="273294"/>
                    <a:pt x="147846" y="265534"/>
                    <a:pt x="139725" y="264451"/>
                  </a:cubicBezTo>
                  <a:cubicBezTo>
                    <a:pt x="132687" y="263548"/>
                    <a:pt x="132867" y="271309"/>
                    <a:pt x="131784" y="276001"/>
                  </a:cubicBezTo>
                  <a:cubicBezTo>
                    <a:pt x="130341" y="282137"/>
                    <a:pt x="119332" y="361185"/>
                    <a:pt x="117708" y="395114"/>
                  </a:cubicBezTo>
                  <a:cubicBezTo>
                    <a:pt x="117527" y="399445"/>
                    <a:pt x="116444" y="403957"/>
                    <a:pt x="115722" y="408288"/>
                  </a:cubicBezTo>
                  <a:cubicBezTo>
                    <a:pt x="114820" y="413883"/>
                    <a:pt x="112654" y="419658"/>
                    <a:pt x="106337" y="419297"/>
                  </a:cubicBezTo>
                  <a:cubicBezTo>
                    <a:pt x="82335" y="418034"/>
                    <a:pt x="88471" y="390421"/>
                    <a:pt x="89192" y="380315"/>
                  </a:cubicBezTo>
                  <a:cubicBezTo>
                    <a:pt x="91539" y="340249"/>
                    <a:pt x="99480" y="301087"/>
                    <a:pt x="106518" y="261743"/>
                  </a:cubicBezTo>
                  <a:cubicBezTo>
                    <a:pt x="111211" y="235033"/>
                    <a:pt x="122580" y="213738"/>
                    <a:pt x="139725" y="194607"/>
                  </a:cubicBezTo>
                  <a:cubicBezTo>
                    <a:pt x="151456" y="181613"/>
                    <a:pt x="172030" y="176018"/>
                    <a:pt x="190258" y="177643"/>
                  </a:cubicBezTo>
                  <a:cubicBezTo>
                    <a:pt x="206500" y="179086"/>
                    <a:pt x="233752" y="169882"/>
                    <a:pt x="250175" y="181433"/>
                  </a:cubicBezTo>
                  <a:cubicBezTo>
                    <a:pt x="272373" y="197134"/>
                    <a:pt x="280856" y="206699"/>
                    <a:pt x="293128" y="231785"/>
                  </a:cubicBezTo>
                  <a:cubicBezTo>
                    <a:pt x="314243" y="275099"/>
                    <a:pt x="325432" y="394572"/>
                    <a:pt x="317492" y="411717"/>
                  </a:cubicBezTo>
                  <a:cubicBezTo>
                    <a:pt x="317492" y="416590"/>
                    <a:pt x="310994" y="420380"/>
                    <a:pt x="305942" y="420560"/>
                  </a:cubicBezTo>
                  <a:cubicBezTo>
                    <a:pt x="300166" y="420741"/>
                    <a:pt x="298361" y="416048"/>
                    <a:pt x="298542" y="411537"/>
                  </a:cubicBezTo>
                  <a:close/>
                </a:path>
              </a:pathLst>
            </a:custGeom>
            <a:solidFill>
              <a:srgbClr val="000000"/>
            </a:solidFill>
            <a:ln w="1804" cap="flat">
              <a:noFill/>
              <a:prstDash val="solid"/>
              <a:miter/>
            </a:ln>
          </p:spPr>
          <p:txBody>
            <a:bodyPr rtlCol="0" anchor="ctr"/>
            <a:lstStyle/>
            <a:p>
              <a:endParaRPr lang="en-US"/>
            </a:p>
          </p:txBody>
        </p:sp>
        <p:sp>
          <p:nvSpPr>
            <p:cNvPr id="2241" name="Freeform 100">
              <a:extLst>
                <a:ext uri="{FF2B5EF4-FFF2-40B4-BE49-F238E27FC236}">
                  <a16:creationId xmlns:a16="http://schemas.microsoft.com/office/drawing/2014/main" id="{23821304-F513-E4F0-B156-60CEA4D06E7F}"/>
                </a:ext>
              </a:extLst>
            </p:cNvPr>
            <p:cNvSpPr/>
            <p:nvPr/>
          </p:nvSpPr>
          <p:spPr>
            <a:xfrm>
              <a:off x="8319535" y="5708565"/>
              <a:ext cx="246745" cy="619632"/>
            </a:xfrm>
            <a:custGeom>
              <a:avLst/>
              <a:gdLst>
                <a:gd name="connsiteX0" fmla="*/ 10367 w 246745"/>
                <a:gd name="connsiteY0" fmla="*/ 262767 h 619632"/>
                <a:gd name="connsiteX1" fmla="*/ 80 w 246745"/>
                <a:gd name="connsiteY1" fmla="*/ 390362 h 619632"/>
                <a:gd name="connsiteX2" fmla="*/ 21917 w 246745"/>
                <a:gd name="connsiteY2" fmla="*/ 426096 h 619632"/>
                <a:gd name="connsiteX3" fmla="*/ 34009 w 246745"/>
                <a:gd name="connsiteY3" fmla="*/ 446309 h 619632"/>
                <a:gd name="connsiteX4" fmla="*/ 33287 w 246745"/>
                <a:gd name="connsiteY4" fmla="*/ 539614 h 619632"/>
                <a:gd name="connsiteX5" fmla="*/ 37438 w 246745"/>
                <a:gd name="connsiteY5" fmla="*/ 589966 h 619632"/>
                <a:gd name="connsiteX6" fmla="*/ 74615 w 246745"/>
                <a:gd name="connsiteY6" fmla="*/ 619563 h 619632"/>
                <a:gd name="connsiteX7" fmla="*/ 108184 w 246745"/>
                <a:gd name="connsiteY7" fmla="*/ 589785 h 619632"/>
                <a:gd name="connsiteX8" fmla="*/ 120456 w 246745"/>
                <a:gd name="connsiteY8" fmla="*/ 500090 h 619632"/>
                <a:gd name="connsiteX9" fmla="*/ 131284 w 246745"/>
                <a:gd name="connsiteY9" fmla="*/ 423028 h 619632"/>
                <a:gd name="connsiteX10" fmla="*/ 141571 w 246745"/>
                <a:gd name="connsiteY10" fmla="*/ 589966 h 619632"/>
                <a:gd name="connsiteX11" fmla="*/ 179471 w 246745"/>
                <a:gd name="connsiteY11" fmla="*/ 617578 h 619632"/>
                <a:gd name="connsiteX12" fmla="*/ 209610 w 246745"/>
                <a:gd name="connsiteY12" fmla="*/ 592854 h 619632"/>
                <a:gd name="connsiteX13" fmla="*/ 216287 w 246745"/>
                <a:gd name="connsiteY13" fmla="*/ 452264 h 619632"/>
                <a:gd name="connsiteX14" fmla="*/ 219536 w 246745"/>
                <a:gd name="connsiteY14" fmla="*/ 413102 h 619632"/>
                <a:gd name="connsiteX15" fmla="*/ 246246 w 246745"/>
                <a:gd name="connsiteY15" fmla="*/ 327918 h 619632"/>
                <a:gd name="connsiteX16" fmla="*/ 233613 w 246745"/>
                <a:gd name="connsiteY16" fmla="*/ 251578 h 619632"/>
                <a:gd name="connsiteX17" fmla="*/ 183441 w 246745"/>
                <a:gd name="connsiteY17" fmla="*/ 170545 h 619632"/>
                <a:gd name="connsiteX18" fmla="*/ 204196 w 246745"/>
                <a:gd name="connsiteY18" fmla="*/ 150512 h 619632"/>
                <a:gd name="connsiteX19" fmla="*/ 218994 w 246745"/>
                <a:gd name="connsiteY19" fmla="*/ 70021 h 619632"/>
                <a:gd name="connsiteX20" fmla="*/ 131284 w 246745"/>
                <a:gd name="connsiteY20" fmla="*/ 539 h 619632"/>
                <a:gd name="connsiteX21" fmla="*/ 59637 w 246745"/>
                <a:gd name="connsiteY21" fmla="*/ 28873 h 619632"/>
                <a:gd name="connsiteX22" fmla="*/ 51515 w 246745"/>
                <a:gd name="connsiteY22" fmla="*/ 149971 h 619632"/>
                <a:gd name="connsiteX23" fmla="*/ 71367 w 246745"/>
                <a:gd name="connsiteY23" fmla="*/ 166394 h 619632"/>
                <a:gd name="connsiteX24" fmla="*/ 10367 w 246745"/>
                <a:gd name="connsiteY24" fmla="*/ 262767 h 619632"/>
                <a:gd name="connsiteX25" fmla="*/ 50613 w 246745"/>
                <a:gd name="connsiteY25" fmla="*/ 90956 h 619632"/>
                <a:gd name="connsiteX26" fmla="*/ 129660 w 246745"/>
                <a:gd name="connsiteY26" fmla="*/ 15518 h 619632"/>
                <a:gd name="connsiteX27" fmla="*/ 206181 w 246745"/>
                <a:gd name="connsiteY27" fmla="*/ 87707 h 619632"/>
                <a:gd name="connsiteX28" fmla="*/ 126592 w 246745"/>
                <a:gd name="connsiteY28" fmla="*/ 171086 h 619632"/>
                <a:gd name="connsiteX29" fmla="*/ 50613 w 246745"/>
                <a:gd name="connsiteY29" fmla="*/ 90956 h 619632"/>
                <a:gd name="connsiteX30" fmla="*/ 98619 w 246745"/>
                <a:gd name="connsiteY30" fmla="*/ 184081 h 619632"/>
                <a:gd name="connsiteX31" fmla="*/ 148610 w 246745"/>
                <a:gd name="connsiteY31" fmla="*/ 184261 h 619632"/>
                <a:gd name="connsiteX32" fmla="*/ 207625 w 246745"/>
                <a:gd name="connsiteY32" fmla="*/ 215302 h 619632"/>
                <a:gd name="connsiteX33" fmla="*/ 213942 w 246745"/>
                <a:gd name="connsiteY33" fmla="*/ 232809 h 619632"/>
                <a:gd name="connsiteX34" fmla="*/ 234696 w 246745"/>
                <a:gd name="connsiteY34" fmla="*/ 346687 h 619632"/>
                <a:gd name="connsiteX35" fmla="*/ 215926 w 246745"/>
                <a:gd name="connsiteY35" fmla="*/ 393791 h 619632"/>
                <a:gd name="connsiteX36" fmla="*/ 211956 w 246745"/>
                <a:gd name="connsiteY36" fmla="*/ 340551 h 619632"/>
                <a:gd name="connsiteX37" fmla="*/ 203654 w 246745"/>
                <a:gd name="connsiteY37" fmla="*/ 266376 h 619632"/>
                <a:gd name="connsiteX38" fmla="*/ 198601 w 246745"/>
                <a:gd name="connsiteY38" fmla="*/ 248510 h 619632"/>
                <a:gd name="connsiteX39" fmla="*/ 187953 w 246745"/>
                <a:gd name="connsiteY39" fmla="*/ 243276 h 619632"/>
                <a:gd name="connsiteX40" fmla="*/ 183622 w 246745"/>
                <a:gd name="connsiteY40" fmla="*/ 251758 h 619632"/>
                <a:gd name="connsiteX41" fmla="*/ 184344 w 246745"/>
                <a:gd name="connsiteY41" fmla="*/ 259699 h 619632"/>
                <a:gd name="connsiteX42" fmla="*/ 200045 w 246745"/>
                <a:gd name="connsiteY42" fmla="*/ 499007 h 619632"/>
                <a:gd name="connsiteX43" fmla="*/ 196797 w 246745"/>
                <a:gd name="connsiteY43" fmla="*/ 583830 h 619632"/>
                <a:gd name="connsiteX44" fmla="*/ 174778 w 246745"/>
                <a:gd name="connsiteY44" fmla="*/ 603501 h 619632"/>
                <a:gd name="connsiteX45" fmla="*/ 156009 w 246745"/>
                <a:gd name="connsiteY45" fmla="*/ 582205 h 619632"/>
                <a:gd name="connsiteX46" fmla="*/ 146986 w 246745"/>
                <a:gd name="connsiteY46" fmla="*/ 418335 h 619632"/>
                <a:gd name="connsiteX47" fmla="*/ 130743 w 246745"/>
                <a:gd name="connsiteY47" fmla="*/ 406966 h 619632"/>
                <a:gd name="connsiteX48" fmla="*/ 114320 w 246745"/>
                <a:gd name="connsiteY48" fmla="*/ 421945 h 619632"/>
                <a:gd name="connsiteX49" fmla="*/ 93565 w 246745"/>
                <a:gd name="connsiteY49" fmla="*/ 585635 h 619632"/>
                <a:gd name="connsiteX50" fmla="*/ 76962 w 246745"/>
                <a:gd name="connsiteY50" fmla="*/ 606028 h 619632"/>
                <a:gd name="connsiteX51" fmla="*/ 54042 w 246745"/>
                <a:gd name="connsiteY51" fmla="*/ 584913 h 619632"/>
                <a:gd name="connsiteX52" fmla="*/ 50252 w 246745"/>
                <a:gd name="connsiteY52" fmla="*/ 553149 h 619632"/>
                <a:gd name="connsiteX53" fmla="*/ 52418 w 246745"/>
                <a:gd name="connsiteY53" fmla="*/ 350477 h 619632"/>
                <a:gd name="connsiteX54" fmla="*/ 61802 w 246745"/>
                <a:gd name="connsiteY54" fmla="*/ 271249 h 619632"/>
                <a:gd name="connsiteX55" fmla="*/ 58193 w 246745"/>
                <a:gd name="connsiteY55" fmla="*/ 254285 h 619632"/>
                <a:gd name="connsiteX56" fmla="*/ 45740 w 246745"/>
                <a:gd name="connsiteY56" fmla="*/ 268903 h 619632"/>
                <a:gd name="connsiteX57" fmla="*/ 38160 w 246745"/>
                <a:gd name="connsiteY57" fmla="*/ 332430 h 619632"/>
                <a:gd name="connsiteX58" fmla="*/ 35273 w 246745"/>
                <a:gd name="connsiteY58" fmla="*/ 393430 h 619632"/>
                <a:gd name="connsiteX59" fmla="*/ 30761 w 246745"/>
                <a:gd name="connsiteY59" fmla="*/ 410936 h 619632"/>
                <a:gd name="connsiteX60" fmla="*/ 17766 w 246745"/>
                <a:gd name="connsiteY60" fmla="*/ 386211 h 619632"/>
                <a:gd name="connsiteX61" fmla="*/ 28956 w 246745"/>
                <a:gd name="connsiteY61" fmla="*/ 248329 h 619632"/>
                <a:gd name="connsiteX62" fmla="*/ 48627 w 246745"/>
                <a:gd name="connsiteY62" fmla="*/ 200864 h 619632"/>
                <a:gd name="connsiteX63" fmla="*/ 98619 w 246745"/>
                <a:gd name="connsiteY63" fmla="*/ 184081 h 6196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Lst>
              <a:rect l="l" t="t" r="r" b="b"/>
              <a:pathLst>
                <a:path w="246745" h="619632">
                  <a:moveTo>
                    <a:pt x="10367" y="262767"/>
                  </a:moveTo>
                  <a:cubicBezTo>
                    <a:pt x="4772" y="305178"/>
                    <a:pt x="2246" y="347770"/>
                    <a:pt x="80" y="390362"/>
                  </a:cubicBezTo>
                  <a:cubicBezTo>
                    <a:pt x="-822" y="407327"/>
                    <a:pt x="5855" y="420681"/>
                    <a:pt x="21917" y="426096"/>
                  </a:cubicBezTo>
                  <a:cubicBezTo>
                    <a:pt x="33107" y="429886"/>
                    <a:pt x="34190" y="436744"/>
                    <a:pt x="34009" y="446309"/>
                  </a:cubicBezTo>
                  <a:cubicBezTo>
                    <a:pt x="33648" y="477350"/>
                    <a:pt x="34009" y="508572"/>
                    <a:pt x="33287" y="539614"/>
                  </a:cubicBezTo>
                  <a:cubicBezTo>
                    <a:pt x="32926" y="556578"/>
                    <a:pt x="35633" y="573182"/>
                    <a:pt x="37438" y="589966"/>
                  </a:cubicBezTo>
                  <a:cubicBezTo>
                    <a:pt x="40145" y="613788"/>
                    <a:pt x="55846" y="618661"/>
                    <a:pt x="74615" y="619563"/>
                  </a:cubicBezTo>
                  <a:cubicBezTo>
                    <a:pt x="94648" y="620466"/>
                    <a:pt x="104213" y="612706"/>
                    <a:pt x="108184" y="589785"/>
                  </a:cubicBezTo>
                  <a:cubicBezTo>
                    <a:pt x="113056" y="560007"/>
                    <a:pt x="116124" y="530049"/>
                    <a:pt x="120456" y="500090"/>
                  </a:cubicBezTo>
                  <a:cubicBezTo>
                    <a:pt x="123524" y="478433"/>
                    <a:pt x="122080" y="448655"/>
                    <a:pt x="131284" y="423028"/>
                  </a:cubicBezTo>
                  <a:cubicBezTo>
                    <a:pt x="139045" y="408409"/>
                    <a:pt x="138864" y="554413"/>
                    <a:pt x="141571" y="589966"/>
                  </a:cubicBezTo>
                  <a:cubicBezTo>
                    <a:pt x="143195" y="612344"/>
                    <a:pt x="158356" y="623353"/>
                    <a:pt x="179471" y="617578"/>
                  </a:cubicBezTo>
                  <a:cubicBezTo>
                    <a:pt x="195353" y="613247"/>
                    <a:pt x="204918" y="611262"/>
                    <a:pt x="209610" y="592854"/>
                  </a:cubicBezTo>
                  <a:cubicBezTo>
                    <a:pt x="214122" y="575528"/>
                    <a:pt x="217551" y="479877"/>
                    <a:pt x="216287" y="452264"/>
                  </a:cubicBezTo>
                  <a:cubicBezTo>
                    <a:pt x="215566" y="435300"/>
                    <a:pt x="213580" y="417253"/>
                    <a:pt x="219536" y="413102"/>
                  </a:cubicBezTo>
                  <a:cubicBezTo>
                    <a:pt x="223326" y="410936"/>
                    <a:pt x="250758" y="385850"/>
                    <a:pt x="246246" y="327918"/>
                  </a:cubicBezTo>
                  <a:cubicBezTo>
                    <a:pt x="242276" y="302471"/>
                    <a:pt x="238305" y="277025"/>
                    <a:pt x="233613" y="251578"/>
                  </a:cubicBezTo>
                  <a:cubicBezTo>
                    <a:pt x="227477" y="218912"/>
                    <a:pt x="217912" y="188231"/>
                    <a:pt x="183441" y="170545"/>
                  </a:cubicBezTo>
                  <a:cubicBezTo>
                    <a:pt x="192826" y="163687"/>
                    <a:pt x="199684" y="158092"/>
                    <a:pt x="204196" y="150512"/>
                  </a:cubicBezTo>
                  <a:cubicBezTo>
                    <a:pt x="219175" y="126329"/>
                    <a:pt x="226033" y="98356"/>
                    <a:pt x="218994" y="70021"/>
                  </a:cubicBezTo>
                  <a:cubicBezTo>
                    <a:pt x="206542" y="20391"/>
                    <a:pt x="175320" y="6314"/>
                    <a:pt x="131284" y="539"/>
                  </a:cubicBezTo>
                  <a:cubicBezTo>
                    <a:pt x="104574" y="-2890"/>
                    <a:pt x="75879" y="10465"/>
                    <a:pt x="59637" y="28873"/>
                  </a:cubicBezTo>
                  <a:cubicBezTo>
                    <a:pt x="33648" y="58290"/>
                    <a:pt x="17405" y="110086"/>
                    <a:pt x="51515" y="149971"/>
                  </a:cubicBezTo>
                  <a:cubicBezTo>
                    <a:pt x="55846" y="155205"/>
                    <a:pt x="59275" y="164950"/>
                    <a:pt x="71367" y="166394"/>
                  </a:cubicBezTo>
                  <a:cubicBezTo>
                    <a:pt x="34009" y="185344"/>
                    <a:pt x="15420" y="224687"/>
                    <a:pt x="10367" y="262767"/>
                  </a:cubicBezTo>
                  <a:close/>
                  <a:moveTo>
                    <a:pt x="50613" y="90956"/>
                  </a:moveTo>
                  <a:cubicBezTo>
                    <a:pt x="55486" y="44214"/>
                    <a:pt x="85264" y="12089"/>
                    <a:pt x="129660" y="15518"/>
                  </a:cubicBezTo>
                  <a:cubicBezTo>
                    <a:pt x="175140" y="18947"/>
                    <a:pt x="208527" y="50350"/>
                    <a:pt x="206181" y="87707"/>
                  </a:cubicBezTo>
                  <a:cubicBezTo>
                    <a:pt x="202752" y="150512"/>
                    <a:pt x="168282" y="173072"/>
                    <a:pt x="126592" y="171086"/>
                  </a:cubicBezTo>
                  <a:cubicBezTo>
                    <a:pt x="82376" y="168740"/>
                    <a:pt x="46281" y="131743"/>
                    <a:pt x="50613" y="90956"/>
                  </a:cubicBezTo>
                  <a:close/>
                  <a:moveTo>
                    <a:pt x="98619" y="184081"/>
                  </a:moveTo>
                  <a:cubicBezTo>
                    <a:pt x="115403" y="188953"/>
                    <a:pt x="132367" y="189675"/>
                    <a:pt x="148610" y="184261"/>
                  </a:cubicBezTo>
                  <a:cubicBezTo>
                    <a:pt x="176403" y="175057"/>
                    <a:pt x="191563" y="185885"/>
                    <a:pt x="207625" y="215302"/>
                  </a:cubicBezTo>
                  <a:cubicBezTo>
                    <a:pt x="210512" y="220716"/>
                    <a:pt x="212678" y="226853"/>
                    <a:pt x="213942" y="232809"/>
                  </a:cubicBezTo>
                  <a:cubicBezTo>
                    <a:pt x="222424" y="270888"/>
                    <a:pt x="232169" y="307705"/>
                    <a:pt x="234696" y="346687"/>
                  </a:cubicBezTo>
                  <a:cubicBezTo>
                    <a:pt x="235779" y="362569"/>
                    <a:pt x="227657" y="379353"/>
                    <a:pt x="215926" y="393791"/>
                  </a:cubicBezTo>
                  <a:cubicBezTo>
                    <a:pt x="214483" y="376105"/>
                    <a:pt x="212498" y="358238"/>
                    <a:pt x="211956" y="340551"/>
                  </a:cubicBezTo>
                  <a:cubicBezTo>
                    <a:pt x="211234" y="315646"/>
                    <a:pt x="207083" y="290921"/>
                    <a:pt x="203654" y="266376"/>
                  </a:cubicBezTo>
                  <a:cubicBezTo>
                    <a:pt x="202752" y="260240"/>
                    <a:pt x="200767" y="254285"/>
                    <a:pt x="198601" y="248510"/>
                  </a:cubicBezTo>
                  <a:cubicBezTo>
                    <a:pt x="196797" y="243817"/>
                    <a:pt x="192826" y="241832"/>
                    <a:pt x="187953" y="243276"/>
                  </a:cubicBezTo>
                  <a:cubicBezTo>
                    <a:pt x="183802" y="244539"/>
                    <a:pt x="183261" y="247968"/>
                    <a:pt x="183622" y="251758"/>
                  </a:cubicBezTo>
                  <a:cubicBezTo>
                    <a:pt x="183802" y="254465"/>
                    <a:pt x="183983" y="257173"/>
                    <a:pt x="184344" y="259699"/>
                  </a:cubicBezTo>
                  <a:cubicBezTo>
                    <a:pt x="199684" y="338747"/>
                    <a:pt x="197518" y="419057"/>
                    <a:pt x="200045" y="499007"/>
                  </a:cubicBezTo>
                  <a:cubicBezTo>
                    <a:pt x="200767" y="521025"/>
                    <a:pt x="198240" y="578777"/>
                    <a:pt x="196797" y="583830"/>
                  </a:cubicBezTo>
                  <a:cubicBezTo>
                    <a:pt x="193367" y="594478"/>
                    <a:pt x="187953" y="603862"/>
                    <a:pt x="174778" y="603501"/>
                  </a:cubicBezTo>
                  <a:cubicBezTo>
                    <a:pt x="160882" y="603141"/>
                    <a:pt x="157453" y="591410"/>
                    <a:pt x="156009" y="582205"/>
                  </a:cubicBezTo>
                  <a:cubicBezTo>
                    <a:pt x="151858" y="553871"/>
                    <a:pt x="148610" y="422486"/>
                    <a:pt x="146986" y="418335"/>
                  </a:cubicBezTo>
                  <a:cubicBezTo>
                    <a:pt x="143918" y="411297"/>
                    <a:pt x="139045" y="406424"/>
                    <a:pt x="130743" y="406966"/>
                  </a:cubicBezTo>
                  <a:cubicBezTo>
                    <a:pt x="121358" y="407507"/>
                    <a:pt x="115583" y="413462"/>
                    <a:pt x="114320" y="421945"/>
                  </a:cubicBezTo>
                  <a:cubicBezTo>
                    <a:pt x="111793" y="439451"/>
                    <a:pt x="101687" y="549179"/>
                    <a:pt x="93565" y="585635"/>
                  </a:cubicBezTo>
                  <a:cubicBezTo>
                    <a:pt x="91400" y="595380"/>
                    <a:pt x="89776" y="606028"/>
                    <a:pt x="76962" y="606028"/>
                  </a:cubicBezTo>
                  <a:cubicBezTo>
                    <a:pt x="63426" y="606028"/>
                    <a:pt x="56388" y="598629"/>
                    <a:pt x="54042" y="584913"/>
                  </a:cubicBezTo>
                  <a:cubicBezTo>
                    <a:pt x="52237" y="574445"/>
                    <a:pt x="50252" y="563978"/>
                    <a:pt x="50252" y="553149"/>
                  </a:cubicBezTo>
                  <a:cubicBezTo>
                    <a:pt x="50974" y="485652"/>
                    <a:pt x="50432" y="417974"/>
                    <a:pt x="52418" y="350477"/>
                  </a:cubicBezTo>
                  <a:cubicBezTo>
                    <a:pt x="53139" y="324128"/>
                    <a:pt x="55125" y="297238"/>
                    <a:pt x="61802" y="271249"/>
                  </a:cubicBezTo>
                  <a:cubicBezTo>
                    <a:pt x="63426" y="264933"/>
                    <a:pt x="69563" y="256090"/>
                    <a:pt x="58193" y="254285"/>
                  </a:cubicBezTo>
                  <a:cubicBezTo>
                    <a:pt x="49710" y="253022"/>
                    <a:pt x="46823" y="262045"/>
                    <a:pt x="45740" y="268903"/>
                  </a:cubicBezTo>
                  <a:cubicBezTo>
                    <a:pt x="42672" y="290019"/>
                    <a:pt x="39965" y="311134"/>
                    <a:pt x="38160" y="332430"/>
                  </a:cubicBezTo>
                  <a:cubicBezTo>
                    <a:pt x="36536" y="352643"/>
                    <a:pt x="36355" y="373217"/>
                    <a:pt x="35273" y="393430"/>
                  </a:cubicBezTo>
                  <a:cubicBezTo>
                    <a:pt x="34911" y="399385"/>
                    <a:pt x="35453" y="405883"/>
                    <a:pt x="30761" y="410936"/>
                  </a:cubicBezTo>
                  <a:cubicBezTo>
                    <a:pt x="19571" y="405883"/>
                    <a:pt x="17586" y="396317"/>
                    <a:pt x="17766" y="386211"/>
                  </a:cubicBezTo>
                  <a:cubicBezTo>
                    <a:pt x="19030" y="340010"/>
                    <a:pt x="21556" y="293989"/>
                    <a:pt x="28956" y="248329"/>
                  </a:cubicBezTo>
                  <a:cubicBezTo>
                    <a:pt x="31482" y="233169"/>
                    <a:pt x="33829" y="216385"/>
                    <a:pt x="48627" y="200864"/>
                  </a:cubicBezTo>
                  <a:cubicBezTo>
                    <a:pt x="68119" y="180291"/>
                    <a:pt x="74796" y="177223"/>
                    <a:pt x="98619" y="184081"/>
                  </a:cubicBezTo>
                  <a:close/>
                </a:path>
              </a:pathLst>
            </a:custGeom>
            <a:solidFill>
              <a:srgbClr val="000000"/>
            </a:solidFill>
            <a:ln w="1804" cap="flat">
              <a:noFill/>
              <a:prstDash val="solid"/>
              <a:miter/>
            </a:ln>
          </p:spPr>
          <p:txBody>
            <a:bodyPr rtlCol="0" anchor="ctr"/>
            <a:lstStyle/>
            <a:p>
              <a:endParaRPr lang="en-US"/>
            </a:p>
          </p:txBody>
        </p:sp>
        <p:sp>
          <p:nvSpPr>
            <p:cNvPr id="2242" name="Freeform 101">
              <a:extLst>
                <a:ext uri="{FF2B5EF4-FFF2-40B4-BE49-F238E27FC236}">
                  <a16:creationId xmlns:a16="http://schemas.microsoft.com/office/drawing/2014/main" id="{6070254A-47EE-91A0-2D09-87670B20188F}"/>
                </a:ext>
              </a:extLst>
            </p:cNvPr>
            <p:cNvSpPr/>
            <p:nvPr/>
          </p:nvSpPr>
          <p:spPr>
            <a:xfrm>
              <a:off x="8070984" y="5717496"/>
              <a:ext cx="240195" cy="613682"/>
            </a:xfrm>
            <a:custGeom>
              <a:avLst/>
              <a:gdLst>
                <a:gd name="connsiteX0" fmla="*/ 29175 w 240195"/>
                <a:gd name="connsiteY0" fmla="*/ 212147 h 613682"/>
                <a:gd name="connsiteX1" fmla="*/ 480 w 240195"/>
                <a:gd name="connsiteY1" fmla="*/ 355803 h 613682"/>
                <a:gd name="connsiteX2" fmla="*/ 19069 w 240195"/>
                <a:gd name="connsiteY2" fmla="*/ 390635 h 613682"/>
                <a:gd name="connsiteX3" fmla="*/ 35492 w 240195"/>
                <a:gd name="connsiteY3" fmla="*/ 410668 h 613682"/>
                <a:gd name="connsiteX4" fmla="*/ 43432 w 240195"/>
                <a:gd name="connsiteY4" fmla="*/ 602511 h 613682"/>
                <a:gd name="connsiteX5" fmla="*/ 112012 w 240195"/>
                <a:gd name="connsiteY5" fmla="*/ 577786 h 613682"/>
                <a:gd name="connsiteX6" fmla="*/ 116344 w 240195"/>
                <a:gd name="connsiteY6" fmla="*/ 468419 h 613682"/>
                <a:gd name="connsiteX7" fmla="*/ 123743 w 240195"/>
                <a:gd name="connsiteY7" fmla="*/ 417165 h 613682"/>
                <a:gd name="connsiteX8" fmla="*/ 133128 w 240195"/>
                <a:gd name="connsiteY8" fmla="*/ 472390 h 613682"/>
                <a:gd name="connsiteX9" fmla="*/ 136918 w 240195"/>
                <a:gd name="connsiteY9" fmla="*/ 579049 h 613682"/>
                <a:gd name="connsiteX10" fmla="*/ 156048 w 240195"/>
                <a:gd name="connsiteY10" fmla="*/ 607203 h 613682"/>
                <a:gd name="connsiteX11" fmla="*/ 197557 w 240195"/>
                <a:gd name="connsiteY11" fmla="*/ 601789 h 613682"/>
                <a:gd name="connsiteX12" fmla="*/ 209107 w 240195"/>
                <a:gd name="connsiteY12" fmla="*/ 567319 h 613682"/>
                <a:gd name="connsiteX13" fmla="*/ 207483 w 240195"/>
                <a:gd name="connsiteY13" fmla="*/ 428895 h 613682"/>
                <a:gd name="connsiteX14" fmla="*/ 219394 w 240195"/>
                <a:gd name="connsiteY14" fmla="*/ 405614 h 613682"/>
                <a:gd name="connsiteX15" fmla="*/ 240149 w 240195"/>
                <a:gd name="connsiteY15" fmla="*/ 343531 h 613682"/>
                <a:gd name="connsiteX16" fmla="*/ 193045 w 240195"/>
                <a:gd name="connsiteY16" fmla="*/ 170999 h 613682"/>
                <a:gd name="connsiteX17" fmla="*/ 190699 w 240195"/>
                <a:gd name="connsiteY17" fmla="*/ 144288 h 613682"/>
                <a:gd name="connsiteX18" fmla="*/ 193587 w 240195"/>
                <a:gd name="connsiteY18" fmla="*/ 50261 h 613682"/>
                <a:gd name="connsiteX19" fmla="*/ 56246 w 240195"/>
                <a:gd name="connsiteY19" fmla="*/ 19581 h 613682"/>
                <a:gd name="connsiteX20" fmla="*/ 47764 w 240195"/>
                <a:gd name="connsiteY20" fmla="*/ 158185 h 613682"/>
                <a:gd name="connsiteX21" fmla="*/ 49027 w 240195"/>
                <a:gd name="connsiteY21" fmla="*/ 183993 h 613682"/>
                <a:gd name="connsiteX22" fmla="*/ 29175 w 240195"/>
                <a:gd name="connsiteY22" fmla="*/ 212147 h 613682"/>
                <a:gd name="connsiteX23" fmla="*/ 39823 w 240195"/>
                <a:gd name="connsiteY23" fmla="*/ 94839 h 613682"/>
                <a:gd name="connsiteX24" fmla="*/ 117066 w 240195"/>
                <a:gd name="connsiteY24" fmla="*/ 15611 h 613682"/>
                <a:gd name="connsiteX25" fmla="*/ 187992 w 240195"/>
                <a:gd name="connsiteY25" fmla="*/ 92132 h 613682"/>
                <a:gd name="connsiteX26" fmla="*/ 115442 w 240195"/>
                <a:gd name="connsiteY26" fmla="*/ 170276 h 613682"/>
                <a:gd name="connsiteX27" fmla="*/ 39823 w 240195"/>
                <a:gd name="connsiteY27" fmla="*/ 94839 h 613682"/>
                <a:gd name="connsiteX28" fmla="*/ 60577 w 240195"/>
                <a:gd name="connsiteY28" fmla="*/ 196265 h 613682"/>
                <a:gd name="connsiteX29" fmla="*/ 90897 w 240195"/>
                <a:gd name="connsiteY29" fmla="*/ 181646 h 613682"/>
                <a:gd name="connsiteX30" fmla="*/ 155146 w 240195"/>
                <a:gd name="connsiteY30" fmla="*/ 176593 h 613682"/>
                <a:gd name="connsiteX31" fmla="*/ 185285 w 240195"/>
                <a:gd name="connsiteY31" fmla="*/ 182910 h 613682"/>
                <a:gd name="connsiteX32" fmla="*/ 223365 w 240195"/>
                <a:gd name="connsiteY32" fmla="*/ 366452 h 613682"/>
                <a:gd name="connsiteX33" fmla="*/ 209468 w 240195"/>
                <a:gd name="connsiteY33" fmla="*/ 392620 h 613682"/>
                <a:gd name="connsiteX34" fmla="*/ 201528 w 240195"/>
                <a:gd name="connsiteY34" fmla="*/ 286863 h 613682"/>
                <a:gd name="connsiteX35" fmla="*/ 196113 w 240195"/>
                <a:gd name="connsiteY35" fmla="*/ 261055 h 613682"/>
                <a:gd name="connsiteX36" fmla="*/ 184383 w 240195"/>
                <a:gd name="connsiteY36" fmla="*/ 256904 h 613682"/>
                <a:gd name="connsiteX37" fmla="*/ 179871 w 240195"/>
                <a:gd name="connsiteY37" fmla="*/ 267732 h 613682"/>
                <a:gd name="connsiteX38" fmla="*/ 194309 w 240195"/>
                <a:gd name="connsiteY38" fmla="*/ 560100 h 613682"/>
                <a:gd name="connsiteX39" fmla="*/ 189977 w 240195"/>
                <a:gd name="connsiteY39" fmla="*/ 586268 h 613682"/>
                <a:gd name="connsiteX40" fmla="*/ 165974 w 240195"/>
                <a:gd name="connsiteY40" fmla="*/ 593849 h 613682"/>
                <a:gd name="connsiteX41" fmla="*/ 151897 w 240195"/>
                <a:gd name="connsiteY41" fmla="*/ 575981 h 613682"/>
                <a:gd name="connsiteX42" fmla="*/ 147927 w 240195"/>
                <a:gd name="connsiteY42" fmla="*/ 482857 h 613682"/>
                <a:gd name="connsiteX43" fmla="*/ 143776 w 240195"/>
                <a:gd name="connsiteY43" fmla="*/ 419330 h 613682"/>
                <a:gd name="connsiteX44" fmla="*/ 121397 w 240195"/>
                <a:gd name="connsiteY44" fmla="*/ 398937 h 613682"/>
                <a:gd name="connsiteX45" fmla="*/ 104072 w 240195"/>
                <a:gd name="connsiteY45" fmla="*/ 420594 h 613682"/>
                <a:gd name="connsiteX46" fmla="*/ 97214 w 240195"/>
                <a:gd name="connsiteY46" fmla="*/ 577425 h 613682"/>
                <a:gd name="connsiteX47" fmla="*/ 75918 w 240195"/>
                <a:gd name="connsiteY47" fmla="*/ 597458 h 613682"/>
                <a:gd name="connsiteX48" fmla="*/ 49388 w 240195"/>
                <a:gd name="connsiteY48" fmla="*/ 577245 h 613682"/>
                <a:gd name="connsiteX49" fmla="*/ 49569 w 240195"/>
                <a:gd name="connsiteY49" fmla="*/ 402366 h 613682"/>
                <a:gd name="connsiteX50" fmla="*/ 58953 w 240195"/>
                <a:gd name="connsiteY50" fmla="*/ 277478 h 613682"/>
                <a:gd name="connsiteX51" fmla="*/ 53900 w 240195"/>
                <a:gd name="connsiteY51" fmla="*/ 264484 h 613682"/>
                <a:gd name="connsiteX52" fmla="*/ 42530 w 240195"/>
                <a:gd name="connsiteY52" fmla="*/ 276034 h 613682"/>
                <a:gd name="connsiteX53" fmla="*/ 34770 w 240195"/>
                <a:gd name="connsiteY53" fmla="*/ 355623 h 613682"/>
                <a:gd name="connsiteX54" fmla="*/ 33506 w 240195"/>
                <a:gd name="connsiteY54" fmla="*/ 371505 h 613682"/>
                <a:gd name="connsiteX55" fmla="*/ 28634 w 240195"/>
                <a:gd name="connsiteY55" fmla="*/ 376558 h 613682"/>
                <a:gd name="connsiteX56" fmla="*/ 22137 w 240195"/>
                <a:gd name="connsiteY56" fmla="*/ 372948 h 613682"/>
                <a:gd name="connsiteX57" fmla="*/ 17625 w 240195"/>
                <a:gd name="connsiteY57" fmla="*/ 352555 h 613682"/>
                <a:gd name="connsiteX58" fmla="*/ 37477 w 240195"/>
                <a:gd name="connsiteY58" fmla="*/ 234525 h 613682"/>
                <a:gd name="connsiteX59" fmla="*/ 60577 w 240195"/>
                <a:gd name="connsiteY59" fmla="*/ 196265 h 6136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240195" h="613682">
                  <a:moveTo>
                    <a:pt x="29175" y="212147"/>
                  </a:moveTo>
                  <a:cubicBezTo>
                    <a:pt x="12752" y="258709"/>
                    <a:pt x="7518" y="307436"/>
                    <a:pt x="480" y="355803"/>
                  </a:cubicBezTo>
                  <a:cubicBezTo>
                    <a:pt x="-1505" y="369520"/>
                    <a:pt x="2285" y="385040"/>
                    <a:pt x="19069" y="390635"/>
                  </a:cubicBezTo>
                  <a:cubicBezTo>
                    <a:pt x="34229" y="395688"/>
                    <a:pt x="37297" y="396410"/>
                    <a:pt x="35492" y="410668"/>
                  </a:cubicBezTo>
                  <a:cubicBezTo>
                    <a:pt x="33687" y="471668"/>
                    <a:pt x="28995" y="592224"/>
                    <a:pt x="43432" y="602511"/>
                  </a:cubicBezTo>
                  <a:cubicBezTo>
                    <a:pt x="75015" y="623265"/>
                    <a:pt x="108223" y="615144"/>
                    <a:pt x="112012" y="577786"/>
                  </a:cubicBezTo>
                  <a:cubicBezTo>
                    <a:pt x="115622" y="543316"/>
                    <a:pt x="116705" y="503250"/>
                    <a:pt x="116344" y="468419"/>
                  </a:cubicBezTo>
                  <a:cubicBezTo>
                    <a:pt x="116163" y="452538"/>
                    <a:pt x="115622" y="436475"/>
                    <a:pt x="123743" y="417165"/>
                  </a:cubicBezTo>
                  <a:cubicBezTo>
                    <a:pt x="134391" y="436836"/>
                    <a:pt x="132226" y="455064"/>
                    <a:pt x="133128" y="472390"/>
                  </a:cubicBezTo>
                  <a:cubicBezTo>
                    <a:pt x="134752" y="507943"/>
                    <a:pt x="135294" y="543496"/>
                    <a:pt x="136918" y="579049"/>
                  </a:cubicBezTo>
                  <a:cubicBezTo>
                    <a:pt x="137459" y="590600"/>
                    <a:pt x="142332" y="603052"/>
                    <a:pt x="156048" y="607203"/>
                  </a:cubicBezTo>
                  <a:cubicBezTo>
                    <a:pt x="169223" y="611354"/>
                    <a:pt x="187270" y="612076"/>
                    <a:pt x="197557" y="601789"/>
                  </a:cubicBezTo>
                  <a:cubicBezTo>
                    <a:pt x="206761" y="592585"/>
                    <a:pt x="207303" y="581396"/>
                    <a:pt x="209107" y="567319"/>
                  </a:cubicBezTo>
                  <a:cubicBezTo>
                    <a:pt x="211634" y="546925"/>
                    <a:pt x="209288" y="454523"/>
                    <a:pt x="207483" y="428895"/>
                  </a:cubicBezTo>
                  <a:cubicBezTo>
                    <a:pt x="206761" y="418248"/>
                    <a:pt x="207844" y="410126"/>
                    <a:pt x="219394" y="405614"/>
                  </a:cubicBezTo>
                  <a:cubicBezTo>
                    <a:pt x="239246" y="397673"/>
                    <a:pt x="240510" y="362301"/>
                    <a:pt x="240149" y="343531"/>
                  </a:cubicBezTo>
                  <a:cubicBezTo>
                    <a:pt x="232750" y="239939"/>
                    <a:pt x="220477" y="183993"/>
                    <a:pt x="193045" y="170999"/>
                  </a:cubicBezTo>
                  <a:cubicBezTo>
                    <a:pt x="174998" y="162516"/>
                    <a:pt x="180954" y="160170"/>
                    <a:pt x="190699" y="144288"/>
                  </a:cubicBezTo>
                  <a:cubicBezTo>
                    <a:pt x="208025" y="116496"/>
                    <a:pt x="207483" y="78596"/>
                    <a:pt x="193587" y="50261"/>
                  </a:cubicBezTo>
                  <a:cubicBezTo>
                    <a:pt x="165252" y="-7309"/>
                    <a:pt x="94146" y="-12363"/>
                    <a:pt x="56246" y="19581"/>
                  </a:cubicBezTo>
                  <a:cubicBezTo>
                    <a:pt x="13293" y="55676"/>
                    <a:pt x="11489" y="126060"/>
                    <a:pt x="47764" y="158185"/>
                  </a:cubicBezTo>
                  <a:cubicBezTo>
                    <a:pt x="59134" y="168291"/>
                    <a:pt x="57870" y="175150"/>
                    <a:pt x="49027" y="183993"/>
                  </a:cubicBezTo>
                  <a:cubicBezTo>
                    <a:pt x="40725" y="192475"/>
                    <a:pt x="33146" y="200596"/>
                    <a:pt x="29175" y="212147"/>
                  </a:cubicBezTo>
                  <a:close/>
                  <a:moveTo>
                    <a:pt x="39823" y="94839"/>
                  </a:moveTo>
                  <a:cubicBezTo>
                    <a:pt x="40906" y="47554"/>
                    <a:pt x="71045" y="15430"/>
                    <a:pt x="117066" y="15611"/>
                  </a:cubicBezTo>
                  <a:cubicBezTo>
                    <a:pt x="155146" y="15791"/>
                    <a:pt x="188534" y="50623"/>
                    <a:pt x="187992" y="92132"/>
                  </a:cubicBezTo>
                  <a:cubicBezTo>
                    <a:pt x="187992" y="141762"/>
                    <a:pt x="151717" y="176052"/>
                    <a:pt x="115442" y="170276"/>
                  </a:cubicBezTo>
                  <a:cubicBezTo>
                    <a:pt x="79347" y="168291"/>
                    <a:pt x="38560" y="145010"/>
                    <a:pt x="39823" y="94839"/>
                  </a:cubicBezTo>
                  <a:close/>
                  <a:moveTo>
                    <a:pt x="60577" y="196265"/>
                  </a:moveTo>
                  <a:cubicBezTo>
                    <a:pt x="71045" y="186700"/>
                    <a:pt x="75557" y="177676"/>
                    <a:pt x="90897" y="181646"/>
                  </a:cubicBezTo>
                  <a:cubicBezTo>
                    <a:pt x="111110" y="187061"/>
                    <a:pt x="137279" y="189046"/>
                    <a:pt x="155146" y="176593"/>
                  </a:cubicBezTo>
                  <a:cubicBezTo>
                    <a:pt x="164170" y="170457"/>
                    <a:pt x="168321" y="172442"/>
                    <a:pt x="185285" y="182910"/>
                  </a:cubicBezTo>
                  <a:cubicBezTo>
                    <a:pt x="222643" y="200055"/>
                    <a:pt x="223726" y="353999"/>
                    <a:pt x="223365" y="366452"/>
                  </a:cubicBezTo>
                  <a:cubicBezTo>
                    <a:pt x="223184" y="376197"/>
                    <a:pt x="222101" y="385943"/>
                    <a:pt x="209468" y="392620"/>
                  </a:cubicBezTo>
                  <a:cubicBezTo>
                    <a:pt x="200806" y="356164"/>
                    <a:pt x="203332" y="321333"/>
                    <a:pt x="201528" y="286863"/>
                  </a:cubicBezTo>
                  <a:cubicBezTo>
                    <a:pt x="201167" y="278020"/>
                    <a:pt x="201528" y="268815"/>
                    <a:pt x="196113" y="261055"/>
                  </a:cubicBezTo>
                  <a:cubicBezTo>
                    <a:pt x="193226" y="257084"/>
                    <a:pt x="188894" y="255641"/>
                    <a:pt x="184383" y="256904"/>
                  </a:cubicBezTo>
                  <a:cubicBezTo>
                    <a:pt x="179149" y="258528"/>
                    <a:pt x="179329" y="263220"/>
                    <a:pt x="179871" y="267732"/>
                  </a:cubicBezTo>
                  <a:cubicBezTo>
                    <a:pt x="187992" y="330357"/>
                    <a:pt x="195933" y="525269"/>
                    <a:pt x="194309" y="560100"/>
                  </a:cubicBezTo>
                  <a:cubicBezTo>
                    <a:pt x="193948" y="568582"/>
                    <a:pt x="193948" y="579049"/>
                    <a:pt x="189977" y="586268"/>
                  </a:cubicBezTo>
                  <a:cubicBezTo>
                    <a:pt x="185104" y="595292"/>
                    <a:pt x="175720" y="594931"/>
                    <a:pt x="165974" y="593849"/>
                  </a:cubicBezTo>
                  <a:cubicBezTo>
                    <a:pt x="155146" y="592585"/>
                    <a:pt x="153161" y="583742"/>
                    <a:pt x="151897" y="575981"/>
                  </a:cubicBezTo>
                  <a:cubicBezTo>
                    <a:pt x="147205" y="545121"/>
                    <a:pt x="149371" y="513899"/>
                    <a:pt x="147927" y="482857"/>
                  </a:cubicBezTo>
                  <a:cubicBezTo>
                    <a:pt x="147205" y="469502"/>
                    <a:pt x="145942" y="427091"/>
                    <a:pt x="143776" y="419330"/>
                  </a:cubicBezTo>
                  <a:cubicBezTo>
                    <a:pt x="139084" y="402005"/>
                    <a:pt x="129880" y="396591"/>
                    <a:pt x="121397" y="398937"/>
                  </a:cubicBezTo>
                  <a:cubicBezTo>
                    <a:pt x="107681" y="402546"/>
                    <a:pt x="106418" y="408863"/>
                    <a:pt x="104072" y="420594"/>
                  </a:cubicBezTo>
                  <a:cubicBezTo>
                    <a:pt x="97936" y="450552"/>
                    <a:pt x="96853" y="540428"/>
                    <a:pt x="97214" y="577425"/>
                  </a:cubicBezTo>
                  <a:cubicBezTo>
                    <a:pt x="97394" y="588795"/>
                    <a:pt x="90536" y="596014"/>
                    <a:pt x="75918" y="597458"/>
                  </a:cubicBezTo>
                  <a:cubicBezTo>
                    <a:pt x="63285" y="598721"/>
                    <a:pt x="52276" y="596375"/>
                    <a:pt x="49388" y="577245"/>
                  </a:cubicBezTo>
                  <a:cubicBezTo>
                    <a:pt x="44696" y="509928"/>
                    <a:pt x="45057" y="458493"/>
                    <a:pt x="49569" y="402366"/>
                  </a:cubicBezTo>
                  <a:cubicBezTo>
                    <a:pt x="52817" y="360857"/>
                    <a:pt x="55885" y="319167"/>
                    <a:pt x="58953" y="277478"/>
                  </a:cubicBezTo>
                  <a:cubicBezTo>
                    <a:pt x="59314" y="272605"/>
                    <a:pt x="60758" y="265567"/>
                    <a:pt x="53900" y="264484"/>
                  </a:cubicBezTo>
                  <a:cubicBezTo>
                    <a:pt x="46320" y="263401"/>
                    <a:pt x="43072" y="269357"/>
                    <a:pt x="42530" y="276034"/>
                  </a:cubicBezTo>
                  <a:cubicBezTo>
                    <a:pt x="39823" y="302564"/>
                    <a:pt x="37297" y="329093"/>
                    <a:pt x="34770" y="355623"/>
                  </a:cubicBezTo>
                  <a:cubicBezTo>
                    <a:pt x="34229" y="360857"/>
                    <a:pt x="34409" y="366271"/>
                    <a:pt x="33506" y="371505"/>
                  </a:cubicBezTo>
                  <a:cubicBezTo>
                    <a:pt x="33146" y="373490"/>
                    <a:pt x="30438" y="376378"/>
                    <a:pt x="28634" y="376558"/>
                  </a:cubicBezTo>
                  <a:cubicBezTo>
                    <a:pt x="26468" y="376739"/>
                    <a:pt x="23039" y="374753"/>
                    <a:pt x="22137" y="372948"/>
                  </a:cubicBezTo>
                  <a:cubicBezTo>
                    <a:pt x="19430" y="366452"/>
                    <a:pt x="16542" y="359954"/>
                    <a:pt x="17625" y="352555"/>
                  </a:cubicBezTo>
                  <a:cubicBezTo>
                    <a:pt x="23580" y="313031"/>
                    <a:pt x="25205" y="272966"/>
                    <a:pt x="37477" y="234525"/>
                  </a:cubicBezTo>
                  <a:cubicBezTo>
                    <a:pt x="42350" y="219907"/>
                    <a:pt x="48847" y="206913"/>
                    <a:pt x="60577" y="196265"/>
                  </a:cubicBezTo>
                  <a:close/>
                </a:path>
              </a:pathLst>
            </a:custGeom>
            <a:solidFill>
              <a:srgbClr val="000000"/>
            </a:solidFill>
            <a:ln w="1804" cap="flat">
              <a:noFill/>
              <a:prstDash val="solid"/>
              <a:miter/>
            </a:ln>
          </p:spPr>
          <p:txBody>
            <a:bodyPr rtlCol="0" anchor="ctr"/>
            <a:lstStyle/>
            <a:p>
              <a:endParaRPr lang="en-US"/>
            </a:p>
          </p:txBody>
        </p:sp>
        <p:sp>
          <p:nvSpPr>
            <p:cNvPr id="2243" name="Freeform 102">
              <a:extLst>
                <a:ext uri="{FF2B5EF4-FFF2-40B4-BE49-F238E27FC236}">
                  <a16:creationId xmlns:a16="http://schemas.microsoft.com/office/drawing/2014/main" id="{6131675B-3030-3778-A03F-6354EF77A3CE}"/>
                </a:ext>
              </a:extLst>
            </p:cNvPr>
            <p:cNvSpPr/>
            <p:nvPr/>
          </p:nvSpPr>
          <p:spPr>
            <a:xfrm>
              <a:off x="9162573" y="5705063"/>
              <a:ext cx="254138" cy="642388"/>
            </a:xfrm>
            <a:custGeom>
              <a:avLst/>
              <a:gdLst>
                <a:gd name="connsiteX0" fmla="*/ 253961 w 254138"/>
                <a:gd name="connsiteY0" fmla="*/ 384119 h 642388"/>
                <a:gd name="connsiteX1" fmla="*/ 246201 w 254138"/>
                <a:gd name="connsiteY1" fmla="*/ 296589 h 642388"/>
                <a:gd name="connsiteX2" fmla="*/ 176177 w 254138"/>
                <a:gd name="connsiteY2" fmla="*/ 170799 h 642388"/>
                <a:gd name="connsiteX3" fmla="*/ 185923 w 254138"/>
                <a:gd name="connsiteY3" fmla="*/ 28225 h 642388"/>
                <a:gd name="connsiteX4" fmla="*/ 168236 w 254138"/>
                <a:gd name="connsiteY4" fmla="*/ 12524 h 642388"/>
                <a:gd name="connsiteX5" fmla="*/ 37032 w 254138"/>
                <a:gd name="connsiteY5" fmla="*/ 36165 h 642388"/>
                <a:gd name="connsiteX6" fmla="*/ 48763 w 254138"/>
                <a:gd name="connsiteY6" fmla="*/ 163399 h 642388"/>
                <a:gd name="connsiteX7" fmla="*/ 66810 w 254138"/>
                <a:gd name="connsiteY7" fmla="*/ 180544 h 642388"/>
                <a:gd name="connsiteX8" fmla="*/ 216 w 254138"/>
                <a:gd name="connsiteY8" fmla="*/ 398196 h 642388"/>
                <a:gd name="connsiteX9" fmla="*/ 15014 w 254138"/>
                <a:gd name="connsiteY9" fmla="*/ 426711 h 642388"/>
                <a:gd name="connsiteX10" fmla="*/ 34145 w 254138"/>
                <a:gd name="connsiteY10" fmla="*/ 459015 h 642388"/>
                <a:gd name="connsiteX11" fmla="*/ 24219 w 254138"/>
                <a:gd name="connsiteY11" fmla="*/ 610252 h 642388"/>
                <a:gd name="connsiteX12" fmla="*/ 60674 w 254138"/>
                <a:gd name="connsiteY12" fmla="*/ 641655 h 642388"/>
                <a:gd name="connsiteX13" fmla="*/ 91175 w 254138"/>
                <a:gd name="connsiteY13" fmla="*/ 616569 h 642388"/>
                <a:gd name="connsiteX14" fmla="*/ 122396 w 254138"/>
                <a:gd name="connsiteY14" fmla="*/ 439885 h 642388"/>
                <a:gd name="connsiteX15" fmla="*/ 139361 w 254138"/>
                <a:gd name="connsiteY15" fmla="*/ 490779 h 642388"/>
                <a:gd name="connsiteX16" fmla="*/ 132142 w 254138"/>
                <a:gd name="connsiteY16" fmla="*/ 594371 h 642388"/>
                <a:gd name="connsiteX17" fmla="*/ 186284 w 254138"/>
                <a:gd name="connsiteY17" fmla="*/ 640031 h 642388"/>
                <a:gd name="connsiteX18" fmla="*/ 211190 w 254138"/>
                <a:gd name="connsiteY18" fmla="*/ 572894 h 642388"/>
                <a:gd name="connsiteX19" fmla="*/ 215881 w 254138"/>
                <a:gd name="connsiteY19" fmla="*/ 463708 h 642388"/>
                <a:gd name="connsiteX20" fmla="*/ 231402 w 254138"/>
                <a:gd name="connsiteY20" fmla="*/ 429237 h 642388"/>
                <a:gd name="connsiteX21" fmla="*/ 253961 w 254138"/>
                <a:gd name="connsiteY21" fmla="*/ 384119 h 642388"/>
                <a:gd name="connsiteX22" fmla="*/ 42627 w 254138"/>
                <a:gd name="connsiteY22" fmla="*/ 127124 h 642388"/>
                <a:gd name="connsiteX23" fmla="*/ 52011 w 254138"/>
                <a:gd name="connsiteY23" fmla="*/ 42843 h 642388"/>
                <a:gd name="connsiteX24" fmla="*/ 129615 w 254138"/>
                <a:gd name="connsiteY24" fmla="*/ 14509 h 642388"/>
                <a:gd name="connsiteX25" fmla="*/ 194045 w 254138"/>
                <a:gd name="connsiteY25" fmla="*/ 83991 h 642388"/>
                <a:gd name="connsiteX26" fmla="*/ 109944 w 254138"/>
                <a:gd name="connsiteY26" fmla="*/ 172423 h 642388"/>
                <a:gd name="connsiteX27" fmla="*/ 42627 w 254138"/>
                <a:gd name="connsiteY27" fmla="*/ 127124 h 642388"/>
                <a:gd name="connsiteX28" fmla="*/ 221116 w 254138"/>
                <a:gd name="connsiteY28" fmla="*/ 417506 h 642388"/>
                <a:gd name="connsiteX29" fmla="*/ 206678 w 254138"/>
                <a:gd name="connsiteY29" fmla="*/ 280166 h 642388"/>
                <a:gd name="connsiteX30" fmla="*/ 201443 w 254138"/>
                <a:gd name="connsiteY30" fmla="*/ 265187 h 642388"/>
                <a:gd name="connsiteX31" fmla="*/ 195669 w 254138"/>
                <a:gd name="connsiteY31" fmla="*/ 260855 h 642388"/>
                <a:gd name="connsiteX32" fmla="*/ 189352 w 254138"/>
                <a:gd name="connsiteY32" fmla="*/ 267894 h 642388"/>
                <a:gd name="connsiteX33" fmla="*/ 190074 w 254138"/>
                <a:gd name="connsiteY33" fmla="*/ 283775 h 642388"/>
                <a:gd name="connsiteX34" fmla="*/ 198376 w 254138"/>
                <a:gd name="connsiteY34" fmla="*/ 506480 h 642388"/>
                <a:gd name="connsiteX35" fmla="*/ 194766 w 254138"/>
                <a:gd name="connsiteY35" fmla="*/ 583542 h 642388"/>
                <a:gd name="connsiteX36" fmla="*/ 178704 w 254138"/>
                <a:gd name="connsiteY36" fmla="*/ 627758 h 642388"/>
                <a:gd name="connsiteX37" fmla="*/ 147121 w 254138"/>
                <a:gd name="connsiteY37" fmla="*/ 606823 h 642388"/>
                <a:gd name="connsiteX38" fmla="*/ 152536 w 254138"/>
                <a:gd name="connsiteY38" fmla="*/ 508285 h 642388"/>
                <a:gd name="connsiteX39" fmla="*/ 145858 w 254138"/>
                <a:gd name="connsiteY39" fmla="*/ 431223 h 642388"/>
                <a:gd name="connsiteX40" fmla="*/ 109041 w 254138"/>
                <a:gd name="connsiteY40" fmla="*/ 433930 h 642388"/>
                <a:gd name="connsiteX41" fmla="*/ 97671 w 254138"/>
                <a:gd name="connsiteY41" fmla="*/ 485725 h 642388"/>
                <a:gd name="connsiteX42" fmla="*/ 84136 w 254138"/>
                <a:gd name="connsiteY42" fmla="*/ 588776 h 642388"/>
                <a:gd name="connsiteX43" fmla="*/ 58870 w 254138"/>
                <a:gd name="connsiteY43" fmla="*/ 626856 h 642388"/>
                <a:gd name="connsiteX44" fmla="*/ 39559 w 254138"/>
                <a:gd name="connsiteY44" fmla="*/ 609891 h 642388"/>
                <a:gd name="connsiteX45" fmla="*/ 41183 w 254138"/>
                <a:gd name="connsiteY45" fmla="*/ 522362 h 642388"/>
                <a:gd name="connsiteX46" fmla="*/ 55982 w 254138"/>
                <a:gd name="connsiteY46" fmla="*/ 347122 h 642388"/>
                <a:gd name="connsiteX47" fmla="*/ 63381 w 254138"/>
                <a:gd name="connsiteY47" fmla="*/ 305252 h 642388"/>
                <a:gd name="connsiteX48" fmla="*/ 58689 w 254138"/>
                <a:gd name="connsiteY48" fmla="*/ 292438 h 642388"/>
                <a:gd name="connsiteX49" fmla="*/ 50928 w 254138"/>
                <a:gd name="connsiteY49" fmla="*/ 301462 h 642388"/>
                <a:gd name="connsiteX50" fmla="*/ 40281 w 254138"/>
                <a:gd name="connsiteY50" fmla="*/ 372388 h 642388"/>
                <a:gd name="connsiteX51" fmla="*/ 35949 w 254138"/>
                <a:gd name="connsiteY51" fmla="*/ 409385 h 642388"/>
                <a:gd name="connsiteX52" fmla="*/ 30355 w 254138"/>
                <a:gd name="connsiteY52" fmla="*/ 417145 h 642388"/>
                <a:gd name="connsiteX53" fmla="*/ 20248 w 254138"/>
                <a:gd name="connsiteY53" fmla="*/ 410107 h 642388"/>
                <a:gd name="connsiteX54" fmla="*/ 17361 w 254138"/>
                <a:gd name="connsiteY54" fmla="*/ 391879 h 642388"/>
                <a:gd name="connsiteX55" fmla="*/ 57245 w 254138"/>
                <a:gd name="connsiteY55" fmla="*/ 219346 h 642388"/>
                <a:gd name="connsiteX56" fmla="*/ 107417 w 254138"/>
                <a:gd name="connsiteY56" fmla="*/ 189207 h 642388"/>
                <a:gd name="connsiteX57" fmla="*/ 133766 w 254138"/>
                <a:gd name="connsiteY57" fmla="*/ 187402 h 642388"/>
                <a:gd name="connsiteX58" fmla="*/ 197112 w 254138"/>
                <a:gd name="connsiteY58" fmla="*/ 214113 h 642388"/>
                <a:gd name="connsiteX59" fmla="*/ 228154 w 254138"/>
                <a:gd name="connsiteY59" fmla="*/ 286844 h 642388"/>
                <a:gd name="connsiteX60" fmla="*/ 238621 w 254138"/>
                <a:gd name="connsiteY60" fmla="*/ 384840 h 642388"/>
                <a:gd name="connsiteX61" fmla="*/ 221116 w 254138"/>
                <a:gd name="connsiteY61" fmla="*/ 417506 h 6423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Lst>
              <a:rect l="l" t="t" r="r" b="b"/>
              <a:pathLst>
                <a:path w="254138" h="642388">
                  <a:moveTo>
                    <a:pt x="253961" y="384119"/>
                  </a:moveTo>
                  <a:cubicBezTo>
                    <a:pt x="251616" y="354882"/>
                    <a:pt x="249630" y="325645"/>
                    <a:pt x="246201" y="296589"/>
                  </a:cubicBezTo>
                  <a:cubicBezTo>
                    <a:pt x="240245" y="245335"/>
                    <a:pt x="222198" y="200216"/>
                    <a:pt x="176177" y="170799"/>
                  </a:cubicBezTo>
                  <a:cubicBezTo>
                    <a:pt x="222920" y="119725"/>
                    <a:pt x="213897" y="62695"/>
                    <a:pt x="185923" y="28225"/>
                  </a:cubicBezTo>
                  <a:cubicBezTo>
                    <a:pt x="181591" y="22810"/>
                    <a:pt x="174372" y="15592"/>
                    <a:pt x="168236" y="12524"/>
                  </a:cubicBezTo>
                  <a:cubicBezTo>
                    <a:pt x="131781" y="-6607"/>
                    <a:pt x="70600" y="-7509"/>
                    <a:pt x="37032" y="36165"/>
                  </a:cubicBezTo>
                  <a:cubicBezTo>
                    <a:pt x="13210" y="66304"/>
                    <a:pt x="10863" y="132177"/>
                    <a:pt x="48763" y="163399"/>
                  </a:cubicBezTo>
                  <a:cubicBezTo>
                    <a:pt x="54899" y="168453"/>
                    <a:pt x="60133" y="174228"/>
                    <a:pt x="66810" y="180544"/>
                  </a:cubicBezTo>
                  <a:cubicBezTo>
                    <a:pt x="13029" y="243891"/>
                    <a:pt x="6893" y="321134"/>
                    <a:pt x="216" y="398196"/>
                  </a:cubicBezTo>
                  <a:cubicBezTo>
                    <a:pt x="-867" y="410107"/>
                    <a:pt x="1840" y="422740"/>
                    <a:pt x="15014" y="426711"/>
                  </a:cubicBezTo>
                  <a:cubicBezTo>
                    <a:pt x="32520" y="431944"/>
                    <a:pt x="35408" y="443494"/>
                    <a:pt x="34145" y="459015"/>
                  </a:cubicBezTo>
                  <a:cubicBezTo>
                    <a:pt x="32881" y="473092"/>
                    <a:pt x="22594" y="573797"/>
                    <a:pt x="24219" y="610252"/>
                  </a:cubicBezTo>
                  <a:cubicBezTo>
                    <a:pt x="25301" y="633533"/>
                    <a:pt x="37574" y="643820"/>
                    <a:pt x="60674" y="641655"/>
                  </a:cubicBezTo>
                  <a:cubicBezTo>
                    <a:pt x="76375" y="640031"/>
                    <a:pt x="87384" y="632631"/>
                    <a:pt x="91175" y="616569"/>
                  </a:cubicBezTo>
                  <a:cubicBezTo>
                    <a:pt x="93520" y="607004"/>
                    <a:pt x="114816" y="457030"/>
                    <a:pt x="122396" y="439885"/>
                  </a:cubicBezTo>
                  <a:cubicBezTo>
                    <a:pt x="140805" y="425808"/>
                    <a:pt x="140985" y="473273"/>
                    <a:pt x="139361" y="490779"/>
                  </a:cubicBezTo>
                  <a:cubicBezTo>
                    <a:pt x="135932" y="525249"/>
                    <a:pt x="137917" y="560081"/>
                    <a:pt x="132142" y="594371"/>
                  </a:cubicBezTo>
                  <a:cubicBezTo>
                    <a:pt x="127269" y="645625"/>
                    <a:pt x="177621" y="645445"/>
                    <a:pt x="186284" y="640031"/>
                  </a:cubicBezTo>
                  <a:cubicBezTo>
                    <a:pt x="209024" y="625773"/>
                    <a:pt x="211731" y="596356"/>
                    <a:pt x="211190" y="572894"/>
                  </a:cubicBezTo>
                  <a:cubicBezTo>
                    <a:pt x="210467" y="536258"/>
                    <a:pt x="214438" y="500163"/>
                    <a:pt x="215881" y="463708"/>
                  </a:cubicBezTo>
                  <a:cubicBezTo>
                    <a:pt x="216423" y="448368"/>
                    <a:pt x="217686" y="437900"/>
                    <a:pt x="231402" y="429237"/>
                  </a:cubicBezTo>
                  <a:cubicBezTo>
                    <a:pt x="248006" y="419492"/>
                    <a:pt x="255406" y="402347"/>
                    <a:pt x="253961" y="384119"/>
                  </a:cubicBezTo>
                  <a:close/>
                  <a:moveTo>
                    <a:pt x="42627" y="127124"/>
                  </a:moveTo>
                  <a:cubicBezTo>
                    <a:pt x="27467" y="95902"/>
                    <a:pt x="33242" y="67748"/>
                    <a:pt x="52011" y="42843"/>
                  </a:cubicBezTo>
                  <a:cubicBezTo>
                    <a:pt x="69337" y="19923"/>
                    <a:pt x="100739" y="9636"/>
                    <a:pt x="129615" y="14509"/>
                  </a:cubicBezTo>
                  <a:cubicBezTo>
                    <a:pt x="170402" y="21547"/>
                    <a:pt x="187186" y="40136"/>
                    <a:pt x="194045" y="83991"/>
                  </a:cubicBezTo>
                  <a:cubicBezTo>
                    <a:pt x="202166" y="136148"/>
                    <a:pt x="167876" y="172243"/>
                    <a:pt x="109944" y="172423"/>
                  </a:cubicBezTo>
                  <a:cubicBezTo>
                    <a:pt x="80526" y="173686"/>
                    <a:pt x="56884" y="156361"/>
                    <a:pt x="42627" y="127124"/>
                  </a:cubicBezTo>
                  <a:close/>
                  <a:moveTo>
                    <a:pt x="221116" y="417506"/>
                  </a:moveTo>
                  <a:cubicBezTo>
                    <a:pt x="216964" y="394406"/>
                    <a:pt x="212452" y="304530"/>
                    <a:pt x="206678" y="280166"/>
                  </a:cubicBezTo>
                  <a:cubicBezTo>
                    <a:pt x="205414" y="275113"/>
                    <a:pt x="203609" y="270059"/>
                    <a:pt x="201443" y="265187"/>
                  </a:cubicBezTo>
                  <a:cubicBezTo>
                    <a:pt x="200541" y="263201"/>
                    <a:pt x="197834" y="260855"/>
                    <a:pt x="195669" y="260855"/>
                  </a:cubicBezTo>
                  <a:cubicBezTo>
                    <a:pt x="191517" y="260675"/>
                    <a:pt x="189533" y="264104"/>
                    <a:pt x="189352" y="267894"/>
                  </a:cubicBezTo>
                  <a:cubicBezTo>
                    <a:pt x="189171" y="273127"/>
                    <a:pt x="188630" y="278722"/>
                    <a:pt x="190074" y="283775"/>
                  </a:cubicBezTo>
                  <a:cubicBezTo>
                    <a:pt x="211009" y="357409"/>
                    <a:pt x="202526" y="431944"/>
                    <a:pt x="198376" y="506480"/>
                  </a:cubicBezTo>
                  <a:cubicBezTo>
                    <a:pt x="196931" y="532107"/>
                    <a:pt x="195669" y="557915"/>
                    <a:pt x="194766" y="583542"/>
                  </a:cubicBezTo>
                  <a:cubicBezTo>
                    <a:pt x="194224" y="598702"/>
                    <a:pt x="190615" y="618193"/>
                    <a:pt x="178704" y="627758"/>
                  </a:cubicBezTo>
                  <a:cubicBezTo>
                    <a:pt x="150370" y="632451"/>
                    <a:pt x="146760" y="613320"/>
                    <a:pt x="147121" y="606823"/>
                  </a:cubicBezTo>
                  <a:cubicBezTo>
                    <a:pt x="148565" y="573977"/>
                    <a:pt x="151091" y="541131"/>
                    <a:pt x="152536" y="508285"/>
                  </a:cubicBezTo>
                  <a:cubicBezTo>
                    <a:pt x="153257" y="494027"/>
                    <a:pt x="153618" y="441690"/>
                    <a:pt x="145858" y="431223"/>
                  </a:cubicBezTo>
                  <a:cubicBezTo>
                    <a:pt x="133405" y="414619"/>
                    <a:pt x="116621" y="414258"/>
                    <a:pt x="109041" y="433930"/>
                  </a:cubicBezTo>
                  <a:cubicBezTo>
                    <a:pt x="102725" y="450352"/>
                    <a:pt x="100378" y="468220"/>
                    <a:pt x="97671" y="485725"/>
                  </a:cubicBezTo>
                  <a:cubicBezTo>
                    <a:pt x="92437" y="520015"/>
                    <a:pt x="88106" y="554306"/>
                    <a:pt x="84136" y="588776"/>
                  </a:cubicBezTo>
                  <a:cubicBezTo>
                    <a:pt x="83053" y="598882"/>
                    <a:pt x="86663" y="624870"/>
                    <a:pt x="58870" y="626856"/>
                  </a:cubicBezTo>
                  <a:cubicBezTo>
                    <a:pt x="50928" y="626495"/>
                    <a:pt x="40461" y="617651"/>
                    <a:pt x="39559" y="609891"/>
                  </a:cubicBezTo>
                  <a:cubicBezTo>
                    <a:pt x="36130" y="580654"/>
                    <a:pt x="38837" y="551418"/>
                    <a:pt x="41183" y="522362"/>
                  </a:cubicBezTo>
                  <a:cubicBezTo>
                    <a:pt x="45514" y="463888"/>
                    <a:pt x="51290" y="405595"/>
                    <a:pt x="55982" y="347122"/>
                  </a:cubicBezTo>
                  <a:cubicBezTo>
                    <a:pt x="57065" y="332864"/>
                    <a:pt x="59952" y="318968"/>
                    <a:pt x="63381" y="305252"/>
                  </a:cubicBezTo>
                  <a:cubicBezTo>
                    <a:pt x="64645" y="300198"/>
                    <a:pt x="65908" y="293701"/>
                    <a:pt x="58689" y="292438"/>
                  </a:cubicBezTo>
                  <a:cubicBezTo>
                    <a:pt x="53455" y="291536"/>
                    <a:pt x="52011" y="297130"/>
                    <a:pt x="50928" y="301462"/>
                  </a:cubicBezTo>
                  <a:cubicBezTo>
                    <a:pt x="44973" y="324743"/>
                    <a:pt x="42446" y="348565"/>
                    <a:pt x="40281" y="372388"/>
                  </a:cubicBezTo>
                  <a:cubicBezTo>
                    <a:pt x="39198" y="384840"/>
                    <a:pt x="37574" y="397113"/>
                    <a:pt x="35949" y="409385"/>
                  </a:cubicBezTo>
                  <a:cubicBezTo>
                    <a:pt x="35588" y="412634"/>
                    <a:pt x="34686" y="416785"/>
                    <a:pt x="30355" y="417145"/>
                  </a:cubicBezTo>
                  <a:cubicBezTo>
                    <a:pt x="25301" y="417687"/>
                    <a:pt x="21512" y="414078"/>
                    <a:pt x="20248" y="410107"/>
                  </a:cubicBezTo>
                  <a:cubicBezTo>
                    <a:pt x="18263" y="404332"/>
                    <a:pt x="17180" y="398015"/>
                    <a:pt x="17361" y="391879"/>
                  </a:cubicBezTo>
                  <a:cubicBezTo>
                    <a:pt x="19165" y="331781"/>
                    <a:pt x="29272" y="273488"/>
                    <a:pt x="57245" y="219346"/>
                  </a:cubicBezTo>
                  <a:cubicBezTo>
                    <a:pt x="67713" y="199133"/>
                    <a:pt x="81068" y="184334"/>
                    <a:pt x="107417" y="189207"/>
                  </a:cubicBezTo>
                  <a:cubicBezTo>
                    <a:pt x="115899" y="190831"/>
                    <a:pt x="125644" y="190109"/>
                    <a:pt x="133766" y="187402"/>
                  </a:cubicBezTo>
                  <a:cubicBezTo>
                    <a:pt x="163364" y="177115"/>
                    <a:pt x="181591" y="194260"/>
                    <a:pt x="197112" y="214113"/>
                  </a:cubicBezTo>
                  <a:cubicBezTo>
                    <a:pt x="213716" y="235228"/>
                    <a:pt x="224003" y="259592"/>
                    <a:pt x="228154" y="286844"/>
                  </a:cubicBezTo>
                  <a:cubicBezTo>
                    <a:pt x="233026" y="319329"/>
                    <a:pt x="237538" y="351994"/>
                    <a:pt x="238621" y="384840"/>
                  </a:cubicBezTo>
                  <a:cubicBezTo>
                    <a:pt x="238621" y="397113"/>
                    <a:pt x="237719" y="409385"/>
                    <a:pt x="221116" y="417506"/>
                  </a:cubicBezTo>
                  <a:close/>
                </a:path>
              </a:pathLst>
            </a:custGeom>
            <a:solidFill>
              <a:srgbClr val="000000"/>
            </a:solidFill>
            <a:ln w="1804" cap="flat">
              <a:noFill/>
              <a:prstDash val="solid"/>
              <a:miter/>
            </a:ln>
          </p:spPr>
          <p:txBody>
            <a:bodyPr rtlCol="0" anchor="ctr"/>
            <a:lstStyle/>
            <a:p>
              <a:endParaRPr lang="en-US"/>
            </a:p>
          </p:txBody>
        </p:sp>
        <p:sp>
          <p:nvSpPr>
            <p:cNvPr id="2244" name="Freeform 103">
              <a:extLst>
                <a:ext uri="{FF2B5EF4-FFF2-40B4-BE49-F238E27FC236}">
                  <a16:creationId xmlns:a16="http://schemas.microsoft.com/office/drawing/2014/main" id="{02E3DBE0-D634-8F7E-71D0-FB699657D318}"/>
                </a:ext>
              </a:extLst>
            </p:cNvPr>
            <p:cNvSpPr/>
            <p:nvPr/>
          </p:nvSpPr>
          <p:spPr>
            <a:xfrm>
              <a:off x="8544807" y="6305963"/>
              <a:ext cx="127453" cy="19509"/>
            </a:xfrm>
            <a:custGeom>
              <a:avLst/>
              <a:gdLst>
                <a:gd name="connsiteX0" fmla="*/ 5634 w 127453"/>
                <a:gd name="connsiteY0" fmla="*/ 690 h 19509"/>
                <a:gd name="connsiteX1" fmla="*/ 39 w 127453"/>
                <a:gd name="connsiteY1" fmla="*/ 8450 h 19509"/>
                <a:gd name="connsiteX2" fmla="*/ 5453 w 127453"/>
                <a:gd name="connsiteY2" fmla="*/ 16391 h 19509"/>
                <a:gd name="connsiteX3" fmla="*/ 23862 w 127453"/>
                <a:gd name="connsiteY3" fmla="*/ 18918 h 19509"/>
                <a:gd name="connsiteX4" fmla="*/ 113737 w 127453"/>
                <a:gd name="connsiteY4" fmla="*/ 19279 h 19509"/>
                <a:gd name="connsiteX5" fmla="*/ 127454 w 127453"/>
                <a:gd name="connsiteY5" fmla="*/ 4480 h 19509"/>
                <a:gd name="connsiteX6" fmla="*/ 5634 w 127453"/>
                <a:gd name="connsiteY6" fmla="*/ 690 h 195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7453" h="19509">
                  <a:moveTo>
                    <a:pt x="5634" y="690"/>
                  </a:moveTo>
                  <a:cubicBezTo>
                    <a:pt x="1844" y="329"/>
                    <a:pt x="220" y="4660"/>
                    <a:pt x="39" y="8450"/>
                  </a:cubicBezTo>
                  <a:cubicBezTo>
                    <a:pt x="-322" y="12420"/>
                    <a:pt x="1844" y="15488"/>
                    <a:pt x="5453" y="16391"/>
                  </a:cubicBezTo>
                  <a:cubicBezTo>
                    <a:pt x="11409" y="17654"/>
                    <a:pt x="17545" y="18556"/>
                    <a:pt x="23862" y="18918"/>
                  </a:cubicBezTo>
                  <a:cubicBezTo>
                    <a:pt x="53820" y="20361"/>
                    <a:pt x="83779" y="12962"/>
                    <a:pt x="113737" y="19279"/>
                  </a:cubicBezTo>
                  <a:cubicBezTo>
                    <a:pt x="119874" y="20542"/>
                    <a:pt x="125649" y="16752"/>
                    <a:pt x="127454" y="4480"/>
                  </a:cubicBezTo>
                  <a:cubicBezTo>
                    <a:pt x="86486" y="-5446"/>
                    <a:pt x="45699" y="4841"/>
                    <a:pt x="5634" y="690"/>
                  </a:cubicBezTo>
                  <a:close/>
                </a:path>
              </a:pathLst>
            </a:custGeom>
            <a:solidFill>
              <a:srgbClr val="000000"/>
            </a:solidFill>
            <a:ln w="1804" cap="flat">
              <a:noFill/>
              <a:prstDash val="solid"/>
              <a:miter/>
            </a:ln>
          </p:spPr>
          <p:txBody>
            <a:bodyPr rtlCol="0" anchor="ctr"/>
            <a:lstStyle/>
            <a:p>
              <a:endParaRPr lang="en-US"/>
            </a:p>
          </p:txBody>
        </p:sp>
        <p:sp>
          <p:nvSpPr>
            <p:cNvPr id="2245" name="Freeform 104">
              <a:extLst>
                <a:ext uri="{FF2B5EF4-FFF2-40B4-BE49-F238E27FC236}">
                  <a16:creationId xmlns:a16="http://schemas.microsoft.com/office/drawing/2014/main" id="{61D857C4-E05B-7AF5-B8C5-FA64FCA4619F}"/>
                </a:ext>
              </a:extLst>
            </p:cNvPr>
            <p:cNvSpPr/>
            <p:nvPr/>
          </p:nvSpPr>
          <p:spPr>
            <a:xfrm>
              <a:off x="7995628" y="5915820"/>
              <a:ext cx="43345" cy="147734"/>
            </a:xfrm>
            <a:custGeom>
              <a:avLst/>
              <a:gdLst>
                <a:gd name="connsiteX0" fmla="*/ 40824 w 43345"/>
                <a:gd name="connsiteY0" fmla="*/ 1912 h 147734"/>
                <a:gd name="connsiteX1" fmla="*/ 25845 w 43345"/>
                <a:gd name="connsiteY1" fmla="*/ 7868 h 147734"/>
                <a:gd name="connsiteX2" fmla="*/ 20972 w 43345"/>
                <a:gd name="connsiteY2" fmla="*/ 14184 h 147734"/>
                <a:gd name="connsiteX3" fmla="*/ 5632 w 43345"/>
                <a:gd name="connsiteY3" fmla="*/ 131853 h 147734"/>
                <a:gd name="connsiteX4" fmla="*/ 19709 w 43345"/>
                <a:gd name="connsiteY4" fmla="*/ 147735 h 147734"/>
                <a:gd name="connsiteX5" fmla="*/ 21153 w 43345"/>
                <a:gd name="connsiteY5" fmla="*/ 140877 h 147734"/>
                <a:gd name="connsiteX6" fmla="*/ 19890 w 43345"/>
                <a:gd name="connsiteY6" fmla="*/ 130409 h 147734"/>
                <a:gd name="connsiteX7" fmla="*/ 38478 w 43345"/>
                <a:gd name="connsiteY7" fmla="*/ 15628 h 147734"/>
                <a:gd name="connsiteX8" fmla="*/ 40824 w 43345"/>
                <a:gd name="connsiteY8" fmla="*/ 1912 h 1477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3345" h="147734">
                  <a:moveTo>
                    <a:pt x="40824" y="1912"/>
                  </a:moveTo>
                  <a:cubicBezTo>
                    <a:pt x="33966" y="-3502"/>
                    <a:pt x="29996" y="3897"/>
                    <a:pt x="25845" y="7868"/>
                  </a:cubicBezTo>
                  <a:cubicBezTo>
                    <a:pt x="24040" y="9672"/>
                    <a:pt x="22416" y="12019"/>
                    <a:pt x="20972" y="14184"/>
                  </a:cubicBezTo>
                  <a:cubicBezTo>
                    <a:pt x="-1587" y="51181"/>
                    <a:pt x="-4655" y="90705"/>
                    <a:pt x="5632" y="131853"/>
                  </a:cubicBezTo>
                  <a:cubicBezTo>
                    <a:pt x="7256" y="137989"/>
                    <a:pt x="9783" y="145569"/>
                    <a:pt x="19709" y="147735"/>
                  </a:cubicBezTo>
                  <a:cubicBezTo>
                    <a:pt x="20431" y="144305"/>
                    <a:pt x="21153" y="142681"/>
                    <a:pt x="21153" y="140877"/>
                  </a:cubicBezTo>
                  <a:cubicBezTo>
                    <a:pt x="20972" y="137267"/>
                    <a:pt x="20611" y="133838"/>
                    <a:pt x="19890" y="130409"/>
                  </a:cubicBezTo>
                  <a:cubicBezTo>
                    <a:pt x="12671" y="89983"/>
                    <a:pt x="15016" y="51181"/>
                    <a:pt x="38478" y="15628"/>
                  </a:cubicBezTo>
                  <a:cubicBezTo>
                    <a:pt x="41366" y="11477"/>
                    <a:pt x="46419" y="6424"/>
                    <a:pt x="40824" y="1912"/>
                  </a:cubicBezTo>
                  <a:close/>
                </a:path>
              </a:pathLst>
            </a:custGeom>
            <a:solidFill>
              <a:srgbClr val="000000"/>
            </a:solidFill>
            <a:ln w="1804" cap="flat">
              <a:noFill/>
              <a:prstDash val="solid"/>
              <a:miter/>
            </a:ln>
          </p:spPr>
          <p:txBody>
            <a:bodyPr rtlCol="0" anchor="ctr"/>
            <a:lstStyle/>
            <a:p>
              <a:endParaRPr lang="en-US"/>
            </a:p>
          </p:txBody>
        </p:sp>
        <p:sp>
          <p:nvSpPr>
            <p:cNvPr id="2246" name="Freeform 105">
              <a:extLst>
                <a:ext uri="{FF2B5EF4-FFF2-40B4-BE49-F238E27FC236}">
                  <a16:creationId xmlns:a16="http://schemas.microsoft.com/office/drawing/2014/main" id="{60D292F3-14DE-6325-9A1C-FDCE94ABF159}"/>
                </a:ext>
              </a:extLst>
            </p:cNvPr>
            <p:cNvSpPr/>
            <p:nvPr/>
          </p:nvSpPr>
          <p:spPr>
            <a:xfrm>
              <a:off x="9709612" y="6319673"/>
              <a:ext cx="132479" cy="17766"/>
            </a:xfrm>
            <a:custGeom>
              <a:avLst/>
              <a:gdLst>
                <a:gd name="connsiteX0" fmla="*/ 122914 w 132479"/>
                <a:gd name="connsiteY0" fmla="*/ 2320 h 17766"/>
                <a:gd name="connsiteX1" fmla="*/ 13728 w 132479"/>
                <a:gd name="connsiteY1" fmla="*/ 334 h 17766"/>
                <a:gd name="connsiteX2" fmla="*/ 12 w 132479"/>
                <a:gd name="connsiteY2" fmla="*/ 7553 h 17766"/>
                <a:gd name="connsiteX3" fmla="*/ 14270 w 132479"/>
                <a:gd name="connsiteY3" fmla="*/ 16216 h 17766"/>
                <a:gd name="connsiteX4" fmla="*/ 70217 w 132479"/>
                <a:gd name="connsiteY4" fmla="*/ 17479 h 17766"/>
                <a:gd name="connsiteX5" fmla="*/ 132480 w 132479"/>
                <a:gd name="connsiteY5" fmla="*/ 10802 h 17766"/>
                <a:gd name="connsiteX6" fmla="*/ 122914 w 132479"/>
                <a:gd name="connsiteY6" fmla="*/ 2320 h 17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2479" h="17766">
                  <a:moveTo>
                    <a:pt x="122914" y="2320"/>
                  </a:moveTo>
                  <a:cubicBezTo>
                    <a:pt x="86459" y="6110"/>
                    <a:pt x="50184" y="1417"/>
                    <a:pt x="13728" y="334"/>
                  </a:cubicBezTo>
                  <a:cubicBezTo>
                    <a:pt x="7772" y="154"/>
                    <a:pt x="-349" y="-2012"/>
                    <a:pt x="12" y="7553"/>
                  </a:cubicBezTo>
                  <a:cubicBezTo>
                    <a:pt x="373" y="15674"/>
                    <a:pt x="8314" y="15855"/>
                    <a:pt x="14270" y="16216"/>
                  </a:cubicBezTo>
                  <a:cubicBezTo>
                    <a:pt x="32858" y="16938"/>
                    <a:pt x="51627" y="18382"/>
                    <a:pt x="70217" y="17479"/>
                  </a:cubicBezTo>
                  <a:cubicBezTo>
                    <a:pt x="91151" y="16577"/>
                    <a:pt x="112628" y="19104"/>
                    <a:pt x="132480" y="10802"/>
                  </a:cubicBezTo>
                  <a:cubicBezTo>
                    <a:pt x="131397" y="4124"/>
                    <a:pt x="127426" y="1778"/>
                    <a:pt x="122914" y="2320"/>
                  </a:cubicBezTo>
                  <a:close/>
                </a:path>
              </a:pathLst>
            </a:custGeom>
            <a:solidFill>
              <a:srgbClr val="000000"/>
            </a:solidFill>
            <a:ln w="1804" cap="flat">
              <a:noFill/>
              <a:prstDash val="solid"/>
              <a:miter/>
            </a:ln>
          </p:spPr>
          <p:txBody>
            <a:bodyPr rtlCol="0" anchor="ctr"/>
            <a:lstStyle/>
            <a:p>
              <a:endParaRPr lang="en-US"/>
            </a:p>
          </p:txBody>
        </p:sp>
        <p:sp>
          <p:nvSpPr>
            <p:cNvPr id="2247" name="Freeform 106">
              <a:extLst>
                <a:ext uri="{FF2B5EF4-FFF2-40B4-BE49-F238E27FC236}">
                  <a16:creationId xmlns:a16="http://schemas.microsoft.com/office/drawing/2014/main" id="{97885CD6-8B2C-5726-56C6-5BCC00305685}"/>
                </a:ext>
              </a:extLst>
            </p:cNvPr>
            <p:cNvSpPr/>
            <p:nvPr/>
          </p:nvSpPr>
          <p:spPr>
            <a:xfrm>
              <a:off x="9739310" y="5923889"/>
              <a:ext cx="32379" cy="125769"/>
            </a:xfrm>
            <a:custGeom>
              <a:avLst/>
              <a:gdLst>
                <a:gd name="connsiteX0" fmla="*/ 14710 w 32379"/>
                <a:gd name="connsiteY0" fmla="*/ 6295 h 125769"/>
                <a:gd name="connsiteX1" fmla="*/ 4243 w 32379"/>
                <a:gd name="connsiteY1" fmla="*/ 701 h 125769"/>
                <a:gd name="connsiteX2" fmla="*/ 1716 w 32379"/>
                <a:gd name="connsiteY2" fmla="*/ 14417 h 125769"/>
                <a:gd name="connsiteX3" fmla="*/ 21929 w 32379"/>
                <a:gd name="connsiteY3" fmla="*/ 125769 h 125769"/>
                <a:gd name="connsiteX4" fmla="*/ 14710 w 32379"/>
                <a:gd name="connsiteY4" fmla="*/ 6295 h 1257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379" h="125769">
                  <a:moveTo>
                    <a:pt x="14710" y="6295"/>
                  </a:moveTo>
                  <a:cubicBezTo>
                    <a:pt x="13267" y="2325"/>
                    <a:pt x="9296" y="-1645"/>
                    <a:pt x="4243" y="701"/>
                  </a:cubicBezTo>
                  <a:cubicBezTo>
                    <a:pt x="-2074" y="3769"/>
                    <a:pt x="91" y="9183"/>
                    <a:pt x="1716" y="14417"/>
                  </a:cubicBezTo>
                  <a:cubicBezTo>
                    <a:pt x="13447" y="50512"/>
                    <a:pt x="23914" y="86787"/>
                    <a:pt x="21929" y="125769"/>
                  </a:cubicBezTo>
                  <a:cubicBezTo>
                    <a:pt x="42864" y="84441"/>
                    <a:pt x="28065" y="45278"/>
                    <a:pt x="14710" y="6295"/>
                  </a:cubicBezTo>
                  <a:close/>
                </a:path>
              </a:pathLst>
            </a:custGeom>
            <a:solidFill>
              <a:srgbClr val="000000"/>
            </a:solidFill>
            <a:ln w="1804" cap="flat">
              <a:noFill/>
              <a:prstDash val="solid"/>
              <a:miter/>
            </a:ln>
          </p:spPr>
          <p:txBody>
            <a:bodyPr rtlCol="0" anchor="ctr"/>
            <a:lstStyle/>
            <a:p>
              <a:endParaRPr lang="en-US"/>
            </a:p>
          </p:txBody>
        </p:sp>
        <p:sp>
          <p:nvSpPr>
            <p:cNvPr id="2248" name="Freeform 107">
              <a:extLst>
                <a:ext uri="{FF2B5EF4-FFF2-40B4-BE49-F238E27FC236}">
                  <a16:creationId xmlns:a16="http://schemas.microsoft.com/office/drawing/2014/main" id="{6F2693E0-B109-2861-2FF9-9E83CF0242D5}"/>
                </a:ext>
              </a:extLst>
            </p:cNvPr>
            <p:cNvSpPr/>
            <p:nvPr/>
          </p:nvSpPr>
          <p:spPr>
            <a:xfrm>
              <a:off x="7994680" y="6295547"/>
              <a:ext cx="95740" cy="24459"/>
            </a:xfrm>
            <a:custGeom>
              <a:avLst/>
              <a:gdLst>
                <a:gd name="connsiteX0" fmla="*/ 12354 w 95740"/>
                <a:gd name="connsiteY0" fmla="*/ 20850 h 24459"/>
                <a:gd name="connsiteX1" fmla="*/ 77686 w 95740"/>
                <a:gd name="connsiteY1" fmla="*/ 24460 h 24459"/>
                <a:gd name="connsiteX2" fmla="*/ 88875 w 95740"/>
                <a:gd name="connsiteY2" fmla="*/ 23377 h 24459"/>
                <a:gd name="connsiteX3" fmla="*/ 95733 w 95740"/>
                <a:gd name="connsiteY3" fmla="*/ 16880 h 24459"/>
                <a:gd name="connsiteX4" fmla="*/ 91402 w 95740"/>
                <a:gd name="connsiteY4" fmla="*/ 10564 h 24459"/>
                <a:gd name="connsiteX5" fmla="*/ 79310 w 95740"/>
                <a:gd name="connsiteY5" fmla="*/ 5510 h 24459"/>
                <a:gd name="connsiteX6" fmla="*/ 13437 w 95740"/>
                <a:gd name="connsiteY6" fmla="*/ 277 h 24459"/>
                <a:gd name="connsiteX7" fmla="*/ 82 w 95740"/>
                <a:gd name="connsiteY7" fmla="*/ 10383 h 24459"/>
                <a:gd name="connsiteX8" fmla="*/ 12354 w 95740"/>
                <a:gd name="connsiteY8" fmla="*/ 20850 h 244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5740" h="24459">
                  <a:moveTo>
                    <a:pt x="12354" y="20850"/>
                  </a:moveTo>
                  <a:cubicBezTo>
                    <a:pt x="33470" y="22655"/>
                    <a:pt x="54765" y="20129"/>
                    <a:pt x="77686" y="24460"/>
                  </a:cubicBezTo>
                  <a:cubicBezTo>
                    <a:pt x="80212" y="24280"/>
                    <a:pt x="84544" y="24099"/>
                    <a:pt x="88875" y="23377"/>
                  </a:cubicBezTo>
                  <a:cubicBezTo>
                    <a:pt x="92485" y="22836"/>
                    <a:pt x="95914" y="20850"/>
                    <a:pt x="95733" y="16880"/>
                  </a:cubicBezTo>
                  <a:cubicBezTo>
                    <a:pt x="95553" y="14715"/>
                    <a:pt x="93567" y="11827"/>
                    <a:pt x="91402" y="10564"/>
                  </a:cubicBezTo>
                  <a:cubicBezTo>
                    <a:pt x="87612" y="8398"/>
                    <a:pt x="83461" y="6052"/>
                    <a:pt x="79310" y="5510"/>
                  </a:cubicBezTo>
                  <a:cubicBezTo>
                    <a:pt x="57473" y="3164"/>
                    <a:pt x="35275" y="5872"/>
                    <a:pt x="13437" y="277"/>
                  </a:cubicBezTo>
                  <a:cubicBezTo>
                    <a:pt x="8023" y="-1167"/>
                    <a:pt x="985" y="3164"/>
                    <a:pt x="82" y="10383"/>
                  </a:cubicBezTo>
                  <a:cubicBezTo>
                    <a:pt x="-820" y="19046"/>
                    <a:pt x="5857" y="20309"/>
                    <a:pt x="12354" y="20850"/>
                  </a:cubicBezTo>
                  <a:close/>
                </a:path>
              </a:pathLst>
            </a:custGeom>
            <a:solidFill>
              <a:srgbClr val="000000"/>
            </a:solidFill>
            <a:ln w="1804" cap="flat">
              <a:noFill/>
              <a:prstDash val="solid"/>
              <a:miter/>
            </a:ln>
          </p:spPr>
          <p:txBody>
            <a:bodyPr rtlCol="0" anchor="ctr"/>
            <a:lstStyle/>
            <a:p>
              <a:endParaRPr lang="en-US"/>
            </a:p>
          </p:txBody>
        </p:sp>
        <p:sp>
          <p:nvSpPr>
            <p:cNvPr id="2249" name="Freeform 108">
              <a:extLst>
                <a:ext uri="{FF2B5EF4-FFF2-40B4-BE49-F238E27FC236}">
                  <a16:creationId xmlns:a16="http://schemas.microsoft.com/office/drawing/2014/main" id="{C1BABD51-BF4E-2F53-C5E4-E1E3D85C5DA0}"/>
                </a:ext>
              </a:extLst>
            </p:cNvPr>
            <p:cNvSpPr/>
            <p:nvPr/>
          </p:nvSpPr>
          <p:spPr>
            <a:xfrm>
              <a:off x="9023643" y="6310400"/>
              <a:ext cx="105771" cy="21338"/>
            </a:xfrm>
            <a:custGeom>
              <a:avLst/>
              <a:gdLst>
                <a:gd name="connsiteX0" fmla="*/ 92764 w 105771"/>
                <a:gd name="connsiteY0" fmla="*/ 4374 h 21338"/>
                <a:gd name="connsiteX1" fmla="*/ 13355 w 105771"/>
                <a:gd name="connsiteY1" fmla="*/ 223 h 21338"/>
                <a:gd name="connsiteX2" fmla="*/ 0 w 105771"/>
                <a:gd name="connsiteY2" fmla="*/ 9066 h 21338"/>
                <a:gd name="connsiteX3" fmla="*/ 11731 w 105771"/>
                <a:gd name="connsiteY3" fmla="*/ 17368 h 21338"/>
                <a:gd name="connsiteX4" fmla="*/ 76882 w 105771"/>
                <a:gd name="connsiteY4" fmla="*/ 21338 h 21338"/>
                <a:gd name="connsiteX5" fmla="*/ 93846 w 105771"/>
                <a:gd name="connsiteY5" fmla="*/ 21338 h 21338"/>
                <a:gd name="connsiteX6" fmla="*/ 105758 w 105771"/>
                <a:gd name="connsiteY6" fmla="*/ 13578 h 21338"/>
                <a:gd name="connsiteX7" fmla="*/ 92764 w 105771"/>
                <a:gd name="connsiteY7" fmla="*/ 4374 h 213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5771" h="21338">
                  <a:moveTo>
                    <a:pt x="92764" y="4374"/>
                  </a:moveTo>
                  <a:cubicBezTo>
                    <a:pt x="66234" y="4554"/>
                    <a:pt x="39704" y="4013"/>
                    <a:pt x="13355" y="223"/>
                  </a:cubicBezTo>
                  <a:cubicBezTo>
                    <a:pt x="7039" y="-680"/>
                    <a:pt x="0" y="945"/>
                    <a:pt x="0" y="9066"/>
                  </a:cubicBezTo>
                  <a:cubicBezTo>
                    <a:pt x="0" y="15563"/>
                    <a:pt x="6136" y="17007"/>
                    <a:pt x="11731" y="17368"/>
                  </a:cubicBezTo>
                  <a:cubicBezTo>
                    <a:pt x="33748" y="18812"/>
                    <a:pt x="55947" y="20075"/>
                    <a:pt x="76882" y="21338"/>
                  </a:cubicBezTo>
                  <a:cubicBezTo>
                    <a:pt x="83199" y="21338"/>
                    <a:pt x="88613" y="21338"/>
                    <a:pt x="93846" y="21338"/>
                  </a:cubicBezTo>
                  <a:cubicBezTo>
                    <a:pt x="99621" y="21338"/>
                    <a:pt x="105577" y="19895"/>
                    <a:pt x="105758" y="13578"/>
                  </a:cubicBezTo>
                  <a:cubicBezTo>
                    <a:pt x="106119" y="5457"/>
                    <a:pt x="99261" y="4374"/>
                    <a:pt x="92764" y="4374"/>
                  </a:cubicBezTo>
                  <a:close/>
                </a:path>
              </a:pathLst>
            </a:custGeom>
            <a:solidFill>
              <a:srgbClr val="000000"/>
            </a:solidFill>
            <a:ln w="1804" cap="flat">
              <a:noFill/>
              <a:prstDash val="solid"/>
              <a:miter/>
            </a:ln>
          </p:spPr>
          <p:txBody>
            <a:bodyPr rtlCol="0" anchor="ctr"/>
            <a:lstStyle/>
            <a:p>
              <a:endParaRPr lang="en-US"/>
            </a:p>
          </p:txBody>
        </p:sp>
        <p:sp>
          <p:nvSpPr>
            <p:cNvPr id="2250" name="Freeform 109">
              <a:extLst>
                <a:ext uri="{FF2B5EF4-FFF2-40B4-BE49-F238E27FC236}">
                  <a16:creationId xmlns:a16="http://schemas.microsoft.com/office/drawing/2014/main" id="{32A2EF65-3798-239A-5728-309A8E467B4C}"/>
                </a:ext>
              </a:extLst>
            </p:cNvPr>
            <p:cNvSpPr/>
            <p:nvPr/>
          </p:nvSpPr>
          <p:spPr>
            <a:xfrm>
              <a:off x="9033391" y="5642430"/>
              <a:ext cx="63704" cy="63966"/>
            </a:xfrm>
            <a:custGeom>
              <a:avLst/>
              <a:gdLst>
                <a:gd name="connsiteX0" fmla="*/ 63705 w 63704"/>
                <a:gd name="connsiteY0" fmla="*/ 63967 h 63966"/>
                <a:gd name="connsiteX1" fmla="*/ 14074 w 63704"/>
                <a:gd name="connsiteY1" fmla="*/ 1703 h 63966"/>
                <a:gd name="connsiteX2" fmla="*/ 1803 w 63704"/>
                <a:gd name="connsiteY2" fmla="*/ 3508 h 63966"/>
                <a:gd name="connsiteX3" fmla="*/ 4148 w 63704"/>
                <a:gd name="connsiteY3" fmla="*/ 14878 h 63966"/>
                <a:gd name="connsiteX4" fmla="*/ 63705 w 63704"/>
                <a:gd name="connsiteY4" fmla="*/ 63967 h 639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3704" h="63966">
                  <a:moveTo>
                    <a:pt x="63705" y="63967"/>
                  </a:moveTo>
                  <a:cubicBezTo>
                    <a:pt x="57749" y="34550"/>
                    <a:pt x="34649" y="19029"/>
                    <a:pt x="14074" y="1703"/>
                  </a:cubicBezTo>
                  <a:cubicBezTo>
                    <a:pt x="10646" y="-1184"/>
                    <a:pt x="5051" y="-281"/>
                    <a:pt x="1803" y="3508"/>
                  </a:cubicBezTo>
                  <a:cubicBezTo>
                    <a:pt x="-1807" y="7840"/>
                    <a:pt x="539" y="12713"/>
                    <a:pt x="4148" y="14878"/>
                  </a:cubicBezTo>
                  <a:cubicBezTo>
                    <a:pt x="26167" y="28233"/>
                    <a:pt x="43312" y="47544"/>
                    <a:pt x="63705" y="63967"/>
                  </a:cubicBezTo>
                  <a:close/>
                </a:path>
              </a:pathLst>
            </a:custGeom>
            <a:solidFill>
              <a:srgbClr val="000000"/>
            </a:solidFill>
            <a:ln w="1804" cap="flat">
              <a:noFill/>
              <a:prstDash val="solid"/>
              <a:miter/>
            </a:ln>
          </p:spPr>
          <p:txBody>
            <a:bodyPr rtlCol="0" anchor="ctr"/>
            <a:lstStyle/>
            <a:p>
              <a:endParaRPr lang="en-US"/>
            </a:p>
          </p:txBody>
        </p:sp>
      </p:grpSp>
      <p:grpSp>
        <p:nvGrpSpPr>
          <p:cNvPr id="2251" name="Graphic 4">
            <a:extLst>
              <a:ext uri="{FF2B5EF4-FFF2-40B4-BE49-F238E27FC236}">
                <a16:creationId xmlns:a16="http://schemas.microsoft.com/office/drawing/2014/main" id="{E7F5D55F-E142-598A-74F7-6BEA46D61B0D}"/>
              </a:ext>
            </a:extLst>
          </p:cNvPr>
          <p:cNvGrpSpPr/>
          <p:nvPr/>
        </p:nvGrpSpPr>
        <p:grpSpPr>
          <a:xfrm>
            <a:off x="7741234" y="1063274"/>
            <a:ext cx="3212952" cy="2465809"/>
            <a:chOff x="7741234" y="3021474"/>
            <a:chExt cx="2204052" cy="1790555"/>
          </a:xfrm>
        </p:grpSpPr>
        <p:sp>
          <p:nvSpPr>
            <p:cNvPr id="2252" name="Freeform 448">
              <a:extLst>
                <a:ext uri="{FF2B5EF4-FFF2-40B4-BE49-F238E27FC236}">
                  <a16:creationId xmlns:a16="http://schemas.microsoft.com/office/drawing/2014/main" id="{6884478A-87BB-FFA5-6883-EB6BAB6262F9}"/>
                </a:ext>
              </a:extLst>
            </p:cNvPr>
            <p:cNvSpPr/>
            <p:nvPr/>
          </p:nvSpPr>
          <p:spPr>
            <a:xfrm>
              <a:off x="8563273" y="3762070"/>
              <a:ext cx="873258" cy="749579"/>
            </a:xfrm>
            <a:custGeom>
              <a:avLst/>
              <a:gdLst>
                <a:gd name="connsiteX0" fmla="*/ 567392 w 873258"/>
                <a:gd name="connsiteY0" fmla="*/ 240716 h 749579"/>
                <a:gd name="connsiteX1" fmla="*/ 365081 w 873258"/>
                <a:gd name="connsiteY1" fmla="*/ 392278 h 749579"/>
                <a:gd name="connsiteX2" fmla="*/ 12808 w 873258"/>
                <a:gd name="connsiteY2" fmla="*/ 664312 h 749579"/>
                <a:gd name="connsiteX3" fmla="*/ 7 w 873258"/>
                <a:gd name="connsiteY3" fmla="*/ 685343 h 749579"/>
                <a:gd name="connsiteX4" fmla="*/ 1836 w 873258"/>
                <a:gd name="connsiteY4" fmla="*/ 749579 h 749579"/>
                <a:gd name="connsiteX5" fmla="*/ 33840 w 873258"/>
                <a:gd name="connsiteY5" fmla="*/ 731749 h 749579"/>
                <a:gd name="connsiteX6" fmla="*/ 86875 w 873258"/>
                <a:gd name="connsiteY6" fmla="*/ 687629 h 749579"/>
                <a:gd name="connsiteX7" fmla="*/ 398685 w 873258"/>
                <a:gd name="connsiteY7" fmla="*/ 433654 h 749579"/>
                <a:gd name="connsiteX8" fmla="*/ 623628 w 873258"/>
                <a:gd name="connsiteY8" fmla="*/ 245745 h 749579"/>
                <a:gd name="connsiteX9" fmla="*/ 828682 w 873258"/>
                <a:gd name="connsiteY9" fmla="*/ 98298 h 749579"/>
                <a:gd name="connsiteX10" fmla="*/ 873259 w 873258"/>
                <a:gd name="connsiteY10" fmla="*/ 0 h 749579"/>
                <a:gd name="connsiteX11" fmla="*/ 847198 w 873258"/>
                <a:gd name="connsiteY11" fmla="*/ 15773 h 749579"/>
                <a:gd name="connsiteX12" fmla="*/ 567392 w 873258"/>
                <a:gd name="connsiteY12" fmla="*/ 240716 h 7495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873258" h="749579">
                  <a:moveTo>
                    <a:pt x="567392" y="240716"/>
                  </a:moveTo>
                  <a:cubicBezTo>
                    <a:pt x="501098" y="292608"/>
                    <a:pt x="432747" y="341986"/>
                    <a:pt x="365081" y="392278"/>
                  </a:cubicBezTo>
                  <a:cubicBezTo>
                    <a:pt x="245980" y="480746"/>
                    <a:pt x="130766" y="574243"/>
                    <a:pt x="12808" y="664312"/>
                  </a:cubicBezTo>
                  <a:cubicBezTo>
                    <a:pt x="5493" y="670027"/>
                    <a:pt x="-222" y="675970"/>
                    <a:pt x="7" y="685343"/>
                  </a:cubicBezTo>
                  <a:cubicBezTo>
                    <a:pt x="235" y="706145"/>
                    <a:pt x="1150" y="726719"/>
                    <a:pt x="1836" y="749579"/>
                  </a:cubicBezTo>
                  <a:cubicBezTo>
                    <a:pt x="16237" y="745922"/>
                    <a:pt x="25153" y="738835"/>
                    <a:pt x="33840" y="731749"/>
                  </a:cubicBezTo>
                  <a:cubicBezTo>
                    <a:pt x="51442" y="717118"/>
                    <a:pt x="68815" y="701802"/>
                    <a:pt x="86875" y="687629"/>
                  </a:cubicBezTo>
                  <a:cubicBezTo>
                    <a:pt x="192031" y="604418"/>
                    <a:pt x="297187" y="521208"/>
                    <a:pt x="398685" y="433654"/>
                  </a:cubicBezTo>
                  <a:cubicBezTo>
                    <a:pt x="472752" y="369875"/>
                    <a:pt x="548190" y="307924"/>
                    <a:pt x="623628" y="245745"/>
                  </a:cubicBezTo>
                  <a:cubicBezTo>
                    <a:pt x="688779" y="192024"/>
                    <a:pt x="760330" y="147218"/>
                    <a:pt x="828682" y="98298"/>
                  </a:cubicBezTo>
                  <a:cubicBezTo>
                    <a:pt x="865258" y="72238"/>
                    <a:pt x="869601" y="38633"/>
                    <a:pt x="873259" y="0"/>
                  </a:cubicBezTo>
                  <a:cubicBezTo>
                    <a:pt x="861143" y="2515"/>
                    <a:pt x="854285" y="9601"/>
                    <a:pt x="847198" y="15773"/>
                  </a:cubicBezTo>
                  <a:cubicBezTo>
                    <a:pt x="758273" y="96241"/>
                    <a:pt x="661575" y="167107"/>
                    <a:pt x="567392" y="240716"/>
                  </a:cubicBezTo>
                  <a:close/>
                </a:path>
              </a:pathLst>
            </a:custGeom>
            <a:solidFill>
              <a:srgbClr val="FFFFFF"/>
            </a:solidFill>
            <a:ln w="2286" cap="flat">
              <a:noFill/>
              <a:prstDash val="solid"/>
              <a:miter/>
            </a:ln>
          </p:spPr>
          <p:txBody>
            <a:bodyPr rtlCol="0" anchor="ctr"/>
            <a:lstStyle/>
            <a:p>
              <a:endParaRPr lang="en-US"/>
            </a:p>
          </p:txBody>
        </p:sp>
        <p:sp>
          <p:nvSpPr>
            <p:cNvPr id="2253" name="Freeform 449">
              <a:extLst>
                <a:ext uri="{FF2B5EF4-FFF2-40B4-BE49-F238E27FC236}">
                  <a16:creationId xmlns:a16="http://schemas.microsoft.com/office/drawing/2014/main" id="{810A657A-1EEE-09EC-724D-3ED3F4C45B49}"/>
                </a:ext>
              </a:extLst>
            </p:cNvPr>
            <p:cNvSpPr/>
            <p:nvPr/>
          </p:nvSpPr>
          <p:spPr>
            <a:xfrm>
              <a:off x="9618775" y="3335502"/>
              <a:ext cx="190419" cy="571271"/>
            </a:xfrm>
            <a:custGeom>
              <a:avLst/>
              <a:gdLst>
                <a:gd name="connsiteX0" fmla="*/ 7265 w 190419"/>
                <a:gd name="connsiteY0" fmla="*/ 466573 h 571271"/>
                <a:gd name="connsiteX1" fmla="*/ 9323 w 190419"/>
                <a:gd name="connsiteY1" fmla="*/ 571271 h 571271"/>
                <a:gd name="connsiteX2" fmla="*/ 21438 w 190419"/>
                <a:gd name="connsiteY2" fmla="*/ 559384 h 571271"/>
                <a:gd name="connsiteX3" fmla="*/ 92533 w 190419"/>
                <a:gd name="connsiteY3" fmla="*/ 387020 h 571271"/>
                <a:gd name="connsiteX4" fmla="*/ 188774 w 190419"/>
                <a:gd name="connsiteY4" fmla="*/ 122530 h 571271"/>
                <a:gd name="connsiteX5" fmla="*/ 178715 w 190419"/>
                <a:gd name="connsiteY5" fmla="*/ 0 h 571271"/>
                <a:gd name="connsiteX6" fmla="*/ 126137 w 190419"/>
                <a:gd name="connsiteY6" fmla="*/ 143332 h 571271"/>
                <a:gd name="connsiteX7" fmla="*/ 7265 w 190419"/>
                <a:gd name="connsiteY7" fmla="*/ 466573 h 57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0419" h="571271">
                  <a:moveTo>
                    <a:pt x="7265" y="466573"/>
                  </a:moveTo>
                  <a:cubicBezTo>
                    <a:pt x="-6908" y="502006"/>
                    <a:pt x="2922" y="536296"/>
                    <a:pt x="9323" y="571271"/>
                  </a:cubicBezTo>
                  <a:cubicBezTo>
                    <a:pt x="19152" y="568985"/>
                    <a:pt x="19838" y="563728"/>
                    <a:pt x="21438" y="559384"/>
                  </a:cubicBezTo>
                  <a:cubicBezTo>
                    <a:pt x="45213" y="502006"/>
                    <a:pt x="68530" y="444170"/>
                    <a:pt x="92533" y="387020"/>
                  </a:cubicBezTo>
                  <a:cubicBezTo>
                    <a:pt x="125223" y="309296"/>
                    <a:pt x="170028" y="217627"/>
                    <a:pt x="188774" y="122530"/>
                  </a:cubicBezTo>
                  <a:cubicBezTo>
                    <a:pt x="192431" y="108128"/>
                    <a:pt x="190374" y="38862"/>
                    <a:pt x="178715" y="0"/>
                  </a:cubicBezTo>
                  <a:cubicBezTo>
                    <a:pt x="163399" y="42062"/>
                    <a:pt x="142368" y="106756"/>
                    <a:pt x="126137" y="143332"/>
                  </a:cubicBezTo>
                  <a:cubicBezTo>
                    <a:pt x="79960" y="248717"/>
                    <a:pt x="49556" y="359816"/>
                    <a:pt x="7265" y="466573"/>
                  </a:cubicBezTo>
                  <a:close/>
                </a:path>
              </a:pathLst>
            </a:custGeom>
            <a:solidFill>
              <a:srgbClr val="FFFFFF"/>
            </a:solidFill>
            <a:ln w="2286" cap="flat">
              <a:noFill/>
              <a:prstDash val="solid"/>
              <a:miter/>
            </a:ln>
          </p:spPr>
          <p:txBody>
            <a:bodyPr rtlCol="0" anchor="ctr"/>
            <a:lstStyle/>
            <a:p>
              <a:endParaRPr lang="en-US"/>
            </a:p>
          </p:txBody>
        </p:sp>
        <p:sp>
          <p:nvSpPr>
            <p:cNvPr id="2254" name="Freeform 450">
              <a:extLst>
                <a:ext uri="{FF2B5EF4-FFF2-40B4-BE49-F238E27FC236}">
                  <a16:creationId xmlns:a16="http://schemas.microsoft.com/office/drawing/2014/main" id="{D95E4CCC-BE22-26C0-B0B4-ABCB5953FFF5}"/>
                </a:ext>
              </a:extLst>
            </p:cNvPr>
            <p:cNvSpPr/>
            <p:nvPr/>
          </p:nvSpPr>
          <p:spPr>
            <a:xfrm>
              <a:off x="9717252" y="3487064"/>
              <a:ext cx="3657" cy="8686"/>
            </a:xfrm>
            <a:custGeom>
              <a:avLst/>
              <a:gdLst>
                <a:gd name="connsiteX0" fmla="*/ 3657 w 3657"/>
                <a:gd name="connsiteY0" fmla="*/ 0 h 8686"/>
                <a:gd name="connsiteX1" fmla="*/ 0 w 3657"/>
                <a:gd name="connsiteY1" fmla="*/ 8687 h 8686"/>
                <a:gd name="connsiteX2" fmla="*/ 3657 w 3657"/>
                <a:gd name="connsiteY2" fmla="*/ 0 h 8686"/>
              </a:gdLst>
              <a:ahLst/>
              <a:cxnLst>
                <a:cxn ang="0">
                  <a:pos x="connsiteX0" y="connsiteY0"/>
                </a:cxn>
                <a:cxn ang="0">
                  <a:pos x="connsiteX1" y="connsiteY1"/>
                </a:cxn>
                <a:cxn ang="0">
                  <a:pos x="connsiteX2" y="connsiteY2"/>
                </a:cxn>
              </a:cxnLst>
              <a:rect l="l" t="t" r="r" b="b"/>
              <a:pathLst>
                <a:path w="3657" h="8686">
                  <a:moveTo>
                    <a:pt x="3657" y="0"/>
                  </a:moveTo>
                  <a:cubicBezTo>
                    <a:pt x="2514" y="2972"/>
                    <a:pt x="1371" y="5715"/>
                    <a:pt x="0" y="8687"/>
                  </a:cubicBezTo>
                  <a:cubicBezTo>
                    <a:pt x="1143" y="5944"/>
                    <a:pt x="2514" y="2972"/>
                    <a:pt x="3657" y="0"/>
                  </a:cubicBezTo>
                  <a:close/>
                </a:path>
              </a:pathLst>
            </a:custGeom>
            <a:solidFill>
              <a:srgbClr val="FFFFFF"/>
            </a:solidFill>
            <a:ln w="2286" cap="flat">
              <a:noFill/>
              <a:prstDash val="solid"/>
              <a:miter/>
            </a:ln>
          </p:spPr>
          <p:txBody>
            <a:bodyPr rtlCol="0" anchor="ctr"/>
            <a:lstStyle/>
            <a:p>
              <a:endParaRPr lang="en-US"/>
            </a:p>
          </p:txBody>
        </p:sp>
        <p:sp>
          <p:nvSpPr>
            <p:cNvPr id="2255" name="Freeform 451">
              <a:extLst>
                <a:ext uri="{FF2B5EF4-FFF2-40B4-BE49-F238E27FC236}">
                  <a16:creationId xmlns:a16="http://schemas.microsoft.com/office/drawing/2014/main" id="{1837E46E-D0B0-611E-01B8-08A888C7FE3C}"/>
                </a:ext>
              </a:extLst>
            </p:cNvPr>
            <p:cNvSpPr/>
            <p:nvPr/>
          </p:nvSpPr>
          <p:spPr>
            <a:xfrm>
              <a:off x="8296081" y="3298704"/>
              <a:ext cx="1485801" cy="990791"/>
            </a:xfrm>
            <a:custGeom>
              <a:avLst/>
              <a:gdLst>
                <a:gd name="connsiteX0" fmla="*/ 43170 w 1485801"/>
                <a:gd name="connsiteY0" fmla="*/ 839870 h 990791"/>
                <a:gd name="connsiteX1" fmla="*/ 70602 w 1485801"/>
                <a:gd name="connsiteY1" fmla="*/ 881704 h 990791"/>
                <a:gd name="connsiteX2" fmla="*/ 202962 w 1485801"/>
                <a:gd name="connsiteY2" fmla="*/ 982059 h 990791"/>
                <a:gd name="connsiteX3" fmla="*/ 354981 w 1485801"/>
                <a:gd name="connsiteY3" fmla="*/ 962628 h 990791"/>
                <a:gd name="connsiteX4" fmla="*/ 398186 w 1485801"/>
                <a:gd name="connsiteY4" fmla="*/ 932453 h 990791"/>
                <a:gd name="connsiteX5" fmla="*/ 911393 w 1485801"/>
                <a:gd name="connsiteY5" fmla="*/ 557321 h 990791"/>
                <a:gd name="connsiteX6" fmla="*/ 1105475 w 1485801"/>
                <a:gd name="connsiteY6" fmla="*/ 422904 h 990791"/>
                <a:gd name="connsiteX7" fmla="*/ 1165825 w 1485801"/>
                <a:gd name="connsiteY7" fmla="*/ 381756 h 990791"/>
                <a:gd name="connsiteX8" fmla="*/ 1205144 w 1485801"/>
                <a:gd name="connsiteY8" fmla="*/ 368268 h 990791"/>
                <a:gd name="connsiteX9" fmla="*/ 1283783 w 1485801"/>
                <a:gd name="connsiteY9" fmla="*/ 324377 h 990791"/>
                <a:gd name="connsiteX10" fmla="*/ 1366764 w 1485801"/>
                <a:gd name="connsiteY10" fmla="*/ 237966 h 990791"/>
                <a:gd name="connsiteX11" fmla="*/ 1442202 w 1485801"/>
                <a:gd name="connsiteY11" fmla="*/ 143555 h 990791"/>
                <a:gd name="connsiteX12" fmla="*/ 1482436 w 1485801"/>
                <a:gd name="connsiteY12" fmla="*/ 35198 h 990791"/>
                <a:gd name="connsiteX13" fmla="*/ 1470320 w 1485801"/>
                <a:gd name="connsiteY13" fmla="*/ 14624 h 990791"/>
                <a:gd name="connsiteX14" fmla="*/ 1370422 w 1485801"/>
                <a:gd name="connsiteY14" fmla="*/ 3194 h 990791"/>
                <a:gd name="connsiteX15" fmla="*/ 1192571 w 1485801"/>
                <a:gd name="connsiteY15" fmla="*/ 451 h 990791"/>
                <a:gd name="connsiteX16" fmla="*/ 1117819 w 1485801"/>
                <a:gd name="connsiteY16" fmla="*/ 30398 h 990791"/>
                <a:gd name="connsiteX17" fmla="*/ 1102731 w 1485801"/>
                <a:gd name="connsiteY17" fmla="*/ 43428 h 990791"/>
                <a:gd name="connsiteX18" fmla="*/ 1002147 w 1485801"/>
                <a:gd name="connsiteY18" fmla="*/ 110179 h 990791"/>
                <a:gd name="connsiteX19" fmla="*/ 993232 w 1485801"/>
                <a:gd name="connsiteY19" fmla="*/ 138754 h 990791"/>
                <a:gd name="connsiteX20" fmla="*/ 982945 w 1485801"/>
                <a:gd name="connsiteY20" fmla="*/ 171672 h 990791"/>
                <a:gd name="connsiteX21" fmla="*/ 870245 w 1485801"/>
                <a:gd name="connsiteY21" fmla="*/ 237966 h 990791"/>
                <a:gd name="connsiteX22" fmla="*/ 893562 w 1485801"/>
                <a:gd name="connsiteY22" fmla="*/ 255569 h 990791"/>
                <a:gd name="connsiteX23" fmla="*/ 917108 w 1485801"/>
                <a:gd name="connsiteY23" fmla="*/ 272028 h 990791"/>
                <a:gd name="connsiteX24" fmla="*/ 929224 w 1485801"/>
                <a:gd name="connsiteY24" fmla="*/ 319805 h 990791"/>
                <a:gd name="connsiteX25" fmla="*/ 918480 w 1485801"/>
                <a:gd name="connsiteY25" fmla="*/ 340151 h 990791"/>
                <a:gd name="connsiteX26" fmla="*/ 795264 w 1485801"/>
                <a:gd name="connsiteY26" fmla="*/ 516630 h 990791"/>
                <a:gd name="connsiteX27" fmla="*/ 746115 w 1485801"/>
                <a:gd name="connsiteY27" fmla="*/ 554577 h 990791"/>
                <a:gd name="connsiteX28" fmla="*/ 656047 w 1485801"/>
                <a:gd name="connsiteY28" fmla="*/ 534918 h 990791"/>
                <a:gd name="connsiteX29" fmla="*/ 649646 w 1485801"/>
                <a:gd name="connsiteY29" fmla="*/ 485083 h 990791"/>
                <a:gd name="connsiteX30" fmla="*/ 697652 w 1485801"/>
                <a:gd name="connsiteY30" fmla="*/ 424275 h 990791"/>
                <a:gd name="connsiteX31" fmla="*/ 762117 w 1485801"/>
                <a:gd name="connsiteY31" fmla="*/ 345866 h 990791"/>
                <a:gd name="connsiteX32" fmla="*/ 693994 w 1485801"/>
                <a:gd name="connsiteY32" fmla="*/ 327349 h 990791"/>
                <a:gd name="connsiteX33" fmla="*/ 672963 w 1485801"/>
                <a:gd name="connsiteY33" fmla="*/ 334207 h 990791"/>
                <a:gd name="connsiteX34" fmla="*/ 255768 w 1485801"/>
                <a:gd name="connsiteY34" fmla="*/ 591153 h 990791"/>
                <a:gd name="connsiteX35" fmla="*/ 29454 w 1485801"/>
                <a:gd name="connsiteY35" fmla="*/ 715283 h 990791"/>
                <a:gd name="connsiteX36" fmla="*/ 12081 w 1485801"/>
                <a:gd name="connsiteY36" fmla="*/ 725570 h 990791"/>
                <a:gd name="connsiteX37" fmla="*/ 2251 w 1485801"/>
                <a:gd name="connsiteY37" fmla="*/ 754374 h 990791"/>
                <a:gd name="connsiteX38" fmla="*/ 43170 w 1485801"/>
                <a:gd name="connsiteY38" fmla="*/ 839870 h 9907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1485801" h="990791">
                  <a:moveTo>
                    <a:pt x="43170" y="839870"/>
                  </a:moveTo>
                  <a:cubicBezTo>
                    <a:pt x="52086" y="853815"/>
                    <a:pt x="61230" y="867759"/>
                    <a:pt x="70602" y="881704"/>
                  </a:cubicBezTo>
                  <a:cubicBezTo>
                    <a:pt x="106950" y="924452"/>
                    <a:pt x="149469" y="963771"/>
                    <a:pt x="202962" y="982059"/>
                  </a:cubicBezTo>
                  <a:cubicBezTo>
                    <a:pt x="254168" y="999662"/>
                    <a:pt x="309261" y="989375"/>
                    <a:pt x="354981" y="962628"/>
                  </a:cubicBezTo>
                  <a:cubicBezTo>
                    <a:pt x="370068" y="953713"/>
                    <a:pt x="384013" y="942969"/>
                    <a:pt x="398186" y="932453"/>
                  </a:cubicBezTo>
                  <a:cubicBezTo>
                    <a:pt x="415560" y="919652"/>
                    <a:pt x="836869" y="616071"/>
                    <a:pt x="911393" y="557321"/>
                  </a:cubicBezTo>
                  <a:cubicBezTo>
                    <a:pt x="952770" y="526002"/>
                    <a:pt x="1083529" y="438677"/>
                    <a:pt x="1105475" y="422904"/>
                  </a:cubicBezTo>
                  <a:cubicBezTo>
                    <a:pt x="1125363" y="408731"/>
                    <a:pt x="1144108" y="392729"/>
                    <a:pt x="1165825" y="381756"/>
                  </a:cubicBezTo>
                  <a:cubicBezTo>
                    <a:pt x="1178855" y="376955"/>
                    <a:pt x="1192114" y="373069"/>
                    <a:pt x="1205144" y="368268"/>
                  </a:cubicBezTo>
                  <a:cubicBezTo>
                    <a:pt x="1235091" y="357296"/>
                    <a:pt x="1259322" y="344723"/>
                    <a:pt x="1283783" y="324377"/>
                  </a:cubicBezTo>
                  <a:cubicBezTo>
                    <a:pt x="1314186" y="299003"/>
                    <a:pt x="1341161" y="267913"/>
                    <a:pt x="1366764" y="237966"/>
                  </a:cubicBezTo>
                  <a:cubicBezTo>
                    <a:pt x="1393053" y="207334"/>
                    <a:pt x="1417971" y="175787"/>
                    <a:pt x="1442202" y="143555"/>
                  </a:cubicBezTo>
                  <a:cubicBezTo>
                    <a:pt x="1455918" y="107664"/>
                    <a:pt x="1469177" y="71317"/>
                    <a:pt x="1482436" y="35198"/>
                  </a:cubicBezTo>
                  <a:cubicBezTo>
                    <a:pt x="1488608" y="18510"/>
                    <a:pt x="1487237" y="17139"/>
                    <a:pt x="1470320" y="14624"/>
                  </a:cubicBezTo>
                  <a:cubicBezTo>
                    <a:pt x="1437173" y="9824"/>
                    <a:pt x="1404026" y="5252"/>
                    <a:pt x="1370422" y="3194"/>
                  </a:cubicBezTo>
                  <a:cubicBezTo>
                    <a:pt x="1311215" y="-235"/>
                    <a:pt x="1251779" y="3651"/>
                    <a:pt x="1192571" y="451"/>
                  </a:cubicBezTo>
                  <a:cubicBezTo>
                    <a:pt x="1165139" y="-921"/>
                    <a:pt x="1134507" y="-1149"/>
                    <a:pt x="1117819" y="30398"/>
                  </a:cubicBezTo>
                  <a:cubicBezTo>
                    <a:pt x="1114847" y="35884"/>
                    <a:pt x="1107989" y="39084"/>
                    <a:pt x="1102731" y="43428"/>
                  </a:cubicBezTo>
                  <a:cubicBezTo>
                    <a:pt x="1071413" y="69031"/>
                    <a:pt x="1035980" y="88233"/>
                    <a:pt x="1002147" y="110179"/>
                  </a:cubicBezTo>
                  <a:cubicBezTo>
                    <a:pt x="984774" y="121609"/>
                    <a:pt x="984774" y="121609"/>
                    <a:pt x="993232" y="138754"/>
                  </a:cubicBezTo>
                  <a:cubicBezTo>
                    <a:pt x="1003290" y="159328"/>
                    <a:pt x="1002376" y="160471"/>
                    <a:pt x="982945" y="171672"/>
                  </a:cubicBezTo>
                  <a:cubicBezTo>
                    <a:pt x="945912" y="192932"/>
                    <a:pt x="904764" y="207563"/>
                    <a:pt x="870245" y="237966"/>
                  </a:cubicBezTo>
                  <a:cubicBezTo>
                    <a:pt x="878703" y="244367"/>
                    <a:pt x="886018" y="250082"/>
                    <a:pt x="893562" y="255569"/>
                  </a:cubicBezTo>
                  <a:cubicBezTo>
                    <a:pt x="901335" y="261055"/>
                    <a:pt x="909564" y="266084"/>
                    <a:pt x="917108" y="272028"/>
                  </a:cubicBezTo>
                  <a:cubicBezTo>
                    <a:pt x="934253" y="285515"/>
                    <a:pt x="937911" y="299917"/>
                    <a:pt x="929224" y="319805"/>
                  </a:cubicBezTo>
                  <a:cubicBezTo>
                    <a:pt x="926252" y="326892"/>
                    <a:pt x="922366" y="333521"/>
                    <a:pt x="918480" y="340151"/>
                  </a:cubicBezTo>
                  <a:cubicBezTo>
                    <a:pt x="881904" y="402101"/>
                    <a:pt x="838470" y="459480"/>
                    <a:pt x="795264" y="516630"/>
                  </a:cubicBezTo>
                  <a:cubicBezTo>
                    <a:pt x="782691" y="533318"/>
                    <a:pt x="767604" y="550005"/>
                    <a:pt x="746115" y="554577"/>
                  </a:cubicBezTo>
                  <a:cubicBezTo>
                    <a:pt x="713654" y="561435"/>
                    <a:pt x="683022" y="553892"/>
                    <a:pt x="656047" y="534918"/>
                  </a:cubicBezTo>
                  <a:cubicBezTo>
                    <a:pt x="637530" y="521888"/>
                    <a:pt x="635473" y="502914"/>
                    <a:pt x="649646" y="485083"/>
                  </a:cubicBezTo>
                  <a:cubicBezTo>
                    <a:pt x="665648" y="464966"/>
                    <a:pt x="679821" y="443249"/>
                    <a:pt x="697652" y="424275"/>
                  </a:cubicBezTo>
                  <a:cubicBezTo>
                    <a:pt x="720283" y="400044"/>
                    <a:pt x="739943" y="373069"/>
                    <a:pt x="762117" y="345866"/>
                  </a:cubicBezTo>
                  <a:cubicBezTo>
                    <a:pt x="739257" y="333521"/>
                    <a:pt x="716626" y="330092"/>
                    <a:pt x="693994" y="327349"/>
                  </a:cubicBezTo>
                  <a:cubicBezTo>
                    <a:pt x="686222" y="326435"/>
                    <a:pt x="679821" y="329406"/>
                    <a:pt x="672963" y="334207"/>
                  </a:cubicBezTo>
                  <a:cubicBezTo>
                    <a:pt x="590210" y="392500"/>
                    <a:pt x="309489" y="559835"/>
                    <a:pt x="255768" y="591153"/>
                  </a:cubicBezTo>
                  <a:cubicBezTo>
                    <a:pt x="181473" y="634587"/>
                    <a:pt x="104892" y="674135"/>
                    <a:pt x="29454" y="715283"/>
                  </a:cubicBezTo>
                  <a:cubicBezTo>
                    <a:pt x="23511" y="718484"/>
                    <a:pt x="17567" y="721684"/>
                    <a:pt x="12081" y="725570"/>
                  </a:cubicBezTo>
                  <a:cubicBezTo>
                    <a:pt x="1794" y="732657"/>
                    <a:pt x="-3236" y="739972"/>
                    <a:pt x="2251" y="754374"/>
                  </a:cubicBezTo>
                  <a:cubicBezTo>
                    <a:pt x="14138" y="783863"/>
                    <a:pt x="26254" y="813353"/>
                    <a:pt x="43170" y="839870"/>
                  </a:cubicBezTo>
                  <a:close/>
                </a:path>
              </a:pathLst>
            </a:custGeom>
            <a:solidFill>
              <a:srgbClr val="FFFFFF"/>
            </a:solidFill>
            <a:ln w="2286" cap="flat">
              <a:noFill/>
              <a:prstDash val="solid"/>
              <a:miter/>
            </a:ln>
          </p:spPr>
          <p:txBody>
            <a:bodyPr rtlCol="0" anchor="ctr"/>
            <a:lstStyle/>
            <a:p>
              <a:endParaRPr lang="en-US"/>
            </a:p>
          </p:txBody>
        </p:sp>
        <p:sp>
          <p:nvSpPr>
            <p:cNvPr id="2256" name="Freeform 452">
              <a:extLst>
                <a:ext uri="{FF2B5EF4-FFF2-40B4-BE49-F238E27FC236}">
                  <a16:creationId xmlns:a16="http://schemas.microsoft.com/office/drawing/2014/main" id="{AFD468B0-FD0E-6A09-F83A-BBDBEBF21889}"/>
                </a:ext>
              </a:extLst>
            </p:cNvPr>
            <p:cNvSpPr/>
            <p:nvPr/>
          </p:nvSpPr>
          <p:spPr>
            <a:xfrm>
              <a:off x="9725253" y="3464204"/>
              <a:ext cx="4800" cy="11887"/>
            </a:xfrm>
            <a:custGeom>
              <a:avLst/>
              <a:gdLst>
                <a:gd name="connsiteX0" fmla="*/ 4800 w 4800"/>
                <a:gd name="connsiteY0" fmla="*/ 0 h 11887"/>
                <a:gd name="connsiteX1" fmla="*/ 0 w 4800"/>
                <a:gd name="connsiteY1" fmla="*/ 11887 h 11887"/>
                <a:gd name="connsiteX2" fmla="*/ 4800 w 4800"/>
                <a:gd name="connsiteY2" fmla="*/ 0 h 11887"/>
              </a:gdLst>
              <a:ahLst/>
              <a:cxnLst>
                <a:cxn ang="0">
                  <a:pos x="connsiteX0" y="connsiteY0"/>
                </a:cxn>
                <a:cxn ang="0">
                  <a:pos x="connsiteX1" y="connsiteY1"/>
                </a:cxn>
                <a:cxn ang="0">
                  <a:pos x="connsiteX2" y="connsiteY2"/>
                </a:cxn>
              </a:cxnLst>
              <a:rect l="l" t="t" r="r" b="b"/>
              <a:pathLst>
                <a:path w="4800" h="11887">
                  <a:moveTo>
                    <a:pt x="4800" y="0"/>
                  </a:moveTo>
                  <a:cubicBezTo>
                    <a:pt x="3200" y="3886"/>
                    <a:pt x="1600" y="7772"/>
                    <a:pt x="0" y="11887"/>
                  </a:cubicBezTo>
                  <a:cubicBezTo>
                    <a:pt x="1828" y="7772"/>
                    <a:pt x="3200" y="3886"/>
                    <a:pt x="4800" y="0"/>
                  </a:cubicBezTo>
                  <a:close/>
                </a:path>
              </a:pathLst>
            </a:custGeom>
            <a:solidFill>
              <a:srgbClr val="FFFFFF"/>
            </a:solidFill>
            <a:ln w="2286" cap="flat">
              <a:noFill/>
              <a:prstDash val="solid"/>
              <a:miter/>
            </a:ln>
          </p:spPr>
          <p:txBody>
            <a:bodyPr rtlCol="0" anchor="ctr"/>
            <a:lstStyle/>
            <a:p>
              <a:endParaRPr lang="en-US"/>
            </a:p>
          </p:txBody>
        </p:sp>
        <p:sp>
          <p:nvSpPr>
            <p:cNvPr id="2257" name="Freeform 453">
              <a:extLst>
                <a:ext uri="{FF2B5EF4-FFF2-40B4-BE49-F238E27FC236}">
                  <a16:creationId xmlns:a16="http://schemas.microsoft.com/office/drawing/2014/main" id="{F4A02A54-4087-A9B9-5EE6-085FCD8C00FE}"/>
                </a:ext>
              </a:extLst>
            </p:cNvPr>
            <p:cNvSpPr/>
            <p:nvPr/>
          </p:nvSpPr>
          <p:spPr>
            <a:xfrm>
              <a:off x="8366683" y="4180636"/>
              <a:ext cx="26060" cy="38633"/>
            </a:xfrm>
            <a:custGeom>
              <a:avLst/>
              <a:gdLst>
                <a:gd name="connsiteX0" fmla="*/ 26060 w 26060"/>
                <a:gd name="connsiteY0" fmla="*/ 38633 h 38633"/>
                <a:gd name="connsiteX1" fmla="*/ 0 w 26060"/>
                <a:gd name="connsiteY1" fmla="*/ 0 h 38633"/>
                <a:gd name="connsiteX2" fmla="*/ 26060 w 26060"/>
                <a:gd name="connsiteY2" fmla="*/ 38633 h 38633"/>
              </a:gdLst>
              <a:ahLst/>
              <a:cxnLst>
                <a:cxn ang="0">
                  <a:pos x="connsiteX0" y="connsiteY0"/>
                </a:cxn>
                <a:cxn ang="0">
                  <a:pos x="connsiteX1" y="connsiteY1"/>
                </a:cxn>
                <a:cxn ang="0">
                  <a:pos x="connsiteX2" y="connsiteY2"/>
                </a:cxn>
              </a:cxnLst>
              <a:rect l="l" t="t" r="r" b="b"/>
              <a:pathLst>
                <a:path w="26060" h="38633">
                  <a:moveTo>
                    <a:pt x="26060" y="38633"/>
                  </a:moveTo>
                  <a:cubicBezTo>
                    <a:pt x="17373" y="25832"/>
                    <a:pt x="8687" y="12802"/>
                    <a:pt x="0" y="0"/>
                  </a:cubicBezTo>
                  <a:cubicBezTo>
                    <a:pt x="8687" y="12802"/>
                    <a:pt x="17373" y="25832"/>
                    <a:pt x="26060" y="38633"/>
                  </a:cubicBezTo>
                  <a:close/>
                </a:path>
              </a:pathLst>
            </a:custGeom>
            <a:solidFill>
              <a:srgbClr val="FFFFFF"/>
            </a:solidFill>
            <a:ln w="2286" cap="flat">
              <a:noFill/>
              <a:prstDash val="solid"/>
              <a:miter/>
            </a:ln>
          </p:spPr>
          <p:txBody>
            <a:bodyPr rtlCol="0" anchor="ctr"/>
            <a:lstStyle/>
            <a:p>
              <a:endParaRPr lang="en-US"/>
            </a:p>
          </p:txBody>
        </p:sp>
        <p:sp>
          <p:nvSpPr>
            <p:cNvPr id="2258" name="Freeform 454">
              <a:extLst>
                <a:ext uri="{FF2B5EF4-FFF2-40B4-BE49-F238E27FC236}">
                  <a16:creationId xmlns:a16="http://schemas.microsoft.com/office/drawing/2014/main" id="{5734CB9C-35CD-8F50-ED96-63247056CE53}"/>
                </a:ext>
              </a:extLst>
            </p:cNvPr>
            <p:cNvSpPr/>
            <p:nvPr/>
          </p:nvSpPr>
          <p:spPr>
            <a:xfrm>
              <a:off x="8392972" y="4219270"/>
              <a:ext cx="26289" cy="38633"/>
            </a:xfrm>
            <a:custGeom>
              <a:avLst/>
              <a:gdLst>
                <a:gd name="connsiteX0" fmla="*/ 26289 w 26289"/>
                <a:gd name="connsiteY0" fmla="*/ 38633 h 38633"/>
                <a:gd name="connsiteX1" fmla="*/ 0 w 26289"/>
                <a:gd name="connsiteY1" fmla="*/ 0 h 38633"/>
                <a:gd name="connsiteX2" fmla="*/ 26289 w 26289"/>
                <a:gd name="connsiteY2" fmla="*/ 38633 h 38633"/>
              </a:gdLst>
              <a:ahLst/>
              <a:cxnLst>
                <a:cxn ang="0">
                  <a:pos x="connsiteX0" y="connsiteY0"/>
                </a:cxn>
                <a:cxn ang="0">
                  <a:pos x="connsiteX1" y="connsiteY1"/>
                </a:cxn>
                <a:cxn ang="0">
                  <a:pos x="connsiteX2" y="connsiteY2"/>
                </a:cxn>
              </a:cxnLst>
              <a:rect l="l" t="t" r="r" b="b"/>
              <a:pathLst>
                <a:path w="26289" h="38633">
                  <a:moveTo>
                    <a:pt x="26289" y="38633"/>
                  </a:moveTo>
                  <a:cubicBezTo>
                    <a:pt x="17373" y="25832"/>
                    <a:pt x="8687" y="13030"/>
                    <a:pt x="0" y="0"/>
                  </a:cubicBezTo>
                  <a:cubicBezTo>
                    <a:pt x="8687" y="13030"/>
                    <a:pt x="17373" y="25832"/>
                    <a:pt x="26289" y="38633"/>
                  </a:cubicBezTo>
                  <a:close/>
                </a:path>
              </a:pathLst>
            </a:custGeom>
            <a:solidFill>
              <a:srgbClr val="FFFFFF"/>
            </a:solidFill>
            <a:ln w="2286" cap="flat">
              <a:noFill/>
              <a:prstDash val="solid"/>
              <a:miter/>
            </a:ln>
          </p:spPr>
          <p:txBody>
            <a:bodyPr rtlCol="0" anchor="ctr"/>
            <a:lstStyle/>
            <a:p>
              <a:endParaRPr lang="en-US"/>
            </a:p>
          </p:txBody>
        </p:sp>
        <p:sp>
          <p:nvSpPr>
            <p:cNvPr id="2259" name="Freeform 455">
              <a:extLst>
                <a:ext uri="{FF2B5EF4-FFF2-40B4-BE49-F238E27FC236}">
                  <a16:creationId xmlns:a16="http://schemas.microsoft.com/office/drawing/2014/main" id="{8856B6A5-1774-AF12-5C30-137D4847071C}"/>
                </a:ext>
              </a:extLst>
            </p:cNvPr>
            <p:cNvSpPr/>
            <p:nvPr/>
          </p:nvSpPr>
          <p:spPr>
            <a:xfrm>
              <a:off x="9732797" y="3442487"/>
              <a:ext cx="5715" cy="14630"/>
            </a:xfrm>
            <a:custGeom>
              <a:avLst/>
              <a:gdLst>
                <a:gd name="connsiteX0" fmla="*/ 5715 w 5715"/>
                <a:gd name="connsiteY0" fmla="*/ 0 h 14630"/>
                <a:gd name="connsiteX1" fmla="*/ 0 w 5715"/>
                <a:gd name="connsiteY1" fmla="*/ 14630 h 14630"/>
                <a:gd name="connsiteX2" fmla="*/ 5715 w 5715"/>
                <a:gd name="connsiteY2" fmla="*/ 0 h 14630"/>
              </a:gdLst>
              <a:ahLst/>
              <a:cxnLst>
                <a:cxn ang="0">
                  <a:pos x="connsiteX0" y="connsiteY0"/>
                </a:cxn>
                <a:cxn ang="0">
                  <a:pos x="connsiteX1" y="connsiteY1"/>
                </a:cxn>
                <a:cxn ang="0">
                  <a:pos x="connsiteX2" y="connsiteY2"/>
                </a:cxn>
              </a:cxnLst>
              <a:rect l="l" t="t" r="r" b="b"/>
              <a:pathLst>
                <a:path w="5715" h="14630">
                  <a:moveTo>
                    <a:pt x="5715" y="0"/>
                  </a:moveTo>
                  <a:cubicBezTo>
                    <a:pt x="3887" y="4801"/>
                    <a:pt x="1829" y="9830"/>
                    <a:pt x="0" y="14630"/>
                  </a:cubicBezTo>
                  <a:cubicBezTo>
                    <a:pt x="2058" y="9830"/>
                    <a:pt x="3887" y="4801"/>
                    <a:pt x="5715" y="0"/>
                  </a:cubicBezTo>
                  <a:close/>
                </a:path>
              </a:pathLst>
            </a:custGeom>
            <a:solidFill>
              <a:srgbClr val="FFFFFF"/>
            </a:solidFill>
            <a:ln w="2286" cap="flat">
              <a:noFill/>
              <a:prstDash val="solid"/>
              <a:miter/>
            </a:ln>
          </p:spPr>
          <p:txBody>
            <a:bodyPr rtlCol="0" anchor="ctr"/>
            <a:lstStyle/>
            <a:p>
              <a:endParaRPr lang="en-US"/>
            </a:p>
          </p:txBody>
        </p:sp>
        <p:sp>
          <p:nvSpPr>
            <p:cNvPr id="2260" name="Freeform 456">
              <a:extLst>
                <a:ext uri="{FF2B5EF4-FFF2-40B4-BE49-F238E27FC236}">
                  <a16:creationId xmlns:a16="http://schemas.microsoft.com/office/drawing/2014/main" id="{EBFC9297-0BA9-915C-25D5-47A9FDF70815}"/>
                </a:ext>
              </a:extLst>
            </p:cNvPr>
            <p:cNvSpPr/>
            <p:nvPr/>
          </p:nvSpPr>
          <p:spPr>
            <a:xfrm>
              <a:off x="8247234" y="4064508"/>
              <a:ext cx="298173" cy="454971"/>
            </a:xfrm>
            <a:custGeom>
              <a:avLst/>
              <a:gdLst>
                <a:gd name="connsiteX0" fmla="*/ 4921 w 298173"/>
                <a:gd name="connsiteY0" fmla="*/ 102870 h 454971"/>
                <a:gd name="connsiteX1" fmla="*/ 63900 w 298173"/>
                <a:gd name="connsiteY1" fmla="*/ 211226 h 454971"/>
                <a:gd name="connsiteX2" fmla="*/ 239465 w 298173"/>
                <a:gd name="connsiteY2" fmla="*/ 419938 h 454971"/>
                <a:gd name="connsiteX3" fmla="*/ 282441 w 298173"/>
                <a:gd name="connsiteY3" fmla="*/ 453085 h 454971"/>
                <a:gd name="connsiteX4" fmla="*/ 297758 w 298173"/>
                <a:gd name="connsiteY4" fmla="*/ 443941 h 454971"/>
                <a:gd name="connsiteX5" fmla="*/ 272840 w 298173"/>
                <a:gd name="connsiteY5" fmla="*/ 350444 h 454971"/>
                <a:gd name="connsiteX6" fmla="*/ 236721 w 298173"/>
                <a:gd name="connsiteY6" fmla="*/ 305867 h 454971"/>
                <a:gd name="connsiteX7" fmla="*/ 38754 w 298173"/>
                <a:gd name="connsiteY7" fmla="*/ 10973 h 454971"/>
                <a:gd name="connsiteX8" fmla="*/ 30753 w 298173"/>
                <a:gd name="connsiteY8" fmla="*/ 0 h 454971"/>
                <a:gd name="connsiteX9" fmla="*/ 4692 w 298173"/>
                <a:gd name="connsiteY9" fmla="*/ 55778 h 454971"/>
                <a:gd name="connsiteX10" fmla="*/ 4921 w 298173"/>
                <a:gd name="connsiteY10" fmla="*/ 102870 h 4549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98173" h="454971">
                  <a:moveTo>
                    <a:pt x="4921" y="102870"/>
                  </a:moveTo>
                  <a:cubicBezTo>
                    <a:pt x="21380" y="140818"/>
                    <a:pt x="40354" y="177165"/>
                    <a:pt x="63900" y="211226"/>
                  </a:cubicBezTo>
                  <a:cubicBezTo>
                    <a:pt x="116021" y="285979"/>
                    <a:pt x="175914" y="354559"/>
                    <a:pt x="239465" y="419938"/>
                  </a:cubicBezTo>
                  <a:cubicBezTo>
                    <a:pt x="252038" y="432968"/>
                    <a:pt x="265296" y="445541"/>
                    <a:pt x="282441" y="453085"/>
                  </a:cubicBezTo>
                  <a:cubicBezTo>
                    <a:pt x="292043" y="457429"/>
                    <a:pt x="297300" y="454228"/>
                    <a:pt x="297758" y="443941"/>
                  </a:cubicBezTo>
                  <a:cubicBezTo>
                    <a:pt x="298672" y="410337"/>
                    <a:pt x="300501" y="376961"/>
                    <a:pt x="272840" y="350444"/>
                  </a:cubicBezTo>
                  <a:cubicBezTo>
                    <a:pt x="259124" y="337414"/>
                    <a:pt x="248609" y="320954"/>
                    <a:pt x="236721" y="305867"/>
                  </a:cubicBezTo>
                  <a:cubicBezTo>
                    <a:pt x="162426" y="213055"/>
                    <a:pt x="87674" y="120929"/>
                    <a:pt x="38754" y="10973"/>
                  </a:cubicBezTo>
                  <a:cubicBezTo>
                    <a:pt x="37382" y="7772"/>
                    <a:pt x="34410" y="5029"/>
                    <a:pt x="30753" y="0"/>
                  </a:cubicBezTo>
                  <a:cubicBezTo>
                    <a:pt x="21380" y="19660"/>
                    <a:pt x="11322" y="37262"/>
                    <a:pt x="4692" y="55778"/>
                  </a:cubicBezTo>
                  <a:cubicBezTo>
                    <a:pt x="-1023" y="70637"/>
                    <a:pt x="-2166" y="86182"/>
                    <a:pt x="4921" y="102870"/>
                  </a:cubicBezTo>
                  <a:close/>
                </a:path>
              </a:pathLst>
            </a:custGeom>
            <a:solidFill>
              <a:srgbClr val="FFFFFF"/>
            </a:solidFill>
            <a:ln w="2286" cap="flat">
              <a:noFill/>
              <a:prstDash val="solid"/>
              <a:miter/>
            </a:ln>
          </p:spPr>
          <p:txBody>
            <a:bodyPr rtlCol="0" anchor="ctr"/>
            <a:lstStyle/>
            <a:p>
              <a:endParaRPr lang="en-US"/>
            </a:p>
          </p:txBody>
        </p:sp>
        <p:sp>
          <p:nvSpPr>
            <p:cNvPr id="2261" name="Freeform 457">
              <a:extLst>
                <a:ext uri="{FF2B5EF4-FFF2-40B4-BE49-F238E27FC236}">
                  <a16:creationId xmlns:a16="http://schemas.microsoft.com/office/drawing/2014/main" id="{DE13A54B-73A0-2CB9-D759-35DF0441FF61}"/>
                </a:ext>
              </a:extLst>
            </p:cNvPr>
            <p:cNvSpPr/>
            <p:nvPr/>
          </p:nvSpPr>
          <p:spPr>
            <a:xfrm>
              <a:off x="9249983" y="3285607"/>
              <a:ext cx="50988" cy="21253"/>
            </a:xfrm>
            <a:custGeom>
              <a:avLst/>
              <a:gdLst>
                <a:gd name="connsiteX0" fmla="*/ 11898 w 50988"/>
                <a:gd name="connsiteY0" fmla="*/ 21092 h 21253"/>
                <a:gd name="connsiteX1" fmla="*/ 50989 w 50988"/>
                <a:gd name="connsiteY1" fmla="*/ 746 h 21253"/>
                <a:gd name="connsiteX2" fmla="*/ 8012 w 50988"/>
                <a:gd name="connsiteY2" fmla="*/ 1889 h 21253"/>
                <a:gd name="connsiteX3" fmla="*/ 11 w 50988"/>
                <a:gd name="connsiteY3" fmla="*/ 12176 h 21253"/>
                <a:gd name="connsiteX4" fmla="*/ 11898 w 50988"/>
                <a:gd name="connsiteY4" fmla="*/ 21092 h 2125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0988" h="21253">
                  <a:moveTo>
                    <a:pt x="11898" y="21092"/>
                  </a:moveTo>
                  <a:cubicBezTo>
                    <a:pt x="24928" y="19034"/>
                    <a:pt x="36130" y="12634"/>
                    <a:pt x="50989" y="746"/>
                  </a:cubicBezTo>
                  <a:cubicBezTo>
                    <a:pt x="32244" y="746"/>
                    <a:pt x="20128" y="-1540"/>
                    <a:pt x="8012" y="1889"/>
                  </a:cubicBezTo>
                  <a:cubicBezTo>
                    <a:pt x="3211" y="3261"/>
                    <a:pt x="-218" y="6690"/>
                    <a:pt x="11" y="12176"/>
                  </a:cubicBezTo>
                  <a:cubicBezTo>
                    <a:pt x="697" y="19034"/>
                    <a:pt x="5955" y="22006"/>
                    <a:pt x="11898" y="21092"/>
                  </a:cubicBezTo>
                  <a:close/>
                </a:path>
              </a:pathLst>
            </a:custGeom>
            <a:solidFill>
              <a:srgbClr val="FFFFFF"/>
            </a:solidFill>
            <a:ln w="2286" cap="flat">
              <a:noFill/>
              <a:prstDash val="solid"/>
              <a:miter/>
            </a:ln>
          </p:spPr>
          <p:txBody>
            <a:bodyPr rtlCol="0" anchor="ctr"/>
            <a:lstStyle/>
            <a:p>
              <a:endParaRPr lang="en-US"/>
            </a:p>
          </p:txBody>
        </p:sp>
        <p:sp>
          <p:nvSpPr>
            <p:cNvPr id="2262" name="Freeform 458">
              <a:extLst>
                <a:ext uri="{FF2B5EF4-FFF2-40B4-BE49-F238E27FC236}">
                  <a16:creationId xmlns:a16="http://schemas.microsoft.com/office/drawing/2014/main" id="{8AD420C3-F799-1903-B76A-3DAD5420ECD7}"/>
                </a:ext>
              </a:extLst>
            </p:cNvPr>
            <p:cNvSpPr/>
            <p:nvPr/>
          </p:nvSpPr>
          <p:spPr>
            <a:xfrm>
              <a:off x="9449848" y="3758289"/>
              <a:ext cx="154451" cy="156027"/>
            </a:xfrm>
            <a:custGeom>
              <a:avLst/>
              <a:gdLst>
                <a:gd name="connsiteX0" fmla="*/ 148304 w 154451"/>
                <a:gd name="connsiteY0" fmla="*/ 81047 h 156027"/>
                <a:gd name="connsiteX1" fmla="*/ 135045 w 154451"/>
                <a:gd name="connsiteY1" fmla="*/ 68017 h 156027"/>
                <a:gd name="connsiteX2" fmla="*/ 38119 w 154451"/>
                <a:gd name="connsiteY2" fmla="*/ 13839 h 156027"/>
                <a:gd name="connsiteX3" fmla="*/ 2229 w 154451"/>
                <a:gd name="connsiteY3" fmla="*/ 28240 h 156027"/>
                <a:gd name="connsiteX4" fmla="*/ 15030 w 154451"/>
                <a:gd name="connsiteY4" fmla="*/ 70989 h 156027"/>
                <a:gd name="connsiteX5" fmla="*/ 154248 w 154451"/>
                <a:gd name="connsiteY5" fmla="*/ 156028 h 156027"/>
                <a:gd name="connsiteX6" fmla="*/ 148304 w 154451"/>
                <a:gd name="connsiteY6" fmla="*/ 81047 h 1560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4451" h="156027">
                  <a:moveTo>
                    <a:pt x="148304" y="81047"/>
                  </a:moveTo>
                  <a:cubicBezTo>
                    <a:pt x="147847" y="72817"/>
                    <a:pt x="141675" y="70074"/>
                    <a:pt x="135045" y="68017"/>
                  </a:cubicBezTo>
                  <a:cubicBezTo>
                    <a:pt x="98469" y="57730"/>
                    <a:pt x="67837" y="36470"/>
                    <a:pt x="38119" y="13839"/>
                  </a:cubicBezTo>
                  <a:cubicBezTo>
                    <a:pt x="11144" y="-6735"/>
                    <a:pt x="9315" y="-6278"/>
                    <a:pt x="2229" y="28240"/>
                  </a:cubicBezTo>
                  <a:cubicBezTo>
                    <a:pt x="-1200" y="44700"/>
                    <a:pt x="-3029" y="60473"/>
                    <a:pt x="15030" y="70989"/>
                  </a:cubicBezTo>
                  <a:cubicBezTo>
                    <a:pt x="60293" y="97506"/>
                    <a:pt x="103041" y="128367"/>
                    <a:pt x="154248" y="156028"/>
                  </a:cubicBezTo>
                  <a:cubicBezTo>
                    <a:pt x="155619" y="128139"/>
                    <a:pt x="149676" y="104821"/>
                    <a:pt x="148304" y="81047"/>
                  </a:cubicBezTo>
                  <a:close/>
                </a:path>
              </a:pathLst>
            </a:custGeom>
            <a:solidFill>
              <a:srgbClr val="FFFFFF"/>
            </a:solidFill>
            <a:ln w="2286" cap="flat">
              <a:noFill/>
              <a:prstDash val="solid"/>
              <a:miter/>
            </a:ln>
          </p:spPr>
          <p:txBody>
            <a:bodyPr rtlCol="0" anchor="ctr"/>
            <a:lstStyle/>
            <a:p>
              <a:endParaRPr lang="en-US"/>
            </a:p>
          </p:txBody>
        </p:sp>
        <p:sp>
          <p:nvSpPr>
            <p:cNvPr id="2263" name="Freeform 459">
              <a:extLst>
                <a:ext uri="{FF2B5EF4-FFF2-40B4-BE49-F238E27FC236}">
                  <a16:creationId xmlns:a16="http://schemas.microsoft.com/office/drawing/2014/main" id="{C834D326-B101-085B-D25E-0E998D433988}"/>
                </a:ext>
              </a:extLst>
            </p:cNvPr>
            <p:cNvSpPr/>
            <p:nvPr/>
          </p:nvSpPr>
          <p:spPr>
            <a:xfrm>
              <a:off x="8366912" y="3442944"/>
              <a:ext cx="1371600" cy="973042"/>
            </a:xfrm>
            <a:custGeom>
              <a:avLst/>
              <a:gdLst>
                <a:gd name="connsiteX0" fmla="*/ 1213181 w 1371600"/>
                <a:gd name="connsiteY0" fmla="*/ 180365 h 973042"/>
                <a:gd name="connsiteX1" fmla="*/ 1134542 w 1371600"/>
                <a:gd name="connsiteY1" fmla="*/ 224257 h 973042"/>
                <a:gd name="connsiteX2" fmla="*/ 1095223 w 1371600"/>
                <a:gd name="connsiteY2" fmla="*/ 237744 h 973042"/>
                <a:gd name="connsiteX3" fmla="*/ 1034873 w 1371600"/>
                <a:gd name="connsiteY3" fmla="*/ 278892 h 973042"/>
                <a:gd name="connsiteX4" fmla="*/ 840791 w 1371600"/>
                <a:gd name="connsiteY4" fmla="*/ 413309 h 973042"/>
                <a:gd name="connsiteX5" fmla="*/ 327584 w 1371600"/>
                <a:gd name="connsiteY5" fmla="*/ 788441 h 973042"/>
                <a:gd name="connsiteX6" fmla="*/ 284379 w 1371600"/>
                <a:gd name="connsiteY6" fmla="*/ 818617 h 973042"/>
                <a:gd name="connsiteX7" fmla="*/ 132360 w 1371600"/>
                <a:gd name="connsiteY7" fmla="*/ 838048 h 973042"/>
                <a:gd name="connsiteX8" fmla="*/ 0 w 1371600"/>
                <a:gd name="connsiteY8" fmla="*/ 737692 h 973042"/>
                <a:gd name="connsiteX9" fmla="*/ 0 w 1371600"/>
                <a:gd name="connsiteY9" fmla="*/ 737692 h 973042"/>
                <a:gd name="connsiteX10" fmla="*/ 26061 w 1371600"/>
                <a:gd name="connsiteY10" fmla="*/ 776326 h 973042"/>
                <a:gd name="connsiteX11" fmla="*/ 26061 w 1371600"/>
                <a:gd name="connsiteY11" fmla="*/ 776554 h 973042"/>
                <a:gd name="connsiteX12" fmla="*/ 52350 w 1371600"/>
                <a:gd name="connsiteY12" fmla="*/ 815188 h 973042"/>
                <a:gd name="connsiteX13" fmla="*/ 166878 w 1371600"/>
                <a:gd name="connsiteY13" fmla="*/ 958748 h 973042"/>
                <a:gd name="connsiteX14" fmla="*/ 204369 w 1371600"/>
                <a:gd name="connsiteY14" fmla="*/ 963778 h 973042"/>
                <a:gd name="connsiteX15" fmla="*/ 266777 w 1371600"/>
                <a:gd name="connsiteY15" fmla="*/ 913257 h 973042"/>
                <a:gd name="connsiteX16" fmla="*/ 460858 w 1371600"/>
                <a:gd name="connsiteY16" fmla="*/ 765353 h 973042"/>
                <a:gd name="connsiteX17" fmla="*/ 690144 w 1371600"/>
                <a:gd name="connsiteY17" fmla="*/ 592303 h 973042"/>
                <a:gd name="connsiteX18" fmla="*/ 827532 w 1371600"/>
                <a:gd name="connsiteY18" fmla="*/ 488290 h 973042"/>
                <a:gd name="connsiteX19" fmla="*/ 896112 w 1371600"/>
                <a:gd name="connsiteY19" fmla="*/ 436169 h 973042"/>
                <a:gd name="connsiteX20" fmla="*/ 1070763 w 1371600"/>
                <a:gd name="connsiteY20" fmla="*/ 291236 h 973042"/>
                <a:gd name="connsiteX21" fmla="*/ 1099338 w 1371600"/>
                <a:gd name="connsiteY21" fmla="*/ 288722 h 973042"/>
                <a:gd name="connsiteX22" fmla="*/ 1118083 w 1371600"/>
                <a:gd name="connsiteY22" fmla="*/ 301752 h 973042"/>
                <a:gd name="connsiteX23" fmla="*/ 1198779 w 1371600"/>
                <a:gd name="connsiteY23" fmla="*/ 356387 h 973042"/>
                <a:gd name="connsiteX24" fmla="*/ 1244499 w 1371600"/>
                <a:gd name="connsiteY24" fmla="*/ 340843 h 973042"/>
                <a:gd name="connsiteX25" fmla="*/ 1272159 w 1371600"/>
                <a:gd name="connsiteY25" fmla="*/ 268376 h 973042"/>
                <a:gd name="connsiteX26" fmla="*/ 1341425 w 1371600"/>
                <a:gd name="connsiteY26" fmla="*/ 73838 h 973042"/>
                <a:gd name="connsiteX27" fmla="*/ 1350112 w 1371600"/>
                <a:gd name="connsiteY27" fmla="*/ 53492 h 973042"/>
                <a:gd name="connsiteX28" fmla="*/ 1353770 w 1371600"/>
                <a:gd name="connsiteY28" fmla="*/ 44806 h 973042"/>
                <a:gd name="connsiteX29" fmla="*/ 1358342 w 1371600"/>
                <a:gd name="connsiteY29" fmla="*/ 33604 h 973042"/>
                <a:gd name="connsiteX30" fmla="*/ 1363142 w 1371600"/>
                <a:gd name="connsiteY30" fmla="*/ 21717 h 973042"/>
                <a:gd name="connsiteX31" fmla="*/ 1365885 w 1371600"/>
                <a:gd name="connsiteY31" fmla="*/ 14630 h 973042"/>
                <a:gd name="connsiteX32" fmla="*/ 1371600 w 1371600"/>
                <a:gd name="connsiteY32" fmla="*/ 0 h 973042"/>
                <a:gd name="connsiteX33" fmla="*/ 1371600 w 1371600"/>
                <a:gd name="connsiteY33" fmla="*/ 0 h 973042"/>
                <a:gd name="connsiteX34" fmla="*/ 1296162 w 1371600"/>
                <a:gd name="connsiteY34" fmla="*/ 94412 h 973042"/>
                <a:gd name="connsiteX35" fmla="*/ 1213181 w 1371600"/>
                <a:gd name="connsiteY35" fmla="*/ 180365 h 9730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1371600" h="973042">
                  <a:moveTo>
                    <a:pt x="1213181" y="180365"/>
                  </a:moveTo>
                  <a:cubicBezTo>
                    <a:pt x="1188720" y="200939"/>
                    <a:pt x="1164489" y="213284"/>
                    <a:pt x="1134542" y="224257"/>
                  </a:cubicBezTo>
                  <a:cubicBezTo>
                    <a:pt x="1121512" y="229057"/>
                    <a:pt x="1108253" y="232943"/>
                    <a:pt x="1095223" y="237744"/>
                  </a:cubicBezTo>
                  <a:cubicBezTo>
                    <a:pt x="1073506" y="248717"/>
                    <a:pt x="1054761" y="264719"/>
                    <a:pt x="1034873" y="278892"/>
                  </a:cubicBezTo>
                  <a:cubicBezTo>
                    <a:pt x="1012927" y="294665"/>
                    <a:pt x="881939" y="381991"/>
                    <a:pt x="840791" y="413309"/>
                  </a:cubicBezTo>
                  <a:cubicBezTo>
                    <a:pt x="766268" y="472059"/>
                    <a:pt x="344958" y="775640"/>
                    <a:pt x="327584" y="788441"/>
                  </a:cubicBezTo>
                  <a:cubicBezTo>
                    <a:pt x="313411" y="798728"/>
                    <a:pt x="299466" y="809701"/>
                    <a:pt x="284379" y="818617"/>
                  </a:cubicBezTo>
                  <a:cubicBezTo>
                    <a:pt x="238659" y="845363"/>
                    <a:pt x="183338" y="855650"/>
                    <a:pt x="132360" y="838048"/>
                  </a:cubicBezTo>
                  <a:cubicBezTo>
                    <a:pt x="79096" y="819760"/>
                    <a:pt x="36348" y="780440"/>
                    <a:pt x="0" y="737692"/>
                  </a:cubicBezTo>
                  <a:cubicBezTo>
                    <a:pt x="0" y="737692"/>
                    <a:pt x="0" y="737692"/>
                    <a:pt x="0" y="737692"/>
                  </a:cubicBezTo>
                  <a:cubicBezTo>
                    <a:pt x="8687" y="750722"/>
                    <a:pt x="17374" y="763524"/>
                    <a:pt x="26061" y="776326"/>
                  </a:cubicBezTo>
                  <a:cubicBezTo>
                    <a:pt x="26061" y="776326"/>
                    <a:pt x="26061" y="776326"/>
                    <a:pt x="26061" y="776554"/>
                  </a:cubicBezTo>
                  <a:cubicBezTo>
                    <a:pt x="34748" y="789356"/>
                    <a:pt x="43663" y="802386"/>
                    <a:pt x="52350" y="815188"/>
                  </a:cubicBezTo>
                  <a:cubicBezTo>
                    <a:pt x="87097" y="865708"/>
                    <a:pt x="128931" y="910742"/>
                    <a:pt x="166878" y="958748"/>
                  </a:cubicBezTo>
                  <a:cubicBezTo>
                    <a:pt x="181966" y="977722"/>
                    <a:pt x="182880" y="976122"/>
                    <a:pt x="204369" y="963778"/>
                  </a:cubicBezTo>
                  <a:cubicBezTo>
                    <a:pt x="227915" y="950290"/>
                    <a:pt x="245288" y="929259"/>
                    <a:pt x="266777" y="913257"/>
                  </a:cubicBezTo>
                  <a:cubicBezTo>
                    <a:pt x="331699" y="864337"/>
                    <a:pt x="396164" y="814502"/>
                    <a:pt x="460858" y="765353"/>
                  </a:cubicBezTo>
                  <a:cubicBezTo>
                    <a:pt x="537210" y="707517"/>
                    <a:pt x="612877" y="648767"/>
                    <a:pt x="690144" y="592303"/>
                  </a:cubicBezTo>
                  <a:cubicBezTo>
                    <a:pt x="736550" y="558470"/>
                    <a:pt x="780898" y="521665"/>
                    <a:pt x="827532" y="488290"/>
                  </a:cubicBezTo>
                  <a:cubicBezTo>
                    <a:pt x="850850" y="471602"/>
                    <a:pt x="873938" y="454228"/>
                    <a:pt x="896112" y="436169"/>
                  </a:cubicBezTo>
                  <a:cubicBezTo>
                    <a:pt x="954634" y="388391"/>
                    <a:pt x="1012927" y="339928"/>
                    <a:pt x="1070763" y="291236"/>
                  </a:cubicBezTo>
                  <a:cubicBezTo>
                    <a:pt x="1080593" y="283007"/>
                    <a:pt x="1089508" y="282778"/>
                    <a:pt x="1099338" y="288722"/>
                  </a:cubicBezTo>
                  <a:cubicBezTo>
                    <a:pt x="1105967" y="292608"/>
                    <a:pt x="1112139" y="297180"/>
                    <a:pt x="1118083" y="301752"/>
                  </a:cubicBezTo>
                  <a:cubicBezTo>
                    <a:pt x="1143915" y="321640"/>
                    <a:pt x="1169975" y="340843"/>
                    <a:pt x="1198779" y="356387"/>
                  </a:cubicBezTo>
                  <a:cubicBezTo>
                    <a:pt x="1224839" y="370332"/>
                    <a:pt x="1233983" y="367360"/>
                    <a:pt x="1244499" y="340843"/>
                  </a:cubicBezTo>
                  <a:cubicBezTo>
                    <a:pt x="1254100" y="316840"/>
                    <a:pt x="1263015" y="292608"/>
                    <a:pt x="1272159" y="268376"/>
                  </a:cubicBezTo>
                  <a:cubicBezTo>
                    <a:pt x="1296162" y="203911"/>
                    <a:pt x="1313993" y="137160"/>
                    <a:pt x="1341425" y="73838"/>
                  </a:cubicBezTo>
                  <a:cubicBezTo>
                    <a:pt x="1344397" y="66980"/>
                    <a:pt x="1347140" y="60122"/>
                    <a:pt x="1350112" y="53492"/>
                  </a:cubicBezTo>
                  <a:cubicBezTo>
                    <a:pt x="1351255" y="50521"/>
                    <a:pt x="1352398" y="47777"/>
                    <a:pt x="1353770" y="44806"/>
                  </a:cubicBezTo>
                  <a:cubicBezTo>
                    <a:pt x="1355370" y="41148"/>
                    <a:pt x="1356741" y="37262"/>
                    <a:pt x="1358342" y="33604"/>
                  </a:cubicBezTo>
                  <a:cubicBezTo>
                    <a:pt x="1359942" y="29718"/>
                    <a:pt x="1361542" y="25832"/>
                    <a:pt x="1363142" y="21717"/>
                  </a:cubicBezTo>
                  <a:cubicBezTo>
                    <a:pt x="1364057" y="19431"/>
                    <a:pt x="1364971" y="17145"/>
                    <a:pt x="1365885" y="14630"/>
                  </a:cubicBezTo>
                  <a:cubicBezTo>
                    <a:pt x="1367714" y="9830"/>
                    <a:pt x="1369772" y="4801"/>
                    <a:pt x="1371600" y="0"/>
                  </a:cubicBezTo>
                  <a:cubicBezTo>
                    <a:pt x="1371600" y="0"/>
                    <a:pt x="1371600" y="0"/>
                    <a:pt x="1371600" y="0"/>
                  </a:cubicBezTo>
                  <a:cubicBezTo>
                    <a:pt x="1347369" y="32233"/>
                    <a:pt x="1322223" y="63779"/>
                    <a:pt x="1296162" y="94412"/>
                  </a:cubicBezTo>
                  <a:cubicBezTo>
                    <a:pt x="1270331" y="124130"/>
                    <a:pt x="1243584" y="154991"/>
                    <a:pt x="1213181" y="180365"/>
                  </a:cubicBezTo>
                  <a:close/>
                </a:path>
              </a:pathLst>
            </a:custGeom>
            <a:solidFill>
              <a:srgbClr val="FFFFFF"/>
            </a:solidFill>
            <a:ln w="2286" cap="flat">
              <a:noFill/>
              <a:prstDash val="solid"/>
              <a:miter/>
            </a:ln>
          </p:spPr>
          <p:txBody>
            <a:bodyPr rtlCol="0" anchor="ctr"/>
            <a:lstStyle/>
            <a:p>
              <a:endParaRPr lang="en-US"/>
            </a:p>
          </p:txBody>
        </p:sp>
        <p:sp>
          <p:nvSpPr>
            <p:cNvPr id="2264" name="Freeform 460">
              <a:extLst>
                <a:ext uri="{FF2B5EF4-FFF2-40B4-BE49-F238E27FC236}">
                  <a16:creationId xmlns:a16="http://schemas.microsoft.com/office/drawing/2014/main" id="{521BDFE3-2DF2-66FE-DF59-1CCE39E563F3}"/>
                </a:ext>
              </a:extLst>
            </p:cNvPr>
            <p:cNvSpPr/>
            <p:nvPr/>
          </p:nvSpPr>
          <p:spPr>
            <a:xfrm>
              <a:off x="9101364" y="3040030"/>
              <a:ext cx="207421" cy="202545"/>
            </a:xfrm>
            <a:custGeom>
              <a:avLst/>
              <a:gdLst>
                <a:gd name="connsiteX0" fmla="*/ 106111 w 207421"/>
                <a:gd name="connsiteY0" fmla="*/ 202203 h 202545"/>
                <a:gd name="connsiteX1" fmla="*/ 202351 w 207421"/>
                <a:gd name="connsiteY1" fmla="*/ 131566 h 202545"/>
                <a:gd name="connsiteX2" fmla="*/ 171262 w 207421"/>
                <a:gd name="connsiteY2" fmla="*/ 23667 h 202545"/>
                <a:gd name="connsiteX3" fmla="*/ 30215 w 207421"/>
                <a:gd name="connsiteY3" fmla="*/ 31211 h 202545"/>
                <a:gd name="connsiteX4" fmla="*/ 23357 w 207421"/>
                <a:gd name="connsiteY4" fmla="*/ 164027 h 202545"/>
                <a:gd name="connsiteX5" fmla="*/ 106111 w 207421"/>
                <a:gd name="connsiteY5" fmla="*/ 202203 h 202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07421" h="202545">
                  <a:moveTo>
                    <a:pt x="106111" y="202203"/>
                  </a:moveTo>
                  <a:cubicBezTo>
                    <a:pt x="155031" y="206318"/>
                    <a:pt x="187264" y="172714"/>
                    <a:pt x="202351" y="131566"/>
                  </a:cubicBezTo>
                  <a:cubicBezTo>
                    <a:pt x="214924" y="97276"/>
                    <a:pt x="203951" y="48127"/>
                    <a:pt x="171262" y="23667"/>
                  </a:cubicBezTo>
                  <a:cubicBezTo>
                    <a:pt x="140858" y="807"/>
                    <a:pt x="73878" y="-18624"/>
                    <a:pt x="30215" y="31211"/>
                  </a:cubicBezTo>
                  <a:cubicBezTo>
                    <a:pt x="-1331" y="71444"/>
                    <a:pt x="-15047" y="117850"/>
                    <a:pt x="23357" y="164027"/>
                  </a:cubicBezTo>
                  <a:cubicBezTo>
                    <a:pt x="44389" y="189402"/>
                    <a:pt x="71821" y="204032"/>
                    <a:pt x="106111" y="202203"/>
                  </a:cubicBezTo>
                  <a:close/>
                </a:path>
              </a:pathLst>
            </a:custGeom>
            <a:solidFill>
              <a:srgbClr val="FFFFFF"/>
            </a:solidFill>
            <a:ln w="2286" cap="flat">
              <a:noFill/>
              <a:prstDash val="solid"/>
              <a:miter/>
            </a:ln>
          </p:spPr>
          <p:txBody>
            <a:bodyPr rtlCol="0" anchor="ctr"/>
            <a:lstStyle/>
            <a:p>
              <a:endParaRPr lang="en-US"/>
            </a:p>
          </p:txBody>
        </p:sp>
        <p:sp>
          <p:nvSpPr>
            <p:cNvPr id="2265" name="Freeform 461">
              <a:extLst>
                <a:ext uri="{FF2B5EF4-FFF2-40B4-BE49-F238E27FC236}">
                  <a16:creationId xmlns:a16="http://schemas.microsoft.com/office/drawing/2014/main" id="{7F8B252D-A6B8-C8D8-4579-75FBE791663A}"/>
                </a:ext>
              </a:extLst>
            </p:cNvPr>
            <p:cNvSpPr/>
            <p:nvPr/>
          </p:nvSpPr>
          <p:spPr>
            <a:xfrm>
              <a:off x="8860705" y="3239881"/>
              <a:ext cx="551672" cy="595627"/>
            </a:xfrm>
            <a:custGeom>
              <a:avLst/>
              <a:gdLst>
                <a:gd name="connsiteX0" fmla="*/ 206866 w 551672"/>
                <a:gd name="connsiteY0" fmla="*/ 382057 h 595627"/>
                <a:gd name="connsiteX1" fmla="*/ 216924 w 551672"/>
                <a:gd name="connsiteY1" fmla="*/ 413375 h 595627"/>
                <a:gd name="connsiteX2" fmla="*/ 146515 w 551672"/>
                <a:gd name="connsiteY2" fmla="*/ 496585 h 595627"/>
                <a:gd name="connsiteX3" fmla="*/ 107425 w 551672"/>
                <a:gd name="connsiteY3" fmla="*/ 549621 h 595627"/>
                <a:gd name="connsiteX4" fmla="*/ 118397 w 551672"/>
                <a:gd name="connsiteY4" fmla="*/ 583453 h 595627"/>
                <a:gd name="connsiteX5" fmla="*/ 162974 w 551672"/>
                <a:gd name="connsiteY5" fmla="*/ 595112 h 595627"/>
                <a:gd name="connsiteX6" fmla="*/ 213038 w 551672"/>
                <a:gd name="connsiteY6" fmla="*/ 567451 h 595627"/>
                <a:gd name="connsiteX7" fmla="*/ 340368 w 551672"/>
                <a:gd name="connsiteY7" fmla="*/ 383886 h 595627"/>
                <a:gd name="connsiteX8" fmla="*/ 333281 w 551672"/>
                <a:gd name="connsiteY8" fmla="*/ 344109 h 595627"/>
                <a:gd name="connsiteX9" fmla="*/ 288019 w 551672"/>
                <a:gd name="connsiteY9" fmla="*/ 314163 h 595627"/>
                <a:gd name="connsiteX10" fmla="*/ 169375 w 551672"/>
                <a:gd name="connsiteY10" fmla="*/ 251069 h 595627"/>
                <a:gd name="connsiteX11" fmla="*/ 159545 w 551672"/>
                <a:gd name="connsiteY11" fmla="*/ 235981 h 595627"/>
                <a:gd name="connsiteX12" fmla="*/ 173033 w 551672"/>
                <a:gd name="connsiteY12" fmla="*/ 227523 h 595627"/>
                <a:gd name="connsiteX13" fmla="*/ 210066 w 551672"/>
                <a:gd name="connsiteY13" fmla="*/ 212893 h 595627"/>
                <a:gd name="connsiteX14" fmla="*/ 269731 w 551672"/>
                <a:gd name="connsiteY14" fmla="*/ 158943 h 595627"/>
                <a:gd name="connsiteX15" fmla="*/ 269502 w 551672"/>
                <a:gd name="connsiteY15" fmla="*/ 118710 h 595627"/>
                <a:gd name="connsiteX16" fmla="*/ 263558 w 551672"/>
                <a:gd name="connsiteY16" fmla="*/ 112537 h 595627"/>
                <a:gd name="connsiteX17" fmla="*/ 264930 w 551672"/>
                <a:gd name="connsiteY17" fmla="*/ 96993 h 595627"/>
                <a:gd name="connsiteX18" fmla="*/ 278189 w 551672"/>
                <a:gd name="connsiteY18" fmla="*/ 97450 h 595627"/>
                <a:gd name="connsiteX19" fmla="*/ 386317 w 551672"/>
                <a:gd name="connsiteY19" fmla="*/ 165801 h 595627"/>
                <a:gd name="connsiteX20" fmla="*/ 410777 w 551672"/>
                <a:gd name="connsiteY20" fmla="*/ 163058 h 595627"/>
                <a:gd name="connsiteX21" fmla="*/ 533306 w 551672"/>
                <a:gd name="connsiteY21" fmla="*/ 83277 h 595627"/>
                <a:gd name="connsiteX22" fmla="*/ 548851 w 551672"/>
                <a:gd name="connsiteY22" fmla="*/ 47615 h 595627"/>
                <a:gd name="connsiteX23" fmla="*/ 509989 w 551672"/>
                <a:gd name="connsiteY23" fmla="*/ 42586 h 595627"/>
                <a:gd name="connsiteX24" fmla="*/ 415806 w 551672"/>
                <a:gd name="connsiteY24" fmla="*/ 84877 h 595627"/>
                <a:gd name="connsiteX25" fmla="*/ 375801 w 551672"/>
                <a:gd name="connsiteY25" fmla="*/ 84191 h 595627"/>
                <a:gd name="connsiteX26" fmla="*/ 295334 w 551672"/>
                <a:gd name="connsiteY26" fmla="*/ 16068 h 595627"/>
                <a:gd name="connsiteX27" fmla="*/ 247328 w 551672"/>
                <a:gd name="connsiteY27" fmla="*/ 3038 h 595627"/>
                <a:gd name="connsiteX28" fmla="*/ 114283 w 551672"/>
                <a:gd name="connsiteY28" fmla="*/ 85334 h 595627"/>
                <a:gd name="connsiteX29" fmla="*/ 17128 w 551672"/>
                <a:gd name="connsiteY29" fmla="*/ 190261 h 595627"/>
                <a:gd name="connsiteX30" fmla="*/ 26272 w 551672"/>
                <a:gd name="connsiteY30" fmla="*/ 306162 h 595627"/>
                <a:gd name="connsiteX31" fmla="*/ 131199 w 551672"/>
                <a:gd name="connsiteY31" fmla="*/ 366283 h 595627"/>
                <a:gd name="connsiteX32" fmla="*/ 206866 w 551672"/>
                <a:gd name="connsiteY32" fmla="*/ 382057 h 5956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551672" h="595627">
                  <a:moveTo>
                    <a:pt x="206866" y="382057"/>
                  </a:moveTo>
                  <a:cubicBezTo>
                    <a:pt x="229726" y="387772"/>
                    <a:pt x="232012" y="394858"/>
                    <a:pt x="216924" y="413375"/>
                  </a:cubicBezTo>
                  <a:cubicBezTo>
                    <a:pt x="193835" y="441493"/>
                    <a:pt x="170061" y="469153"/>
                    <a:pt x="146515" y="496585"/>
                  </a:cubicBezTo>
                  <a:cubicBezTo>
                    <a:pt x="132113" y="513273"/>
                    <a:pt x="118397" y="530647"/>
                    <a:pt x="107425" y="549621"/>
                  </a:cubicBezTo>
                  <a:cubicBezTo>
                    <a:pt x="97138" y="567451"/>
                    <a:pt x="100109" y="574081"/>
                    <a:pt x="118397" y="583453"/>
                  </a:cubicBezTo>
                  <a:cubicBezTo>
                    <a:pt x="131428" y="590083"/>
                    <a:pt x="144915" y="594198"/>
                    <a:pt x="162974" y="595112"/>
                  </a:cubicBezTo>
                  <a:cubicBezTo>
                    <a:pt x="184006" y="598541"/>
                    <a:pt x="200008" y="584368"/>
                    <a:pt x="213038" y="567451"/>
                  </a:cubicBezTo>
                  <a:cubicBezTo>
                    <a:pt x="258301" y="508244"/>
                    <a:pt x="305849" y="450408"/>
                    <a:pt x="340368" y="383886"/>
                  </a:cubicBezTo>
                  <a:cubicBezTo>
                    <a:pt x="349741" y="365598"/>
                    <a:pt x="349055" y="356225"/>
                    <a:pt x="333281" y="344109"/>
                  </a:cubicBezTo>
                  <a:cubicBezTo>
                    <a:pt x="319108" y="332908"/>
                    <a:pt x="304021" y="322392"/>
                    <a:pt x="288019" y="314163"/>
                  </a:cubicBezTo>
                  <a:cubicBezTo>
                    <a:pt x="248242" y="293360"/>
                    <a:pt x="211666" y="267071"/>
                    <a:pt x="169375" y="251069"/>
                  </a:cubicBezTo>
                  <a:cubicBezTo>
                    <a:pt x="163203" y="248783"/>
                    <a:pt x="156574" y="244211"/>
                    <a:pt x="159545" y="235981"/>
                  </a:cubicBezTo>
                  <a:cubicBezTo>
                    <a:pt x="161603" y="230266"/>
                    <a:pt x="167775" y="225466"/>
                    <a:pt x="173033" y="227523"/>
                  </a:cubicBezTo>
                  <a:cubicBezTo>
                    <a:pt x="190406" y="234153"/>
                    <a:pt x="199550" y="222037"/>
                    <a:pt x="210066" y="212893"/>
                  </a:cubicBezTo>
                  <a:cubicBezTo>
                    <a:pt x="230183" y="195062"/>
                    <a:pt x="250071" y="177231"/>
                    <a:pt x="269731" y="158943"/>
                  </a:cubicBezTo>
                  <a:cubicBezTo>
                    <a:pt x="290305" y="139741"/>
                    <a:pt x="290305" y="139741"/>
                    <a:pt x="269502" y="118710"/>
                  </a:cubicBezTo>
                  <a:cubicBezTo>
                    <a:pt x="267445" y="116652"/>
                    <a:pt x="265159" y="114823"/>
                    <a:pt x="263558" y="112537"/>
                  </a:cubicBezTo>
                  <a:cubicBezTo>
                    <a:pt x="260358" y="107280"/>
                    <a:pt x="259672" y="101565"/>
                    <a:pt x="264930" y="96993"/>
                  </a:cubicBezTo>
                  <a:cubicBezTo>
                    <a:pt x="269045" y="93335"/>
                    <a:pt x="274074" y="94478"/>
                    <a:pt x="278189" y="97450"/>
                  </a:cubicBezTo>
                  <a:cubicBezTo>
                    <a:pt x="310650" y="144313"/>
                    <a:pt x="362999" y="153228"/>
                    <a:pt x="386317" y="165801"/>
                  </a:cubicBezTo>
                  <a:cubicBezTo>
                    <a:pt x="394775" y="170373"/>
                    <a:pt x="402776" y="167630"/>
                    <a:pt x="410777" y="163058"/>
                  </a:cubicBezTo>
                  <a:cubicBezTo>
                    <a:pt x="452839" y="138369"/>
                    <a:pt x="494444" y="112766"/>
                    <a:pt x="533306" y="83277"/>
                  </a:cubicBezTo>
                  <a:cubicBezTo>
                    <a:pt x="551594" y="69332"/>
                    <a:pt x="555023" y="59273"/>
                    <a:pt x="548851" y="47615"/>
                  </a:cubicBezTo>
                  <a:cubicBezTo>
                    <a:pt x="543136" y="37099"/>
                    <a:pt x="531249" y="34813"/>
                    <a:pt x="509989" y="42586"/>
                  </a:cubicBezTo>
                  <a:cubicBezTo>
                    <a:pt x="477528" y="54244"/>
                    <a:pt x="445981" y="67960"/>
                    <a:pt x="415806" y="84877"/>
                  </a:cubicBezTo>
                  <a:cubicBezTo>
                    <a:pt x="401633" y="92878"/>
                    <a:pt x="389974" y="92421"/>
                    <a:pt x="375801" y="84191"/>
                  </a:cubicBezTo>
                  <a:cubicBezTo>
                    <a:pt x="344940" y="66132"/>
                    <a:pt x="320708" y="40300"/>
                    <a:pt x="295334" y="16068"/>
                  </a:cubicBezTo>
                  <a:cubicBezTo>
                    <a:pt x="281618" y="2809"/>
                    <a:pt x="268359" y="-4506"/>
                    <a:pt x="247328" y="3038"/>
                  </a:cubicBezTo>
                  <a:cubicBezTo>
                    <a:pt x="196579" y="20640"/>
                    <a:pt x="153602" y="49672"/>
                    <a:pt x="114283" y="85334"/>
                  </a:cubicBezTo>
                  <a:cubicBezTo>
                    <a:pt x="78850" y="117338"/>
                    <a:pt x="42731" y="149113"/>
                    <a:pt x="17128" y="190261"/>
                  </a:cubicBezTo>
                  <a:cubicBezTo>
                    <a:pt x="-8704" y="231867"/>
                    <a:pt x="-5047" y="269128"/>
                    <a:pt x="26272" y="306162"/>
                  </a:cubicBezTo>
                  <a:cubicBezTo>
                    <a:pt x="54161" y="339309"/>
                    <a:pt x="89822" y="357597"/>
                    <a:pt x="131199" y="366283"/>
                  </a:cubicBezTo>
                  <a:cubicBezTo>
                    <a:pt x="156345" y="371313"/>
                    <a:pt x="181720" y="375885"/>
                    <a:pt x="206866" y="382057"/>
                  </a:cubicBezTo>
                  <a:close/>
                </a:path>
              </a:pathLst>
            </a:custGeom>
            <a:solidFill>
              <a:srgbClr val="FFFFFF"/>
            </a:solidFill>
            <a:ln w="2286" cap="flat">
              <a:noFill/>
              <a:prstDash val="solid"/>
              <a:miter/>
            </a:ln>
          </p:spPr>
          <p:txBody>
            <a:bodyPr rtlCol="0" anchor="ctr"/>
            <a:lstStyle/>
            <a:p>
              <a:endParaRPr lang="en-US"/>
            </a:p>
          </p:txBody>
        </p:sp>
        <p:sp>
          <p:nvSpPr>
            <p:cNvPr id="2266" name="Freeform 462">
              <a:extLst>
                <a:ext uri="{FF2B5EF4-FFF2-40B4-BE49-F238E27FC236}">
                  <a16:creationId xmlns:a16="http://schemas.microsoft.com/office/drawing/2014/main" id="{ECD59A4E-5787-0C51-AA71-55518F63A2EA}"/>
                </a:ext>
              </a:extLst>
            </p:cNvPr>
            <p:cNvSpPr/>
            <p:nvPr/>
          </p:nvSpPr>
          <p:spPr>
            <a:xfrm>
              <a:off x="8223330" y="3021474"/>
              <a:ext cx="1604901" cy="1526162"/>
            </a:xfrm>
            <a:custGeom>
              <a:avLst/>
              <a:gdLst>
                <a:gd name="connsiteX0" fmla="*/ 68144 w 1604901"/>
                <a:gd name="connsiteY0" fmla="*/ 1259975 h 1526162"/>
                <a:gd name="connsiteX1" fmla="*/ 240052 w 1604901"/>
                <a:gd name="connsiteY1" fmla="*/ 1467773 h 1526162"/>
                <a:gd name="connsiteX2" fmla="*/ 306803 w 1604901"/>
                <a:gd name="connsiteY2" fmla="*/ 1521722 h 1526162"/>
                <a:gd name="connsiteX3" fmla="*/ 333549 w 1604901"/>
                <a:gd name="connsiteY3" fmla="*/ 1522179 h 1526162"/>
                <a:gd name="connsiteX4" fmla="*/ 390242 w 1604901"/>
                <a:gd name="connsiteY4" fmla="*/ 1483089 h 1526162"/>
                <a:gd name="connsiteX5" fmla="*/ 562149 w 1604901"/>
                <a:gd name="connsiteY5" fmla="*/ 1344100 h 1526162"/>
                <a:gd name="connsiteX6" fmla="*/ 763317 w 1604901"/>
                <a:gd name="connsiteY6" fmla="*/ 1177451 h 1526162"/>
                <a:gd name="connsiteX7" fmla="*/ 1081985 w 1604901"/>
                <a:gd name="connsiteY7" fmla="*/ 923247 h 1526162"/>
                <a:gd name="connsiteX8" fmla="*/ 1190799 w 1604901"/>
                <a:gd name="connsiteY8" fmla="*/ 843466 h 1526162"/>
                <a:gd name="connsiteX9" fmla="*/ 1251607 w 1604901"/>
                <a:gd name="connsiteY9" fmla="*/ 839580 h 1526162"/>
                <a:gd name="connsiteX10" fmla="*/ 1390367 w 1604901"/>
                <a:gd name="connsiteY10" fmla="*/ 925991 h 1526162"/>
                <a:gd name="connsiteX11" fmla="*/ 1412770 w 1604901"/>
                <a:gd name="connsiteY11" fmla="*/ 923247 h 1526162"/>
                <a:gd name="connsiteX12" fmla="*/ 1425343 w 1604901"/>
                <a:gd name="connsiteY12" fmla="*/ 904274 h 1526162"/>
                <a:gd name="connsiteX13" fmla="*/ 1452775 w 1604901"/>
                <a:gd name="connsiteY13" fmla="*/ 837980 h 1526162"/>
                <a:gd name="connsiteX14" fmla="*/ 1570046 w 1604901"/>
                <a:gd name="connsiteY14" fmla="*/ 548115 h 1526162"/>
                <a:gd name="connsiteX15" fmla="*/ 1602050 w 1604901"/>
                <a:gd name="connsiteY15" fmla="*/ 367978 h 1526162"/>
                <a:gd name="connsiteX16" fmla="*/ 1591078 w 1604901"/>
                <a:gd name="connsiteY16" fmla="*/ 300084 h 1526162"/>
                <a:gd name="connsiteX17" fmla="*/ 1556559 w 1604901"/>
                <a:gd name="connsiteY17" fmla="*/ 268537 h 1526162"/>
                <a:gd name="connsiteX18" fmla="*/ 1236062 w 1604901"/>
                <a:gd name="connsiteY18" fmla="*/ 260307 h 1526162"/>
                <a:gd name="connsiteX19" fmla="*/ 1204744 w 1604901"/>
                <a:gd name="connsiteY19" fmla="*/ 253678 h 1526162"/>
                <a:gd name="connsiteX20" fmla="*/ 1154223 w 1604901"/>
                <a:gd name="connsiteY20" fmla="*/ 239505 h 1526162"/>
                <a:gd name="connsiteX21" fmla="*/ 1081528 w 1604901"/>
                <a:gd name="connsiteY21" fmla="*/ 245448 h 1526162"/>
                <a:gd name="connsiteX22" fmla="*/ 1044266 w 1604901"/>
                <a:gd name="connsiteY22" fmla="*/ 244305 h 1526162"/>
                <a:gd name="connsiteX23" fmla="*/ 1008833 w 1604901"/>
                <a:gd name="connsiteY23" fmla="*/ 252764 h 1526162"/>
                <a:gd name="connsiteX24" fmla="*/ 977744 w 1604901"/>
                <a:gd name="connsiteY24" fmla="*/ 246134 h 1526162"/>
                <a:gd name="connsiteX25" fmla="*/ 1026893 w 1604901"/>
                <a:gd name="connsiteY25" fmla="*/ 234476 h 1526162"/>
                <a:gd name="connsiteX26" fmla="*/ 1105074 w 1604901"/>
                <a:gd name="connsiteY26" fmla="*/ 116289 h 1526162"/>
                <a:gd name="connsiteX27" fmla="*/ 1012262 w 1604901"/>
                <a:gd name="connsiteY27" fmla="*/ 4275 h 1526162"/>
                <a:gd name="connsiteX28" fmla="*/ 931567 w 1604901"/>
                <a:gd name="connsiteY28" fmla="*/ 10448 h 1526162"/>
                <a:gd name="connsiteX29" fmla="*/ 878074 w 1604901"/>
                <a:gd name="connsiteY29" fmla="*/ 190813 h 1526162"/>
                <a:gd name="connsiteX30" fmla="*/ 874188 w 1604901"/>
                <a:gd name="connsiteY30" fmla="*/ 207044 h 1526162"/>
                <a:gd name="connsiteX31" fmla="*/ 858186 w 1604901"/>
                <a:gd name="connsiteY31" fmla="*/ 213216 h 1526162"/>
                <a:gd name="connsiteX32" fmla="*/ 735199 w 1604901"/>
                <a:gd name="connsiteY32" fmla="*/ 290483 h 1526162"/>
                <a:gd name="connsiteX33" fmla="*/ 632786 w 1604901"/>
                <a:gd name="connsiteY33" fmla="*/ 398610 h 1526162"/>
                <a:gd name="connsiteX34" fmla="*/ 618613 w 1604901"/>
                <a:gd name="connsiteY34" fmla="*/ 490965 h 1526162"/>
                <a:gd name="connsiteX35" fmla="*/ 703424 w 1604901"/>
                <a:gd name="connsiteY35" fmla="*/ 584005 h 1526162"/>
                <a:gd name="connsiteX36" fmla="*/ 728570 w 1604901"/>
                <a:gd name="connsiteY36" fmla="*/ 600007 h 1526162"/>
                <a:gd name="connsiteX37" fmla="*/ 694737 w 1604901"/>
                <a:gd name="connsiteY37" fmla="*/ 625382 h 1526162"/>
                <a:gd name="connsiteX38" fmla="*/ 153184 w 1604901"/>
                <a:gd name="connsiteY38" fmla="*/ 943593 h 1526162"/>
                <a:gd name="connsiteX39" fmla="*/ 63572 w 1604901"/>
                <a:gd name="connsiteY39" fmla="*/ 988627 h 1526162"/>
                <a:gd name="connsiteX40" fmla="*/ 43227 w 1604901"/>
                <a:gd name="connsiteY40" fmla="*/ 1007601 h 1526162"/>
                <a:gd name="connsiteX41" fmla="*/ 4822 w 1604901"/>
                <a:gd name="connsiteY41" fmla="*/ 1100412 h 1526162"/>
                <a:gd name="connsiteX42" fmla="*/ 6194 w 1604901"/>
                <a:gd name="connsiteY42" fmla="*/ 1147504 h 1526162"/>
                <a:gd name="connsiteX43" fmla="*/ 68144 w 1604901"/>
                <a:gd name="connsiteY43" fmla="*/ 1259975 h 1526162"/>
                <a:gd name="connsiteX44" fmla="*/ 1168625 w 1604901"/>
                <a:gd name="connsiteY44" fmla="*/ 839123 h 1526162"/>
                <a:gd name="connsiteX45" fmla="*/ 963571 w 1604901"/>
                <a:gd name="connsiteY45" fmla="*/ 986570 h 1526162"/>
                <a:gd name="connsiteX46" fmla="*/ 738628 w 1604901"/>
                <a:gd name="connsiteY46" fmla="*/ 1174479 h 1526162"/>
                <a:gd name="connsiteX47" fmla="*/ 426818 w 1604901"/>
                <a:gd name="connsiteY47" fmla="*/ 1428453 h 1526162"/>
                <a:gd name="connsiteX48" fmla="*/ 373783 w 1604901"/>
                <a:gd name="connsiteY48" fmla="*/ 1472573 h 1526162"/>
                <a:gd name="connsiteX49" fmla="*/ 341779 w 1604901"/>
                <a:gd name="connsiteY49" fmla="*/ 1490404 h 1526162"/>
                <a:gd name="connsiteX50" fmla="*/ 339950 w 1604901"/>
                <a:gd name="connsiteY50" fmla="*/ 1426167 h 1526162"/>
                <a:gd name="connsiteX51" fmla="*/ 352751 w 1604901"/>
                <a:gd name="connsiteY51" fmla="*/ 1405136 h 1526162"/>
                <a:gd name="connsiteX52" fmla="*/ 705024 w 1604901"/>
                <a:gd name="connsiteY52" fmla="*/ 1133102 h 1526162"/>
                <a:gd name="connsiteX53" fmla="*/ 907335 w 1604901"/>
                <a:gd name="connsiteY53" fmla="*/ 981540 h 1526162"/>
                <a:gd name="connsiteX54" fmla="*/ 1187370 w 1604901"/>
                <a:gd name="connsiteY54" fmla="*/ 756827 h 1526162"/>
                <a:gd name="connsiteX55" fmla="*/ 1213430 w 1604901"/>
                <a:gd name="connsiteY55" fmla="*/ 741053 h 1526162"/>
                <a:gd name="connsiteX56" fmla="*/ 1168625 w 1604901"/>
                <a:gd name="connsiteY56" fmla="*/ 839123 h 1526162"/>
                <a:gd name="connsiteX57" fmla="*/ 1380994 w 1604901"/>
                <a:gd name="connsiteY57" fmla="*/ 893072 h 1526162"/>
                <a:gd name="connsiteX58" fmla="*/ 1241777 w 1604901"/>
                <a:gd name="connsiteY58" fmla="*/ 808033 h 1526162"/>
                <a:gd name="connsiteX59" fmla="*/ 1228975 w 1604901"/>
                <a:gd name="connsiteY59" fmla="*/ 765285 h 1526162"/>
                <a:gd name="connsiteX60" fmla="*/ 1264865 w 1604901"/>
                <a:gd name="connsiteY60" fmla="*/ 750883 h 1526162"/>
                <a:gd name="connsiteX61" fmla="*/ 1361792 w 1604901"/>
                <a:gd name="connsiteY61" fmla="*/ 805061 h 1526162"/>
                <a:gd name="connsiteX62" fmla="*/ 1375051 w 1604901"/>
                <a:gd name="connsiteY62" fmla="*/ 818091 h 1526162"/>
                <a:gd name="connsiteX63" fmla="*/ 1380994 w 1604901"/>
                <a:gd name="connsiteY63" fmla="*/ 893072 h 1526162"/>
                <a:gd name="connsiteX64" fmla="*/ 1584448 w 1604901"/>
                <a:gd name="connsiteY64" fmla="*/ 436558 h 1526162"/>
                <a:gd name="connsiteX65" fmla="*/ 1488208 w 1604901"/>
                <a:gd name="connsiteY65" fmla="*/ 701048 h 1526162"/>
                <a:gd name="connsiteX66" fmla="*/ 1417113 w 1604901"/>
                <a:gd name="connsiteY66" fmla="*/ 873413 h 1526162"/>
                <a:gd name="connsiteX67" fmla="*/ 1404997 w 1604901"/>
                <a:gd name="connsiteY67" fmla="*/ 885300 h 1526162"/>
                <a:gd name="connsiteX68" fmla="*/ 1402940 w 1604901"/>
                <a:gd name="connsiteY68" fmla="*/ 780601 h 1526162"/>
                <a:gd name="connsiteX69" fmla="*/ 1522040 w 1604901"/>
                <a:gd name="connsiteY69" fmla="*/ 457361 h 1526162"/>
                <a:gd name="connsiteX70" fmla="*/ 1574618 w 1604901"/>
                <a:gd name="connsiteY70" fmla="*/ 314028 h 1526162"/>
                <a:gd name="connsiteX71" fmla="*/ 1584448 w 1604901"/>
                <a:gd name="connsiteY71" fmla="*/ 436558 h 1526162"/>
                <a:gd name="connsiteX72" fmla="*/ 1034665 w 1604901"/>
                <a:gd name="connsiteY72" fmla="*/ 266022 h 1526162"/>
                <a:gd name="connsiteX73" fmla="*/ 1077642 w 1604901"/>
                <a:gd name="connsiteY73" fmla="*/ 264879 h 1526162"/>
                <a:gd name="connsiteX74" fmla="*/ 1038551 w 1604901"/>
                <a:gd name="connsiteY74" fmla="*/ 285225 h 1526162"/>
                <a:gd name="connsiteX75" fmla="*/ 1026664 w 1604901"/>
                <a:gd name="connsiteY75" fmla="*/ 276081 h 1526162"/>
                <a:gd name="connsiteX76" fmla="*/ 1034665 w 1604901"/>
                <a:gd name="connsiteY76" fmla="*/ 266022 h 1526162"/>
                <a:gd name="connsiteX77" fmla="*/ 908249 w 1604901"/>
                <a:gd name="connsiteY77" fmla="*/ 49767 h 1526162"/>
                <a:gd name="connsiteX78" fmla="*/ 1049296 w 1604901"/>
                <a:gd name="connsiteY78" fmla="*/ 42223 h 1526162"/>
                <a:gd name="connsiteX79" fmla="*/ 1080385 w 1604901"/>
                <a:gd name="connsiteY79" fmla="*/ 150122 h 1526162"/>
                <a:gd name="connsiteX80" fmla="*/ 984145 w 1604901"/>
                <a:gd name="connsiteY80" fmla="*/ 220760 h 1526162"/>
                <a:gd name="connsiteX81" fmla="*/ 901391 w 1604901"/>
                <a:gd name="connsiteY81" fmla="*/ 182583 h 1526162"/>
                <a:gd name="connsiteX82" fmla="*/ 908249 w 1604901"/>
                <a:gd name="connsiteY82" fmla="*/ 49767 h 1526162"/>
                <a:gd name="connsiteX83" fmla="*/ 663419 w 1604901"/>
                <a:gd name="connsiteY83" fmla="*/ 524340 h 1526162"/>
                <a:gd name="connsiteX84" fmla="*/ 654275 w 1604901"/>
                <a:gd name="connsiteY84" fmla="*/ 408440 h 1526162"/>
                <a:gd name="connsiteX85" fmla="*/ 751430 w 1604901"/>
                <a:gd name="connsiteY85" fmla="*/ 303513 h 1526162"/>
                <a:gd name="connsiteX86" fmla="*/ 884475 w 1604901"/>
                <a:gd name="connsiteY86" fmla="*/ 221217 h 1526162"/>
                <a:gd name="connsiteX87" fmla="*/ 932481 w 1604901"/>
                <a:gd name="connsiteY87" fmla="*/ 234247 h 1526162"/>
                <a:gd name="connsiteX88" fmla="*/ 1012948 w 1604901"/>
                <a:gd name="connsiteY88" fmla="*/ 302370 h 1526162"/>
                <a:gd name="connsiteX89" fmla="*/ 1052953 w 1604901"/>
                <a:gd name="connsiteY89" fmla="*/ 303056 h 1526162"/>
                <a:gd name="connsiteX90" fmla="*/ 1147136 w 1604901"/>
                <a:gd name="connsiteY90" fmla="*/ 260765 h 1526162"/>
                <a:gd name="connsiteX91" fmla="*/ 1185998 w 1604901"/>
                <a:gd name="connsiteY91" fmla="*/ 265794 h 1526162"/>
                <a:gd name="connsiteX92" fmla="*/ 1170454 w 1604901"/>
                <a:gd name="connsiteY92" fmla="*/ 301455 h 1526162"/>
                <a:gd name="connsiteX93" fmla="*/ 1047924 w 1604901"/>
                <a:gd name="connsiteY93" fmla="*/ 381237 h 1526162"/>
                <a:gd name="connsiteX94" fmla="*/ 1023464 w 1604901"/>
                <a:gd name="connsiteY94" fmla="*/ 383980 h 1526162"/>
                <a:gd name="connsiteX95" fmla="*/ 915336 w 1604901"/>
                <a:gd name="connsiteY95" fmla="*/ 315629 h 1526162"/>
                <a:gd name="connsiteX96" fmla="*/ 902077 w 1604901"/>
                <a:gd name="connsiteY96" fmla="*/ 315171 h 1526162"/>
                <a:gd name="connsiteX97" fmla="*/ 900706 w 1604901"/>
                <a:gd name="connsiteY97" fmla="*/ 330716 h 1526162"/>
                <a:gd name="connsiteX98" fmla="*/ 906649 w 1604901"/>
                <a:gd name="connsiteY98" fmla="*/ 336888 h 1526162"/>
                <a:gd name="connsiteX99" fmla="*/ 906878 w 1604901"/>
                <a:gd name="connsiteY99" fmla="*/ 377122 h 1526162"/>
                <a:gd name="connsiteX100" fmla="*/ 847213 w 1604901"/>
                <a:gd name="connsiteY100" fmla="*/ 431072 h 1526162"/>
                <a:gd name="connsiteX101" fmla="*/ 810180 w 1604901"/>
                <a:gd name="connsiteY101" fmla="*/ 445702 h 1526162"/>
                <a:gd name="connsiteX102" fmla="*/ 796693 w 1604901"/>
                <a:gd name="connsiteY102" fmla="*/ 454160 h 1526162"/>
                <a:gd name="connsiteX103" fmla="*/ 806522 w 1604901"/>
                <a:gd name="connsiteY103" fmla="*/ 469248 h 1526162"/>
                <a:gd name="connsiteX104" fmla="*/ 925166 w 1604901"/>
                <a:gd name="connsiteY104" fmla="*/ 532341 h 1526162"/>
                <a:gd name="connsiteX105" fmla="*/ 970429 w 1604901"/>
                <a:gd name="connsiteY105" fmla="*/ 562288 h 1526162"/>
                <a:gd name="connsiteX106" fmla="*/ 977515 w 1604901"/>
                <a:gd name="connsiteY106" fmla="*/ 602064 h 1526162"/>
                <a:gd name="connsiteX107" fmla="*/ 850185 w 1604901"/>
                <a:gd name="connsiteY107" fmla="*/ 785630 h 1526162"/>
                <a:gd name="connsiteX108" fmla="*/ 800122 w 1604901"/>
                <a:gd name="connsiteY108" fmla="*/ 813291 h 1526162"/>
                <a:gd name="connsiteX109" fmla="*/ 755545 w 1604901"/>
                <a:gd name="connsiteY109" fmla="*/ 801632 h 1526162"/>
                <a:gd name="connsiteX110" fmla="*/ 744572 w 1604901"/>
                <a:gd name="connsiteY110" fmla="*/ 767799 h 1526162"/>
                <a:gd name="connsiteX111" fmla="*/ 783662 w 1604901"/>
                <a:gd name="connsiteY111" fmla="*/ 714764 h 1526162"/>
                <a:gd name="connsiteX112" fmla="*/ 854071 w 1604901"/>
                <a:gd name="connsiteY112" fmla="*/ 631554 h 1526162"/>
                <a:gd name="connsiteX113" fmla="*/ 844013 w 1604901"/>
                <a:gd name="connsiteY113" fmla="*/ 600236 h 1526162"/>
                <a:gd name="connsiteX114" fmla="*/ 768118 w 1604901"/>
                <a:gd name="connsiteY114" fmla="*/ 584005 h 1526162"/>
                <a:gd name="connsiteX115" fmla="*/ 663419 w 1604901"/>
                <a:gd name="connsiteY115" fmla="*/ 524340 h 1526162"/>
                <a:gd name="connsiteX116" fmla="*/ 1036951 w 1604901"/>
                <a:gd name="connsiteY116" fmla="*/ 437244 h 1526162"/>
                <a:gd name="connsiteX117" fmla="*/ 931795 w 1604901"/>
                <a:gd name="connsiteY117" fmla="*/ 495765 h 1526162"/>
                <a:gd name="connsiteX118" fmla="*/ 906878 w 1604901"/>
                <a:gd name="connsiteY118" fmla="*/ 496908 h 1526162"/>
                <a:gd name="connsiteX119" fmla="*/ 844699 w 1604901"/>
                <a:gd name="connsiteY119" fmla="*/ 461475 h 1526162"/>
                <a:gd name="connsiteX120" fmla="*/ 929738 w 1604901"/>
                <a:gd name="connsiteY120" fmla="*/ 381237 h 1526162"/>
                <a:gd name="connsiteX121" fmla="*/ 960827 w 1604901"/>
                <a:gd name="connsiteY121" fmla="*/ 377579 h 1526162"/>
                <a:gd name="connsiteX122" fmla="*/ 1025978 w 1604901"/>
                <a:gd name="connsiteY122" fmla="*/ 407069 h 1526162"/>
                <a:gd name="connsiteX123" fmla="*/ 1039466 w 1604901"/>
                <a:gd name="connsiteY123" fmla="*/ 416898 h 1526162"/>
                <a:gd name="connsiteX124" fmla="*/ 1036951 w 1604901"/>
                <a:gd name="connsiteY124" fmla="*/ 437244 h 1526162"/>
                <a:gd name="connsiteX125" fmla="*/ 85518 w 1604901"/>
                <a:gd name="connsiteY125" fmla="*/ 1002800 h 1526162"/>
                <a:gd name="connsiteX126" fmla="*/ 102892 w 1604901"/>
                <a:gd name="connsiteY126" fmla="*/ 992513 h 1526162"/>
                <a:gd name="connsiteX127" fmla="*/ 329206 w 1604901"/>
                <a:gd name="connsiteY127" fmla="*/ 868383 h 1526162"/>
                <a:gd name="connsiteX128" fmla="*/ 746401 w 1604901"/>
                <a:gd name="connsiteY128" fmla="*/ 611437 h 1526162"/>
                <a:gd name="connsiteX129" fmla="*/ 767432 w 1604901"/>
                <a:gd name="connsiteY129" fmla="*/ 604579 h 1526162"/>
                <a:gd name="connsiteX130" fmla="*/ 835555 w 1604901"/>
                <a:gd name="connsiteY130" fmla="*/ 623096 h 1526162"/>
                <a:gd name="connsiteX131" fmla="*/ 771089 w 1604901"/>
                <a:gd name="connsiteY131" fmla="*/ 701505 h 1526162"/>
                <a:gd name="connsiteX132" fmla="*/ 723083 w 1604901"/>
                <a:gd name="connsiteY132" fmla="*/ 762313 h 1526162"/>
                <a:gd name="connsiteX133" fmla="*/ 729484 w 1604901"/>
                <a:gd name="connsiteY133" fmla="*/ 812148 h 1526162"/>
                <a:gd name="connsiteX134" fmla="*/ 819553 w 1604901"/>
                <a:gd name="connsiteY134" fmla="*/ 831807 h 1526162"/>
                <a:gd name="connsiteX135" fmla="*/ 868702 w 1604901"/>
                <a:gd name="connsiteY135" fmla="*/ 793860 h 1526162"/>
                <a:gd name="connsiteX136" fmla="*/ 991917 w 1604901"/>
                <a:gd name="connsiteY136" fmla="*/ 617381 h 1526162"/>
                <a:gd name="connsiteX137" fmla="*/ 1002661 w 1604901"/>
                <a:gd name="connsiteY137" fmla="*/ 597035 h 1526162"/>
                <a:gd name="connsiteX138" fmla="*/ 990545 w 1604901"/>
                <a:gd name="connsiteY138" fmla="*/ 549258 h 1526162"/>
                <a:gd name="connsiteX139" fmla="*/ 967000 w 1604901"/>
                <a:gd name="connsiteY139" fmla="*/ 532799 h 1526162"/>
                <a:gd name="connsiteX140" fmla="*/ 943682 w 1604901"/>
                <a:gd name="connsiteY140" fmla="*/ 515196 h 1526162"/>
                <a:gd name="connsiteX141" fmla="*/ 1056382 w 1604901"/>
                <a:gd name="connsiteY141" fmla="*/ 448902 h 1526162"/>
                <a:gd name="connsiteX142" fmla="*/ 1066669 w 1604901"/>
                <a:gd name="connsiteY142" fmla="*/ 415984 h 1526162"/>
                <a:gd name="connsiteX143" fmla="*/ 1075585 w 1604901"/>
                <a:gd name="connsiteY143" fmla="*/ 387409 h 1526162"/>
                <a:gd name="connsiteX144" fmla="*/ 1176169 w 1604901"/>
                <a:gd name="connsiteY144" fmla="*/ 320658 h 1526162"/>
                <a:gd name="connsiteX145" fmla="*/ 1191256 w 1604901"/>
                <a:gd name="connsiteY145" fmla="*/ 307628 h 1526162"/>
                <a:gd name="connsiteX146" fmla="*/ 1266008 w 1604901"/>
                <a:gd name="connsiteY146" fmla="*/ 277681 h 1526162"/>
                <a:gd name="connsiteX147" fmla="*/ 1443859 w 1604901"/>
                <a:gd name="connsiteY147" fmla="*/ 280424 h 1526162"/>
                <a:gd name="connsiteX148" fmla="*/ 1543757 w 1604901"/>
                <a:gd name="connsiteY148" fmla="*/ 291854 h 1526162"/>
                <a:gd name="connsiteX149" fmla="*/ 1555873 w 1604901"/>
                <a:gd name="connsiteY149" fmla="*/ 312428 h 1526162"/>
                <a:gd name="connsiteX150" fmla="*/ 1515640 w 1604901"/>
                <a:gd name="connsiteY150" fmla="*/ 420785 h 1526162"/>
                <a:gd name="connsiteX151" fmla="*/ 1515640 w 1604901"/>
                <a:gd name="connsiteY151" fmla="*/ 420785 h 1526162"/>
                <a:gd name="connsiteX152" fmla="*/ 1509925 w 1604901"/>
                <a:gd name="connsiteY152" fmla="*/ 435415 h 1526162"/>
                <a:gd name="connsiteX153" fmla="*/ 1507181 w 1604901"/>
                <a:gd name="connsiteY153" fmla="*/ 442502 h 1526162"/>
                <a:gd name="connsiteX154" fmla="*/ 1502381 w 1604901"/>
                <a:gd name="connsiteY154" fmla="*/ 454389 h 1526162"/>
                <a:gd name="connsiteX155" fmla="*/ 1497809 w 1604901"/>
                <a:gd name="connsiteY155" fmla="*/ 465590 h 1526162"/>
                <a:gd name="connsiteX156" fmla="*/ 1494151 w 1604901"/>
                <a:gd name="connsiteY156" fmla="*/ 474277 h 1526162"/>
                <a:gd name="connsiteX157" fmla="*/ 1485464 w 1604901"/>
                <a:gd name="connsiteY157" fmla="*/ 494622 h 1526162"/>
                <a:gd name="connsiteX158" fmla="*/ 1416199 w 1604901"/>
                <a:gd name="connsiteY158" fmla="*/ 689161 h 1526162"/>
                <a:gd name="connsiteX159" fmla="*/ 1388538 w 1604901"/>
                <a:gd name="connsiteY159" fmla="*/ 761627 h 1526162"/>
                <a:gd name="connsiteX160" fmla="*/ 1342818 w 1604901"/>
                <a:gd name="connsiteY160" fmla="*/ 777172 h 1526162"/>
                <a:gd name="connsiteX161" fmla="*/ 1262122 w 1604901"/>
                <a:gd name="connsiteY161" fmla="*/ 722537 h 1526162"/>
                <a:gd name="connsiteX162" fmla="*/ 1243377 w 1604901"/>
                <a:gd name="connsiteY162" fmla="*/ 709506 h 1526162"/>
                <a:gd name="connsiteX163" fmla="*/ 1214802 w 1604901"/>
                <a:gd name="connsiteY163" fmla="*/ 712021 h 1526162"/>
                <a:gd name="connsiteX164" fmla="*/ 1040152 w 1604901"/>
                <a:gd name="connsiteY164" fmla="*/ 856953 h 1526162"/>
                <a:gd name="connsiteX165" fmla="*/ 971572 w 1604901"/>
                <a:gd name="connsiteY165" fmla="*/ 909074 h 1526162"/>
                <a:gd name="connsiteX166" fmla="*/ 834183 w 1604901"/>
                <a:gd name="connsiteY166" fmla="*/ 1013087 h 1526162"/>
                <a:gd name="connsiteX167" fmla="*/ 604897 w 1604901"/>
                <a:gd name="connsiteY167" fmla="*/ 1186137 h 1526162"/>
                <a:gd name="connsiteX168" fmla="*/ 410816 w 1604901"/>
                <a:gd name="connsiteY168" fmla="*/ 1334042 h 1526162"/>
                <a:gd name="connsiteX169" fmla="*/ 348408 w 1604901"/>
                <a:gd name="connsiteY169" fmla="*/ 1384562 h 1526162"/>
                <a:gd name="connsiteX170" fmla="*/ 310918 w 1604901"/>
                <a:gd name="connsiteY170" fmla="*/ 1379533 h 1526162"/>
                <a:gd name="connsiteX171" fmla="*/ 196389 w 1604901"/>
                <a:gd name="connsiteY171" fmla="*/ 1235972 h 1526162"/>
                <a:gd name="connsiteX172" fmla="*/ 170100 w 1604901"/>
                <a:gd name="connsiteY172" fmla="*/ 1197339 h 1526162"/>
                <a:gd name="connsiteX173" fmla="*/ 170100 w 1604901"/>
                <a:gd name="connsiteY173" fmla="*/ 1197110 h 1526162"/>
                <a:gd name="connsiteX174" fmla="*/ 144040 w 1604901"/>
                <a:gd name="connsiteY174" fmla="*/ 1158477 h 1526162"/>
                <a:gd name="connsiteX175" fmla="*/ 144040 w 1604901"/>
                <a:gd name="connsiteY175" fmla="*/ 1158477 h 1526162"/>
                <a:gd name="connsiteX176" fmla="*/ 116608 w 1604901"/>
                <a:gd name="connsiteY176" fmla="*/ 1116643 h 1526162"/>
                <a:gd name="connsiteX177" fmla="*/ 76374 w 1604901"/>
                <a:gd name="connsiteY177" fmla="*/ 1030918 h 1526162"/>
                <a:gd name="connsiteX178" fmla="*/ 85518 w 1604901"/>
                <a:gd name="connsiteY178" fmla="*/ 1002800 h 1526162"/>
                <a:gd name="connsiteX179" fmla="*/ 28368 w 1604901"/>
                <a:gd name="connsiteY179" fmla="*/ 1098584 h 1526162"/>
                <a:gd name="connsiteX180" fmla="*/ 54428 w 1604901"/>
                <a:gd name="connsiteY180" fmla="*/ 1042805 h 1526162"/>
                <a:gd name="connsiteX181" fmla="*/ 62429 w 1604901"/>
                <a:gd name="connsiteY181" fmla="*/ 1053778 h 1526162"/>
                <a:gd name="connsiteX182" fmla="*/ 260397 w 1604901"/>
                <a:gd name="connsiteY182" fmla="*/ 1348672 h 1526162"/>
                <a:gd name="connsiteX183" fmla="*/ 296516 w 1604901"/>
                <a:gd name="connsiteY183" fmla="*/ 1393249 h 1526162"/>
                <a:gd name="connsiteX184" fmla="*/ 321433 w 1604901"/>
                <a:gd name="connsiteY184" fmla="*/ 1486746 h 1526162"/>
                <a:gd name="connsiteX185" fmla="*/ 306117 w 1604901"/>
                <a:gd name="connsiteY185" fmla="*/ 1495890 h 1526162"/>
                <a:gd name="connsiteX186" fmla="*/ 263140 w 1604901"/>
                <a:gd name="connsiteY186" fmla="*/ 1462743 h 1526162"/>
                <a:gd name="connsiteX187" fmla="*/ 87575 w 1604901"/>
                <a:gd name="connsiteY187" fmla="*/ 1254032 h 1526162"/>
                <a:gd name="connsiteX188" fmla="*/ 28597 w 1604901"/>
                <a:gd name="connsiteY188" fmla="*/ 1145675 h 1526162"/>
                <a:gd name="connsiteX189" fmla="*/ 28368 w 1604901"/>
                <a:gd name="connsiteY189" fmla="*/ 1098584 h 1526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Lst>
              <a:rect l="l" t="t" r="r" b="b"/>
              <a:pathLst>
                <a:path w="1604901" h="1526162">
                  <a:moveTo>
                    <a:pt x="68144" y="1259975"/>
                  </a:moveTo>
                  <a:cubicBezTo>
                    <a:pt x="120494" y="1333356"/>
                    <a:pt x="177872" y="1402622"/>
                    <a:pt x="240052" y="1467773"/>
                  </a:cubicBezTo>
                  <a:cubicBezTo>
                    <a:pt x="259940" y="1488575"/>
                    <a:pt x="281428" y="1507320"/>
                    <a:pt x="306803" y="1521722"/>
                  </a:cubicBezTo>
                  <a:cubicBezTo>
                    <a:pt x="316404" y="1527209"/>
                    <a:pt x="324634" y="1527894"/>
                    <a:pt x="333549" y="1522179"/>
                  </a:cubicBezTo>
                  <a:cubicBezTo>
                    <a:pt x="352751" y="1509606"/>
                    <a:pt x="372868" y="1498405"/>
                    <a:pt x="390242" y="1483089"/>
                  </a:cubicBezTo>
                  <a:cubicBezTo>
                    <a:pt x="445334" y="1434168"/>
                    <a:pt x="503856" y="1389134"/>
                    <a:pt x="562149" y="1344100"/>
                  </a:cubicBezTo>
                  <a:cubicBezTo>
                    <a:pt x="631186" y="1290836"/>
                    <a:pt x="696794" y="1233686"/>
                    <a:pt x="763317" y="1177451"/>
                  </a:cubicBezTo>
                  <a:cubicBezTo>
                    <a:pt x="867101" y="1089668"/>
                    <a:pt x="969743" y="1000286"/>
                    <a:pt x="1081985" y="923247"/>
                  </a:cubicBezTo>
                  <a:cubicBezTo>
                    <a:pt x="1119019" y="897644"/>
                    <a:pt x="1157195" y="873413"/>
                    <a:pt x="1190799" y="843466"/>
                  </a:cubicBezTo>
                  <a:cubicBezTo>
                    <a:pt x="1214116" y="822892"/>
                    <a:pt x="1223489" y="821978"/>
                    <a:pt x="1251607" y="839580"/>
                  </a:cubicBezTo>
                  <a:cubicBezTo>
                    <a:pt x="1297784" y="868383"/>
                    <a:pt x="1344418" y="896730"/>
                    <a:pt x="1390367" y="925991"/>
                  </a:cubicBezTo>
                  <a:cubicBezTo>
                    <a:pt x="1400197" y="932163"/>
                    <a:pt x="1406597" y="930334"/>
                    <a:pt x="1412770" y="923247"/>
                  </a:cubicBezTo>
                  <a:cubicBezTo>
                    <a:pt x="1417799" y="917532"/>
                    <a:pt x="1421456" y="910674"/>
                    <a:pt x="1425343" y="904274"/>
                  </a:cubicBezTo>
                  <a:cubicBezTo>
                    <a:pt x="1437916" y="883700"/>
                    <a:pt x="1444088" y="860382"/>
                    <a:pt x="1452775" y="837980"/>
                  </a:cubicBezTo>
                  <a:cubicBezTo>
                    <a:pt x="1490265" y="740825"/>
                    <a:pt x="1533013" y="645727"/>
                    <a:pt x="1570046" y="548115"/>
                  </a:cubicBezTo>
                  <a:cubicBezTo>
                    <a:pt x="1592221" y="489822"/>
                    <a:pt x="1612566" y="432215"/>
                    <a:pt x="1602050" y="367978"/>
                  </a:cubicBezTo>
                  <a:cubicBezTo>
                    <a:pt x="1598393" y="345347"/>
                    <a:pt x="1595421" y="322715"/>
                    <a:pt x="1591078" y="300084"/>
                  </a:cubicBezTo>
                  <a:cubicBezTo>
                    <a:pt x="1587420" y="280881"/>
                    <a:pt x="1577590" y="270823"/>
                    <a:pt x="1556559" y="268537"/>
                  </a:cubicBezTo>
                  <a:cubicBezTo>
                    <a:pt x="1449803" y="256421"/>
                    <a:pt x="1343047" y="254135"/>
                    <a:pt x="1236062" y="260307"/>
                  </a:cubicBezTo>
                  <a:cubicBezTo>
                    <a:pt x="1225546" y="260993"/>
                    <a:pt x="1212745" y="266937"/>
                    <a:pt x="1204744" y="253678"/>
                  </a:cubicBezTo>
                  <a:cubicBezTo>
                    <a:pt x="1192399" y="233333"/>
                    <a:pt x="1172968" y="231961"/>
                    <a:pt x="1154223" y="239505"/>
                  </a:cubicBezTo>
                  <a:cubicBezTo>
                    <a:pt x="1129991" y="249106"/>
                    <a:pt x="1106217" y="248420"/>
                    <a:pt x="1081528" y="245448"/>
                  </a:cubicBezTo>
                  <a:cubicBezTo>
                    <a:pt x="1069184" y="244077"/>
                    <a:pt x="1056611" y="244991"/>
                    <a:pt x="1044266" y="244305"/>
                  </a:cubicBezTo>
                  <a:cubicBezTo>
                    <a:pt x="1031465" y="243620"/>
                    <a:pt x="1015920" y="244763"/>
                    <a:pt x="1008833" y="252764"/>
                  </a:cubicBezTo>
                  <a:cubicBezTo>
                    <a:pt x="993517" y="269909"/>
                    <a:pt x="988488" y="257793"/>
                    <a:pt x="977744" y="246134"/>
                  </a:cubicBezTo>
                  <a:cubicBezTo>
                    <a:pt x="996032" y="242019"/>
                    <a:pt x="1011805" y="239276"/>
                    <a:pt x="1026893" y="234476"/>
                  </a:cubicBezTo>
                  <a:cubicBezTo>
                    <a:pt x="1070784" y="220531"/>
                    <a:pt x="1109189" y="159495"/>
                    <a:pt x="1105074" y="116289"/>
                  </a:cubicBezTo>
                  <a:cubicBezTo>
                    <a:pt x="1100502" y="68055"/>
                    <a:pt x="1072156" y="15248"/>
                    <a:pt x="1012262" y="4275"/>
                  </a:cubicBezTo>
                  <a:cubicBezTo>
                    <a:pt x="981859" y="-1211"/>
                    <a:pt x="970886" y="-3497"/>
                    <a:pt x="931567" y="10448"/>
                  </a:cubicBezTo>
                  <a:cubicBezTo>
                    <a:pt x="865044" y="38565"/>
                    <a:pt x="830525" y="116061"/>
                    <a:pt x="878074" y="190813"/>
                  </a:cubicBezTo>
                  <a:cubicBezTo>
                    <a:pt x="883103" y="197900"/>
                    <a:pt x="881732" y="203386"/>
                    <a:pt x="874188" y="207044"/>
                  </a:cubicBezTo>
                  <a:cubicBezTo>
                    <a:pt x="868930" y="209558"/>
                    <a:pt x="863215" y="210701"/>
                    <a:pt x="858186" y="213216"/>
                  </a:cubicBezTo>
                  <a:cubicBezTo>
                    <a:pt x="833497" y="225332"/>
                    <a:pt x="750744" y="276309"/>
                    <a:pt x="735199" y="290483"/>
                  </a:cubicBezTo>
                  <a:cubicBezTo>
                    <a:pt x="698395" y="324087"/>
                    <a:pt x="660904" y="357234"/>
                    <a:pt x="632786" y="398610"/>
                  </a:cubicBezTo>
                  <a:cubicBezTo>
                    <a:pt x="614041" y="426500"/>
                    <a:pt x="606269" y="456675"/>
                    <a:pt x="618613" y="490965"/>
                  </a:cubicBezTo>
                  <a:cubicBezTo>
                    <a:pt x="634158" y="534399"/>
                    <a:pt x="664562" y="562745"/>
                    <a:pt x="703424" y="584005"/>
                  </a:cubicBezTo>
                  <a:cubicBezTo>
                    <a:pt x="711425" y="588348"/>
                    <a:pt x="721712" y="589263"/>
                    <a:pt x="728570" y="600007"/>
                  </a:cubicBezTo>
                  <a:cubicBezTo>
                    <a:pt x="718283" y="609837"/>
                    <a:pt x="706853" y="617838"/>
                    <a:pt x="694737" y="625382"/>
                  </a:cubicBezTo>
                  <a:cubicBezTo>
                    <a:pt x="660447" y="646413"/>
                    <a:pt x="223135" y="907931"/>
                    <a:pt x="153184" y="943593"/>
                  </a:cubicBezTo>
                  <a:cubicBezTo>
                    <a:pt x="123466" y="958909"/>
                    <a:pt x="93519" y="973539"/>
                    <a:pt x="63572" y="988627"/>
                  </a:cubicBezTo>
                  <a:cubicBezTo>
                    <a:pt x="54886" y="992970"/>
                    <a:pt x="47342" y="997542"/>
                    <a:pt x="43227" y="1007601"/>
                  </a:cubicBezTo>
                  <a:cubicBezTo>
                    <a:pt x="30883" y="1038690"/>
                    <a:pt x="17852" y="1069551"/>
                    <a:pt x="4822" y="1100412"/>
                  </a:cubicBezTo>
                  <a:cubicBezTo>
                    <a:pt x="-2036" y="1116414"/>
                    <a:pt x="-1579" y="1132416"/>
                    <a:pt x="6194" y="1147504"/>
                  </a:cubicBezTo>
                  <a:cubicBezTo>
                    <a:pt x="25625" y="1185223"/>
                    <a:pt x="43227" y="1224999"/>
                    <a:pt x="68144" y="1259975"/>
                  </a:cubicBezTo>
                  <a:close/>
                  <a:moveTo>
                    <a:pt x="1168625" y="839123"/>
                  </a:moveTo>
                  <a:cubicBezTo>
                    <a:pt x="1100273" y="888043"/>
                    <a:pt x="1028493" y="932849"/>
                    <a:pt x="963571" y="986570"/>
                  </a:cubicBezTo>
                  <a:cubicBezTo>
                    <a:pt x="888133" y="1048749"/>
                    <a:pt x="812695" y="1110699"/>
                    <a:pt x="738628" y="1174479"/>
                  </a:cubicBezTo>
                  <a:cubicBezTo>
                    <a:pt x="637130" y="1262033"/>
                    <a:pt x="531974" y="1345243"/>
                    <a:pt x="426818" y="1428453"/>
                  </a:cubicBezTo>
                  <a:cubicBezTo>
                    <a:pt x="408758" y="1442627"/>
                    <a:pt x="391613" y="1457943"/>
                    <a:pt x="373783" y="1472573"/>
                  </a:cubicBezTo>
                  <a:cubicBezTo>
                    <a:pt x="365096" y="1479888"/>
                    <a:pt x="356180" y="1486746"/>
                    <a:pt x="341779" y="1490404"/>
                  </a:cubicBezTo>
                  <a:cubicBezTo>
                    <a:pt x="341093" y="1467544"/>
                    <a:pt x="340178" y="1446741"/>
                    <a:pt x="339950" y="1426167"/>
                  </a:cubicBezTo>
                  <a:cubicBezTo>
                    <a:pt x="339721" y="1416795"/>
                    <a:pt x="345436" y="1410851"/>
                    <a:pt x="352751" y="1405136"/>
                  </a:cubicBezTo>
                  <a:cubicBezTo>
                    <a:pt x="470480" y="1315068"/>
                    <a:pt x="585923" y="1221570"/>
                    <a:pt x="705024" y="1133102"/>
                  </a:cubicBezTo>
                  <a:cubicBezTo>
                    <a:pt x="772690" y="1082810"/>
                    <a:pt x="841041" y="1033433"/>
                    <a:pt x="907335" y="981540"/>
                  </a:cubicBezTo>
                  <a:cubicBezTo>
                    <a:pt x="1001518" y="907703"/>
                    <a:pt x="1098216" y="837065"/>
                    <a:pt x="1187370" y="756827"/>
                  </a:cubicBezTo>
                  <a:cubicBezTo>
                    <a:pt x="1194457" y="750426"/>
                    <a:pt x="1201086" y="743568"/>
                    <a:pt x="1213430" y="741053"/>
                  </a:cubicBezTo>
                  <a:cubicBezTo>
                    <a:pt x="1209544" y="779458"/>
                    <a:pt x="1205201" y="813062"/>
                    <a:pt x="1168625" y="839123"/>
                  </a:cubicBezTo>
                  <a:close/>
                  <a:moveTo>
                    <a:pt x="1380994" y="893072"/>
                  </a:moveTo>
                  <a:cubicBezTo>
                    <a:pt x="1329788" y="865412"/>
                    <a:pt x="1287040" y="834551"/>
                    <a:pt x="1241777" y="808033"/>
                  </a:cubicBezTo>
                  <a:cubicBezTo>
                    <a:pt x="1223717" y="797517"/>
                    <a:pt x="1225546" y="781744"/>
                    <a:pt x="1228975" y="765285"/>
                  </a:cubicBezTo>
                  <a:cubicBezTo>
                    <a:pt x="1236062" y="730766"/>
                    <a:pt x="1237891" y="730080"/>
                    <a:pt x="1264865" y="750883"/>
                  </a:cubicBezTo>
                  <a:cubicBezTo>
                    <a:pt x="1294583" y="773514"/>
                    <a:pt x="1324987" y="794774"/>
                    <a:pt x="1361792" y="805061"/>
                  </a:cubicBezTo>
                  <a:cubicBezTo>
                    <a:pt x="1368421" y="806890"/>
                    <a:pt x="1374593" y="809633"/>
                    <a:pt x="1375051" y="818091"/>
                  </a:cubicBezTo>
                  <a:cubicBezTo>
                    <a:pt x="1376194" y="841637"/>
                    <a:pt x="1382137" y="864954"/>
                    <a:pt x="1380994" y="893072"/>
                  </a:cubicBezTo>
                  <a:close/>
                  <a:moveTo>
                    <a:pt x="1584448" y="436558"/>
                  </a:moveTo>
                  <a:cubicBezTo>
                    <a:pt x="1565703" y="531427"/>
                    <a:pt x="1520897" y="623324"/>
                    <a:pt x="1488208" y="701048"/>
                  </a:cubicBezTo>
                  <a:cubicBezTo>
                    <a:pt x="1464205" y="758427"/>
                    <a:pt x="1440887" y="816034"/>
                    <a:pt x="1417113" y="873413"/>
                  </a:cubicBezTo>
                  <a:cubicBezTo>
                    <a:pt x="1415284" y="877756"/>
                    <a:pt x="1414598" y="883014"/>
                    <a:pt x="1404997" y="885300"/>
                  </a:cubicBezTo>
                  <a:cubicBezTo>
                    <a:pt x="1398368" y="850324"/>
                    <a:pt x="1388767" y="816034"/>
                    <a:pt x="1402940" y="780601"/>
                  </a:cubicBezTo>
                  <a:cubicBezTo>
                    <a:pt x="1445231" y="673845"/>
                    <a:pt x="1475635" y="562745"/>
                    <a:pt x="1522040" y="457361"/>
                  </a:cubicBezTo>
                  <a:cubicBezTo>
                    <a:pt x="1538042" y="420785"/>
                    <a:pt x="1559302" y="356091"/>
                    <a:pt x="1574618" y="314028"/>
                  </a:cubicBezTo>
                  <a:cubicBezTo>
                    <a:pt x="1586048" y="352890"/>
                    <a:pt x="1587877" y="422156"/>
                    <a:pt x="1584448" y="436558"/>
                  </a:cubicBezTo>
                  <a:close/>
                  <a:moveTo>
                    <a:pt x="1034665" y="266022"/>
                  </a:moveTo>
                  <a:cubicBezTo>
                    <a:pt x="1046781" y="262593"/>
                    <a:pt x="1058897" y="264879"/>
                    <a:pt x="1077642" y="264879"/>
                  </a:cubicBezTo>
                  <a:cubicBezTo>
                    <a:pt x="1062783" y="276767"/>
                    <a:pt x="1051582" y="283167"/>
                    <a:pt x="1038551" y="285225"/>
                  </a:cubicBezTo>
                  <a:cubicBezTo>
                    <a:pt x="1032379" y="286139"/>
                    <a:pt x="1027350" y="283167"/>
                    <a:pt x="1026664" y="276081"/>
                  </a:cubicBezTo>
                  <a:cubicBezTo>
                    <a:pt x="1026436" y="270823"/>
                    <a:pt x="1029865" y="267394"/>
                    <a:pt x="1034665" y="266022"/>
                  </a:cubicBezTo>
                  <a:close/>
                  <a:moveTo>
                    <a:pt x="908249" y="49767"/>
                  </a:moveTo>
                  <a:cubicBezTo>
                    <a:pt x="951912" y="-68"/>
                    <a:pt x="1018892" y="19363"/>
                    <a:pt x="1049296" y="42223"/>
                  </a:cubicBezTo>
                  <a:cubicBezTo>
                    <a:pt x="1081985" y="66683"/>
                    <a:pt x="1092958" y="116061"/>
                    <a:pt x="1080385" y="150122"/>
                  </a:cubicBezTo>
                  <a:cubicBezTo>
                    <a:pt x="1065298" y="191270"/>
                    <a:pt x="1033065" y="224874"/>
                    <a:pt x="984145" y="220760"/>
                  </a:cubicBezTo>
                  <a:cubicBezTo>
                    <a:pt x="949855" y="222588"/>
                    <a:pt x="922423" y="207729"/>
                    <a:pt x="901391" y="182583"/>
                  </a:cubicBezTo>
                  <a:cubicBezTo>
                    <a:pt x="862987" y="136406"/>
                    <a:pt x="876703" y="90000"/>
                    <a:pt x="908249" y="49767"/>
                  </a:cubicBezTo>
                  <a:close/>
                  <a:moveTo>
                    <a:pt x="663419" y="524340"/>
                  </a:moveTo>
                  <a:cubicBezTo>
                    <a:pt x="632101" y="487307"/>
                    <a:pt x="628672" y="450045"/>
                    <a:pt x="654275" y="408440"/>
                  </a:cubicBezTo>
                  <a:cubicBezTo>
                    <a:pt x="679878" y="367064"/>
                    <a:pt x="715997" y="335517"/>
                    <a:pt x="751430" y="303513"/>
                  </a:cubicBezTo>
                  <a:cubicBezTo>
                    <a:pt x="790749" y="268080"/>
                    <a:pt x="833726" y="239048"/>
                    <a:pt x="884475" y="221217"/>
                  </a:cubicBezTo>
                  <a:cubicBezTo>
                    <a:pt x="905506" y="213902"/>
                    <a:pt x="918765" y="220988"/>
                    <a:pt x="932481" y="234247"/>
                  </a:cubicBezTo>
                  <a:cubicBezTo>
                    <a:pt x="957856" y="258479"/>
                    <a:pt x="981859" y="284310"/>
                    <a:pt x="1012948" y="302370"/>
                  </a:cubicBezTo>
                  <a:cubicBezTo>
                    <a:pt x="1027121" y="310599"/>
                    <a:pt x="1039009" y="311057"/>
                    <a:pt x="1052953" y="303056"/>
                  </a:cubicBezTo>
                  <a:cubicBezTo>
                    <a:pt x="1082900" y="286139"/>
                    <a:pt x="1114675" y="272423"/>
                    <a:pt x="1147136" y="260765"/>
                  </a:cubicBezTo>
                  <a:cubicBezTo>
                    <a:pt x="1168396" y="252992"/>
                    <a:pt x="1180055" y="255278"/>
                    <a:pt x="1185998" y="265794"/>
                  </a:cubicBezTo>
                  <a:cubicBezTo>
                    <a:pt x="1192399" y="277452"/>
                    <a:pt x="1188970" y="287511"/>
                    <a:pt x="1170454" y="301455"/>
                  </a:cubicBezTo>
                  <a:cubicBezTo>
                    <a:pt x="1131363" y="330945"/>
                    <a:pt x="1089986" y="356548"/>
                    <a:pt x="1047924" y="381237"/>
                  </a:cubicBezTo>
                  <a:cubicBezTo>
                    <a:pt x="1039923" y="385809"/>
                    <a:pt x="1032151" y="388552"/>
                    <a:pt x="1023464" y="383980"/>
                  </a:cubicBezTo>
                  <a:cubicBezTo>
                    <a:pt x="1000147" y="371407"/>
                    <a:pt x="948026" y="362263"/>
                    <a:pt x="915336" y="315629"/>
                  </a:cubicBezTo>
                  <a:cubicBezTo>
                    <a:pt x="911221" y="312657"/>
                    <a:pt x="906421" y="311514"/>
                    <a:pt x="902077" y="315171"/>
                  </a:cubicBezTo>
                  <a:cubicBezTo>
                    <a:pt x="896819" y="319743"/>
                    <a:pt x="897505" y="325230"/>
                    <a:pt x="900706" y="330716"/>
                  </a:cubicBezTo>
                  <a:cubicBezTo>
                    <a:pt x="902077" y="333002"/>
                    <a:pt x="904592" y="334831"/>
                    <a:pt x="906649" y="336888"/>
                  </a:cubicBezTo>
                  <a:cubicBezTo>
                    <a:pt x="927452" y="357920"/>
                    <a:pt x="927680" y="358148"/>
                    <a:pt x="906878" y="377122"/>
                  </a:cubicBezTo>
                  <a:cubicBezTo>
                    <a:pt x="887218" y="395410"/>
                    <a:pt x="867330" y="413469"/>
                    <a:pt x="847213" y="431072"/>
                  </a:cubicBezTo>
                  <a:cubicBezTo>
                    <a:pt x="836926" y="440216"/>
                    <a:pt x="827782" y="452331"/>
                    <a:pt x="810180" y="445702"/>
                  </a:cubicBezTo>
                  <a:cubicBezTo>
                    <a:pt x="804922" y="443645"/>
                    <a:pt x="798750" y="448445"/>
                    <a:pt x="796693" y="454160"/>
                  </a:cubicBezTo>
                  <a:cubicBezTo>
                    <a:pt x="793721" y="462390"/>
                    <a:pt x="800350" y="466962"/>
                    <a:pt x="806522" y="469248"/>
                  </a:cubicBezTo>
                  <a:cubicBezTo>
                    <a:pt x="848585" y="485250"/>
                    <a:pt x="885389" y="511539"/>
                    <a:pt x="925166" y="532341"/>
                  </a:cubicBezTo>
                  <a:cubicBezTo>
                    <a:pt x="941168" y="540800"/>
                    <a:pt x="956255" y="551087"/>
                    <a:pt x="970429" y="562288"/>
                  </a:cubicBezTo>
                  <a:cubicBezTo>
                    <a:pt x="986202" y="574632"/>
                    <a:pt x="986888" y="584005"/>
                    <a:pt x="977515" y="602064"/>
                  </a:cubicBezTo>
                  <a:cubicBezTo>
                    <a:pt x="942997" y="668816"/>
                    <a:pt x="895448" y="726423"/>
                    <a:pt x="850185" y="785630"/>
                  </a:cubicBezTo>
                  <a:cubicBezTo>
                    <a:pt x="837155" y="802547"/>
                    <a:pt x="821153" y="816948"/>
                    <a:pt x="800122" y="813291"/>
                  </a:cubicBezTo>
                  <a:cubicBezTo>
                    <a:pt x="782062" y="812605"/>
                    <a:pt x="768575" y="808262"/>
                    <a:pt x="755545" y="801632"/>
                  </a:cubicBezTo>
                  <a:cubicBezTo>
                    <a:pt x="737257" y="792260"/>
                    <a:pt x="734513" y="785402"/>
                    <a:pt x="744572" y="767799"/>
                  </a:cubicBezTo>
                  <a:cubicBezTo>
                    <a:pt x="755545" y="748826"/>
                    <a:pt x="769261" y="731452"/>
                    <a:pt x="783662" y="714764"/>
                  </a:cubicBezTo>
                  <a:cubicBezTo>
                    <a:pt x="807437" y="687104"/>
                    <a:pt x="831211" y="659672"/>
                    <a:pt x="854071" y="631554"/>
                  </a:cubicBezTo>
                  <a:cubicBezTo>
                    <a:pt x="869159" y="613037"/>
                    <a:pt x="866873" y="605951"/>
                    <a:pt x="844013" y="600236"/>
                  </a:cubicBezTo>
                  <a:cubicBezTo>
                    <a:pt x="819095" y="593835"/>
                    <a:pt x="793492" y="589491"/>
                    <a:pt x="768118" y="584005"/>
                  </a:cubicBezTo>
                  <a:cubicBezTo>
                    <a:pt x="726741" y="575775"/>
                    <a:pt x="691308" y="557487"/>
                    <a:pt x="663419" y="524340"/>
                  </a:cubicBezTo>
                  <a:close/>
                  <a:moveTo>
                    <a:pt x="1036951" y="437244"/>
                  </a:moveTo>
                  <a:cubicBezTo>
                    <a:pt x="1001747" y="456675"/>
                    <a:pt x="966771" y="476334"/>
                    <a:pt x="931795" y="495765"/>
                  </a:cubicBezTo>
                  <a:cubicBezTo>
                    <a:pt x="923794" y="500109"/>
                    <a:pt x="914650" y="501023"/>
                    <a:pt x="906878" y="496908"/>
                  </a:cubicBezTo>
                  <a:cubicBezTo>
                    <a:pt x="886532" y="486621"/>
                    <a:pt x="864587" y="479078"/>
                    <a:pt x="844699" y="461475"/>
                  </a:cubicBezTo>
                  <a:cubicBezTo>
                    <a:pt x="872359" y="431300"/>
                    <a:pt x="901849" y="407069"/>
                    <a:pt x="929738" y="381237"/>
                  </a:cubicBezTo>
                  <a:cubicBezTo>
                    <a:pt x="939110" y="372550"/>
                    <a:pt x="948712" y="371178"/>
                    <a:pt x="960827" y="377579"/>
                  </a:cubicBezTo>
                  <a:cubicBezTo>
                    <a:pt x="981859" y="388552"/>
                    <a:pt x="1004033" y="397696"/>
                    <a:pt x="1025978" y="407069"/>
                  </a:cubicBezTo>
                  <a:cubicBezTo>
                    <a:pt x="1031465" y="409355"/>
                    <a:pt x="1035808" y="412098"/>
                    <a:pt x="1039466" y="416898"/>
                  </a:cubicBezTo>
                  <a:cubicBezTo>
                    <a:pt x="1046095" y="424899"/>
                    <a:pt x="1047695" y="431529"/>
                    <a:pt x="1036951" y="437244"/>
                  </a:cubicBezTo>
                  <a:close/>
                  <a:moveTo>
                    <a:pt x="85518" y="1002800"/>
                  </a:moveTo>
                  <a:cubicBezTo>
                    <a:pt x="91004" y="998914"/>
                    <a:pt x="96948" y="995714"/>
                    <a:pt x="102892" y="992513"/>
                  </a:cubicBezTo>
                  <a:cubicBezTo>
                    <a:pt x="178558" y="951365"/>
                    <a:pt x="254911" y="911817"/>
                    <a:pt x="329206" y="868383"/>
                  </a:cubicBezTo>
                  <a:cubicBezTo>
                    <a:pt x="382927" y="837065"/>
                    <a:pt x="663647" y="669730"/>
                    <a:pt x="746401" y="611437"/>
                  </a:cubicBezTo>
                  <a:cubicBezTo>
                    <a:pt x="753259" y="606636"/>
                    <a:pt x="759431" y="603665"/>
                    <a:pt x="767432" y="604579"/>
                  </a:cubicBezTo>
                  <a:cubicBezTo>
                    <a:pt x="790063" y="607322"/>
                    <a:pt x="812466" y="610980"/>
                    <a:pt x="835555" y="623096"/>
                  </a:cubicBezTo>
                  <a:cubicBezTo>
                    <a:pt x="813380" y="650299"/>
                    <a:pt x="793721" y="677274"/>
                    <a:pt x="771089" y="701505"/>
                  </a:cubicBezTo>
                  <a:cubicBezTo>
                    <a:pt x="753259" y="720708"/>
                    <a:pt x="739085" y="742196"/>
                    <a:pt x="723083" y="762313"/>
                  </a:cubicBezTo>
                  <a:cubicBezTo>
                    <a:pt x="708910" y="780144"/>
                    <a:pt x="710968" y="799118"/>
                    <a:pt x="729484" y="812148"/>
                  </a:cubicBezTo>
                  <a:cubicBezTo>
                    <a:pt x="756459" y="831122"/>
                    <a:pt x="787091" y="838665"/>
                    <a:pt x="819553" y="831807"/>
                  </a:cubicBezTo>
                  <a:cubicBezTo>
                    <a:pt x="841270" y="827235"/>
                    <a:pt x="856129" y="810548"/>
                    <a:pt x="868702" y="793860"/>
                  </a:cubicBezTo>
                  <a:cubicBezTo>
                    <a:pt x="911907" y="736710"/>
                    <a:pt x="955341" y="679331"/>
                    <a:pt x="991917" y="617381"/>
                  </a:cubicBezTo>
                  <a:cubicBezTo>
                    <a:pt x="995803" y="610751"/>
                    <a:pt x="999461" y="604122"/>
                    <a:pt x="1002661" y="597035"/>
                  </a:cubicBezTo>
                  <a:cubicBezTo>
                    <a:pt x="1011348" y="577376"/>
                    <a:pt x="1007690" y="562974"/>
                    <a:pt x="990545" y="549258"/>
                  </a:cubicBezTo>
                  <a:cubicBezTo>
                    <a:pt x="983002" y="543314"/>
                    <a:pt x="974772" y="538514"/>
                    <a:pt x="967000" y="532799"/>
                  </a:cubicBezTo>
                  <a:cubicBezTo>
                    <a:pt x="959456" y="527312"/>
                    <a:pt x="951912" y="521597"/>
                    <a:pt x="943682" y="515196"/>
                  </a:cubicBezTo>
                  <a:cubicBezTo>
                    <a:pt x="978201" y="484793"/>
                    <a:pt x="1019349" y="470162"/>
                    <a:pt x="1056382" y="448902"/>
                  </a:cubicBezTo>
                  <a:cubicBezTo>
                    <a:pt x="1075813" y="437701"/>
                    <a:pt x="1076956" y="436558"/>
                    <a:pt x="1066669" y="415984"/>
                  </a:cubicBezTo>
                  <a:cubicBezTo>
                    <a:pt x="1058211" y="398839"/>
                    <a:pt x="1058211" y="398839"/>
                    <a:pt x="1075585" y="387409"/>
                  </a:cubicBezTo>
                  <a:cubicBezTo>
                    <a:pt x="1109189" y="365463"/>
                    <a:pt x="1144850" y="346261"/>
                    <a:pt x="1176169" y="320658"/>
                  </a:cubicBezTo>
                  <a:cubicBezTo>
                    <a:pt x="1181426" y="316543"/>
                    <a:pt x="1188284" y="313114"/>
                    <a:pt x="1191256" y="307628"/>
                  </a:cubicBezTo>
                  <a:cubicBezTo>
                    <a:pt x="1207715" y="276081"/>
                    <a:pt x="1238576" y="276309"/>
                    <a:pt x="1266008" y="277681"/>
                  </a:cubicBezTo>
                  <a:cubicBezTo>
                    <a:pt x="1325216" y="280881"/>
                    <a:pt x="1384652" y="276995"/>
                    <a:pt x="1443859" y="280424"/>
                  </a:cubicBezTo>
                  <a:cubicBezTo>
                    <a:pt x="1477463" y="282253"/>
                    <a:pt x="1510610" y="286825"/>
                    <a:pt x="1543757" y="291854"/>
                  </a:cubicBezTo>
                  <a:cubicBezTo>
                    <a:pt x="1560674" y="294369"/>
                    <a:pt x="1562045" y="295740"/>
                    <a:pt x="1555873" y="312428"/>
                  </a:cubicBezTo>
                  <a:cubicBezTo>
                    <a:pt x="1542386" y="348547"/>
                    <a:pt x="1529356" y="384894"/>
                    <a:pt x="1515640" y="420785"/>
                  </a:cubicBezTo>
                  <a:cubicBezTo>
                    <a:pt x="1515640" y="420785"/>
                    <a:pt x="1515640" y="420785"/>
                    <a:pt x="1515640" y="420785"/>
                  </a:cubicBezTo>
                  <a:cubicBezTo>
                    <a:pt x="1513811" y="425585"/>
                    <a:pt x="1511753" y="430614"/>
                    <a:pt x="1509925" y="435415"/>
                  </a:cubicBezTo>
                  <a:cubicBezTo>
                    <a:pt x="1509010" y="437701"/>
                    <a:pt x="1508096" y="439987"/>
                    <a:pt x="1507181" y="442502"/>
                  </a:cubicBezTo>
                  <a:cubicBezTo>
                    <a:pt x="1505581" y="446388"/>
                    <a:pt x="1503981" y="450274"/>
                    <a:pt x="1502381" y="454389"/>
                  </a:cubicBezTo>
                  <a:cubicBezTo>
                    <a:pt x="1500781" y="458046"/>
                    <a:pt x="1499409" y="461933"/>
                    <a:pt x="1497809" y="465590"/>
                  </a:cubicBezTo>
                  <a:cubicBezTo>
                    <a:pt x="1496666" y="468562"/>
                    <a:pt x="1495523" y="471305"/>
                    <a:pt x="1494151" y="474277"/>
                  </a:cubicBezTo>
                  <a:cubicBezTo>
                    <a:pt x="1491408" y="481135"/>
                    <a:pt x="1488436" y="487993"/>
                    <a:pt x="1485464" y="494622"/>
                  </a:cubicBezTo>
                  <a:cubicBezTo>
                    <a:pt x="1457804" y="558173"/>
                    <a:pt x="1439973" y="624696"/>
                    <a:pt x="1416199" y="689161"/>
                  </a:cubicBezTo>
                  <a:cubicBezTo>
                    <a:pt x="1407283" y="713393"/>
                    <a:pt x="1398139" y="737624"/>
                    <a:pt x="1388538" y="761627"/>
                  </a:cubicBezTo>
                  <a:cubicBezTo>
                    <a:pt x="1378022" y="788145"/>
                    <a:pt x="1368878" y="791117"/>
                    <a:pt x="1342818" y="777172"/>
                  </a:cubicBezTo>
                  <a:cubicBezTo>
                    <a:pt x="1314014" y="761856"/>
                    <a:pt x="1287725" y="742653"/>
                    <a:pt x="1262122" y="722537"/>
                  </a:cubicBezTo>
                  <a:cubicBezTo>
                    <a:pt x="1256179" y="717965"/>
                    <a:pt x="1249778" y="713393"/>
                    <a:pt x="1243377" y="709506"/>
                  </a:cubicBezTo>
                  <a:cubicBezTo>
                    <a:pt x="1233547" y="703563"/>
                    <a:pt x="1224632" y="703563"/>
                    <a:pt x="1214802" y="712021"/>
                  </a:cubicBezTo>
                  <a:cubicBezTo>
                    <a:pt x="1156966" y="760713"/>
                    <a:pt x="1098673" y="808947"/>
                    <a:pt x="1040152" y="856953"/>
                  </a:cubicBezTo>
                  <a:cubicBezTo>
                    <a:pt x="1017977" y="875013"/>
                    <a:pt x="994889" y="892386"/>
                    <a:pt x="971572" y="909074"/>
                  </a:cubicBezTo>
                  <a:cubicBezTo>
                    <a:pt x="924937" y="942678"/>
                    <a:pt x="880589" y="979254"/>
                    <a:pt x="834183" y="1013087"/>
                  </a:cubicBezTo>
                  <a:cubicBezTo>
                    <a:pt x="756916" y="1069551"/>
                    <a:pt x="681250" y="1128302"/>
                    <a:pt x="604897" y="1186137"/>
                  </a:cubicBezTo>
                  <a:cubicBezTo>
                    <a:pt x="540203" y="1235286"/>
                    <a:pt x="475738" y="1285121"/>
                    <a:pt x="410816" y="1334042"/>
                  </a:cubicBezTo>
                  <a:cubicBezTo>
                    <a:pt x="389327" y="1350272"/>
                    <a:pt x="371954" y="1371075"/>
                    <a:pt x="348408" y="1384562"/>
                  </a:cubicBezTo>
                  <a:cubicBezTo>
                    <a:pt x="326920" y="1396907"/>
                    <a:pt x="326005" y="1398735"/>
                    <a:pt x="310918" y="1379533"/>
                  </a:cubicBezTo>
                  <a:cubicBezTo>
                    <a:pt x="272970" y="1331527"/>
                    <a:pt x="231136" y="1286493"/>
                    <a:pt x="196389" y="1235972"/>
                  </a:cubicBezTo>
                  <a:cubicBezTo>
                    <a:pt x="187474" y="1223171"/>
                    <a:pt x="178787" y="1210369"/>
                    <a:pt x="170100" y="1197339"/>
                  </a:cubicBezTo>
                  <a:cubicBezTo>
                    <a:pt x="170100" y="1197339"/>
                    <a:pt x="170100" y="1197339"/>
                    <a:pt x="170100" y="1197110"/>
                  </a:cubicBezTo>
                  <a:cubicBezTo>
                    <a:pt x="161413" y="1184309"/>
                    <a:pt x="152726" y="1171278"/>
                    <a:pt x="144040" y="1158477"/>
                  </a:cubicBezTo>
                  <a:cubicBezTo>
                    <a:pt x="144040" y="1158477"/>
                    <a:pt x="144040" y="1158477"/>
                    <a:pt x="144040" y="1158477"/>
                  </a:cubicBezTo>
                  <a:cubicBezTo>
                    <a:pt x="134896" y="1144532"/>
                    <a:pt x="125752" y="1130816"/>
                    <a:pt x="116608" y="1116643"/>
                  </a:cubicBezTo>
                  <a:cubicBezTo>
                    <a:pt x="99691" y="1089897"/>
                    <a:pt x="87575" y="1060636"/>
                    <a:pt x="76374" y="1030918"/>
                  </a:cubicBezTo>
                  <a:cubicBezTo>
                    <a:pt x="70202" y="1017202"/>
                    <a:pt x="75460" y="1009887"/>
                    <a:pt x="85518" y="1002800"/>
                  </a:cubicBezTo>
                  <a:close/>
                  <a:moveTo>
                    <a:pt x="28368" y="1098584"/>
                  </a:moveTo>
                  <a:cubicBezTo>
                    <a:pt x="35226" y="1080067"/>
                    <a:pt x="45056" y="1062693"/>
                    <a:pt x="54428" y="1042805"/>
                  </a:cubicBezTo>
                  <a:cubicBezTo>
                    <a:pt x="58315" y="1048063"/>
                    <a:pt x="61058" y="1050578"/>
                    <a:pt x="62429" y="1053778"/>
                  </a:cubicBezTo>
                  <a:cubicBezTo>
                    <a:pt x="111121" y="1163506"/>
                    <a:pt x="186102" y="1255860"/>
                    <a:pt x="260397" y="1348672"/>
                  </a:cubicBezTo>
                  <a:cubicBezTo>
                    <a:pt x="272284" y="1363531"/>
                    <a:pt x="282800" y="1379990"/>
                    <a:pt x="296516" y="1393249"/>
                  </a:cubicBezTo>
                  <a:cubicBezTo>
                    <a:pt x="324405" y="1419767"/>
                    <a:pt x="322576" y="1453142"/>
                    <a:pt x="321433" y="1486746"/>
                  </a:cubicBezTo>
                  <a:cubicBezTo>
                    <a:pt x="321205" y="1497033"/>
                    <a:pt x="315947" y="1500234"/>
                    <a:pt x="306117" y="1495890"/>
                  </a:cubicBezTo>
                  <a:cubicBezTo>
                    <a:pt x="288972" y="1488347"/>
                    <a:pt x="275713" y="1475545"/>
                    <a:pt x="263140" y="1462743"/>
                  </a:cubicBezTo>
                  <a:cubicBezTo>
                    <a:pt x="199589" y="1397364"/>
                    <a:pt x="139925" y="1329012"/>
                    <a:pt x="87575" y="1254032"/>
                  </a:cubicBezTo>
                  <a:cubicBezTo>
                    <a:pt x="64030" y="1220199"/>
                    <a:pt x="45056" y="1183623"/>
                    <a:pt x="28597" y="1145675"/>
                  </a:cubicBezTo>
                  <a:cubicBezTo>
                    <a:pt x="21739" y="1129216"/>
                    <a:pt x="22882" y="1113671"/>
                    <a:pt x="28368" y="1098584"/>
                  </a:cubicBezTo>
                  <a:close/>
                </a:path>
              </a:pathLst>
            </a:custGeom>
            <a:solidFill>
              <a:srgbClr val="000000"/>
            </a:solidFill>
            <a:ln w="2286" cap="flat">
              <a:noFill/>
              <a:prstDash val="solid"/>
              <a:miter/>
            </a:ln>
          </p:spPr>
          <p:txBody>
            <a:bodyPr rtlCol="0" anchor="ctr"/>
            <a:lstStyle/>
            <a:p>
              <a:endParaRPr lang="en-US"/>
            </a:p>
          </p:txBody>
        </p:sp>
        <p:sp>
          <p:nvSpPr>
            <p:cNvPr id="2267" name="Freeform 463">
              <a:extLst>
                <a:ext uri="{FF2B5EF4-FFF2-40B4-BE49-F238E27FC236}">
                  <a16:creationId xmlns:a16="http://schemas.microsoft.com/office/drawing/2014/main" id="{96390783-7789-6EBD-2FAD-C0BEE369E030}"/>
                </a:ext>
              </a:extLst>
            </p:cNvPr>
            <p:cNvSpPr/>
            <p:nvPr/>
          </p:nvSpPr>
          <p:spPr>
            <a:xfrm>
              <a:off x="8419033" y="4268144"/>
              <a:ext cx="720095" cy="543885"/>
            </a:xfrm>
            <a:custGeom>
              <a:avLst/>
              <a:gdLst>
                <a:gd name="connsiteX0" fmla="*/ 685800 w 720095"/>
                <a:gd name="connsiteY0" fmla="*/ 35479 h 543885"/>
                <a:gd name="connsiteX1" fmla="*/ 716433 w 720095"/>
                <a:gd name="connsiteY1" fmla="*/ 14448 h 543885"/>
                <a:gd name="connsiteX2" fmla="*/ 719176 w 720095"/>
                <a:gd name="connsiteY2" fmla="*/ 4389 h 543885"/>
                <a:gd name="connsiteX3" fmla="*/ 709575 w 720095"/>
                <a:gd name="connsiteY3" fmla="*/ 274 h 543885"/>
                <a:gd name="connsiteX4" fmla="*/ 679399 w 720095"/>
                <a:gd name="connsiteY4" fmla="*/ 16505 h 543885"/>
                <a:gd name="connsiteX5" fmla="*/ 583387 w 720095"/>
                <a:gd name="connsiteY5" fmla="*/ 84399 h 543885"/>
                <a:gd name="connsiteX6" fmla="*/ 330556 w 720095"/>
                <a:gd name="connsiteY6" fmla="*/ 273451 h 543885"/>
                <a:gd name="connsiteX7" fmla="*/ 80696 w 720095"/>
                <a:gd name="connsiteY7" fmla="*/ 470962 h 543885"/>
                <a:gd name="connsiteX8" fmla="*/ 0 w 720095"/>
                <a:gd name="connsiteY8" fmla="*/ 539084 h 543885"/>
                <a:gd name="connsiteX9" fmla="*/ 3201 w 720095"/>
                <a:gd name="connsiteY9" fmla="*/ 543885 h 543885"/>
                <a:gd name="connsiteX10" fmla="*/ 45949 w 720095"/>
                <a:gd name="connsiteY10" fmla="*/ 516682 h 543885"/>
                <a:gd name="connsiteX11" fmla="*/ 315468 w 720095"/>
                <a:gd name="connsiteY11" fmla="*/ 307056 h 543885"/>
                <a:gd name="connsiteX12" fmla="*/ 685800 w 720095"/>
                <a:gd name="connsiteY12" fmla="*/ 35479 h 5438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720095" h="543885">
                  <a:moveTo>
                    <a:pt x="685800" y="35479"/>
                  </a:moveTo>
                  <a:cubicBezTo>
                    <a:pt x="696087" y="28621"/>
                    <a:pt x="706374" y="21534"/>
                    <a:pt x="716433" y="14448"/>
                  </a:cubicBezTo>
                  <a:cubicBezTo>
                    <a:pt x="719633" y="12162"/>
                    <a:pt x="721233" y="8275"/>
                    <a:pt x="719176" y="4389"/>
                  </a:cubicBezTo>
                  <a:cubicBezTo>
                    <a:pt x="717118" y="732"/>
                    <a:pt x="713461" y="-640"/>
                    <a:pt x="709575" y="274"/>
                  </a:cubicBezTo>
                  <a:cubicBezTo>
                    <a:pt x="698145" y="3018"/>
                    <a:pt x="689001" y="10333"/>
                    <a:pt x="679399" y="16505"/>
                  </a:cubicBezTo>
                  <a:cubicBezTo>
                    <a:pt x="646710" y="37993"/>
                    <a:pt x="615849" y="62454"/>
                    <a:pt x="583387" y="84399"/>
                  </a:cubicBezTo>
                  <a:cubicBezTo>
                    <a:pt x="496291" y="143607"/>
                    <a:pt x="412852" y="207843"/>
                    <a:pt x="330556" y="273451"/>
                  </a:cubicBezTo>
                  <a:cubicBezTo>
                    <a:pt x="247574" y="339745"/>
                    <a:pt x="164592" y="406039"/>
                    <a:pt x="80696" y="470962"/>
                  </a:cubicBezTo>
                  <a:cubicBezTo>
                    <a:pt x="52807" y="492450"/>
                    <a:pt x="26975" y="516224"/>
                    <a:pt x="0" y="539084"/>
                  </a:cubicBezTo>
                  <a:cubicBezTo>
                    <a:pt x="1143" y="540685"/>
                    <a:pt x="2286" y="542285"/>
                    <a:pt x="3201" y="543885"/>
                  </a:cubicBezTo>
                  <a:cubicBezTo>
                    <a:pt x="17831" y="535427"/>
                    <a:pt x="32690" y="527426"/>
                    <a:pt x="45949" y="516682"/>
                  </a:cubicBezTo>
                  <a:cubicBezTo>
                    <a:pt x="134646" y="445358"/>
                    <a:pt x="226086" y="377693"/>
                    <a:pt x="315468" y="307056"/>
                  </a:cubicBezTo>
                  <a:cubicBezTo>
                    <a:pt x="435712" y="212187"/>
                    <a:pt x="558241" y="120061"/>
                    <a:pt x="685800" y="35479"/>
                  </a:cubicBezTo>
                  <a:close/>
                </a:path>
              </a:pathLst>
            </a:custGeom>
            <a:solidFill>
              <a:srgbClr val="000000"/>
            </a:solidFill>
            <a:ln w="2286" cap="flat">
              <a:noFill/>
              <a:prstDash val="solid"/>
              <a:miter/>
            </a:ln>
          </p:spPr>
          <p:txBody>
            <a:bodyPr rtlCol="0" anchor="ctr"/>
            <a:lstStyle/>
            <a:p>
              <a:endParaRPr lang="en-US"/>
            </a:p>
          </p:txBody>
        </p:sp>
        <p:sp>
          <p:nvSpPr>
            <p:cNvPr id="2268" name="Freeform 464">
              <a:extLst>
                <a:ext uri="{FF2B5EF4-FFF2-40B4-BE49-F238E27FC236}">
                  <a16:creationId xmlns:a16="http://schemas.microsoft.com/office/drawing/2014/main" id="{CFE43865-3BDB-0141-DB74-2BD53C15DF4B}"/>
                </a:ext>
              </a:extLst>
            </p:cNvPr>
            <p:cNvSpPr/>
            <p:nvPr/>
          </p:nvSpPr>
          <p:spPr>
            <a:xfrm>
              <a:off x="7741234" y="4198367"/>
              <a:ext cx="416363" cy="304595"/>
            </a:xfrm>
            <a:custGeom>
              <a:avLst/>
              <a:gdLst>
                <a:gd name="connsiteX0" fmla="*/ 414452 w 416363"/>
                <a:gd name="connsiteY0" fmla="*/ 4215 h 304595"/>
                <a:gd name="connsiteX1" fmla="*/ 389306 w 416363"/>
                <a:gd name="connsiteY1" fmla="*/ 8559 h 304595"/>
                <a:gd name="connsiteX2" fmla="*/ 317526 w 416363"/>
                <a:gd name="connsiteY2" fmla="*/ 55879 h 304595"/>
                <a:gd name="connsiteX3" fmla="*/ 21717 w 416363"/>
                <a:gd name="connsiteY3" fmla="*/ 277621 h 304595"/>
                <a:gd name="connsiteX4" fmla="*/ 0 w 416363"/>
                <a:gd name="connsiteY4" fmla="*/ 299338 h 304595"/>
                <a:gd name="connsiteX5" fmla="*/ 3886 w 416363"/>
                <a:gd name="connsiteY5" fmla="*/ 304596 h 304595"/>
                <a:gd name="connsiteX6" fmla="*/ 38862 w 416363"/>
                <a:gd name="connsiteY6" fmla="*/ 282421 h 304595"/>
                <a:gd name="connsiteX7" fmla="*/ 142647 w 416363"/>
                <a:gd name="connsiteY7" fmla="*/ 200811 h 304595"/>
                <a:gd name="connsiteX8" fmla="*/ 399136 w 416363"/>
                <a:gd name="connsiteY8" fmla="*/ 22960 h 304595"/>
                <a:gd name="connsiteX9" fmla="*/ 414452 w 416363"/>
                <a:gd name="connsiteY9" fmla="*/ 4215 h 3045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16363" h="304595">
                  <a:moveTo>
                    <a:pt x="414452" y="4215"/>
                  </a:moveTo>
                  <a:cubicBezTo>
                    <a:pt x="408508" y="-5386"/>
                    <a:pt x="396850" y="3758"/>
                    <a:pt x="389306" y="8559"/>
                  </a:cubicBezTo>
                  <a:cubicBezTo>
                    <a:pt x="365074" y="23875"/>
                    <a:pt x="341300" y="39648"/>
                    <a:pt x="317526" y="55879"/>
                  </a:cubicBezTo>
                  <a:cubicBezTo>
                    <a:pt x="215799" y="125830"/>
                    <a:pt x="115672" y="197611"/>
                    <a:pt x="21717" y="277621"/>
                  </a:cubicBezTo>
                  <a:cubicBezTo>
                    <a:pt x="13945" y="284250"/>
                    <a:pt x="7315" y="292023"/>
                    <a:pt x="0" y="299338"/>
                  </a:cubicBezTo>
                  <a:cubicBezTo>
                    <a:pt x="1372" y="301167"/>
                    <a:pt x="2743" y="302995"/>
                    <a:pt x="3886" y="304596"/>
                  </a:cubicBezTo>
                  <a:cubicBezTo>
                    <a:pt x="17145" y="299795"/>
                    <a:pt x="28347" y="291337"/>
                    <a:pt x="38862" y="282421"/>
                  </a:cubicBezTo>
                  <a:cubicBezTo>
                    <a:pt x="72924" y="254532"/>
                    <a:pt x="107442" y="227329"/>
                    <a:pt x="142647" y="200811"/>
                  </a:cubicBezTo>
                  <a:cubicBezTo>
                    <a:pt x="225628" y="137946"/>
                    <a:pt x="309982" y="77139"/>
                    <a:pt x="399136" y="22960"/>
                  </a:cubicBezTo>
                  <a:cubicBezTo>
                    <a:pt x="406222" y="18846"/>
                    <a:pt x="421767" y="15874"/>
                    <a:pt x="414452" y="4215"/>
                  </a:cubicBezTo>
                  <a:close/>
                </a:path>
              </a:pathLst>
            </a:custGeom>
            <a:solidFill>
              <a:srgbClr val="000000"/>
            </a:solidFill>
            <a:ln w="2286" cap="flat">
              <a:noFill/>
              <a:prstDash val="solid"/>
              <a:miter/>
            </a:ln>
          </p:spPr>
          <p:txBody>
            <a:bodyPr rtlCol="0" anchor="ctr"/>
            <a:lstStyle/>
            <a:p>
              <a:endParaRPr lang="en-US"/>
            </a:p>
          </p:txBody>
        </p:sp>
        <p:sp>
          <p:nvSpPr>
            <p:cNvPr id="2269" name="Freeform 465">
              <a:extLst>
                <a:ext uri="{FF2B5EF4-FFF2-40B4-BE49-F238E27FC236}">
                  <a16:creationId xmlns:a16="http://schemas.microsoft.com/office/drawing/2014/main" id="{F5C99D29-639B-7C2C-4C1D-B899B41AE1C8}"/>
                </a:ext>
              </a:extLst>
            </p:cNvPr>
            <p:cNvSpPr/>
            <p:nvPr/>
          </p:nvSpPr>
          <p:spPr>
            <a:xfrm>
              <a:off x="9863184" y="3394271"/>
              <a:ext cx="82102" cy="217533"/>
            </a:xfrm>
            <a:custGeom>
              <a:avLst/>
              <a:gdLst>
                <a:gd name="connsiteX0" fmla="*/ 42891 w 82102"/>
                <a:gd name="connsiteY0" fmla="*/ 190634 h 217533"/>
                <a:gd name="connsiteX1" fmla="*/ 81525 w 82102"/>
                <a:gd name="connsiteY1" fmla="*/ 90050 h 217533"/>
                <a:gd name="connsiteX2" fmla="*/ 68952 w 82102"/>
                <a:gd name="connsiteY2" fmla="*/ 11412 h 217533"/>
                <a:gd name="connsiteX3" fmla="*/ 51350 w 82102"/>
                <a:gd name="connsiteY3" fmla="*/ 1125 h 217533"/>
                <a:gd name="connsiteX4" fmla="*/ 46778 w 82102"/>
                <a:gd name="connsiteY4" fmla="*/ 20327 h 217533"/>
                <a:gd name="connsiteX5" fmla="*/ 5858 w 82102"/>
                <a:gd name="connsiteY5" fmla="*/ 203436 h 217533"/>
                <a:gd name="connsiteX6" fmla="*/ 372 w 82102"/>
                <a:gd name="connsiteY6" fmla="*/ 217380 h 217533"/>
                <a:gd name="connsiteX7" fmla="*/ 42891 w 82102"/>
                <a:gd name="connsiteY7" fmla="*/ 190634 h 2175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2102" h="217533">
                  <a:moveTo>
                    <a:pt x="42891" y="190634"/>
                  </a:moveTo>
                  <a:cubicBezTo>
                    <a:pt x="64837" y="160916"/>
                    <a:pt x="78324" y="127083"/>
                    <a:pt x="81525" y="90050"/>
                  </a:cubicBezTo>
                  <a:cubicBezTo>
                    <a:pt x="83811" y="63075"/>
                    <a:pt x="79239" y="36558"/>
                    <a:pt x="68952" y="11412"/>
                  </a:cubicBezTo>
                  <a:cubicBezTo>
                    <a:pt x="65980" y="4096"/>
                    <a:pt x="60722" y="-2762"/>
                    <a:pt x="51350" y="1125"/>
                  </a:cubicBezTo>
                  <a:cubicBezTo>
                    <a:pt x="42206" y="5011"/>
                    <a:pt x="43349" y="12555"/>
                    <a:pt x="46778" y="20327"/>
                  </a:cubicBezTo>
                  <a:cubicBezTo>
                    <a:pt x="75581" y="90736"/>
                    <a:pt x="56379" y="150629"/>
                    <a:pt x="5858" y="203436"/>
                  </a:cubicBezTo>
                  <a:cubicBezTo>
                    <a:pt x="2658" y="206865"/>
                    <a:pt x="-1228" y="209836"/>
                    <a:pt x="372" y="217380"/>
                  </a:cubicBezTo>
                  <a:cubicBezTo>
                    <a:pt x="21174" y="219209"/>
                    <a:pt x="32833" y="204350"/>
                    <a:pt x="42891" y="190634"/>
                  </a:cubicBezTo>
                  <a:close/>
                </a:path>
              </a:pathLst>
            </a:custGeom>
            <a:solidFill>
              <a:srgbClr val="000000"/>
            </a:solidFill>
            <a:ln w="2286" cap="flat">
              <a:noFill/>
              <a:prstDash val="solid"/>
              <a:miter/>
            </a:ln>
          </p:spPr>
          <p:txBody>
            <a:bodyPr rtlCol="0" anchor="ctr"/>
            <a:lstStyle/>
            <a:p>
              <a:endParaRPr lang="en-US"/>
            </a:p>
          </p:txBody>
        </p:sp>
        <p:sp>
          <p:nvSpPr>
            <p:cNvPr id="2270" name="Freeform 466">
              <a:extLst>
                <a:ext uri="{FF2B5EF4-FFF2-40B4-BE49-F238E27FC236}">
                  <a16:creationId xmlns:a16="http://schemas.microsoft.com/office/drawing/2014/main" id="{836BD734-50B5-A9B2-F585-5BBF22520611}"/>
                </a:ext>
              </a:extLst>
            </p:cNvPr>
            <p:cNvSpPr/>
            <p:nvPr/>
          </p:nvSpPr>
          <p:spPr>
            <a:xfrm>
              <a:off x="7954264" y="4013758"/>
              <a:ext cx="217194" cy="166649"/>
            </a:xfrm>
            <a:custGeom>
              <a:avLst/>
              <a:gdLst>
                <a:gd name="connsiteX0" fmla="*/ 217195 w 217194"/>
                <a:gd name="connsiteY0" fmla="*/ 0 h 166649"/>
                <a:gd name="connsiteX1" fmla="*/ 183819 w 217194"/>
                <a:gd name="connsiteY1" fmla="*/ 14859 h 166649"/>
                <a:gd name="connsiteX2" fmla="*/ 114096 w 217194"/>
                <a:gd name="connsiteY2" fmla="*/ 64922 h 166649"/>
                <a:gd name="connsiteX3" fmla="*/ 7340 w 217194"/>
                <a:gd name="connsiteY3" fmla="*/ 150647 h 166649"/>
                <a:gd name="connsiteX4" fmla="*/ 2082 w 217194"/>
                <a:gd name="connsiteY4" fmla="*/ 166649 h 166649"/>
                <a:gd name="connsiteX5" fmla="*/ 217195 w 217194"/>
                <a:gd name="connsiteY5" fmla="*/ 0 h 166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17194" h="166649">
                  <a:moveTo>
                    <a:pt x="217195" y="0"/>
                  </a:moveTo>
                  <a:cubicBezTo>
                    <a:pt x="201193" y="229"/>
                    <a:pt x="192735" y="8458"/>
                    <a:pt x="183819" y="14859"/>
                  </a:cubicBezTo>
                  <a:cubicBezTo>
                    <a:pt x="160502" y="31318"/>
                    <a:pt x="137642" y="48692"/>
                    <a:pt x="114096" y="64922"/>
                  </a:cubicBezTo>
                  <a:cubicBezTo>
                    <a:pt x="76377" y="90983"/>
                    <a:pt x="39573" y="117958"/>
                    <a:pt x="7340" y="150647"/>
                  </a:cubicBezTo>
                  <a:cubicBezTo>
                    <a:pt x="3225" y="154762"/>
                    <a:pt x="-3404" y="158648"/>
                    <a:pt x="2082" y="166649"/>
                  </a:cubicBezTo>
                  <a:cubicBezTo>
                    <a:pt x="87121" y="115214"/>
                    <a:pt x="203479" y="26060"/>
                    <a:pt x="217195" y="0"/>
                  </a:cubicBezTo>
                  <a:close/>
                </a:path>
              </a:pathLst>
            </a:custGeom>
            <a:solidFill>
              <a:srgbClr val="000000"/>
            </a:solidFill>
            <a:ln w="2286" cap="flat">
              <a:noFill/>
              <a:prstDash val="solid"/>
              <a:miter/>
            </a:ln>
          </p:spPr>
          <p:txBody>
            <a:bodyPr rtlCol="0" anchor="ctr"/>
            <a:lstStyle/>
            <a:p>
              <a:endParaRPr lang="en-US"/>
            </a:p>
          </p:txBody>
        </p:sp>
        <p:sp>
          <p:nvSpPr>
            <p:cNvPr id="2271" name="Freeform 467">
              <a:extLst>
                <a:ext uri="{FF2B5EF4-FFF2-40B4-BE49-F238E27FC236}">
                  <a16:creationId xmlns:a16="http://schemas.microsoft.com/office/drawing/2014/main" id="{C3077D96-226F-8A85-2C81-18179D2F0585}"/>
                </a:ext>
              </a:extLst>
            </p:cNvPr>
            <p:cNvSpPr/>
            <p:nvPr/>
          </p:nvSpPr>
          <p:spPr>
            <a:xfrm>
              <a:off x="8744488" y="3425494"/>
              <a:ext cx="51188" cy="192786"/>
            </a:xfrm>
            <a:custGeom>
              <a:avLst/>
              <a:gdLst>
                <a:gd name="connsiteX0" fmla="*/ 35275 w 51188"/>
                <a:gd name="connsiteY0" fmla="*/ 192786 h 192786"/>
                <a:gd name="connsiteX1" fmla="*/ 38019 w 51188"/>
                <a:gd name="connsiteY1" fmla="*/ 184099 h 192786"/>
                <a:gd name="connsiteX2" fmla="*/ 45562 w 51188"/>
                <a:gd name="connsiteY2" fmla="*/ 25451 h 192786"/>
                <a:gd name="connsiteX3" fmla="*/ 50363 w 51188"/>
                <a:gd name="connsiteY3" fmla="*/ 15164 h 192786"/>
                <a:gd name="connsiteX4" fmla="*/ 45105 w 51188"/>
                <a:gd name="connsiteY4" fmla="*/ 762 h 192786"/>
                <a:gd name="connsiteX5" fmla="*/ 32989 w 51188"/>
                <a:gd name="connsiteY5" fmla="*/ 5791 h 192786"/>
                <a:gd name="connsiteX6" fmla="*/ 10129 w 51188"/>
                <a:gd name="connsiteY6" fmla="*/ 166726 h 192786"/>
                <a:gd name="connsiteX7" fmla="*/ 35275 w 51188"/>
                <a:gd name="connsiteY7" fmla="*/ 192786 h 1927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188" h="192786">
                  <a:moveTo>
                    <a:pt x="35275" y="192786"/>
                  </a:moveTo>
                  <a:cubicBezTo>
                    <a:pt x="39390" y="189586"/>
                    <a:pt x="39162" y="186385"/>
                    <a:pt x="38019" y="184099"/>
                  </a:cubicBezTo>
                  <a:cubicBezTo>
                    <a:pt x="9444" y="129692"/>
                    <a:pt x="17902" y="77114"/>
                    <a:pt x="45562" y="25451"/>
                  </a:cubicBezTo>
                  <a:cubicBezTo>
                    <a:pt x="47391" y="22022"/>
                    <a:pt x="49220" y="18821"/>
                    <a:pt x="50363" y="15164"/>
                  </a:cubicBezTo>
                  <a:cubicBezTo>
                    <a:pt x="51963" y="9220"/>
                    <a:pt x="51735" y="3505"/>
                    <a:pt x="45105" y="762"/>
                  </a:cubicBezTo>
                  <a:cubicBezTo>
                    <a:pt x="39847" y="-1524"/>
                    <a:pt x="35733" y="1676"/>
                    <a:pt x="32989" y="5791"/>
                  </a:cubicBezTo>
                  <a:cubicBezTo>
                    <a:pt x="1443" y="56083"/>
                    <a:pt x="-10216" y="109118"/>
                    <a:pt x="10129" y="166726"/>
                  </a:cubicBezTo>
                  <a:cubicBezTo>
                    <a:pt x="14244" y="178841"/>
                    <a:pt x="21102" y="190271"/>
                    <a:pt x="35275" y="192786"/>
                  </a:cubicBezTo>
                  <a:close/>
                </a:path>
              </a:pathLst>
            </a:custGeom>
            <a:solidFill>
              <a:srgbClr val="000000"/>
            </a:solidFill>
            <a:ln w="2286" cap="flat">
              <a:noFill/>
              <a:prstDash val="solid"/>
              <a:miter/>
            </a:ln>
          </p:spPr>
          <p:txBody>
            <a:bodyPr rtlCol="0" anchor="ctr"/>
            <a:lstStyle/>
            <a:p>
              <a:endParaRPr lang="en-US"/>
            </a:p>
          </p:txBody>
        </p:sp>
        <p:sp>
          <p:nvSpPr>
            <p:cNvPr id="2272" name="Freeform 468">
              <a:extLst>
                <a:ext uri="{FF2B5EF4-FFF2-40B4-BE49-F238E27FC236}">
                  <a16:creationId xmlns:a16="http://schemas.microsoft.com/office/drawing/2014/main" id="{79C41D82-1C2F-50C5-08A8-27FCD4BE6FE5}"/>
                </a:ext>
              </a:extLst>
            </p:cNvPr>
            <p:cNvSpPr/>
            <p:nvPr/>
          </p:nvSpPr>
          <p:spPr>
            <a:xfrm>
              <a:off x="8105851" y="4316747"/>
              <a:ext cx="76259" cy="54084"/>
            </a:xfrm>
            <a:custGeom>
              <a:avLst/>
              <a:gdLst>
                <a:gd name="connsiteX0" fmla="*/ 74981 w 76259"/>
                <a:gd name="connsiteY0" fmla="*/ 2421 h 54084"/>
                <a:gd name="connsiteX1" fmla="*/ 67437 w 76259"/>
                <a:gd name="connsiteY1" fmla="*/ 820 h 54084"/>
                <a:gd name="connsiteX2" fmla="*/ 0 w 76259"/>
                <a:gd name="connsiteY2" fmla="*/ 54084 h 54084"/>
                <a:gd name="connsiteX3" fmla="*/ 72466 w 76259"/>
                <a:gd name="connsiteY3" fmla="*/ 12022 h 54084"/>
                <a:gd name="connsiteX4" fmla="*/ 74981 w 76259"/>
                <a:gd name="connsiteY4" fmla="*/ 2421 h 540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259" h="54084">
                  <a:moveTo>
                    <a:pt x="74981" y="2421"/>
                  </a:moveTo>
                  <a:cubicBezTo>
                    <a:pt x="73152" y="-323"/>
                    <a:pt x="69952" y="-551"/>
                    <a:pt x="67437" y="820"/>
                  </a:cubicBezTo>
                  <a:cubicBezTo>
                    <a:pt x="41605" y="14079"/>
                    <a:pt x="16231" y="27795"/>
                    <a:pt x="0" y="54084"/>
                  </a:cubicBezTo>
                  <a:cubicBezTo>
                    <a:pt x="22860" y="37625"/>
                    <a:pt x="49149" y="27567"/>
                    <a:pt x="72466" y="12022"/>
                  </a:cubicBezTo>
                  <a:cubicBezTo>
                    <a:pt x="75667" y="9736"/>
                    <a:pt x="77724" y="6535"/>
                    <a:pt x="74981" y="2421"/>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41215735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20">
            <a:extLst>
              <a:ext uri="{FF2B5EF4-FFF2-40B4-BE49-F238E27FC236}">
                <a16:creationId xmlns:a16="http://schemas.microsoft.com/office/drawing/2014/main" id="{48FC0B5A-92B1-E361-473C-CD304B2CF393}"/>
              </a:ext>
            </a:extLst>
          </p:cNvPr>
          <p:cNvSpPr>
            <a:spLocks noGrp="1"/>
          </p:cNvSpPr>
          <p:nvPr>
            <p:ph type="body" sz="quarter" idx="28"/>
          </p:nvPr>
        </p:nvSpPr>
        <p:spPr>
          <a:xfrm>
            <a:off x="702307" y="1238807"/>
            <a:ext cx="5146043" cy="5028641"/>
          </a:xfrm>
        </p:spPr>
        <p:txBody>
          <a:bodyPr/>
          <a:lstStyle/>
          <a:p>
            <a:pPr marL="0" indent="0"/>
            <a:r>
              <a:rPr lang="en-US" sz="2000" dirty="0"/>
              <a:t>Unacceptable behavior is no longer acceptable in today’s society and workplaces. There is a heightened awareness of inequality of opportunity related to people's background, identity, and circumstances this is especially evident in SME workplaces and communities. This module covers essential topics introducing European SMEs who would like to implement Diversity and Inclusion (D&amp;I). It explains key learnings, including understanding and defining D&amp;I in the European SME context, discovering the benefits, and opportunities, exploring different dimensions of D&amp;I, </a:t>
            </a:r>
            <a:r>
              <a:rPr lang="en-US" sz="2000" dirty="0" err="1"/>
              <a:t>recognising</a:t>
            </a:r>
            <a:r>
              <a:rPr lang="en-US" sz="2000" dirty="0"/>
              <a:t> SME obstacles and challenges, understanding the seven DARE competency areas with examples of integration into SME strategies, and examining D&amp;I from the perspective of VET educators, SMEs, and employees.</a:t>
            </a:r>
            <a:endParaRPr lang="en-IE" sz="2000" dirty="0"/>
          </a:p>
        </p:txBody>
      </p:sp>
      <p:sp>
        <p:nvSpPr>
          <p:cNvPr id="20" name="Text Placeholder 19">
            <a:extLst>
              <a:ext uri="{FF2B5EF4-FFF2-40B4-BE49-F238E27FC236}">
                <a16:creationId xmlns:a16="http://schemas.microsoft.com/office/drawing/2014/main" id="{B215F9DA-662E-E0D5-2407-6F67F3AA5F54}"/>
              </a:ext>
            </a:extLst>
          </p:cNvPr>
          <p:cNvSpPr>
            <a:spLocks noGrp="1"/>
          </p:cNvSpPr>
          <p:nvPr>
            <p:ph type="body" sz="quarter" idx="27"/>
          </p:nvPr>
        </p:nvSpPr>
        <p:spPr>
          <a:xfrm>
            <a:off x="96766" y="383586"/>
            <a:ext cx="5553536" cy="720752"/>
          </a:xfrm>
        </p:spPr>
        <p:txBody>
          <a:bodyPr/>
          <a:lstStyle/>
          <a:p>
            <a:r>
              <a:rPr lang="en-IE" sz="3200" b="0" dirty="0"/>
              <a:t>Introduction DARE to Module 1</a:t>
            </a:r>
          </a:p>
        </p:txBody>
      </p:sp>
      <p:sp>
        <p:nvSpPr>
          <p:cNvPr id="34" name="Text Placeholder 15">
            <a:extLst>
              <a:ext uri="{FF2B5EF4-FFF2-40B4-BE49-F238E27FC236}">
                <a16:creationId xmlns:a16="http://schemas.microsoft.com/office/drawing/2014/main" id="{BC8CA0EC-3203-874B-818E-A3951341F2E9}"/>
              </a:ext>
            </a:extLst>
          </p:cNvPr>
          <p:cNvSpPr>
            <a:spLocks noGrp="1"/>
          </p:cNvSpPr>
          <p:nvPr>
            <p:ph type="body" sz="quarter" idx="15"/>
          </p:nvPr>
        </p:nvSpPr>
        <p:spPr>
          <a:xfrm>
            <a:off x="5848350" y="484880"/>
            <a:ext cx="700387" cy="689518"/>
          </a:xfrm>
        </p:spPr>
        <p:txBody>
          <a:bodyPr/>
          <a:lstStyle/>
          <a:p>
            <a:r>
              <a:rPr lang="en-US" dirty="0"/>
              <a:t>01</a:t>
            </a:r>
          </a:p>
        </p:txBody>
      </p:sp>
      <p:sp>
        <p:nvSpPr>
          <p:cNvPr id="35" name="Text Placeholder 14">
            <a:extLst>
              <a:ext uri="{FF2B5EF4-FFF2-40B4-BE49-F238E27FC236}">
                <a16:creationId xmlns:a16="http://schemas.microsoft.com/office/drawing/2014/main" id="{C4E048F0-9773-C54B-A71E-3C9CFEB59C8E}"/>
              </a:ext>
            </a:extLst>
          </p:cNvPr>
          <p:cNvSpPr>
            <a:spLocks noGrp="1"/>
          </p:cNvSpPr>
          <p:nvPr>
            <p:ph type="body" sz="quarter" idx="14"/>
          </p:nvPr>
        </p:nvSpPr>
        <p:spPr>
          <a:xfrm>
            <a:off x="6959926" y="1331987"/>
            <a:ext cx="4465067" cy="689519"/>
          </a:xfrm>
        </p:spPr>
        <p:txBody>
          <a:bodyPr/>
          <a:lstStyle/>
          <a:p>
            <a:pPr lvl="0">
              <a:lnSpc>
                <a:spcPct val="100000"/>
              </a:lnSpc>
              <a:spcBef>
                <a:spcPts val="0"/>
              </a:spcBef>
            </a:pPr>
            <a:r>
              <a:rPr lang="en-IE" sz="1800" kern="100" dirty="0">
                <a:solidFill>
                  <a:srgbClr val="083F59"/>
                </a:solidFill>
                <a:effectLst/>
                <a:ea typeface="Aptos" panose="020B0004020202020204" pitchFamily="34" charset="0"/>
                <a:cs typeface="Times New Roman" panose="02020603050405020304" pitchFamily="18" charset="0"/>
              </a:rPr>
              <a:t>Understanding Diversity and Inclusion (D&amp;I) in the </a:t>
            </a:r>
            <a:r>
              <a:rPr lang="en-IE" sz="1800" b="1" kern="100" dirty="0">
                <a:solidFill>
                  <a:srgbClr val="083F59"/>
                </a:solidFill>
                <a:effectLst/>
                <a:ea typeface="Aptos" panose="020B0004020202020204" pitchFamily="34" charset="0"/>
                <a:cs typeface="Times New Roman" panose="02020603050405020304" pitchFamily="18" charset="0"/>
              </a:rPr>
              <a:t>SME Context </a:t>
            </a:r>
            <a:r>
              <a:rPr lang="en-IE" sz="1400" i="1" dirty="0"/>
              <a:t>(Definitions, Key Concepts, Dimensions and the DARE Framework)</a:t>
            </a:r>
            <a:endParaRPr lang="en-US" sz="1800" dirty="0">
              <a:solidFill>
                <a:srgbClr val="FF0000"/>
              </a:solidFill>
            </a:endParaRPr>
          </a:p>
        </p:txBody>
      </p:sp>
      <p:sp>
        <p:nvSpPr>
          <p:cNvPr id="36" name="Text Placeholder 18">
            <a:extLst>
              <a:ext uri="{FF2B5EF4-FFF2-40B4-BE49-F238E27FC236}">
                <a16:creationId xmlns:a16="http://schemas.microsoft.com/office/drawing/2014/main" id="{5B018A2C-261B-FE40-8CCB-12ABA36272E0}"/>
              </a:ext>
            </a:extLst>
          </p:cNvPr>
          <p:cNvSpPr>
            <a:spLocks noGrp="1"/>
          </p:cNvSpPr>
          <p:nvPr>
            <p:ph type="body" sz="quarter" idx="29"/>
          </p:nvPr>
        </p:nvSpPr>
        <p:spPr>
          <a:xfrm>
            <a:off x="5870053" y="1399868"/>
            <a:ext cx="700387" cy="689518"/>
          </a:xfrm>
        </p:spPr>
        <p:txBody>
          <a:bodyPr/>
          <a:lstStyle/>
          <a:p>
            <a:r>
              <a:rPr lang="en-US" dirty="0"/>
              <a:t>02</a:t>
            </a:r>
          </a:p>
        </p:txBody>
      </p:sp>
      <p:sp>
        <p:nvSpPr>
          <p:cNvPr id="37" name="Text Placeholder 19">
            <a:extLst>
              <a:ext uri="{FF2B5EF4-FFF2-40B4-BE49-F238E27FC236}">
                <a16:creationId xmlns:a16="http://schemas.microsoft.com/office/drawing/2014/main" id="{F1085800-9569-4843-B00A-CC81BB1D9B93}"/>
              </a:ext>
            </a:extLst>
          </p:cNvPr>
          <p:cNvSpPr>
            <a:spLocks noGrp="1"/>
          </p:cNvSpPr>
          <p:nvPr>
            <p:ph type="body" sz="quarter" idx="30"/>
          </p:nvPr>
        </p:nvSpPr>
        <p:spPr>
          <a:xfrm>
            <a:off x="7155475" y="5869105"/>
            <a:ext cx="4465067" cy="689519"/>
          </a:xfrm>
        </p:spPr>
        <p:txBody>
          <a:bodyPr/>
          <a:lstStyle/>
          <a:p>
            <a:pPr lvl="0">
              <a:lnSpc>
                <a:spcPct val="107000"/>
              </a:lnSpc>
              <a:spcAft>
                <a:spcPts val="800"/>
              </a:spcAft>
            </a:pPr>
            <a:r>
              <a:rPr lang="en-IE" sz="1800" kern="100" dirty="0">
                <a:cs typeface="Times New Roman" panose="02020603050405020304" pitchFamily="18" charset="0"/>
              </a:rPr>
              <a:t>Explore D&amp;I from the </a:t>
            </a:r>
            <a:r>
              <a:rPr lang="en-IE" sz="1800" b="1" kern="100" dirty="0">
                <a:cs typeface="Times New Roman" panose="02020603050405020304" pitchFamily="18" charset="0"/>
              </a:rPr>
              <a:t>Perspective of VET Educators, SMEs, and Employees</a:t>
            </a:r>
            <a:endParaRPr lang="en-IE" sz="1800" b="1" dirty="0">
              <a:solidFill>
                <a:srgbClr val="FF0000"/>
              </a:solidFill>
            </a:endParaRPr>
          </a:p>
        </p:txBody>
      </p:sp>
      <p:sp>
        <p:nvSpPr>
          <p:cNvPr id="38" name="Text Placeholder 20">
            <a:extLst>
              <a:ext uri="{FF2B5EF4-FFF2-40B4-BE49-F238E27FC236}">
                <a16:creationId xmlns:a16="http://schemas.microsoft.com/office/drawing/2014/main" id="{E66C7987-60BB-DC47-A0C2-99C652EF4EF7}"/>
              </a:ext>
            </a:extLst>
          </p:cNvPr>
          <p:cNvSpPr>
            <a:spLocks noGrp="1"/>
          </p:cNvSpPr>
          <p:nvPr>
            <p:ph type="body" sz="quarter" idx="31"/>
          </p:nvPr>
        </p:nvSpPr>
        <p:spPr>
          <a:xfrm>
            <a:off x="5876632" y="2314855"/>
            <a:ext cx="700387" cy="689518"/>
          </a:xfrm>
        </p:spPr>
        <p:txBody>
          <a:bodyPr/>
          <a:lstStyle/>
          <a:p>
            <a:r>
              <a:rPr lang="en-US" dirty="0"/>
              <a:t>03</a:t>
            </a:r>
          </a:p>
        </p:txBody>
      </p:sp>
      <p:sp>
        <p:nvSpPr>
          <p:cNvPr id="39" name="Text Placeholder 21">
            <a:extLst>
              <a:ext uri="{FF2B5EF4-FFF2-40B4-BE49-F238E27FC236}">
                <a16:creationId xmlns:a16="http://schemas.microsoft.com/office/drawing/2014/main" id="{4AB945CA-DD37-8744-AC8D-A87A2B36C598}"/>
              </a:ext>
            </a:extLst>
          </p:cNvPr>
          <p:cNvSpPr>
            <a:spLocks noGrp="1"/>
          </p:cNvSpPr>
          <p:nvPr>
            <p:ph type="body" sz="quarter" idx="32"/>
          </p:nvPr>
        </p:nvSpPr>
        <p:spPr>
          <a:xfrm>
            <a:off x="7093275" y="4038462"/>
            <a:ext cx="4713064" cy="689519"/>
          </a:xfrm>
        </p:spPr>
        <p:txBody>
          <a:bodyPr/>
          <a:lstStyle/>
          <a:p>
            <a:pPr>
              <a:lnSpc>
                <a:spcPct val="107000"/>
              </a:lnSpc>
              <a:spcAft>
                <a:spcPts val="800"/>
              </a:spcAft>
            </a:pPr>
            <a:r>
              <a:rPr lang="en-IE" sz="1800" kern="100" dirty="0">
                <a:cs typeface="Times New Roman" panose="02020603050405020304" pitchFamily="18" charset="0"/>
              </a:rPr>
              <a:t>Recognise the D&amp;I </a:t>
            </a:r>
            <a:r>
              <a:rPr lang="en-IE" sz="1800" b="1" kern="100" dirty="0">
                <a:cs typeface="Times New Roman" panose="02020603050405020304" pitchFamily="18" charset="0"/>
              </a:rPr>
              <a:t>Obstacles and Challenges </a:t>
            </a:r>
            <a:r>
              <a:rPr lang="en-IE" sz="1800" kern="100" dirty="0">
                <a:cs typeface="Times New Roman" panose="02020603050405020304" pitchFamily="18" charset="0"/>
              </a:rPr>
              <a:t>SMEs Face</a:t>
            </a:r>
            <a:endParaRPr lang="en-IE" sz="1800" dirty="0">
              <a:solidFill>
                <a:srgbClr val="FF0000"/>
              </a:solidFill>
            </a:endParaRPr>
          </a:p>
        </p:txBody>
      </p:sp>
      <p:sp>
        <p:nvSpPr>
          <p:cNvPr id="40" name="Text Placeholder 22">
            <a:extLst>
              <a:ext uri="{FF2B5EF4-FFF2-40B4-BE49-F238E27FC236}">
                <a16:creationId xmlns:a16="http://schemas.microsoft.com/office/drawing/2014/main" id="{8343CF12-FDE6-8849-AC52-1E26D392F86A}"/>
              </a:ext>
            </a:extLst>
          </p:cNvPr>
          <p:cNvSpPr>
            <a:spLocks noGrp="1"/>
          </p:cNvSpPr>
          <p:nvPr>
            <p:ph type="body" sz="quarter" idx="33"/>
          </p:nvPr>
        </p:nvSpPr>
        <p:spPr>
          <a:xfrm>
            <a:off x="5898335" y="3229843"/>
            <a:ext cx="700387" cy="689518"/>
          </a:xfrm>
        </p:spPr>
        <p:txBody>
          <a:bodyPr/>
          <a:lstStyle/>
          <a:p>
            <a:r>
              <a:rPr lang="en-US" dirty="0"/>
              <a:t>04</a:t>
            </a:r>
          </a:p>
        </p:txBody>
      </p:sp>
      <p:sp>
        <p:nvSpPr>
          <p:cNvPr id="41" name="Text Placeholder 23">
            <a:extLst>
              <a:ext uri="{FF2B5EF4-FFF2-40B4-BE49-F238E27FC236}">
                <a16:creationId xmlns:a16="http://schemas.microsoft.com/office/drawing/2014/main" id="{5691577C-B257-3147-BB4B-29D2F40873AE}"/>
              </a:ext>
            </a:extLst>
          </p:cNvPr>
          <p:cNvSpPr>
            <a:spLocks noGrp="1"/>
          </p:cNvSpPr>
          <p:nvPr>
            <p:ph type="body" sz="quarter" idx="34"/>
          </p:nvPr>
        </p:nvSpPr>
        <p:spPr>
          <a:xfrm>
            <a:off x="7024626" y="3150983"/>
            <a:ext cx="4465067" cy="689519"/>
          </a:xfrm>
        </p:spPr>
        <p:txBody>
          <a:bodyPr/>
          <a:lstStyle/>
          <a:p>
            <a:pPr lvl="0">
              <a:lnSpc>
                <a:spcPct val="107000"/>
              </a:lnSpc>
              <a:spcAft>
                <a:spcPts val="800"/>
              </a:spcAft>
            </a:pPr>
            <a:r>
              <a:rPr lang="en-IE" sz="1800" kern="100" dirty="0">
                <a:cs typeface="Times New Roman" panose="02020603050405020304" pitchFamily="18" charset="0"/>
              </a:rPr>
              <a:t>Discover the </a:t>
            </a:r>
            <a:r>
              <a:rPr lang="en-IE" sz="1800" b="1" kern="100" dirty="0">
                <a:cs typeface="Times New Roman" panose="02020603050405020304" pitchFamily="18" charset="0"/>
              </a:rPr>
              <a:t>Benefits, Positive Impact </a:t>
            </a:r>
            <a:r>
              <a:rPr lang="en-IE" sz="1800" kern="100" dirty="0">
                <a:cs typeface="Times New Roman" panose="02020603050405020304" pitchFamily="18" charset="0"/>
              </a:rPr>
              <a:t>and </a:t>
            </a:r>
            <a:r>
              <a:rPr lang="en-IE" sz="1800" b="1" kern="100" dirty="0">
                <a:cs typeface="Times New Roman" panose="02020603050405020304" pitchFamily="18" charset="0"/>
              </a:rPr>
              <a:t>Opportunities</a:t>
            </a:r>
            <a:r>
              <a:rPr lang="en-IE" sz="1800" kern="100" dirty="0">
                <a:cs typeface="Times New Roman" panose="02020603050405020304" pitchFamily="18" charset="0"/>
              </a:rPr>
              <a:t> of D&amp;I for SMEs</a:t>
            </a:r>
            <a:endParaRPr lang="en-IE" sz="1800" dirty="0">
              <a:solidFill>
                <a:srgbClr val="FF0000"/>
              </a:solidFill>
            </a:endParaRPr>
          </a:p>
        </p:txBody>
      </p:sp>
      <p:sp>
        <p:nvSpPr>
          <p:cNvPr id="42" name="Text Placeholder 24">
            <a:extLst>
              <a:ext uri="{FF2B5EF4-FFF2-40B4-BE49-F238E27FC236}">
                <a16:creationId xmlns:a16="http://schemas.microsoft.com/office/drawing/2014/main" id="{C649836C-4763-0A4B-8068-8B6B3A14D501}"/>
              </a:ext>
            </a:extLst>
          </p:cNvPr>
          <p:cNvSpPr>
            <a:spLocks noGrp="1"/>
          </p:cNvSpPr>
          <p:nvPr>
            <p:ph type="body" sz="quarter" idx="35"/>
          </p:nvPr>
        </p:nvSpPr>
        <p:spPr>
          <a:xfrm>
            <a:off x="5889003" y="4079837"/>
            <a:ext cx="700387" cy="689518"/>
          </a:xfrm>
        </p:spPr>
        <p:txBody>
          <a:bodyPr/>
          <a:lstStyle/>
          <a:p>
            <a:r>
              <a:rPr lang="en-US" dirty="0"/>
              <a:t>05</a:t>
            </a:r>
          </a:p>
        </p:txBody>
      </p:sp>
      <p:sp>
        <p:nvSpPr>
          <p:cNvPr id="45" name="Text Placeholder 25">
            <a:extLst>
              <a:ext uri="{FF2B5EF4-FFF2-40B4-BE49-F238E27FC236}">
                <a16:creationId xmlns:a16="http://schemas.microsoft.com/office/drawing/2014/main" id="{047FB649-104E-73FD-C0E0-9849AF58CFB6}"/>
              </a:ext>
            </a:extLst>
          </p:cNvPr>
          <p:cNvSpPr txBox="1">
            <a:spLocks/>
          </p:cNvSpPr>
          <p:nvPr/>
        </p:nvSpPr>
        <p:spPr>
          <a:xfrm>
            <a:off x="7093275" y="4982775"/>
            <a:ext cx="4917035"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spcAft>
                <a:spcPts val="800"/>
              </a:spcAft>
            </a:pPr>
            <a:r>
              <a:rPr lang="en-IE" sz="1800" kern="100" dirty="0">
                <a:cs typeface="Times New Roman" panose="02020603050405020304" pitchFamily="18" charset="0"/>
              </a:rPr>
              <a:t>Develop an Understand  the </a:t>
            </a:r>
            <a:r>
              <a:rPr lang="en-IE" sz="1800" b="1" kern="100" dirty="0">
                <a:cs typeface="Times New Roman" panose="02020603050405020304" pitchFamily="18" charset="0"/>
              </a:rPr>
              <a:t>Seven DARE Competency Areas</a:t>
            </a:r>
            <a:r>
              <a:rPr lang="en-IE" sz="1800" kern="100" dirty="0">
                <a:cs typeface="Times New Roman" panose="02020603050405020304" pitchFamily="18" charset="0"/>
              </a:rPr>
              <a:t> Combined </a:t>
            </a:r>
            <a:r>
              <a:rPr lang="en-IE" sz="1600" i="1" kern="100" dirty="0">
                <a:cs typeface="Times New Roman" panose="02020603050405020304" pitchFamily="18" charset="0"/>
              </a:rPr>
              <a:t>(with Examples of How to Integrate Competencies into SME Strategies)</a:t>
            </a:r>
            <a:endParaRPr lang="en-IE" sz="1800" kern="100" dirty="0">
              <a:cs typeface="Times New Roman" panose="02020603050405020304" pitchFamily="18" charset="0"/>
            </a:endParaRPr>
          </a:p>
        </p:txBody>
      </p:sp>
      <p:sp>
        <p:nvSpPr>
          <p:cNvPr id="48" name="TextBox 47">
            <a:extLst>
              <a:ext uri="{FF2B5EF4-FFF2-40B4-BE49-F238E27FC236}">
                <a16:creationId xmlns:a16="http://schemas.microsoft.com/office/drawing/2014/main" id="{096F4B36-E40B-EF12-4830-53E82C6704C8}"/>
              </a:ext>
            </a:extLst>
          </p:cNvPr>
          <p:cNvSpPr txBox="1"/>
          <p:nvPr/>
        </p:nvSpPr>
        <p:spPr>
          <a:xfrm>
            <a:off x="6991289" y="2250192"/>
            <a:ext cx="4917036" cy="646331"/>
          </a:xfrm>
          <a:prstGeom prst="rect">
            <a:avLst/>
          </a:prstGeom>
          <a:noFill/>
        </p:spPr>
        <p:txBody>
          <a:bodyPr wrap="square" rtlCol="0">
            <a:spAutoFit/>
          </a:bodyPr>
          <a:lstStyle/>
          <a:p>
            <a:r>
              <a:rPr lang="en-IE" kern="100" dirty="0">
                <a:solidFill>
                  <a:srgbClr val="083F59"/>
                </a:solidFill>
                <a:cs typeface="Times New Roman" panose="02020603050405020304" pitchFamily="18" charset="0"/>
              </a:rPr>
              <a:t>Discover the </a:t>
            </a:r>
            <a:r>
              <a:rPr lang="en-IE" b="1" kern="100" dirty="0">
                <a:solidFill>
                  <a:srgbClr val="083F59"/>
                </a:solidFill>
                <a:cs typeface="Times New Roman" panose="02020603050405020304" pitchFamily="18" charset="0"/>
              </a:rPr>
              <a:t>Different Dimensions of D&amp;I </a:t>
            </a:r>
            <a:r>
              <a:rPr lang="en-IE" kern="100" dirty="0">
                <a:solidFill>
                  <a:srgbClr val="083F59"/>
                </a:solidFill>
                <a:cs typeface="Times New Roman" panose="02020603050405020304" pitchFamily="18" charset="0"/>
              </a:rPr>
              <a:t>that Need to be Considered by SMEs</a:t>
            </a:r>
            <a:endParaRPr lang="en-IE" dirty="0">
              <a:solidFill>
                <a:srgbClr val="FF0000"/>
              </a:solidFill>
            </a:endParaRPr>
          </a:p>
        </p:txBody>
      </p:sp>
      <p:cxnSp>
        <p:nvCxnSpPr>
          <p:cNvPr id="49" name="Straight Connector 48">
            <a:extLst>
              <a:ext uri="{FF2B5EF4-FFF2-40B4-BE49-F238E27FC236}">
                <a16:creationId xmlns:a16="http://schemas.microsoft.com/office/drawing/2014/main" id="{E36B721C-55D7-D41B-7E52-67FBA5EE49E0}"/>
              </a:ext>
            </a:extLst>
          </p:cNvPr>
          <p:cNvCxnSpPr>
            <a:cxnSpLocks/>
          </p:cNvCxnSpPr>
          <p:nvPr/>
        </p:nvCxnSpPr>
        <p:spPr>
          <a:xfrm flipH="1">
            <a:off x="5848350" y="5751153"/>
            <a:ext cx="5784878" cy="0"/>
          </a:xfrm>
          <a:prstGeom prst="line">
            <a:avLst/>
          </a:prstGeom>
          <a:ln w="12700">
            <a:solidFill>
              <a:srgbClr val="083F59"/>
            </a:solidFill>
          </a:ln>
        </p:spPr>
        <p:style>
          <a:lnRef idx="1">
            <a:schemeClr val="accent1"/>
          </a:lnRef>
          <a:fillRef idx="0">
            <a:schemeClr val="accent1"/>
          </a:fillRef>
          <a:effectRef idx="0">
            <a:schemeClr val="accent1"/>
          </a:effectRef>
          <a:fontRef idx="minor">
            <a:schemeClr val="tx1"/>
          </a:fontRef>
        </p:style>
      </p:cxnSp>
      <p:sp>
        <p:nvSpPr>
          <p:cNvPr id="50" name="Text Placeholder 24">
            <a:extLst>
              <a:ext uri="{FF2B5EF4-FFF2-40B4-BE49-F238E27FC236}">
                <a16:creationId xmlns:a16="http://schemas.microsoft.com/office/drawing/2014/main" id="{E0FC64E3-3EF1-F1F6-269C-DABF2DCB8123}"/>
              </a:ext>
            </a:extLst>
          </p:cNvPr>
          <p:cNvSpPr txBox="1">
            <a:spLocks/>
          </p:cNvSpPr>
          <p:nvPr/>
        </p:nvSpPr>
        <p:spPr>
          <a:xfrm>
            <a:off x="5898335" y="5869106"/>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07</a:t>
            </a:r>
          </a:p>
        </p:txBody>
      </p:sp>
      <p:sp>
        <p:nvSpPr>
          <p:cNvPr id="2" name="Text Placeholder 14">
            <a:extLst>
              <a:ext uri="{FF2B5EF4-FFF2-40B4-BE49-F238E27FC236}">
                <a16:creationId xmlns:a16="http://schemas.microsoft.com/office/drawing/2014/main" id="{63893D31-E541-19CB-D397-BB68C83CCFDD}"/>
              </a:ext>
            </a:extLst>
          </p:cNvPr>
          <p:cNvSpPr txBox="1">
            <a:spLocks/>
          </p:cNvSpPr>
          <p:nvPr/>
        </p:nvSpPr>
        <p:spPr>
          <a:xfrm>
            <a:off x="6959925" y="470833"/>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dirty="0"/>
              <a:t>The Need for European SME D&amp;I Change</a:t>
            </a:r>
            <a:endParaRPr lang="en-IE" sz="1800" b="1" dirty="0">
              <a:solidFill>
                <a:srgbClr val="FF0000"/>
              </a:solidFill>
            </a:endParaRPr>
          </a:p>
        </p:txBody>
      </p:sp>
      <p:sp>
        <p:nvSpPr>
          <p:cNvPr id="3" name="Text Placeholder 24">
            <a:extLst>
              <a:ext uri="{FF2B5EF4-FFF2-40B4-BE49-F238E27FC236}">
                <a16:creationId xmlns:a16="http://schemas.microsoft.com/office/drawing/2014/main" id="{814161BB-FB0C-53DD-7D35-968BC10D6D75}"/>
              </a:ext>
            </a:extLst>
          </p:cNvPr>
          <p:cNvSpPr txBox="1">
            <a:spLocks/>
          </p:cNvSpPr>
          <p:nvPr/>
        </p:nvSpPr>
        <p:spPr>
          <a:xfrm>
            <a:off x="5910278" y="4955270"/>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06</a:t>
            </a:r>
          </a:p>
        </p:txBody>
      </p:sp>
      <p:sp>
        <p:nvSpPr>
          <p:cNvPr id="4" name="TextBox 3">
            <a:extLst>
              <a:ext uri="{FF2B5EF4-FFF2-40B4-BE49-F238E27FC236}">
                <a16:creationId xmlns:a16="http://schemas.microsoft.com/office/drawing/2014/main" id="{5187A096-5308-3C68-6F52-3FC36E2FB88D}"/>
              </a:ext>
            </a:extLst>
          </p:cNvPr>
          <p:cNvSpPr txBox="1"/>
          <p:nvPr/>
        </p:nvSpPr>
        <p:spPr>
          <a:xfrm rot="16200000">
            <a:off x="5081644" y="2055806"/>
            <a:ext cx="3318901" cy="492443"/>
          </a:xfrm>
          <a:prstGeom prst="rect">
            <a:avLst/>
          </a:prstGeom>
          <a:solidFill>
            <a:srgbClr val="DF4625"/>
          </a:solidFill>
        </p:spPr>
        <p:txBody>
          <a:bodyPr wrap="square" rtlCol="0">
            <a:spAutoFit/>
          </a:bodyPr>
          <a:lstStyle/>
          <a:p>
            <a:pPr algn="ctr"/>
            <a:r>
              <a:rPr lang="en-IE" sz="2600" dirty="0">
                <a:solidFill>
                  <a:schemeClr val="bg1"/>
                </a:solidFill>
              </a:rPr>
              <a:t>Part 1</a:t>
            </a:r>
          </a:p>
        </p:txBody>
      </p:sp>
      <p:sp>
        <p:nvSpPr>
          <p:cNvPr id="5" name="TextBox 4">
            <a:extLst>
              <a:ext uri="{FF2B5EF4-FFF2-40B4-BE49-F238E27FC236}">
                <a16:creationId xmlns:a16="http://schemas.microsoft.com/office/drawing/2014/main" id="{F2723824-28FD-A5DF-2145-14D272A21CA7}"/>
              </a:ext>
            </a:extLst>
          </p:cNvPr>
          <p:cNvSpPr txBox="1"/>
          <p:nvPr/>
        </p:nvSpPr>
        <p:spPr>
          <a:xfrm rot="16200000">
            <a:off x="5367721" y="5087311"/>
            <a:ext cx="2744110" cy="492443"/>
          </a:xfrm>
          <a:prstGeom prst="rect">
            <a:avLst/>
          </a:prstGeom>
          <a:solidFill>
            <a:srgbClr val="335C42"/>
          </a:solidFill>
        </p:spPr>
        <p:txBody>
          <a:bodyPr wrap="square" rtlCol="0">
            <a:spAutoFit/>
          </a:bodyPr>
          <a:lstStyle/>
          <a:p>
            <a:pPr algn="ctr"/>
            <a:r>
              <a:rPr lang="en-IE" sz="2600" dirty="0">
                <a:solidFill>
                  <a:schemeClr val="bg1"/>
                </a:solidFill>
              </a:rPr>
              <a:t>Part 2</a:t>
            </a:r>
          </a:p>
        </p:txBody>
      </p:sp>
      <p:grpSp>
        <p:nvGrpSpPr>
          <p:cNvPr id="9" name="Group 8">
            <a:extLst>
              <a:ext uri="{FF2B5EF4-FFF2-40B4-BE49-F238E27FC236}">
                <a16:creationId xmlns:a16="http://schemas.microsoft.com/office/drawing/2014/main" id="{6EC2EA1B-2105-BC9B-1898-1CC3DEE94E3F}"/>
              </a:ext>
            </a:extLst>
          </p:cNvPr>
          <p:cNvGrpSpPr/>
          <p:nvPr/>
        </p:nvGrpSpPr>
        <p:grpSpPr>
          <a:xfrm rot="19159346">
            <a:off x="5111847" y="1473681"/>
            <a:ext cx="1170562" cy="727881"/>
            <a:chOff x="4975654" y="3674076"/>
            <a:chExt cx="1806206" cy="626075"/>
          </a:xfrm>
        </p:grpSpPr>
        <p:sp>
          <p:nvSpPr>
            <p:cNvPr id="10" name="Freeform 124">
              <a:extLst>
                <a:ext uri="{FF2B5EF4-FFF2-40B4-BE49-F238E27FC236}">
                  <a16:creationId xmlns:a16="http://schemas.microsoft.com/office/drawing/2014/main" id="{23516315-0F3B-C82F-215B-71ED3EC25C1E}"/>
                </a:ext>
              </a:extLst>
            </p:cNvPr>
            <p:cNvSpPr/>
            <p:nvPr/>
          </p:nvSpPr>
          <p:spPr>
            <a:xfrm>
              <a:off x="4975654" y="3674076"/>
              <a:ext cx="1779373" cy="626075"/>
            </a:xfrm>
            <a:custGeom>
              <a:avLst/>
              <a:gdLst>
                <a:gd name="connsiteX0" fmla="*/ 115330 w 1779373"/>
                <a:gd name="connsiteY0" fmla="*/ 395416 h 626075"/>
                <a:gd name="connsiteX1" fmla="*/ 0 w 1779373"/>
                <a:gd name="connsiteY1" fmla="*/ 49427 h 626075"/>
                <a:gd name="connsiteX2" fmla="*/ 1779373 w 1779373"/>
                <a:gd name="connsiteY2" fmla="*/ 0 h 626075"/>
                <a:gd name="connsiteX3" fmla="*/ 1524000 w 1779373"/>
                <a:gd name="connsiteY3" fmla="*/ 403654 h 626075"/>
                <a:gd name="connsiteX4" fmla="*/ 881449 w 1779373"/>
                <a:gd name="connsiteY4" fmla="*/ 387178 h 626075"/>
                <a:gd name="connsiteX5" fmla="*/ 1046205 w 1779373"/>
                <a:gd name="connsiteY5" fmla="*/ 626075 h 626075"/>
                <a:gd name="connsiteX6" fmla="*/ 584887 w 1779373"/>
                <a:gd name="connsiteY6" fmla="*/ 387178 h 626075"/>
                <a:gd name="connsiteX7" fmla="*/ 115330 w 1779373"/>
                <a:gd name="connsiteY7" fmla="*/ 395416 h 6260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779373" h="626075">
                  <a:moveTo>
                    <a:pt x="115330" y="395416"/>
                  </a:moveTo>
                  <a:lnTo>
                    <a:pt x="0" y="49427"/>
                  </a:lnTo>
                  <a:lnTo>
                    <a:pt x="1779373" y="0"/>
                  </a:lnTo>
                  <a:lnTo>
                    <a:pt x="1524000" y="403654"/>
                  </a:lnTo>
                  <a:lnTo>
                    <a:pt x="881449" y="387178"/>
                  </a:lnTo>
                  <a:lnTo>
                    <a:pt x="1046205" y="626075"/>
                  </a:lnTo>
                  <a:lnTo>
                    <a:pt x="584887" y="387178"/>
                  </a:lnTo>
                  <a:lnTo>
                    <a:pt x="115330" y="395416"/>
                  </a:lnTo>
                  <a:close/>
                </a:path>
              </a:pathLst>
            </a:custGeom>
            <a:solidFill>
              <a:srgbClr val="DF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756"/>
            </a:p>
          </p:txBody>
        </p:sp>
        <p:sp>
          <p:nvSpPr>
            <p:cNvPr id="11" name="TextBox 10">
              <a:extLst>
                <a:ext uri="{FF2B5EF4-FFF2-40B4-BE49-F238E27FC236}">
                  <a16:creationId xmlns:a16="http://schemas.microsoft.com/office/drawing/2014/main" id="{F3278118-5508-37C3-25A9-B3A626A23E69}"/>
                </a:ext>
              </a:extLst>
            </p:cNvPr>
            <p:cNvSpPr txBox="1"/>
            <p:nvPr/>
          </p:nvSpPr>
          <p:spPr>
            <a:xfrm>
              <a:off x="5065797" y="3763296"/>
              <a:ext cx="1716063" cy="379876"/>
            </a:xfrm>
            <a:prstGeom prst="rect">
              <a:avLst/>
            </a:prstGeom>
            <a:noFill/>
          </p:spPr>
          <p:txBody>
            <a:bodyPr wrap="square" rtlCol="0">
              <a:spAutoFit/>
            </a:bodyPr>
            <a:lstStyle/>
            <a:p>
              <a:pPr algn="l"/>
              <a:r>
                <a:rPr lang="en-US" sz="1000" b="1" dirty="0">
                  <a:ln/>
                  <a:solidFill>
                    <a:schemeClr val="bg1"/>
                  </a:solidFill>
                  <a:latin typeface="Calibri" panose="020F0502020204030204" pitchFamily="34" charset="0"/>
                  <a:cs typeface="Calibri" panose="020F0502020204030204" pitchFamily="34" charset="0"/>
                  <a:sym typeface="Avenir-Black"/>
                  <a:rtl val="0"/>
                </a:rPr>
                <a:t>YOU ARE HERE</a:t>
              </a:r>
              <a:endParaRPr lang="en-US" sz="1000" dirty="0">
                <a:ln/>
                <a:solidFill>
                  <a:schemeClr val="bg1"/>
                </a:solidFill>
                <a:latin typeface="Calibri" panose="020F0502020204030204" pitchFamily="34" charset="0"/>
                <a:cs typeface="Calibri" panose="020F0502020204030204" pitchFamily="34" charset="0"/>
                <a:sym typeface="Avenir-Black"/>
                <a:rtl val="0"/>
              </a:endParaRPr>
            </a:p>
          </p:txBody>
        </p:sp>
      </p:grpSp>
    </p:spTree>
    <p:extLst>
      <p:ext uri="{BB962C8B-B14F-4D97-AF65-F5344CB8AC3E}">
        <p14:creationId xmlns:p14="http://schemas.microsoft.com/office/powerpoint/2010/main" val="71266533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82CE025-DBE5-6461-96D4-34506258B134}"/>
              </a:ext>
            </a:extLst>
          </p:cNvPr>
          <p:cNvSpPr>
            <a:spLocks noGrp="1"/>
          </p:cNvSpPr>
          <p:nvPr>
            <p:ph type="body" sz="quarter" idx="18"/>
          </p:nvPr>
        </p:nvSpPr>
        <p:spPr>
          <a:xfrm>
            <a:off x="530774" y="1530027"/>
            <a:ext cx="6581776" cy="3440624"/>
          </a:xfrm>
          <a:solidFill>
            <a:srgbClr val="0872B5"/>
          </a:solidFill>
        </p:spPr>
        <p:txBody>
          <a:bodyPr/>
          <a:lstStyle/>
          <a:p>
            <a:pPr marL="0" indent="0" algn="l"/>
            <a:r>
              <a:rPr lang="en-US" b="0" i="0" dirty="0">
                <a:effectLst/>
                <a:highlight>
                  <a:srgbClr val="0872B5"/>
                </a:highlight>
              </a:rPr>
              <a:t>But that’s just the beginning. When an inclusive culture takes </a:t>
            </a:r>
            <a:r>
              <a:rPr lang="en-US" b="0" i="0" dirty="0" err="1">
                <a:effectLst/>
                <a:highlight>
                  <a:srgbClr val="0872B5"/>
                </a:highlight>
              </a:rPr>
              <a:t>centre</a:t>
            </a:r>
            <a:r>
              <a:rPr lang="en-US" b="0" i="0" dirty="0">
                <a:effectLst/>
                <a:highlight>
                  <a:srgbClr val="0872B5"/>
                </a:highlight>
              </a:rPr>
              <a:t> stage and a diverse workforce steals the spotlight, remarkable transformations occur. Employee engagement and satisfaction skyrocket as they are embraced with value, respect, and inclusion. This magnetic environment fuels a workforce that brims with motivation, productivity, and an unwavering dedication to the company’s triumph. The harmony between a diverse workforce and an inclusive culture creates a harmonious symphony of success, leaving everyone involved in a state of resounding victory. </a:t>
            </a:r>
          </a:p>
          <a:p>
            <a:pPr marL="0" indent="0"/>
            <a:endParaRPr lang="en-IE" dirty="0"/>
          </a:p>
        </p:txBody>
      </p:sp>
      <p:sp>
        <p:nvSpPr>
          <p:cNvPr id="4" name="Text Placeholder 3">
            <a:extLst>
              <a:ext uri="{FF2B5EF4-FFF2-40B4-BE49-F238E27FC236}">
                <a16:creationId xmlns:a16="http://schemas.microsoft.com/office/drawing/2014/main" id="{FF96F363-5127-6468-499F-AA867D5DB4C2}"/>
              </a:ext>
            </a:extLst>
          </p:cNvPr>
          <p:cNvSpPr>
            <a:spLocks noGrp="1"/>
          </p:cNvSpPr>
          <p:nvPr>
            <p:ph type="body" sz="quarter" idx="16"/>
          </p:nvPr>
        </p:nvSpPr>
        <p:spPr>
          <a:xfrm>
            <a:off x="371474" y="208497"/>
            <a:ext cx="7067550" cy="803654"/>
          </a:xfrm>
        </p:spPr>
        <p:txBody>
          <a:bodyPr/>
          <a:lstStyle/>
          <a:p>
            <a:r>
              <a:rPr lang="en-IE" sz="3400" b="0" dirty="0"/>
              <a:t>When Diversity Takes the Stage Remarkable Transformations Occur</a:t>
            </a:r>
          </a:p>
        </p:txBody>
      </p:sp>
      <p:sp>
        <p:nvSpPr>
          <p:cNvPr id="8" name="TextBox 7">
            <a:extLst>
              <a:ext uri="{FF2B5EF4-FFF2-40B4-BE49-F238E27FC236}">
                <a16:creationId xmlns:a16="http://schemas.microsoft.com/office/drawing/2014/main" id="{642076C7-065E-CFD0-A597-8CCDC6643D17}"/>
              </a:ext>
            </a:extLst>
          </p:cNvPr>
          <p:cNvSpPr txBox="1"/>
          <p:nvPr/>
        </p:nvSpPr>
        <p:spPr>
          <a:xfrm>
            <a:off x="7439024" y="5763402"/>
            <a:ext cx="3625971" cy="370936"/>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Nucleus Commercial Finance</a:t>
            </a:r>
            <a:endParaRPr lang="en-IE" dirty="0">
              <a:solidFill>
                <a:schemeClr val="bg1"/>
              </a:solidFill>
            </a:endParaRPr>
          </a:p>
        </p:txBody>
      </p:sp>
      <p:grpSp>
        <p:nvGrpSpPr>
          <p:cNvPr id="2166" name="Graphic 4">
            <a:extLst>
              <a:ext uri="{FF2B5EF4-FFF2-40B4-BE49-F238E27FC236}">
                <a16:creationId xmlns:a16="http://schemas.microsoft.com/office/drawing/2014/main" id="{221F2A85-9984-C386-A430-5989848AA123}"/>
              </a:ext>
            </a:extLst>
          </p:cNvPr>
          <p:cNvGrpSpPr/>
          <p:nvPr/>
        </p:nvGrpSpPr>
        <p:grpSpPr>
          <a:xfrm>
            <a:off x="7697711" y="267338"/>
            <a:ext cx="3108595" cy="2664114"/>
            <a:chOff x="4292330" y="4001047"/>
            <a:chExt cx="2203983" cy="1880052"/>
          </a:xfrm>
        </p:grpSpPr>
        <p:grpSp>
          <p:nvGrpSpPr>
            <p:cNvPr id="2167" name="Graphic 4">
              <a:extLst>
                <a:ext uri="{FF2B5EF4-FFF2-40B4-BE49-F238E27FC236}">
                  <a16:creationId xmlns:a16="http://schemas.microsoft.com/office/drawing/2014/main" id="{2CB2E931-A351-45A0-BCCA-9C7260628934}"/>
                </a:ext>
              </a:extLst>
            </p:cNvPr>
            <p:cNvGrpSpPr/>
            <p:nvPr/>
          </p:nvGrpSpPr>
          <p:grpSpPr>
            <a:xfrm>
              <a:off x="5630700" y="4110084"/>
              <a:ext cx="865613" cy="1771016"/>
              <a:chOff x="5630700" y="4110084"/>
              <a:chExt cx="865613" cy="1771016"/>
            </a:xfrm>
          </p:grpSpPr>
          <p:sp>
            <p:nvSpPr>
              <p:cNvPr id="2199" name="Freeform 215">
                <a:extLst>
                  <a:ext uri="{FF2B5EF4-FFF2-40B4-BE49-F238E27FC236}">
                    <a16:creationId xmlns:a16="http://schemas.microsoft.com/office/drawing/2014/main" id="{2FED765F-A6F0-E076-99F8-3CA5F52B23FE}"/>
                  </a:ext>
                </a:extLst>
              </p:cNvPr>
              <p:cNvSpPr/>
              <p:nvPr/>
            </p:nvSpPr>
            <p:spPr>
              <a:xfrm>
                <a:off x="6061348" y="4635647"/>
                <a:ext cx="207905" cy="75048"/>
              </a:xfrm>
              <a:custGeom>
                <a:avLst/>
                <a:gdLst>
                  <a:gd name="connsiteX0" fmla="*/ 207906 w 207905"/>
                  <a:gd name="connsiteY0" fmla="*/ 0 h 75048"/>
                  <a:gd name="connsiteX1" fmla="*/ 92042 w 207905"/>
                  <a:gd name="connsiteY1" fmla="*/ 14077 h 75048"/>
                  <a:gd name="connsiteX2" fmla="*/ 48367 w 207905"/>
                  <a:gd name="connsiteY2" fmla="*/ 5053 h 75048"/>
                  <a:gd name="connsiteX3" fmla="*/ 19130 w 207905"/>
                  <a:gd name="connsiteY3" fmla="*/ 29237 h 75048"/>
                  <a:gd name="connsiteX4" fmla="*/ 0 w 207905"/>
                  <a:gd name="connsiteY4" fmla="*/ 33929 h 75048"/>
                  <a:gd name="connsiteX5" fmla="*/ 2526 w 207905"/>
                  <a:gd name="connsiteY5" fmla="*/ 43314 h 75048"/>
                  <a:gd name="connsiteX6" fmla="*/ 33207 w 207905"/>
                  <a:gd name="connsiteY6" fmla="*/ 57752 h 75048"/>
                  <a:gd name="connsiteX7" fmla="*/ 207906 w 207905"/>
                  <a:gd name="connsiteY7" fmla="*/ 0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207906" y="0"/>
                    </a:moveTo>
                    <a:cubicBezTo>
                      <a:pt x="169284" y="22379"/>
                      <a:pt x="118752" y="26349"/>
                      <a:pt x="92042" y="14077"/>
                    </a:cubicBezTo>
                    <a:cubicBezTo>
                      <a:pt x="77965" y="7580"/>
                      <a:pt x="63527" y="3248"/>
                      <a:pt x="48367" y="5053"/>
                    </a:cubicBezTo>
                    <a:cubicBezTo>
                      <a:pt x="40426" y="14438"/>
                      <a:pt x="30681" y="24183"/>
                      <a:pt x="19130" y="29237"/>
                    </a:cubicBezTo>
                    <a:cubicBezTo>
                      <a:pt x="12633" y="31763"/>
                      <a:pt x="6497" y="33207"/>
                      <a:pt x="0" y="33929"/>
                    </a:cubicBezTo>
                    <a:cubicBezTo>
                      <a:pt x="1083" y="36456"/>
                      <a:pt x="1805" y="39704"/>
                      <a:pt x="2526" y="43314"/>
                    </a:cubicBezTo>
                    <a:cubicBezTo>
                      <a:pt x="12994" y="48006"/>
                      <a:pt x="31041" y="56669"/>
                      <a:pt x="33207" y="57752"/>
                    </a:cubicBezTo>
                    <a:cubicBezTo>
                      <a:pt x="98178" y="93846"/>
                      <a:pt x="167841" y="72911"/>
                      <a:pt x="207906" y="0"/>
                    </a:cubicBezTo>
                    <a:close/>
                  </a:path>
                </a:pathLst>
              </a:custGeom>
              <a:solidFill>
                <a:srgbClr val="FFFFFF"/>
              </a:solidFill>
              <a:ln w="3607" cap="flat">
                <a:noFill/>
                <a:prstDash val="solid"/>
                <a:miter/>
              </a:ln>
            </p:spPr>
            <p:txBody>
              <a:bodyPr rtlCol="0" anchor="ctr"/>
              <a:lstStyle/>
              <a:p>
                <a:endParaRPr lang="en-US"/>
              </a:p>
            </p:txBody>
          </p:sp>
          <p:sp>
            <p:nvSpPr>
              <p:cNvPr id="2200" name="Freeform 216">
                <a:extLst>
                  <a:ext uri="{FF2B5EF4-FFF2-40B4-BE49-F238E27FC236}">
                    <a16:creationId xmlns:a16="http://schemas.microsoft.com/office/drawing/2014/main" id="{36CDBB65-8ED2-86B8-1F36-21F81297D634}"/>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2201" name="Freeform 217">
                <a:extLst>
                  <a:ext uri="{FF2B5EF4-FFF2-40B4-BE49-F238E27FC236}">
                    <a16:creationId xmlns:a16="http://schemas.microsoft.com/office/drawing/2014/main" id="{566EC9AC-1E9D-F4C7-371E-7335E96537E2}"/>
                  </a:ext>
                </a:extLst>
              </p:cNvPr>
              <p:cNvSpPr/>
              <p:nvPr/>
            </p:nvSpPr>
            <p:spPr>
              <a:xfrm>
                <a:off x="5989159" y="4562735"/>
                <a:ext cx="128710" cy="97610"/>
              </a:xfrm>
              <a:custGeom>
                <a:avLst/>
                <a:gdLst>
                  <a:gd name="connsiteX0" fmla="*/ 85544 w 128710"/>
                  <a:gd name="connsiteY0" fmla="*/ 93485 h 97610"/>
                  <a:gd name="connsiteX1" fmla="*/ 106479 w 128710"/>
                  <a:gd name="connsiteY1" fmla="*/ 74716 h 97610"/>
                  <a:gd name="connsiteX2" fmla="*/ 107923 w 128710"/>
                  <a:gd name="connsiteY2" fmla="*/ 73633 h 97610"/>
                  <a:gd name="connsiteX3" fmla="*/ 128497 w 128710"/>
                  <a:gd name="connsiteY3" fmla="*/ 0 h 97610"/>
                  <a:gd name="connsiteX4" fmla="*/ 0 w 128710"/>
                  <a:gd name="connsiteY4" fmla="*/ 361 h 97610"/>
                  <a:gd name="connsiteX5" fmla="*/ 14799 w 128710"/>
                  <a:gd name="connsiteY5" fmla="*/ 56669 h 97610"/>
                  <a:gd name="connsiteX6" fmla="*/ 15160 w 128710"/>
                  <a:gd name="connsiteY6" fmla="*/ 60278 h 97610"/>
                  <a:gd name="connsiteX7" fmla="*/ 44758 w 128710"/>
                  <a:gd name="connsiteY7" fmla="*/ 92764 h 97610"/>
                  <a:gd name="connsiteX8" fmla="*/ 49810 w 128710"/>
                  <a:gd name="connsiteY8" fmla="*/ 97456 h 97610"/>
                  <a:gd name="connsiteX9" fmla="*/ 51977 w 128710"/>
                  <a:gd name="connsiteY9" fmla="*/ 97095 h 97610"/>
                  <a:gd name="connsiteX10" fmla="*/ 85544 w 128710"/>
                  <a:gd name="connsiteY10" fmla="*/ 93485 h 97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710" h="97610">
                    <a:moveTo>
                      <a:pt x="85544" y="93485"/>
                    </a:moveTo>
                    <a:cubicBezTo>
                      <a:pt x="93485" y="88432"/>
                      <a:pt x="100704" y="82296"/>
                      <a:pt x="106479" y="74716"/>
                    </a:cubicBezTo>
                    <a:cubicBezTo>
                      <a:pt x="106840" y="74355"/>
                      <a:pt x="107562" y="73994"/>
                      <a:pt x="107923" y="73633"/>
                    </a:cubicBezTo>
                    <a:cubicBezTo>
                      <a:pt x="124166" y="47645"/>
                      <a:pt x="129941" y="12633"/>
                      <a:pt x="128497" y="0"/>
                    </a:cubicBezTo>
                    <a:cubicBezTo>
                      <a:pt x="83379" y="20574"/>
                      <a:pt x="42231" y="26349"/>
                      <a:pt x="0" y="361"/>
                    </a:cubicBezTo>
                    <a:cubicBezTo>
                      <a:pt x="1083" y="19852"/>
                      <a:pt x="4692" y="41148"/>
                      <a:pt x="14799" y="56669"/>
                    </a:cubicBezTo>
                    <a:cubicBezTo>
                      <a:pt x="15520" y="57752"/>
                      <a:pt x="15520" y="59195"/>
                      <a:pt x="15160" y="60278"/>
                    </a:cubicBezTo>
                    <a:cubicBezTo>
                      <a:pt x="29237" y="73994"/>
                      <a:pt x="41148" y="88793"/>
                      <a:pt x="44758" y="92764"/>
                    </a:cubicBezTo>
                    <a:cubicBezTo>
                      <a:pt x="46562" y="94568"/>
                      <a:pt x="48006" y="96012"/>
                      <a:pt x="49810" y="97456"/>
                    </a:cubicBezTo>
                    <a:cubicBezTo>
                      <a:pt x="50533" y="97456"/>
                      <a:pt x="51254" y="97095"/>
                      <a:pt x="51977" y="97095"/>
                    </a:cubicBezTo>
                    <a:cubicBezTo>
                      <a:pt x="62805" y="97095"/>
                      <a:pt x="76160" y="99621"/>
                      <a:pt x="85544" y="93485"/>
                    </a:cubicBezTo>
                    <a:close/>
                  </a:path>
                </a:pathLst>
              </a:custGeom>
              <a:solidFill>
                <a:srgbClr val="FFFFFF"/>
              </a:solidFill>
              <a:ln w="3607" cap="flat">
                <a:noFill/>
                <a:prstDash val="solid"/>
                <a:miter/>
              </a:ln>
            </p:spPr>
            <p:txBody>
              <a:bodyPr rtlCol="0" anchor="ctr"/>
              <a:lstStyle/>
              <a:p>
                <a:endParaRPr lang="en-US"/>
              </a:p>
            </p:txBody>
          </p:sp>
          <p:sp>
            <p:nvSpPr>
              <p:cNvPr id="2202" name="Freeform 218">
                <a:extLst>
                  <a:ext uri="{FF2B5EF4-FFF2-40B4-BE49-F238E27FC236}">
                    <a16:creationId xmlns:a16="http://schemas.microsoft.com/office/drawing/2014/main" id="{2BC41D6D-0763-63DF-9B74-51C6D7981208}"/>
                  </a:ext>
                </a:extLst>
              </p:cNvPr>
              <p:cNvSpPr/>
              <p:nvPr/>
            </p:nvSpPr>
            <p:spPr>
              <a:xfrm>
                <a:off x="5816713" y="4590493"/>
                <a:ext cx="224421" cy="128837"/>
              </a:xfrm>
              <a:custGeom>
                <a:avLst/>
                <a:gdLst>
                  <a:gd name="connsiteX0" fmla="*/ 195546 w 224421"/>
                  <a:gd name="connsiteY0" fmla="*/ 62479 h 128837"/>
                  <a:gd name="connsiteX1" fmla="*/ 174611 w 224421"/>
                  <a:gd name="connsiteY1" fmla="*/ 37213 h 128837"/>
                  <a:gd name="connsiteX2" fmla="*/ 172445 w 224421"/>
                  <a:gd name="connsiteY2" fmla="*/ 35408 h 128837"/>
                  <a:gd name="connsiteX3" fmla="*/ 171723 w 224421"/>
                  <a:gd name="connsiteY3" fmla="*/ 33964 h 128837"/>
                  <a:gd name="connsiteX4" fmla="*/ 115416 w 224421"/>
                  <a:gd name="connsiteY4" fmla="*/ 1118 h 128837"/>
                  <a:gd name="connsiteX5" fmla="*/ 27344 w 224421"/>
                  <a:gd name="connsiteY5" fmla="*/ 27106 h 128837"/>
                  <a:gd name="connsiteX6" fmla="*/ 273 w 224421"/>
                  <a:gd name="connsiteY6" fmla="*/ 109763 h 128837"/>
                  <a:gd name="connsiteX7" fmla="*/ 10019 w 224421"/>
                  <a:gd name="connsiteY7" fmla="*/ 125284 h 128837"/>
                  <a:gd name="connsiteX8" fmla="*/ 164866 w 224421"/>
                  <a:gd name="connsiteY8" fmla="*/ 92438 h 128837"/>
                  <a:gd name="connsiteX9" fmla="*/ 215037 w 224421"/>
                  <a:gd name="connsiteY9" fmla="*/ 90633 h 128837"/>
                  <a:gd name="connsiteX10" fmla="*/ 224422 w 224421"/>
                  <a:gd name="connsiteY10" fmla="*/ 87745 h 128837"/>
                  <a:gd name="connsiteX11" fmla="*/ 195546 w 224421"/>
                  <a:gd name="connsiteY11" fmla="*/ 62479 h 12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21" h="128837">
                    <a:moveTo>
                      <a:pt x="195546" y="62479"/>
                    </a:moveTo>
                    <a:cubicBezTo>
                      <a:pt x="194824" y="61396"/>
                      <a:pt x="186522" y="49846"/>
                      <a:pt x="174611" y="37213"/>
                    </a:cubicBezTo>
                    <a:cubicBezTo>
                      <a:pt x="173528" y="36852"/>
                      <a:pt x="172806" y="36491"/>
                      <a:pt x="172445" y="35408"/>
                    </a:cubicBezTo>
                    <a:cubicBezTo>
                      <a:pt x="172085" y="35047"/>
                      <a:pt x="171723" y="34325"/>
                      <a:pt x="171723" y="33964"/>
                    </a:cubicBezTo>
                    <a:cubicBezTo>
                      <a:pt x="156564" y="18804"/>
                      <a:pt x="136351" y="3284"/>
                      <a:pt x="115416" y="1118"/>
                    </a:cubicBezTo>
                    <a:cubicBezTo>
                      <a:pt x="78238" y="-2852"/>
                      <a:pt x="54415" y="3284"/>
                      <a:pt x="27344" y="27106"/>
                    </a:cubicBezTo>
                    <a:cubicBezTo>
                      <a:pt x="2439" y="48763"/>
                      <a:pt x="-1170" y="79082"/>
                      <a:pt x="273" y="109763"/>
                    </a:cubicBezTo>
                    <a:cubicBezTo>
                      <a:pt x="995" y="126006"/>
                      <a:pt x="635" y="133947"/>
                      <a:pt x="10019" y="125284"/>
                    </a:cubicBezTo>
                    <a:cubicBezTo>
                      <a:pt x="53333" y="85580"/>
                      <a:pt x="111806" y="73668"/>
                      <a:pt x="164866" y="92438"/>
                    </a:cubicBezTo>
                    <a:cubicBezTo>
                      <a:pt x="181469" y="98213"/>
                      <a:pt x="198433" y="100378"/>
                      <a:pt x="215037" y="90633"/>
                    </a:cubicBezTo>
                    <a:cubicBezTo>
                      <a:pt x="217564" y="89189"/>
                      <a:pt x="221173" y="87745"/>
                      <a:pt x="224422" y="87745"/>
                    </a:cubicBezTo>
                    <a:cubicBezTo>
                      <a:pt x="212511" y="81249"/>
                      <a:pt x="203487" y="74390"/>
                      <a:pt x="195546" y="62479"/>
                    </a:cubicBezTo>
                    <a:close/>
                  </a:path>
                </a:pathLst>
              </a:custGeom>
              <a:solidFill>
                <a:srgbClr val="FFFFFF"/>
              </a:solidFill>
              <a:ln w="3607" cap="flat">
                <a:noFill/>
                <a:prstDash val="solid"/>
                <a:miter/>
              </a:ln>
            </p:spPr>
            <p:txBody>
              <a:bodyPr rtlCol="0" anchor="ctr"/>
              <a:lstStyle/>
              <a:p>
                <a:endParaRPr lang="en-US"/>
              </a:p>
            </p:txBody>
          </p:sp>
          <p:sp>
            <p:nvSpPr>
              <p:cNvPr id="2203" name="Freeform 219">
                <a:extLst>
                  <a:ext uri="{FF2B5EF4-FFF2-40B4-BE49-F238E27FC236}">
                    <a16:creationId xmlns:a16="http://schemas.microsoft.com/office/drawing/2014/main" id="{EB636C88-CF1B-C3CB-C6BA-644FFFE2F89C}"/>
                  </a:ext>
                </a:extLst>
              </p:cNvPr>
              <p:cNvSpPr/>
              <p:nvPr/>
            </p:nvSpPr>
            <p:spPr>
              <a:xfrm>
                <a:off x="5650951" y="5336606"/>
                <a:ext cx="796055" cy="532336"/>
              </a:xfrm>
              <a:custGeom>
                <a:avLst/>
                <a:gdLst>
                  <a:gd name="connsiteX0" fmla="*/ 595563 w 796055"/>
                  <a:gd name="connsiteY0" fmla="*/ 48006 h 532336"/>
                  <a:gd name="connsiteX1" fmla="*/ 267823 w 796055"/>
                  <a:gd name="connsiteY1" fmla="*/ 50893 h 532336"/>
                  <a:gd name="connsiteX2" fmla="*/ 38261 w 796055"/>
                  <a:gd name="connsiteY2" fmla="*/ 16964 h 532336"/>
                  <a:gd name="connsiteX3" fmla="*/ 0 w 796055"/>
                  <a:gd name="connsiteY3" fmla="*/ 0 h 532336"/>
                  <a:gd name="connsiteX4" fmla="*/ 65693 w 796055"/>
                  <a:gd name="connsiteY4" fmla="*/ 331711 h 532336"/>
                  <a:gd name="connsiteX5" fmla="*/ 232089 w 796055"/>
                  <a:gd name="connsiteY5" fmla="*/ 499551 h 532336"/>
                  <a:gd name="connsiteX6" fmla="*/ 567410 w 796055"/>
                  <a:gd name="connsiteY6" fmla="*/ 503882 h 532336"/>
                  <a:gd name="connsiteX7" fmla="*/ 739942 w 796055"/>
                  <a:gd name="connsiteY7" fmla="*/ 334959 h 532336"/>
                  <a:gd name="connsiteX8" fmla="*/ 794084 w 796055"/>
                  <a:gd name="connsiteY8" fmla="*/ 4692 h 532336"/>
                  <a:gd name="connsiteX9" fmla="*/ 793002 w 796055"/>
                  <a:gd name="connsiteY9" fmla="*/ 5414 h 532336"/>
                  <a:gd name="connsiteX10" fmla="*/ 595563 w 796055"/>
                  <a:gd name="connsiteY10" fmla="*/ 48006 h 532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6055" h="532336">
                    <a:moveTo>
                      <a:pt x="595563" y="48006"/>
                    </a:moveTo>
                    <a:cubicBezTo>
                      <a:pt x="486557" y="57030"/>
                      <a:pt x="376829" y="57030"/>
                      <a:pt x="267823" y="50893"/>
                    </a:cubicBezTo>
                    <a:cubicBezTo>
                      <a:pt x="190580" y="46562"/>
                      <a:pt x="113338" y="37178"/>
                      <a:pt x="38261" y="16964"/>
                    </a:cubicBezTo>
                    <a:cubicBezTo>
                      <a:pt x="24545" y="13355"/>
                      <a:pt x="10468" y="9745"/>
                      <a:pt x="0" y="0"/>
                    </a:cubicBezTo>
                    <a:cubicBezTo>
                      <a:pt x="1444" y="95651"/>
                      <a:pt x="36456" y="255190"/>
                      <a:pt x="65693" y="331711"/>
                    </a:cubicBezTo>
                    <a:cubicBezTo>
                      <a:pt x="96734" y="412202"/>
                      <a:pt x="153403" y="467066"/>
                      <a:pt x="232089" y="499551"/>
                    </a:cubicBezTo>
                    <a:cubicBezTo>
                      <a:pt x="335320" y="542143"/>
                      <a:pt x="462374" y="542865"/>
                      <a:pt x="567410" y="503882"/>
                    </a:cubicBezTo>
                    <a:cubicBezTo>
                      <a:pt x="653676" y="471758"/>
                      <a:pt x="698794" y="419060"/>
                      <a:pt x="739942" y="334959"/>
                    </a:cubicBezTo>
                    <a:cubicBezTo>
                      <a:pt x="782534" y="248332"/>
                      <a:pt x="802747" y="106119"/>
                      <a:pt x="794084" y="4692"/>
                    </a:cubicBezTo>
                    <a:cubicBezTo>
                      <a:pt x="793723" y="5053"/>
                      <a:pt x="793363" y="5053"/>
                      <a:pt x="793002" y="5414"/>
                    </a:cubicBezTo>
                    <a:cubicBezTo>
                      <a:pt x="738137" y="42953"/>
                      <a:pt x="658007" y="42592"/>
                      <a:pt x="595563" y="48006"/>
                    </a:cubicBezTo>
                    <a:close/>
                  </a:path>
                </a:pathLst>
              </a:custGeom>
              <a:solidFill>
                <a:srgbClr val="FFFFFF"/>
              </a:solidFill>
              <a:ln w="3607" cap="flat">
                <a:noFill/>
                <a:prstDash val="solid"/>
                <a:miter/>
              </a:ln>
            </p:spPr>
            <p:txBody>
              <a:bodyPr rtlCol="0" anchor="ctr"/>
              <a:lstStyle/>
              <a:p>
                <a:endParaRPr lang="en-US"/>
              </a:p>
            </p:txBody>
          </p:sp>
          <p:sp>
            <p:nvSpPr>
              <p:cNvPr id="2204" name="Freeform 220">
                <a:extLst>
                  <a:ext uri="{FF2B5EF4-FFF2-40B4-BE49-F238E27FC236}">
                    <a16:creationId xmlns:a16="http://schemas.microsoft.com/office/drawing/2014/main" id="{41FAD976-263B-6B9D-2611-05D41996197A}"/>
                  </a:ext>
                </a:extLst>
              </p:cNvPr>
              <p:cNvSpPr/>
              <p:nvPr/>
            </p:nvSpPr>
            <p:spPr>
              <a:xfrm>
                <a:off x="5899502" y="5093093"/>
                <a:ext cx="127571" cy="90261"/>
              </a:xfrm>
              <a:custGeom>
                <a:avLst/>
                <a:gdLst>
                  <a:gd name="connsiteX0" fmla="*/ 101207 w 127571"/>
                  <a:gd name="connsiteY0" fmla="*/ 32359 h 90261"/>
                  <a:gd name="connsiteX1" fmla="*/ 1586 w 127571"/>
                  <a:gd name="connsiteY1" fmla="*/ 4927 h 90261"/>
                  <a:gd name="connsiteX2" fmla="*/ 16745 w 127571"/>
                  <a:gd name="connsiteY2" fmla="*/ 29110 h 90261"/>
                  <a:gd name="connsiteX3" fmla="*/ 75219 w 127571"/>
                  <a:gd name="connsiteY3" fmla="*/ 81448 h 90261"/>
                  <a:gd name="connsiteX4" fmla="*/ 120337 w 127571"/>
                  <a:gd name="connsiteY4" fmla="*/ 82531 h 90261"/>
                  <a:gd name="connsiteX5" fmla="*/ 127195 w 127571"/>
                  <a:gd name="connsiteY5" fmla="*/ 78560 h 90261"/>
                  <a:gd name="connsiteX6" fmla="*/ 113840 w 127571"/>
                  <a:gd name="connsiteY6" fmla="*/ 49323 h 90261"/>
                  <a:gd name="connsiteX7" fmla="*/ 101207 w 127571"/>
                  <a:gd name="connsiteY7" fmla="*/ 32359 h 9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571" h="90261">
                    <a:moveTo>
                      <a:pt x="101207" y="32359"/>
                    </a:moveTo>
                    <a:cubicBezTo>
                      <a:pt x="68000" y="11424"/>
                      <a:pt x="20716" y="-9872"/>
                      <a:pt x="1586" y="4927"/>
                    </a:cubicBezTo>
                    <a:cubicBezTo>
                      <a:pt x="-5273" y="9980"/>
                      <a:pt x="12053" y="23335"/>
                      <a:pt x="16745" y="29110"/>
                    </a:cubicBezTo>
                    <a:cubicBezTo>
                      <a:pt x="33349" y="49684"/>
                      <a:pt x="50674" y="69175"/>
                      <a:pt x="75219" y="81448"/>
                    </a:cubicBezTo>
                    <a:cubicBezTo>
                      <a:pt x="90378" y="89027"/>
                      <a:pt x="104456" y="96246"/>
                      <a:pt x="120337" y="82531"/>
                    </a:cubicBezTo>
                    <a:cubicBezTo>
                      <a:pt x="122142" y="80726"/>
                      <a:pt x="124668" y="79282"/>
                      <a:pt x="127195" y="78560"/>
                    </a:cubicBezTo>
                    <a:cubicBezTo>
                      <a:pt x="129722" y="68093"/>
                      <a:pt x="118893" y="57264"/>
                      <a:pt x="113840" y="49323"/>
                    </a:cubicBezTo>
                    <a:cubicBezTo>
                      <a:pt x="110591" y="43187"/>
                      <a:pt x="106621" y="37051"/>
                      <a:pt x="101207" y="32359"/>
                    </a:cubicBezTo>
                    <a:close/>
                  </a:path>
                </a:pathLst>
              </a:custGeom>
              <a:solidFill>
                <a:srgbClr val="FFFFFF"/>
              </a:solidFill>
              <a:ln w="3607" cap="flat">
                <a:noFill/>
                <a:prstDash val="solid"/>
                <a:miter/>
              </a:ln>
            </p:spPr>
            <p:txBody>
              <a:bodyPr rtlCol="0" anchor="ctr"/>
              <a:lstStyle/>
              <a:p>
                <a:endParaRPr lang="en-US"/>
              </a:p>
            </p:txBody>
          </p:sp>
          <p:sp>
            <p:nvSpPr>
              <p:cNvPr id="2205" name="Freeform 221">
                <a:extLst>
                  <a:ext uri="{FF2B5EF4-FFF2-40B4-BE49-F238E27FC236}">
                    <a16:creationId xmlns:a16="http://schemas.microsoft.com/office/drawing/2014/main" id="{66F1DCB8-BB59-5953-F678-9DB3984CBEFC}"/>
                  </a:ext>
                </a:extLst>
              </p:cNvPr>
              <p:cNvSpPr/>
              <p:nvPr/>
            </p:nvSpPr>
            <p:spPr>
              <a:xfrm>
                <a:off x="5718448" y="4763210"/>
                <a:ext cx="285428" cy="297433"/>
              </a:xfrm>
              <a:custGeom>
                <a:avLst/>
                <a:gdLst>
                  <a:gd name="connsiteX0" fmla="*/ 263131 w 285428"/>
                  <a:gd name="connsiteY0" fmla="*/ 11763 h 297433"/>
                  <a:gd name="connsiteX1" fmla="*/ 177225 w 285428"/>
                  <a:gd name="connsiteY1" fmla="*/ 17538 h 297433"/>
                  <a:gd name="connsiteX2" fmla="*/ 133190 w 285428"/>
                  <a:gd name="connsiteY2" fmla="*/ 91893 h 297433"/>
                  <a:gd name="connsiteX3" fmla="*/ 0 w 285428"/>
                  <a:gd name="connsiteY3" fmla="*/ 294384 h 297433"/>
                  <a:gd name="connsiteX4" fmla="*/ 31402 w 285428"/>
                  <a:gd name="connsiteY4" fmla="*/ 289692 h 297433"/>
                  <a:gd name="connsiteX5" fmla="*/ 147988 w 285428"/>
                  <a:gd name="connsiteY5" fmla="*/ 190432 h 297433"/>
                  <a:gd name="connsiteX6" fmla="*/ 282983 w 285428"/>
                  <a:gd name="connsiteY6" fmla="*/ 30893 h 297433"/>
                  <a:gd name="connsiteX7" fmla="*/ 263131 w 285428"/>
                  <a:gd name="connsiteY7" fmla="*/ 11763 h 29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28" h="297433">
                    <a:moveTo>
                      <a:pt x="263131" y="11763"/>
                    </a:moveTo>
                    <a:cubicBezTo>
                      <a:pt x="240752" y="-5924"/>
                      <a:pt x="200687" y="-3397"/>
                      <a:pt x="177225" y="17538"/>
                    </a:cubicBezTo>
                    <a:cubicBezTo>
                      <a:pt x="154847" y="37751"/>
                      <a:pt x="143296" y="64822"/>
                      <a:pt x="133190" y="91893"/>
                    </a:cubicBezTo>
                    <a:cubicBezTo>
                      <a:pt x="105036" y="166970"/>
                      <a:pt x="79048" y="249266"/>
                      <a:pt x="0" y="294384"/>
                    </a:cubicBezTo>
                    <a:cubicBezTo>
                      <a:pt x="14438" y="302325"/>
                      <a:pt x="22739" y="292579"/>
                      <a:pt x="31402" y="289692"/>
                    </a:cubicBezTo>
                    <a:cubicBezTo>
                      <a:pt x="84100" y="273089"/>
                      <a:pt x="115503" y="231580"/>
                      <a:pt x="147988" y="190432"/>
                    </a:cubicBezTo>
                    <a:cubicBezTo>
                      <a:pt x="189137" y="138455"/>
                      <a:pt x="231367" y="29449"/>
                      <a:pt x="282983" y="30893"/>
                    </a:cubicBezTo>
                    <a:cubicBezTo>
                      <a:pt x="292728" y="22952"/>
                      <a:pt x="270711" y="17538"/>
                      <a:pt x="263131" y="11763"/>
                    </a:cubicBezTo>
                    <a:close/>
                  </a:path>
                </a:pathLst>
              </a:custGeom>
              <a:solidFill>
                <a:srgbClr val="FFFFFF"/>
              </a:solidFill>
              <a:ln w="3607" cap="flat">
                <a:noFill/>
                <a:prstDash val="solid"/>
                <a:miter/>
              </a:ln>
            </p:spPr>
            <p:txBody>
              <a:bodyPr rtlCol="0" anchor="ctr"/>
              <a:lstStyle/>
              <a:p>
                <a:endParaRPr lang="en-US"/>
              </a:p>
            </p:txBody>
          </p:sp>
          <p:sp>
            <p:nvSpPr>
              <p:cNvPr id="2206" name="Freeform 222">
                <a:extLst>
                  <a:ext uri="{FF2B5EF4-FFF2-40B4-BE49-F238E27FC236}">
                    <a16:creationId xmlns:a16="http://schemas.microsoft.com/office/drawing/2014/main" id="{84FCBA7A-B9CD-593A-C364-182473D3F214}"/>
                  </a:ext>
                </a:extLst>
              </p:cNvPr>
              <p:cNvSpPr/>
              <p:nvPr/>
            </p:nvSpPr>
            <p:spPr>
              <a:xfrm>
                <a:off x="6144248" y="4846038"/>
                <a:ext cx="288538" cy="198201"/>
              </a:xfrm>
              <a:custGeom>
                <a:avLst/>
                <a:gdLst>
                  <a:gd name="connsiteX0" fmla="*/ 4449 w 288538"/>
                  <a:gd name="connsiteY0" fmla="*/ 40828 h 198201"/>
                  <a:gd name="connsiteX1" fmla="*/ 101183 w 288538"/>
                  <a:gd name="connsiteY1" fmla="*/ 151278 h 198201"/>
                  <a:gd name="connsiteX2" fmla="*/ 217769 w 288538"/>
                  <a:gd name="connsiteY2" fmla="*/ 198201 h 198201"/>
                  <a:gd name="connsiteX3" fmla="*/ 268301 w 288538"/>
                  <a:gd name="connsiteY3" fmla="*/ 181598 h 198201"/>
                  <a:gd name="connsiteX4" fmla="*/ 288515 w 288538"/>
                  <a:gd name="connsiteY4" fmla="*/ 176184 h 198201"/>
                  <a:gd name="connsiteX5" fmla="*/ 267580 w 288538"/>
                  <a:gd name="connsiteY5" fmla="*/ 163190 h 198201"/>
                  <a:gd name="connsiteX6" fmla="*/ 240148 w 288538"/>
                  <a:gd name="connsiteY6" fmla="*/ 145864 h 198201"/>
                  <a:gd name="connsiteX7" fmla="*/ 105875 w 288538"/>
                  <a:gd name="connsiteY7" fmla="*/ 27112 h 198201"/>
                  <a:gd name="connsiteX8" fmla="*/ 7337 w 288538"/>
                  <a:gd name="connsiteY8" fmla="*/ 19893 h 198201"/>
                  <a:gd name="connsiteX9" fmla="*/ 4449 w 288538"/>
                  <a:gd name="connsiteY9" fmla="*/ 40828 h 19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538" h="198201">
                    <a:moveTo>
                      <a:pt x="4449" y="40828"/>
                    </a:moveTo>
                    <a:cubicBezTo>
                      <a:pt x="44514" y="71148"/>
                      <a:pt x="64366" y="118432"/>
                      <a:pt x="101183" y="151278"/>
                    </a:cubicBezTo>
                    <a:cubicBezTo>
                      <a:pt x="134390" y="180876"/>
                      <a:pt x="174094" y="194231"/>
                      <a:pt x="217769" y="198201"/>
                    </a:cubicBezTo>
                    <a:cubicBezTo>
                      <a:pt x="235455" y="197118"/>
                      <a:pt x="252781" y="190261"/>
                      <a:pt x="268301" y="181598"/>
                    </a:cubicBezTo>
                    <a:cubicBezTo>
                      <a:pt x="273716" y="178710"/>
                      <a:pt x="288515" y="176184"/>
                      <a:pt x="288515" y="176184"/>
                    </a:cubicBezTo>
                    <a:cubicBezTo>
                      <a:pt x="289237" y="166799"/>
                      <a:pt x="273355" y="167160"/>
                      <a:pt x="267580" y="163190"/>
                    </a:cubicBezTo>
                    <a:cubicBezTo>
                      <a:pt x="258556" y="157414"/>
                      <a:pt x="248811" y="152000"/>
                      <a:pt x="240148" y="145864"/>
                    </a:cubicBezTo>
                    <a:cubicBezTo>
                      <a:pt x="191781" y="110130"/>
                      <a:pt x="147384" y="70787"/>
                      <a:pt x="105875" y="27112"/>
                    </a:cubicBezTo>
                    <a:cubicBezTo>
                      <a:pt x="73029" y="-7539"/>
                      <a:pt x="32964" y="-7899"/>
                      <a:pt x="7337" y="19893"/>
                    </a:cubicBezTo>
                    <a:cubicBezTo>
                      <a:pt x="840" y="26751"/>
                      <a:pt x="-3853" y="34331"/>
                      <a:pt x="4449" y="40828"/>
                    </a:cubicBezTo>
                    <a:close/>
                  </a:path>
                </a:pathLst>
              </a:custGeom>
              <a:solidFill>
                <a:srgbClr val="FFFFFF"/>
              </a:solidFill>
              <a:ln w="3607" cap="flat">
                <a:noFill/>
                <a:prstDash val="solid"/>
                <a:miter/>
              </a:ln>
            </p:spPr>
            <p:txBody>
              <a:bodyPr rtlCol="0" anchor="ctr"/>
              <a:lstStyle/>
              <a:p>
                <a:endParaRPr lang="en-US"/>
              </a:p>
            </p:txBody>
          </p:sp>
          <p:sp>
            <p:nvSpPr>
              <p:cNvPr id="2207" name="Freeform 223">
                <a:extLst>
                  <a:ext uri="{FF2B5EF4-FFF2-40B4-BE49-F238E27FC236}">
                    <a16:creationId xmlns:a16="http://schemas.microsoft.com/office/drawing/2014/main" id="{2C038A90-94D0-69BA-597F-3CD12570900A}"/>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2208" name="Freeform 224">
                <a:extLst>
                  <a:ext uri="{FF2B5EF4-FFF2-40B4-BE49-F238E27FC236}">
                    <a16:creationId xmlns:a16="http://schemas.microsoft.com/office/drawing/2014/main" id="{5989C4AD-5BA2-56B2-ECF6-951B65302FAD}"/>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2209" name="Freeform 225">
                <a:extLst>
                  <a:ext uri="{FF2B5EF4-FFF2-40B4-BE49-F238E27FC236}">
                    <a16:creationId xmlns:a16="http://schemas.microsoft.com/office/drawing/2014/main" id="{6A5C25AF-1800-4CC2-C21C-F1FC5736C7B9}"/>
                  </a:ext>
                </a:extLst>
              </p:cNvPr>
              <p:cNvSpPr/>
              <p:nvPr/>
            </p:nvSpPr>
            <p:spPr>
              <a:xfrm>
                <a:off x="5771507" y="5317087"/>
                <a:ext cx="554776" cy="61809"/>
              </a:xfrm>
              <a:custGeom>
                <a:avLst/>
                <a:gdLst>
                  <a:gd name="connsiteX0" fmla="*/ 281539 w 554776"/>
                  <a:gd name="connsiteY0" fmla="*/ 28904 h 61809"/>
                  <a:gd name="connsiteX1" fmla="*/ 267823 w 554776"/>
                  <a:gd name="connsiteY1" fmla="*/ 25294 h 61809"/>
                  <a:gd name="connsiteX2" fmla="*/ 259521 w 554776"/>
                  <a:gd name="connsiteY2" fmla="*/ 13383 h 61809"/>
                  <a:gd name="connsiteX3" fmla="*/ 270711 w 554776"/>
                  <a:gd name="connsiteY3" fmla="*/ 7969 h 61809"/>
                  <a:gd name="connsiteX4" fmla="*/ 289841 w 554776"/>
                  <a:gd name="connsiteY4" fmla="*/ 2555 h 61809"/>
                  <a:gd name="connsiteX5" fmla="*/ 255551 w 554776"/>
                  <a:gd name="connsiteY5" fmla="*/ 28 h 61809"/>
                  <a:gd name="connsiteX6" fmla="*/ 134273 w 554776"/>
                  <a:gd name="connsiteY6" fmla="*/ 7247 h 61809"/>
                  <a:gd name="connsiteX7" fmla="*/ 0 w 554776"/>
                  <a:gd name="connsiteY7" fmla="*/ 41176 h 61809"/>
                  <a:gd name="connsiteX8" fmla="*/ 306444 w 554776"/>
                  <a:gd name="connsiteY8" fmla="*/ 61750 h 61809"/>
                  <a:gd name="connsiteX9" fmla="*/ 527344 w 554776"/>
                  <a:gd name="connsiteY9" fmla="*/ 52365 h 61809"/>
                  <a:gd name="connsiteX10" fmla="*/ 554776 w 554776"/>
                  <a:gd name="connsiteY10" fmla="*/ 49117 h 61809"/>
                  <a:gd name="connsiteX11" fmla="*/ 433137 w 554776"/>
                  <a:gd name="connsiteY11" fmla="*/ 3998 h 61809"/>
                  <a:gd name="connsiteX12" fmla="*/ 311859 w 554776"/>
                  <a:gd name="connsiteY12" fmla="*/ 1472 h 61809"/>
                  <a:gd name="connsiteX13" fmla="*/ 311859 w 554776"/>
                  <a:gd name="connsiteY13" fmla="*/ 2194 h 61809"/>
                  <a:gd name="connsiteX14" fmla="*/ 281539 w 554776"/>
                  <a:gd name="connsiteY14" fmla="*/ 28904 h 61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776" h="61809">
                    <a:moveTo>
                      <a:pt x="281539" y="28904"/>
                    </a:moveTo>
                    <a:cubicBezTo>
                      <a:pt x="280095" y="28543"/>
                      <a:pt x="273959" y="27460"/>
                      <a:pt x="267823" y="25294"/>
                    </a:cubicBezTo>
                    <a:cubicBezTo>
                      <a:pt x="262770" y="23129"/>
                      <a:pt x="257356" y="20241"/>
                      <a:pt x="259521" y="13383"/>
                    </a:cubicBezTo>
                    <a:cubicBezTo>
                      <a:pt x="260965" y="7969"/>
                      <a:pt x="265657" y="6886"/>
                      <a:pt x="270711" y="7969"/>
                    </a:cubicBezTo>
                    <a:cubicBezTo>
                      <a:pt x="285148" y="10856"/>
                      <a:pt x="289119" y="10856"/>
                      <a:pt x="289841" y="2555"/>
                    </a:cubicBezTo>
                    <a:cubicBezTo>
                      <a:pt x="284427" y="2916"/>
                      <a:pt x="260965" y="-333"/>
                      <a:pt x="255551" y="28"/>
                    </a:cubicBezTo>
                    <a:cubicBezTo>
                      <a:pt x="208267" y="2555"/>
                      <a:pt x="180835" y="750"/>
                      <a:pt x="134273" y="7247"/>
                    </a:cubicBezTo>
                    <a:cubicBezTo>
                      <a:pt x="88071" y="13744"/>
                      <a:pt x="40426" y="15910"/>
                      <a:pt x="0" y="41176"/>
                    </a:cubicBezTo>
                    <a:cubicBezTo>
                      <a:pt x="101426" y="56697"/>
                      <a:pt x="203574" y="62472"/>
                      <a:pt x="306444" y="61750"/>
                    </a:cubicBezTo>
                    <a:cubicBezTo>
                      <a:pt x="380439" y="61028"/>
                      <a:pt x="454072" y="60667"/>
                      <a:pt x="527344" y="52365"/>
                    </a:cubicBezTo>
                    <a:cubicBezTo>
                      <a:pt x="536007" y="51283"/>
                      <a:pt x="545391" y="50561"/>
                      <a:pt x="554776" y="49117"/>
                    </a:cubicBezTo>
                    <a:cubicBezTo>
                      <a:pt x="528066" y="12300"/>
                      <a:pt x="474646" y="7608"/>
                      <a:pt x="433137" y="3998"/>
                    </a:cubicBezTo>
                    <a:cubicBezTo>
                      <a:pt x="396681" y="750"/>
                      <a:pt x="348675" y="389"/>
                      <a:pt x="311859" y="1472"/>
                    </a:cubicBezTo>
                    <a:cubicBezTo>
                      <a:pt x="311859" y="1833"/>
                      <a:pt x="311859" y="1833"/>
                      <a:pt x="311859" y="2194"/>
                    </a:cubicBezTo>
                    <a:cubicBezTo>
                      <a:pt x="320161" y="27460"/>
                      <a:pt x="314385" y="29265"/>
                      <a:pt x="281539" y="28904"/>
                    </a:cubicBezTo>
                    <a:close/>
                  </a:path>
                </a:pathLst>
              </a:custGeom>
              <a:solidFill>
                <a:srgbClr val="FFFFFF"/>
              </a:solidFill>
              <a:ln w="3607" cap="flat">
                <a:noFill/>
                <a:prstDash val="solid"/>
                <a:miter/>
              </a:ln>
            </p:spPr>
            <p:txBody>
              <a:bodyPr rtlCol="0" anchor="ctr"/>
              <a:lstStyle/>
              <a:p>
                <a:endParaRPr lang="en-US"/>
              </a:p>
            </p:txBody>
          </p:sp>
          <p:sp>
            <p:nvSpPr>
              <p:cNvPr id="2210" name="Freeform 226">
                <a:extLst>
                  <a:ext uri="{FF2B5EF4-FFF2-40B4-BE49-F238E27FC236}">
                    <a16:creationId xmlns:a16="http://schemas.microsoft.com/office/drawing/2014/main" id="{2571A892-EC18-0679-6665-C4994C33B35F}"/>
                  </a:ext>
                </a:extLst>
              </p:cNvPr>
              <p:cNvSpPr/>
              <p:nvPr/>
            </p:nvSpPr>
            <p:spPr>
              <a:xfrm>
                <a:off x="5879786" y="4122424"/>
                <a:ext cx="354094" cy="442258"/>
              </a:xfrm>
              <a:custGeom>
                <a:avLst/>
                <a:gdLst>
                  <a:gd name="connsiteX0" fmla="*/ 151242 w 354094"/>
                  <a:gd name="connsiteY0" fmla="*/ 440311 h 442258"/>
                  <a:gd name="connsiteX1" fmla="*/ 239674 w 354094"/>
                  <a:gd name="connsiteY1" fmla="*/ 411074 h 442258"/>
                  <a:gd name="connsiteX2" fmla="*/ 301035 w 354094"/>
                  <a:gd name="connsiteY2" fmla="*/ 324086 h 442258"/>
                  <a:gd name="connsiteX3" fmla="*/ 354094 w 354094"/>
                  <a:gd name="connsiteY3" fmla="*/ 174293 h 442258"/>
                  <a:gd name="connsiteX4" fmla="*/ 286597 w 354094"/>
                  <a:gd name="connsiteY4" fmla="*/ 38215 h 442258"/>
                  <a:gd name="connsiteX5" fmla="*/ 42958 w 354094"/>
                  <a:gd name="connsiteY5" fmla="*/ 60594 h 442258"/>
                  <a:gd name="connsiteX6" fmla="*/ 5 w 354094"/>
                  <a:gd name="connsiteY6" fmla="*/ 162742 h 442258"/>
                  <a:gd name="connsiteX7" fmla="*/ 60283 w 354094"/>
                  <a:gd name="connsiteY7" fmla="*/ 338163 h 442258"/>
                  <a:gd name="connsiteX8" fmla="*/ 109372 w 354094"/>
                  <a:gd name="connsiteY8" fmla="*/ 417210 h 442258"/>
                  <a:gd name="connsiteX9" fmla="*/ 151242 w 354094"/>
                  <a:gd name="connsiteY9" fmla="*/ 440311 h 44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4094" h="442258">
                    <a:moveTo>
                      <a:pt x="151242" y="440311"/>
                    </a:moveTo>
                    <a:cubicBezTo>
                      <a:pt x="185532" y="445725"/>
                      <a:pt x="217656" y="441033"/>
                      <a:pt x="239674" y="411074"/>
                    </a:cubicBezTo>
                    <a:cubicBezTo>
                      <a:pt x="260609" y="382559"/>
                      <a:pt x="285876" y="356932"/>
                      <a:pt x="301035" y="324086"/>
                    </a:cubicBezTo>
                    <a:cubicBezTo>
                      <a:pt x="324858" y="272831"/>
                      <a:pt x="349763" y="221937"/>
                      <a:pt x="354094" y="174293"/>
                    </a:cubicBezTo>
                    <a:cubicBezTo>
                      <a:pt x="353733" y="116902"/>
                      <a:pt x="336047" y="72866"/>
                      <a:pt x="286597" y="38215"/>
                    </a:cubicBezTo>
                    <a:cubicBezTo>
                      <a:pt x="202136" y="-20980"/>
                      <a:pt x="117313" y="-9791"/>
                      <a:pt x="42958" y="60594"/>
                    </a:cubicBezTo>
                    <a:cubicBezTo>
                      <a:pt x="18775" y="83695"/>
                      <a:pt x="-356" y="128452"/>
                      <a:pt x="5" y="162742"/>
                    </a:cubicBezTo>
                    <a:cubicBezTo>
                      <a:pt x="727" y="226630"/>
                      <a:pt x="31046" y="283299"/>
                      <a:pt x="60283" y="338163"/>
                    </a:cubicBezTo>
                    <a:cubicBezTo>
                      <a:pt x="78331" y="371731"/>
                      <a:pt x="85911" y="386891"/>
                      <a:pt x="109372" y="417210"/>
                    </a:cubicBezTo>
                    <a:cubicBezTo>
                      <a:pt x="118396" y="429121"/>
                      <a:pt x="137526" y="438145"/>
                      <a:pt x="151242" y="440311"/>
                    </a:cubicBezTo>
                    <a:close/>
                  </a:path>
                </a:pathLst>
              </a:custGeom>
              <a:solidFill>
                <a:srgbClr val="FFFFFF"/>
              </a:solidFill>
              <a:ln w="3607" cap="flat">
                <a:noFill/>
                <a:prstDash val="solid"/>
                <a:miter/>
              </a:ln>
            </p:spPr>
            <p:txBody>
              <a:bodyPr rtlCol="0" anchor="ctr"/>
              <a:lstStyle/>
              <a:p>
                <a:endParaRPr lang="en-US"/>
              </a:p>
            </p:txBody>
          </p:sp>
          <p:sp>
            <p:nvSpPr>
              <p:cNvPr id="2211" name="Freeform 227">
                <a:extLst>
                  <a:ext uri="{FF2B5EF4-FFF2-40B4-BE49-F238E27FC236}">
                    <a16:creationId xmlns:a16="http://schemas.microsoft.com/office/drawing/2014/main" id="{D6F304B0-A6A6-32DB-3DA1-36FC999B6261}"/>
                  </a:ext>
                </a:extLst>
              </p:cNvPr>
              <p:cNvSpPr/>
              <p:nvPr/>
            </p:nvSpPr>
            <p:spPr>
              <a:xfrm>
                <a:off x="6061348" y="4635285"/>
                <a:ext cx="207905" cy="75048"/>
              </a:xfrm>
              <a:custGeom>
                <a:avLst/>
                <a:gdLst>
                  <a:gd name="connsiteX0" fmla="*/ 93124 w 207905"/>
                  <a:gd name="connsiteY0" fmla="*/ 58474 h 75048"/>
                  <a:gd name="connsiteX1" fmla="*/ 1444 w 207905"/>
                  <a:gd name="connsiteY1" fmla="*/ 33568 h 75048"/>
                  <a:gd name="connsiteX2" fmla="*/ 0 w 207905"/>
                  <a:gd name="connsiteY2" fmla="*/ 33929 h 75048"/>
                  <a:gd name="connsiteX3" fmla="*/ 2526 w 207905"/>
                  <a:gd name="connsiteY3" fmla="*/ 43314 h 75048"/>
                  <a:gd name="connsiteX4" fmla="*/ 33207 w 207905"/>
                  <a:gd name="connsiteY4" fmla="*/ 57752 h 75048"/>
                  <a:gd name="connsiteX5" fmla="*/ 207906 w 207905"/>
                  <a:gd name="connsiteY5" fmla="*/ 0 h 75048"/>
                  <a:gd name="connsiteX6" fmla="*/ 199965 w 207905"/>
                  <a:gd name="connsiteY6" fmla="*/ 4332 h 75048"/>
                  <a:gd name="connsiteX7" fmla="*/ 93124 w 207905"/>
                  <a:gd name="connsiteY7" fmla="*/ 58474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93124" y="58474"/>
                    </a:moveTo>
                    <a:cubicBezTo>
                      <a:pt x="61722" y="60639"/>
                      <a:pt x="28154" y="49811"/>
                      <a:pt x="1444" y="33568"/>
                    </a:cubicBezTo>
                    <a:cubicBezTo>
                      <a:pt x="1083" y="33568"/>
                      <a:pt x="361" y="33568"/>
                      <a:pt x="0" y="33929"/>
                    </a:cubicBezTo>
                    <a:cubicBezTo>
                      <a:pt x="1083" y="36456"/>
                      <a:pt x="1805" y="39704"/>
                      <a:pt x="2526" y="43314"/>
                    </a:cubicBezTo>
                    <a:cubicBezTo>
                      <a:pt x="12994" y="48006"/>
                      <a:pt x="31041" y="56669"/>
                      <a:pt x="33207" y="57752"/>
                    </a:cubicBezTo>
                    <a:cubicBezTo>
                      <a:pt x="98178" y="93846"/>
                      <a:pt x="168201" y="72912"/>
                      <a:pt x="207906" y="0"/>
                    </a:cubicBezTo>
                    <a:cubicBezTo>
                      <a:pt x="205379" y="1444"/>
                      <a:pt x="202491" y="2888"/>
                      <a:pt x="199965" y="4332"/>
                    </a:cubicBezTo>
                    <a:cubicBezTo>
                      <a:pt x="172533" y="36817"/>
                      <a:pt x="137160" y="55586"/>
                      <a:pt x="93124" y="58474"/>
                    </a:cubicBezTo>
                    <a:close/>
                  </a:path>
                </a:pathLst>
              </a:custGeom>
              <a:solidFill>
                <a:srgbClr val="FFFFFF"/>
              </a:solidFill>
              <a:ln w="3607" cap="flat">
                <a:noFill/>
                <a:prstDash val="solid"/>
                <a:miter/>
              </a:ln>
            </p:spPr>
            <p:txBody>
              <a:bodyPr rtlCol="0" anchor="ctr"/>
              <a:lstStyle/>
              <a:p>
                <a:endParaRPr lang="en-US"/>
              </a:p>
            </p:txBody>
          </p:sp>
          <p:sp>
            <p:nvSpPr>
              <p:cNvPr id="2212" name="Freeform 228">
                <a:extLst>
                  <a:ext uri="{FF2B5EF4-FFF2-40B4-BE49-F238E27FC236}">
                    <a16:creationId xmlns:a16="http://schemas.microsoft.com/office/drawing/2014/main" id="{396E967A-AE87-519D-058C-09B9FDE9E90D}"/>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2213" name="Freeform 229">
                <a:extLst>
                  <a:ext uri="{FF2B5EF4-FFF2-40B4-BE49-F238E27FC236}">
                    <a16:creationId xmlns:a16="http://schemas.microsoft.com/office/drawing/2014/main" id="{CE26E8D5-45E0-D2E5-AC01-99090B8823F8}"/>
                  </a:ext>
                </a:extLst>
              </p:cNvPr>
              <p:cNvSpPr/>
              <p:nvPr/>
            </p:nvSpPr>
            <p:spPr>
              <a:xfrm>
                <a:off x="6017674" y="4579339"/>
                <a:ext cx="99621" cy="80680"/>
              </a:xfrm>
              <a:custGeom>
                <a:avLst/>
                <a:gdLst>
                  <a:gd name="connsiteX0" fmla="*/ 0 w 99621"/>
                  <a:gd name="connsiteY0" fmla="*/ 56669 h 80680"/>
                  <a:gd name="connsiteX1" fmla="*/ 16964 w 99621"/>
                  <a:gd name="connsiteY1" fmla="*/ 75799 h 80680"/>
                  <a:gd name="connsiteX2" fmla="*/ 22018 w 99621"/>
                  <a:gd name="connsiteY2" fmla="*/ 80491 h 80680"/>
                  <a:gd name="connsiteX3" fmla="*/ 24183 w 99621"/>
                  <a:gd name="connsiteY3" fmla="*/ 80131 h 80680"/>
                  <a:gd name="connsiteX4" fmla="*/ 57390 w 99621"/>
                  <a:gd name="connsiteY4" fmla="*/ 76882 h 80680"/>
                  <a:gd name="connsiteX5" fmla="*/ 78325 w 99621"/>
                  <a:gd name="connsiteY5" fmla="*/ 58113 h 80680"/>
                  <a:gd name="connsiteX6" fmla="*/ 79769 w 99621"/>
                  <a:gd name="connsiteY6" fmla="*/ 57030 h 80680"/>
                  <a:gd name="connsiteX7" fmla="*/ 99621 w 99621"/>
                  <a:gd name="connsiteY7" fmla="*/ 0 h 80680"/>
                  <a:gd name="connsiteX8" fmla="*/ 0 w 99621"/>
                  <a:gd name="connsiteY8" fmla="*/ 56669 h 8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621" h="80680">
                    <a:moveTo>
                      <a:pt x="0" y="56669"/>
                    </a:moveTo>
                    <a:cubicBezTo>
                      <a:pt x="7941" y="65332"/>
                      <a:pt x="14438" y="73272"/>
                      <a:pt x="16964" y="75799"/>
                    </a:cubicBezTo>
                    <a:cubicBezTo>
                      <a:pt x="18769" y="77604"/>
                      <a:pt x="20213" y="79048"/>
                      <a:pt x="22018" y="80491"/>
                    </a:cubicBezTo>
                    <a:cubicBezTo>
                      <a:pt x="22739" y="80491"/>
                      <a:pt x="23462" y="80131"/>
                      <a:pt x="24183" y="80131"/>
                    </a:cubicBezTo>
                    <a:cubicBezTo>
                      <a:pt x="34651" y="80131"/>
                      <a:pt x="48006" y="82657"/>
                      <a:pt x="57390" y="76882"/>
                    </a:cubicBezTo>
                    <a:cubicBezTo>
                      <a:pt x="65331" y="71829"/>
                      <a:pt x="72550" y="65693"/>
                      <a:pt x="78325" y="58113"/>
                    </a:cubicBezTo>
                    <a:cubicBezTo>
                      <a:pt x="78686" y="57752"/>
                      <a:pt x="79408" y="57391"/>
                      <a:pt x="79769" y="57030"/>
                    </a:cubicBezTo>
                    <a:cubicBezTo>
                      <a:pt x="90959" y="38982"/>
                      <a:pt x="97456" y="16243"/>
                      <a:pt x="99621" y="0"/>
                    </a:cubicBezTo>
                    <a:cubicBezTo>
                      <a:pt x="74355" y="29237"/>
                      <a:pt x="39343" y="50172"/>
                      <a:pt x="0" y="56669"/>
                    </a:cubicBezTo>
                    <a:close/>
                  </a:path>
                </a:pathLst>
              </a:custGeom>
              <a:solidFill>
                <a:srgbClr val="FFFFFF"/>
              </a:solidFill>
              <a:ln w="3607" cap="flat">
                <a:noFill/>
                <a:prstDash val="solid"/>
                <a:miter/>
              </a:ln>
            </p:spPr>
            <p:txBody>
              <a:bodyPr rtlCol="0" anchor="ctr"/>
              <a:lstStyle/>
              <a:p>
                <a:endParaRPr lang="en-US"/>
              </a:p>
            </p:txBody>
          </p:sp>
          <p:sp>
            <p:nvSpPr>
              <p:cNvPr id="2214" name="Freeform 230">
                <a:extLst>
                  <a:ext uri="{FF2B5EF4-FFF2-40B4-BE49-F238E27FC236}">
                    <a16:creationId xmlns:a16="http://schemas.microsoft.com/office/drawing/2014/main" id="{DEB7E7B5-5DB4-69C4-F5CF-07039618B56B}"/>
                  </a:ext>
                </a:extLst>
              </p:cNvPr>
              <p:cNvSpPr/>
              <p:nvPr/>
            </p:nvSpPr>
            <p:spPr>
              <a:xfrm>
                <a:off x="5818070" y="4642504"/>
                <a:ext cx="223426" cy="76890"/>
              </a:xfrm>
              <a:custGeom>
                <a:avLst/>
                <a:gdLst>
                  <a:gd name="connsiteX0" fmla="*/ 194190 w 223426"/>
                  <a:gd name="connsiteY0" fmla="*/ 10468 h 76890"/>
                  <a:gd name="connsiteX1" fmla="*/ 185888 w 223426"/>
                  <a:gd name="connsiteY1" fmla="*/ 0 h 76890"/>
                  <a:gd name="connsiteX2" fmla="*/ 141852 w 223426"/>
                  <a:gd name="connsiteY2" fmla="*/ 2527 h 76890"/>
                  <a:gd name="connsiteX3" fmla="*/ 134994 w 223426"/>
                  <a:gd name="connsiteY3" fmla="*/ 3249 h 76890"/>
                  <a:gd name="connsiteX4" fmla="*/ 131024 w 223426"/>
                  <a:gd name="connsiteY4" fmla="*/ 3971 h 76890"/>
                  <a:gd name="connsiteX5" fmla="*/ 112255 w 223426"/>
                  <a:gd name="connsiteY5" fmla="*/ 7580 h 76890"/>
                  <a:gd name="connsiteX6" fmla="*/ 66775 w 223426"/>
                  <a:gd name="connsiteY6" fmla="*/ 20213 h 76890"/>
                  <a:gd name="connsiteX7" fmla="*/ 61361 w 223426"/>
                  <a:gd name="connsiteY7" fmla="*/ 22018 h 76890"/>
                  <a:gd name="connsiteX8" fmla="*/ 59917 w 223426"/>
                  <a:gd name="connsiteY8" fmla="*/ 22740 h 76890"/>
                  <a:gd name="connsiteX9" fmla="*/ 46923 w 223426"/>
                  <a:gd name="connsiteY9" fmla="*/ 29598 h 76890"/>
                  <a:gd name="connsiteX10" fmla="*/ 20935 w 223426"/>
                  <a:gd name="connsiteY10" fmla="*/ 45841 h 76890"/>
                  <a:gd name="connsiteX11" fmla="*/ 8302 w 223426"/>
                  <a:gd name="connsiteY11" fmla="*/ 57391 h 76890"/>
                  <a:gd name="connsiteX12" fmla="*/ 3609 w 223426"/>
                  <a:gd name="connsiteY12" fmla="*/ 62444 h 76890"/>
                  <a:gd name="connsiteX13" fmla="*/ 0 w 223426"/>
                  <a:gd name="connsiteY13" fmla="*/ 71107 h 76890"/>
                  <a:gd name="connsiteX14" fmla="*/ 9024 w 223426"/>
                  <a:gd name="connsiteY14" fmla="*/ 73272 h 76890"/>
                  <a:gd name="connsiteX15" fmla="*/ 163870 w 223426"/>
                  <a:gd name="connsiteY15" fmla="*/ 40426 h 76890"/>
                  <a:gd name="connsiteX16" fmla="*/ 214042 w 223426"/>
                  <a:gd name="connsiteY16" fmla="*/ 38622 h 76890"/>
                  <a:gd name="connsiteX17" fmla="*/ 223427 w 223426"/>
                  <a:gd name="connsiteY17" fmla="*/ 35734 h 76890"/>
                  <a:gd name="connsiteX18" fmla="*/ 194190 w 223426"/>
                  <a:gd name="connsiteY18" fmla="*/ 10468 h 7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3426" h="76890">
                    <a:moveTo>
                      <a:pt x="194190" y="10468"/>
                    </a:moveTo>
                    <a:cubicBezTo>
                      <a:pt x="193829" y="9746"/>
                      <a:pt x="190580" y="5776"/>
                      <a:pt x="185888" y="0"/>
                    </a:cubicBezTo>
                    <a:cubicBezTo>
                      <a:pt x="171089" y="361"/>
                      <a:pt x="156290" y="1083"/>
                      <a:pt x="141852" y="2527"/>
                    </a:cubicBezTo>
                    <a:cubicBezTo>
                      <a:pt x="138965" y="2888"/>
                      <a:pt x="136799" y="2888"/>
                      <a:pt x="134994" y="3249"/>
                    </a:cubicBezTo>
                    <a:cubicBezTo>
                      <a:pt x="133911" y="3609"/>
                      <a:pt x="132468" y="3609"/>
                      <a:pt x="131024" y="3971"/>
                    </a:cubicBezTo>
                    <a:cubicBezTo>
                      <a:pt x="124888" y="5053"/>
                      <a:pt x="118391" y="6136"/>
                      <a:pt x="112255" y="7580"/>
                    </a:cubicBezTo>
                    <a:cubicBezTo>
                      <a:pt x="97095" y="11190"/>
                      <a:pt x="81574" y="14799"/>
                      <a:pt x="66775" y="20213"/>
                    </a:cubicBezTo>
                    <a:cubicBezTo>
                      <a:pt x="64610" y="20935"/>
                      <a:pt x="62805" y="21657"/>
                      <a:pt x="61361" y="22018"/>
                    </a:cubicBezTo>
                    <a:cubicBezTo>
                      <a:pt x="61000" y="22379"/>
                      <a:pt x="60278" y="22379"/>
                      <a:pt x="59917" y="22740"/>
                    </a:cubicBezTo>
                    <a:cubicBezTo>
                      <a:pt x="55586" y="24905"/>
                      <a:pt x="51254" y="27071"/>
                      <a:pt x="46923" y="29598"/>
                    </a:cubicBezTo>
                    <a:cubicBezTo>
                      <a:pt x="37899" y="34651"/>
                      <a:pt x="29237" y="40066"/>
                      <a:pt x="20935" y="45841"/>
                    </a:cubicBezTo>
                    <a:cubicBezTo>
                      <a:pt x="20935" y="46201"/>
                      <a:pt x="10107" y="55586"/>
                      <a:pt x="8302" y="57391"/>
                    </a:cubicBezTo>
                    <a:cubicBezTo>
                      <a:pt x="6497" y="58835"/>
                      <a:pt x="5053" y="60639"/>
                      <a:pt x="3609" y="62444"/>
                    </a:cubicBezTo>
                    <a:cubicBezTo>
                      <a:pt x="2526" y="65332"/>
                      <a:pt x="1083" y="68219"/>
                      <a:pt x="0" y="71107"/>
                    </a:cubicBezTo>
                    <a:cubicBezTo>
                      <a:pt x="722" y="77604"/>
                      <a:pt x="2526" y="79048"/>
                      <a:pt x="9024" y="73272"/>
                    </a:cubicBezTo>
                    <a:cubicBezTo>
                      <a:pt x="52337" y="33568"/>
                      <a:pt x="110811" y="21657"/>
                      <a:pt x="163870" y="40426"/>
                    </a:cubicBezTo>
                    <a:cubicBezTo>
                      <a:pt x="180474" y="46201"/>
                      <a:pt x="197438" y="48367"/>
                      <a:pt x="214042" y="38622"/>
                    </a:cubicBezTo>
                    <a:cubicBezTo>
                      <a:pt x="216568" y="37178"/>
                      <a:pt x="220178" y="35734"/>
                      <a:pt x="223427" y="35734"/>
                    </a:cubicBezTo>
                    <a:cubicBezTo>
                      <a:pt x="211154" y="29237"/>
                      <a:pt x="202131" y="22379"/>
                      <a:pt x="194190" y="10468"/>
                    </a:cubicBezTo>
                    <a:close/>
                  </a:path>
                </a:pathLst>
              </a:custGeom>
              <a:solidFill>
                <a:srgbClr val="FFFFFF"/>
              </a:solidFill>
              <a:ln w="3607" cap="flat">
                <a:noFill/>
                <a:prstDash val="solid"/>
                <a:miter/>
              </a:ln>
            </p:spPr>
            <p:txBody>
              <a:bodyPr rtlCol="0" anchor="ctr"/>
              <a:lstStyle/>
              <a:p>
                <a:endParaRPr lang="en-US"/>
              </a:p>
            </p:txBody>
          </p:sp>
          <p:sp>
            <p:nvSpPr>
              <p:cNvPr id="2215" name="Freeform 231">
                <a:extLst>
                  <a:ext uri="{FF2B5EF4-FFF2-40B4-BE49-F238E27FC236}">
                    <a16:creationId xmlns:a16="http://schemas.microsoft.com/office/drawing/2014/main" id="{4B1C106A-1A21-ED58-3D8D-2A6D95AB0CF5}"/>
                  </a:ext>
                </a:extLst>
              </p:cNvPr>
              <p:cNvSpPr/>
              <p:nvPr/>
            </p:nvSpPr>
            <p:spPr>
              <a:xfrm>
                <a:off x="5717726" y="5341299"/>
                <a:ext cx="728898" cy="527643"/>
              </a:xfrm>
              <a:custGeom>
                <a:avLst/>
                <a:gdLst>
                  <a:gd name="connsiteX0" fmla="*/ 726948 w 728898"/>
                  <a:gd name="connsiteY0" fmla="*/ 0 h 527643"/>
                  <a:gd name="connsiteX1" fmla="*/ 725866 w 728898"/>
                  <a:gd name="connsiteY1" fmla="*/ 722 h 527643"/>
                  <a:gd name="connsiteX2" fmla="*/ 593398 w 728898"/>
                  <a:gd name="connsiteY2" fmla="*/ 38260 h 527643"/>
                  <a:gd name="connsiteX3" fmla="*/ 571741 w 728898"/>
                  <a:gd name="connsiteY3" fmla="*/ 144379 h 527643"/>
                  <a:gd name="connsiteX4" fmla="*/ 345066 w 728898"/>
                  <a:gd name="connsiteY4" fmla="*/ 400290 h 527643"/>
                  <a:gd name="connsiteX5" fmla="*/ 149793 w 728898"/>
                  <a:gd name="connsiteY5" fmla="*/ 405344 h 527643"/>
                  <a:gd name="connsiteX6" fmla="*/ 0 w 728898"/>
                  <a:gd name="connsiteY6" fmla="*/ 329906 h 527643"/>
                  <a:gd name="connsiteX7" fmla="*/ 164953 w 728898"/>
                  <a:gd name="connsiteY7" fmla="*/ 494859 h 527643"/>
                  <a:gd name="connsiteX8" fmla="*/ 500273 w 728898"/>
                  <a:gd name="connsiteY8" fmla="*/ 499190 h 527643"/>
                  <a:gd name="connsiteX9" fmla="*/ 672806 w 728898"/>
                  <a:gd name="connsiteY9" fmla="*/ 330267 h 527643"/>
                  <a:gd name="connsiteX10" fmla="*/ 726948 w 728898"/>
                  <a:gd name="connsiteY10" fmla="*/ 0 h 52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898" h="527643">
                    <a:moveTo>
                      <a:pt x="726948" y="0"/>
                    </a:moveTo>
                    <a:cubicBezTo>
                      <a:pt x="726587" y="361"/>
                      <a:pt x="726226" y="361"/>
                      <a:pt x="725866" y="722"/>
                    </a:cubicBezTo>
                    <a:cubicBezTo>
                      <a:pt x="689049" y="26349"/>
                      <a:pt x="640321" y="34290"/>
                      <a:pt x="593398" y="38260"/>
                    </a:cubicBezTo>
                    <a:cubicBezTo>
                      <a:pt x="590510" y="73994"/>
                      <a:pt x="583652" y="109367"/>
                      <a:pt x="571741" y="144379"/>
                    </a:cubicBezTo>
                    <a:cubicBezTo>
                      <a:pt x="532397" y="259882"/>
                      <a:pt x="462013" y="356255"/>
                      <a:pt x="345066" y="400290"/>
                    </a:cubicBezTo>
                    <a:cubicBezTo>
                      <a:pt x="286231" y="422308"/>
                      <a:pt x="210072" y="420142"/>
                      <a:pt x="149793" y="405344"/>
                    </a:cubicBezTo>
                    <a:cubicBezTo>
                      <a:pt x="93485" y="391628"/>
                      <a:pt x="45118" y="364557"/>
                      <a:pt x="0" y="329906"/>
                    </a:cubicBezTo>
                    <a:cubicBezTo>
                      <a:pt x="31403" y="408953"/>
                      <a:pt x="87710" y="462734"/>
                      <a:pt x="164953" y="494859"/>
                    </a:cubicBezTo>
                    <a:cubicBezTo>
                      <a:pt x="268184" y="537450"/>
                      <a:pt x="395237" y="538172"/>
                      <a:pt x="500273" y="499190"/>
                    </a:cubicBezTo>
                    <a:cubicBezTo>
                      <a:pt x="586540" y="467066"/>
                      <a:pt x="631658" y="414367"/>
                      <a:pt x="672806" y="330267"/>
                    </a:cubicBezTo>
                    <a:cubicBezTo>
                      <a:pt x="715037" y="243639"/>
                      <a:pt x="735611" y="101065"/>
                      <a:pt x="726948" y="0"/>
                    </a:cubicBezTo>
                    <a:close/>
                  </a:path>
                </a:pathLst>
              </a:custGeom>
              <a:solidFill>
                <a:srgbClr val="FFFFFF"/>
              </a:solidFill>
              <a:ln w="3607" cap="flat">
                <a:noFill/>
                <a:prstDash val="solid"/>
                <a:miter/>
              </a:ln>
            </p:spPr>
            <p:txBody>
              <a:bodyPr rtlCol="0" anchor="ctr"/>
              <a:lstStyle/>
              <a:p>
                <a:endParaRPr lang="en-US"/>
              </a:p>
            </p:txBody>
          </p:sp>
          <p:sp>
            <p:nvSpPr>
              <p:cNvPr id="2216" name="Freeform 232">
                <a:extLst>
                  <a:ext uri="{FF2B5EF4-FFF2-40B4-BE49-F238E27FC236}">
                    <a16:creationId xmlns:a16="http://schemas.microsoft.com/office/drawing/2014/main" id="{E1545182-EFD7-B9B3-A4A7-5AD006F8939F}"/>
                  </a:ext>
                </a:extLst>
              </p:cNvPr>
              <p:cNvSpPr/>
              <p:nvPr/>
            </p:nvSpPr>
            <p:spPr>
              <a:xfrm>
                <a:off x="5951981" y="5149997"/>
                <a:ext cx="75833" cy="32997"/>
              </a:xfrm>
              <a:custGeom>
                <a:avLst/>
                <a:gdLst>
                  <a:gd name="connsiteX0" fmla="*/ 20935 w 75833"/>
                  <a:gd name="connsiteY0" fmla="*/ 11189 h 32997"/>
                  <a:gd name="connsiteX1" fmla="*/ 0 w 75833"/>
                  <a:gd name="connsiteY1" fmla="*/ 9024 h 32997"/>
                  <a:gd name="connsiteX2" fmla="*/ 23462 w 75833"/>
                  <a:gd name="connsiteY2" fmla="*/ 24183 h 32997"/>
                  <a:gd name="connsiteX3" fmla="*/ 68580 w 75833"/>
                  <a:gd name="connsiteY3" fmla="*/ 25266 h 32997"/>
                  <a:gd name="connsiteX4" fmla="*/ 75438 w 75833"/>
                  <a:gd name="connsiteY4" fmla="*/ 21296 h 32997"/>
                  <a:gd name="connsiteX5" fmla="*/ 67858 w 75833"/>
                  <a:gd name="connsiteY5" fmla="*/ 0 h 32997"/>
                  <a:gd name="connsiteX6" fmla="*/ 20935 w 75833"/>
                  <a:gd name="connsiteY6" fmla="*/ 11189 h 3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33" h="32997">
                    <a:moveTo>
                      <a:pt x="20935" y="11189"/>
                    </a:moveTo>
                    <a:cubicBezTo>
                      <a:pt x="13716" y="11189"/>
                      <a:pt x="6858" y="10467"/>
                      <a:pt x="0" y="9024"/>
                    </a:cubicBezTo>
                    <a:cubicBezTo>
                      <a:pt x="7219" y="14799"/>
                      <a:pt x="14799" y="19852"/>
                      <a:pt x="23462" y="24183"/>
                    </a:cubicBezTo>
                    <a:cubicBezTo>
                      <a:pt x="38622" y="31763"/>
                      <a:pt x="52698" y="38982"/>
                      <a:pt x="68580" y="25266"/>
                    </a:cubicBezTo>
                    <a:cubicBezTo>
                      <a:pt x="70385" y="23462"/>
                      <a:pt x="72912" y="22018"/>
                      <a:pt x="75438" y="21296"/>
                    </a:cubicBezTo>
                    <a:cubicBezTo>
                      <a:pt x="77243" y="14077"/>
                      <a:pt x="72550" y="6497"/>
                      <a:pt x="67858" y="0"/>
                    </a:cubicBezTo>
                    <a:cubicBezTo>
                      <a:pt x="53420" y="6858"/>
                      <a:pt x="37539" y="11189"/>
                      <a:pt x="20935" y="11189"/>
                    </a:cubicBezTo>
                    <a:close/>
                  </a:path>
                </a:pathLst>
              </a:custGeom>
              <a:solidFill>
                <a:srgbClr val="FFFFFF"/>
              </a:solidFill>
              <a:ln w="3607" cap="flat">
                <a:noFill/>
                <a:prstDash val="solid"/>
                <a:miter/>
              </a:ln>
            </p:spPr>
            <p:txBody>
              <a:bodyPr rtlCol="0" anchor="ctr"/>
              <a:lstStyle/>
              <a:p>
                <a:endParaRPr lang="en-US"/>
              </a:p>
            </p:txBody>
          </p:sp>
          <p:sp>
            <p:nvSpPr>
              <p:cNvPr id="2217" name="Freeform 233">
                <a:extLst>
                  <a:ext uri="{FF2B5EF4-FFF2-40B4-BE49-F238E27FC236}">
                    <a16:creationId xmlns:a16="http://schemas.microsoft.com/office/drawing/2014/main" id="{CB8F6D39-F774-BD7C-29FF-FF540941A15A}"/>
                  </a:ext>
                </a:extLst>
              </p:cNvPr>
              <p:cNvSpPr/>
              <p:nvPr/>
            </p:nvSpPr>
            <p:spPr>
              <a:xfrm>
                <a:off x="5718087" y="4774972"/>
                <a:ext cx="285620" cy="285310"/>
              </a:xfrm>
              <a:custGeom>
                <a:avLst/>
                <a:gdLst>
                  <a:gd name="connsiteX0" fmla="*/ 263852 w 285620"/>
                  <a:gd name="connsiteY0" fmla="*/ 0 h 285310"/>
                  <a:gd name="connsiteX1" fmla="*/ 247971 w 285620"/>
                  <a:gd name="connsiteY1" fmla="*/ 6136 h 285310"/>
                  <a:gd name="connsiteX2" fmla="*/ 237864 w 285620"/>
                  <a:gd name="connsiteY2" fmla="*/ 9024 h 285310"/>
                  <a:gd name="connsiteX3" fmla="*/ 235698 w 285620"/>
                  <a:gd name="connsiteY3" fmla="*/ 10106 h 285310"/>
                  <a:gd name="connsiteX4" fmla="*/ 225592 w 285620"/>
                  <a:gd name="connsiteY4" fmla="*/ 17687 h 285310"/>
                  <a:gd name="connsiteX5" fmla="*/ 223426 w 285620"/>
                  <a:gd name="connsiteY5" fmla="*/ 20213 h 285310"/>
                  <a:gd name="connsiteX6" fmla="*/ 218012 w 285620"/>
                  <a:gd name="connsiteY6" fmla="*/ 27793 h 285310"/>
                  <a:gd name="connsiteX7" fmla="*/ 165314 w 285620"/>
                  <a:gd name="connsiteY7" fmla="*/ 138243 h 285310"/>
                  <a:gd name="connsiteX8" fmla="*/ 67136 w 285620"/>
                  <a:gd name="connsiteY8" fmla="*/ 253746 h 285310"/>
                  <a:gd name="connsiteX9" fmla="*/ 8662 w 285620"/>
                  <a:gd name="connsiteY9" fmla="*/ 276846 h 285310"/>
                  <a:gd name="connsiteX10" fmla="*/ 0 w 285620"/>
                  <a:gd name="connsiteY10" fmla="*/ 282261 h 285310"/>
                  <a:gd name="connsiteX11" fmla="*/ 31402 w 285620"/>
                  <a:gd name="connsiteY11" fmla="*/ 277569 h 285310"/>
                  <a:gd name="connsiteX12" fmla="*/ 147988 w 285620"/>
                  <a:gd name="connsiteY12" fmla="*/ 178308 h 285310"/>
                  <a:gd name="connsiteX13" fmla="*/ 282982 w 285620"/>
                  <a:gd name="connsiteY13" fmla="*/ 18769 h 285310"/>
                  <a:gd name="connsiteX14" fmla="*/ 263852 w 285620"/>
                  <a:gd name="connsiteY14" fmla="*/ 0 h 285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620" h="285310">
                    <a:moveTo>
                      <a:pt x="263852" y="0"/>
                    </a:moveTo>
                    <a:cubicBezTo>
                      <a:pt x="258799" y="2526"/>
                      <a:pt x="253746" y="4331"/>
                      <a:pt x="247971" y="6136"/>
                    </a:cubicBezTo>
                    <a:cubicBezTo>
                      <a:pt x="244722" y="6858"/>
                      <a:pt x="241113" y="7941"/>
                      <a:pt x="237864" y="9024"/>
                    </a:cubicBezTo>
                    <a:cubicBezTo>
                      <a:pt x="237142" y="9385"/>
                      <a:pt x="236421" y="9745"/>
                      <a:pt x="235698" y="10106"/>
                    </a:cubicBezTo>
                    <a:cubicBezTo>
                      <a:pt x="232811" y="11911"/>
                      <a:pt x="228119" y="15520"/>
                      <a:pt x="225592" y="17687"/>
                    </a:cubicBezTo>
                    <a:cubicBezTo>
                      <a:pt x="224870" y="18408"/>
                      <a:pt x="224148" y="19491"/>
                      <a:pt x="223426" y="20213"/>
                    </a:cubicBezTo>
                    <a:cubicBezTo>
                      <a:pt x="221260" y="23101"/>
                      <a:pt x="219095" y="26349"/>
                      <a:pt x="218012" y="27793"/>
                    </a:cubicBezTo>
                    <a:cubicBezTo>
                      <a:pt x="196716" y="62805"/>
                      <a:pt x="183000" y="101426"/>
                      <a:pt x="165314" y="138243"/>
                    </a:cubicBezTo>
                    <a:cubicBezTo>
                      <a:pt x="143657" y="183722"/>
                      <a:pt x="111532" y="228119"/>
                      <a:pt x="67136" y="253746"/>
                    </a:cubicBezTo>
                    <a:cubicBezTo>
                      <a:pt x="48006" y="264574"/>
                      <a:pt x="28876" y="272154"/>
                      <a:pt x="8662" y="276846"/>
                    </a:cubicBezTo>
                    <a:cubicBezTo>
                      <a:pt x="5775" y="278651"/>
                      <a:pt x="2887" y="280456"/>
                      <a:pt x="0" y="282261"/>
                    </a:cubicBezTo>
                    <a:cubicBezTo>
                      <a:pt x="14438" y="290202"/>
                      <a:pt x="22739" y="280456"/>
                      <a:pt x="31402" y="277569"/>
                    </a:cubicBezTo>
                    <a:cubicBezTo>
                      <a:pt x="84100" y="260965"/>
                      <a:pt x="115503" y="219456"/>
                      <a:pt x="147988" y="178308"/>
                    </a:cubicBezTo>
                    <a:cubicBezTo>
                      <a:pt x="189136" y="126332"/>
                      <a:pt x="231367" y="17325"/>
                      <a:pt x="282982" y="18769"/>
                    </a:cubicBezTo>
                    <a:cubicBezTo>
                      <a:pt x="293089" y="11189"/>
                      <a:pt x="271432" y="5775"/>
                      <a:pt x="263852" y="0"/>
                    </a:cubicBezTo>
                    <a:close/>
                  </a:path>
                </a:pathLst>
              </a:custGeom>
              <a:solidFill>
                <a:srgbClr val="FFFFFF"/>
              </a:solidFill>
              <a:ln w="3607" cap="flat">
                <a:noFill/>
                <a:prstDash val="solid"/>
                <a:miter/>
              </a:ln>
            </p:spPr>
            <p:txBody>
              <a:bodyPr rtlCol="0" anchor="ctr"/>
              <a:lstStyle/>
              <a:p>
                <a:endParaRPr lang="en-US"/>
              </a:p>
            </p:txBody>
          </p:sp>
          <p:sp>
            <p:nvSpPr>
              <p:cNvPr id="2218" name="Freeform 234">
                <a:extLst>
                  <a:ext uri="{FF2B5EF4-FFF2-40B4-BE49-F238E27FC236}">
                    <a16:creationId xmlns:a16="http://schemas.microsoft.com/office/drawing/2014/main" id="{F3B49B56-3449-1FA0-E897-2628420335F2}"/>
                  </a:ext>
                </a:extLst>
              </p:cNvPr>
              <p:cNvSpPr/>
              <p:nvPr/>
            </p:nvSpPr>
            <p:spPr>
              <a:xfrm>
                <a:off x="6152307" y="4887227"/>
                <a:ext cx="280456" cy="157012"/>
              </a:xfrm>
              <a:custGeom>
                <a:avLst/>
                <a:gdLst>
                  <a:gd name="connsiteX0" fmla="*/ 85183 w 280456"/>
                  <a:gd name="connsiteY0" fmla="*/ 71468 h 157012"/>
                  <a:gd name="connsiteX1" fmla="*/ 47284 w 280456"/>
                  <a:gd name="connsiteY1" fmla="*/ 20213 h 157012"/>
                  <a:gd name="connsiteX2" fmla="*/ 36817 w 280456"/>
                  <a:gd name="connsiteY2" fmla="*/ 11189 h 157012"/>
                  <a:gd name="connsiteX3" fmla="*/ 32485 w 280456"/>
                  <a:gd name="connsiteY3" fmla="*/ 8302 h 157012"/>
                  <a:gd name="connsiteX4" fmla="*/ 20935 w 280456"/>
                  <a:gd name="connsiteY4" fmla="*/ 0 h 157012"/>
                  <a:gd name="connsiteX5" fmla="*/ 0 w 280456"/>
                  <a:gd name="connsiteY5" fmla="*/ 2888 h 157012"/>
                  <a:gd name="connsiteX6" fmla="*/ 93125 w 280456"/>
                  <a:gd name="connsiteY6" fmla="*/ 110089 h 157012"/>
                  <a:gd name="connsiteX7" fmla="*/ 209710 w 280456"/>
                  <a:gd name="connsiteY7" fmla="*/ 157012 h 157012"/>
                  <a:gd name="connsiteX8" fmla="*/ 260243 w 280456"/>
                  <a:gd name="connsiteY8" fmla="*/ 140409 h 157012"/>
                  <a:gd name="connsiteX9" fmla="*/ 280456 w 280456"/>
                  <a:gd name="connsiteY9" fmla="*/ 134994 h 157012"/>
                  <a:gd name="connsiteX10" fmla="*/ 280456 w 280456"/>
                  <a:gd name="connsiteY10" fmla="*/ 134272 h 157012"/>
                  <a:gd name="connsiteX11" fmla="*/ 85183 w 280456"/>
                  <a:gd name="connsiteY11" fmla="*/ 71468 h 15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0456" h="157012">
                    <a:moveTo>
                      <a:pt x="85183" y="71468"/>
                    </a:moveTo>
                    <a:cubicBezTo>
                      <a:pt x="71829" y="54864"/>
                      <a:pt x="59917" y="37178"/>
                      <a:pt x="47284" y="20213"/>
                    </a:cubicBezTo>
                    <a:cubicBezTo>
                      <a:pt x="52337" y="27432"/>
                      <a:pt x="41509" y="15882"/>
                      <a:pt x="36817" y="11189"/>
                    </a:cubicBezTo>
                    <a:cubicBezTo>
                      <a:pt x="35734" y="10468"/>
                      <a:pt x="34290" y="9385"/>
                      <a:pt x="32485" y="8302"/>
                    </a:cubicBezTo>
                    <a:cubicBezTo>
                      <a:pt x="28876" y="5775"/>
                      <a:pt x="24905" y="2888"/>
                      <a:pt x="20935" y="0"/>
                    </a:cubicBezTo>
                    <a:cubicBezTo>
                      <a:pt x="14077" y="1083"/>
                      <a:pt x="7219" y="2166"/>
                      <a:pt x="0" y="2888"/>
                    </a:cubicBezTo>
                    <a:cubicBezTo>
                      <a:pt x="37539" y="33207"/>
                      <a:pt x="57391" y="78325"/>
                      <a:pt x="93125" y="110089"/>
                    </a:cubicBezTo>
                    <a:cubicBezTo>
                      <a:pt x="126332" y="139686"/>
                      <a:pt x="166036" y="153042"/>
                      <a:pt x="209710" y="157012"/>
                    </a:cubicBezTo>
                    <a:cubicBezTo>
                      <a:pt x="227397" y="155929"/>
                      <a:pt x="244722" y="149071"/>
                      <a:pt x="260243" y="140409"/>
                    </a:cubicBezTo>
                    <a:cubicBezTo>
                      <a:pt x="265657" y="137521"/>
                      <a:pt x="280456" y="134994"/>
                      <a:pt x="280456" y="134994"/>
                    </a:cubicBezTo>
                    <a:cubicBezTo>
                      <a:pt x="280456" y="134634"/>
                      <a:pt x="280456" y="134634"/>
                      <a:pt x="280456" y="134272"/>
                    </a:cubicBezTo>
                    <a:cubicBezTo>
                      <a:pt x="211876" y="150515"/>
                      <a:pt x="130302" y="128136"/>
                      <a:pt x="85183" y="71468"/>
                    </a:cubicBezTo>
                    <a:close/>
                  </a:path>
                </a:pathLst>
              </a:custGeom>
              <a:solidFill>
                <a:srgbClr val="FFFFFF"/>
              </a:solidFill>
              <a:ln w="3607" cap="flat">
                <a:noFill/>
                <a:prstDash val="solid"/>
                <a:miter/>
              </a:ln>
            </p:spPr>
            <p:txBody>
              <a:bodyPr rtlCol="0" anchor="ctr"/>
              <a:lstStyle/>
              <a:p>
                <a:endParaRPr lang="en-US"/>
              </a:p>
            </p:txBody>
          </p:sp>
          <p:sp>
            <p:nvSpPr>
              <p:cNvPr id="2219" name="Freeform 235">
                <a:extLst>
                  <a:ext uri="{FF2B5EF4-FFF2-40B4-BE49-F238E27FC236}">
                    <a16:creationId xmlns:a16="http://schemas.microsoft.com/office/drawing/2014/main" id="{F959A22A-6CD9-938A-BD98-3CB5054B79D2}"/>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2220" name="Freeform 236">
                <a:extLst>
                  <a:ext uri="{FF2B5EF4-FFF2-40B4-BE49-F238E27FC236}">
                    <a16:creationId xmlns:a16="http://schemas.microsoft.com/office/drawing/2014/main" id="{7890875A-741C-4C04-CDC2-A13A4EB0B3EB}"/>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2221" name="Freeform 237">
                <a:extLst>
                  <a:ext uri="{FF2B5EF4-FFF2-40B4-BE49-F238E27FC236}">
                    <a16:creationId xmlns:a16="http://schemas.microsoft.com/office/drawing/2014/main" id="{2CCCA401-2324-4CC1-75D6-ECFD6DFF7D45}"/>
                  </a:ext>
                </a:extLst>
              </p:cNvPr>
              <p:cNvSpPr/>
              <p:nvPr/>
            </p:nvSpPr>
            <p:spPr>
              <a:xfrm>
                <a:off x="5975082" y="5324334"/>
                <a:ext cx="351201" cy="54272"/>
              </a:xfrm>
              <a:custGeom>
                <a:avLst/>
                <a:gdLst>
                  <a:gd name="connsiteX0" fmla="*/ 259521 w 351201"/>
                  <a:gd name="connsiteY0" fmla="*/ 0 h 54272"/>
                  <a:gd name="connsiteX1" fmla="*/ 74716 w 351201"/>
                  <a:gd name="connsiteY1" fmla="*/ 47284 h 54272"/>
                  <a:gd name="connsiteX2" fmla="*/ 0 w 351201"/>
                  <a:gd name="connsiteY2" fmla="*/ 52698 h 54272"/>
                  <a:gd name="connsiteX3" fmla="*/ 102870 w 351201"/>
                  <a:gd name="connsiteY3" fmla="*/ 54142 h 54272"/>
                  <a:gd name="connsiteX4" fmla="*/ 323770 w 351201"/>
                  <a:gd name="connsiteY4" fmla="*/ 44758 h 54272"/>
                  <a:gd name="connsiteX5" fmla="*/ 351202 w 351201"/>
                  <a:gd name="connsiteY5" fmla="*/ 41509 h 54272"/>
                  <a:gd name="connsiteX6" fmla="*/ 259521 w 351201"/>
                  <a:gd name="connsiteY6" fmla="*/ 0 h 5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201" h="54272">
                    <a:moveTo>
                      <a:pt x="259521" y="0"/>
                    </a:moveTo>
                    <a:cubicBezTo>
                      <a:pt x="200326" y="23462"/>
                      <a:pt x="139326" y="40065"/>
                      <a:pt x="74716" y="47284"/>
                    </a:cubicBezTo>
                    <a:cubicBezTo>
                      <a:pt x="50172" y="50172"/>
                      <a:pt x="25266" y="51977"/>
                      <a:pt x="0" y="52698"/>
                    </a:cubicBezTo>
                    <a:cubicBezTo>
                      <a:pt x="34290" y="54142"/>
                      <a:pt x="68580" y="54503"/>
                      <a:pt x="102870" y="54142"/>
                    </a:cubicBezTo>
                    <a:cubicBezTo>
                      <a:pt x="176864" y="53420"/>
                      <a:pt x="250498" y="53060"/>
                      <a:pt x="323770" y="44758"/>
                    </a:cubicBezTo>
                    <a:cubicBezTo>
                      <a:pt x="332432" y="43675"/>
                      <a:pt x="341817" y="42953"/>
                      <a:pt x="351202" y="41509"/>
                    </a:cubicBezTo>
                    <a:cubicBezTo>
                      <a:pt x="330989" y="13355"/>
                      <a:pt x="294172" y="4332"/>
                      <a:pt x="259521" y="0"/>
                    </a:cubicBezTo>
                    <a:close/>
                  </a:path>
                </a:pathLst>
              </a:custGeom>
              <a:solidFill>
                <a:srgbClr val="FFFFFF"/>
              </a:solidFill>
              <a:ln w="3607" cap="flat">
                <a:noFill/>
                <a:prstDash val="solid"/>
                <a:miter/>
              </a:ln>
            </p:spPr>
            <p:txBody>
              <a:bodyPr rtlCol="0" anchor="ctr"/>
              <a:lstStyle/>
              <a:p>
                <a:endParaRPr lang="en-US"/>
              </a:p>
            </p:txBody>
          </p:sp>
          <p:sp>
            <p:nvSpPr>
              <p:cNvPr id="2222" name="Freeform 238">
                <a:extLst>
                  <a:ext uri="{FF2B5EF4-FFF2-40B4-BE49-F238E27FC236}">
                    <a16:creationId xmlns:a16="http://schemas.microsoft.com/office/drawing/2014/main" id="{C3B8169E-AB28-7552-5ECE-336B3D799F51}"/>
                  </a:ext>
                </a:extLst>
              </p:cNvPr>
              <p:cNvSpPr/>
              <p:nvPr/>
            </p:nvSpPr>
            <p:spPr>
              <a:xfrm>
                <a:off x="5958839" y="4159557"/>
                <a:ext cx="275041" cy="405125"/>
              </a:xfrm>
              <a:custGeom>
                <a:avLst/>
                <a:gdLst>
                  <a:gd name="connsiteX0" fmla="*/ 207184 w 275041"/>
                  <a:gd name="connsiteY0" fmla="*/ 722 h 405125"/>
                  <a:gd name="connsiteX1" fmla="*/ 206462 w 275041"/>
                  <a:gd name="connsiteY1" fmla="*/ 0 h 405125"/>
                  <a:gd name="connsiteX2" fmla="*/ 233894 w 275041"/>
                  <a:gd name="connsiteY2" fmla="*/ 179030 h 405125"/>
                  <a:gd name="connsiteX3" fmla="*/ 38260 w 275041"/>
                  <a:gd name="connsiteY3" fmla="*/ 341095 h 405125"/>
                  <a:gd name="connsiteX4" fmla="*/ 0 w 275041"/>
                  <a:gd name="connsiteY4" fmla="*/ 335320 h 405125"/>
                  <a:gd name="connsiteX5" fmla="*/ 30320 w 275041"/>
                  <a:gd name="connsiteY5" fmla="*/ 380077 h 405125"/>
                  <a:gd name="connsiteX6" fmla="*/ 72189 w 275041"/>
                  <a:gd name="connsiteY6" fmla="*/ 403178 h 405125"/>
                  <a:gd name="connsiteX7" fmla="*/ 160622 w 275041"/>
                  <a:gd name="connsiteY7" fmla="*/ 373941 h 405125"/>
                  <a:gd name="connsiteX8" fmla="*/ 221983 w 275041"/>
                  <a:gd name="connsiteY8" fmla="*/ 286953 h 405125"/>
                  <a:gd name="connsiteX9" fmla="*/ 275042 w 275041"/>
                  <a:gd name="connsiteY9" fmla="*/ 137160 h 405125"/>
                  <a:gd name="connsiteX10" fmla="*/ 207184 w 275041"/>
                  <a:gd name="connsiteY10" fmla="*/ 722 h 40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5041" h="405125">
                    <a:moveTo>
                      <a:pt x="207184" y="722"/>
                    </a:moveTo>
                    <a:cubicBezTo>
                      <a:pt x="206823" y="361"/>
                      <a:pt x="206462" y="361"/>
                      <a:pt x="206462" y="0"/>
                    </a:cubicBezTo>
                    <a:cubicBezTo>
                      <a:pt x="233894" y="52698"/>
                      <a:pt x="245444" y="114059"/>
                      <a:pt x="233894" y="179030"/>
                    </a:cubicBezTo>
                    <a:cubicBezTo>
                      <a:pt x="218012" y="267101"/>
                      <a:pt x="129941" y="346509"/>
                      <a:pt x="38260" y="341095"/>
                    </a:cubicBezTo>
                    <a:cubicBezTo>
                      <a:pt x="25266" y="340373"/>
                      <a:pt x="12272" y="338208"/>
                      <a:pt x="0" y="335320"/>
                    </a:cubicBezTo>
                    <a:cubicBezTo>
                      <a:pt x="8302" y="349397"/>
                      <a:pt x="16603" y="362030"/>
                      <a:pt x="30320" y="380077"/>
                    </a:cubicBezTo>
                    <a:cubicBezTo>
                      <a:pt x="39343" y="391989"/>
                      <a:pt x="58473" y="401012"/>
                      <a:pt x="72189" y="403178"/>
                    </a:cubicBezTo>
                    <a:cubicBezTo>
                      <a:pt x="106479" y="408592"/>
                      <a:pt x="138604" y="403900"/>
                      <a:pt x="160622" y="373941"/>
                    </a:cubicBezTo>
                    <a:cubicBezTo>
                      <a:pt x="181557" y="345426"/>
                      <a:pt x="206823" y="319799"/>
                      <a:pt x="221983" y="286953"/>
                    </a:cubicBezTo>
                    <a:cubicBezTo>
                      <a:pt x="245805" y="235698"/>
                      <a:pt x="270711" y="184805"/>
                      <a:pt x="275042" y="137160"/>
                    </a:cubicBezTo>
                    <a:cubicBezTo>
                      <a:pt x="274681" y="79769"/>
                      <a:pt x="256994" y="35373"/>
                      <a:pt x="207184" y="722"/>
                    </a:cubicBezTo>
                    <a:close/>
                  </a:path>
                </a:pathLst>
              </a:custGeom>
              <a:solidFill>
                <a:srgbClr val="FFFFFF"/>
              </a:solidFill>
              <a:ln w="3607" cap="flat">
                <a:noFill/>
                <a:prstDash val="solid"/>
                <a:miter/>
              </a:ln>
            </p:spPr>
            <p:txBody>
              <a:bodyPr rtlCol="0" anchor="ctr"/>
              <a:lstStyle/>
              <a:p>
                <a:endParaRPr lang="en-US"/>
              </a:p>
            </p:txBody>
          </p:sp>
          <p:sp>
            <p:nvSpPr>
              <p:cNvPr id="2223" name="Freeform 239">
                <a:extLst>
                  <a:ext uri="{FF2B5EF4-FFF2-40B4-BE49-F238E27FC236}">
                    <a16:creationId xmlns:a16="http://schemas.microsoft.com/office/drawing/2014/main" id="{2F73025B-EBEE-F6A2-15A2-D2AF6494ECA7}"/>
                  </a:ext>
                </a:extLst>
              </p:cNvPr>
              <p:cNvSpPr/>
              <p:nvPr/>
            </p:nvSpPr>
            <p:spPr>
              <a:xfrm>
                <a:off x="5630700" y="5301595"/>
                <a:ext cx="833385" cy="579505"/>
              </a:xfrm>
              <a:custGeom>
                <a:avLst/>
                <a:gdLst>
                  <a:gd name="connsiteX0" fmla="*/ 832383 w 833385"/>
                  <a:gd name="connsiteY0" fmla="*/ 22739 h 579505"/>
                  <a:gd name="connsiteX1" fmla="*/ 830217 w 833385"/>
                  <a:gd name="connsiteY1" fmla="*/ 12633 h 579505"/>
                  <a:gd name="connsiteX2" fmla="*/ 813614 w 833385"/>
                  <a:gd name="connsiteY2" fmla="*/ 39704 h 579505"/>
                  <a:gd name="connsiteX3" fmla="*/ 759471 w 833385"/>
                  <a:gd name="connsiteY3" fmla="*/ 369971 h 579505"/>
                  <a:gd name="connsiteX4" fmla="*/ 586938 w 833385"/>
                  <a:gd name="connsiteY4" fmla="*/ 538894 h 579505"/>
                  <a:gd name="connsiteX5" fmla="*/ 251619 w 833385"/>
                  <a:gd name="connsiteY5" fmla="*/ 534563 h 579505"/>
                  <a:gd name="connsiteX6" fmla="*/ 85222 w 833385"/>
                  <a:gd name="connsiteY6" fmla="*/ 366722 h 579505"/>
                  <a:gd name="connsiteX7" fmla="*/ 19529 w 833385"/>
                  <a:gd name="connsiteY7" fmla="*/ 35012 h 579505"/>
                  <a:gd name="connsiteX8" fmla="*/ 10145 w 833385"/>
                  <a:gd name="connsiteY8" fmla="*/ 23462 h 579505"/>
                  <a:gd name="connsiteX9" fmla="*/ 1121 w 833385"/>
                  <a:gd name="connsiteY9" fmla="*/ 0 h 579505"/>
                  <a:gd name="connsiteX10" fmla="*/ 38 w 833385"/>
                  <a:gd name="connsiteY10" fmla="*/ 11911 h 579505"/>
                  <a:gd name="connsiteX11" fmla="*/ 10867 w 833385"/>
                  <a:gd name="connsiteY11" fmla="*/ 155207 h 579505"/>
                  <a:gd name="connsiteX12" fmla="*/ 74393 w 833385"/>
                  <a:gd name="connsiteY12" fmla="*/ 386575 h 579505"/>
                  <a:gd name="connsiteX13" fmla="*/ 119151 w 833385"/>
                  <a:gd name="connsiteY13" fmla="*/ 461290 h 579505"/>
                  <a:gd name="connsiteX14" fmla="*/ 354127 w 833385"/>
                  <a:gd name="connsiteY14" fmla="*/ 576794 h 579505"/>
                  <a:gd name="connsiteX15" fmla="*/ 555897 w 833385"/>
                  <a:gd name="connsiteY15" fmla="*/ 564161 h 579505"/>
                  <a:gd name="connsiteX16" fmla="*/ 740341 w 833385"/>
                  <a:gd name="connsiteY16" fmla="*/ 441078 h 579505"/>
                  <a:gd name="connsiteX17" fmla="*/ 832383 w 833385"/>
                  <a:gd name="connsiteY17" fmla="*/ 22739 h 57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33385" h="579505">
                    <a:moveTo>
                      <a:pt x="832383" y="22739"/>
                    </a:moveTo>
                    <a:cubicBezTo>
                      <a:pt x="832383" y="19130"/>
                      <a:pt x="831661" y="15520"/>
                      <a:pt x="830217" y="12633"/>
                    </a:cubicBezTo>
                    <a:cubicBezTo>
                      <a:pt x="829856" y="22379"/>
                      <a:pt x="824803" y="31763"/>
                      <a:pt x="813614" y="39704"/>
                    </a:cubicBezTo>
                    <a:cubicBezTo>
                      <a:pt x="822276" y="140769"/>
                      <a:pt x="802063" y="283344"/>
                      <a:pt x="759471" y="369971"/>
                    </a:cubicBezTo>
                    <a:cubicBezTo>
                      <a:pt x="718323" y="454072"/>
                      <a:pt x="673205" y="506770"/>
                      <a:pt x="586938" y="538894"/>
                    </a:cubicBezTo>
                    <a:cubicBezTo>
                      <a:pt x="482264" y="577877"/>
                      <a:pt x="354850" y="576794"/>
                      <a:pt x="251619" y="534563"/>
                    </a:cubicBezTo>
                    <a:cubicBezTo>
                      <a:pt x="172932" y="502078"/>
                      <a:pt x="116263" y="447575"/>
                      <a:pt x="85222" y="366722"/>
                    </a:cubicBezTo>
                    <a:cubicBezTo>
                      <a:pt x="55624" y="290201"/>
                      <a:pt x="20612" y="130663"/>
                      <a:pt x="19529" y="35012"/>
                    </a:cubicBezTo>
                    <a:cubicBezTo>
                      <a:pt x="15920" y="31763"/>
                      <a:pt x="13032" y="28154"/>
                      <a:pt x="10145" y="23462"/>
                    </a:cubicBezTo>
                    <a:cubicBezTo>
                      <a:pt x="4731" y="14077"/>
                      <a:pt x="1482" y="6497"/>
                      <a:pt x="1121" y="0"/>
                    </a:cubicBezTo>
                    <a:cubicBezTo>
                      <a:pt x="38" y="3609"/>
                      <a:pt x="399" y="8302"/>
                      <a:pt x="38" y="11911"/>
                    </a:cubicBezTo>
                    <a:cubicBezTo>
                      <a:pt x="-684" y="27432"/>
                      <a:pt x="9062" y="140047"/>
                      <a:pt x="10867" y="155207"/>
                    </a:cubicBezTo>
                    <a:cubicBezTo>
                      <a:pt x="19890" y="235698"/>
                      <a:pt x="41908" y="312580"/>
                      <a:pt x="74393" y="386575"/>
                    </a:cubicBezTo>
                    <a:cubicBezTo>
                      <a:pt x="85944" y="413285"/>
                      <a:pt x="98577" y="440356"/>
                      <a:pt x="119151" y="461290"/>
                    </a:cubicBezTo>
                    <a:cubicBezTo>
                      <a:pt x="182317" y="525539"/>
                      <a:pt x="254506" y="563078"/>
                      <a:pt x="354127" y="576794"/>
                    </a:cubicBezTo>
                    <a:cubicBezTo>
                      <a:pt x="404660" y="583652"/>
                      <a:pt x="516915" y="576794"/>
                      <a:pt x="555897" y="564161"/>
                    </a:cubicBezTo>
                    <a:cubicBezTo>
                      <a:pt x="637471" y="538172"/>
                      <a:pt x="686921" y="510741"/>
                      <a:pt x="740341" y="441078"/>
                    </a:cubicBezTo>
                    <a:cubicBezTo>
                      <a:pt x="820472" y="337125"/>
                      <a:pt x="838158" y="148710"/>
                      <a:pt x="832383" y="22739"/>
                    </a:cubicBezTo>
                    <a:close/>
                  </a:path>
                </a:pathLst>
              </a:custGeom>
              <a:solidFill>
                <a:srgbClr val="000000"/>
              </a:solidFill>
              <a:ln w="3607" cap="flat">
                <a:noFill/>
                <a:prstDash val="solid"/>
                <a:miter/>
              </a:ln>
            </p:spPr>
            <p:txBody>
              <a:bodyPr rtlCol="0" anchor="ctr"/>
              <a:lstStyle/>
              <a:p>
                <a:endParaRPr lang="en-US"/>
              </a:p>
            </p:txBody>
          </p:sp>
          <p:sp>
            <p:nvSpPr>
              <p:cNvPr id="2224" name="Freeform 240">
                <a:extLst>
                  <a:ext uri="{FF2B5EF4-FFF2-40B4-BE49-F238E27FC236}">
                    <a16:creationId xmlns:a16="http://schemas.microsoft.com/office/drawing/2014/main" id="{9E04E376-1DBF-23AA-3D1B-0D32146FFA10}"/>
                  </a:ext>
                </a:extLst>
              </p:cNvPr>
              <p:cNvSpPr/>
              <p:nvPr/>
            </p:nvSpPr>
            <p:spPr>
              <a:xfrm>
                <a:off x="6442438" y="5310618"/>
                <a:ext cx="2384" cy="13354"/>
              </a:xfrm>
              <a:custGeom>
                <a:avLst/>
                <a:gdLst>
                  <a:gd name="connsiteX0" fmla="*/ 432 w 2384"/>
                  <a:gd name="connsiteY0" fmla="*/ 13355 h 13354"/>
                  <a:gd name="connsiteX1" fmla="*/ 1875 w 2384"/>
                  <a:gd name="connsiteY1" fmla="*/ 0 h 13354"/>
                  <a:gd name="connsiteX2" fmla="*/ 432 w 2384"/>
                  <a:gd name="connsiteY2" fmla="*/ 13355 h 13354"/>
                </a:gdLst>
                <a:ahLst/>
                <a:cxnLst>
                  <a:cxn ang="0">
                    <a:pos x="connsiteX0" y="connsiteY0"/>
                  </a:cxn>
                  <a:cxn ang="0">
                    <a:pos x="connsiteX1" y="connsiteY1"/>
                  </a:cxn>
                  <a:cxn ang="0">
                    <a:pos x="connsiteX2" y="connsiteY2"/>
                  </a:cxn>
                </a:cxnLst>
                <a:rect l="l" t="t" r="r" b="b"/>
                <a:pathLst>
                  <a:path w="2384" h="13354">
                    <a:moveTo>
                      <a:pt x="432" y="13355"/>
                    </a:moveTo>
                    <a:cubicBezTo>
                      <a:pt x="2236" y="9024"/>
                      <a:pt x="2959" y="4692"/>
                      <a:pt x="1875" y="0"/>
                    </a:cubicBezTo>
                    <a:cubicBezTo>
                      <a:pt x="-290" y="3248"/>
                      <a:pt x="-290" y="8302"/>
                      <a:pt x="432" y="13355"/>
                    </a:cubicBezTo>
                    <a:close/>
                  </a:path>
                </a:pathLst>
              </a:custGeom>
              <a:solidFill>
                <a:srgbClr val="000000"/>
              </a:solidFill>
              <a:ln w="3607" cap="flat">
                <a:noFill/>
                <a:prstDash val="solid"/>
                <a:miter/>
              </a:ln>
            </p:spPr>
            <p:txBody>
              <a:bodyPr rtlCol="0" anchor="ctr"/>
              <a:lstStyle/>
              <a:p>
                <a:endParaRPr lang="en-US"/>
              </a:p>
            </p:txBody>
          </p:sp>
          <p:sp>
            <p:nvSpPr>
              <p:cNvPr id="2225" name="Freeform 241">
                <a:extLst>
                  <a:ext uri="{FF2B5EF4-FFF2-40B4-BE49-F238E27FC236}">
                    <a16:creationId xmlns:a16="http://schemas.microsoft.com/office/drawing/2014/main" id="{379DD1D8-972F-F7EA-5942-0A04541A6922}"/>
                  </a:ext>
                </a:extLst>
              </p:cNvPr>
              <p:cNvSpPr/>
              <p:nvPr/>
            </p:nvSpPr>
            <p:spPr>
              <a:xfrm>
                <a:off x="5797577" y="4110084"/>
                <a:ext cx="504570" cy="649044"/>
              </a:xfrm>
              <a:custGeom>
                <a:avLst/>
                <a:gdLst>
                  <a:gd name="connsiteX0" fmla="*/ 250777 w 504570"/>
                  <a:gd name="connsiteY0" fmla="*/ 573208 h 649044"/>
                  <a:gd name="connsiteX1" fmla="*/ 250055 w 504570"/>
                  <a:gd name="connsiteY1" fmla="*/ 572125 h 649044"/>
                  <a:gd name="connsiteX2" fmla="*/ 251499 w 504570"/>
                  <a:gd name="connsiteY2" fmla="*/ 572486 h 649044"/>
                  <a:gd name="connsiteX3" fmla="*/ 255469 w 504570"/>
                  <a:gd name="connsiteY3" fmla="*/ 555882 h 649044"/>
                  <a:gd name="connsiteX4" fmla="*/ 263410 w 504570"/>
                  <a:gd name="connsiteY4" fmla="*/ 559131 h 649044"/>
                  <a:gd name="connsiteX5" fmla="*/ 282540 w 504570"/>
                  <a:gd name="connsiteY5" fmla="*/ 554439 h 649044"/>
                  <a:gd name="connsiteX6" fmla="*/ 311777 w 504570"/>
                  <a:gd name="connsiteY6" fmla="*/ 530255 h 649044"/>
                  <a:gd name="connsiteX7" fmla="*/ 355452 w 504570"/>
                  <a:gd name="connsiteY7" fmla="*/ 539279 h 649044"/>
                  <a:gd name="connsiteX8" fmla="*/ 471316 w 504570"/>
                  <a:gd name="connsiteY8" fmla="*/ 525202 h 649044"/>
                  <a:gd name="connsiteX9" fmla="*/ 296617 w 504570"/>
                  <a:gd name="connsiteY9" fmla="*/ 582954 h 649044"/>
                  <a:gd name="connsiteX10" fmla="*/ 265937 w 504570"/>
                  <a:gd name="connsiteY10" fmla="*/ 568516 h 649044"/>
                  <a:gd name="connsiteX11" fmla="*/ 267741 w 504570"/>
                  <a:gd name="connsiteY11" fmla="*/ 580066 h 649044"/>
                  <a:gd name="connsiteX12" fmla="*/ 280735 w 504570"/>
                  <a:gd name="connsiteY12" fmla="*/ 589090 h 649044"/>
                  <a:gd name="connsiteX13" fmla="*/ 369890 w 504570"/>
                  <a:gd name="connsiteY13" fmla="*/ 617966 h 649044"/>
                  <a:gd name="connsiteX14" fmla="*/ 501996 w 504570"/>
                  <a:gd name="connsiteY14" fmla="*/ 517261 h 649044"/>
                  <a:gd name="connsiteX15" fmla="*/ 487558 w 504570"/>
                  <a:gd name="connsiteY15" fmla="*/ 501379 h 649044"/>
                  <a:gd name="connsiteX16" fmla="*/ 366641 w 504570"/>
                  <a:gd name="connsiteY16" fmla="*/ 530616 h 649044"/>
                  <a:gd name="connsiteX17" fmla="*/ 313581 w 504570"/>
                  <a:gd name="connsiteY17" fmla="*/ 521592 h 649044"/>
                  <a:gd name="connsiteX18" fmla="*/ 313221 w 504570"/>
                  <a:gd name="connsiteY18" fmla="*/ 521592 h 649044"/>
                  <a:gd name="connsiteX19" fmla="*/ 332712 w 504570"/>
                  <a:gd name="connsiteY19" fmla="*/ 442906 h 649044"/>
                  <a:gd name="connsiteX20" fmla="*/ 336321 w 504570"/>
                  <a:gd name="connsiteY20" fmla="*/ 432078 h 649044"/>
                  <a:gd name="connsiteX21" fmla="*/ 448215 w 504570"/>
                  <a:gd name="connsiteY21" fmla="*/ 218397 h 649044"/>
                  <a:gd name="connsiteX22" fmla="*/ 443162 w 504570"/>
                  <a:gd name="connsiteY22" fmla="*/ 120219 h 649044"/>
                  <a:gd name="connsiteX23" fmla="*/ 209268 w 504570"/>
                  <a:gd name="connsiteY23" fmla="*/ 5438 h 649044"/>
                  <a:gd name="connsiteX24" fmla="*/ 120836 w 504570"/>
                  <a:gd name="connsiteY24" fmla="*/ 53083 h 649044"/>
                  <a:gd name="connsiteX25" fmla="*/ 64528 w 504570"/>
                  <a:gd name="connsiteY25" fmla="*/ 191687 h 649044"/>
                  <a:gd name="connsiteX26" fmla="*/ 174978 w 504570"/>
                  <a:gd name="connsiteY26" fmla="*/ 434243 h 649044"/>
                  <a:gd name="connsiteX27" fmla="*/ 174617 w 504570"/>
                  <a:gd name="connsiteY27" fmla="*/ 435687 h 649044"/>
                  <a:gd name="connsiteX28" fmla="*/ 181114 w 504570"/>
                  <a:gd name="connsiteY28" fmla="*/ 491995 h 649044"/>
                  <a:gd name="connsiteX29" fmla="*/ 66332 w 504570"/>
                  <a:gd name="connsiteY29" fmla="*/ 476835 h 649044"/>
                  <a:gd name="connsiteX30" fmla="*/ 7498 w 504570"/>
                  <a:gd name="connsiteY30" fmla="*/ 640705 h 649044"/>
                  <a:gd name="connsiteX31" fmla="*/ 13995 w 504570"/>
                  <a:gd name="connsiteY31" fmla="*/ 647924 h 649044"/>
                  <a:gd name="connsiteX32" fmla="*/ 49368 w 504570"/>
                  <a:gd name="connsiteY32" fmla="*/ 607137 h 649044"/>
                  <a:gd name="connsiteX33" fmla="*/ 182197 w 504570"/>
                  <a:gd name="connsiteY33" fmla="*/ 588007 h 649044"/>
                  <a:gd name="connsiteX34" fmla="*/ 238144 w 504570"/>
                  <a:gd name="connsiteY34" fmla="*/ 586924 h 649044"/>
                  <a:gd name="connsiteX35" fmla="*/ 250777 w 504570"/>
                  <a:gd name="connsiteY35" fmla="*/ 580788 h 649044"/>
                  <a:gd name="connsiteX36" fmla="*/ 251138 w 504570"/>
                  <a:gd name="connsiteY36" fmla="*/ 575013 h 649044"/>
                  <a:gd name="connsiteX37" fmla="*/ 250777 w 504570"/>
                  <a:gd name="connsiteY37" fmla="*/ 573208 h 649044"/>
                  <a:gd name="connsiteX38" fmla="*/ 142493 w 504570"/>
                  <a:gd name="connsiteY38" fmla="*/ 350504 h 649044"/>
                  <a:gd name="connsiteX39" fmla="*/ 82214 w 504570"/>
                  <a:gd name="connsiteY39" fmla="*/ 175083 h 649044"/>
                  <a:gd name="connsiteX40" fmla="*/ 125167 w 504570"/>
                  <a:gd name="connsiteY40" fmla="*/ 72935 h 649044"/>
                  <a:gd name="connsiteX41" fmla="*/ 368807 w 504570"/>
                  <a:gd name="connsiteY41" fmla="*/ 50556 h 649044"/>
                  <a:gd name="connsiteX42" fmla="*/ 436304 w 504570"/>
                  <a:gd name="connsiteY42" fmla="*/ 186634 h 649044"/>
                  <a:gd name="connsiteX43" fmla="*/ 383244 w 504570"/>
                  <a:gd name="connsiteY43" fmla="*/ 336427 h 649044"/>
                  <a:gd name="connsiteX44" fmla="*/ 321883 w 504570"/>
                  <a:gd name="connsiteY44" fmla="*/ 423415 h 649044"/>
                  <a:gd name="connsiteX45" fmla="*/ 233451 w 504570"/>
                  <a:gd name="connsiteY45" fmla="*/ 452652 h 649044"/>
                  <a:gd name="connsiteX46" fmla="*/ 191581 w 504570"/>
                  <a:gd name="connsiteY46" fmla="*/ 429551 h 649044"/>
                  <a:gd name="connsiteX47" fmla="*/ 142493 w 504570"/>
                  <a:gd name="connsiteY47" fmla="*/ 350504 h 649044"/>
                  <a:gd name="connsiteX48" fmla="*/ 233812 w 504570"/>
                  <a:gd name="connsiteY48" fmla="*/ 571403 h 649044"/>
                  <a:gd name="connsiteX49" fmla="*/ 183640 w 504570"/>
                  <a:gd name="connsiteY49" fmla="*/ 573208 h 649044"/>
                  <a:gd name="connsiteX50" fmla="*/ 28794 w 504570"/>
                  <a:gd name="connsiteY50" fmla="*/ 606054 h 649044"/>
                  <a:gd name="connsiteX51" fmla="*/ 19048 w 504570"/>
                  <a:gd name="connsiteY51" fmla="*/ 590534 h 649044"/>
                  <a:gd name="connsiteX52" fmla="*/ 46120 w 504570"/>
                  <a:gd name="connsiteY52" fmla="*/ 507877 h 649044"/>
                  <a:gd name="connsiteX53" fmla="*/ 134191 w 504570"/>
                  <a:gd name="connsiteY53" fmla="*/ 481888 h 649044"/>
                  <a:gd name="connsiteX54" fmla="*/ 190498 w 504570"/>
                  <a:gd name="connsiteY54" fmla="*/ 514735 h 649044"/>
                  <a:gd name="connsiteX55" fmla="*/ 191221 w 504570"/>
                  <a:gd name="connsiteY55" fmla="*/ 516178 h 649044"/>
                  <a:gd name="connsiteX56" fmla="*/ 193386 w 504570"/>
                  <a:gd name="connsiteY56" fmla="*/ 517983 h 649044"/>
                  <a:gd name="connsiteX57" fmla="*/ 214321 w 504570"/>
                  <a:gd name="connsiteY57" fmla="*/ 543249 h 649044"/>
                  <a:gd name="connsiteX58" fmla="*/ 242836 w 504570"/>
                  <a:gd name="connsiteY58" fmla="*/ 568877 h 649044"/>
                  <a:gd name="connsiteX59" fmla="*/ 233812 w 504570"/>
                  <a:gd name="connsiteY59" fmla="*/ 571403 h 649044"/>
                  <a:gd name="connsiteX60" fmla="*/ 242114 w 504570"/>
                  <a:gd name="connsiteY60" fmla="*/ 550107 h 649044"/>
                  <a:gd name="connsiteX61" fmla="*/ 237061 w 504570"/>
                  <a:gd name="connsiteY61" fmla="*/ 545415 h 649044"/>
                  <a:gd name="connsiteX62" fmla="*/ 207463 w 504570"/>
                  <a:gd name="connsiteY62" fmla="*/ 512930 h 649044"/>
                  <a:gd name="connsiteX63" fmla="*/ 207102 w 504570"/>
                  <a:gd name="connsiteY63" fmla="*/ 509321 h 649044"/>
                  <a:gd name="connsiteX64" fmla="*/ 192303 w 504570"/>
                  <a:gd name="connsiteY64" fmla="*/ 453012 h 649044"/>
                  <a:gd name="connsiteX65" fmla="*/ 320800 w 504570"/>
                  <a:gd name="connsiteY65" fmla="*/ 452652 h 649044"/>
                  <a:gd name="connsiteX66" fmla="*/ 300227 w 504570"/>
                  <a:gd name="connsiteY66" fmla="*/ 526285 h 649044"/>
                  <a:gd name="connsiteX67" fmla="*/ 298783 w 504570"/>
                  <a:gd name="connsiteY67" fmla="*/ 527368 h 649044"/>
                  <a:gd name="connsiteX68" fmla="*/ 277848 w 504570"/>
                  <a:gd name="connsiteY68" fmla="*/ 546137 h 649044"/>
                  <a:gd name="connsiteX69" fmla="*/ 244641 w 504570"/>
                  <a:gd name="connsiteY69" fmla="*/ 549386 h 649044"/>
                  <a:gd name="connsiteX70" fmla="*/ 242114 w 504570"/>
                  <a:gd name="connsiteY70" fmla="*/ 550107 h 64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04570" h="649044">
                    <a:moveTo>
                      <a:pt x="250777" y="573208"/>
                    </a:moveTo>
                    <a:cubicBezTo>
                      <a:pt x="250777" y="572847"/>
                      <a:pt x="250416" y="572486"/>
                      <a:pt x="250055" y="572125"/>
                    </a:cubicBezTo>
                    <a:cubicBezTo>
                      <a:pt x="250416" y="572125"/>
                      <a:pt x="250777" y="572486"/>
                      <a:pt x="251499" y="572486"/>
                    </a:cubicBezTo>
                    <a:cubicBezTo>
                      <a:pt x="252220" y="564545"/>
                      <a:pt x="253664" y="557687"/>
                      <a:pt x="255469" y="555882"/>
                    </a:cubicBezTo>
                    <a:cubicBezTo>
                      <a:pt x="258718" y="552273"/>
                      <a:pt x="261605" y="554078"/>
                      <a:pt x="263410" y="559131"/>
                    </a:cubicBezTo>
                    <a:cubicBezTo>
                      <a:pt x="269907" y="558409"/>
                      <a:pt x="276043" y="556965"/>
                      <a:pt x="282540" y="554439"/>
                    </a:cubicBezTo>
                    <a:cubicBezTo>
                      <a:pt x="294091" y="549747"/>
                      <a:pt x="303836" y="540001"/>
                      <a:pt x="311777" y="530255"/>
                    </a:cubicBezTo>
                    <a:cubicBezTo>
                      <a:pt x="327298" y="528451"/>
                      <a:pt x="341736" y="532782"/>
                      <a:pt x="355452" y="539279"/>
                    </a:cubicBezTo>
                    <a:cubicBezTo>
                      <a:pt x="382161" y="551551"/>
                      <a:pt x="432694" y="547581"/>
                      <a:pt x="471316" y="525202"/>
                    </a:cubicBezTo>
                    <a:cubicBezTo>
                      <a:pt x="431611" y="598114"/>
                      <a:pt x="361588" y="619048"/>
                      <a:pt x="296617" y="582954"/>
                    </a:cubicBezTo>
                    <a:cubicBezTo>
                      <a:pt x="294091" y="581510"/>
                      <a:pt x="276404" y="573208"/>
                      <a:pt x="265937" y="568516"/>
                    </a:cubicBezTo>
                    <a:cubicBezTo>
                      <a:pt x="266658" y="572125"/>
                      <a:pt x="267020" y="576096"/>
                      <a:pt x="267741" y="580066"/>
                    </a:cubicBezTo>
                    <a:cubicBezTo>
                      <a:pt x="273877" y="584037"/>
                      <a:pt x="280014" y="587646"/>
                      <a:pt x="280735" y="589090"/>
                    </a:cubicBezTo>
                    <a:cubicBezTo>
                      <a:pt x="290842" y="604250"/>
                      <a:pt x="351842" y="623380"/>
                      <a:pt x="369890" y="617966"/>
                    </a:cubicBezTo>
                    <a:cubicBezTo>
                      <a:pt x="426919" y="601001"/>
                      <a:pt x="467345" y="563101"/>
                      <a:pt x="501996" y="517261"/>
                    </a:cubicBezTo>
                    <a:cubicBezTo>
                      <a:pt x="509576" y="507155"/>
                      <a:pt x="499108" y="494883"/>
                      <a:pt x="487558" y="501379"/>
                    </a:cubicBezTo>
                    <a:cubicBezTo>
                      <a:pt x="449659" y="523397"/>
                      <a:pt x="411759" y="543611"/>
                      <a:pt x="366641" y="530616"/>
                    </a:cubicBezTo>
                    <a:cubicBezTo>
                      <a:pt x="350037" y="522675"/>
                      <a:pt x="331990" y="519427"/>
                      <a:pt x="313581" y="521592"/>
                    </a:cubicBezTo>
                    <a:cubicBezTo>
                      <a:pt x="313581" y="521592"/>
                      <a:pt x="313581" y="521592"/>
                      <a:pt x="313221" y="521592"/>
                    </a:cubicBezTo>
                    <a:cubicBezTo>
                      <a:pt x="330907" y="497770"/>
                      <a:pt x="341375" y="460593"/>
                      <a:pt x="332712" y="442906"/>
                    </a:cubicBezTo>
                    <a:cubicBezTo>
                      <a:pt x="335600" y="451930"/>
                      <a:pt x="328741" y="440741"/>
                      <a:pt x="336321" y="432078"/>
                    </a:cubicBezTo>
                    <a:cubicBezTo>
                      <a:pt x="390824" y="369995"/>
                      <a:pt x="425475" y="297444"/>
                      <a:pt x="448215" y="218397"/>
                    </a:cubicBezTo>
                    <a:cubicBezTo>
                      <a:pt x="455795" y="191326"/>
                      <a:pt x="451824" y="146568"/>
                      <a:pt x="443162" y="120219"/>
                    </a:cubicBezTo>
                    <a:cubicBezTo>
                      <a:pt x="411399" y="26012"/>
                      <a:pt x="281818" y="-15858"/>
                      <a:pt x="209268" y="5438"/>
                    </a:cubicBezTo>
                    <a:cubicBezTo>
                      <a:pt x="176061" y="15184"/>
                      <a:pt x="148268" y="33231"/>
                      <a:pt x="120836" y="53083"/>
                    </a:cubicBezTo>
                    <a:cubicBezTo>
                      <a:pt x="74995" y="86651"/>
                      <a:pt x="59114" y="137906"/>
                      <a:pt x="64528" y="191687"/>
                    </a:cubicBezTo>
                    <a:cubicBezTo>
                      <a:pt x="71386" y="261710"/>
                      <a:pt x="141771" y="388403"/>
                      <a:pt x="174978" y="434243"/>
                    </a:cubicBezTo>
                    <a:cubicBezTo>
                      <a:pt x="174978" y="434604"/>
                      <a:pt x="174617" y="434965"/>
                      <a:pt x="174617" y="435687"/>
                    </a:cubicBezTo>
                    <a:cubicBezTo>
                      <a:pt x="174978" y="453374"/>
                      <a:pt x="175700" y="473587"/>
                      <a:pt x="181114" y="491995"/>
                    </a:cubicBezTo>
                    <a:cubicBezTo>
                      <a:pt x="145741" y="468894"/>
                      <a:pt x="97374" y="460231"/>
                      <a:pt x="66332" y="476835"/>
                    </a:cubicBezTo>
                    <a:cubicBezTo>
                      <a:pt x="13995" y="504628"/>
                      <a:pt x="-14519" y="584397"/>
                      <a:pt x="7498" y="640705"/>
                    </a:cubicBezTo>
                    <a:cubicBezTo>
                      <a:pt x="8942" y="644315"/>
                      <a:pt x="12190" y="651895"/>
                      <a:pt x="13995" y="647924"/>
                    </a:cubicBezTo>
                    <a:cubicBezTo>
                      <a:pt x="23380" y="630960"/>
                      <a:pt x="39261" y="616161"/>
                      <a:pt x="49368" y="607137"/>
                    </a:cubicBezTo>
                    <a:cubicBezTo>
                      <a:pt x="89794" y="570682"/>
                      <a:pt x="134912" y="570682"/>
                      <a:pt x="182197" y="588007"/>
                    </a:cubicBezTo>
                    <a:cubicBezTo>
                      <a:pt x="201688" y="595226"/>
                      <a:pt x="219735" y="592699"/>
                      <a:pt x="238144" y="586924"/>
                    </a:cubicBezTo>
                    <a:cubicBezTo>
                      <a:pt x="242114" y="585480"/>
                      <a:pt x="248611" y="584758"/>
                      <a:pt x="250777" y="580788"/>
                    </a:cubicBezTo>
                    <a:cubicBezTo>
                      <a:pt x="250777" y="578983"/>
                      <a:pt x="251138" y="576818"/>
                      <a:pt x="251138" y="575013"/>
                    </a:cubicBezTo>
                    <a:cubicBezTo>
                      <a:pt x="251138" y="574652"/>
                      <a:pt x="250777" y="573930"/>
                      <a:pt x="250777" y="573208"/>
                    </a:cubicBezTo>
                    <a:close/>
                    <a:moveTo>
                      <a:pt x="142493" y="350504"/>
                    </a:moveTo>
                    <a:cubicBezTo>
                      <a:pt x="113256" y="295279"/>
                      <a:pt x="82936" y="238971"/>
                      <a:pt x="82214" y="175083"/>
                    </a:cubicBezTo>
                    <a:cubicBezTo>
                      <a:pt x="81853" y="140793"/>
                      <a:pt x="100984" y="96036"/>
                      <a:pt x="125167" y="72935"/>
                    </a:cubicBezTo>
                    <a:cubicBezTo>
                      <a:pt x="199161" y="2550"/>
                      <a:pt x="283984" y="-8639"/>
                      <a:pt x="368807" y="50556"/>
                    </a:cubicBezTo>
                    <a:cubicBezTo>
                      <a:pt x="418256" y="85207"/>
                      <a:pt x="435943" y="129604"/>
                      <a:pt x="436304" y="186634"/>
                    </a:cubicBezTo>
                    <a:cubicBezTo>
                      <a:pt x="431972" y="234278"/>
                      <a:pt x="407067" y="285172"/>
                      <a:pt x="383244" y="336427"/>
                    </a:cubicBezTo>
                    <a:cubicBezTo>
                      <a:pt x="368085" y="369273"/>
                      <a:pt x="343179" y="394900"/>
                      <a:pt x="321883" y="423415"/>
                    </a:cubicBezTo>
                    <a:cubicBezTo>
                      <a:pt x="299866" y="453374"/>
                      <a:pt x="267741" y="458066"/>
                      <a:pt x="233451" y="452652"/>
                    </a:cubicBezTo>
                    <a:cubicBezTo>
                      <a:pt x="219735" y="450486"/>
                      <a:pt x="200605" y="441462"/>
                      <a:pt x="191581" y="429551"/>
                    </a:cubicBezTo>
                    <a:cubicBezTo>
                      <a:pt x="168120" y="398870"/>
                      <a:pt x="160179" y="384072"/>
                      <a:pt x="142493" y="350504"/>
                    </a:cubicBezTo>
                    <a:close/>
                    <a:moveTo>
                      <a:pt x="233812" y="571403"/>
                    </a:moveTo>
                    <a:cubicBezTo>
                      <a:pt x="217209" y="581149"/>
                      <a:pt x="200244" y="578983"/>
                      <a:pt x="183640" y="573208"/>
                    </a:cubicBezTo>
                    <a:cubicBezTo>
                      <a:pt x="130581" y="554078"/>
                      <a:pt x="72108" y="565989"/>
                      <a:pt x="28794" y="606054"/>
                    </a:cubicBezTo>
                    <a:cubicBezTo>
                      <a:pt x="19048" y="615078"/>
                      <a:pt x="19771" y="606776"/>
                      <a:pt x="19048" y="590534"/>
                    </a:cubicBezTo>
                    <a:cubicBezTo>
                      <a:pt x="17605" y="559853"/>
                      <a:pt x="21214" y="529534"/>
                      <a:pt x="46120" y="507877"/>
                    </a:cubicBezTo>
                    <a:cubicBezTo>
                      <a:pt x="73191" y="484054"/>
                      <a:pt x="97013" y="477918"/>
                      <a:pt x="134191" y="481888"/>
                    </a:cubicBezTo>
                    <a:cubicBezTo>
                      <a:pt x="155126" y="484054"/>
                      <a:pt x="175339" y="499936"/>
                      <a:pt x="190498" y="514735"/>
                    </a:cubicBezTo>
                    <a:cubicBezTo>
                      <a:pt x="190859" y="515096"/>
                      <a:pt x="190859" y="515817"/>
                      <a:pt x="191221" y="516178"/>
                    </a:cubicBezTo>
                    <a:cubicBezTo>
                      <a:pt x="191581" y="516900"/>
                      <a:pt x="192664" y="517622"/>
                      <a:pt x="193386" y="517983"/>
                    </a:cubicBezTo>
                    <a:cubicBezTo>
                      <a:pt x="205659" y="530616"/>
                      <a:pt x="213599" y="541806"/>
                      <a:pt x="214321" y="543249"/>
                    </a:cubicBezTo>
                    <a:cubicBezTo>
                      <a:pt x="222262" y="555161"/>
                      <a:pt x="231286" y="562019"/>
                      <a:pt x="242836" y="568877"/>
                    </a:cubicBezTo>
                    <a:cubicBezTo>
                      <a:pt x="239949" y="568516"/>
                      <a:pt x="236339" y="569960"/>
                      <a:pt x="233812" y="571403"/>
                    </a:cubicBezTo>
                    <a:close/>
                    <a:moveTo>
                      <a:pt x="242114" y="550107"/>
                    </a:moveTo>
                    <a:cubicBezTo>
                      <a:pt x="240309" y="548664"/>
                      <a:pt x="238505" y="547220"/>
                      <a:pt x="237061" y="545415"/>
                    </a:cubicBezTo>
                    <a:cubicBezTo>
                      <a:pt x="233451" y="541445"/>
                      <a:pt x="221540" y="526646"/>
                      <a:pt x="207463" y="512930"/>
                    </a:cubicBezTo>
                    <a:cubicBezTo>
                      <a:pt x="207824" y="511847"/>
                      <a:pt x="207824" y="510764"/>
                      <a:pt x="207102" y="509321"/>
                    </a:cubicBezTo>
                    <a:cubicBezTo>
                      <a:pt x="196996" y="494161"/>
                      <a:pt x="193386" y="472865"/>
                      <a:pt x="192303" y="453012"/>
                    </a:cubicBezTo>
                    <a:cubicBezTo>
                      <a:pt x="234534" y="479001"/>
                      <a:pt x="275682" y="473226"/>
                      <a:pt x="320800" y="452652"/>
                    </a:cubicBezTo>
                    <a:cubicBezTo>
                      <a:pt x="322244" y="465285"/>
                      <a:pt x="316469" y="500297"/>
                      <a:pt x="300227" y="526285"/>
                    </a:cubicBezTo>
                    <a:cubicBezTo>
                      <a:pt x="299505" y="526646"/>
                      <a:pt x="299144" y="527007"/>
                      <a:pt x="298783" y="527368"/>
                    </a:cubicBezTo>
                    <a:cubicBezTo>
                      <a:pt x="293008" y="534948"/>
                      <a:pt x="285789" y="541084"/>
                      <a:pt x="277848" y="546137"/>
                    </a:cubicBezTo>
                    <a:cubicBezTo>
                      <a:pt x="268463" y="551912"/>
                      <a:pt x="255108" y="549747"/>
                      <a:pt x="244641" y="549386"/>
                    </a:cubicBezTo>
                    <a:cubicBezTo>
                      <a:pt x="243558" y="549747"/>
                      <a:pt x="242836" y="549747"/>
                      <a:pt x="242114" y="550107"/>
                    </a:cubicBezTo>
                    <a:close/>
                  </a:path>
                </a:pathLst>
              </a:custGeom>
              <a:solidFill>
                <a:srgbClr val="000000"/>
              </a:solidFill>
              <a:ln w="3607" cap="flat">
                <a:noFill/>
                <a:prstDash val="solid"/>
                <a:miter/>
              </a:ln>
            </p:spPr>
            <p:txBody>
              <a:bodyPr rtlCol="0" anchor="ctr"/>
              <a:lstStyle/>
              <a:p>
                <a:endParaRPr lang="en-US"/>
              </a:p>
            </p:txBody>
          </p:sp>
          <p:sp>
            <p:nvSpPr>
              <p:cNvPr id="2226" name="Freeform 242">
                <a:extLst>
                  <a:ext uri="{FF2B5EF4-FFF2-40B4-BE49-F238E27FC236}">
                    <a16:creationId xmlns:a16="http://schemas.microsoft.com/office/drawing/2014/main" id="{F41226F9-68D5-3989-B3A0-C3483B5F0669}"/>
                  </a:ext>
                </a:extLst>
              </p:cNvPr>
              <p:cNvSpPr/>
              <p:nvPr/>
            </p:nvSpPr>
            <p:spPr>
              <a:xfrm>
                <a:off x="5632137" y="4664794"/>
                <a:ext cx="834564" cy="727121"/>
              </a:xfrm>
              <a:custGeom>
                <a:avLst/>
                <a:gdLst>
                  <a:gd name="connsiteX0" fmla="*/ 18453 w 834564"/>
                  <a:gd name="connsiteY0" fmla="*/ 671812 h 727121"/>
                  <a:gd name="connsiteX1" fmla="*/ 56714 w 834564"/>
                  <a:gd name="connsiteY1" fmla="*/ 688777 h 727121"/>
                  <a:gd name="connsiteX2" fmla="*/ 286276 w 834564"/>
                  <a:gd name="connsiteY2" fmla="*/ 722706 h 727121"/>
                  <a:gd name="connsiteX3" fmla="*/ 614016 w 834564"/>
                  <a:gd name="connsiteY3" fmla="*/ 719819 h 727121"/>
                  <a:gd name="connsiteX4" fmla="*/ 811094 w 834564"/>
                  <a:gd name="connsiteY4" fmla="*/ 677227 h 727121"/>
                  <a:gd name="connsiteX5" fmla="*/ 812177 w 834564"/>
                  <a:gd name="connsiteY5" fmla="*/ 676505 h 727121"/>
                  <a:gd name="connsiteX6" fmla="*/ 828780 w 834564"/>
                  <a:gd name="connsiteY6" fmla="*/ 649434 h 727121"/>
                  <a:gd name="connsiteX7" fmla="*/ 800626 w 834564"/>
                  <a:gd name="connsiteY7" fmla="*/ 608286 h 727121"/>
                  <a:gd name="connsiteX8" fmla="*/ 447620 w 834564"/>
                  <a:gd name="connsiteY8" fmla="*/ 575440 h 727121"/>
                  <a:gd name="connsiteX9" fmla="*/ 441845 w 834564"/>
                  <a:gd name="connsiteY9" fmla="*/ 429256 h 727121"/>
                  <a:gd name="connsiteX10" fmla="*/ 439318 w 834564"/>
                  <a:gd name="connsiteY10" fmla="*/ 374031 h 727121"/>
                  <a:gd name="connsiteX11" fmla="*/ 445815 w 834564"/>
                  <a:gd name="connsiteY11" fmla="*/ 339741 h 727121"/>
                  <a:gd name="connsiteX12" fmla="*/ 462418 w 834564"/>
                  <a:gd name="connsiteY12" fmla="*/ 289208 h 727121"/>
                  <a:gd name="connsiteX13" fmla="*/ 472886 w 834564"/>
                  <a:gd name="connsiteY13" fmla="*/ 257445 h 727121"/>
                  <a:gd name="connsiteX14" fmla="*/ 473608 w 834564"/>
                  <a:gd name="connsiteY14" fmla="*/ 257806 h 727121"/>
                  <a:gd name="connsiteX15" fmla="*/ 521614 w 834564"/>
                  <a:gd name="connsiteY15" fmla="*/ 241924 h 727121"/>
                  <a:gd name="connsiteX16" fmla="*/ 549407 w 834564"/>
                  <a:gd name="connsiteY16" fmla="*/ 284516 h 727121"/>
                  <a:gd name="connsiteX17" fmla="*/ 716165 w 834564"/>
                  <a:gd name="connsiteY17" fmla="*/ 390274 h 727121"/>
                  <a:gd name="connsiteX18" fmla="*/ 834194 w 834564"/>
                  <a:gd name="connsiteY18" fmla="*/ 350569 h 727121"/>
                  <a:gd name="connsiteX19" fmla="*/ 764532 w 834564"/>
                  <a:gd name="connsiteY19" fmla="*/ 317723 h 727121"/>
                  <a:gd name="connsiteX20" fmla="*/ 649750 w 834564"/>
                  <a:gd name="connsiteY20" fmla="*/ 217380 h 727121"/>
                  <a:gd name="connsiteX21" fmla="*/ 589111 w 834564"/>
                  <a:gd name="connsiteY21" fmla="*/ 172261 h 727121"/>
                  <a:gd name="connsiteX22" fmla="*/ 474691 w 834564"/>
                  <a:gd name="connsiteY22" fmla="*/ 225321 h 727121"/>
                  <a:gd name="connsiteX23" fmla="*/ 458448 w 834564"/>
                  <a:gd name="connsiteY23" fmla="*/ 257084 h 727121"/>
                  <a:gd name="connsiteX24" fmla="*/ 436070 w 834564"/>
                  <a:gd name="connsiteY24" fmla="*/ 323859 h 727121"/>
                  <a:gd name="connsiteX25" fmla="*/ 432460 w 834564"/>
                  <a:gd name="connsiteY25" fmla="*/ 294622 h 727121"/>
                  <a:gd name="connsiteX26" fmla="*/ 432821 w 834564"/>
                  <a:gd name="connsiteY26" fmla="*/ 175510 h 727121"/>
                  <a:gd name="connsiteX27" fmla="*/ 434265 w 834564"/>
                  <a:gd name="connsiteY27" fmla="*/ 85634 h 727121"/>
                  <a:gd name="connsiteX28" fmla="*/ 433543 w 834564"/>
                  <a:gd name="connsiteY28" fmla="*/ 26078 h 727121"/>
                  <a:gd name="connsiteX29" fmla="*/ 431738 w 834564"/>
                  <a:gd name="connsiteY29" fmla="*/ 14527 h 727121"/>
                  <a:gd name="connsiteX30" fmla="*/ 429211 w 834564"/>
                  <a:gd name="connsiteY30" fmla="*/ 5143 h 727121"/>
                  <a:gd name="connsiteX31" fmla="*/ 421270 w 834564"/>
                  <a:gd name="connsiteY31" fmla="*/ 1894 h 727121"/>
                  <a:gd name="connsiteX32" fmla="*/ 417300 w 834564"/>
                  <a:gd name="connsiteY32" fmla="*/ 18498 h 727121"/>
                  <a:gd name="connsiteX33" fmla="*/ 416939 w 834564"/>
                  <a:gd name="connsiteY33" fmla="*/ 21024 h 727121"/>
                  <a:gd name="connsiteX34" fmla="*/ 416578 w 834564"/>
                  <a:gd name="connsiteY34" fmla="*/ 26800 h 727121"/>
                  <a:gd name="connsiteX35" fmla="*/ 415134 w 834564"/>
                  <a:gd name="connsiteY35" fmla="*/ 65421 h 727121"/>
                  <a:gd name="connsiteX36" fmla="*/ 412608 w 834564"/>
                  <a:gd name="connsiteY36" fmla="*/ 134723 h 727121"/>
                  <a:gd name="connsiteX37" fmla="*/ 391312 w 834564"/>
                  <a:gd name="connsiteY37" fmla="*/ 121007 h 727121"/>
                  <a:gd name="connsiteX38" fmla="*/ 251625 w 834564"/>
                  <a:gd name="connsiteY38" fmla="*/ 104042 h 727121"/>
                  <a:gd name="connsiteX39" fmla="*/ 188821 w 834564"/>
                  <a:gd name="connsiteY39" fmla="*/ 226042 h 727121"/>
                  <a:gd name="connsiteX40" fmla="*/ 115187 w 834564"/>
                  <a:gd name="connsiteY40" fmla="*/ 352013 h 727121"/>
                  <a:gd name="connsiteX41" fmla="*/ 16288 w 834564"/>
                  <a:gd name="connsiteY41" fmla="*/ 414096 h 727121"/>
                  <a:gd name="connsiteX42" fmla="*/ 193152 w 834564"/>
                  <a:gd name="connsiteY42" fmla="*/ 354901 h 727121"/>
                  <a:gd name="connsiteX43" fmla="*/ 309738 w 834564"/>
                  <a:gd name="connsiteY43" fmla="*/ 200415 h 727121"/>
                  <a:gd name="connsiteX44" fmla="*/ 384454 w 834564"/>
                  <a:gd name="connsiteY44" fmla="*/ 143385 h 727121"/>
                  <a:gd name="connsiteX45" fmla="*/ 394921 w 834564"/>
                  <a:gd name="connsiteY45" fmla="*/ 140137 h 727121"/>
                  <a:gd name="connsiteX46" fmla="*/ 411164 w 834564"/>
                  <a:gd name="connsiteY46" fmla="*/ 151687 h 727121"/>
                  <a:gd name="connsiteX47" fmla="*/ 412608 w 834564"/>
                  <a:gd name="connsiteY47" fmla="*/ 152048 h 727121"/>
                  <a:gd name="connsiteX48" fmla="*/ 418744 w 834564"/>
                  <a:gd name="connsiteY48" fmla="*/ 319167 h 727121"/>
                  <a:gd name="connsiteX49" fmla="*/ 423075 w 834564"/>
                  <a:gd name="connsiteY49" fmla="*/ 377640 h 727121"/>
                  <a:gd name="connsiteX50" fmla="*/ 422714 w 834564"/>
                  <a:gd name="connsiteY50" fmla="*/ 378362 h 727121"/>
                  <a:gd name="connsiteX51" fmla="*/ 423075 w 834564"/>
                  <a:gd name="connsiteY51" fmla="*/ 379806 h 727121"/>
                  <a:gd name="connsiteX52" fmla="*/ 427768 w 834564"/>
                  <a:gd name="connsiteY52" fmla="*/ 508303 h 727121"/>
                  <a:gd name="connsiteX53" fmla="*/ 423075 w 834564"/>
                  <a:gd name="connsiteY53" fmla="*/ 512996 h 727121"/>
                  <a:gd name="connsiteX54" fmla="*/ 410803 w 834564"/>
                  <a:gd name="connsiteY54" fmla="*/ 509386 h 727121"/>
                  <a:gd name="connsiteX55" fmla="*/ 397809 w 834564"/>
                  <a:gd name="connsiteY55" fmla="*/ 473291 h 727121"/>
                  <a:gd name="connsiteX56" fmla="*/ 373986 w 834564"/>
                  <a:gd name="connsiteY56" fmla="*/ 447664 h 727121"/>
                  <a:gd name="connsiteX57" fmla="*/ 252347 w 834564"/>
                  <a:gd name="connsiteY57" fmla="*/ 422398 h 727121"/>
                  <a:gd name="connsiteX58" fmla="*/ 249460 w 834564"/>
                  <a:gd name="connsiteY58" fmla="*/ 445860 h 727121"/>
                  <a:gd name="connsiteX59" fmla="*/ 313708 w 834564"/>
                  <a:gd name="connsiteY59" fmla="*/ 508664 h 727121"/>
                  <a:gd name="connsiteX60" fmla="*/ 395282 w 834564"/>
                  <a:gd name="connsiteY60" fmla="*/ 524907 h 727121"/>
                  <a:gd name="connsiteX61" fmla="*/ 401780 w 834564"/>
                  <a:gd name="connsiteY61" fmla="*/ 520215 h 727121"/>
                  <a:gd name="connsiteX62" fmla="*/ 408999 w 834564"/>
                  <a:gd name="connsiteY62" fmla="*/ 524546 h 727121"/>
                  <a:gd name="connsiteX63" fmla="*/ 427768 w 834564"/>
                  <a:gd name="connsiteY63" fmla="*/ 525268 h 727121"/>
                  <a:gd name="connsiteX64" fmla="*/ 428489 w 834564"/>
                  <a:gd name="connsiteY64" fmla="*/ 575078 h 727121"/>
                  <a:gd name="connsiteX65" fmla="*/ 25672 w 834564"/>
                  <a:gd name="connsiteY65" fmla="*/ 609730 h 727121"/>
                  <a:gd name="connsiteX66" fmla="*/ 45 w 834564"/>
                  <a:gd name="connsiteY66" fmla="*/ 637883 h 727121"/>
                  <a:gd name="connsiteX67" fmla="*/ 9069 w 834564"/>
                  <a:gd name="connsiteY67" fmla="*/ 661345 h 727121"/>
                  <a:gd name="connsiteX68" fmla="*/ 18453 w 834564"/>
                  <a:gd name="connsiteY68" fmla="*/ 671812 h 727121"/>
                  <a:gd name="connsiteX69" fmla="*/ 519448 w 834564"/>
                  <a:gd name="connsiteY69" fmla="*/ 201137 h 727121"/>
                  <a:gd name="connsiteX70" fmla="*/ 617987 w 834564"/>
                  <a:gd name="connsiteY70" fmla="*/ 208356 h 727121"/>
                  <a:gd name="connsiteX71" fmla="*/ 752259 w 834564"/>
                  <a:gd name="connsiteY71" fmla="*/ 327108 h 727121"/>
                  <a:gd name="connsiteX72" fmla="*/ 779691 w 834564"/>
                  <a:gd name="connsiteY72" fmla="*/ 344433 h 727121"/>
                  <a:gd name="connsiteX73" fmla="*/ 800626 w 834564"/>
                  <a:gd name="connsiteY73" fmla="*/ 357427 h 727121"/>
                  <a:gd name="connsiteX74" fmla="*/ 780413 w 834564"/>
                  <a:gd name="connsiteY74" fmla="*/ 362842 h 727121"/>
                  <a:gd name="connsiteX75" fmla="*/ 729880 w 834564"/>
                  <a:gd name="connsiteY75" fmla="*/ 379445 h 727121"/>
                  <a:gd name="connsiteX76" fmla="*/ 613295 w 834564"/>
                  <a:gd name="connsiteY76" fmla="*/ 332522 h 727121"/>
                  <a:gd name="connsiteX77" fmla="*/ 516561 w 834564"/>
                  <a:gd name="connsiteY77" fmla="*/ 222072 h 727121"/>
                  <a:gd name="connsiteX78" fmla="*/ 519448 w 834564"/>
                  <a:gd name="connsiteY78" fmla="*/ 201137 h 727121"/>
                  <a:gd name="connsiteX79" fmla="*/ 369294 w 834564"/>
                  <a:gd name="connsiteY79" fmla="*/ 129308 h 727121"/>
                  <a:gd name="connsiteX80" fmla="*/ 234300 w 834564"/>
                  <a:gd name="connsiteY80" fmla="*/ 288847 h 727121"/>
                  <a:gd name="connsiteX81" fmla="*/ 117714 w 834564"/>
                  <a:gd name="connsiteY81" fmla="*/ 388108 h 727121"/>
                  <a:gd name="connsiteX82" fmla="*/ 86311 w 834564"/>
                  <a:gd name="connsiteY82" fmla="*/ 392800 h 727121"/>
                  <a:gd name="connsiteX83" fmla="*/ 219501 w 834564"/>
                  <a:gd name="connsiteY83" fmla="*/ 190309 h 727121"/>
                  <a:gd name="connsiteX84" fmla="*/ 263537 w 834564"/>
                  <a:gd name="connsiteY84" fmla="*/ 115954 h 727121"/>
                  <a:gd name="connsiteX85" fmla="*/ 349442 w 834564"/>
                  <a:gd name="connsiteY85" fmla="*/ 110178 h 727121"/>
                  <a:gd name="connsiteX86" fmla="*/ 369294 w 834564"/>
                  <a:gd name="connsiteY86" fmla="*/ 129308 h 727121"/>
                  <a:gd name="connsiteX87" fmla="*/ 394921 w 834564"/>
                  <a:gd name="connsiteY87" fmla="*/ 506138 h 727121"/>
                  <a:gd name="connsiteX88" fmla="*/ 388063 w 834564"/>
                  <a:gd name="connsiteY88" fmla="*/ 510108 h 727121"/>
                  <a:gd name="connsiteX89" fmla="*/ 342945 w 834564"/>
                  <a:gd name="connsiteY89" fmla="*/ 509025 h 727121"/>
                  <a:gd name="connsiteX90" fmla="*/ 284472 w 834564"/>
                  <a:gd name="connsiteY90" fmla="*/ 456688 h 727121"/>
                  <a:gd name="connsiteX91" fmla="*/ 269312 w 834564"/>
                  <a:gd name="connsiteY91" fmla="*/ 432504 h 727121"/>
                  <a:gd name="connsiteX92" fmla="*/ 368933 w 834564"/>
                  <a:gd name="connsiteY92" fmla="*/ 459937 h 727121"/>
                  <a:gd name="connsiteX93" fmla="*/ 381566 w 834564"/>
                  <a:gd name="connsiteY93" fmla="*/ 476179 h 727121"/>
                  <a:gd name="connsiteX94" fmla="*/ 394921 w 834564"/>
                  <a:gd name="connsiteY94" fmla="*/ 506138 h 727121"/>
                  <a:gd name="connsiteX95" fmla="*/ 448341 w 834564"/>
                  <a:gd name="connsiteY95" fmla="*/ 586268 h 727121"/>
                  <a:gd name="connsiteX96" fmla="*/ 551211 w 834564"/>
                  <a:gd name="connsiteY96" fmla="*/ 585907 h 727121"/>
                  <a:gd name="connsiteX97" fmla="*/ 725910 w 834564"/>
                  <a:gd name="connsiteY97" fmla="*/ 600706 h 727121"/>
                  <a:gd name="connsiteX98" fmla="*/ 791603 w 834564"/>
                  <a:gd name="connsiteY98" fmla="*/ 619114 h 727121"/>
                  <a:gd name="connsiteX99" fmla="*/ 811816 w 834564"/>
                  <a:gd name="connsiteY99" fmla="*/ 645824 h 727121"/>
                  <a:gd name="connsiteX100" fmla="*/ 810372 w 834564"/>
                  <a:gd name="connsiteY100" fmla="*/ 659179 h 727121"/>
                  <a:gd name="connsiteX101" fmla="*/ 799543 w 834564"/>
                  <a:gd name="connsiteY101" fmla="*/ 671452 h 727121"/>
                  <a:gd name="connsiteX102" fmla="*/ 712194 w 834564"/>
                  <a:gd name="connsiteY102" fmla="*/ 698884 h 727121"/>
                  <a:gd name="connsiteX103" fmla="*/ 604993 w 834564"/>
                  <a:gd name="connsiteY103" fmla="*/ 651960 h 727121"/>
                  <a:gd name="connsiteX104" fmla="*/ 450146 w 834564"/>
                  <a:gd name="connsiteY104" fmla="*/ 641132 h 727121"/>
                  <a:gd name="connsiteX105" fmla="*/ 449785 w 834564"/>
                  <a:gd name="connsiteY105" fmla="*/ 634996 h 727121"/>
                  <a:gd name="connsiteX106" fmla="*/ 448341 w 834564"/>
                  <a:gd name="connsiteY106" fmla="*/ 586268 h 727121"/>
                  <a:gd name="connsiteX107" fmla="*/ 448341 w 834564"/>
                  <a:gd name="connsiteY107" fmla="*/ 586268 h 727121"/>
                  <a:gd name="connsiteX108" fmla="*/ 451951 w 834564"/>
                  <a:gd name="connsiteY108" fmla="*/ 654487 h 727121"/>
                  <a:gd name="connsiteX109" fmla="*/ 451951 w 834564"/>
                  <a:gd name="connsiteY109" fmla="*/ 653765 h 727121"/>
                  <a:gd name="connsiteX110" fmla="*/ 573230 w 834564"/>
                  <a:gd name="connsiteY110" fmla="*/ 656292 h 727121"/>
                  <a:gd name="connsiteX111" fmla="*/ 694869 w 834564"/>
                  <a:gd name="connsiteY111" fmla="*/ 701410 h 727121"/>
                  <a:gd name="connsiteX112" fmla="*/ 667437 w 834564"/>
                  <a:gd name="connsiteY112" fmla="*/ 704659 h 727121"/>
                  <a:gd name="connsiteX113" fmla="*/ 446537 w 834564"/>
                  <a:gd name="connsiteY113" fmla="*/ 714043 h 727121"/>
                  <a:gd name="connsiteX114" fmla="*/ 140093 w 834564"/>
                  <a:gd name="connsiteY114" fmla="*/ 693469 h 727121"/>
                  <a:gd name="connsiteX115" fmla="*/ 274365 w 834564"/>
                  <a:gd name="connsiteY115" fmla="*/ 659540 h 727121"/>
                  <a:gd name="connsiteX116" fmla="*/ 395643 w 834564"/>
                  <a:gd name="connsiteY116" fmla="*/ 652321 h 727121"/>
                  <a:gd name="connsiteX117" fmla="*/ 429933 w 834564"/>
                  <a:gd name="connsiteY117" fmla="*/ 654848 h 727121"/>
                  <a:gd name="connsiteX118" fmla="*/ 410803 w 834564"/>
                  <a:gd name="connsiteY118" fmla="*/ 660262 h 727121"/>
                  <a:gd name="connsiteX119" fmla="*/ 399614 w 834564"/>
                  <a:gd name="connsiteY119" fmla="*/ 665677 h 727121"/>
                  <a:gd name="connsiteX120" fmla="*/ 407916 w 834564"/>
                  <a:gd name="connsiteY120" fmla="*/ 677588 h 727121"/>
                  <a:gd name="connsiteX121" fmla="*/ 421632 w 834564"/>
                  <a:gd name="connsiteY121" fmla="*/ 681197 h 727121"/>
                  <a:gd name="connsiteX122" fmla="*/ 451951 w 834564"/>
                  <a:gd name="connsiteY122" fmla="*/ 654487 h 727121"/>
                  <a:gd name="connsiteX123" fmla="*/ 42637 w 834564"/>
                  <a:gd name="connsiteY123" fmla="*/ 617670 h 727121"/>
                  <a:gd name="connsiteX124" fmla="*/ 428489 w 834564"/>
                  <a:gd name="connsiteY124" fmla="*/ 586629 h 727121"/>
                  <a:gd name="connsiteX125" fmla="*/ 429211 w 834564"/>
                  <a:gd name="connsiteY125" fmla="*/ 637162 h 727121"/>
                  <a:gd name="connsiteX126" fmla="*/ 429211 w 834564"/>
                  <a:gd name="connsiteY126" fmla="*/ 642215 h 727121"/>
                  <a:gd name="connsiteX127" fmla="*/ 420188 w 834564"/>
                  <a:gd name="connsiteY127" fmla="*/ 642576 h 727121"/>
                  <a:gd name="connsiteX128" fmla="*/ 319844 w 834564"/>
                  <a:gd name="connsiteY128" fmla="*/ 645463 h 727121"/>
                  <a:gd name="connsiteX129" fmla="*/ 122045 w 834564"/>
                  <a:gd name="connsiteY129" fmla="*/ 691304 h 727121"/>
                  <a:gd name="connsiteX130" fmla="*/ 107607 w 834564"/>
                  <a:gd name="connsiteY130" fmla="*/ 688055 h 727121"/>
                  <a:gd name="connsiteX131" fmla="*/ 42276 w 834564"/>
                  <a:gd name="connsiteY131" fmla="*/ 668925 h 727121"/>
                  <a:gd name="connsiteX132" fmla="*/ 18453 w 834564"/>
                  <a:gd name="connsiteY132" fmla="*/ 638606 h 727121"/>
                  <a:gd name="connsiteX133" fmla="*/ 42637 w 834564"/>
                  <a:gd name="connsiteY133" fmla="*/ 617670 h 72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834564" h="727121">
                    <a:moveTo>
                      <a:pt x="18453" y="671812"/>
                    </a:moveTo>
                    <a:cubicBezTo>
                      <a:pt x="29282" y="681558"/>
                      <a:pt x="42998" y="685167"/>
                      <a:pt x="56714" y="688777"/>
                    </a:cubicBezTo>
                    <a:cubicBezTo>
                      <a:pt x="131791" y="708629"/>
                      <a:pt x="209034" y="718375"/>
                      <a:pt x="286276" y="722706"/>
                    </a:cubicBezTo>
                    <a:cubicBezTo>
                      <a:pt x="395282" y="728842"/>
                      <a:pt x="505010" y="729203"/>
                      <a:pt x="614016" y="719819"/>
                    </a:cubicBezTo>
                    <a:cubicBezTo>
                      <a:pt x="676460" y="714404"/>
                      <a:pt x="756951" y="715126"/>
                      <a:pt x="811094" y="677227"/>
                    </a:cubicBezTo>
                    <a:cubicBezTo>
                      <a:pt x="811455" y="676866"/>
                      <a:pt x="811816" y="676866"/>
                      <a:pt x="812177" y="676505"/>
                    </a:cubicBezTo>
                    <a:cubicBezTo>
                      <a:pt x="823366" y="668564"/>
                      <a:pt x="828419" y="659179"/>
                      <a:pt x="828780" y="649434"/>
                    </a:cubicBezTo>
                    <a:cubicBezTo>
                      <a:pt x="829141" y="634996"/>
                      <a:pt x="818313" y="620197"/>
                      <a:pt x="800626" y="608286"/>
                    </a:cubicBezTo>
                    <a:cubicBezTo>
                      <a:pt x="742875" y="570026"/>
                      <a:pt x="530277" y="577966"/>
                      <a:pt x="447620" y="575440"/>
                    </a:cubicBezTo>
                    <a:cubicBezTo>
                      <a:pt x="445454" y="524185"/>
                      <a:pt x="443289" y="472208"/>
                      <a:pt x="441845" y="429256"/>
                    </a:cubicBezTo>
                    <a:cubicBezTo>
                      <a:pt x="441122" y="401463"/>
                      <a:pt x="440401" y="401824"/>
                      <a:pt x="439318" y="374031"/>
                    </a:cubicBezTo>
                    <a:cubicBezTo>
                      <a:pt x="443289" y="362842"/>
                      <a:pt x="444010" y="351291"/>
                      <a:pt x="445815" y="339741"/>
                    </a:cubicBezTo>
                    <a:cubicBezTo>
                      <a:pt x="447981" y="323137"/>
                      <a:pt x="457004" y="305451"/>
                      <a:pt x="462418" y="289208"/>
                    </a:cubicBezTo>
                    <a:cubicBezTo>
                      <a:pt x="464584" y="282350"/>
                      <a:pt x="468194" y="270078"/>
                      <a:pt x="472886" y="257445"/>
                    </a:cubicBezTo>
                    <a:cubicBezTo>
                      <a:pt x="473247" y="257806"/>
                      <a:pt x="473247" y="257806"/>
                      <a:pt x="473608" y="257806"/>
                    </a:cubicBezTo>
                    <a:cubicBezTo>
                      <a:pt x="492016" y="225682"/>
                      <a:pt x="491655" y="220267"/>
                      <a:pt x="521614" y="241924"/>
                    </a:cubicBezTo>
                    <a:cubicBezTo>
                      <a:pt x="534969" y="251670"/>
                      <a:pt x="540022" y="272244"/>
                      <a:pt x="549407" y="284516"/>
                    </a:cubicBezTo>
                    <a:cubicBezTo>
                      <a:pt x="591999" y="340102"/>
                      <a:pt x="640727" y="385220"/>
                      <a:pt x="716165" y="390274"/>
                    </a:cubicBezTo>
                    <a:cubicBezTo>
                      <a:pt x="777165" y="394605"/>
                      <a:pt x="839969" y="347682"/>
                      <a:pt x="834194" y="350569"/>
                    </a:cubicBezTo>
                    <a:cubicBezTo>
                      <a:pt x="828058" y="353818"/>
                      <a:pt x="798460" y="344794"/>
                      <a:pt x="764532" y="317723"/>
                    </a:cubicBezTo>
                    <a:cubicBezTo>
                      <a:pt x="724827" y="285960"/>
                      <a:pt x="683319" y="256362"/>
                      <a:pt x="649750" y="217380"/>
                    </a:cubicBezTo>
                    <a:cubicBezTo>
                      <a:pt x="632786" y="197888"/>
                      <a:pt x="612573" y="183090"/>
                      <a:pt x="589111" y="172261"/>
                    </a:cubicBezTo>
                    <a:cubicBezTo>
                      <a:pt x="553377" y="155297"/>
                      <a:pt x="496348" y="187421"/>
                      <a:pt x="474691" y="225321"/>
                    </a:cubicBezTo>
                    <a:cubicBezTo>
                      <a:pt x="469637" y="233983"/>
                      <a:pt x="463501" y="248421"/>
                      <a:pt x="458448" y="257084"/>
                    </a:cubicBezTo>
                    <a:cubicBezTo>
                      <a:pt x="446537" y="276936"/>
                      <a:pt x="441122" y="300398"/>
                      <a:pt x="436070" y="323859"/>
                    </a:cubicBezTo>
                    <a:cubicBezTo>
                      <a:pt x="434987" y="314114"/>
                      <a:pt x="433904" y="304368"/>
                      <a:pt x="432460" y="294622"/>
                    </a:cubicBezTo>
                    <a:cubicBezTo>
                      <a:pt x="426324" y="254197"/>
                      <a:pt x="430655" y="215214"/>
                      <a:pt x="432821" y="175510"/>
                    </a:cubicBezTo>
                    <a:cubicBezTo>
                      <a:pt x="434626" y="145551"/>
                      <a:pt x="425963" y="115232"/>
                      <a:pt x="434265" y="85634"/>
                    </a:cubicBezTo>
                    <a:cubicBezTo>
                      <a:pt x="435347" y="81664"/>
                      <a:pt x="435708" y="49900"/>
                      <a:pt x="433543" y="26078"/>
                    </a:cubicBezTo>
                    <a:cubicBezTo>
                      <a:pt x="433182" y="21746"/>
                      <a:pt x="432460" y="17776"/>
                      <a:pt x="431738" y="14527"/>
                    </a:cubicBezTo>
                    <a:cubicBezTo>
                      <a:pt x="431016" y="10918"/>
                      <a:pt x="430294" y="7669"/>
                      <a:pt x="429211" y="5143"/>
                    </a:cubicBezTo>
                    <a:cubicBezTo>
                      <a:pt x="427046" y="89"/>
                      <a:pt x="424519" y="-1715"/>
                      <a:pt x="421270" y="1894"/>
                    </a:cubicBezTo>
                    <a:cubicBezTo>
                      <a:pt x="419466" y="4060"/>
                      <a:pt x="418022" y="10557"/>
                      <a:pt x="417300" y="18498"/>
                    </a:cubicBezTo>
                    <a:cubicBezTo>
                      <a:pt x="417300" y="19219"/>
                      <a:pt x="417300" y="19942"/>
                      <a:pt x="416939" y="21024"/>
                    </a:cubicBezTo>
                    <a:cubicBezTo>
                      <a:pt x="416939" y="22829"/>
                      <a:pt x="416578" y="24634"/>
                      <a:pt x="416578" y="26800"/>
                    </a:cubicBezTo>
                    <a:cubicBezTo>
                      <a:pt x="415495" y="42681"/>
                      <a:pt x="415495" y="60728"/>
                      <a:pt x="415134" y="65421"/>
                    </a:cubicBezTo>
                    <a:cubicBezTo>
                      <a:pt x="414051" y="83468"/>
                      <a:pt x="412608" y="112705"/>
                      <a:pt x="412608" y="134723"/>
                    </a:cubicBezTo>
                    <a:cubicBezTo>
                      <a:pt x="405750" y="129670"/>
                      <a:pt x="399253" y="124255"/>
                      <a:pt x="391312" y="121007"/>
                    </a:cubicBezTo>
                    <a:cubicBezTo>
                      <a:pt x="364963" y="84190"/>
                      <a:pt x="285915" y="74084"/>
                      <a:pt x="251625" y="104042"/>
                    </a:cubicBezTo>
                    <a:cubicBezTo>
                      <a:pt x="214087" y="136889"/>
                      <a:pt x="204702" y="182729"/>
                      <a:pt x="188821" y="226042"/>
                    </a:cubicBezTo>
                    <a:cubicBezTo>
                      <a:pt x="172217" y="272244"/>
                      <a:pt x="152726" y="318084"/>
                      <a:pt x="115187" y="352013"/>
                    </a:cubicBezTo>
                    <a:cubicBezTo>
                      <a:pt x="86311" y="378362"/>
                      <a:pt x="53826" y="400019"/>
                      <a:pt x="16288" y="414096"/>
                    </a:cubicBezTo>
                    <a:cubicBezTo>
                      <a:pt x="81980" y="413735"/>
                      <a:pt x="144785" y="403628"/>
                      <a:pt x="193152" y="354901"/>
                    </a:cubicBezTo>
                    <a:cubicBezTo>
                      <a:pt x="238992" y="308700"/>
                      <a:pt x="274726" y="254918"/>
                      <a:pt x="309738" y="200415"/>
                    </a:cubicBezTo>
                    <a:cubicBezTo>
                      <a:pt x="327424" y="172983"/>
                      <a:pt x="346554" y="145551"/>
                      <a:pt x="384454" y="143385"/>
                    </a:cubicBezTo>
                    <a:cubicBezTo>
                      <a:pt x="388424" y="143025"/>
                      <a:pt x="392395" y="142303"/>
                      <a:pt x="394921" y="140137"/>
                    </a:cubicBezTo>
                    <a:cubicBezTo>
                      <a:pt x="400336" y="144468"/>
                      <a:pt x="405389" y="148800"/>
                      <a:pt x="411164" y="151687"/>
                    </a:cubicBezTo>
                    <a:cubicBezTo>
                      <a:pt x="411525" y="152048"/>
                      <a:pt x="411886" y="152048"/>
                      <a:pt x="412608" y="152048"/>
                    </a:cubicBezTo>
                    <a:cubicBezTo>
                      <a:pt x="414774" y="207634"/>
                      <a:pt x="413330" y="262859"/>
                      <a:pt x="418744" y="319167"/>
                    </a:cubicBezTo>
                    <a:cubicBezTo>
                      <a:pt x="420549" y="338658"/>
                      <a:pt x="421993" y="358149"/>
                      <a:pt x="423075" y="377640"/>
                    </a:cubicBezTo>
                    <a:cubicBezTo>
                      <a:pt x="423075" y="378001"/>
                      <a:pt x="423075" y="378001"/>
                      <a:pt x="422714" y="378362"/>
                    </a:cubicBezTo>
                    <a:cubicBezTo>
                      <a:pt x="422353" y="379084"/>
                      <a:pt x="422714" y="379445"/>
                      <a:pt x="423075" y="379806"/>
                    </a:cubicBezTo>
                    <a:cubicBezTo>
                      <a:pt x="426324" y="435753"/>
                      <a:pt x="427046" y="451995"/>
                      <a:pt x="427768" y="508303"/>
                    </a:cubicBezTo>
                    <a:cubicBezTo>
                      <a:pt x="425963" y="508303"/>
                      <a:pt x="424519" y="513717"/>
                      <a:pt x="423075" y="512996"/>
                    </a:cubicBezTo>
                    <a:cubicBezTo>
                      <a:pt x="418383" y="511552"/>
                      <a:pt x="414774" y="512635"/>
                      <a:pt x="410803" y="509386"/>
                    </a:cubicBezTo>
                    <a:cubicBezTo>
                      <a:pt x="414413" y="495309"/>
                      <a:pt x="405389" y="484842"/>
                      <a:pt x="397809" y="473291"/>
                    </a:cubicBezTo>
                    <a:cubicBezTo>
                      <a:pt x="391673" y="463546"/>
                      <a:pt x="384454" y="453078"/>
                      <a:pt x="373986" y="447664"/>
                    </a:cubicBezTo>
                    <a:cubicBezTo>
                      <a:pt x="342945" y="421676"/>
                      <a:pt x="282667" y="407599"/>
                      <a:pt x="252347" y="422398"/>
                    </a:cubicBezTo>
                    <a:cubicBezTo>
                      <a:pt x="239714" y="428534"/>
                      <a:pt x="240075" y="436836"/>
                      <a:pt x="249460" y="445860"/>
                    </a:cubicBezTo>
                    <a:cubicBezTo>
                      <a:pt x="270756" y="466794"/>
                      <a:pt x="290968" y="489173"/>
                      <a:pt x="313708" y="508664"/>
                    </a:cubicBezTo>
                    <a:cubicBezTo>
                      <a:pt x="343306" y="534292"/>
                      <a:pt x="373626" y="538984"/>
                      <a:pt x="395282" y="524907"/>
                    </a:cubicBezTo>
                    <a:cubicBezTo>
                      <a:pt x="397448" y="523463"/>
                      <a:pt x="399975" y="522019"/>
                      <a:pt x="401780" y="520215"/>
                    </a:cubicBezTo>
                    <a:cubicBezTo>
                      <a:pt x="403945" y="522019"/>
                      <a:pt x="406472" y="523463"/>
                      <a:pt x="408999" y="524546"/>
                    </a:cubicBezTo>
                    <a:cubicBezTo>
                      <a:pt x="414774" y="526351"/>
                      <a:pt x="421632" y="525629"/>
                      <a:pt x="427768" y="525268"/>
                    </a:cubicBezTo>
                    <a:cubicBezTo>
                      <a:pt x="427768" y="538984"/>
                      <a:pt x="428128" y="554144"/>
                      <a:pt x="428489" y="575078"/>
                    </a:cubicBezTo>
                    <a:cubicBezTo>
                      <a:pt x="424519" y="574357"/>
                      <a:pt x="94252" y="576883"/>
                      <a:pt x="25672" y="609730"/>
                    </a:cubicBezTo>
                    <a:cubicBezTo>
                      <a:pt x="7264" y="618392"/>
                      <a:pt x="-677" y="626333"/>
                      <a:pt x="45" y="637883"/>
                    </a:cubicBezTo>
                    <a:cubicBezTo>
                      <a:pt x="406" y="644381"/>
                      <a:pt x="3654" y="651960"/>
                      <a:pt x="9069" y="661345"/>
                    </a:cubicBezTo>
                    <a:cubicBezTo>
                      <a:pt x="11595" y="664594"/>
                      <a:pt x="14844" y="668564"/>
                      <a:pt x="18453" y="671812"/>
                    </a:cubicBezTo>
                    <a:close/>
                    <a:moveTo>
                      <a:pt x="519448" y="201137"/>
                    </a:moveTo>
                    <a:cubicBezTo>
                      <a:pt x="545436" y="173344"/>
                      <a:pt x="585141" y="174066"/>
                      <a:pt x="617987" y="208356"/>
                    </a:cubicBezTo>
                    <a:cubicBezTo>
                      <a:pt x="659496" y="251670"/>
                      <a:pt x="704253" y="291374"/>
                      <a:pt x="752259" y="327108"/>
                    </a:cubicBezTo>
                    <a:cubicBezTo>
                      <a:pt x="760922" y="333605"/>
                      <a:pt x="770668" y="338658"/>
                      <a:pt x="779691" y="344433"/>
                    </a:cubicBezTo>
                    <a:cubicBezTo>
                      <a:pt x="785466" y="348043"/>
                      <a:pt x="801348" y="347682"/>
                      <a:pt x="800626" y="357427"/>
                    </a:cubicBezTo>
                    <a:cubicBezTo>
                      <a:pt x="800626" y="357427"/>
                      <a:pt x="785827" y="359954"/>
                      <a:pt x="780413" y="362842"/>
                    </a:cubicBezTo>
                    <a:cubicBezTo>
                      <a:pt x="764893" y="371143"/>
                      <a:pt x="747567" y="378362"/>
                      <a:pt x="729880" y="379445"/>
                    </a:cubicBezTo>
                    <a:cubicBezTo>
                      <a:pt x="686206" y="375836"/>
                      <a:pt x="646502" y="362481"/>
                      <a:pt x="613295" y="332522"/>
                    </a:cubicBezTo>
                    <a:cubicBezTo>
                      <a:pt x="576478" y="299676"/>
                      <a:pt x="556265" y="252392"/>
                      <a:pt x="516561" y="222072"/>
                    </a:cubicBezTo>
                    <a:cubicBezTo>
                      <a:pt x="508259" y="215575"/>
                      <a:pt x="512951" y="207995"/>
                      <a:pt x="519448" y="201137"/>
                    </a:cubicBezTo>
                    <a:close/>
                    <a:moveTo>
                      <a:pt x="369294" y="129308"/>
                    </a:moveTo>
                    <a:cubicBezTo>
                      <a:pt x="317679" y="127865"/>
                      <a:pt x="275448" y="236871"/>
                      <a:pt x="234300" y="288847"/>
                    </a:cubicBezTo>
                    <a:cubicBezTo>
                      <a:pt x="201815" y="329995"/>
                      <a:pt x="170773" y="371143"/>
                      <a:pt x="117714" y="388108"/>
                    </a:cubicBezTo>
                    <a:cubicBezTo>
                      <a:pt x="109051" y="390995"/>
                      <a:pt x="100749" y="400741"/>
                      <a:pt x="86311" y="392800"/>
                    </a:cubicBezTo>
                    <a:cubicBezTo>
                      <a:pt x="165359" y="347682"/>
                      <a:pt x="191347" y="265747"/>
                      <a:pt x="219501" y="190309"/>
                    </a:cubicBezTo>
                    <a:cubicBezTo>
                      <a:pt x="229607" y="162877"/>
                      <a:pt x="241158" y="135806"/>
                      <a:pt x="263537" y="115954"/>
                    </a:cubicBezTo>
                    <a:cubicBezTo>
                      <a:pt x="286998" y="95018"/>
                      <a:pt x="327063" y="92492"/>
                      <a:pt x="349442" y="110178"/>
                    </a:cubicBezTo>
                    <a:cubicBezTo>
                      <a:pt x="357022" y="115954"/>
                      <a:pt x="379040" y="121368"/>
                      <a:pt x="369294" y="129308"/>
                    </a:cubicBezTo>
                    <a:close/>
                    <a:moveTo>
                      <a:pt x="394921" y="506138"/>
                    </a:moveTo>
                    <a:cubicBezTo>
                      <a:pt x="392395" y="506860"/>
                      <a:pt x="389868" y="508664"/>
                      <a:pt x="388063" y="510108"/>
                    </a:cubicBezTo>
                    <a:cubicBezTo>
                      <a:pt x="372542" y="523824"/>
                      <a:pt x="358105" y="516605"/>
                      <a:pt x="342945" y="509025"/>
                    </a:cubicBezTo>
                    <a:cubicBezTo>
                      <a:pt x="318400" y="497114"/>
                      <a:pt x="301075" y="477623"/>
                      <a:pt x="284472" y="456688"/>
                    </a:cubicBezTo>
                    <a:cubicBezTo>
                      <a:pt x="280140" y="451274"/>
                      <a:pt x="262454" y="437918"/>
                      <a:pt x="269312" y="432504"/>
                    </a:cubicBezTo>
                    <a:cubicBezTo>
                      <a:pt x="288442" y="417705"/>
                      <a:pt x="335365" y="439001"/>
                      <a:pt x="368933" y="459937"/>
                    </a:cubicBezTo>
                    <a:cubicBezTo>
                      <a:pt x="373986" y="464629"/>
                      <a:pt x="377957" y="470765"/>
                      <a:pt x="381566" y="476179"/>
                    </a:cubicBezTo>
                    <a:cubicBezTo>
                      <a:pt x="386620" y="484842"/>
                      <a:pt x="397087" y="496031"/>
                      <a:pt x="394921" y="506138"/>
                    </a:cubicBezTo>
                    <a:close/>
                    <a:moveTo>
                      <a:pt x="448341" y="586268"/>
                    </a:moveTo>
                    <a:cubicBezTo>
                      <a:pt x="473247" y="588795"/>
                      <a:pt x="514034" y="584463"/>
                      <a:pt x="551211" y="585907"/>
                    </a:cubicBezTo>
                    <a:cubicBezTo>
                      <a:pt x="625567" y="588434"/>
                      <a:pt x="702448" y="596014"/>
                      <a:pt x="725910" y="600706"/>
                    </a:cubicBezTo>
                    <a:cubicBezTo>
                      <a:pt x="747567" y="605037"/>
                      <a:pt x="772833" y="606120"/>
                      <a:pt x="791603" y="619114"/>
                    </a:cubicBezTo>
                    <a:cubicBezTo>
                      <a:pt x="803514" y="627055"/>
                      <a:pt x="810372" y="636439"/>
                      <a:pt x="811816" y="645824"/>
                    </a:cubicBezTo>
                    <a:cubicBezTo>
                      <a:pt x="812537" y="650517"/>
                      <a:pt x="812177" y="654848"/>
                      <a:pt x="810372" y="659179"/>
                    </a:cubicBezTo>
                    <a:cubicBezTo>
                      <a:pt x="808206" y="663872"/>
                      <a:pt x="804958" y="667842"/>
                      <a:pt x="799543" y="671452"/>
                    </a:cubicBezTo>
                    <a:cubicBezTo>
                      <a:pt x="776443" y="686972"/>
                      <a:pt x="743597" y="694552"/>
                      <a:pt x="712194" y="698884"/>
                    </a:cubicBezTo>
                    <a:cubicBezTo>
                      <a:pt x="688371" y="663150"/>
                      <a:pt x="644336" y="658096"/>
                      <a:pt x="604993" y="651960"/>
                    </a:cubicBezTo>
                    <a:cubicBezTo>
                      <a:pt x="558070" y="644381"/>
                      <a:pt x="497791" y="638606"/>
                      <a:pt x="450146" y="641132"/>
                    </a:cubicBezTo>
                    <a:cubicBezTo>
                      <a:pt x="450146" y="638966"/>
                      <a:pt x="449785" y="637162"/>
                      <a:pt x="449785" y="634996"/>
                    </a:cubicBezTo>
                    <a:cubicBezTo>
                      <a:pt x="449785" y="622002"/>
                      <a:pt x="449064" y="601789"/>
                      <a:pt x="448341" y="586268"/>
                    </a:cubicBezTo>
                    <a:cubicBezTo>
                      <a:pt x="448341" y="586268"/>
                      <a:pt x="448341" y="586268"/>
                      <a:pt x="448341" y="586268"/>
                    </a:cubicBezTo>
                    <a:close/>
                    <a:moveTo>
                      <a:pt x="451951" y="654487"/>
                    </a:moveTo>
                    <a:cubicBezTo>
                      <a:pt x="451951" y="654126"/>
                      <a:pt x="451951" y="654126"/>
                      <a:pt x="451951" y="653765"/>
                    </a:cubicBezTo>
                    <a:cubicBezTo>
                      <a:pt x="488407" y="652682"/>
                      <a:pt x="536413" y="653043"/>
                      <a:pt x="573230" y="656292"/>
                    </a:cubicBezTo>
                    <a:cubicBezTo>
                      <a:pt x="614739" y="660262"/>
                      <a:pt x="668158" y="664594"/>
                      <a:pt x="694869" y="701410"/>
                    </a:cubicBezTo>
                    <a:cubicBezTo>
                      <a:pt x="685123" y="702493"/>
                      <a:pt x="676100" y="703576"/>
                      <a:pt x="667437" y="704659"/>
                    </a:cubicBezTo>
                    <a:cubicBezTo>
                      <a:pt x="594164" y="712961"/>
                      <a:pt x="520170" y="713321"/>
                      <a:pt x="446537" y="714043"/>
                    </a:cubicBezTo>
                    <a:cubicBezTo>
                      <a:pt x="343667" y="714765"/>
                      <a:pt x="241519" y="708990"/>
                      <a:pt x="140093" y="693469"/>
                    </a:cubicBezTo>
                    <a:cubicBezTo>
                      <a:pt x="180519" y="668203"/>
                      <a:pt x="228525" y="666037"/>
                      <a:pt x="274365" y="659540"/>
                    </a:cubicBezTo>
                    <a:cubicBezTo>
                      <a:pt x="321288" y="653043"/>
                      <a:pt x="348720" y="654848"/>
                      <a:pt x="395643" y="652321"/>
                    </a:cubicBezTo>
                    <a:cubicBezTo>
                      <a:pt x="401057" y="651960"/>
                      <a:pt x="424519" y="655209"/>
                      <a:pt x="429933" y="654848"/>
                    </a:cubicBezTo>
                    <a:cubicBezTo>
                      <a:pt x="428851" y="663150"/>
                      <a:pt x="424880" y="663150"/>
                      <a:pt x="410803" y="660262"/>
                    </a:cubicBezTo>
                    <a:cubicBezTo>
                      <a:pt x="406111" y="659179"/>
                      <a:pt x="401418" y="660262"/>
                      <a:pt x="399614" y="665677"/>
                    </a:cubicBezTo>
                    <a:cubicBezTo>
                      <a:pt x="397809" y="672534"/>
                      <a:pt x="402862" y="675783"/>
                      <a:pt x="407916" y="677588"/>
                    </a:cubicBezTo>
                    <a:cubicBezTo>
                      <a:pt x="413691" y="679753"/>
                      <a:pt x="419827" y="680836"/>
                      <a:pt x="421632" y="681197"/>
                    </a:cubicBezTo>
                    <a:cubicBezTo>
                      <a:pt x="453756" y="681558"/>
                      <a:pt x="459531" y="679753"/>
                      <a:pt x="451951" y="654487"/>
                    </a:cubicBezTo>
                    <a:close/>
                    <a:moveTo>
                      <a:pt x="42637" y="617670"/>
                    </a:moveTo>
                    <a:cubicBezTo>
                      <a:pt x="103998" y="582659"/>
                      <a:pt x="422714" y="587351"/>
                      <a:pt x="428489" y="586629"/>
                    </a:cubicBezTo>
                    <a:cubicBezTo>
                      <a:pt x="428851" y="603593"/>
                      <a:pt x="428851" y="625611"/>
                      <a:pt x="429211" y="637162"/>
                    </a:cubicBezTo>
                    <a:cubicBezTo>
                      <a:pt x="429211" y="638966"/>
                      <a:pt x="429211" y="640410"/>
                      <a:pt x="429211" y="642215"/>
                    </a:cubicBezTo>
                    <a:cubicBezTo>
                      <a:pt x="426324" y="642215"/>
                      <a:pt x="423075" y="642576"/>
                      <a:pt x="420188" y="642576"/>
                    </a:cubicBezTo>
                    <a:cubicBezTo>
                      <a:pt x="388785" y="644741"/>
                      <a:pt x="351247" y="643298"/>
                      <a:pt x="319844" y="645463"/>
                    </a:cubicBezTo>
                    <a:cubicBezTo>
                      <a:pt x="227803" y="652321"/>
                      <a:pt x="159223" y="668203"/>
                      <a:pt x="122045" y="691304"/>
                    </a:cubicBezTo>
                    <a:cubicBezTo>
                      <a:pt x="115187" y="690221"/>
                      <a:pt x="114104" y="689138"/>
                      <a:pt x="107607" y="688055"/>
                    </a:cubicBezTo>
                    <a:cubicBezTo>
                      <a:pt x="84868" y="684085"/>
                      <a:pt x="63211" y="678671"/>
                      <a:pt x="42276" y="668925"/>
                    </a:cubicBezTo>
                    <a:cubicBezTo>
                      <a:pt x="28560" y="662428"/>
                      <a:pt x="18453" y="654126"/>
                      <a:pt x="18453" y="638606"/>
                    </a:cubicBezTo>
                    <a:cubicBezTo>
                      <a:pt x="19175" y="624168"/>
                      <a:pt x="31086" y="624168"/>
                      <a:pt x="42637" y="617670"/>
                    </a:cubicBezTo>
                    <a:close/>
                  </a:path>
                </a:pathLst>
              </a:custGeom>
              <a:solidFill>
                <a:srgbClr val="000000"/>
              </a:solidFill>
              <a:ln w="3607" cap="flat">
                <a:noFill/>
                <a:prstDash val="solid"/>
                <a:miter/>
              </a:ln>
            </p:spPr>
            <p:txBody>
              <a:bodyPr rtlCol="0" anchor="ctr"/>
              <a:lstStyle/>
              <a:p>
                <a:endParaRPr lang="en-US"/>
              </a:p>
            </p:txBody>
          </p:sp>
          <p:sp>
            <p:nvSpPr>
              <p:cNvPr id="2227" name="Freeform 243">
                <a:extLst>
                  <a:ext uri="{FF2B5EF4-FFF2-40B4-BE49-F238E27FC236}">
                    <a16:creationId xmlns:a16="http://schemas.microsoft.com/office/drawing/2014/main" id="{AD83EA7E-1EEA-456D-845B-AB70D8438AC6}"/>
                  </a:ext>
                </a:extLst>
              </p:cNvPr>
              <p:cNvSpPr/>
              <p:nvPr/>
            </p:nvSpPr>
            <p:spPr>
              <a:xfrm>
                <a:off x="6402443" y="5554980"/>
                <a:ext cx="93869" cy="198521"/>
              </a:xfrm>
              <a:custGeom>
                <a:avLst/>
                <a:gdLst>
                  <a:gd name="connsiteX0" fmla="*/ 0 w 93869"/>
                  <a:gd name="connsiteY0" fmla="*/ 198521 h 198521"/>
                  <a:gd name="connsiteX1" fmla="*/ 92763 w 93869"/>
                  <a:gd name="connsiteY1" fmla="*/ 0 h 198521"/>
                  <a:gd name="connsiteX2" fmla="*/ 0 w 93869"/>
                  <a:gd name="connsiteY2" fmla="*/ 198521 h 198521"/>
                </a:gdLst>
                <a:ahLst/>
                <a:cxnLst>
                  <a:cxn ang="0">
                    <a:pos x="connsiteX0" y="connsiteY0"/>
                  </a:cxn>
                  <a:cxn ang="0">
                    <a:pos x="connsiteX1" y="connsiteY1"/>
                  </a:cxn>
                  <a:cxn ang="0">
                    <a:pos x="connsiteX2" y="connsiteY2"/>
                  </a:cxn>
                </a:cxnLst>
                <a:rect l="l" t="t" r="r" b="b"/>
                <a:pathLst>
                  <a:path w="93869" h="198521">
                    <a:moveTo>
                      <a:pt x="0" y="198521"/>
                    </a:moveTo>
                    <a:cubicBezTo>
                      <a:pt x="41509" y="167119"/>
                      <a:pt x="102870" y="34290"/>
                      <a:pt x="92763" y="0"/>
                    </a:cubicBezTo>
                    <a:cubicBezTo>
                      <a:pt x="63888" y="52337"/>
                      <a:pt x="45118" y="158817"/>
                      <a:pt x="0" y="198521"/>
                    </a:cubicBezTo>
                    <a:close/>
                  </a:path>
                </a:pathLst>
              </a:custGeom>
              <a:solidFill>
                <a:srgbClr val="000000"/>
              </a:solidFill>
              <a:ln w="3607" cap="flat">
                <a:noFill/>
                <a:prstDash val="solid"/>
                <a:miter/>
              </a:ln>
            </p:spPr>
            <p:txBody>
              <a:bodyPr rtlCol="0" anchor="ctr"/>
              <a:lstStyle/>
              <a:p>
                <a:endParaRPr lang="en-US"/>
              </a:p>
            </p:txBody>
          </p:sp>
        </p:grpSp>
        <p:grpSp>
          <p:nvGrpSpPr>
            <p:cNvPr id="2168" name="Graphic 4">
              <a:extLst>
                <a:ext uri="{FF2B5EF4-FFF2-40B4-BE49-F238E27FC236}">
                  <a16:creationId xmlns:a16="http://schemas.microsoft.com/office/drawing/2014/main" id="{A3234B35-BA36-BB27-5BE2-5A2A7FE85532}"/>
                </a:ext>
              </a:extLst>
            </p:cNvPr>
            <p:cNvGrpSpPr/>
            <p:nvPr/>
          </p:nvGrpSpPr>
          <p:grpSpPr>
            <a:xfrm>
              <a:off x="4292330" y="4001047"/>
              <a:ext cx="1504443" cy="1860051"/>
              <a:chOff x="4292330" y="4001047"/>
              <a:chExt cx="1504443" cy="1860051"/>
            </a:xfrm>
          </p:grpSpPr>
          <p:sp>
            <p:nvSpPr>
              <p:cNvPr id="2170" name="Freeform 245">
                <a:extLst>
                  <a:ext uri="{FF2B5EF4-FFF2-40B4-BE49-F238E27FC236}">
                    <a16:creationId xmlns:a16="http://schemas.microsoft.com/office/drawing/2014/main" id="{5D286373-488A-F444-A5DA-DFA5D0919D19}"/>
                  </a:ext>
                </a:extLst>
              </p:cNvPr>
              <p:cNvSpPr/>
              <p:nvPr/>
            </p:nvSpPr>
            <p:spPr>
              <a:xfrm>
                <a:off x="4689748" y="4600995"/>
                <a:ext cx="90236" cy="272515"/>
              </a:xfrm>
              <a:custGeom>
                <a:avLst/>
                <a:gdLst>
                  <a:gd name="connsiteX0" fmla="*/ 18047 w 90236"/>
                  <a:gd name="connsiteY0" fmla="*/ 235699 h 272515"/>
                  <a:gd name="connsiteX1" fmla="*/ 14077 w 90236"/>
                  <a:gd name="connsiteY1" fmla="*/ 272515 h 272515"/>
                  <a:gd name="connsiteX2" fmla="*/ 79408 w 90236"/>
                  <a:gd name="connsiteY2" fmla="*/ 160261 h 272515"/>
                  <a:gd name="connsiteX3" fmla="*/ 79048 w 90236"/>
                  <a:gd name="connsiteY3" fmla="*/ 35734 h 272515"/>
                  <a:gd name="connsiteX4" fmla="*/ 90237 w 90236"/>
                  <a:gd name="connsiteY4" fmla="*/ 0 h 272515"/>
                  <a:gd name="connsiteX5" fmla="*/ 27432 w 90236"/>
                  <a:gd name="connsiteY5" fmla="*/ 9385 h 272515"/>
                  <a:gd name="connsiteX6" fmla="*/ 18769 w 90236"/>
                  <a:gd name="connsiteY6" fmla="*/ 96012 h 272515"/>
                  <a:gd name="connsiteX7" fmla="*/ 0 w 90236"/>
                  <a:gd name="connsiteY7" fmla="*/ 153764 h 272515"/>
                  <a:gd name="connsiteX8" fmla="*/ 18047 w 90236"/>
                  <a:gd name="connsiteY8" fmla="*/ 235699 h 27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36" h="272515">
                    <a:moveTo>
                      <a:pt x="18047" y="235699"/>
                    </a:moveTo>
                    <a:cubicBezTo>
                      <a:pt x="19130" y="249415"/>
                      <a:pt x="17687" y="259521"/>
                      <a:pt x="14077" y="272515"/>
                    </a:cubicBezTo>
                    <a:cubicBezTo>
                      <a:pt x="44758" y="238225"/>
                      <a:pt x="75799" y="208267"/>
                      <a:pt x="79408" y="160261"/>
                    </a:cubicBezTo>
                    <a:cubicBezTo>
                      <a:pt x="82657" y="118752"/>
                      <a:pt x="74716" y="76882"/>
                      <a:pt x="79048" y="35734"/>
                    </a:cubicBezTo>
                    <a:cubicBezTo>
                      <a:pt x="80491" y="22740"/>
                      <a:pt x="83740" y="10107"/>
                      <a:pt x="90237" y="0"/>
                    </a:cubicBezTo>
                    <a:cubicBezTo>
                      <a:pt x="69302" y="3971"/>
                      <a:pt x="48367" y="7219"/>
                      <a:pt x="27432" y="9385"/>
                    </a:cubicBezTo>
                    <a:cubicBezTo>
                      <a:pt x="21657" y="38261"/>
                      <a:pt x="19852" y="66775"/>
                      <a:pt x="18769" y="96012"/>
                    </a:cubicBezTo>
                    <a:cubicBezTo>
                      <a:pt x="18047" y="117669"/>
                      <a:pt x="14438" y="137521"/>
                      <a:pt x="0" y="153764"/>
                    </a:cubicBezTo>
                    <a:cubicBezTo>
                      <a:pt x="11189" y="176864"/>
                      <a:pt x="15882" y="204657"/>
                      <a:pt x="18047" y="235699"/>
                    </a:cubicBezTo>
                    <a:close/>
                  </a:path>
                </a:pathLst>
              </a:custGeom>
              <a:solidFill>
                <a:srgbClr val="FFFFFF"/>
              </a:solidFill>
              <a:ln w="3607" cap="flat">
                <a:noFill/>
                <a:prstDash val="solid"/>
                <a:miter/>
              </a:ln>
            </p:spPr>
            <p:txBody>
              <a:bodyPr rtlCol="0" anchor="ctr"/>
              <a:lstStyle/>
              <a:p>
                <a:endParaRPr lang="en-US"/>
              </a:p>
            </p:txBody>
          </p:sp>
          <p:sp>
            <p:nvSpPr>
              <p:cNvPr id="2171" name="Freeform 246">
                <a:extLst>
                  <a:ext uri="{FF2B5EF4-FFF2-40B4-BE49-F238E27FC236}">
                    <a16:creationId xmlns:a16="http://schemas.microsoft.com/office/drawing/2014/main" id="{B174F3E1-9062-F54A-E26A-8A2FF423D5E3}"/>
                  </a:ext>
                </a:extLst>
              </p:cNvPr>
              <p:cNvSpPr/>
              <p:nvPr/>
            </p:nvSpPr>
            <p:spPr>
              <a:xfrm>
                <a:off x="4398361" y="4586533"/>
                <a:ext cx="648508" cy="1257925"/>
              </a:xfrm>
              <a:custGeom>
                <a:avLst/>
                <a:gdLst>
                  <a:gd name="connsiteX0" fmla="*/ 371517 w 648508"/>
                  <a:gd name="connsiteY0" fmla="*/ 223811 h 1257925"/>
                  <a:gd name="connsiteX1" fmla="*/ 302216 w 648508"/>
                  <a:gd name="connsiteY1" fmla="*/ 312605 h 1257925"/>
                  <a:gd name="connsiteX2" fmla="*/ 296801 w 648508"/>
                  <a:gd name="connsiteY2" fmla="*/ 314410 h 1257925"/>
                  <a:gd name="connsiteX3" fmla="*/ 172275 w 648508"/>
                  <a:gd name="connsiteY3" fmla="*/ 398871 h 1257925"/>
                  <a:gd name="connsiteX4" fmla="*/ 156393 w 648508"/>
                  <a:gd name="connsiteY4" fmla="*/ 398149 h 1257925"/>
                  <a:gd name="connsiteX5" fmla="*/ 149896 w 648508"/>
                  <a:gd name="connsiteY5" fmla="*/ 458789 h 1257925"/>
                  <a:gd name="connsiteX6" fmla="*/ 191044 w 648508"/>
                  <a:gd name="connsiteY6" fmla="*/ 751156 h 1257925"/>
                  <a:gd name="connsiteX7" fmla="*/ 180937 w 648508"/>
                  <a:gd name="connsiteY7" fmla="*/ 871712 h 1257925"/>
                  <a:gd name="connsiteX8" fmla="*/ 121020 w 648508"/>
                  <a:gd name="connsiteY8" fmla="*/ 1010316 h 1257925"/>
                  <a:gd name="connsiteX9" fmla="*/ 28978 w 648508"/>
                  <a:gd name="connsiteY9" fmla="*/ 1118239 h 1257925"/>
                  <a:gd name="connsiteX10" fmla="*/ 14902 w 648508"/>
                  <a:gd name="connsiteY10" fmla="*/ 1216778 h 1257925"/>
                  <a:gd name="connsiteX11" fmla="*/ 89618 w 648508"/>
                  <a:gd name="connsiteY11" fmla="*/ 1222914 h 1257925"/>
                  <a:gd name="connsiteX12" fmla="*/ 115245 w 648508"/>
                  <a:gd name="connsiteY12" fmla="*/ 1199092 h 1257925"/>
                  <a:gd name="connsiteX13" fmla="*/ 320985 w 648508"/>
                  <a:gd name="connsiteY13" fmla="*/ 928742 h 1257925"/>
                  <a:gd name="connsiteX14" fmla="*/ 322429 w 648508"/>
                  <a:gd name="connsiteY14" fmla="*/ 925493 h 1257925"/>
                  <a:gd name="connsiteX15" fmla="*/ 424938 w 648508"/>
                  <a:gd name="connsiteY15" fmla="*/ 921884 h 1257925"/>
                  <a:gd name="connsiteX16" fmla="*/ 506151 w 648508"/>
                  <a:gd name="connsiteY16" fmla="*/ 1025476 h 1257925"/>
                  <a:gd name="connsiteX17" fmla="*/ 497849 w 648508"/>
                  <a:gd name="connsiteY17" fmla="*/ 1191873 h 1257925"/>
                  <a:gd name="connsiteX18" fmla="*/ 545855 w 648508"/>
                  <a:gd name="connsiteY18" fmla="*/ 1257926 h 1257925"/>
                  <a:gd name="connsiteX19" fmla="*/ 595666 w 648508"/>
                  <a:gd name="connsiteY19" fmla="*/ 1229772 h 1257925"/>
                  <a:gd name="connsiteX20" fmla="*/ 648003 w 648508"/>
                  <a:gd name="connsiteY20" fmla="*/ 1049298 h 1257925"/>
                  <a:gd name="connsiteX21" fmla="*/ 548021 w 648508"/>
                  <a:gd name="connsiteY21" fmla="*/ 810351 h 1257925"/>
                  <a:gd name="connsiteX22" fmla="*/ 463198 w 648508"/>
                  <a:gd name="connsiteY22" fmla="*/ 468895 h 1257925"/>
                  <a:gd name="connsiteX23" fmla="*/ 494962 w 648508"/>
                  <a:gd name="connsiteY23" fmla="*/ 312244 h 1257925"/>
                  <a:gd name="connsiteX24" fmla="*/ 514814 w 648508"/>
                  <a:gd name="connsiteY24" fmla="*/ 193492 h 1257925"/>
                  <a:gd name="connsiteX25" fmla="*/ 503624 w 648508"/>
                  <a:gd name="connsiteY25" fmla="*/ 63190 h 1257925"/>
                  <a:gd name="connsiteX26" fmla="*/ 442985 w 648508"/>
                  <a:gd name="connsiteY26" fmla="*/ 24 h 1257925"/>
                  <a:gd name="connsiteX27" fmla="*/ 387038 w 648508"/>
                  <a:gd name="connsiteY27" fmla="*/ 129965 h 1257925"/>
                  <a:gd name="connsiteX28" fmla="*/ 371517 w 648508"/>
                  <a:gd name="connsiteY28" fmla="*/ 223811 h 125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48508" h="1257925">
                    <a:moveTo>
                      <a:pt x="371517" y="223811"/>
                    </a:moveTo>
                    <a:cubicBezTo>
                      <a:pt x="356358" y="257019"/>
                      <a:pt x="326038" y="285534"/>
                      <a:pt x="302216" y="312605"/>
                    </a:cubicBezTo>
                    <a:cubicBezTo>
                      <a:pt x="300772" y="314410"/>
                      <a:pt x="298606" y="314771"/>
                      <a:pt x="296801" y="314410"/>
                    </a:cubicBezTo>
                    <a:cubicBezTo>
                      <a:pt x="274422" y="362055"/>
                      <a:pt x="225695" y="398871"/>
                      <a:pt x="172275" y="398871"/>
                    </a:cubicBezTo>
                    <a:cubicBezTo>
                      <a:pt x="166860" y="398871"/>
                      <a:pt x="161446" y="398510"/>
                      <a:pt x="156393" y="398149"/>
                    </a:cubicBezTo>
                    <a:cubicBezTo>
                      <a:pt x="153866" y="406812"/>
                      <a:pt x="147730" y="424499"/>
                      <a:pt x="149896" y="458789"/>
                    </a:cubicBezTo>
                    <a:cubicBezTo>
                      <a:pt x="164334" y="556244"/>
                      <a:pt x="175162" y="654061"/>
                      <a:pt x="191044" y="751156"/>
                    </a:cubicBezTo>
                    <a:cubicBezTo>
                      <a:pt x="197902" y="793387"/>
                      <a:pt x="193571" y="832008"/>
                      <a:pt x="180937" y="871712"/>
                    </a:cubicBezTo>
                    <a:cubicBezTo>
                      <a:pt x="165777" y="918274"/>
                      <a:pt x="146647" y="967724"/>
                      <a:pt x="121020" y="1010316"/>
                    </a:cubicBezTo>
                    <a:cubicBezTo>
                      <a:pt x="90339" y="1061209"/>
                      <a:pt x="60742" y="1080701"/>
                      <a:pt x="28978" y="1118239"/>
                    </a:cubicBezTo>
                    <a:cubicBezTo>
                      <a:pt x="13458" y="1136648"/>
                      <a:pt x="-19027" y="1185375"/>
                      <a:pt x="14902" y="1216778"/>
                    </a:cubicBezTo>
                    <a:cubicBezTo>
                      <a:pt x="36919" y="1237352"/>
                      <a:pt x="56771" y="1243488"/>
                      <a:pt x="89618" y="1222914"/>
                    </a:cubicBezTo>
                    <a:cubicBezTo>
                      <a:pt x="99363" y="1216778"/>
                      <a:pt x="107665" y="1207754"/>
                      <a:pt x="115245" y="1199092"/>
                    </a:cubicBezTo>
                    <a:cubicBezTo>
                      <a:pt x="191766" y="1114991"/>
                      <a:pt x="269730" y="1031973"/>
                      <a:pt x="320985" y="928742"/>
                    </a:cubicBezTo>
                    <a:cubicBezTo>
                      <a:pt x="321346" y="927659"/>
                      <a:pt x="322068" y="926576"/>
                      <a:pt x="322429" y="925493"/>
                    </a:cubicBezTo>
                    <a:cubicBezTo>
                      <a:pt x="363216" y="859079"/>
                      <a:pt x="381624" y="858357"/>
                      <a:pt x="424938" y="921884"/>
                    </a:cubicBezTo>
                    <a:cubicBezTo>
                      <a:pt x="440820" y="944985"/>
                      <a:pt x="491713" y="1001292"/>
                      <a:pt x="506151" y="1025476"/>
                    </a:cubicBezTo>
                    <a:cubicBezTo>
                      <a:pt x="527808" y="1061932"/>
                      <a:pt x="505068" y="1124375"/>
                      <a:pt x="497849" y="1191873"/>
                    </a:cubicBezTo>
                    <a:cubicBezTo>
                      <a:pt x="492796" y="1240240"/>
                      <a:pt x="509400" y="1251429"/>
                      <a:pt x="545855" y="1257926"/>
                    </a:cubicBezTo>
                    <a:cubicBezTo>
                      <a:pt x="555961" y="1255760"/>
                      <a:pt x="583033" y="1256843"/>
                      <a:pt x="595666" y="1229772"/>
                    </a:cubicBezTo>
                    <a:cubicBezTo>
                      <a:pt x="623098" y="1172021"/>
                      <a:pt x="639341" y="1103441"/>
                      <a:pt x="648003" y="1049298"/>
                    </a:cubicBezTo>
                    <a:cubicBezTo>
                      <a:pt x="653779" y="1011399"/>
                      <a:pt x="609382" y="924411"/>
                      <a:pt x="548021" y="810351"/>
                    </a:cubicBezTo>
                    <a:cubicBezTo>
                      <a:pt x="505068" y="730582"/>
                      <a:pt x="478358" y="548664"/>
                      <a:pt x="463198" y="468895"/>
                    </a:cubicBezTo>
                    <a:cubicBezTo>
                      <a:pt x="450565" y="403563"/>
                      <a:pt x="461393" y="366747"/>
                      <a:pt x="494962" y="312244"/>
                    </a:cubicBezTo>
                    <a:cubicBezTo>
                      <a:pt x="512648" y="283368"/>
                      <a:pt x="517340" y="225616"/>
                      <a:pt x="514814" y="193492"/>
                    </a:cubicBezTo>
                    <a:cubicBezTo>
                      <a:pt x="510482" y="140794"/>
                      <a:pt x="508317" y="115889"/>
                      <a:pt x="503624" y="63190"/>
                    </a:cubicBezTo>
                    <a:cubicBezTo>
                      <a:pt x="501819" y="45143"/>
                      <a:pt x="487021" y="1107"/>
                      <a:pt x="442985" y="24"/>
                    </a:cubicBezTo>
                    <a:cubicBezTo>
                      <a:pt x="361411" y="-1781"/>
                      <a:pt x="386316" y="98202"/>
                      <a:pt x="387038" y="129965"/>
                    </a:cubicBezTo>
                    <a:cubicBezTo>
                      <a:pt x="387399" y="161368"/>
                      <a:pt x="384873" y="194575"/>
                      <a:pt x="371517" y="223811"/>
                    </a:cubicBezTo>
                    <a:close/>
                  </a:path>
                </a:pathLst>
              </a:custGeom>
              <a:solidFill>
                <a:srgbClr val="FFFFFF"/>
              </a:solidFill>
              <a:ln w="3607" cap="flat">
                <a:noFill/>
                <a:prstDash val="solid"/>
                <a:miter/>
              </a:ln>
            </p:spPr>
            <p:txBody>
              <a:bodyPr rtlCol="0" anchor="ctr"/>
              <a:lstStyle/>
              <a:p>
                <a:endParaRPr lang="en-US"/>
              </a:p>
            </p:txBody>
          </p:sp>
          <p:sp>
            <p:nvSpPr>
              <p:cNvPr id="2172" name="Freeform 247">
                <a:extLst>
                  <a:ext uri="{FF2B5EF4-FFF2-40B4-BE49-F238E27FC236}">
                    <a16:creationId xmlns:a16="http://schemas.microsoft.com/office/drawing/2014/main" id="{E19B3366-338C-3EB9-75FE-8C3EE1E3D242}"/>
                  </a:ext>
                </a:extLst>
              </p:cNvPr>
              <p:cNvSpPr/>
              <p:nvPr/>
            </p:nvSpPr>
            <p:spPr>
              <a:xfrm>
                <a:off x="5495689" y="4470883"/>
                <a:ext cx="79388" cy="134766"/>
              </a:xfrm>
              <a:custGeom>
                <a:avLst/>
                <a:gdLst>
                  <a:gd name="connsiteX0" fmla="*/ 22434 w 79388"/>
                  <a:gd name="connsiteY0" fmla="*/ 128669 h 134766"/>
                  <a:gd name="connsiteX1" fmla="*/ 65387 w 79388"/>
                  <a:gd name="connsiteY1" fmla="*/ 128669 h 134766"/>
                  <a:gd name="connsiteX2" fmla="*/ 72606 w 79388"/>
                  <a:gd name="connsiteY2" fmla="*/ 57201 h 134766"/>
                  <a:gd name="connsiteX3" fmla="*/ 32179 w 79388"/>
                  <a:gd name="connsiteY3" fmla="*/ 6669 h 134766"/>
                  <a:gd name="connsiteX4" fmla="*/ 416 w 79388"/>
                  <a:gd name="connsiteY4" fmla="*/ 74527 h 134766"/>
                  <a:gd name="connsiteX5" fmla="*/ 22434 w 79388"/>
                  <a:gd name="connsiteY5" fmla="*/ 128669 h 134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388" h="134766">
                    <a:moveTo>
                      <a:pt x="22434" y="128669"/>
                    </a:moveTo>
                    <a:cubicBezTo>
                      <a:pt x="36872" y="137331"/>
                      <a:pt x="54919" y="136249"/>
                      <a:pt x="65387" y="128669"/>
                    </a:cubicBezTo>
                    <a:cubicBezTo>
                      <a:pt x="81990" y="116036"/>
                      <a:pt x="83073" y="87882"/>
                      <a:pt x="72606" y="57201"/>
                    </a:cubicBezTo>
                    <a:cubicBezTo>
                      <a:pt x="62860" y="34461"/>
                      <a:pt x="36872" y="-18598"/>
                      <a:pt x="32179" y="6669"/>
                    </a:cubicBezTo>
                    <a:cubicBezTo>
                      <a:pt x="28209" y="27965"/>
                      <a:pt x="4747" y="55757"/>
                      <a:pt x="416" y="74527"/>
                    </a:cubicBezTo>
                    <a:cubicBezTo>
                      <a:pt x="-1750" y="101237"/>
                      <a:pt x="4386" y="117841"/>
                      <a:pt x="22434" y="128669"/>
                    </a:cubicBezTo>
                    <a:close/>
                  </a:path>
                </a:pathLst>
              </a:custGeom>
              <a:solidFill>
                <a:srgbClr val="FFFFFF"/>
              </a:solidFill>
              <a:ln w="3607" cap="flat">
                <a:noFill/>
                <a:prstDash val="solid"/>
                <a:miter/>
              </a:ln>
            </p:spPr>
            <p:txBody>
              <a:bodyPr rtlCol="0" anchor="ctr"/>
              <a:lstStyle/>
              <a:p>
                <a:endParaRPr lang="en-US"/>
              </a:p>
            </p:txBody>
          </p:sp>
          <p:sp>
            <p:nvSpPr>
              <p:cNvPr id="2173" name="Freeform 248">
                <a:extLst>
                  <a:ext uri="{FF2B5EF4-FFF2-40B4-BE49-F238E27FC236}">
                    <a16:creationId xmlns:a16="http://schemas.microsoft.com/office/drawing/2014/main" id="{9C6B1EA5-2064-B25A-B089-F8851DB8446B}"/>
                  </a:ext>
                </a:extLst>
              </p:cNvPr>
              <p:cNvSpPr/>
              <p:nvPr/>
            </p:nvSpPr>
            <p:spPr>
              <a:xfrm>
                <a:off x="4510388" y="4127433"/>
                <a:ext cx="606451" cy="467491"/>
              </a:xfrm>
              <a:custGeom>
                <a:avLst/>
                <a:gdLst>
                  <a:gd name="connsiteX0" fmla="*/ 68549 w 606451"/>
                  <a:gd name="connsiteY0" fmla="*/ 107562 h 467491"/>
                  <a:gd name="connsiteX1" fmla="*/ 27040 w 606451"/>
                  <a:gd name="connsiteY1" fmla="*/ 103231 h 467491"/>
                  <a:gd name="connsiteX2" fmla="*/ 27040 w 606451"/>
                  <a:gd name="connsiteY2" fmla="*/ 103231 h 467491"/>
                  <a:gd name="connsiteX3" fmla="*/ 2857 w 606451"/>
                  <a:gd name="connsiteY3" fmla="*/ 371776 h 467491"/>
                  <a:gd name="connsiteX4" fmla="*/ 108253 w 606451"/>
                  <a:gd name="connsiteY4" fmla="*/ 467066 h 467491"/>
                  <a:gd name="connsiteX5" fmla="*/ 458372 w 606451"/>
                  <a:gd name="connsiteY5" fmla="*/ 401012 h 467491"/>
                  <a:gd name="connsiteX6" fmla="*/ 552580 w 606451"/>
                  <a:gd name="connsiteY6" fmla="*/ 350480 h 467491"/>
                  <a:gd name="connsiteX7" fmla="*/ 606000 w 606451"/>
                  <a:gd name="connsiteY7" fmla="*/ 273598 h 467491"/>
                  <a:gd name="connsiteX8" fmla="*/ 490136 w 606451"/>
                  <a:gd name="connsiteY8" fmla="*/ 35012 h 467491"/>
                  <a:gd name="connsiteX9" fmla="*/ 462704 w 606451"/>
                  <a:gd name="connsiteY9" fmla="*/ 0 h 467491"/>
                  <a:gd name="connsiteX10" fmla="*/ 75768 w 606451"/>
                  <a:gd name="connsiteY10" fmla="*/ 106840 h 467491"/>
                  <a:gd name="connsiteX11" fmla="*/ 68549 w 606451"/>
                  <a:gd name="connsiteY11" fmla="*/ 107562 h 467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451" h="467491">
                    <a:moveTo>
                      <a:pt x="68549" y="107562"/>
                    </a:moveTo>
                    <a:cubicBezTo>
                      <a:pt x="58443" y="105758"/>
                      <a:pt x="40034" y="107201"/>
                      <a:pt x="27040" y="103231"/>
                    </a:cubicBezTo>
                    <a:cubicBezTo>
                      <a:pt x="27040" y="103231"/>
                      <a:pt x="27040" y="103231"/>
                      <a:pt x="27040" y="103231"/>
                    </a:cubicBezTo>
                    <a:cubicBezTo>
                      <a:pt x="11520" y="159178"/>
                      <a:pt x="-7250" y="309332"/>
                      <a:pt x="2857" y="371776"/>
                    </a:cubicBezTo>
                    <a:cubicBezTo>
                      <a:pt x="12241" y="428444"/>
                      <a:pt x="50863" y="464900"/>
                      <a:pt x="108253" y="467066"/>
                    </a:cubicBezTo>
                    <a:cubicBezTo>
                      <a:pt x="228088" y="471397"/>
                      <a:pt x="347922" y="442161"/>
                      <a:pt x="458372" y="401012"/>
                    </a:cubicBezTo>
                    <a:cubicBezTo>
                      <a:pt x="491219" y="388740"/>
                      <a:pt x="523704" y="371776"/>
                      <a:pt x="552580" y="350480"/>
                    </a:cubicBezTo>
                    <a:cubicBezTo>
                      <a:pt x="577846" y="331711"/>
                      <a:pt x="610692" y="306084"/>
                      <a:pt x="606000" y="273598"/>
                    </a:cubicBezTo>
                    <a:cubicBezTo>
                      <a:pt x="593367" y="187693"/>
                      <a:pt x="555467" y="119113"/>
                      <a:pt x="490136" y="35012"/>
                    </a:cubicBezTo>
                    <a:cubicBezTo>
                      <a:pt x="485804" y="29237"/>
                      <a:pt x="477142" y="16603"/>
                      <a:pt x="462704" y="0"/>
                    </a:cubicBezTo>
                    <a:cubicBezTo>
                      <a:pt x="339260" y="56308"/>
                      <a:pt x="208597" y="84823"/>
                      <a:pt x="75768" y="106840"/>
                    </a:cubicBezTo>
                    <a:cubicBezTo>
                      <a:pt x="73602" y="107562"/>
                      <a:pt x="71076" y="107562"/>
                      <a:pt x="68549" y="107562"/>
                    </a:cubicBezTo>
                    <a:close/>
                  </a:path>
                </a:pathLst>
              </a:custGeom>
              <a:solidFill>
                <a:srgbClr val="FFFFFF"/>
              </a:solidFill>
              <a:ln w="3607" cap="flat">
                <a:noFill/>
                <a:prstDash val="solid"/>
                <a:miter/>
              </a:ln>
            </p:spPr>
            <p:txBody>
              <a:bodyPr rtlCol="0" anchor="ctr"/>
              <a:lstStyle/>
              <a:p>
                <a:endParaRPr lang="en-US"/>
              </a:p>
            </p:txBody>
          </p:sp>
          <p:sp>
            <p:nvSpPr>
              <p:cNvPr id="2174" name="Freeform 249">
                <a:extLst>
                  <a:ext uri="{FF2B5EF4-FFF2-40B4-BE49-F238E27FC236}">
                    <a16:creationId xmlns:a16="http://schemas.microsoft.com/office/drawing/2014/main" id="{7CC19C69-CEA3-4E1B-11A6-91E5CDC10870}"/>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2175" name="Freeform 250">
                <a:extLst>
                  <a:ext uri="{FF2B5EF4-FFF2-40B4-BE49-F238E27FC236}">
                    <a16:creationId xmlns:a16="http://schemas.microsoft.com/office/drawing/2014/main" id="{EF726616-6374-7982-35F3-A80411A2E0F1}"/>
                  </a:ext>
                </a:extLst>
              </p:cNvPr>
              <p:cNvSpPr/>
              <p:nvPr/>
            </p:nvSpPr>
            <p:spPr>
              <a:xfrm>
                <a:off x="4540439" y="4105041"/>
                <a:ext cx="417482" cy="116139"/>
              </a:xfrm>
              <a:custGeom>
                <a:avLst/>
                <a:gdLst>
                  <a:gd name="connsiteX0" fmla="*/ 60155 w 417482"/>
                  <a:gd name="connsiteY0" fmla="*/ 111545 h 116139"/>
                  <a:gd name="connsiteX1" fmla="*/ 149670 w 417482"/>
                  <a:gd name="connsiteY1" fmla="*/ 95303 h 116139"/>
                  <a:gd name="connsiteX2" fmla="*/ 410274 w 417482"/>
                  <a:gd name="connsiteY2" fmla="*/ 16616 h 116139"/>
                  <a:gd name="connsiteX3" fmla="*/ 385007 w 417482"/>
                  <a:gd name="connsiteY3" fmla="*/ 13 h 116139"/>
                  <a:gd name="connsiteX4" fmla="*/ 226552 w 417482"/>
                  <a:gd name="connsiteY4" fmla="*/ 24196 h 116139"/>
                  <a:gd name="connsiteX5" fmla="*/ 56184 w 417482"/>
                  <a:gd name="connsiteY5" fmla="*/ 67510 h 116139"/>
                  <a:gd name="connsiteX6" fmla="*/ 238 w 417482"/>
                  <a:gd name="connsiteY6" fmla="*/ 105409 h 116139"/>
                  <a:gd name="connsiteX7" fmla="*/ 60155 w 417482"/>
                  <a:gd name="connsiteY7" fmla="*/ 111545 h 11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7482" h="116139">
                    <a:moveTo>
                      <a:pt x="60155" y="111545"/>
                    </a:moveTo>
                    <a:cubicBezTo>
                      <a:pt x="90114" y="106853"/>
                      <a:pt x="120072" y="102161"/>
                      <a:pt x="149670" y="95303"/>
                    </a:cubicBezTo>
                    <a:cubicBezTo>
                      <a:pt x="241711" y="74007"/>
                      <a:pt x="329783" y="60291"/>
                      <a:pt x="410274" y="16616"/>
                    </a:cubicBezTo>
                    <a:cubicBezTo>
                      <a:pt x="427960" y="6871"/>
                      <a:pt x="410635" y="-348"/>
                      <a:pt x="385007" y="13"/>
                    </a:cubicBezTo>
                    <a:cubicBezTo>
                      <a:pt x="344221" y="374"/>
                      <a:pt x="257232" y="17699"/>
                      <a:pt x="226552" y="24196"/>
                    </a:cubicBezTo>
                    <a:cubicBezTo>
                      <a:pt x="164830" y="37551"/>
                      <a:pt x="124404" y="42965"/>
                      <a:pt x="56184" y="67510"/>
                    </a:cubicBezTo>
                    <a:cubicBezTo>
                      <a:pt x="43190" y="72202"/>
                      <a:pt x="-3733" y="89889"/>
                      <a:pt x="238" y="105409"/>
                    </a:cubicBezTo>
                    <a:cubicBezTo>
                      <a:pt x="4930" y="123818"/>
                      <a:pt x="47522" y="113350"/>
                      <a:pt x="60155" y="111545"/>
                    </a:cubicBezTo>
                    <a:close/>
                  </a:path>
                </a:pathLst>
              </a:custGeom>
              <a:solidFill>
                <a:srgbClr val="FFFFFF"/>
              </a:solidFill>
              <a:ln w="3607" cap="flat">
                <a:noFill/>
                <a:prstDash val="solid"/>
                <a:miter/>
              </a:ln>
            </p:spPr>
            <p:txBody>
              <a:bodyPr rtlCol="0" anchor="ctr"/>
              <a:lstStyle/>
              <a:p>
                <a:endParaRPr lang="en-US"/>
              </a:p>
            </p:txBody>
          </p:sp>
          <p:sp>
            <p:nvSpPr>
              <p:cNvPr id="2176" name="Freeform 251">
                <a:extLst>
                  <a:ext uri="{FF2B5EF4-FFF2-40B4-BE49-F238E27FC236}">
                    <a16:creationId xmlns:a16="http://schemas.microsoft.com/office/drawing/2014/main" id="{2D122548-0C7C-8D48-8B7F-79FF7E6AC032}"/>
                  </a:ext>
                </a:extLst>
              </p:cNvPr>
              <p:cNvSpPr/>
              <p:nvPr/>
            </p:nvSpPr>
            <p:spPr>
              <a:xfrm>
                <a:off x="4422975" y="4707339"/>
                <a:ext cx="268372" cy="262186"/>
              </a:xfrm>
              <a:custGeom>
                <a:avLst/>
                <a:gdLst>
                  <a:gd name="connsiteX0" fmla="*/ 268217 w 268372"/>
                  <a:gd name="connsiteY0" fmla="*/ 132965 h 262186"/>
                  <a:gd name="connsiteX1" fmla="*/ 144051 w 268372"/>
                  <a:gd name="connsiteY1" fmla="*/ 136 h 262186"/>
                  <a:gd name="connsiteX2" fmla="*/ 33 w 268372"/>
                  <a:gd name="connsiteY2" fmla="*/ 124663 h 262186"/>
                  <a:gd name="connsiteX3" fmla="*/ 145134 w 268372"/>
                  <a:gd name="connsiteY3" fmla="*/ 262184 h 262186"/>
                  <a:gd name="connsiteX4" fmla="*/ 268217 w 268372"/>
                  <a:gd name="connsiteY4" fmla="*/ 132965 h 262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72" h="262186">
                    <a:moveTo>
                      <a:pt x="268217" y="132965"/>
                    </a:moveTo>
                    <a:cubicBezTo>
                      <a:pt x="264247" y="64024"/>
                      <a:pt x="248726" y="4107"/>
                      <a:pt x="144051" y="136"/>
                    </a:cubicBezTo>
                    <a:cubicBezTo>
                      <a:pt x="44069" y="-3473"/>
                      <a:pt x="-1411" y="65468"/>
                      <a:pt x="33" y="124663"/>
                    </a:cubicBezTo>
                    <a:cubicBezTo>
                      <a:pt x="2560" y="227172"/>
                      <a:pt x="79442" y="262545"/>
                      <a:pt x="145134" y="262184"/>
                    </a:cubicBezTo>
                    <a:cubicBezTo>
                      <a:pt x="211909" y="262184"/>
                      <a:pt x="271827" y="200101"/>
                      <a:pt x="268217" y="132965"/>
                    </a:cubicBezTo>
                    <a:close/>
                  </a:path>
                </a:pathLst>
              </a:custGeom>
              <a:solidFill>
                <a:srgbClr val="FFFFFF"/>
              </a:solidFill>
              <a:ln w="3607" cap="flat">
                <a:noFill/>
                <a:prstDash val="solid"/>
                <a:miter/>
              </a:ln>
            </p:spPr>
            <p:txBody>
              <a:bodyPr rtlCol="0" anchor="ctr"/>
              <a:lstStyle/>
              <a:p>
                <a:endParaRPr lang="en-US"/>
              </a:p>
            </p:txBody>
          </p:sp>
          <p:sp>
            <p:nvSpPr>
              <p:cNvPr id="2177" name="Freeform 252">
                <a:extLst>
                  <a:ext uri="{FF2B5EF4-FFF2-40B4-BE49-F238E27FC236}">
                    <a16:creationId xmlns:a16="http://schemas.microsoft.com/office/drawing/2014/main" id="{A0EB2B6D-9897-F82F-43EF-00138F10FD58}"/>
                  </a:ext>
                </a:extLst>
              </p:cNvPr>
              <p:cNvSpPr/>
              <p:nvPr/>
            </p:nvSpPr>
            <p:spPr>
              <a:xfrm>
                <a:off x="5554495" y="4123101"/>
                <a:ext cx="124815" cy="225276"/>
              </a:xfrm>
              <a:custGeom>
                <a:avLst/>
                <a:gdLst>
                  <a:gd name="connsiteX0" fmla="*/ 56752 w 124815"/>
                  <a:gd name="connsiteY0" fmla="*/ 225231 h 225276"/>
                  <a:gd name="connsiteX1" fmla="*/ 124610 w 124815"/>
                  <a:gd name="connsiteY1" fmla="*/ 147627 h 225276"/>
                  <a:gd name="connsiteX2" fmla="*/ 118474 w 124815"/>
                  <a:gd name="connsiteY2" fmla="*/ 120556 h 225276"/>
                  <a:gd name="connsiteX3" fmla="*/ 55669 w 124815"/>
                  <a:gd name="connsiteY3" fmla="*/ 0 h 225276"/>
                  <a:gd name="connsiteX4" fmla="*/ 805 w 124815"/>
                  <a:gd name="connsiteY4" fmla="*/ 142574 h 225276"/>
                  <a:gd name="connsiteX5" fmla="*/ 56752 w 124815"/>
                  <a:gd name="connsiteY5" fmla="*/ 225231 h 225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15" h="225276">
                    <a:moveTo>
                      <a:pt x="56752" y="225231"/>
                    </a:moveTo>
                    <a:cubicBezTo>
                      <a:pt x="92125" y="226675"/>
                      <a:pt x="127859" y="193829"/>
                      <a:pt x="124610" y="147627"/>
                    </a:cubicBezTo>
                    <a:cubicBezTo>
                      <a:pt x="123888" y="138603"/>
                      <a:pt x="122444" y="128497"/>
                      <a:pt x="118474" y="120556"/>
                    </a:cubicBezTo>
                    <a:cubicBezTo>
                      <a:pt x="101509" y="84461"/>
                      <a:pt x="75882" y="41148"/>
                      <a:pt x="55669" y="0"/>
                    </a:cubicBezTo>
                    <a:cubicBezTo>
                      <a:pt x="22823" y="45118"/>
                      <a:pt x="7663" y="95651"/>
                      <a:pt x="805" y="142574"/>
                    </a:cubicBezTo>
                    <a:cubicBezTo>
                      <a:pt x="-4970" y="182278"/>
                      <a:pt x="21018" y="223787"/>
                      <a:pt x="56752" y="225231"/>
                    </a:cubicBezTo>
                    <a:close/>
                  </a:path>
                </a:pathLst>
              </a:custGeom>
              <a:solidFill>
                <a:srgbClr val="FFFFFF"/>
              </a:solidFill>
              <a:ln w="3607" cap="flat">
                <a:noFill/>
                <a:prstDash val="solid"/>
                <a:miter/>
              </a:ln>
            </p:spPr>
            <p:txBody>
              <a:bodyPr rtlCol="0" anchor="ctr"/>
              <a:lstStyle/>
              <a:p>
                <a:endParaRPr lang="en-US"/>
              </a:p>
            </p:txBody>
          </p:sp>
          <p:sp>
            <p:nvSpPr>
              <p:cNvPr id="2178" name="Freeform 253">
                <a:extLst>
                  <a:ext uri="{FF2B5EF4-FFF2-40B4-BE49-F238E27FC236}">
                    <a16:creationId xmlns:a16="http://schemas.microsoft.com/office/drawing/2014/main" id="{7C16D816-DBC9-D4E8-2004-5E12954007AE}"/>
                  </a:ext>
                </a:extLst>
              </p:cNvPr>
              <p:cNvSpPr/>
              <p:nvPr/>
            </p:nvSpPr>
            <p:spPr>
              <a:xfrm>
                <a:off x="5048530" y="4039722"/>
                <a:ext cx="528065" cy="368166"/>
              </a:xfrm>
              <a:custGeom>
                <a:avLst/>
                <a:gdLst>
                  <a:gd name="connsiteX0" fmla="*/ 395959 w 528065"/>
                  <a:gd name="connsiteY0" fmla="*/ 80131 h 368166"/>
                  <a:gd name="connsiteX1" fmla="*/ 528066 w 528065"/>
                  <a:gd name="connsiteY1" fmla="*/ 7219 h 368166"/>
                  <a:gd name="connsiteX2" fmla="*/ 435302 w 528065"/>
                  <a:gd name="connsiteY2" fmla="*/ 0 h 368166"/>
                  <a:gd name="connsiteX3" fmla="*/ 343622 w 528065"/>
                  <a:gd name="connsiteY3" fmla="*/ 45480 h 368166"/>
                  <a:gd name="connsiteX4" fmla="*/ 85544 w 528065"/>
                  <a:gd name="connsiteY4" fmla="*/ 159900 h 368166"/>
                  <a:gd name="connsiteX5" fmla="*/ 0 w 528065"/>
                  <a:gd name="connsiteY5" fmla="*/ 163870 h 368166"/>
                  <a:gd name="connsiteX6" fmla="*/ 83018 w 528065"/>
                  <a:gd name="connsiteY6" fmla="*/ 366362 h 368166"/>
                  <a:gd name="connsiteX7" fmla="*/ 83018 w 528065"/>
                  <a:gd name="connsiteY7" fmla="*/ 368166 h 368166"/>
                  <a:gd name="connsiteX8" fmla="*/ 395959 w 528065"/>
                  <a:gd name="connsiteY8" fmla="*/ 80131 h 36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065" h="368166">
                    <a:moveTo>
                      <a:pt x="395959" y="80131"/>
                    </a:moveTo>
                    <a:cubicBezTo>
                      <a:pt x="432776" y="54503"/>
                      <a:pt x="490888" y="32124"/>
                      <a:pt x="528066" y="7219"/>
                    </a:cubicBezTo>
                    <a:cubicBezTo>
                      <a:pt x="497385" y="12633"/>
                      <a:pt x="446492" y="20935"/>
                      <a:pt x="435302" y="0"/>
                    </a:cubicBezTo>
                    <a:cubicBezTo>
                      <a:pt x="435302" y="0"/>
                      <a:pt x="372137" y="30681"/>
                      <a:pt x="343622" y="45480"/>
                    </a:cubicBezTo>
                    <a:cubicBezTo>
                      <a:pt x="260604" y="88432"/>
                      <a:pt x="177947" y="137521"/>
                      <a:pt x="85544" y="159900"/>
                    </a:cubicBezTo>
                    <a:cubicBezTo>
                      <a:pt x="67136" y="164231"/>
                      <a:pt x="24183" y="164592"/>
                      <a:pt x="0" y="163870"/>
                    </a:cubicBezTo>
                    <a:cubicBezTo>
                      <a:pt x="47284" y="234616"/>
                      <a:pt x="73994" y="298143"/>
                      <a:pt x="83018" y="366362"/>
                    </a:cubicBezTo>
                    <a:cubicBezTo>
                      <a:pt x="83018" y="367084"/>
                      <a:pt x="83018" y="367445"/>
                      <a:pt x="83018" y="368166"/>
                    </a:cubicBezTo>
                    <a:cubicBezTo>
                      <a:pt x="179391" y="272877"/>
                      <a:pt x="285148" y="157373"/>
                      <a:pt x="395959" y="80131"/>
                    </a:cubicBezTo>
                    <a:close/>
                  </a:path>
                </a:pathLst>
              </a:custGeom>
              <a:solidFill>
                <a:srgbClr val="FFFFFF"/>
              </a:solidFill>
              <a:ln w="3607" cap="flat">
                <a:noFill/>
                <a:prstDash val="solid"/>
                <a:miter/>
              </a:ln>
            </p:spPr>
            <p:txBody>
              <a:bodyPr rtlCol="0" anchor="ctr"/>
              <a:lstStyle/>
              <a:p>
                <a:endParaRPr lang="en-US"/>
              </a:p>
            </p:txBody>
          </p:sp>
          <p:sp>
            <p:nvSpPr>
              <p:cNvPr id="2179" name="Freeform 254">
                <a:extLst>
                  <a:ext uri="{FF2B5EF4-FFF2-40B4-BE49-F238E27FC236}">
                    <a16:creationId xmlns:a16="http://schemas.microsoft.com/office/drawing/2014/main" id="{C59A2ABF-B579-3BCB-88E6-E1581EBD965A}"/>
                  </a:ext>
                </a:extLst>
              </p:cNvPr>
              <p:cNvSpPr/>
              <p:nvPr/>
            </p:nvSpPr>
            <p:spPr>
              <a:xfrm>
                <a:off x="5506572" y="4534581"/>
                <a:ext cx="68415" cy="71068"/>
              </a:xfrm>
              <a:custGeom>
                <a:avLst/>
                <a:gdLst>
                  <a:gd name="connsiteX0" fmla="*/ 63527 w 68415"/>
                  <a:gd name="connsiteY0" fmla="*/ 0 h 71068"/>
                  <a:gd name="connsiteX1" fmla="*/ 0 w 68415"/>
                  <a:gd name="connsiteY1" fmla="*/ 55586 h 71068"/>
                  <a:gd name="connsiteX2" fmla="*/ 11551 w 68415"/>
                  <a:gd name="connsiteY2" fmla="*/ 64971 h 71068"/>
                  <a:gd name="connsiteX3" fmla="*/ 54503 w 68415"/>
                  <a:gd name="connsiteY3" fmla="*/ 64971 h 71068"/>
                  <a:gd name="connsiteX4" fmla="*/ 63527 w 68415"/>
                  <a:gd name="connsiteY4" fmla="*/ 0 h 7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5" h="71068">
                    <a:moveTo>
                      <a:pt x="63527" y="0"/>
                    </a:moveTo>
                    <a:cubicBezTo>
                      <a:pt x="53420" y="27432"/>
                      <a:pt x="28515" y="48728"/>
                      <a:pt x="0" y="55586"/>
                    </a:cubicBezTo>
                    <a:cubicBezTo>
                      <a:pt x="3249" y="59195"/>
                      <a:pt x="6858" y="62083"/>
                      <a:pt x="11551" y="64971"/>
                    </a:cubicBezTo>
                    <a:cubicBezTo>
                      <a:pt x="25988" y="73633"/>
                      <a:pt x="44036" y="72550"/>
                      <a:pt x="54503" y="64971"/>
                    </a:cubicBezTo>
                    <a:cubicBezTo>
                      <a:pt x="70024" y="53059"/>
                      <a:pt x="71829" y="28154"/>
                      <a:pt x="63527" y="0"/>
                    </a:cubicBezTo>
                    <a:close/>
                  </a:path>
                </a:pathLst>
              </a:custGeom>
              <a:solidFill>
                <a:srgbClr val="FFFFFF"/>
              </a:solidFill>
              <a:ln w="3607" cap="flat">
                <a:noFill/>
                <a:prstDash val="solid"/>
                <a:miter/>
              </a:ln>
            </p:spPr>
            <p:txBody>
              <a:bodyPr rtlCol="0" anchor="ctr"/>
              <a:lstStyle/>
              <a:p>
                <a:endParaRPr lang="en-US"/>
              </a:p>
            </p:txBody>
          </p:sp>
          <p:sp>
            <p:nvSpPr>
              <p:cNvPr id="2180" name="Freeform 255">
                <a:extLst>
                  <a:ext uri="{FF2B5EF4-FFF2-40B4-BE49-F238E27FC236}">
                    <a16:creationId xmlns:a16="http://schemas.microsoft.com/office/drawing/2014/main" id="{4E21E2D4-EFDF-1F0E-4B8F-B0F2DE16178B}"/>
                  </a:ext>
                </a:extLst>
              </p:cNvPr>
              <p:cNvSpPr/>
              <p:nvPr/>
            </p:nvSpPr>
            <p:spPr>
              <a:xfrm>
                <a:off x="4521185" y="4173634"/>
                <a:ext cx="596014" cy="422011"/>
              </a:xfrm>
              <a:custGeom>
                <a:avLst/>
                <a:gdLst>
                  <a:gd name="connsiteX0" fmla="*/ 595563 w 596014"/>
                  <a:gd name="connsiteY0" fmla="*/ 228119 h 422011"/>
                  <a:gd name="connsiteX1" fmla="*/ 487640 w 596014"/>
                  <a:gd name="connsiteY1" fmla="*/ 0 h 422011"/>
                  <a:gd name="connsiteX2" fmla="*/ 519043 w 596014"/>
                  <a:gd name="connsiteY2" fmla="*/ 67858 h 422011"/>
                  <a:gd name="connsiteX3" fmla="*/ 540699 w 596014"/>
                  <a:gd name="connsiteY3" fmla="*/ 153763 h 422011"/>
                  <a:gd name="connsiteX4" fmla="*/ 498469 w 596014"/>
                  <a:gd name="connsiteY4" fmla="*/ 257355 h 422011"/>
                  <a:gd name="connsiteX5" fmla="*/ 331350 w 596014"/>
                  <a:gd name="connsiteY5" fmla="*/ 336042 h 422011"/>
                  <a:gd name="connsiteX6" fmla="*/ 156290 w 596014"/>
                  <a:gd name="connsiteY6" fmla="*/ 364918 h 422011"/>
                  <a:gd name="connsiteX7" fmla="*/ 0 w 596014"/>
                  <a:gd name="connsiteY7" fmla="*/ 353006 h 422011"/>
                  <a:gd name="connsiteX8" fmla="*/ 98178 w 596014"/>
                  <a:gd name="connsiteY8" fmla="*/ 421586 h 422011"/>
                  <a:gd name="connsiteX9" fmla="*/ 448297 w 596014"/>
                  <a:gd name="connsiteY9" fmla="*/ 355533 h 422011"/>
                  <a:gd name="connsiteX10" fmla="*/ 542504 w 596014"/>
                  <a:gd name="connsiteY10" fmla="*/ 305001 h 422011"/>
                  <a:gd name="connsiteX11" fmla="*/ 595563 w 596014"/>
                  <a:gd name="connsiteY11" fmla="*/ 228119 h 422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6014" h="422011">
                    <a:moveTo>
                      <a:pt x="595563" y="228119"/>
                    </a:moveTo>
                    <a:cubicBezTo>
                      <a:pt x="583652" y="145822"/>
                      <a:pt x="547918" y="79408"/>
                      <a:pt x="487640" y="0"/>
                    </a:cubicBezTo>
                    <a:cubicBezTo>
                      <a:pt x="499551" y="22018"/>
                      <a:pt x="509658" y="44757"/>
                      <a:pt x="519043" y="67858"/>
                    </a:cubicBezTo>
                    <a:cubicBezTo>
                      <a:pt x="530232" y="95290"/>
                      <a:pt x="539616" y="123805"/>
                      <a:pt x="540699" y="153763"/>
                    </a:cubicBezTo>
                    <a:cubicBezTo>
                      <a:pt x="541782" y="192746"/>
                      <a:pt x="524818" y="229562"/>
                      <a:pt x="498469" y="257355"/>
                    </a:cubicBezTo>
                    <a:cubicBezTo>
                      <a:pt x="455877" y="302113"/>
                      <a:pt x="389823" y="322687"/>
                      <a:pt x="331350" y="336042"/>
                    </a:cubicBezTo>
                    <a:cubicBezTo>
                      <a:pt x="273959" y="349397"/>
                      <a:pt x="214764" y="357699"/>
                      <a:pt x="156290" y="364918"/>
                    </a:cubicBezTo>
                    <a:cubicBezTo>
                      <a:pt x="102148" y="371776"/>
                      <a:pt x="48728" y="369249"/>
                      <a:pt x="0" y="353006"/>
                    </a:cubicBezTo>
                    <a:cubicBezTo>
                      <a:pt x="15882" y="394154"/>
                      <a:pt x="50172" y="419782"/>
                      <a:pt x="98178" y="421586"/>
                    </a:cubicBezTo>
                    <a:cubicBezTo>
                      <a:pt x="218012" y="425918"/>
                      <a:pt x="337847" y="396681"/>
                      <a:pt x="448297" y="355533"/>
                    </a:cubicBezTo>
                    <a:cubicBezTo>
                      <a:pt x="481143" y="343261"/>
                      <a:pt x="513628" y="326296"/>
                      <a:pt x="542504" y="305001"/>
                    </a:cubicBezTo>
                    <a:cubicBezTo>
                      <a:pt x="567410" y="286231"/>
                      <a:pt x="600256" y="260243"/>
                      <a:pt x="595563" y="228119"/>
                    </a:cubicBezTo>
                    <a:close/>
                  </a:path>
                </a:pathLst>
              </a:custGeom>
              <a:solidFill>
                <a:srgbClr val="FFFFFF"/>
              </a:solidFill>
              <a:ln w="3607" cap="flat">
                <a:noFill/>
                <a:prstDash val="solid"/>
                <a:miter/>
              </a:ln>
            </p:spPr>
            <p:txBody>
              <a:bodyPr rtlCol="0" anchor="ctr"/>
              <a:lstStyle/>
              <a:p>
                <a:endParaRPr lang="en-US"/>
              </a:p>
            </p:txBody>
          </p:sp>
          <p:sp>
            <p:nvSpPr>
              <p:cNvPr id="2181" name="Freeform 256">
                <a:extLst>
                  <a:ext uri="{FF2B5EF4-FFF2-40B4-BE49-F238E27FC236}">
                    <a16:creationId xmlns:a16="http://schemas.microsoft.com/office/drawing/2014/main" id="{FEAEED68-196E-252C-8E9E-3804E52E09A4}"/>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2182" name="Freeform 257">
                <a:extLst>
                  <a:ext uri="{FF2B5EF4-FFF2-40B4-BE49-F238E27FC236}">
                    <a16:creationId xmlns:a16="http://schemas.microsoft.com/office/drawing/2014/main" id="{5A38762E-53E9-FD2E-0D9A-F33458BDCC9E}"/>
                  </a:ext>
                </a:extLst>
              </p:cNvPr>
              <p:cNvSpPr/>
              <p:nvPr/>
            </p:nvSpPr>
            <p:spPr>
              <a:xfrm>
                <a:off x="4624055" y="4114439"/>
                <a:ext cx="333876" cy="98177"/>
              </a:xfrm>
              <a:custGeom>
                <a:avLst/>
                <a:gdLst>
                  <a:gd name="connsiteX0" fmla="*/ 315829 w 333876"/>
                  <a:gd name="connsiteY0" fmla="*/ 2166 h 98177"/>
                  <a:gd name="connsiteX1" fmla="*/ 312219 w 333876"/>
                  <a:gd name="connsiteY1" fmla="*/ 2526 h 98177"/>
                  <a:gd name="connsiteX2" fmla="*/ 307167 w 333876"/>
                  <a:gd name="connsiteY2" fmla="*/ 3249 h 98177"/>
                  <a:gd name="connsiteX3" fmla="*/ 285148 w 333876"/>
                  <a:gd name="connsiteY3" fmla="*/ 6858 h 98177"/>
                  <a:gd name="connsiteX4" fmla="*/ 193468 w 333876"/>
                  <a:gd name="connsiteY4" fmla="*/ 27432 h 98177"/>
                  <a:gd name="connsiteX5" fmla="*/ 106841 w 333876"/>
                  <a:gd name="connsiteY5" fmla="*/ 53420 h 98177"/>
                  <a:gd name="connsiteX6" fmla="*/ 69663 w 333876"/>
                  <a:gd name="connsiteY6" fmla="*/ 66414 h 98177"/>
                  <a:gd name="connsiteX7" fmla="*/ 48367 w 333876"/>
                  <a:gd name="connsiteY7" fmla="*/ 74355 h 98177"/>
                  <a:gd name="connsiteX8" fmla="*/ 41509 w 333876"/>
                  <a:gd name="connsiteY8" fmla="*/ 76882 h 98177"/>
                  <a:gd name="connsiteX9" fmla="*/ 6497 w 333876"/>
                  <a:gd name="connsiteY9" fmla="*/ 94207 h 98177"/>
                  <a:gd name="connsiteX10" fmla="*/ 0 w 333876"/>
                  <a:gd name="connsiteY10" fmla="*/ 98178 h 98177"/>
                  <a:gd name="connsiteX11" fmla="*/ 66054 w 333876"/>
                  <a:gd name="connsiteY11" fmla="*/ 85544 h 98177"/>
                  <a:gd name="connsiteX12" fmla="*/ 326657 w 333876"/>
                  <a:gd name="connsiteY12" fmla="*/ 6858 h 98177"/>
                  <a:gd name="connsiteX13" fmla="*/ 333876 w 333876"/>
                  <a:gd name="connsiteY13" fmla="*/ 0 h 98177"/>
                  <a:gd name="connsiteX14" fmla="*/ 315829 w 333876"/>
                  <a:gd name="connsiteY14" fmla="*/ 2166 h 9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3876" h="98177">
                    <a:moveTo>
                      <a:pt x="315829" y="2166"/>
                    </a:moveTo>
                    <a:cubicBezTo>
                      <a:pt x="314386" y="2166"/>
                      <a:pt x="313303" y="2526"/>
                      <a:pt x="312219" y="2526"/>
                    </a:cubicBezTo>
                    <a:cubicBezTo>
                      <a:pt x="310415" y="2887"/>
                      <a:pt x="308971" y="2887"/>
                      <a:pt x="307167" y="3249"/>
                    </a:cubicBezTo>
                    <a:cubicBezTo>
                      <a:pt x="299948" y="4331"/>
                      <a:pt x="292367" y="5775"/>
                      <a:pt x="285148" y="6858"/>
                    </a:cubicBezTo>
                    <a:cubicBezTo>
                      <a:pt x="254468" y="12272"/>
                      <a:pt x="223787" y="19491"/>
                      <a:pt x="193468" y="27432"/>
                    </a:cubicBezTo>
                    <a:cubicBezTo>
                      <a:pt x="164231" y="35373"/>
                      <a:pt x="135355" y="44035"/>
                      <a:pt x="106841" y="53420"/>
                    </a:cubicBezTo>
                    <a:cubicBezTo>
                      <a:pt x="94568" y="57752"/>
                      <a:pt x="81935" y="62083"/>
                      <a:pt x="69663" y="66414"/>
                    </a:cubicBezTo>
                    <a:cubicBezTo>
                      <a:pt x="62444" y="68941"/>
                      <a:pt x="55225" y="71829"/>
                      <a:pt x="48367" y="74355"/>
                    </a:cubicBezTo>
                    <a:cubicBezTo>
                      <a:pt x="46201" y="75077"/>
                      <a:pt x="44036" y="76160"/>
                      <a:pt x="41509" y="76882"/>
                    </a:cubicBezTo>
                    <a:cubicBezTo>
                      <a:pt x="29598" y="82296"/>
                      <a:pt x="18047" y="87710"/>
                      <a:pt x="6497" y="94207"/>
                    </a:cubicBezTo>
                    <a:cubicBezTo>
                      <a:pt x="4332" y="95290"/>
                      <a:pt x="2166" y="96734"/>
                      <a:pt x="0" y="98178"/>
                    </a:cubicBezTo>
                    <a:cubicBezTo>
                      <a:pt x="22018" y="94568"/>
                      <a:pt x="44036" y="90598"/>
                      <a:pt x="66054" y="85544"/>
                    </a:cubicBezTo>
                    <a:cubicBezTo>
                      <a:pt x="158095" y="64248"/>
                      <a:pt x="246166" y="50533"/>
                      <a:pt x="326657" y="6858"/>
                    </a:cubicBezTo>
                    <a:cubicBezTo>
                      <a:pt x="330989" y="4331"/>
                      <a:pt x="333155" y="2166"/>
                      <a:pt x="333876" y="0"/>
                    </a:cubicBezTo>
                    <a:cubicBezTo>
                      <a:pt x="328101" y="722"/>
                      <a:pt x="321965" y="1444"/>
                      <a:pt x="315829" y="2166"/>
                    </a:cubicBezTo>
                    <a:close/>
                  </a:path>
                </a:pathLst>
              </a:custGeom>
              <a:solidFill>
                <a:srgbClr val="FFFFFF"/>
              </a:solidFill>
              <a:ln w="3607" cap="flat">
                <a:noFill/>
                <a:prstDash val="solid"/>
                <a:miter/>
              </a:ln>
            </p:spPr>
            <p:txBody>
              <a:bodyPr rtlCol="0" anchor="ctr"/>
              <a:lstStyle/>
              <a:p>
                <a:endParaRPr lang="en-US"/>
              </a:p>
            </p:txBody>
          </p:sp>
          <p:sp>
            <p:nvSpPr>
              <p:cNvPr id="2183" name="Freeform 258">
                <a:extLst>
                  <a:ext uri="{FF2B5EF4-FFF2-40B4-BE49-F238E27FC236}">
                    <a16:creationId xmlns:a16="http://schemas.microsoft.com/office/drawing/2014/main" id="{E14F99B8-8F35-00C4-D17D-68D14DA682C8}"/>
                  </a:ext>
                </a:extLst>
              </p:cNvPr>
              <p:cNvSpPr/>
              <p:nvPr/>
            </p:nvSpPr>
            <p:spPr>
              <a:xfrm>
                <a:off x="5577679" y="4228498"/>
                <a:ext cx="101632" cy="119880"/>
              </a:xfrm>
              <a:custGeom>
                <a:avLst/>
                <a:gdLst>
                  <a:gd name="connsiteX0" fmla="*/ 101426 w 101632"/>
                  <a:gd name="connsiteY0" fmla="*/ 42231 h 119880"/>
                  <a:gd name="connsiteX1" fmla="*/ 95290 w 101632"/>
                  <a:gd name="connsiteY1" fmla="*/ 15160 h 119880"/>
                  <a:gd name="connsiteX2" fmla="*/ 87710 w 101632"/>
                  <a:gd name="connsiteY2" fmla="*/ 0 h 119880"/>
                  <a:gd name="connsiteX3" fmla="*/ 87349 w 101632"/>
                  <a:gd name="connsiteY3" fmla="*/ 18408 h 119880"/>
                  <a:gd name="connsiteX4" fmla="*/ 722 w 101632"/>
                  <a:gd name="connsiteY4" fmla="*/ 105036 h 119880"/>
                  <a:gd name="connsiteX5" fmla="*/ 0 w 101632"/>
                  <a:gd name="connsiteY5" fmla="*/ 105036 h 119880"/>
                  <a:gd name="connsiteX6" fmla="*/ 33568 w 101632"/>
                  <a:gd name="connsiteY6" fmla="*/ 119834 h 119880"/>
                  <a:gd name="connsiteX7" fmla="*/ 101426 w 101632"/>
                  <a:gd name="connsiteY7" fmla="*/ 42231 h 11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32" h="119880">
                    <a:moveTo>
                      <a:pt x="101426" y="42231"/>
                    </a:moveTo>
                    <a:cubicBezTo>
                      <a:pt x="100704" y="33207"/>
                      <a:pt x="99261" y="23101"/>
                      <a:pt x="95290" y="15160"/>
                    </a:cubicBezTo>
                    <a:cubicBezTo>
                      <a:pt x="93124" y="10107"/>
                      <a:pt x="90598" y="5053"/>
                      <a:pt x="87710" y="0"/>
                    </a:cubicBezTo>
                    <a:cubicBezTo>
                      <a:pt x="87710" y="6136"/>
                      <a:pt x="87349" y="12272"/>
                      <a:pt x="87349" y="18408"/>
                    </a:cubicBezTo>
                    <a:cubicBezTo>
                      <a:pt x="86988" y="67136"/>
                      <a:pt x="48006" y="102870"/>
                      <a:pt x="722" y="105036"/>
                    </a:cubicBezTo>
                    <a:cubicBezTo>
                      <a:pt x="361" y="105036"/>
                      <a:pt x="0" y="105036"/>
                      <a:pt x="0" y="105036"/>
                    </a:cubicBezTo>
                    <a:cubicBezTo>
                      <a:pt x="9385" y="113698"/>
                      <a:pt x="20935" y="119473"/>
                      <a:pt x="33568" y="119834"/>
                    </a:cubicBezTo>
                    <a:cubicBezTo>
                      <a:pt x="68941" y="121278"/>
                      <a:pt x="104675" y="88432"/>
                      <a:pt x="101426" y="42231"/>
                    </a:cubicBezTo>
                    <a:close/>
                  </a:path>
                </a:pathLst>
              </a:custGeom>
              <a:solidFill>
                <a:srgbClr val="FFFFFF"/>
              </a:solidFill>
              <a:ln w="3607" cap="flat">
                <a:noFill/>
                <a:prstDash val="solid"/>
                <a:miter/>
              </a:ln>
            </p:spPr>
            <p:txBody>
              <a:bodyPr rtlCol="0" anchor="ctr"/>
              <a:lstStyle/>
              <a:p>
                <a:endParaRPr lang="en-US"/>
              </a:p>
            </p:txBody>
          </p:sp>
          <p:sp>
            <p:nvSpPr>
              <p:cNvPr id="2184" name="Freeform 259">
                <a:extLst>
                  <a:ext uri="{FF2B5EF4-FFF2-40B4-BE49-F238E27FC236}">
                    <a16:creationId xmlns:a16="http://schemas.microsoft.com/office/drawing/2014/main" id="{254D7A3A-772D-1F9B-FF29-6D44D0A3E99F}"/>
                  </a:ext>
                </a:extLst>
              </p:cNvPr>
              <p:cNvSpPr/>
              <p:nvPr/>
            </p:nvSpPr>
            <p:spPr>
              <a:xfrm>
                <a:off x="5114222" y="4067515"/>
                <a:ext cx="427361" cy="340373"/>
              </a:xfrm>
              <a:custGeom>
                <a:avLst/>
                <a:gdLst>
                  <a:gd name="connsiteX0" fmla="*/ 402095 w 427361"/>
                  <a:gd name="connsiteY0" fmla="*/ 9024 h 340373"/>
                  <a:gd name="connsiteX1" fmla="*/ 384048 w 427361"/>
                  <a:gd name="connsiteY1" fmla="*/ 16243 h 340373"/>
                  <a:gd name="connsiteX2" fmla="*/ 370332 w 427361"/>
                  <a:gd name="connsiteY2" fmla="*/ 22379 h 340373"/>
                  <a:gd name="connsiteX3" fmla="*/ 192746 w 427361"/>
                  <a:gd name="connsiteY3" fmla="*/ 122361 h 340373"/>
                  <a:gd name="connsiteX4" fmla="*/ 179030 w 427361"/>
                  <a:gd name="connsiteY4" fmla="*/ 131746 h 340373"/>
                  <a:gd name="connsiteX5" fmla="*/ 160261 w 427361"/>
                  <a:gd name="connsiteY5" fmla="*/ 147988 h 340373"/>
                  <a:gd name="connsiteX6" fmla="*/ 104675 w 427361"/>
                  <a:gd name="connsiteY6" fmla="*/ 197438 h 340373"/>
                  <a:gd name="connsiteX7" fmla="*/ 0 w 427361"/>
                  <a:gd name="connsiteY7" fmla="*/ 265657 h 340373"/>
                  <a:gd name="connsiteX8" fmla="*/ 16964 w 427361"/>
                  <a:gd name="connsiteY8" fmla="*/ 338568 h 340373"/>
                  <a:gd name="connsiteX9" fmla="*/ 16964 w 427361"/>
                  <a:gd name="connsiteY9" fmla="*/ 340373 h 340373"/>
                  <a:gd name="connsiteX10" fmla="*/ 329545 w 427361"/>
                  <a:gd name="connsiteY10" fmla="*/ 53059 h 340373"/>
                  <a:gd name="connsiteX11" fmla="*/ 427362 w 427361"/>
                  <a:gd name="connsiteY11" fmla="*/ 0 h 340373"/>
                  <a:gd name="connsiteX12" fmla="*/ 402095 w 427361"/>
                  <a:gd name="connsiteY12" fmla="*/ 9024 h 340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7361" h="340373">
                    <a:moveTo>
                      <a:pt x="402095" y="9024"/>
                    </a:moveTo>
                    <a:cubicBezTo>
                      <a:pt x="399930" y="9745"/>
                      <a:pt x="387658" y="14799"/>
                      <a:pt x="384048" y="16243"/>
                    </a:cubicBezTo>
                    <a:cubicBezTo>
                      <a:pt x="379356" y="18047"/>
                      <a:pt x="375024" y="20213"/>
                      <a:pt x="370332" y="22379"/>
                    </a:cubicBezTo>
                    <a:cubicBezTo>
                      <a:pt x="308249" y="50172"/>
                      <a:pt x="248693" y="83740"/>
                      <a:pt x="192746" y="122361"/>
                    </a:cubicBezTo>
                    <a:cubicBezTo>
                      <a:pt x="188053" y="125609"/>
                      <a:pt x="183722" y="128858"/>
                      <a:pt x="179030" y="131746"/>
                    </a:cubicBezTo>
                    <a:cubicBezTo>
                      <a:pt x="172533" y="137160"/>
                      <a:pt x="166397" y="142574"/>
                      <a:pt x="160261" y="147988"/>
                    </a:cubicBezTo>
                    <a:cubicBezTo>
                      <a:pt x="141852" y="164592"/>
                      <a:pt x="123805" y="181556"/>
                      <a:pt x="104675" y="197438"/>
                    </a:cubicBezTo>
                    <a:cubicBezTo>
                      <a:pt x="73633" y="223787"/>
                      <a:pt x="39343" y="251941"/>
                      <a:pt x="0" y="265657"/>
                    </a:cubicBezTo>
                    <a:cubicBezTo>
                      <a:pt x="7941" y="289840"/>
                      <a:pt x="13716" y="313663"/>
                      <a:pt x="16964" y="338568"/>
                    </a:cubicBezTo>
                    <a:cubicBezTo>
                      <a:pt x="16964" y="339291"/>
                      <a:pt x="16964" y="339651"/>
                      <a:pt x="16964" y="340373"/>
                    </a:cubicBezTo>
                    <a:cubicBezTo>
                      <a:pt x="113338" y="245444"/>
                      <a:pt x="219095" y="130302"/>
                      <a:pt x="329545" y="53059"/>
                    </a:cubicBezTo>
                    <a:cubicBezTo>
                      <a:pt x="356255" y="34290"/>
                      <a:pt x="394154" y="17325"/>
                      <a:pt x="427362" y="0"/>
                    </a:cubicBezTo>
                    <a:cubicBezTo>
                      <a:pt x="419421" y="2526"/>
                      <a:pt x="410758" y="5414"/>
                      <a:pt x="402095" y="9024"/>
                    </a:cubicBezTo>
                    <a:close/>
                  </a:path>
                </a:pathLst>
              </a:custGeom>
              <a:solidFill>
                <a:srgbClr val="FFFFFF"/>
              </a:solidFill>
              <a:ln w="3607" cap="flat">
                <a:noFill/>
                <a:prstDash val="solid"/>
                <a:miter/>
              </a:ln>
            </p:spPr>
            <p:txBody>
              <a:bodyPr rtlCol="0" anchor="ctr"/>
              <a:lstStyle/>
              <a:p>
                <a:endParaRPr lang="en-US"/>
              </a:p>
            </p:txBody>
          </p:sp>
          <p:sp>
            <p:nvSpPr>
              <p:cNvPr id="2185" name="Freeform 260">
                <a:extLst>
                  <a:ext uri="{FF2B5EF4-FFF2-40B4-BE49-F238E27FC236}">
                    <a16:creationId xmlns:a16="http://schemas.microsoft.com/office/drawing/2014/main" id="{F6CBCBDD-348A-C32D-4425-9B36F1FA7494}"/>
                  </a:ext>
                </a:extLst>
              </p:cNvPr>
              <p:cNvSpPr/>
              <p:nvPr/>
            </p:nvSpPr>
            <p:spPr>
              <a:xfrm>
                <a:off x="5564641" y="4165879"/>
                <a:ext cx="31762" cy="132281"/>
              </a:xfrm>
              <a:custGeom>
                <a:avLst/>
                <a:gdLst>
                  <a:gd name="connsiteX0" fmla="*/ 30363 w 31762"/>
                  <a:gd name="connsiteY0" fmla="*/ 2701 h 132281"/>
                  <a:gd name="connsiteX1" fmla="*/ 1126 w 31762"/>
                  <a:gd name="connsiteY1" fmla="*/ 75613 h 132281"/>
                  <a:gd name="connsiteX2" fmla="*/ 17730 w 31762"/>
                  <a:gd name="connsiteY2" fmla="*/ 132282 h 132281"/>
                  <a:gd name="connsiteX3" fmla="*/ 30363 w 31762"/>
                  <a:gd name="connsiteY3" fmla="*/ 2701 h 132281"/>
                </a:gdLst>
                <a:ahLst/>
                <a:cxnLst>
                  <a:cxn ang="0">
                    <a:pos x="connsiteX0" y="connsiteY0"/>
                  </a:cxn>
                  <a:cxn ang="0">
                    <a:pos x="connsiteX1" y="connsiteY1"/>
                  </a:cxn>
                  <a:cxn ang="0">
                    <a:pos x="connsiteX2" y="connsiteY2"/>
                  </a:cxn>
                  <a:cxn ang="0">
                    <a:pos x="connsiteX3" y="connsiteY3"/>
                  </a:cxn>
                </a:cxnLst>
                <a:rect l="l" t="t" r="r" b="b"/>
                <a:pathLst>
                  <a:path w="31762" h="132281">
                    <a:moveTo>
                      <a:pt x="30363" y="2701"/>
                    </a:moveTo>
                    <a:cubicBezTo>
                      <a:pt x="32890" y="-11736"/>
                      <a:pt x="7624" y="34465"/>
                      <a:pt x="1126" y="75613"/>
                    </a:cubicBezTo>
                    <a:cubicBezTo>
                      <a:pt x="-3566" y="105211"/>
                      <a:pt x="7263" y="132282"/>
                      <a:pt x="17730" y="132282"/>
                    </a:cubicBezTo>
                    <a:cubicBezTo>
                      <a:pt x="43357" y="131920"/>
                      <a:pt x="24949" y="33382"/>
                      <a:pt x="30363" y="2701"/>
                    </a:cubicBezTo>
                    <a:close/>
                  </a:path>
                </a:pathLst>
              </a:custGeom>
              <a:solidFill>
                <a:srgbClr val="FFFFFF"/>
              </a:solidFill>
              <a:ln w="3607" cap="flat">
                <a:noFill/>
                <a:prstDash val="solid"/>
                <a:miter/>
              </a:ln>
            </p:spPr>
            <p:txBody>
              <a:bodyPr rtlCol="0" anchor="ctr"/>
              <a:lstStyle/>
              <a:p>
                <a:endParaRPr lang="en-US"/>
              </a:p>
            </p:txBody>
          </p:sp>
          <p:sp>
            <p:nvSpPr>
              <p:cNvPr id="2186" name="Freeform 261">
                <a:extLst>
                  <a:ext uri="{FF2B5EF4-FFF2-40B4-BE49-F238E27FC236}">
                    <a16:creationId xmlns:a16="http://schemas.microsoft.com/office/drawing/2014/main" id="{D3BDB3D4-CCE5-1CEA-45F5-18C11E201CEF}"/>
                  </a:ext>
                </a:extLst>
              </p:cNvPr>
              <p:cNvSpPr/>
              <p:nvPr/>
            </p:nvSpPr>
            <p:spPr>
              <a:xfrm>
                <a:off x="5498227" y="4507101"/>
                <a:ext cx="31762" cy="72598"/>
              </a:xfrm>
              <a:custGeom>
                <a:avLst/>
                <a:gdLst>
                  <a:gd name="connsiteX0" fmla="*/ 30363 w 31762"/>
                  <a:gd name="connsiteY0" fmla="*/ 1492 h 72598"/>
                  <a:gd name="connsiteX1" fmla="*/ 1126 w 31762"/>
                  <a:gd name="connsiteY1" fmla="*/ 41557 h 72598"/>
                  <a:gd name="connsiteX2" fmla="*/ 17730 w 31762"/>
                  <a:gd name="connsiteY2" fmla="*/ 72599 h 72598"/>
                  <a:gd name="connsiteX3" fmla="*/ 30363 w 31762"/>
                  <a:gd name="connsiteY3" fmla="*/ 1492 h 72598"/>
                </a:gdLst>
                <a:ahLst/>
                <a:cxnLst>
                  <a:cxn ang="0">
                    <a:pos x="connsiteX0" y="connsiteY0"/>
                  </a:cxn>
                  <a:cxn ang="0">
                    <a:pos x="connsiteX1" y="connsiteY1"/>
                  </a:cxn>
                  <a:cxn ang="0">
                    <a:pos x="connsiteX2" y="connsiteY2"/>
                  </a:cxn>
                  <a:cxn ang="0">
                    <a:pos x="connsiteX3" y="connsiteY3"/>
                  </a:cxn>
                </a:cxnLst>
                <a:rect l="l" t="t" r="r" b="b"/>
                <a:pathLst>
                  <a:path w="31762" h="72598">
                    <a:moveTo>
                      <a:pt x="30363" y="1492"/>
                    </a:moveTo>
                    <a:cubicBezTo>
                      <a:pt x="32890" y="-6449"/>
                      <a:pt x="7624" y="18818"/>
                      <a:pt x="1126" y="41557"/>
                    </a:cubicBezTo>
                    <a:cubicBezTo>
                      <a:pt x="-3566" y="57800"/>
                      <a:pt x="7263" y="72599"/>
                      <a:pt x="17730" y="72599"/>
                    </a:cubicBezTo>
                    <a:cubicBezTo>
                      <a:pt x="43357" y="72599"/>
                      <a:pt x="24949" y="18457"/>
                      <a:pt x="30363" y="1492"/>
                    </a:cubicBezTo>
                    <a:close/>
                  </a:path>
                </a:pathLst>
              </a:custGeom>
              <a:solidFill>
                <a:srgbClr val="FFFFFF"/>
              </a:solidFill>
              <a:ln w="3607" cap="flat">
                <a:noFill/>
                <a:prstDash val="solid"/>
                <a:miter/>
              </a:ln>
            </p:spPr>
            <p:txBody>
              <a:bodyPr rtlCol="0" anchor="ctr"/>
              <a:lstStyle/>
              <a:p>
                <a:endParaRPr lang="en-US"/>
              </a:p>
            </p:txBody>
          </p:sp>
          <p:sp>
            <p:nvSpPr>
              <p:cNvPr id="2187" name="Freeform 262">
                <a:extLst>
                  <a:ext uri="{FF2B5EF4-FFF2-40B4-BE49-F238E27FC236}">
                    <a16:creationId xmlns:a16="http://schemas.microsoft.com/office/drawing/2014/main" id="{BB04263D-C7DE-8430-0302-4F9B02904412}"/>
                  </a:ext>
                </a:extLst>
              </p:cNvPr>
              <p:cNvSpPr/>
              <p:nvPr/>
            </p:nvSpPr>
            <p:spPr>
              <a:xfrm>
                <a:off x="4529586" y="4254483"/>
                <a:ext cx="73635" cy="261689"/>
              </a:xfrm>
              <a:custGeom>
                <a:avLst/>
                <a:gdLst>
                  <a:gd name="connsiteX0" fmla="*/ 34192 w 73635"/>
                  <a:gd name="connsiteY0" fmla="*/ 2169 h 261689"/>
                  <a:gd name="connsiteX1" fmla="*/ 11091 w 73635"/>
                  <a:gd name="connsiteY1" fmla="*/ 261690 h 261689"/>
                  <a:gd name="connsiteX2" fmla="*/ 72091 w 73635"/>
                  <a:gd name="connsiteY2" fmla="*/ 9749 h 261689"/>
                  <a:gd name="connsiteX3" fmla="*/ 34192 w 73635"/>
                  <a:gd name="connsiteY3" fmla="*/ 2169 h 261689"/>
                </a:gdLst>
                <a:ahLst/>
                <a:cxnLst>
                  <a:cxn ang="0">
                    <a:pos x="connsiteX0" y="connsiteY0"/>
                  </a:cxn>
                  <a:cxn ang="0">
                    <a:pos x="connsiteX1" y="connsiteY1"/>
                  </a:cxn>
                  <a:cxn ang="0">
                    <a:pos x="connsiteX2" y="connsiteY2"/>
                  </a:cxn>
                  <a:cxn ang="0">
                    <a:pos x="connsiteX3" y="connsiteY3"/>
                  </a:cxn>
                </a:cxnLst>
                <a:rect l="l" t="t" r="r" b="b"/>
                <a:pathLst>
                  <a:path w="73635" h="261689">
                    <a:moveTo>
                      <a:pt x="34192" y="2169"/>
                    </a:moveTo>
                    <a:cubicBezTo>
                      <a:pt x="8926" y="2169"/>
                      <a:pt x="-14536" y="261690"/>
                      <a:pt x="11091" y="261690"/>
                    </a:cubicBezTo>
                    <a:cubicBezTo>
                      <a:pt x="30943" y="261690"/>
                      <a:pt x="11091" y="106844"/>
                      <a:pt x="72091" y="9749"/>
                    </a:cubicBezTo>
                    <a:cubicBezTo>
                      <a:pt x="82198" y="-6133"/>
                      <a:pt x="39606" y="2169"/>
                      <a:pt x="34192" y="2169"/>
                    </a:cubicBezTo>
                    <a:close/>
                  </a:path>
                </a:pathLst>
              </a:custGeom>
              <a:solidFill>
                <a:srgbClr val="FFFFFF"/>
              </a:solidFill>
              <a:ln w="3607" cap="flat">
                <a:noFill/>
                <a:prstDash val="solid"/>
                <a:miter/>
              </a:ln>
            </p:spPr>
            <p:txBody>
              <a:bodyPr rtlCol="0" anchor="ctr"/>
              <a:lstStyle/>
              <a:p>
                <a:endParaRPr lang="en-US"/>
              </a:p>
            </p:txBody>
          </p:sp>
          <p:sp>
            <p:nvSpPr>
              <p:cNvPr id="2188" name="Freeform 263">
                <a:extLst>
                  <a:ext uri="{FF2B5EF4-FFF2-40B4-BE49-F238E27FC236}">
                    <a16:creationId xmlns:a16="http://schemas.microsoft.com/office/drawing/2014/main" id="{A01CCCCB-082D-1EB2-55C4-350662B453F7}"/>
                  </a:ext>
                </a:extLst>
              </p:cNvPr>
              <p:cNvSpPr/>
              <p:nvPr/>
            </p:nvSpPr>
            <p:spPr>
              <a:xfrm>
                <a:off x="5036618" y="4001047"/>
                <a:ext cx="566407" cy="437161"/>
              </a:xfrm>
              <a:custGeom>
                <a:avLst/>
                <a:gdLst>
                  <a:gd name="connsiteX0" fmla="*/ 97817 w 566407"/>
                  <a:gd name="connsiteY0" fmla="*/ 198214 h 437161"/>
                  <a:gd name="connsiteX1" fmla="*/ 355894 w 566407"/>
                  <a:gd name="connsiteY1" fmla="*/ 83794 h 437161"/>
                  <a:gd name="connsiteX2" fmla="*/ 447575 w 566407"/>
                  <a:gd name="connsiteY2" fmla="*/ 38314 h 437161"/>
                  <a:gd name="connsiteX3" fmla="*/ 540338 w 566407"/>
                  <a:gd name="connsiteY3" fmla="*/ 45533 h 437161"/>
                  <a:gd name="connsiteX4" fmla="*/ 408231 w 566407"/>
                  <a:gd name="connsiteY4" fmla="*/ 118445 h 437161"/>
                  <a:gd name="connsiteX5" fmla="*/ 95651 w 566407"/>
                  <a:gd name="connsiteY5" fmla="*/ 405759 h 437161"/>
                  <a:gd name="connsiteX6" fmla="*/ 89154 w 566407"/>
                  <a:gd name="connsiteY6" fmla="*/ 437161 h 437161"/>
                  <a:gd name="connsiteX7" fmla="*/ 97095 w 566407"/>
                  <a:gd name="connsiteY7" fmla="*/ 431025 h 437161"/>
                  <a:gd name="connsiteX8" fmla="*/ 175781 w 566407"/>
                  <a:gd name="connsiteY8" fmla="*/ 346924 h 437161"/>
                  <a:gd name="connsiteX9" fmla="*/ 447214 w 566407"/>
                  <a:gd name="connsiteY9" fmla="*/ 111948 h 437161"/>
                  <a:gd name="connsiteX10" fmla="*/ 534563 w 566407"/>
                  <a:gd name="connsiteY10" fmla="*/ 66829 h 437161"/>
                  <a:gd name="connsiteX11" fmla="*/ 563800 w 566407"/>
                  <a:gd name="connsiteY11" fmla="*/ 17380 h 437161"/>
                  <a:gd name="connsiteX12" fmla="*/ 511101 w 566407"/>
                  <a:gd name="connsiteY12" fmla="*/ 1498 h 437161"/>
                  <a:gd name="connsiteX13" fmla="*/ 348675 w 566407"/>
                  <a:gd name="connsiteY13" fmla="*/ 72604 h 437161"/>
                  <a:gd name="connsiteX14" fmla="*/ 1444 w 566407"/>
                  <a:gd name="connsiteY14" fmla="*/ 182693 h 437161"/>
                  <a:gd name="connsiteX15" fmla="*/ 0 w 566407"/>
                  <a:gd name="connsiteY15" fmla="*/ 182693 h 437161"/>
                  <a:gd name="connsiteX16" fmla="*/ 12994 w 566407"/>
                  <a:gd name="connsiteY16" fmla="*/ 201824 h 437161"/>
                  <a:gd name="connsiteX17" fmla="*/ 97817 w 566407"/>
                  <a:gd name="connsiteY17" fmla="*/ 198214 h 437161"/>
                  <a:gd name="connsiteX18" fmla="*/ 512906 w 566407"/>
                  <a:gd name="connsiteY18" fmla="*/ 14853 h 437161"/>
                  <a:gd name="connsiteX19" fmla="*/ 508936 w 566407"/>
                  <a:gd name="connsiteY19" fmla="*/ 38675 h 437161"/>
                  <a:gd name="connsiteX20" fmla="*/ 512906 w 566407"/>
                  <a:gd name="connsiteY20" fmla="*/ 14853 h 43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6407" h="437161">
                    <a:moveTo>
                      <a:pt x="97817" y="198214"/>
                    </a:moveTo>
                    <a:cubicBezTo>
                      <a:pt x="190219" y="176197"/>
                      <a:pt x="272876" y="127107"/>
                      <a:pt x="355894" y="83794"/>
                    </a:cubicBezTo>
                    <a:cubicBezTo>
                      <a:pt x="384409" y="68995"/>
                      <a:pt x="447575" y="38314"/>
                      <a:pt x="447575" y="38314"/>
                    </a:cubicBezTo>
                    <a:cubicBezTo>
                      <a:pt x="458764" y="59610"/>
                      <a:pt x="509658" y="50948"/>
                      <a:pt x="540338" y="45533"/>
                    </a:cubicBezTo>
                    <a:cubicBezTo>
                      <a:pt x="502800" y="70439"/>
                      <a:pt x="444687" y="92817"/>
                      <a:pt x="408231" y="118445"/>
                    </a:cubicBezTo>
                    <a:cubicBezTo>
                      <a:pt x="297782" y="195687"/>
                      <a:pt x="192024" y="310830"/>
                      <a:pt x="95651" y="405759"/>
                    </a:cubicBezTo>
                    <a:cubicBezTo>
                      <a:pt x="96734" y="417309"/>
                      <a:pt x="94207" y="427777"/>
                      <a:pt x="89154" y="437161"/>
                    </a:cubicBezTo>
                    <a:cubicBezTo>
                      <a:pt x="92042" y="435717"/>
                      <a:pt x="94568" y="433191"/>
                      <a:pt x="97095" y="431025"/>
                    </a:cubicBezTo>
                    <a:cubicBezTo>
                      <a:pt x="116947" y="411173"/>
                      <a:pt x="156651" y="367499"/>
                      <a:pt x="175781" y="346924"/>
                    </a:cubicBezTo>
                    <a:cubicBezTo>
                      <a:pt x="258438" y="258492"/>
                      <a:pt x="343983" y="177279"/>
                      <a:pt x="447214" y="111948"/>
                    </a:cubicBezTo>
                    <a:cubicBezTo>
                      <a:pt x="474646" y="94622"/>
                      <a:pt x="506048" y="83072"/>
                      <a:pt x="534563" y="66829"/>
                    </a:cubicBezTo>
                    <a:cubicBezTo>
                      <a:pt x="552610" y="56362"/>
                      <a:pt x="573906" y="41202"/>
                      <a:pt x="563800" y="17380"/>
                    </a:cubicBezTo>
                    <a:cubicBezTo>
                      <a:pt x="555137" y="-3555"/>
                      <a:pt x="532397" y="-668"/>
                      <a:pt x="511101" y="1498"/>
                    </a:cubicBezTo>
                    <a:cubicBezTo>
                      <a:pt x="448658" y="7273"/>
                      <a:pt x="403178" y="50587"/>
                      <a:pt x="348675" y="72604"/>
                    </a:cubicBezTo>
                    <a:cubicBezTo>
                      <a:pt x="246527" y="114113"/>
                      <a:pt x="135716" y="197131"/>
                      <a:pt x="1444" y="182693"/>
                    </a:cubicBezTo>
                    <a:cubicBezTo>
                      <a:pt x="722" y="182693"/>
                      <a:pt x="361" y="182693"/>
                      <a:pt x="0" y="182693"/>
                    </a:cubicBezTo>
                    <a:cubicBezTo>
                      <a:pt x="4692" y="189191"/>
                      <a:pt x="9024" y="195326"/>
                      <a:pt x="12994" y="201824"/>
                    </a:cubicBezTo>
                    <a:cubicBezTo>
                      <a:pt x="36456" y="202906"/>
                      <a:pt x="79408" y="202545"/>
                      <a:pt x="97817" y="198214"/>
                    </a:cubicBezTo>
                    <a:close/>
                    <a:moveTo>
                      <a:pt x="512906" y="14853"/>
                    </a:moveTo>
                    <a:cubicBezTo>
                      <a:pt x="557664" y="15575"/>
                      <a:pt x="569214" y="35788"/>
                      <a:pt x="508936" y="38675"/>
                    </a:cubicBezTo>
                    <a:cubicBezTo>
                      <a:pt x="421225" y="42646"/>
                      <a:pt x="476090" y="14131"/>
                      <a:pt x="512906" y="14853"/>
                    </a:cubicBezTo>
                    <a:close/>
                  </a:path>
                </a:pathLst>
              </a:custGeom>
              <a:solidFill>
                <a:srgbClr val="000000"/>
              </a:solidFill>
              <a:ln w="3607" cap="flat">
                <a:noFill/>
                <a:prstDash val="solid"/>
                <a:miter/>
              </a:ln>
            </p:spPr>
            <p:txBody>
              <a:bodyPr rtlCol="0" anchor="ctr"/>
              <a:lstStyle/>
              <a:p>
                <a:endParaRPr lang="en-US"/>
              </a:p>
            </p:txBody>
          </p:sp>
          <p:sp>
            <p:nvSpPr>
              <p:cNvPr id="2189" name="Freeform 264">
                <a:extLst>
                  <a:ext uri="{FF2B5EF4-FFF2-40B4-BE49-F238E27FC236}">
                    <a16:creationId xmlns:a16="http://schemas.microsoft.com/office/drawing/2014/main" id="{53039E31-D050-C2A0-6F2A-C32F0799A135}"/>
                  </a:ext>
                </a:extLst>
              </p:cNvPr>
              <p:cNvSpPr/>
              <p:nvPr/>
            </p:nvSpPr>
            <p:spPr>
              <a:xfrm>
                <a:off x="4522183" y="4091338"/>
                <a:ext cx="463430" cy="143657"/>
              </a:xfrm>
              <a:custGeom>
                <a:avLst/>
                <a:gdLst>
                  <a:gd name="connsiteX0" fmla="*/ 15607 w 463430"/>
                  <a:gd name="connsiteY0" fmla="*/ 139326 h 143657"/>
                  <a:gd name="connsiteX1" fmla="*/ 57116 w 463430"/>
                  <a:gd name="connsiteY1" fmla="*/ 143657 h 143657"/>
                  <a:gd name="connsiteX2" fmla="*/ 63973 w 463430"/>
                  <a:gd name="connsiteY2" fmla="*/ 142935 h 143657"/>
                  <a:gd name="connsiteX3" fmla="*/ 450909 w 463430"/>
                  <a:gd name="connsiteY3" fmla="*/ 36095 h 143657"/>
                  <a:gd name="connsiteX4" fmla="*/ 437554 w 463430"/>
                  <a:gd name="connsiteY4" fmla="*/ 21657 h 143657"/>
                  <a:gd name="connsiteX5" fmla="*/ 461738 w 463430"/>
                  <a:gd name="connsiteY5" fmla="*/ 25266 h 143657"/>
                  <a:gd name="connsiteX6" fmla="*/ 463182 w 463430"/>
                  <a:gd name="connsiteY6" fmla="*/ 27071 h 143657"/>
                  <a:gd name="connsiteX7" fmla="*/ 453436 w 463430"/>
                  <a:gd name="connsiteY7" fmla="*/ 14077 h 143657"/>
                  <a:gd name="connsiteX8" fmla="*/ 409761 w 463430"/>
                  <a:gd name="connsiteY8" fmla="*/ 0 h 143657"/>
                  <a:gd name="connsiteX9" fmla="*/ 276571 w 463430"/>
                  <a:gd name="connsiteY9" fmla="*/ 16603 h 143657"/>
                  <a:gd name="connsiteX10" fmla="*/ 41234 w 463430"/>
                  <a:gd name="connsiteY10" fmla="*/ 80491 h 143657"/>
                  <a:gd name="connsiteX11" fmla="*/ 86 w 463430"/>
                  <a:gd name="connsiteY11" fmla="*/ 122361 h 143657"/>
                  <a:gd name="connsiteX12" fmla="*/ 1530 w 463430"/>
                  <a:gd name="connsiteY12" fmla="*/ 115503 h 143657"/>
                  <a:gd name="connsiteX13" fmla="*/ 15607 w 463430"/>
                  <a:gd name="connsiteY13" fmla="*/ 139326 h 143657"/>
                  <a:gd name="connsiteX14" fmla="*/ 74441 w 463430"/>
                  <a:gd name="connsiteY14" fmla="*/ 80852 h 143657"/>
                  <a:gd name="connsiteX15" fmla="*/ 244808 w 463430"/>
                  <a:gd name="connsiteY15" fmla="*/ 37539 h 143657"/>
                  <a:gd name="connsiteX16" fmla="*/ 403264 w 463430"/>
                  <a:gd name="connsiteY16" fmla="*/ 13355 h 143657"/>
                  <a:gd name="connsiteX17" fmla="*/ 428530 w 463430"/>
                  <a:gd name="connsiteY17" fmla="*/ 29959 h 143657"/>
                  <a:gd name="connsiteX18" fmla="*/ 167926 w 463430"/>
                  <a:gd name="connsiteY18" fmla="*/ 108645 h 143657"/>
                  <a:gd name="connsiteX19" fmla="*/ 78411 w 463430"/>
                  <a:gd name="connsiteY19" fmla="*/ 124888 h 143657"/>
                  <a:gd name="connsiteX20" fmla="*/ 18494 w 463430"/>
                  <a:gd name="connsiteY20" fmla="*/ 118752 h 143657"/>
                  <a:gd name="connsiteX21" fmla="*/ 74441 w 463430"/>
                  <a:gd name="connsiteY21" fmla="*/ 80852 h 1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63430" h="143657">
                    <a:moveTo>
                      <a:pt x="15607" y="139326"/>
                    </a:moveTo>
                    <a:cubicBezTo>
                      <a:pt x="28601" y="143296"/>
                      <a:pt x="46648" y="141852"/>
                      <a:pt x="57116" y="143657"/>
                    </a:cubicBezTo>
                    <a:cubicBezTo>
                      <a:pt x="59642" y="143296"/>
                      <a:pt x="61808" y="143296"/>
                      <a:pt x="63973" y="142935"/>
                    </a:cubicBezTo>
                    <a:cubicBezTo>
                      <a:pt x="196802" y="121278"/>
                      <a:pt x="327826" y="92763"/>
                      <a:pt x="450909" y="36095"/>
                    </a:cubicBezTo>
                    <a:cubicBezTo>
                      <a:pt x="446939" y="31402"/>
                      <a:pt x="442246" y="26710"/>
                      <a:pt x="437554" y="21657"/>
                    </a:cubicBezTo>
                    <a:cubicBezTo>
                      <a:pt x="451270" y="18769"/>
                      <a:pt x="457406" y="20213"/>
                      <a:pt x="461738" y="25266"/>
                    </a:cubicBezTo>
                    <a:cubicBezTo>
                      <a:pt x="462099" y="25988"/>
                      <a:pt x="462820" y="26349"/>
                      <a:pt x="463182" y="27071"/>
                    </a:cubicBezTo>
                    <a:cubicBezTo>
                      <a:pt x="464625" y="22740"/>
                      <a:pt x="459572" y="18769"/>
                      <a:pt x="453436" y="14077"/>
                    </a:cubicBezTo>
                    <a:cubicBezTo>
                      <a:pt x="440442" y="4331"/>
                      <a:pt x="424921" y="0"/>
                      <a:pt x="409761" y="0"/>
                    </a:cubicBezTo>
                    <a:cubicBezTo>
                      <a:pt x="365004" y="0"/>
                      <a:pt x="320607" y="8302"/>
                      <a:pt x="276571" y="16603"/>
                    </a:cubicBezTo>
                    <a:cubicBezTo>
                      <a:pt x="196080" y="31764"/>
                      <a:pt x="115228" y="42231"/>
                      <a:pt x="41234" y="80491"/>
                    </a:cubicBezTo>
                    <a:cubicBezTo>
                      <a:pt x="25352" y="88793"/>
                      <a:pt x="-1719" y="103231"/>
                      <a:pt x="86" y="122361"/>
                    </a:cubicBezTo>
                    <a:cubicBezTo>
                      <a:pt x="447" y="119834"/>
                      <a:pt x="1169" y="117669"/>
                      <a:pt x="1530" y="115503"/>
                    </a:cubicBezTo>
                    <a:cubicBezTo>
                      <a:pt x="22464" y="134994"/>
                      <a:pt x="20299" y="122000"/>
                      <a:pt x="15607" y="139326"/>
                    </a:cubicBezTo>
                    <a:close/>
                    <a:moveTo>
                      <a:pt x="74441" y="80852"/>
                    </a:moveTo>
                    <a:cubicBezTo>
                      <a:pt x="142299" y="56669"/>
                      <a:pt x="183086" y="50893"/>
                      <a:pt x="244808" y="37539"/>
                    </a:cubicBezTo>
                    <a:cubicBezTo>
                      <a:pt x="275489" y="31041"/>
                      <a:pt x="362838" y="13716"/>
                      <a:pt x="403264" y="13355"/>
                    </a:cubicBezTo>
                    <a:cubicBezTo>
                      <a:pt x="429252" y="12994"/>
                      <a:pt x="446217" y="20213"/>
                      <a:pt x="428530" y="29959"/>
                    </a:cubicBezTo>
                    <a:cubicBezTo>
                      <a:pt x="348039" y="73994"/>
                      <a:pt x="259968" y="87349"/>
                      <a:pt x="167926" y="108645"/>
                    </a:cubicBezTo>
                    <a:cubicBezTo>
                      <a:pt x="138329" y="115503"/>
                      <a:pt x="108370" y="120196"/>
                      <a:pt x="78411" y="124888"/>
                    </a:cubicBezTo>
                    <a:cubicBezTo>
                      <a:pt x="65778" y="127053"/>
                      <a:pt x="23187" y="137160"/>
                      <a:pt x="18494" y="118752"/>
                    </a:cubicBezTo>
                    <a:cubicBezTo>
                      <a:pt x="14885" y="103592"/>
                      <a:pt x="61808" y="85544"/>
                      <a:pt x="74441" y="80852"/>
                    </a:cubicBezTo>
                    <a:close/>
                  </a:path>
                </a:pathLst>
              </a:custGeom>
              <a:solidFill>
                <a:srgbClr val="000000"/>
              </a:solidFill>
              <a:ln w="3607" cap="flat">
                <a:noFill/>
                <a:prstDash val="solid"/>
                <a:miter/>
              </a:ln>
            </p:spPr>
            <p:txBody>
              <a:bodyPr rtlCol="0" anchor="ctr"/>
              <a:lstStyle/>
              <a:p>
                <a:endParaRPr lang="en-US"/>
              </a:p>
            </p:txBody>
          </p:sp>
          <p:sp>
            <p:nvSpPr>
              <p:cNvPr id="2190" name="Freeform 265">
                <a:extLst>
                  <a:ext uri="{FF2B5EF4-FFF2-40B4-BE49-F238E27FC236}">
                    <a16:creationId xmlns:a16="http://schemas.microsoft.com/office/drawing/2014/main" id="{1CB601AE-15A4-162A-1FE5-6A525F29B5E5}"/>
                  </a:ext>
                </a:extLst>
              </p:cNvPr>
              <p:cNvSpPr/>
              <p:nvPr/>
            </p:nvSpPr>
            <p:spPr>
              <a:xfrm>
                <a:off x="5535997" y="4099409"/>
                <a:ext cx="157906" cy="262717"/>
              </a:xfrm>
              <a:custGeom>
                <a:avLst/>
                <a:gdLst>
                  <a:gd name="connsiteX0" fmla="*/ 173 w 157906"/>
                  <a:gd name="connsiteY0" fmla="*/ 174208 h 262717"/>
                  <a:gd name="connsiteX1" fmla="*/ 75611 w 157906"/>
                  <a:gd name="connsiteY1" fmla="*/ 262640 h 262717"/>
                  <a:gd name="connsiteX2" fmla="*/ 157907 w 157906"/>
                  <a:gd name="connsiteY2" fmla="*/ 178178 h 262717"/>
                  <a:gd name="connsiteX3" fmla="*/ 81747 w 157906"/>
                  <a:gd name="connsiteY3" fmla="*/ 7089 h 262717"/>
                  <a:gd name="connsiteX4" fmla="*/ 62978 w 157906"/>
                  <a:gd name="connsiteY4" fmla="*/ 7811 h 262717"/>
                  <a:gd name="connsiteX5" fmla="*/ 173 w 157906"/>
                  <a:gd name="connsiteY5" fmla="*/ 174208 h 262717"/>
                  <a:gd name="connsiteX6" fmla="*/ 74167 w 157906"/>
                  <a:gd name="connsiteY6" fmla="*/ 23332 h 262717"/>
                  <a:gd name="connsiteX7" fmla="*/ 136972 w 157906"/>
                  <a:gd name="connsiteY7" fmla="*/ 143888 h 262717"/>
                  <a:gd name="connsiteX8" fmla="*/ 143108 w 157906"/>
                  <a:gd name="connsiteY8" fmla="*/ 170959 h 262717"/>
                  <a:gd name="connsiteX9" fmla="*/ 75250 w 157906"/>
                  <a:gd name="connsiteY9" fmla="*/ 248563 h 262717"/>
                  <a:gd name="connsiteX10" fmla="*/ 19303 w 157906"/>
                  <a:gd name="connsiteY10" fmla="*/ 165545 h 262717"/>
                  <a:gd name="connsiteX11" fmla="*/ 74167 w 157906"/>
                  <a:gd name="connsiteY11" fmla="*/ 23332 h 26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906" h="262717">
                    <a:moveTo>
                      <a:pt x="173" y="174208"/>
                    </a:moveTo>
                    <a:cubicBezTo>
                      <a:pt x="-2715" y="219687"/>
                      <a:pt x="30854" y="260474"/>
                      <a:pt x="75611" y="262640"/>
                    </a:cubicBezTo>
                    <a:cubicBezTo>
                      <a:pt x="115315" y="264445"/>
                      <a:pt x="155381" y="234847"/>
                      <a:pt x="157907" y="178178"/>
                    </a:cubicBezTo>
                    <a:cubicBezTo>
                      <a:pt x="153937" y="119705"/>
                      <a:pt x="113149" y="65202"/>
                      <a:pt x="81747" y="7089"/>
                    </a:cubicBezTo>
                    <a:cubicBezTo>
                      <a:pt x="76694" y="-2656"/>
                      <a:pt x="67670" y="-2296"/>
                      <a:pt x="62978" y="7811"/>
                    </a:cubicBezTo>
                    <a:cubicBezTo>
                      <a:pt x="38794" y="61953"/>
                      <a:pt x="3783" y="112486"/>
                      <a:pt x="173" y="174208"/>
                    </a:cubicBezTo>
                    <a:close/>
                    <a:moveTo>
                      <a:pt x="74167" y="23332"/>
                    </a:moveTo>
                    <a:cubicBezTo>
                      <a:pt x="94380" y="64480"/>
                      <a:pt x="120008" y="107793"/>
                      <a:pt x="136972" y="143888"/>
                    </a:cubicBezTo>
                    <a:cubicBezTo>
                      <a:pt x="140943" y="152190"/>
                      <a:pt x="142387" y="161936"/>
                      <a:pt x="143108" y="170959"/>
                    </a:cubicBezTo>
                    <a:cubicBezTo>
                      <a:pt x="146357" y="217521"/>
                      <a:pt x="110623" y="250007"/>
                      <a:pt x="75250" y="248563"/>
                    </a:cubicBezTo>
                    <a:cubicBezTo>
                      <a:pt x="39155" y="247119"/>
                      <a:pt x="13167" y="205610"/>
                      <a:pt x="19303" y="165545"/>
                    </a:cubicBezTo>
                    <a:cubicBezTo>
                      <a:pt x="26522" y="119344"/>
                      <a:pt x="41321" y="68450"/>
                      <a:pt x="74167" y="23332"/>
                    </a:cubicBezTo>
                    <a:close/>
                  </a:path>
                </a:pathLst>
              </a:custGeom>
              <a:solidFill>
                <a:srgbClr val="000000"/>
              </a:solidFill>
              <a:ln w="3607" cap="flat">
                <a:noFill/>
                <a:prstDash val="solid"/>
                <a:miter/>
              </a:ln>
            </p:spPr>
            <p:txBody>
              <a:bodyPr rtlCol="0" anchor="ctr"/>
              <a:lstStyle/>
              <a:p>
                <a:endParaRPr lang="en-US"/>
              </a:p>
            </p:txBody>
          </p:sp>
          <p:sp>
            <p:nvSpPr>
              <p:cNvPr id="2191" name="Freeform 266">
                <a:extLst>
                  <a:ext uri="{FF2B5EF4-FFF2-40B4-BE49-F238E27FC236}">
                    <a16:creationId xmlns:a16="http://schemas.microsoft.com/office/drawing/2014/main" id="{9C317A00-B75E-598F-81FF-F79311D492B2}"/>
                  </a:ext>
                </a:extLst>
              </p:cNvPr>
              <p:cNvSpPr/>
              <p:nvPr/>
            </p:nvSpPr>
            <p:spPr>
              <a:xfrm>
                <a:off x="4379923" y="4112245"/>
                <a:ext cx="750428" cy="1748853"/>
              </a:xfrm>
              <a:custGeom>
                <a:avLst/>
                <a:gdLst>
                  <a:gd name="connsiteX0" fmla="*/ 147038 w 750428"/>
                  <a:gd name="connsiteY0" fmla="*/ 133939 h 1748853"/>
                  <a:gd name="connsiteX1" fmla="*/ 134766 w 750428"/>
                  <a:gd name="connsiteY1" fmla="*/ 138993 h 1748853"/>
                  <a:gd name="connsiteX2" fmla="*/ 122494 w 750428"/>
                  <a:gd name="connsiteY2" fmla="*/ 202880 h 1748853"/>
                  <a:gd name="connsiteX3" fmla="*/ 119606 w 750428"/>
                  <a:gd name="connsiteY3" fmla="*/ 396709 h 1748853"/>
                  <a:gd name="connsiteX4" fmla="*/ 121772 w 750428"/>
                  <a:gd name="connsiteY4" fmla="*/ 406094 h 1748853"/>
                  <a:gd name="connsiteX5" fmla="*/ 130796 w 750428"/>
                  <a:gd name="connsiteY5" fmla="*/ 405733 h 1748853"/>
                  <a:gd name="connsiteX6" fmla="*/ 130796 w 750428"/>
                  <a:gd name="connsiteY6" fmla="*/ 417644 h 1748853"/>
                  <a:gd name="connsiteX7" fmla="*/ 125742 w 750428"/>
                  <a:gd name="connsiteY7" fmla="*/ 419088 h 1748853"/>
                  <a:gd name="connsiteX8" fmla="*/ 243050 w 750428"/>
                  <a:gd name="connsiteY8" fmla="*/ 500662 h 1748853"/>
                  <a:gd name="connsiteX9" fmla="*/ 324264 w 750428"/>
                  <a:gd name="connsiteY9" fmla="*/ 499579 h 1748853"/>
                  <a:gd name="connsiteX10" fmla="*/ 317045 w 750428"/>
                  <a:gd name="connsiteY10" fmla="*/ 555526 h 1748853"/>
                  <a:gd name="connsiteX11" fmla="*/ 302968 w 750428"/>
                  <a:gd name="connsiteY11" fmla="*/ 632047 h 1748853"/>
                  <a:gd name="connsiteX12" fmla="*/ 194683 w 750428"/>
                  <a:gd name="connsiteY12" fmla="*/ 580431 h 1748853"/>
                  <a:gd name="connsiteX13" fmla="*/ 26121 w 750428"/>
                  <a:gd name="connsiteY13" fmla="*/ 728780 h 1748853"/>
                  <a:gd name="connsiteX14" fmla="*/ 158228 w 750428"/>
                  <a:gd name="connsiteY14" fmla="*/ 870994 h 1748853"/>
                  <a:gd name="connsiteX15" fmla="*/ 154979 w 750428"/>
                  <a:gd name="connsiteY15" fmla="*/ 949681 h 1748853"/>
                  <a:gd name="connsiteX16" fmla="*/ 194322 w 750428"/>
                  <a:gd name="connsiteY16" fmla="*/ 1219669 h 1748853"/>
                  <a:gd name="connsiteX17" fmla="*/ 184938 w 750428"/>
                  <a:gd name="connsiteY17" fmla="*/ 1338060 h 1748853"/>
                  <a:gd name="connsiteX18" fmla="*/ 132961 w 750428"/>
                  <a:gd name="connsiteY18" fmla="*/ 1463308 h 1748853"/>
                  <a:gd name="connsiteX19" fmla="*/ 9517 w 750428"/>
                  <a:gd name="connsiteY19" fmla="*/ 1620321 h 1748853"/>
                  <a:gd name="connsiteX20" fmla="*/ 22150 w 750428"/>
                  <a:gd name="connsiteY20" fmla="*/ 1706948 h 1748853"/>
                  <a:gd name="connsiteX21" fmla="*/ 116358 w 750428"/>
                  <a:gd name="connsiteY21" fmla="*/ 1711280 h 1748853"/>
                  <a:gd name="connsiteX22" fmla="*/ 281311 w 750428"/>
                  <a:gd name="connsiteY22" fmla="*/ 1528640 h 1748853"/>
                  <a:gd name="connsiteX23" fmla="*/ 369021 w 750428"/>
                  <a:gd name="connsiteY23" fmla="*/ 1388592 h 1748853"/>
                  <a:gd name="connsiteX24" fmla="*/ 415583 w 750428"/>
                  <a:gd name="connsiteY24" fmla="*/ 1388592 h 1748853"/>
                  <a:gd name="connsiteX25" fmla="*/ 504376 w 750428"/>
                  <a:gd name="connsiteY25" fmla="*/ 1502652 h 1748853"/>
                  <a:gd name="connsiteX26" fmla="*/ 508708 w 750428"/>
                  <a:gd name="connsiteY26" fmla="*/ 1620321 h 1748853"/>
                  <a:gd name="connsiteX27" fmla="*/ 498240 w 750428"/>
                  <a:gd name="connsiteY27" fmla="*/ 1693954 h 1748853"/>
                  <a:gd name="connsiteX28" fmla="*/ 542276 w 750428"/>
                  <a:gd name="connsiteY28" fmla="*/ 1745570 h 1748853"/>
                  <a:gd name="connsiteX29" fmla="*/ 640453 w 750428"/>
                  <a:gd name="connsiteY29" fmla="*/ 1680238 h 1748853"/>
                  <a:gd name="connsiteX30" fmla="*/ 679436 w 750428"/>
                  <a:gd name="connsiteY30" fmla="*/ 1530806 h 1748853"/>
                  <a:gd name="connsiteX31" fmla="*/ 617714 w 750428"/>
                  <a:gd name="connsiteY31" fmla="*/ 1349249 h 1748853"/>
                  <a:gd name="connsiteX32" fmla="*/ 545163 w 750428"/>
                  <a:gd name="connsiteY32" fmla="*/ 1183936 h 1748853"/>
                  <a:gd name="connsiteX33" fmla="*/ 491743 w 750428"/>
                  <a:gd name="connsiteY33" fmla="*/ 922249 h 1748853"/>
                  <a:gd name="connsiteX34" fmla="*/ 507625 w 750428"/>
                  <a:gd name="connsiteY34" fmla="*/ 833094 h 1748853"/>
                  <a:gd name="connsiteX35" fmla="*/ 549134 w 750428"/>
                  <a:gd name="connsiteY35" fmla="*/ 713260 h 1748853"/>
                  <a:gd name="connsiteX36" fmla="*/ 529643 w 750428"/>
                  <a:gd name="connsiteY36" fmla="*/ 524484 h 1748853"/>
                  <a:gd name="connsiteX37" fmla="*/ 483441 w 750428"/>
                  <a:gd name="connsiteY37" fmla="*/ 468898 h 1748853"/>
                  <a:gd name="connsiteX38" fmla="*/ 581980 w 750428"/>
                  <a:gd name="connsiteY38" fmla="*/ 435331 h 1748853"/>
                  <a:gd name="connsiteX39" fmla="*/ 697483 w 750428"/>
                  <a:gd name="connsiteY39" fmla="*/ 376857 h 1748853"/>
                  <a:gd name="connsiteX40" fmla="*/ 743684 w 750428"/>
                  <a:gd name="connsiteY40" fmla="*/ 327407 h 1748853"/>
                  <a:gd name="connsiteX41" fmla="*/ 750181 w 750428"/>
                  <a:gd name="connsiteY41" fmla="*/ 296005 h 1748853"/>
                  <a:gd name="connsiteX42" fmla="*/ 750181 w 750428"/>
                  <a:gd name="connsiteY42" fmla="*/ 294200 h 1748853"/>
                  <a:gd name="connsiteX43" fmla="*/ 667164 w 750428"/>
                  <a:gd name="connsiteY43" fmla="*/ 91708 h 1748853"/>
                  <a:gd name="connsiteX44" fmla="*/ 654170 w 750428"/>
                  <a:gd name="connsiteY44" fmla="*/ 72578 h 1748853"/>
                  <a:gd name="connsiteX45" fmla="*/ 603998 w 750428"/>
                  <a:gd name="connsiteY45" fmla="*/ 6886 h 1748853"/>
                  <a:gd name="connsiteX46" fmla="*/ 602554 w 750428"/>
                  <a:gd name="connsiteY46" fmla="*/ 5081 h 1748853"/>
                  <a:gd name="connsiteX47" fmla="*/ 578371 w 750428"/>
                  <a:gd name="connsiteY47" fmla="*/ 1472 h 1748853"/>
                  <a:gd name="connsiteX48" fmla="*/ 591725 w 750428"/>
                  <a:gd name="connsiteY48" fmla="*/ 15909 h 1748853"/>
                  <a:gd name="connsiteX49" fmla="*/ 619157 w 750428"/>
                  <a:gd name="connsiteY49" fmla="*/ 50922 h 1748853"/>
                  <a:gd name="connsiteX50" fmla="*/ 735021 w 750428"/>
                  <a:gd name="connsiteY50" fmla="*/ 289508 h 1748853"/>
                  <a:gd name="connsiteX51" fmla="*/ 681601 w 750428"/>
                  <a:gd name="connsiteY51" fmla="*/ 366390 h 1748853"/>
                  <a:gd name="connsiteX52" fmla="*/ 587394 w 750428"/>
                  <a:gd name="connsiteY52" fmla="*/ 416922 h 1748853"/>
                  <a:gd name="connsiteX53" fmla="*/ 237275 w 750428"/>
                  <a:gd name="connsiteY53" fmla="*/ 482975 h 1748853"/>
                  <a:gd name="connsiteX54" fmla="*/ 131878 w 750428"/>
                  <a:gd name="connsiteY54" fmla="*/ 387685 h 1748853"/>
                  <a:gd name="connsiteX55" fmla="*/ 156062 w 750428"/>
                  <a:gd name="connsiteY55" fmla="*/ 119141 h 1748853"/>
                  <a:gd name="connsiteX56" fmla="*/ 156062 w 750428"/>
                  <a:gd name="connsiteY56" fmla="*/ 119141 h 1748853"/>
                  <a:gd name="connsiteX57" fmla="*/ 141985 w 750428"/>
                  <a:gd name="connsiteY57" fmla="*/ 95679 h 1748853"/>
                  <a:gd name="connsiteX58" fmla="*/ 140541 w 750428"/>
                  <a:gd name="connsiteY58" fmla="*/ 102537 h 1748853"/>
                  <a:gd name="connsiteX59" fmla="*/ 135849 w 750428"/>
                  <a:gd name="connsiteY59" fmla="*/ 125637 h 1748853"/>
                  <a:gd name="connsiteX60" fmla="*/ 136210 w 750428"/>
                  <a:gd name="connsiteY60" fmla="*/ 125637 h 1748853"/>
                  <a:gd name="connsiteX61" fmla="*/ 147038 w 750428"/>
                  <a:gd name="connsiteY61" fmla="*/ 133939 h 1748853"/>
                  <a:gd name="connsiteX62" fmla="*/ 42725 w 750428"/>
                  <a:gd name="connsiteY62" fmla="*/ 719757 h 1748853"/>
                  <a:gd name="connsiteX63" fmla="*/ 186743 w 750428"/>
                  <a:gd name="connsiteY63" fmla="*/ 595230 h 1748853"/>
                  <a:gd name="connsiteX64" fmla="*/ 310908 w 750428"/>
                  <a:gd name="connsiteY64" fmla="*/ 728059 h 1748853"/>
                  <a:gd name="connsiteX65" fmla="*/ 187464 w 750428"/>
                  <a:gd name="connsiteY65" fmla="*/ 857278 h 1748853"/>
                  <a:gd name="connsiteX66" fmla="*/ 42725 w 750428"/>
                  <a:gd name="connsiteY66" fmla="*/ 719757 h 1748853"/>
                  <a:gd name="connsiteX67" fmla="*/ 461063 w 750428"/>
                  <a:gd name="connsiteY67" fmla="*/ 474674 h 1748853"/>
                  <a:gd name="connsiteX68" fmla="*/ 521702 w 750428"/>
                  <a:gd name="connsiteY68" fmla="*/ 537840 h 1748853"/>
                  <a:gd name="connsiteX69" fmla="*/ 532891 w 750428"/>
                  <a:gd name="connsiteY69" fmla="*/ 668142 h 1748853"/>
                  <a:gd name="connsiteX70" fmla="*/ 513039 w 750428"/>
                  <a:gd name="connsiteY70" fmla="*/ 786893 h 1748853"/>
                  <a:gd name="connsiteX71" fmla="*/ 481276 w 750428"/>
                  <a:gd name="connsiteY71" fmla="*/ 943544 h 1748853"/>
                  <a:gd name="connsiteX72" fmla="*/ 566098 w 750428"/>
                  <a:gd name="connsiteY72" fmla="*/ 1285001 h 1748853"/>
                  <a:gd name="connsiteX73" fmla="*/ 666081 w 750428"/>
                  <a:gd name="connsiteY73" fmla="*/ 1523948 h 1748853"/>
                  <a:gd name="connsiteX74" fmla="*/ 613743 w 750428"/>
                  <a:gd name="connsiteY74" fmla="*/ 1704421 h 1748853"/>
                  <a:gd name="connsiteX75" fmla="*/ 563933 w 750428"/>
                  <a:gd name="connsiteY75" fmla="*/ 1732576 h 1748853"/>
                  <a:gd name="connsiteX76" fmla="*/ 515927 w 750428"/>
                  <a:gd name="connsiteY76" fmla="*/ 1666522 h 1748853"/>
                  <a:gd name="connsiteX77" fmla="*/ 524228 w 750428"/>
                  <a:gd name="connsiteY77" fmla="*/ 1500125 h 1748853"/>
                  <a:gd name="connsiteX78" fmla="*/ 443015 w 750428"/>
                  <a:gd name="connsiteY78" fmla="*/ 1396533 h 1748853"/>
                  <a:gd name="connsiteX79" fmla="*/ 340506 w 750428"/>
                  <a:gd name="connsiteY79" fmla="*/ 1400143 h 1748853"/>
                  <a:gd name="connsiteX80" fmla="*/ 339062 w 750428"/>
                  <a:gd name="connsiteY80" fmla="*/ 1403391 h 1748853"/>
                  <a:gd name="connsiteX81" fmla="*/ 133322 w 750428"/>
                  <a:gd name="connsiteY81" fmla="*/ 1673741 h 1748853"/>
                  <a:gd name="connsiteX82" fmla="*/ 107695 w 750428"/>
                  <a:gd name="connsiteY82" fmla="*/ 1697563 h 1748853"/>
                  <a:gd name="connsiteX83" fmla="*/ 32979 w 750428"/>
                  <a:gd name="connsiteY83" fmla="*/ 1691427 h 1748853"/>
                  <a:gd name="connsiteX84" fmla="*/ 47056 w 750428"/>
                  <a:gd name="connsiteY84" fmla="*/ 1592889 h 1748853"/>
                  <a:gd name="connsiteX85" fmla="*/ 139097 w 750428"/>
                  <a:gd name="connsiteY85" fmla="*/ 1484965 h 1748853"/>
                  <a:gd name="connsiteX86" fmla="*/ 199015 w 750428"/>
                  <a:gd name="connsiteY86" fmla="*/ 1346362 h 1748853"/>
                  <a:gd name="connsiteX87" fmla="*/ 209121 w 750428"/>
                  <a:gd name="connsiteY87" fmla="*/ 1225805 h 1748853"/>
                  <a:gd name="connsiteX88" fmla="*/ 167973 w 750428"/>
                  <a:gd name="connsiteY88" fmla="*/ 933438 h 1748853"/>
                  <a:gd name="connsiteX89" fmla="*/ 174470 w 750428"/>
                  <a:gd name="connsiteY89" fmla="*/ 872799 h 1748853"/>
                  <a:gd name="connsiteX90" fmla="*/ 190352 w 750428"/>
                  <a:gd name="connsiteY90" fmla="*/ 873521 h 1748853"/>
                  <a:gd name="connsiteX91" fmla="*/ 314879 w 750428"/>
                  <a:gd name="connsiteY91" fmla="*/ 789059 h 1748853"/>
                  <a:gd name="connsiteX92" fmla="*/ 320293 w 750428"/>
                  <a:gd name="connsiteY92" fmla="*/ 787254 h 1748853"/>
                  <a:gd name="connsiteX93" fmla="*/ 389595 w 750428"/>
                  <a:gd name="connsiteY93" fmla="*/ 698461 h 1748853"/>
                  <a:gd name="connsiteX94" fmla="*/ 404755 w 750428"/>
                  <a:gd name="connsiteY94" fmla="*/ 604976 h 1748853"/>
                  <a:gd name="connsiteX95" fmla="*/ 461063 w 750428"/>
                  <a:gd name="connsiteY95" fmla="*/ 474674 h 1748853"/>
                  <a:gd name="connsiteX96" fmla="*/ 337258 w 750428"/>
                  <a:gd name="connsiteY96" fmla="*/ 498135 h 1748853"/>
                  <a:gd name="connsiteX97" fmla="*/ 400062 w 750428"/>
                  <a:gd name="connsiteY97" fmla="*/ 488750 h 1748853"/>
                  <a:gd name="connsiteX98" fmla="*/ 388873 w 750428"/>
                  <a:gd name="connsiteY98" fmla="*/ 524484 h 1748853"/>
                  <a:gd name="connsiteX99" fmla="*/ 389234 w 750428"/>
                  <a:gd name="connsiteY99" fmla="*/ 649011 h 1748853"/>
                  <a:gd name="connsiteX100" fmla="*/ 323903 w 750428"/>
                  <a:gd name="connsiteY100" fmla="*/ 761266 h 1748853"/>
                  <a:gd name="connsiteX101" fmla="*/ 327873 w 750428"/>
                  <a:gd name="connsiteY101" fmla="*/ 724449 h 1748853"/>
                  <a:gd name="connsiteX102" fmla="*/ 309826 w 750428"/>
                  <a:gd name="connsiteY102" fmla="*/ 642875 h 1748853"/>
                  <a:gd name="connsiteX103" fmla="*/ 328595 w 750428"/>
                  <a:gd name="connsiteY103" fmla="*/ 585124 h 1748853"/>
                  <a:gd name="connsiteX104" fmla="*/ 337258 w 750428"/>
                  <a:gd name="connsiteY104" fmla="*/ 498135 h 174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750428" h="1748853">
                    <a:moveTo>
                      <a:pt x="147038" y="133939"/>
                    </a:moveTo>
                    <a:cubicBezTo>
                      <a:pt x="146677" y="141519"/>
                      <a:pt x="141263" y="138632"/>
                      <a:pt x="134766" y="138993"/>
                    </a:cubicBezTo>
                    <a:cubicBezTo>
                      <a:pt x="129713" y="163537"/>
                      <a:pt x="124659" y="189886"/>
                      <a:pt x="122494" y="202880"/>
                    </a:cubicBezTo>
                    <a:cubicBezTo>
                      <a:pt x="113831" y="263158"/>
                      <a:pt x="107334" y="335348"/>
                      <a:pt x="119606" y="396709"/>
                    </a:cubicBezTo>
                    <a:cubicBezTo>
                      <a:pt x="120328" y="399958"/>
                      <a:pt x="121050" y="403206"/>
                      <a:pt x="121772" y="406094"/>
                    </a:cubicBezTo>
                    <a:cubicBezTo>
                      <a:pt x="124659" y="406094"/>
                      <a:pt x="127908" y="405733"/>
                      <a:pt x="130796" y="405733"/>
                    </a:cubicBezTo>
                    <a:cubicBezTo>
                      <a:pt x="140902" y="410064"/>
                      <a:pt x="114192" y="411508"/>
                      <a:pt x="130796" y="417644"/>
                    </a:cubicBezTo>
                    <a:cubicBezTo>
                      <a:pt x="128991" y="418366"/>
                      <a:pt x="127547" y="418727"/>
                      <a:pt x="125742" y="419088"/>
                    </a:cubicBezTo>
                    <a:cubicBezTo>
                      <a:pt x="143790" y="468538"/>
                      <a:pt x="186743" y="497413"/>
                      <a:pt x="243050" y="500662"/>
                    </a:cubicBezTo>
                    <a:cubicBezTo>
                      <a:pt x="270482" y="502106"/>
                      <a:pt x="297553" y="501745"/>
                      <a:pt x="324264" y="499579"/>
                    </a:cubicBezTo>
                    <a:cubicBezTo>
                      <a:pt x="320654" y="517988"/>
                      <a:pt x="318127" y="536757"/>
                      <a:pt x="317045" y="555526"/>
                    </a:cubicBezTo>
                    <a:cubicBezTo>
                      <a:pt x="315601" y="581514"/>
                      <a:pt x="319571" y="610390"/>
                      <a:pt x="302968" y="632047"/>
                    </a:cubicBezTo>
                    <a:cubicBezTo>
                      <a:pt x="284559" y="603893"/>
                      <a:pt x="252074" y="585124"/>
                      <a:pt x="194683" y="580431"/>
                    </a:cubicBezTo>
                    <a:cubicBezTo>
                      <a:pt x="91813" y="571768"/>
                      <a:pt x="23594" y="642514"/>
                      <a:pt x="26121" y="728780"/>
                    </a:cubicBezTo>
                    <a:cubicBezTo>
                      <a:pt x="27926" y="790142"/>
                      <a:pt x="68713" y="858000"/>
                      <a:pt x="158228" y="870994"/>
                    </a:cubicBezTo>
                    <a:cubicBezTo>
                      <a:pt x="150287" y="884710"/>
                      <a:pt x="148843" y="919000"/>
                      <a:pt x="154979" y="949681"/>
                    </a:cubicBezTo>
                    <a:cubicBezTo>
                      <a:pt x="155340" y="951846"/>
                      <a:pt x="182050" y="1127989"/>
                      <a:pt x="194322" y="1219669"/>
                    </a:cubicBezTo>
                    <a:cubicBezTo>
                      <a:pt x="199376" y="1257930"/>
                      <a:pt x="198654" y="1299439"/>
                      <a:pt x="184938" y="1338060"/>
                    </a:cubicBezTo>
                    <a:cubicBezTo>
                      <a:pt x="171583" y="1375238"/>
                      <a:pt x="150648" y="1427575"/>
                      <a:pt x="132961" y="1463308"/>
                    </a:cubicBezTo>
                    <a:cubicBezTo>
                      <a:pt x="101920" y="1526113"/>
                      <a:pt x="39115" y="1563652"/>
                      <a:pt x="9517" y="1620321"/>
                    </a:cubicBezTo>
                    <a:cubicBezTo>
                      <a:pt x="-7808" y="1653167"/>
                      <a:pt x="-228" y="1689623"/>
                      <a:pt x="22150" y="1706948"/>
                    </a:cubicBezTo>
                    <a:cubicBezTo>
                      <a:pt x="53192" y="1731132"/>
                      <a:pt x="97588" y="1729327"/>
                      <a:pt x="116358" y="1711280"/>
                    </a:cubicBezTo>
                    <a:cubicBezTo>
                      <a:pt x="176636" y="1653889"/>
                      <a:pt x="231139" y="1594693"/>
                      <a:pt x="281311" y="1528640"/>
                    </a:cubicBezTo>
                    <a:cubicBezTo>
                      <a:pt x="314518" y="1484965"/>
                      <a:pt x="339423" y="1435155"/>
                      <a:pt x="369021" y="1388592"/>
                    </a:cubicBezTo>
                    <a:cubicBezTo>
                      <a:pt x="383459" y="1366214"/>
                      <a:pt x="393204" y="1364409"/>
                      <a:pt x="415583" y="1388592"/>
                    </a:cubicBezTo>
                    <a:cubicBezTo>
                      <a:pt x="449151" y="1425409"/>
                      <a:pt x="481997" y="1472693"/>
                      <a:pt x="504376" y="1502652"/>
                    </a:cubicBezTo>
                    <a:cubicBezTo>
                      <a:pt x="527116" y="1532971"/>
                      <a:pt x="513400" y="1570871"/>
                      <a:pt x="508708" y="1620321"/>
                    </a:cubicBezTo>
                    <a:cubicBezTo>
                      <a:pt x="506181" y="1644865"/>
                      <a:pt x="499684" y="1669410"/>
                      <a:pt x="498240" y="1693954"/>
                    </a:cubicBezTo>
                    <a:cubicBezTo>
                      <a:pt x="496796" y="1722108"/>
                      <a:pt x="518453" y="1740877"/>
                      <a:pt x="542276" y="1745570"/>
                    </a:cubicBezTo>
                    <a:cubicBezTo>
                      <a:pt x="613382" y="1759285"/>
                      <a:pt x="618436" y="1728605"/>
                      <a:pt x="640453" y="1680238"/>
                    </a:cubicBezTo>
                    <a:cubicBezTo>
                      <a:pt x="662110" y="1632954"/>
                      <a:pt x="666441" y="1580255"/>
                      <a:pt x="679436" y="1530806"/>
                    </a:cubicBezTo>
                    <a:cubicBezTo>
                      <a:pt x="688098" y="1497238"/>
                      <a:pt x="653087" y="1408445"/>
                      <a:pt x="617714" y="1349249"/>
                    </a:cubicBezTo>
                    <a:cubicBezTo>
                      <a:pt x="585590" y="1295107"/>
                      <a:pt x="562128" y="1245657"/>
                      <a:pt x="545163" y="1183936"/>
                    </a:cubicBezTo>
                    <a:cubicBezTo>
                      <a:pt x="520619" y="1094420"/>
                      <a:pt x="506542" y="1013568"/>
                      <a:pt x="491743" y="922249"/>
                    </a:cubicBezTo>
                    <a:cubicBezTo>
                      <a:pt x="487412" y="895899"/>
                      <a:pt x="493548" y="856917"/>
                      <a:pt x="507625" y="833094"/>
                    </a:cubicBezTo>
                    <a:cubicBezTo>
                      <a:pt x="525311" y="803136"/>
                      <a:pt x="548412" y="749716"/>
                      <a:pt x="549134" y="713260"/>
                    </a:cubicBezTo>
                    <a:cubicBezTo>
                      <a:pt x="550577" y="639266"/>
                      <a:pt x="541915" y="613999"/>
                      <a:pt x="529643" y="524484"/>
                    </a:cubicBezTo>
                    <a:cubicBezTo>
                      <a:pt x="524228" y="484419"/>
                      <a:pt x="497518" y="473591"/>
                      <a:pt x="483441" y="468898"/>
                    </a:cubicBezTo>
                    <a:cubicBezTo>
                      <a:pt x="516648" y="459153"/>
                      <a:pt x="549495" y="447603"/>
                      <a:pt x="581980" y="435331"/>
                    </a:cubicBezTo>
                    <a:cubicBezTo>
                      <a:pt x="622406" y="420170"/>
                      <a:pt x="663554" y="405372"/>
                      <a:pt x="697483" y="376857"/>
                    </a:cubicBezTo>
                    <a:cubicBezTo>
                      <a:pt x="714087" y="363141"/>
                      <a:pt x="733578" y="346898"/>
                      <a:pt x="743684" y="327407"/>
                    </a:cubicBezTo>
                    <a:cubicBezTo>
                      <a:pt x="748738" y="317662"/>
                      <a:pt x="751264" y="307194"/>
                      <a:pt x="750181" y="296005"/>
                    </a:cubicBezTo>
                    <a:cubicBezTo>
                      <a:pt x="750181" y="295283"/>
                      <a:pt x="750181" y="294922"/>
                      <a:pt x="750181" y="294200"/>
                    </a:cubicBezTo>
                    <a:cubicBezTo>
                      <a:pt x="741158" y="225981"/>
                      <a:pt x="714448" y="162454"/>
                      <a:pt x="667164" y="91708"/>
                    </a:cubicBezTo>
                    <a:cubicBezTo>
                      <a:pt x="662832" y="85572"/>
                      <a:pt x="658501" y="79075"/>
                      <a:pt x="654170" y="72578"/>
                    </a:cubicBezTo>
                    <a:cubicBezTo>
                      <a:pt x="639370" y="51643"/>
                      <a:pt x="622406" y="29626"/>
                      <a:pt x="603998" y="6886"/>
                    </a:cubicBezTo>
                    <a:cubicBezTo>
                      <a:pt x="603637" y="6164"/>
                      <a:pt x="602915" y="5803"/>
                      <a:pt x="602554" y="5081"/>
                    </a:cubicBezTo>
                    <a:cubicBezTo>
                      <a:pt x="598223" y="28"/>
                      <a:pt x="592086" y="-1416"/>
                      <a:pt x="578371" y="1472"/>
                    </a:cubicBezTo>
                    <a:cubicBezTo>
                      <a:pt x="583424" y="6525"/>
                      <a:pt x="587755" y="11578"/>
                      <a:pt x="591725" y="15909"/>
                    </a:cubicBezTo>
                    <a:cubicBezTo>
                      <a:pt x="606163" y="32513"/>
                      <a:pt x="614826" y="45507"/>
                      <a:pt x="619157" y="50922"/>
                    </a:cubicBezTo>
                    <a:cubicBezTo>
                      <a:pt x="684489" y="135383"/>
                      <a:pt x="722750" y="203963"/>
                      <a:pt x="735021" y="289508"/>
                    </a:cubicBezTo>
                    <a:cubicBezTo>
                      <a:pt x="739714" y="321993"/>
                      <a:pt x="706868" y="347620"/>
                      <a:pt x="681601" y="366390"/>
                    </a:cubicBezTo>
                    <a:cubicBezTo>
                      <a:pt x="652726" y="387685"/>
                      <a:pt x="620240" y="404650"/>
                      <a:pt x="587394" y="416922"/>
                    </a:cubicBezTo>
                    <a:cubicBezTo>
                      <a:pt x="476944" y="458070"/>
                      <a:pt x="357110" y="487307"/>
                      <a:pt x="237275" y="482975"/>
                    </a:cubicBezTo>
                    <a:cubicBezTo>
                      <a:pt x="179885" y="480810"/>
                      <a:pt x="141263" y="444354"/>
                      <a:pt x="131878" y="387685"/>
                    </a:cubicBezTo>
                    <a:cubicBezTo>
                      <a:pt x="121411" y="325242"/>
                      <a:pt x="140541" y="175088"/>
                      <a:pt x="156062" y="119141"/>
                    </a:cubicBezTo>
                    <a:cubicBezTo>
                      <a:pt x="156062" y="119141"/>
                      <a:pt x="156062" y="119141"/>
                      <a:pt x="156062" y="119141"/>
                    </a:cubicBezTo>
                    <a:cubicBezTo>
                      <a:pt x="160754" y="101815"/>
                      <a:pt x="162920" y="114809"/>
                      <a:pt x="141985" y="95679"/>
                    </a:cubicBezTo>
                    <a:cubicBezTo>
                      <a:pt x="141624" y="97845"/>
                      <a:pt x="141263" y="100010"/>
                      <a:pt x="140541" y="102537"/>
                    </a:cubicBezTo>
                    <a:cubicBezTo>
                      <a:pt x="139097" y="109034"/>
                      <a:pt x="137653" y="116975"/>
                      <a:pt x="135849" y="125637"/>
                    </a:cubicBezTo>
                    <a:cubicBezTo>
                      <a:pt x="135849" y="125637"/>
                      <a:pt x="136210" y="125637"/>
                      <a:pt x="136210" y="125637"/>
                    </a:cubicBezTo>
                    <a:cubicBezTo>
                      <a:pt x="142707" y="126721"/>
                      <a:pt x="147038" y="128525"/>
                      <a:pt x="147038" y="133939"/>
                    </a:cubicBezTo>
                    <a:close/>
                    <a:moveTo>
                      <a:pt x="42725" y="719757"/>
                    </a:moveTo>
                    <a:cubicBezTo>
                      <a:pt x="41281" y="660562"/>
                      <a:pt x="86760" y="591620"/>
                      <a:pt x="186743" y="595230"/>
                    </a:cubicBezTo>
                    <a:cubicBezTo>
                      <a:pt x="291778" y="599201"/>
                      <a:pt x="307299" y="659118"/>
                      <a:pt x="310908" y="728059"/>
                    </a:cubicBezTo>
                    <a:cubicBezTo>
                      <a:pt x="314518" y="795195"/>
                      <a:pt x="254601" y="856917"/>
                      <a:pt x="187464" y="857278"/>
                    </a:cubicBezTo>
                    <a:cubicBezTo>
                      <a:pt x="122494" y="858000"/>
                      <a:pt x="45251" y="822266"/>
                      <a:pt x="42725" y="719757"/>
                    </a:cubicBezTo>
                    <a:close/>
                    <a:moveTo>
                      <a:pt x="461063" y="474674"/>
                    </a:moveTo>
                    <a:cubicBezTo>
                      <a:pt x="505098" y="475756"/>
                      <a:pt x="519897" y="519792"/>
                      <a:pt x="521702" y="537840"/>
                    </a:cubicBezTo>
                    <a:cubicBezTo>
                      <a:pt x="526755" y="590538"/>
                      <a:pt x="528921" y="615443"/>
                      <a:pt x="532891" y="668142"/>
                    </a:cubicBezTo>
                    <a:cubicBezTo>
                      <a:pt x="535418" y="700266"/>
                      <a:pt x="531086" y="758018"/>
                      <a:pt x="513039" y="786893"/>
                    </a:cubicBezTo>
                    <a:cubicBezTo>
                      <a:pt x="479471" y="841035"/>
                      <a:pt x="469003" y="877852"/>
                      <a:pt x="481276" y="943544"/>
                    </a:cubicBezTo>
                    <a:cubicBezTo>
                      <a:pt x="496435" y="1023314"/>
                      <a:pt x="523145" y="1205231"/>
                      <a:pt x="566098" y="1285001"/>
                    </a:cubicBezTo>
                    <a:cubicBezTo>
                      <a:pt x="627459" y="1399060"/>
                      <a:pt x="672217" y="1486048"/>
                      <a:pt x="666081" y="1523948"/>
                    </a:cubicBezTo>
                    <a:cubicBezTo>
                      <a:pt x="657418" y="1578451"/>
                      <a:pt x="641175" y="1646670"/>
                      <a:pt x="613743" y="1704421"/>
                    </a:cubicBezTo>
                    <a:cubicBezTo>
                      <a:pt x="601110" y="1731132"/>
                      <a:pt x="574039" y="1730409"/>
                      <a:pt x="563933" y="1732576"/>
                    </a:cubicBezTo>
                    <a:cubicBezTo>
                      <a:pt x="527477" y="1726078"/>
                      <a:pt x="510873" y="1714889"/>
                      <a:pt x="515927" y="1666522"/>
                    </a:cubicBezTo>
                    <a:cubicBezTo>
                      <a:pt x="523145" y="1599025"/>
                      <a:pt x="545885" y="1536581"/>
                      <a:pt x="524228" y="1500125"/>
                    </a:cubicBezTo>
                    <a:cubicBezTo>
                      <a:pt x="509791" y="1475942"/>
                      <a:pt x="458897" y="1419634"/>
                      <a:pt x="443015" y="1396533"/>
                    </a:cubicBezTo>
                    <a:cubicBezTo>
                      <a:pt x="399702" y="1333367"/>
                      <a:pt x="380932" y="1334090"/>
                      <a:pt x="340506" y="1400143"/>
                    </a:cubicBezTo>
                    <a:cubicBezTo>
                      <a:pt x="339784" y="1401226"/>
                      <a:pt x="339423" y="1402309"/>
                      <a:pt x="339062" y="1403391"/>
                    </a:cubicBezTo>
                    <a:cubicBezTo>
                      <a:pt x="287808" y="1506622"/>
                      <a:pt x="209843" y="1589640"/>
                      <a:pt x="133322" y="1673741"/>
                    </a:cubicBezTo>
                    <a:cubicBezTo>
                      <a:pt x="125382" y="1682404"/>
                      <a:pt x="117441" y="1691427"/>
                      <a:pt x="107695" y="1697563"/>
                    </a:cubicBezTo>
                    <a:cubicBezTo>
                      <a:pt x="74849" y="1718138"/>
                      <a:pt x="55358" y="1712001"/>
                      <a:pt x="32979" y="1691427"/>
                    </a:cubicBezTo>
                    <a:cubicBezTo>
                      <a:pt x="-950" y="1659664"/>
                      <a:pt x="31535" y="1611297"/>
                      <a:pt x="47056" y="1592889"/>
                    </a:cubicBezTo>
                    <a:cubicBezTo>
                      <a:pt x="78819" y="1555350"/>
                      <a:pt x="108417" y="1535859"/>
                      <a:pt x="139097" y="1484965"/>
                    </a:cubicBezTo>
                    <a:cubicBezTo>
                      <a:pt x="164725" y="1442735"/>
                      <a:pt x="183855" y="1392924"/>
                      <a:pt x="199015" y="1346362"/>
                    </a:cubicBezTo>
                    <a:cubicBezTo>
                      <a:pt x="212009" y="1306658"/>
                      <a:pt x="216340" y="1268036"/>
                      <a:pt x="209121" y="1225805"/>
                    </a:cubicBezTo>
                    <a:cubicBezTo>
                      <a:pt x="193239" y="1128710"/>
                      <a:pt x="182411" y="1030894"/>
                      <a:pt x="167973" y="933438"/>
                    </a:cubicBezTo>
                    <a:cubicBezTo>
                      <a:pt x="165808" y="899148"/>
                      <a:pt x="171943" y="881461"/>
                      <a:pt x="174470" y="872799"/>
                    </a:cubicBezTo>
                    <a:cubicBezTo>
                      <a:pt x="179524" y="873159"/>
                      <a:pt x="184938" y="873521"/>
                      <a:pt x="190352" y="873521"/>
                    </a:cubicBezTo>
                    <a:cubicBezTo>
                      <a:pt x="244133" y="873521"/>
                      <a:pt x="292861" y="836704"/>
                      <a:pt x="314879" y="789059"/>
                    </a:cubicBezTo>
                    <a:cubicBezTo>
                      <a:pt x="316684" y="789420"/>
                      <a:pt x="318488" y="789059"/>
                      <a:pt x="320293" y="787254"/>
                    </a:cubicBezTo>
                    <a:cubicBezTo>
                      <a:pt x="344116" y="760183"/>
                      <a:pt x="374435" y="731668"/>
                      <a:pt x="389595" y="698461"/>
                    </a:cubicBezTo>
                    <a:cubicBezTo>
                      <a:pt x="402950" y="669224"/>
                      <a:pt x="405477" y="636378"/>
                      <a:pt x="404755" y="604976"/>
                    </a:cubicBezTo>
                    <a:cubicBezTo>
                      <a:pt x="404394" y="572851"/>
                      <a:pt x="379850" y="472869"/>
                      <a:pt x="461063" y="474674"/>
                    </a:cubicBezTo>
                    <a:close/>
                    <a:moveTo>
                      <a:pt x="337258" y="498135"/>
                    </a:moveTo>
                    <a:cubicBezTo>
                      <a:pt x="358554" y="495969"/>
                      <a:pt x="379488" y="492721"/>
                      <a:pt x="400062" y="488750"/>
                    </a:cubicBezTo>
                    <a:cubicBezTo>
                      <a:pt x="393926" y="499218"/>
                      <a:pt x="390317" y="511490"/>
                      <a:pt x="388873" y="524484"/>
                    </a:cubicBezTo>
                    <a:cubicBezTo>
                      <a:pt x="384542" y="565632"/>
                      <a:pt x="392483" y="607502"/>
                      <a:pt x="389234" y="649011"/>
                    </a:cubicBezTo>
                    <a:cubicBezTo>
                      <a:pt x="385264" y="697017"/>
                      <a:pt x="354583" y="726976"/>
                      <a:pt x="323903" y="761266"/>
                    </a:cubicBezTo>
                    <a:cubicBezTo>
                      <a:pt x="327512" y="747911"/>
                      <a:pt x="328956" y="738165"/>
                      <a:pt x="327873" y="724449"/>
                    </a:cubicBezTo>
                    <a:cubicBezTo>
                      <a:pt x="325707" y="693047"/>
                      <a:pt x="321015" y="665254"/>
                      <a:pt x="309826" y="642875"/>
                    </a:cubicBezTo>
                    <a:cubicBezTo>
                      <a:pt x="324264" y="626272"/>
                      <a:pt x="327873" y="606420"/>
                      <a:pt x="328595" y="585124"/>
                    </a:cubicBezTo>
                    <a:cubicBezTo>
                      <a:pt x="329678" y="555526"/>
                      <a:pt x="331482" y="527011"/>
                      <a:pt x="337258" y="498135"/>
                    </a:cubicBezTo>
                    <a:close/>
                  </a:path>
                </a:pathLst>
              </a:custGeom>
              <a:solidFill>
                <a:srgbClr val="000000"/>
              </a:solidFill>
              <a:ln w="3607" cap="flat">
                <a:noFill/>
                <a:prstDash val="solid"/>
                <a:miter/>
              </a:ln>
            </p:spPr>
            <p:txBody>
              <a:bodyPr rtlCol="0" anchor="ctr"/>
              <a:lstStyle/>
              <a:p>
                <a:endParaRPr lang="en-US"/>
              </a:p>
            </p:txBody>
          </p:sp>
          <p:sp>
            <p:nvSpPr>
              <p:cNvPr id="2192" name="Freeform 267">
                <a:extLst>
                  <a:ext uri="{FF2B5EF4-FFF2-40B4-BE49-F238E27FC236}">
                    <a16:creationId xmlns:a16="http://schemas.microsoft.com/office/drawing/2014/main" id="{0C54B0E0-C3EC-5348-7EF9-A3A40B8A6791}"/>
                  </a:ext>
                </a:extLst>
              </p:cNvPr>
              <p:cNvSpPr/>
              <p:nvPr/>
            </p:nvSpPr>
            <p:spPr>
              <a:xfrm>
                <a:off x="4318140" y="4234131"/>
                <a:ext cx="208820" cy="300271"/>
              </a:xfrm>
              <a:custGeom>
                <a:avLst/>
                <a:gdLst>
                  <a:gd name="connsiteX0" fmla="*/ 78519 w 208820"/>
                  <a:gd name="connsiteY0" fmla="*/ 282404 h 300271"/>
                  <a:gd name="connsiteX1" fmla="*/ 187886 w 208820"/>
                  <a:gd name="connsiteY1" fmla="*/ 296841 h 300271"/>
                  <a:gd name="connsiteX2" fmla="*/ 192939 w 208820"/>
                  <a:gd name="connsiteY2" fmla="*/ 295398 h 300271"/>
                  <a:gd name="connsiteX3" fmla="*/ 192939 w 208820"/>
                  <a:gd name="connsiteY3" fmla="*/ 283486 h 300271"/>
                  <a:gd name="connsiteX4" fmla="*/ 183915 w 208820"/>
                  <a:gd name="connsiteY4" fmla="*/ 283847 h 300271"/>
                  <a:gd name="connsiteX5" fmla="*/ 21489 w 208820"/>
                  <a:gd name="connsiteY5" fmla="*/ 128640 h 300271"/>
                  <a:gd name="connsiteX6" fmla="*/ 196549 w 208820"/>
                  <a:gd name="connsiteY6" fmla="*/ 16385 h 300271"/>
                  <a:gd name="connsiteX7" fmla="*/ 196549 w 208820"/>
                  <a:gd name="connsiteY7" fmla="*/ 16385 h 300271"/>
                  <a:gd name="connsiteX8" fmla="*/ 208821 w 208820"/>
                  <a:gd name="connsiteY8" fmla="*/ 11332 h 300271"/>
                  <a:gd name="connsiteX9" fmla="*/ 199797 w 208820"/>
                  <a:gd name="connsiteY9" fmla="*/ 2308 h 300271"/>
                  <a:gd name="connsiteX10" fmla="*/ 199436 w 208820"/>
                  <a:gd name="connsiteY10" fmla="*/ 2308 h 300271"/>
                  <a:gd name="connsiteX11" fmla="*/ 40619 w 208820"/>
                  <a:gd name="connsiteY11" fmla="*/ 50675 h 300271"/>
                  <a:gd name="connsiteX12" fmla="*/ 78519 w 208820"/>
                  <a:gd name="connsiteY12" fmla="*/ 282404 h 30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820" h="300271">
                    <a:moveTo>
                      <a:pt x="78519" y="282404"/>
                    </a:moveTo>
                    <a:cubicBezTo>
                      <a:pt x="99093" y="294675"/>
                      <a:pt x="153596" y="306226"/>
                      <a:pt x="187886" y="296841"/>
                    </a:cubicBezTo>
                    <a:cubicBezTo>
                      <a:pt x="189691" y="296480"/>
                      <a:pt x="191495" y="295758"/>
                      <a:pt x="192939" y="295398"/>
                    </a:cubicBezTo>
                    <a:cubicBezTo>
                      <a:pt x="176336" y="289261"/>
                      <a:pt x="203045" y="287818"/>
                      <a:pt x="192939" y="283486"/>
                    </a:cubicBezTo>
                    <a:cubicBezTo>
                      <a:pt x="189691" y="283847"/>
                      <a:pt x="186803" y="283847"/>
                      <a:pt x="183915" y="283847"/>
                    </a:cubicBezTo>
                    <a:cubicBezTo>
                      <a:pt x="44951" y="290344"/>
                      <a:pt x="12465" y="186391"/>
                      <a:pt x="21489" y="128640"/>
                    </a:cubicBezTo>
                    <a:cubicBezTo>
                      <a:pt x="32318" y="58255"/>
                      <a:pt x="88625" y="18912"/>
                      <a:pt x="196549" y="16385"/>
                    </a:cubicBezTo>
                    <a:cubicBezTo>
                      <a:pt x="196549" y="16385"/>
                      <a:pt x="196549" y="16385"/>
                      <a:pt x="196549" y="16385"/>
                    </a:cubicBezTo>
                    <a:cubicBezTo>
                      <a:pt x="203045" y="16024"/>
                      <a:pt x="208460" y="18551"/>
                      <a:pt x="208821" y="11332"/>
                    </a:cubicBezTo>
                    <a:cubicBezTo>
                      <a:pt x="208821" y="5917"/>
                      <a:pt x="204489" y="4113"/>
                      <a:pt x="199797" y="2308"/>
                    </a:cubicBezTo>
                    <a:cubicBezTo>
                      <a:pt x="199797" y="2308"/>
                      <a:pt x="199436" y="2308"/>
                      <a:pt x="199436" y="2308"/>
                    </a:cubicBezTo>
                    <a:cubicBezTo>
                      <a:pt x="171282" y="-8159"/>
                      <a:pt x="74548" y="18551"/>
                      <a:pt x="40619" y="50675"/>
                    </a:cubicBezTo>
                    <a:cubicBezTo>
                      <a:pt x="-24712" y="113119"/>
                      <a:pt x="-10635" y="229705"/>
                      <a:pt x="78519" y="282404"/>
                    </a:cubicBezTo>
                    <a:close/>
                  </a:path>
                </a:pathLst>
              </a:custGeom>
              <a:solidFill>
                <a:srgbClr val="000000"/>
              </a:solidFill>
              <a:ln w="3607" cap="flat">
                <a:noFill/>
                <a:prstDash val="solid"/>
                <a:miter/>
              </a:ln>
            </p:spPr>
            <p:txBody>
              <a:bodyPr rtlCol="0" anchor="ctr"/>
              <a:lstStyle/>
              <a:p>
                <a:endParaRPr lang="en-US"/>
              </a:p>
            </p:txBody>
          </p:sp>
          <p:sp>
            <p:nvSpPr>
              <p:cNvPr id="2193" name="Freeform 268">
                <a:extLst>
                  <a:ext uri="{FF2B5EF4-FFF2-40B4-BE49-F238E27FC236}">
                    <a16:creationId xmlns:a16="http://schemas.microsoft.com/office/drawing/2014/main" id="{B91A7CBE-79D0-340F-F768-D0AEE02E3E6A}"/>
                  </a:ext>
                </a:extLst>
              </p:cNvPr>
              <p:cNvSpPr/>
              <p:nvPr/>
            </p:nvSpPr>
            <p:spPr>
              <a:xfrm>
                <a:off x="5480673" y="4440013"/>
                <a:ext cx="109002" cy="179034"/>
              </a:xfrm>
              <a:custGeom>
                <a:avLst/>
                <a:gdLst>
                  <a:gd name="connsiteX0" fmla="*/ 54053 w 109002"/>
                  <a:gd name="connsiteY0" fmla="*/ 179030 h 179034"/>
                  <a:gd name="connsiteX1" fmla="*/ 108195 w 109002"/>
                  <a:gd name="connsiteY1" fmla="*/ 133190 h 179034"/>
                  <a:gd name="connsiteX2" fmla="*/ 39615 w 109002"/>
                  <a:gd name="connsiteY2" fmla="*/ 0 h 179034"/>
                  <a:gd name="connsiteX3" fmla="*/ 19763 w 109002"/>
                  <a:gd name="connsiteY3" fmla="*/ 57391 h 179034"/>
                  <a:gd name="connsiteX4" fmla="*/ 271 w 109002"/>
                  <a:gd name="connsiteY4" fmla="*/ 129219 h 179034"/>
                  <a:gd name="connsiteX5" fmla="*/ 54053 w 109002"/>
                  <a:gd name="connsiteY5" fmla="*/ 179030 h 179034"/>
                  <a:gd name="connsiteX6" fmla="*/ 15431 w 109002"/>
                  <a:gd name="connsiteY6" fmla="*/ 105397 h 179034"/>
                  <a:gd name="connsiteX7" fmla="*/ 47195 w 109002"/>
                  <a:gd name="connsiteY7" fmla="*/ 37539 h 179034"/>
                  <a:gd name="connsiteX8" fmla="*/ 87621 w 109002"/>
                  <a:gd name="connsiteY8" fmla="*/ 88071 h 179034"/>
                  <a:gd name="connsiteX9" fmla="*/ 80402 w 109002"/>
                  <a:gd name="connsiteY9" fmla="*/ 159539 h 179034"/>
                  <a:gd name="connsiteX10" fmla="*/ 37449 w 109002"/>
                  <a:gd name="connsiteY10" fmla="*/ 159539 h 179034"/>
                  <a:gd name="connsiteX11" fmla="*/ 15431 w 109002"/>
                  <a:gd name="connsiteY11" fmla="*/ 105397 h 17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002" h="179034">
                    <a:moveTo>
                      <a:pt x="54053" y="179030"/>
                    </a:moveTo>
                    <a:cubicBezTo>
                      <a:pt x="87260" y="179391"/>
                      <a:pt x="103502" y="159178"/>
                      <a:pt x="108195" y="133190"/>
                    </a:cubicBezTo>
                    <a:cubicBezTo>
                      <a:pt x="114692" y="96373"/>
                      <a:pt x="81124" y="22018"/>
                      <a:pt x="39615" y="0"/>
                    </a:cubicBezTo>
                    <a:cubicBezTo>
                      <a:pt x="37088" y="27793"/>
                      <a:pt x="28425" y="38622"/>
                      <a:pt x="19763" y="57391"/>
                    </a:cubicBezTo>
                    <a:cubicBezTo>
                      <a:pt x="9295" y="80131"/>
                      <a:pt x="-1894" y="104675"/>
                      <a:pt x="271" y="129219"/>
                    </a:cubicBezTo>
                    <a:cubicBezTo>
                      <a:pt x="2437" y="158095"/>
                      <a:pt x="26260" y="178669"/>
                      <a:pt x="54053" y="179030"/>
                    </a:cubicBezTo>
                    <a:close/>
                    <a:moveTo>
                      <a:pt x="15431" y="105397"/>
                    </a:moveTo>
                    <a:cubicBezTo>
                      <a:pt x="20124" y="86627"/>
                      <a:pt x="43224" y="58835"/>
                      <a:pt x="47195" y="37539"/>
                    </a:cubicBezTo>
                    <a:cubicBezTo>
                      <a:pt x="51887" y="12272"/>
                      <a:pt x="77514" y="65693"/>
                      <a:pt x="87621" y="88071"/>
                    </a:cubicBezTo>
                    <a:cubicBezTo>
                      <a:pt x="98088" y="118752"/>
                      <a:pt x="97005" y="146906"/>
                      <a:pt x="80402" y="159539"/>
                    </a:cubicBezTo>
                    <a:cubicBezTo>
                      <a:pt x="70295" y="167119"/>
                      <a:pt x="51887" y="168201"/>
                      <a:pt x="37449" y="159539"/>
                    </a:cubicBezTo>
                    <a:cubicBezTo>
                      <a:pt x="19402" y="148711"/>
                      <a:pt x="13265" y="132107"/>
                      <a:pt x="15431" y="105397"/>
                    </a:cubicBezTo>
                    <a:close/>
                  </a:path>
                </a:pathLst>
              </a:custGeom>
              <a:solidFill>
                <a:srgbClr val="000000"/>
              </a:solidFill>
              <a:ln w="3607" cap="flat">
                <a:noFill/>
                <a:prstDash val="solid"/>
                <a:miter/>
              </a:ln>
            </p:spPr>
            <p:txBody>
              <a:bodyPr rtlCol="0" anchor="ctr"/>
              <a:lstStyle/>
              <a:p>
                <a:endParaRPr lang="en-US"/>
              </a:p>
            </p:txBody>
          </p:sp>
          <p:sp>
            <p:nvSpPr>
              <p:cNvPr id="2194" name="Freeform 269">
                <a:extLst>
                  <a:ext uri="{FF2B5EF4-FFF2-40B4-BE49-F238E27FC236}">
                    <a16:creationId xmlns:a16="http://schemas.microsoft.com/office/drawing/2014/main" id="{D14C066B-42C1-3EBD-B9A3-90D1DEC80434}"/>
                  </a:ext>
                </a:extLst>
              </p:cNvPr>
              <p:cNvSpPr/>
              <p:nvPr/>
            </p:nvSpPr>
            <p:spPr>
              <a:xfrm>
                <a:off x="4483771" y="5068061"/>
                <a:ext cx="27308" cy="195272"/>
              </a:xfrm>
              <a:custGeom>
                <a:avLst/>
                <a:gdLst>
                  <a:gd name="connsiteX0" fmla="*/ 27308 w 27308"/>
                  <a:gd name="connsiteY0" fmla="*/ 195272 h 195272"/>
                  <a:gd name="connsiteX1" fmla="*/ 5290 w 27308"/>
                  <a:gd name="connsiteY1" fmla="*/ 0 h 195272"/>
                  <a:gd name="connsiteX2" fmla="*/ 27308 w 27308"/>
                  <a:gd name="connsiteY2" fmla="*/ 195272 h 195272"/>
                </a:gdLst>
                <a:ahLst/>
                <a:cxnLst>
                  <a:cxn ang="0">
                    <a:pos x="connsiteX0" y="connsiteY0"/>
                  </a:cxn>
                  <a:cxn ang="0">
                    <a:pos x="connsiteX1" y="connsiteY1"/>
                  </a:cxn>
                  <a:cxn ang="0">
                    <a:pos x="connsiteX2" y="connsiteY2"/>
                  </a:cxn>
                </a:cxnLst>
                <a:rect l="l" t="t" r="r" b="b"/>
                <a:pathLst>
                  <a:path w="27308" h="195272">
                    <a:moveTo>
                      <a:pt x="27308" y="195272"/>
                    </a:moveTo>
                    <a:cubicBezTo>
                      <a:pt x="18645" y="130302"/>
                      <a:pt x="13592" y="64971"/>
                      <a:pt x="5290" y="0"/>
                    </a:cubicBezTo>
                    <a:cubicBezTo>
                      <a:pt x="-9509" y="67858"/>
                      <a:pt x="9622" y="131385"/>
                      <a:pt x="27308" y="195272"/>
                    </a:cubicBezTo>
                    <a:close/>
                  </a:path>
                </a:pathLst>
              </a:custGeom>
              <a:solidFill>
                <a:srgbClr val="000000"/>
              </a:solidFill>
              <a:ln w="3607" cap="flat">
                <a:noFill/>
                <a:prstDash val="solid"/>
                <a:miter/>
              </a:ln>
            </p:spPr>
            <p:txBody>
              <a:bodyPr rtlCol="0" anchor="ctr"/>
              <a:lstStyle/>
              <a:p>
                <a:endParaRPr lang="en-US"/>
              </a:p>
            </p:txBody>
          </p:sp>
          <p:sp>
            <p:nvSpPr>
              <p:cNvPr id="2195" name="Freeform 270">
                <a:extLst>
                  <a:ext uri="{FF2B5EF4-FFF2-40B4-BE49-F238E27FC236}">
                    <a16:creationId xmlns:a16="http://schemas.microsoft.com/office/drawing/2014/main" id="{D58AE51B-2B99-4EDD-C29F-C7DDAB2EC90B}"/>
                  </a:ext>
                </a:extLst>
              </p:cNvPr>
              <p:cNvSpPr/>
              <p:nvPr/>
            </p:nvSpPr>
            <p:spPr>
              <a:xfrm>
                <a:off x="5012435" y="4479717"/>
                <a:ext cx="144378" cy="99982"/>
              </a:xfrm>
              <a:custGeom>
                <a:avLst/>
                <a:gdLst>
                  <a:gd name="connsiteX0" fmla="*/ 144379 w 144378"/>
                  <a:gd name="connsiteY0" fmla="*/ 0 h 99982"/>
                  <a:gd name="connsiteX1" fmla="*/ 0 w 144378"/>
                  <a:gd name="connsiteY1" fmla="*/ 99983 h 99982"/>
                  <a:gd name="connsiteX2" fmla="*/ 144379 w 144378"/>
                  <a:gd name="connsiteY2" fmla="*/ 0 h 99982"/>
                </a:gdLst>
                <a:ahLst/>
                <a:cxnLst>
                  <a:cxn ang="0">
                    <a:pos x="connsiteX0" y="connsiteY0"/>
                  </a:cxn>
                  <a:cxn ang="0">
                    <a:pos x="connsiteX1" y="connsiteY1"/>
                  </a:cxn>
                  <a:cxn ang="0">
                    <a:pos x="connsiteX2" y="connsiteY2"/>
                  </a:cxn>
                </a:cxnLst>
                <a:rect l="l" t="t" r="r" b="b"/>
                <a:pathLst>
                  <a:path w="144378" h="99982">
                    <a:moveTo>
                      <a:pt x="144379" y="0"/>
                    </a:moveTo>
                    <a:cubicBezTo>
                      <a:pt x="101426" y="51616"/>
                      <a:pt x="49450" y="73994"/>
                      <a:pt x="0" y="99983"/>
                    </a:cubicBezTo>
                    <a:cubicBezTo>
                      <a:pt x="64609" y="95290"/>
                      <a:pt x="137160" y="48367"/>
                      <a:pt x="144379" y="0"/>
                    </a:cubicBezTo>
                    <a:close/>
                  </a:path>
                </a:pathLst>
              </a:custGeom>
              <a:solidFill>
                <a:srgbClr val="000000"/>
              </a:solidFill>
              <a:ln w="3607" cap="flat">
                <a:noFill/>
                <a:prstDash val="solid"/>
                <a:miter/>
              </a:ln>
            </p:spPr>
            <p:txBody>
              <a:bodyPr rtlCol="0" anchor="ctr"/>
              <a:lstStyle/>
              <a:p>
                <a:endParaRPr lang="en-US"/>
              </a:p>
            </p:txBody>
          </p:sp>
          <p:sp>
            <p:nvSpPr>
              <p:cNvPr id="2196" name="Freeform 271">
                <a:extLst>
                  <a:ext uri="{FF2B5EF4-FFF2-40B4-BE49-F238E27FC236}">
                    <a16:creationId xmlns:a16="http://schemas.microsoft.com/office/drawing/2014/main" id="{64E4135E-3B4F-7374-3AF7-F332091FB5DE}"/>
                  </a:ext>
                </a:extLst>
              </p:cNvPr>
              <p:cNvSpPr/>
              <p:nvPr/>
            </p:nvSpPr>
            <p:spPr>
              <a:xfrm>
                <a:off x="5697513" y="4250876"/>
                <a:ext cx="36105" cy="111532"/>
              </a:xfrm>
              <a:custGeom>
                <a:avLst/>
                <a:gdLst>
                  <a:gd name="connsiteX0" fmla="*/ 27432 w 36105"/>
                  <a:gd name="connsiteY0" fmla="*/ 0 h 111532"/>
                  <a:gd name="connsiteX1" fmla="*/ 0 w 36105"/>
                  <a:gd name="connsiteY1" fmla="*/ 111533 h 111532"/>
                  <a:gd name="connsiteX2" fmla="*/ 27432 w 36105"/>
                  <a:gd name="connsiteY2" fmla="*/ 0 h 111532"/>
                </a:gdLst>
                <a:ahLst/>
                <a:cxnLst>
                  <a:cxn ang="0">
                    <a:pos x="connsiteX0" y="connsiteY0"/>
                  </a:cxn>
                  <a:cxn ang="0">
                    <a:pos x="connsiteX1" y="connsiteY1"/>
                  </a:cxn>
                  <a:cxn ang="0">
                    <a:pos x="connsiteX2" y="connsiteY2"/>
                  </a:cxn>
                </a:cxnLst>
                <a:rect l="l" t="t" r="r" b="b"/>
                <a:pathLst>
                  <a:path w="36105" h="111532">
                    <a:moveTo>
                      <a:pt x="27432" y="0"/>
                    </a:moveTo>
                    <a:cubicBezTo>
                      <a:pt x="23101" y="38261"/>
                      <a:pt x="16965" y="76160"/>
                      <a:pt x="0" y="111533"/>
                    </a:cubicBezTo>
                    <a:cubicBezTo>
                      <a:pt x="27432" y="79408"/>
                      <a:pt x="48728" y="45480"/>
                      <a:pt x="27432" y="0"/>
                    </a:cubicBezTo>
                    <a:close/>
                  </a:path>
                </a:pathLst>
              </a:custGeom>
              <a:solidFill>
                <a:srgbClr val="000000"/>
              </a:solidFill>
              <a:ln w="3607" cap="flat">
                <a:noFill/>
                <a:prstDash val="solid"/>
                <a:miter/>
              </a:ln>
            </p:spPr>
            <p:txBody>
              <a:bodyPr rtlCol="0" anchor="ctr"/>
              <a:lstStyle/>
              <a:p>
                <a:endParaRPr lang="en-US"/>
              </a:p>
            </p:txBody>
          </p:sp>
          <p:sp>
            <p:nvSpPr>
              <p:cNvPr id="2197" name="Freeform 272">
                <a:extLst>
                  <a:ext uri="{FF2B5EF4-FFF2-40B4-BE49-F238E27FC236}">
                    <a16:creationId xmlns:a16="http://schemas.microsoft.com/office/drawing/2014/main" id="{7BE822A9-018E-5452-84A5-FF55B423DB17}"/>
                  </a:ext>
                </a:extLst>
              </p:cNvPr>
              <p:cNvSpPr/>
              <p:nvPr/>
            </p:nvSpPr>
            <p:spPr>
              <a:xfrm>
                <a:off x="5696049" y="5828750"/>
                <a:ext cx="100724" cy="18958"/>
              </a:xfrm>
              <a:custGeom>
                <a:avLst/>
                <a:gdLst>
                  <a:gd name="connsiteX0" fmla="*/ 20 w 100724"/>
                  <a:gd name="connsiteY0" fmla="*/ 8130 h 18958"/>
                  <a:gd name="connsiteX1" fmla="*/ 49109 w 100724"/>
                  <a:gd name="connsiteY1" fmla="*/ 14988 h 18958"/>
                  <a:gd name="connsiteX2" fmla="*/ 100724 w 100724"/>
                  <a:gd name="connsiteY2" fmla="*/ 18958 h 18958"/>
                  <a:gd name="connsiteX3" fmla="*/ 48387 w 100724"/>
                  <a:gd name="connsiteY3" fmla="*/ 189 h 18958"/>
                  <a:gd name="connsiteX4" fmla="*/ 20 w 100724"/>
                  <a:gd name="connsiteY4" fmla="*/ 8130 h 1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24" h="18958">
                    <a:moveTo>
                      <a:pt x="20" y="8130"/>
                    </a:moveTo>
                    <a:cubicBezTo>
                      <a:pt x="-1063" y="18236"/>
                      <a:pt x="42612" y="14988"/>
                      <a:pt x="49109" y="14988"/>
                    </a:cubicBezTo>
                    <a:cubicBezTo>
                      <a:pt x="63908" y="15349"/>
                      <a:pt x="78346" y="18958"/>
                      <a:pt x="100724" y="18958"/>
                    </a:cubicBezTo>
                    <a:cubicBezTo>
                      <a:pt x="81594" y="1994"/>
                      <a:pt x="64629" y="1994"/>
                      <a:pt x="48387" y="189"/>
                    </a:cubicBezTo>
                    <a:cubicBezTo>
                      <a:pt x="42973" y="-533"/>
                      <a:pt x="742" y="550"/>
                      <a:pt x="20" y="8130"/>
                    </a:cubicBezTo>
                    <a:close/>
                  </a:path>
                </a:pathLst>
              </a:custGeom>
              <a:solidFill>
                <a:srgbClr val="000000"/>
              </a:solidFill>
              <a:ln w="3607" cap="flat">
                <a:noFill/>
                <a:prstDash val="solid"/>
                <a:miter/>
              </a:ln>
            </p:spPr>
            <p:txBody>
              <a:bodyPr rtlCol="0" anchor="ctr"/>
              <a:lstStyle/>
              <a:p>
                <a:endParaRPr lang="en-US"/>
              </a:p>
            </p:txBody>
          </p:sp>
          <p:sp>
            <p:nvSpPr>
              <p:cNvPr id="2198" name="Freeform 273">
                <a:extLst>
                  <a:ext uri="{FF2B5EF4-FFF2-40B4-BE49-F238E27FC236}">
                    <a16:creationId xmlns:a16="http://schemas.microsoft.com/office/drawing/2014/main" id="{D098BD66-25A7-5984-7C18-75BF2058C9C7}"/>
                  </a:ext>
                </a:extLst>
              </p:cNvPr>
              <p:cNvSpPr/>
              <p:nvPr/>
            </p:nvSpPr>
            <p:spPr>
              <a:xfrm>
                <a:off x="4292330" y="5828155"/>
                <a:ext cx="75453" cy="19934"/>
              </a:xfrm>
              <a:custGeom>
                <a:avLst/>
                <a:gdLst>
                  <a:gd name="connsiteX0" fmla="*/ 13009 w 75453"/>
                  <a:gd name="connsiteY0" fmla="*/ 19913 h 19934"/>
                  <a:gd name="connsiteX1" fmla="*/ 75453 w 75453"/>
                  <a:gd name="connsiteY1" fmla="*/ 15943 h 19934"/>
                  <a:gd name="connsiteX2" fmla="*/ 75453 w 75453"/>
                  <a:gd name="connsiteY2" fmla="*/ 5475 h 19934"/>
                  <a:gd name="connsiteX3" fmla="*/ 16619 w 75453"/>
                  <a:gd name="connsiteY3" fmla="*/ 783 h 19934"/>
                  <a:gd name="connsiteX4" fmla="*/ 376 w 75453"/>
                  <a:gd name="connsiteY4" fmla="*/ 8002 h 19934"/>
                  <a:gd name="connsiteX5" fmla="*/ 13009 w 75453"/>
                  <a:gd name="connsiteY5" fmla="*/ 19913 h 19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453" h="19934">
                    <a:moveTo>
                      <a:pt x="13009" y="19913"/>
                    </a:moveTo>
                    <a:cubicBezTo>
                      <a:pt x="28530" y="20275"/>
                      <a:pt x="59933" y="15943"/>
                      <a:pt x="75453" y="15943"/>
                    </a:cubicBezTo>
                    <a:cubicBezTo>
                      <a:pt x="75453" y="12334"/>
                      <a:pt x="75453" y="9085"/>
                      <a:pt x="75453" y="5475"/>
                    </a:cubicBezTo>
                    <a:cubicBezTo>
                      <a:pt x="61015" y="2588"/>
                      <a:pt x="31057" y="3671"/>
                      <a:pt x="16619" y="783"/>
                    </a:cubicBezTo>
                    <a:cubicBezTo>
                      <a:pt x="9400" y="-660"/>
                      <a:pt x="2181" y="-1021"/>
                      <a:pt x="376" y="8002"/>
                    </a:cubicBezTo>
                    <a:cubicBezTo>
                      <a:pt x="-1790" y="18109"/>
                      <a:pt x="5790" y="19913"/>
                      <a:pt x="13009" y="19913"/>
                    </a:cubicBezTo>
                    <a:close/>
                  </a:path>
                </a:pathLst>
              </a:custGeom>
              <a:solidFill>
                <a:srgbClr val="000000"/>
              </a:solidFill>
              <a:ln w="3607" cap="flat">
                <a:noFill/>
                <a:prstDash val="solid"/>
                <a:miter/>
              </a:ln>
            </p:spPr>
            <p:txBody>
              <a:bodyPr rtlCol="0" anchor="ctr"/>
              <a:lstStyle/>
              <a:p>
                <a:endParaRPr lang="en-US"/>
              </a:p>
            </p:txBody>
          </p:sp>
        </p:grpSp>
        <p:sp>
          <p:nvSpPr>
            <p:cNvPr id="2169" name="Freeform 274">
              <a:extLst>
                <a:ext uri="{FF2B5EF4-FFF2-40B4-BE49-F238E27FC236}">
                  <a16:creationId xmlns:a16="http://schemas.microsoft.com/office/drawing/2014/main" id="{F57625AB-0A82-5331-FD1A-D0BB533B3D22}"/>
                </a:ext>
              </a:extLst>
            </p:cNvPr>
            <p:cNvSpPr/>
            <p:nvPr/>
          </p:nvSpPr>
          <p:spPr>
            <a:xfrm>
              <a:off x="5911104" y="4168220"/>
              <a:ext cx="259340" cy="232811"/>
            </a:xfrm>
            <a:custGeom>
              <a:avLst/>
              <a:gdLst>
                <a:gd name="connsiteX0" fmla="*/ 129670 w 259340"/>
                <a:gd name="connsiteY0" fmla="*/ 0 h 232811"/>
                <a:gd name="connsiteX1" fmla="*/ 129670 w 259340"/>
                <a:gd name="connsiteY1" fmla="*/ 232811 h 232811"/>
                <a:gd name="connsiteX2" fmla="*/ 129670 w 259340"/>
                <a:gd name="connsiteY2" fmla="*/ 0 h 232811"/>
              </a:gdLst>
              <a:ahLst/>
              <a:cxnLst>
                <a:cxn ang="0">
                  <a:pos x="connsiteX0" y="connsiteY0"/>
                </a:cxn>
                <a:cxn ang="0">
                  <a:pos x="connsiteX1" y="connsiteY1"/>
                </a:cxn>
                <a:cxn ang="0">
                  <a:pos x="connsiteX2" y="connsiteY2"/>
                </a:cxn>
              </a:cxnLst>
              <a:rect l="l" t="t" r="r" b="b"/>
              <a:pathLst>
                <a:path w="259340" h="232811">
                  <a:moveTo>
                    <a:pt x="129670" y="0"/>
                  </a:moveTo>
                  <a:cubicBezTo>
                    <a:pt x="-43223" y="0"/>
                    <a:pt x="-43223" y="232811"/>
                    <a:pt x="129670" y="232811"/>
                  </a:cubicBezTo>
                  <a:cubicBezTo>
                    <a:pt x="302564" y="232811"/>
                    <a:pt x="302564" y="0"/>
                    <a:pt x="129670" y="0"/>
                  </a:cubicBezTo>
                  <a:close/>
                </a:path>
              </a:pathLst>
            </a:custGeom>
            <a:solidFill>
              <a:srgbClr val="FFFFFF"/>
            </a:solidFill>
            <a:ln w="3607" cap="flat">
              <a:noFill/>
              <a:prstDash val="solid"/>
              <a:miter/>
            </a:ln>
          </p:spPr>
          <p:txBody>
            <a:bodyPr rtlCol="0" anchor="ctr"/>
            <a:lstStyle/>
            <a:p>
              <a:endParaRPr lang="en-US"/>
            </a:p>
          </p:txBody>
        </p:sp>
      </p:grpSp>
      <p:grpSp>
        <p:nvGrpSpPr>
          <p:cNvPr id="2" name="Graphic 4">
            <a:extLst>
              <a:ext uri="{FF2B5EF4-FFF2-40B4-BE49-F238E27FC236}">
                <a16:creationId xmlns:a16="http://schemas.microsoft.com/office/drawing/2014/main" id="{EE0A3EFD-A90B-4A19-1D16-A38CCE470BD4}"/>
              </a:ext>
            </a:extLst>
          </p:cNvPr>
          <p:cNvGrpSpPr/>
          <p:nvPr/>
        </p:nvGrpSpPr>
        <p:grpSpPr>
          <a:xfrm>
            <a:off x="7850233" y="3464628"/>
            <a:ext cx="2956072" cy="2172894"/>
            <a:chOff x="4309028" y="541434"/>
            <a:chExt cx="1909439" cy="1772847"/>
          </a:xfrm>
        </p:grpSpPr>
        <p:sp>
          <p:nvSpPr>
            <p:cNvPr id="3" name="Freeform 576">
              <a:extLst>
                <a:ext uri="{FF2B5EF4-FFF2-40B4-BE49-F238E27FC236}">
                  <a16:creationId xmlns:a16="http://schemas.microsoft.com/office/drawing/2014/main" id="{4B41DC0D-FCAC-F522-E68D-9D00DF11F197}"/>
                </a:ext>
              </a:extLst>
            </p:cNvPr>
            <p:cNvSpPr/>
            <p:nvPr/>
          </p:nvSpPr>
          <p:spPr>
            <a:xfrm>
              <a:off x="5828766" y="2283256"/>
              <a:ext cx="5715" cy="101"/>
            </a:xfrm>
            <a:custGeom>
              <a:avLst/>
              <a:gdLst>
                <a:gd name="connsiteX0" fmla="*/ 5715 w 5715"/>
                <a:gd name="connsiteY0" fmla="*/ 0 h 101"/>
                <a:gd name="connsiteX1" fmla="*/ 0 w 5715"/>
                <a:gd name="connsiteY1" fmla="*/ 0 h 101"/>
                <a:gd name="connsiteX2" fmla="*/ 5715 w 5715"/>
                <a:gd name="connsiteY2" fmla="*/ 0 h 101"/>
              </a:gdLst>
              <a:ahLst/>
              <a:cxnLst>
                <a:cxn ang="0">
                  <a:pos x="connsiteX0" y="connsiteY0"/>
                </a:cxn>
                <a:cxn ang="0">
                  <a:pos x="connsiteX1" y="connsiteY1"/>
                </a:cxn>
                <a:cxn ang="0">
                  <a:pos x="connsiteX2" y="connsiteY2"/>
                </a:cxn>
              </a:cxnLst>
              <a:rect l="l" t="t" r="r" b="b"/>
              <a:pathLst>
                <a:path w="5715" h="101">
                  <a:moveTo>
                    <a:pt x="5715" y="0"/>
                  </a:moveTo>
                  <a:cubicBezTo>
                    <a:pt x="3886" y="0"/>
                    <a:pt x="1829" y="0"/>
                    <a:pt x="0" y="0"/>
                  </a:cubicBezTo>
                  <a:cubicBezTo>
                    <a:pt x="2057" y="229"/>
                    <a:pt x="3886" y="0"/>
                    <a:pt x="5715" y="0"/>
                  </a:cubicBezTo>
                  <a:close/>
                </a:path>
              </a:pathLst>
            </a:custGeom>
            <a:solidFill>
              <a:srgbClr val="FFFFFF"/>
            </a:solidFill>
            <a:ln w="2286" cap="flat">
              <a:noFill/>
              <a:prstDash val="solid"/>
              <a:miter/>
            </a:ln>
          </p:spPr>
          <p:txBody>
            <a:bodyPr rtlCol="0" anchor="ctr"/>
            <a:lstStyle/>
            <a:p>
              <a:endParaRPr lang="en-US"/>
            </a:p>
          </p:txBody>
        </p:sp>
        <p:sp>
          <p:nvSpPr>
            <p:cNvPr id="6" name="Freeform 577">
              <a:extLst>
                <a:ext uri="{FF2B5EF4-FFF2-40B4-BE49-F238E27FC236}">
                  <a16:creationId xmlns:a16="http://schemas.microsoft.com/office/drawing/2014/main" id="{F39A0AA9-7651-B98C-6997-8B9ED35B43CE}"/>
                </a:ext>
              </a:extLst>
            </p:cNvPr>
            <p:cNvSpPr/>
            <p:nvPr/>
          </p:nvSpPr>
          <p:spPr>
            <a:xfrm>
              <a:off x="6070168" y="1987219"/>
              <a:ext cx="685" cy="228"/>
            </a:xfrm>
            <a:custGeom>
              <a:avLst/>
              <a:gdLst>
                <a:gd name="connsiteX0" fmla="*/ 0 w 685"/>
                <a:gd name="connsiteY0" fmla="*/ 0 h 228"/>
                <a:gd name="connsiteX1" fmla="*/ 686 w 685"/>
                <a:gd name="connsiteY1" fmla="*/ 229 h 228"/>
                <a:gd name="connsiteX2" fmla="*/ 0 w 685"/>
                <a:gd name="connsiteY2" fmla="*/ 0 h 228"/>
              </a:gdLst>
              <a:ahLst/>
              <a:cxnLst>
                <a:cxn ang="0">
                  <a:pos x="connsiteX0" y="connsiteY0"/>
                </a:cxn>
                <a:cxn ang="0">
                  <a:pos x="connsiteX1" y="connsiteY1"/>
                </a:cxn>
                <a:cxn ang="0">
                  <a:pos x="connsiteX2" y="connsiteY2"/>
                </a:cxn>
              </a:cxnLst>
              <a:rect l="l" t="t" r="r" b="b"/>
              <a:pathLst>
                <a:path w="685" h="228">
                  <a:moveTo>
                    <a:pt x="0" y="0"/>
                  </a:moveTo>
                  <a:cubicBezTo>
                    <a:pt x="229" y="0"/>
                    <a:pt x="457" y="0"/>
                    <a:pt x="686" y="229"/>
                  </a:cubicBezTo>
                  <a:cubicBezTo>
                    <a:pt x="457" y="0"/>
                    <a:pt x="229" y="0"/>
                    <a:pt x="0" y="0"/>
                  </a:cubicBezTo>
                  <a:close/>
                </a:path>
              </a:pathLst>
            </a:custGeom>
            <a:solidFill>
              <a:srgbClr val="FFFFFF"/>
            </a:solidFill>
            <a:ln w="2286" cap="flat">
              <a:noFill/>
              <a:prstDash val="solid"/>
              <a:miter/>
            </a:ln>
          </p:spPr>
          <p:txBody>
            <a:bodyPr rtlCol="0" anchor="ctr"/>
            <a:lstStyle/>
            <a:p>
              <a:endParaRPr lang="en-US"/>
            </a:p>
          </p:txBody>
        </p:sp>
        <p:sp>
          <p:nvSpPr>
            <p:cNvPr id="7" name="Freeform 578">
              <a:extLst>
                <a:ext uri="{FF2B5EF4-FFF2-40B4-BE49-F238E27FC236}">
                  <a16:creationId xmlns:a16="http://schemas.microsoft.com/office/drawing/2014/main" id="{36BA7A9E-6E4E-FB19-A55B-62CE54A5871F}"/>
                </a:ext>
              </a:extLst>
            </p:cNvPr>
            <p:cNvSpPr/>
            <p:nvPr/>
          </p:nvSpPr>
          <p:spPr>
            <a:xfrm>
              <a:off x="5834710" y="2283256"/>
              <a:ext cx="7772" cy="2286"/>
            </a:xfrm>
            <a:custGeom>
              <a:avLst/>
              <a:gdLst>
                <a:gd name="connsiteX0" fmla="*/ 7772 w 7772"/>
                <a:gd name="connsiteY0" fmla="*/ 0 h 2286"/>
                <a:gd name="connsiteX1" fmla="*/ 0 w 7772"/>
                <a:gd name="connsiteY1" fmla="*/ 0 h 2286"/>
                <a:gd name="connsiteX2" fmla="*/ 7772 w 7772"/>
                <a:gd name="connsiteY2" fmla="*/ 0 h 2286"/>
              </a:gdLst>
              <a:ahLst/>
              <a:cxnLst>
                <a:cxn ang="0">
                  <a:pos x="connsiteX0" y="connsiteY0"/>
                </a:cxn>
                <a:cxn ang="0">
                  <a:pos x="connsiteX1" y="connsiteY1"/>
                </a:cxn>
                <a:cxn ang="0">
                  <a:pos x="connsiteX2" y="connsiteY2"/>
                </a:cxn>
              </a:cxnLst>
              <a:rect l="l" t="t" r="r" b="b"/>
              <a:pathLst>
                <a:path w="7772" h="2286">
                  <a:moveTo>
                    <a:pt x="7772" y="0"/>
                  </a:moveTo>
                  <a:cubicBezTo>
                    <a:pt x="5258" y="0"/>
                    <a:pt x="2743" y="0"/>
                    <a:pt x="0" y="0"/>
                  </a:cubicBezTo>
                  <a:cubicBezTo>
                    <a:pt x="2515" y="0"/>
                    <a:pt x="5258" y="0"/>
                    <a:pt x="7772" y="0"/>
                  </a:cubicBezTo>
                  <a:close/>
                </a:path>
              </a:pathLst>
            </a:custGeom>
            <a:solidFill>
              <a:srgbClr val="FFFFFF"/>
            </a:solidFill>
            <a:ln w="2286" cap="flat">
              <a:noFill/>
              <a:prstDash val="solid"/>
              <a:miter/>
            </a:ln>
          </p:spPr>
          <p:txBody>
            <a:bodyPr rtlCol="0" anchor="ctr"/>
            <a:lstStyle/>
            <a:p>
              <a:endParaRPr lang="en-US"/>
            </a:p>
          </p:txBody>
        </p:sp>
        <p:sp>
          <p:nvSpPr>
            <p:cNvPr id="9" name="Freeform 579">
              <a:extLst>
                <a:ext uri="{FF2B5EF4-FFF2-40B4-BE49-F238E27FC236}">
                  <a16:creationId xmlns:a16="http://schemas.microsoft.com/office/drawing/2014/main" id="{9C41DFC1-8844-67B9-004F-1FC6228B0215}"/>
                </a:ext>
              </a:extLst>
            </p:cNvPr>
            <p:cNvSpPr/>
            <p:nvPr/>
          </p:nvSpPr>
          <p:spPr>
            <a:xfrm>
              <a:off x="5805678" y="2283485"/>
              <a:ext cx="20116" cy="2286"/>
            </a:xfrm>
            <a:custGeom>
              <a:avLst/>
              <a:gdLst>
                <a:gd name="connsiteX0" fmla="*/ 20117 w 20116"/>
                <a:gd name="connsiteY0" fmla="*/ 0 h 2286"/>
                <a:gd name="connsiteX1" fmla="*/ 0 w 20116"/>
                <a:gd name="connsiteY1" fmla="*/ 0 h 2286"/>
                <a:gd name="connsiteX2" fmla="*/ 20117 w 20116"/>
                <a:gd name="connsiteY2" fmla="*/ 0 h 2286"/>
              </a:gdLst>
              <a:ahLst/>
              <a:cxnLst>
                <a:cxn ang="0">
                  <a:pos x="connsiteX0" y="connsiteY0"/>
                </a:cxn>
                <a:cxn ang="0">
                  <a:pos x="connsiteX1" y="connsiteY1"/>
                </a:cxn>
                <a:cxn ang="0">
                  <a:pos x="connsiteX2" y="connsiteY2"/>
                </a:cxn>
              </a:cxnLst>
              <a:rect l="l" t="t" r="r" b="b"/>
              <a:pathLst>
                <a:path w="20116" h="2286">
                  <a:moveTo>
                    <a:pt x="20117" y="0"/>
                  </a:moveTo>
                  <a:cubicBezTo>
                    <a:pt x="13945" y="0"/>
                    <a:pt x="7315" y="0"/>
                    <a:pt x="0" y="0"/>
                  </a:cubicBezTo>
                  <a:cubicBezTo>
                    <a:pt x="7087" y="0"/>
                    <a:pt x="13945" y="0"/>
                    <a:pt x="20117" y="0"/>
                  </a:cubicBezTo>
                  <a:close/>
                </a:path>
              </a:pathLst>
            </a:custGeom>
            <a:solidFill>
              <a:srgbClr val="FFFFFF"/>
            </a:solidFill>
            <a:ln w="2286" cap="flat">
              <a:noFill/>
              <a:prstDash val="solid"/>
              <a:miter/>
            </a:ln>
          </p:spPr>
          <p:txBody>
            <a:bodyPr rtlCol="0" anchor="ctr"/>
            <a:lstStyle/>
            <a:p>
              <a:endParaRPr lang="en-US"/>
            </a:p>
          </p:txBody>
        </p:sp>
        <p:sp>
          <p:nvSpPr>
            <p:cNvPr id="10" name="Freeform 580">
              <a:extLst>
                <a:ext uri="{FF2B5EF4-FFF2-40B4-BE49-F238E27FC236}">
                  <a16:creationId xmlns:a16="http://schemas.microsoft.com/office/drawing/2014/main" id="{10479B47-4159-EBFD-80A5-C7BFD9BCFBBA}"/>
                </a:ext>
              </a:extLst>
            </p:cNvPr>
            <p:cNvSpPr/>
            <p:nvPr/>
          </p:nvSpPr>
          <p:spPr>
            <a:xfrm>
              <a:off x="5925007" y="2282571"/>
              <a:ext cx="12115" cy="101"/>
            </a:xfrm>
            <a:custGeom>
              <a:avLst/>
              <a:gdLst>
                <a:gd name="connsiteX0" fmla="*/ 12116 w 12115"/>
                <a:gd name="connsiteY0" fmla="*/ 0 h 101"/>
                <a:gd name="connsiteX1" fmla="*/ 0 w 12115"/>
                <a:gd name="connsiteY1" fmla="*/ 0 h 101"/>
                <a:gd name="connsiteX2" fmla="*/ 12116 w 12115"/>
                <a:gd name="connsiteY2" fmla="*/ 0 h 101"/>
              </a:gdLst>
              <a:ahLst/>
              <a:cxnLst>
                <a:cxn ang="0">
                  <a:pos x="connsiteX0" y="connsiteY0"/>
                </a:cxn>
                <a:cxn ang="0">
                  <a:pos x="connsiteX1" y="connsiteY1"/>
                </a:cxn>
                <a:cxn ang="0">
                  <a:pos x="connsiteX2" y="connsiteY2"/>
                </a:cxn>
              </a:cxnLst>
              <a:rect l="l" t="t" r="r" b="b"/>
              <a:pathLst>
                <a:path w="12115" h="101">
                  <a:moveTo>
                    <a:pt x="12116" y="0"/>
                  </a:moveTo>
                  <a:cubicBezTo>
                    <a:pt x="8001" y="0"/>
                    <a:pt x="3886" y="0"/>
                    <a:pt x="0" y="0"/>
                  </a:cubicBezTo>
                  <a:cubicBezTo>
                    <a:pt x="3886" y="229"/>
                    <a:pt x="8001" y="0"/>
                    <a:pt x="12116" y="0"/>
                  </a:cubicBezTo>
                  <a:close/>
                </a:path>
              </a:pathLst>
            </a:custGeom>
            <a:solidFill>
              <a:srgbClr val="FFFFFF"/>
            </a:solidFill>
            <a:ln w="2286" cap="flat">
              <a:noFill/>
              <a:prstDash val="solid"/>
              <a:miter/>
            </a:ln>
          </p:spPr>
          <p:txBody>
            <a:bodyPr rtlCol="0" anchor="ctr"/>
            <a:lstStyle/>
            <a:p>
              <a:endParaRPr lang="en-US"/>
            </a:p>
          </p:txBody>
        </p:sp>
        <p:sp>
          <p:nvSpPr>
            <p:cNvPr id="11" name="Freeform 581">
              <a:extLst>
                <a:ext uri="{FF2B5EF4-FFF2-40B4-BE49-F238E27FC236}">
                  <a16:creationId xmlns:a16="http://schemas.microsoft.com/office/drawing/2014/main" id="{99C2FE95-69DB-0231-93EF-BD8E4854A2A5}"/>
                </a:ext>
              </a:extLst>
            </p:cNvPr>
            <p:cNvSpPr/>
            <p:nvPr/>
          </p:nvSpPr>
          <p:spPr>
            <a:xfrm>
              <a:off x="6079540" y="2219934"/>
              <a:ext cx="2971" cy="35433"/>
            </a:xfrm>
            <a:custGeom>
              <a:avLst/>
              <a:gdLst>
                <a:gd name="connsiteX0" fmla="*/ 2972 w 2971"/>
                <a:gd name="connsiteY0" fmla="*/ 0 h 35433"/>
                <a:gd name="connsiteX1" fmla="*/ 0 w 2971"/>
                <a:gd name="connsiteY1" fmla="*/ 35433 h 35433"/>
                <a:gd name="connsiteX2" fmla="*/ 2972 w 2971"/>
                <a:gd name="connsiteY2" fmla="*/ 0 h 35433"/>
              </a:gdLst>
              <a:ahLst/>
              <a:cxnLst>
                <a:cxn ang="0">
                  <a:pos x="connsiteX0" y="connsiteY0"/>
                </a:cxn>
                <a:cxn ang="0">
                  <a:pos x="connsiteX1" y="connsiteY1"/>
                </a:cxn>
                <a:cxn ang="0">
                  <a:pos x="connsiteX2" y="connsiteY2"/>
                </a:cxn>
              </a:cxnLst>
              <a:rect l="l" t="t" r="r" b="b"/>
              <a:pathLst>
                <a:path w="2971" h="35433">
                  <a:moveTo>
                    <a:pt x="2972" y="0"/>
                  </a:moveTo>
                  <a:cubicBezTo>
                    <a:pt x="1829" y="11887"/>
                    <a:pt x="686" y="23546"/>
                    <a:pt x="0" y="35433"/>
                  </a:cubicBezTo>
                  <a:cubicBezTo>
                    <a:pt x="686" y="23546"/>
                    <a:pt x="1829" y="11887"/>
                    <a:pt x="2972" y="0"/>
                  </a:cubicBezTo>
                  <a:close/>
                </a:path>
              </a:pathLst>
            </a:custGeom>
            <a:solidFill>
              <a:srgbClr val="FFFFFF"/>
            </a:solidFill>
            <a:ln w="2286" cap="flat">
              <a:noFill/>
              <a:prstDash val="solid"/>
              <a:miter/>
            </a:ln>
          </p:spPr>
          <p:txBody>
            <a:bodyPr rtlCol="0" anchor="ctr"/>
            <a:lstStyle/>
            <a:p>
              <a:endParaRPr lang="en-US"/>
            </a:p>
          </p:txBody>
        </p:sp>
        <p:sp>
          <p:nvSpPr>
            <p:cNvPr id="12" name="Freeform 582">
              <a:extLst>
                <a:ext uri="{FF2B5EF4-FFF2-40B4-BE49-F238E27FC236}">
                  <a16:creationId xmlns:a16="http://schemas.microsoft.com/office/drawing/2014/main" id="{901C1F6A-CA61-69C7-A4A5-CB914F52260B}"/>
                </a:ext>
              </a:extLst>
            </p:cNvPr>
            <p:cNvSpPr/>
            <p:nvPr/>
          </p:nvSpPr>
          <p:spPr>
            <a:xfrm>
              <a:off x="6072682" y="1987677"/>
              <a:ext cx="685" cy="228"/>
            </a:xfrm>
            <a:custGeom>
              <a:avLst/>
              <a:gdLst>
                <a:gd name="connsiteX0" fmla="*/ 0 w 685"/>
                <a:gd name="connsiteY0" fmla="*/ 0 h 228"/>
                <a:gd name="connsiteX1" fmla="*/ 686 w 685"/>
                <a:gd name="connsiteY1" fmla="*/ 229 h 228"/>
                <a:gd name="connsiteX2" fmla="*/ 0 w 685"/>
                <a:gd name="connsiteY2" fmla="*/ 0 h 228"/>
              </a:gdLst>
              <a:ahLst/>
              <a:cxnLst>
                <a:cxn ang="0">
                  <a:pos x="connsiteX0" y="connsiteY0"/>
                </a:cxn>
                <a:cxn ang="0">
                  <a:pos x="connsiteX1" y="connsiteY1"/>
                </a:cxn>
                <a:cxn ang="0">
                  <a:pos x="connsiteX2" y="connsiteY2"/>
                </a:cxn>
              </a:cxnLst>
              <a:rect l="l" t="t" r="r" b="b"/>
              <a:pathLst>
                <a:path w="685" h="228">
                  <a:moveTo>
                    <a:pt x="0" y="0"/>
                  </a:moveTo>
                  <a:cubicBezTo>
                    <a:pt x="229" y="0"/>
                    <a:pt x="457" y="0"/>
                    <a:pt x="686" y="229"/>
                  </a:cubicBezTo>
                  <a:cubicBezTo>
                    <a:pt x="686" y="229"/>
                    <a:pt x="457" y="0"/>
                    <a:pt x="0" y="0"/>
                  </a:cubicBezTo>
                  <a:close/>
                </a:path>
              </a:pathLst>
            </a:custGeom>
            <a:solidFill>
              <a:srgbClr val="FFFFFF"/>
            </a:solidFill>
            <a:ln w="2286" cap="flat">
              <a:noFill/>
              <a:prstDash val="solid"/>
              <a:miter/>
            </a:ln>
          </p:spPr>
          <p:txBody>
            <a:bodyPr rtlCol="0" anchor="ctr"/>
            <a:lstStyle/>
            <a:p>
              <a:endParaRPr lang="en-US"/>
            </a:p>
          </p:txBody>
        </p:sp>
        <p:sp>
          <p:nvSpPr>
            <p:cNvPr id="13" name="Freeform 583">
              <a:extLst>
                <a:ext uri="{FF2B5EF4-FFF2-40B4-BE49-F238E27FC236}">
                  <a16:creationId xmlns:a16="http://schemas.microsoft.com/office/drawing/2014/main" id="{9A3A22BD-1E45-5F84-E4D1-4E6DAAE18F9F}"/>
                </a:ext>
              </a:extLst>
            </p:cNvPr>
            <p:cNvSpPr/>
            <p:nvPr/>
          </p:nvSpPr>
          <p:spPr>
            <a:xfrm>
              <a:off x="6097143" y="1999107"/>
              <a:ext cx="2971" cy="6858"/>
            </a:xfrm>
            <a:custGeom>
              <a:avLst/>
              <a:gdLst>
                <a:gd name="connsiteX0" fmla="*/ 0 w 2971"/>
                <a:gd name="connsiteY0" fmla="*/ 0 h 6858"/>
                <a:gd name="connsiteX1" fmla="*/ 2972 w 2971"/>
                <a:gd name="connsiteY1" fmla="*/ 6858 h 6858"/>
                <a:gd name="connsiteX2" fmla="*/ 0 w 2971"/>
                <a:gd name="connsiteY2" fmla="*/ 0 h 6858"/>
              </a:gdLst>
              <a:ahLst/>
              <a:cxnLst>
                <a:cxn ang="0">
                  <a:pos x="connsiteX0" y="connsiteY0"/>
                </a:cxn>
                <a:cxn ang="0">
                  <a:pos x="connsiteX1" y="connsiteY1"/>
                </a:cxn>
                <a:cxn ang="0">
                  <a:pos x="connsiteX2" y="connsiteY2"/>
                </a:cxn>
              </a:cxnLst>
              <a:rect l="l" t="t" r="r" b="b"/>
              <a:pathLst>
                <a:path w="2971" h="6858">
                  <a:moveTo>
                    <a:pt x="0" y="0"/>
                  </a:moveTo>
                  <a:cubicBezTo>
                    <a:pt x="1372" y="1829"/>
                    <a:pt x="2286" y="4115"/>
                    <a:pt x="2972" y="6858"/>
                  </a:cubicBezTo>
                  <a:cubicBezTo>
                    <a:pt x="2286" y="4115"/>
                    <a:pt x="1372" y="1829"/>
                    <a:pt x="0" y="0"/>
                  </a:cubicBezTo>
                  <a:close/>
                </a:path>
              </a:pathLst>
            </a:custGeom>
            <a:solidFill>
              <a:srgbClr val="FFFFFF"/>
            </a:solidFill>
            <a:ln w="2286" cap="flat">
              <a:noFill/>
              <a:prstDash val="solid"/>
              <a:miter/>
            </a:ln>
          </p:spPr>
          <p:txBody>
            <a:bodyPr rtlCol="0" anchor="ctr"/>
            <a:lstStyle/>
            <a:p>
              <a:endParaRPr lang="en-US"/>
            </a:p>
          </p:txBody>
        </p:sp>
        <p:sp>
          <p:nvSpPr>
            <p:cNvPr id="14" name="Freeform 584">
              <a:extLst>
                <a:ext uri="{FF2B5EF4-FFF2-40B4-BE49-F238E27FC236}">
                  <a16:creationId xmlns:a16="http://schemas.microsoft.com/office/drawing/2014/main" id="{9B570F76-C78D-E784-AC2B-2EEC7F239CFD}"/>
                </a:ext>
              </a:extLst>
            </p:cNvPr>
            <p:cNvSpPr/>
            <p:nvPr/>
          </p:nvSpPr>
          <p:spPr>
            <a:xfrm>
              <a:off x="5668289" y="1998421"/>
              <a:ext cx="9144" cy="914"/>
            </a:xfrm>
            <a:custGeom>
              <a:avLst/>
              <a:gdLst>
                <a:gd name="connsiteX0" fmla="*/ 9144 w 9144"/>
                <a:gd name="connsiteY0" fmla="*/ 0 h 914"/>
                <a:gd name="connsiteX1" fmla="*/ 1372 w 9144"/>
                <a:gd name="connsiteY1" fmla="*/ 686 h 914"/>
                <a:gd name="connsiteX2" fmla="*/ 0 w 9144"/>
                <a:gd name="connsiteY2" fmla="*/ 914 h 914"/>
                <a:gd name="connsiteX3" fmla="*/ 1372 w 9144"/>
                <a:gd name="connsiteY3" fmla="*/ 686 h 914"/>
                <a:gd name="connsiteX4" fmla="*/ 9144 w 9144"/>
                <a:gd name="connsiteY4" fmla="*/ 0 h 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 h="914">
                  <a:moveTo>
                    <a:pt x="9144" y="0"/>
                  </a:moveTo>
                  <a:cubicBezTo>
                    <a:pt x="6401" y="229"/>
                    <a:pt x="3886" y="457"/>
                    <a:pt x="1372" y="686"/>
                  </a:cubicBezTo>
                  <a:cubicBezTo>
                    <a:pt x="914" y="686"/>
                    <a:pt x="457" y="686"/>
                    <a:pt x="0" y="914"/>
                  </a:cubicBezTo>
                  <a:cubicBezTo>
                    <a:pt x="457" y="914"/>
                    <a:pt x="914" y="914"/>
                    <a:pt x="1372" y="686"/>
                  </a:cubicBezTo>
                  <a:cubicBezTo>
                    <a:pt x="3886" y="457"/>
                    <a:pt x="6401" y="229"/>
                    <a:pt x="9144" y="0"/>
                  </a:cubicBezTo>
                  <a:close/>
                </a:path>
              </a:pathLst>
            </a:custGeom>
            <a:solidFill>
              <a:srgbClr val="FFFFFF"/>
            </a:solidFill>
            <a:ln w="2286" cap="flat">
              <a:noFill/>
              <a:prstDash val="solid"/>
              <a:miter/>
            </a:ln>
          </p:spPr>
          <p:txBody>
            <a:bodyPr rtlCol="0" anchor="ctr"/>
            <a:lstStyle/>
            <a:p>
              <a:endParaRPr lang="en-US"/>
            </a:p>
          </p:txBody>
        </p:sp>
        <p:sp>
          <p:nvSpPr>
            <p:cNvPr id="15" name="Freeform 585">
              <a:extLst>
                <a:ext uri="{FF2B5EF4-FFF2-40B4-BE49-F238E27FC236}">
                  <a16:creationId xmlns:a16="http://schemas.microsoft.com/office/drawing/2014/main" id="{30629FC1-DC82-B5E5-ADAA-B7FDF8E05026}"/>
                </a:ext>
              </a:extLst>
            </p:cNvPr>
            <p:cNvSpPr/>
            <p:nvPr/>
          </p:nvSpPr>
          <p:spPr>
            <a:xfrm>
              <a:off x="5798362" y="2283485"/>
              <a:ext cx="7315" cy="2286"/>
            </a:xfrm>
            <a:custGeom>
              <a:avLst/>
              <a:gdLst>
                <a:gd name="connsiteX0" fmla="*/ 7315 w 7315"/>
                <a:gd name="connsiteY0" fmla="*/ 0 h 2286"/>
                <a:gd name="connsiteX1" fmla="*/ 0 w 7315"/>
                <a:gd name="connsiteY1" fmla="*/ 0 h 2286"/>
                <a:gd name="connsiteX2" fmla="*/ 7315 w 7315"/>
                <a:gd name="connsiteY2" fmla="*/ 0 h 2286"/>
              </a:gdLst>
              <a:ahLst/>
              <a:cxnLst>
                <a:cxn ang="0">
                  <a:pos x="connsiteX0" y="connsiteY0"/>
                </a:cxn>
                <a:cxn ang="0">
                  <a:pos x="connsiteX1" y="connsiteY1"/>
                </a:cxn>
                <a:cxn ang="0">
                  <a:pos x="connsiteX2" y="connsiteY2"/>
                </a:cxn>
              </a:cxnLst>
              <a:rect l="l" t="t" r="r" b="b"/>
              <a:pathLst>
                <a:path w="7315" h="2286">
                  <a:moveTo>
                    <a:pt x="7315" y="0"/>
                  </a:moveTo>
                  <a:cubicBezTo>
                    <a:pt x="4801" y="0"/>
                    <a:pt x="2515" y="0"/>
                    <a:pt x="0" y="0"/>
                  </a:cubicBezTo>
                  <a:cubicBezTo>
                    <a:pt x="2286" y="0"/>
                    <a:pt x="4801" y="0"/>
                    <a:pt x="7315" y="0"/>
                  </a:cubicBezTo>
                  <a:close/>
                </a:path>
              </a:pathLst>
            </a:custGeom>
            <a:solidFill>
              <a:srgbClr val="FFFFFF"/>
            </a:solidFill>
            <a:ln w="2286" cap="flat">
              <a:noFill/>
              <a:prstDash val="solid"/>
              <a:miter/>
            </a:ln>
          </p:spPr>
          <p:txBody>
            <a:bodyPr rtlCol="0" anchor="ctr"/>
            <a:lstStyle/>
            <a:p>
              <a:endParaRPr lang="en-US"/>
            </a:p>
          </p:txBody>
        </p:sp>
        <p:sp>
          <p:nvSpPr>
            <p:cNvPr id="16" name="Freeform 586">
              <a:extLst>
                <a:ext uri="{FF2B5EF4-FFF2-40B4-BE49-F238E27FC236}">
                  <a16:creationId xmlns:a16="http://schemas.microsoft.com/office/drawing/2014/main" id="{67CF8440-E768-01ED-042D-C244A0E4824B}"/>
                </a:ext>
              </a:extLst>
            </p:cNvPr>
            <p:cNvSpPr/>
            <p:nvPr/>
          </p:nvSpPr>
          <p:spPr>
            <a:xfrm>
              <a:off x="4447394" y="1467978"/>
              <a:ext cx="1587798" cy="704375"/>
            </a:xfrm>
            <a:custGeom>
              <a:avLst/>
              <a:gdLst>
                <a:gd name="connsiteX0" fmla="*/ 216884 w 1587798"/>
                <a:gd name="connsiteY0" fmla="*/ 701435 h 704375"/>
                <a:gd name="connsiteX1" fmla="*/ 566871 w 1587798"/>
                <a:gd name="connsiteY1" fmla="*/ 698235 h 704375"/>
                <a:gd name="connsiteX2" fmla="*/ 915714 w 1587798"/>
                <a:gd name="connsiteY2" fmla="*/ 701892 h 704375"/>
                <a:gd name="connsiteX3" fmla="*/ 1255642 w 1587798"/>
                <a:gd name="connsiteY3" fmla="*/ 700978 h 704375"/>
                <a:gd name="connsiteX4" fmla="*/ 1415662 w 1587798"/>
                <a:gd name="connsiteY4" fmla="*/ 682690 h 704375"/>
                <a:gd name="connsiteX5" fmla="*/ 1561966 w 1587798"/>
                <a:gd name="connsiteY5" fmla="*/ 586678 h 704375"/>
                <a:gd name="connsiteX6" fmla="*/ 1585741 w 1587798"/>
                <a:gd name="connsiteY6" fmla="*/ 529299 h 704375"/>
                <a:gd name="connsiteX7" fmla="*/ 1584369 w 1587798"/>
                <a:gd name="connsiteY7" fmla="*/ 515355 h 704375"/>
                <a:gd name="connsiteX8" fmla="*/ 1587798 w 1587798"/>
                <a:gd name="connsiteY8" fmla="*/ 515583 h 704375"/>
                <a:gd name="connsiteX9" fmla="*/ 1369714 w 1587798"/>
                <a:gd name="connsiteY9" fmla="*/ 520155 h 704375"/>
                <a:gd name="connsiteX10" fmla="*/ 1393260 w 1587798"/>
                <a:gd name="connsiteY10" fmla="*/ 518784 h 704375"/>
                <a:gd name="connsiteX11" fmla="*/ 1388916 w 1587798"/>
                <a:gd name="connsiteY11" fmla="*/ 521070 h 704375"/>
                <a:gd name="connsiteX12" fmla="*/ 1335424 w 1587798"/>
                <a:gd name="connsiteY12" fmla="*/ 534557 h 704375"/>
                <a:gd name="connsiteX13" fmla="*/ 1241012 w 1587798"/>
                <a:gd name="connsiteY13" fmla="*/ 539129 h 704375"/>
                <a:gd name="connsiteX14" fmla="*/ 1210837 w 1587798"/>
                <a:gd name="connsiteY14" fmla="*/ 539815 h 704375"/>
                <a:gd name="connsiteX15" fmla="*/ 1207179 w 1587798"/>
                <a:gd name="connsiteY15" fmla="*/ 532728 h 704375"/>
                <a:gd name="connsiteX16" fmla="*/ 1179061 w 1587798"/>
                <a:gd name="connsiteY16" fmla="*/ 513526 h 704375"/>
                <a:gd name="connsiteX17" fmla="*/ 1186377 w 1587798"/>
                <a:gd name="connsiteY17" fmla="*/ 243321 h 704375"/>
                <a:gd name="connsiteX18" fmla="*/ 1186148 w 1587798"/>
                <a:gd name="connsiteY18" fmla="*/ 123306 h 704375"/>
                <a:gd name="connsiteX19" fmla="*/ 1183176 w 1587798"/>
                <a:gd name="connsiteY19" fmla="*/ 48096 h 704375"/>
                <a:gd name="connsiteX20" fmla="*/ 1165803 w 1587798"/>
                <a:gd name="connsiteY20" fmla="*/ 15864 h 704375"/>
                <a:gd name="connsiteX21" fmla="*/ 892397 w 1587798"/>
                <a:gd name="connsiteY21" fmla="*/ 11063 h 704375"/>
                <a:gd name="connsiteX22" fmla="*/ 870223 w 1587798"/>
                <a:gd name="connsiteY22" fmla="*/ 9234 h 704375"/>
                <a:gd name="connsiteX23" fmla="*/ 682542 w 1587798"/>
                <a:gd name="connsiteY23" fmla="*/ 10835 h 704375"/>
                <a:gd name="connsiteX24" fmla="*/ 649395 w 1587798"/>
                <a:gd name="connsiteY24" fmla="*/ 11063 h 704375"/>
                <a:gd name="connsiteX25" fmla="*/ 630193 w 1587798"/>
                <a:gd name="connsiteY25" fmla="*/ 8320 h 704375"/>
                <a:gd name="connsiteX26" fmla="*/ 438626 w 1587798"/>
                <a:gd name="connsiteY26" fmla="*/ 13349 h 704375"/>
                <a:gd name="connsiteX27" fmla="*/ 411651 w 1587798"/>
                <a:gd name="connsiteY27" fmla="*/ 38267 h 704375"/>
                <a:gd name="connsiteX28" fmla="*/ 423310 w 1587798"/>
                <a:gd name="connsiteY28" fmla="*/ 358078 h 704375"/>
                <a:gd name="connsiteX29" fmla="*/ 428339 w 1587798"/>
                <a:gd name="connsiteY29" fmla="*/ 399455 h 704375"/>
                <a:gd name="connsiteX30" fmla="*/ 405936 w 1587798"/>
                <a:gd name="connsiteY30" fmla="*/ 424829 h 704375"/>
                <a:gd name="connsiteX31" fmla="*/ 336213 w 1587798"/>
                <a:gd name="connsiteY31" fmla="*/ 426429 h 704375"/>
                <a:gd name="connsiteX32" fmla="*/ 99841 w 1587798"/>
                <a:gd name="connsiteY32" fmla="*/ 435573 h 704375"/>
                <a:gd name="connsiteX33" fmla="*/ 21888 w 1587798"/>
                <a:gd name="connsiteY33" fmla="*/ 434888 h 704375"/>
                <a:gd name="connsiteX34" fmla="*/ 1086 w 1587798"/>
                <a:gd name="connsiteY34" fmla="*/ 451804 h 704375"/>
                <a:gd name="connsiteX35" fmla="*/ 10915 w 1587798"/>
                <a:gd name="connsiteY35" fmla="*/ 699149 h 704375"/>
                <a:gd name="connsiteX36" fmla="*/ 10230 w 1587798"/>
                <a:gd name="connsiteY36" fmla="*/ 692063 h 704375"/>
                <a:gd name="connsiteX37" fmla="*/ 216884 w 1587798"/>
                <a:gd name="connsiteY37" fmla="*/ 701435 h 704375"/>
                <a:gd name="connsiteX38" fmla="*/ 669741 w 1587798"/>
                <a:gd name="connsiteY38" fmla="*/ 256808 h 704375"/>
                <a:gd name="connsiteX39" fmla="*/ 774668 w 1587798"/>
                <a:gd name="connsiteY39" fmla="*/ 137479 h 704375"/>
                <a:gd name="connsiteX40" fmla="*/ 821760 w 1587798"/>
                <a:gd name="connsiteY40" fmla="*/ 111419 h 704375"/>
                <a:gd name="connsiteX41" fmla="*/ 857193 w 1587798"/>
                <a:gd name="connsiteY41" fmla="*/ 157139 h 704375"/>
                <a:gd name="connsiteX42" fmla="*/ 863136 w 1587798"/>
                <a:gd name="connsiteY42" fmla="*/ 223661 h 704375"/>
                <a:gd name="connsiteX43" fmla="*/ 878910 w 1587798"/>
                <a:gd name="connsiteY43" fmla="*/ 409513 h 704375"/>
                <a:gd name="connsiteX44" fmla="*/ 855364 w 1587798"/>
                <a:gd name="connsiteY44" fmla="*/ 435573 h 704375"/>
                <a:gd name="connsiteX45" fmla="*/ 800728 w 1587798"/>
                <a:gd name="connsiteY45" fmla="*/ 437174 h 704375"/>
                <a:gd name="connsiteX46" fmla="*/ 755008 w 1587798"/>
                <a:gd name="connsiteY46" fmla="*/ 436945 h 704375"/>
                <a:gd name="connsiteX47" fmla="*/ 730777 w 1587798"/>
                <a:gd name="connsiteY47" fmla="*/ 408599 h 704375"/>
                <a:gd name="connsiteX48" fmla="*/ 741521 w 1587798"/>
                <a:gd name="connsiteY48" fmla="*/ 303443 h 704375"/>
                <a:gd name="connsiteX49" fmla="*/ 725748 w 1587798"/>
                <a:gd name="connsiteY49" fmla="*/ 285155 h 704375"/>
                <a:gd name="connsiteX50" fmla="*/ 681399 w 1587798"/>
                <a:gd name="connsiteY50" fmla="*/ 282183 h 704375"/>
                <a:gd name="connsiteX51" fmla="*/ 669741 w 1587798"/>
                <a:gd name="connsiteY51" fmla="*/ 256808 h 70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587798" h="704375">
                  <a:moveTo>
                    <a:pt x="216884" y="701435"/>
                  </a:moveTo>
                  <a:cubicBezTo>
                    <a:pt x="333470" y="702350"/>
                    <a:pt x="450285" y="699835"/>
                    <a:pt x="566871" y="698235"/>
                  </a:cubicBezTo>
                  <a:cubicBezTo>
                    <a:pt x="683228" y="696863"/>
                    <a:pt x="799585" y="697092"/>
                    <a:pt x="915714" y="701892"/>
                  </a:cubicBezTo>
                  <a:cubicBezTo>
                    <a:pt x="1028871" y="706693"/>
                    <a:pt x="1142257" y="703493"/>
                    <a:pt x="1255642" y="700978"/>
                  </a:cubicBezTo>
                  <a:cubicBezTo>
                    <a:pt x="1308906" y="699835"/>
                    <a:pt x="1364227" y="697549"/>
                    <a:pt x="1415662" y="682690"/>
                  </a:cubicBezTo>
                  <a:cubicBezTo>
                    <a:pt x="1472584" y="666231"/>
                    <a:pt x="1525619" y="633770"/>
                    <a:pt x="1561966" y="586678"/>
                  </a:cubicBezTo>
                  <a:cubicBezTo>
                    <a:pt x="1575682" y="568847"/>
                    <a:pt x="1585741" y="552845"/>
                    <a:pt x="1585741" y="529299"/>
                  </a:cubicBezTo>
                  <a:cubicBezTo>
                    <a:pt x="1585741" y="524727"/>
                    <a:pt x="1585284" y="519927"/>
                    <a:pt x="1584369" y="515355"/>
                  </a:cubicBezTo>
                  <a:cubicBezTo>
                    <a:pt x="1585512" y="515355"/>
                    <a:pt x="1586655" y="515583"/>
                    <a:pt x="1587798" y="515583"/>
                  </a:cubicBezTo>
                  <a:cubicBezTo>
                    <a:pt x="1535220" y="512612"/>
                    <a:pt x="1450410" y="515355"/>
                    <a:pt x="1369714" y="520155"/>
                  </a:cubicBezTo>
                  <a:cubicBezTo>
                    <a:pt x="1377486" y="519698"/>
                    <a:pt x="1385259" y="519241"/>
                    <a:pt x="1393260" y="518784"/>
                  </a:cubicBezTo>
                  <a:cubicBezTo>
                    <a:pt x="1391888" y="519470"/>
                    <a:pt x="1390288" y="520384"/>
                    <a:pt x="1388916" y="521070"/>
                  </a:cubicBezTo>
                  <a:cubicBezTo>
                    <a:pt x="1371543" y="527242"/>
                    <a:pt x="1353712" y="531585"/>
                    <a:pt x="1335424" y="534557"/>
                  </a:cubicBezTo>
                  <a:cubicBezTo>
                    <a:pt x="1304106" y="537986"/>
                    <a:pt x="1272559" y="538672"/>
                    <a:pt x="1241012" y="539129"/>
                  </a:cubicBezTo>
                  <a:cubicBezTo>
                    <a:pt x="1230954" y="539358"/>
                    <a:pt x="1220895" y="539586"/>
                    <a:pt x="1210837" y="539815"/>
                  </a:cubicBezTo>
                  <a:cubicBezTo>
                    <a:pt x="1209694" y="537300"/>
                    <a:pt x="1208551" y="535014"/>
                    <a:pt x="1207179" y="532728"/>
                  </a:cubicBezTo>
                  <a:cubicBezTo>
                    <a:pt x="1193920" y="533414"/>
                    <a:pt x="1178604" y="530900"/>
                    <a:pt x="1179061" y="513526"/>
                  </a:cubicBezTo>
                  <a:cubicBezTo>
                    <a:pt x="1185691" y="423458"/>
                    <a:pt x="1188663" y="333389"/>
                    <a:pt x="1186377" y="243321"/>
                  </a:cubicBezTo>
                  <a:cubicBezTo>
                    <a:pt x="1186377" y="203316"/>
                    <a:pt x="1186605" y="163311"/>
                    <a:pt x="1186148" y="123306"/>
                  </a:cubicBezTo>
                  <a:cubicBezTo>
                    <a:pt x="1185919" y="98160"/>
                    <a:pt x="1185005" y="73242"/>
                    <a:pt x="1183176" y="48096"/>
                  </a:cubicBezTo>
                  <a:cubicBezTo>
                    <a:pt x="1182490" y="36895"/>
                    <a:pt x="1179747" y="18836"/>
                    <a:pt x="1165803" y="15864"/>
                  </a:cubicBezTo>
                  <a:cubicBezTo>
                    <a:pt x="1149572" y="12435"/>
                    <a:pt x="967149" y="6263"/>
                    <a:pt x="892397" y="11063"/>
                  </a:cubicBezTo>
                  <a:cubicBezTo>
                    <a:pt x="885082" y="11520"/>
                    <a:pt x="877538" y="10606"/>
                    <a:pt x="870223" y="9234"/>
                  </a:cubicBezTo>
                  <a:cubicBezTo>
                    <a:pt x="807586" y="-3110"/>
                    <a:pt x="744950" y="-3567"/>
                    <a:pt x="682542" y="10835"/>
                  </a:cubicBezTo>
                  <a:cubicBezTo>
                    <a:pt x="671341" y="13349"/>
                    <a:pt x="660368" y="13121"/>
                    <a:pt x="649395" y="11063"/>
                  </a:cubicBezTo>
                  <a:cubicBezTo>
                    <a:pt x="642994" y="9920"/>
                    <a:pt x="636365" y="7634"/>
                    <a:pt x="630193" y="8320"/>
                  </a:cubicBezTo>
                  <a:cubicBezTo>
                    <a:pt x="582187" y="14035"/>
                    <a:pt x="454399" y="12663"/>
                    <a:pt x="438626" y="13349"/>
                  </a:cubicBezTo>
                  <a:cubicBezTo>
                    <a:pt x="420109" y="14035"/>
                    <a:pt x="413023" y="20207"/>
                    <a:pt x="411651" y="38267"/>
                  </a:cubicBezTo>
                  <a:cubicBezTo>
                    <a:pt x="409594" y="63184"/>
                    <a:pt x="418052" y="276468"/>
                    <a:pt x="423310" y="358078"/>
                  </a:cubicBezTo>
                  <a:cubicBezTo>
                    <a:pt x="424224" y="372023"/>
                    <a:pt x="427196" y="385739"/>
                    <a:pt x="428339" y="399455"/>
                  </a:cubicBezTo>
                  <a:cubicBezTo>
                    <a:pt x="430625" y="424601"/>
                    <a:pt x="430396" y="424601"/>
                    <a:pt x="405936" y="424829"/>
                  </a:cubicBezTo>
                  <a:cubicBezTo>
                    <a:pt x="382619" y="425286"/>
                    <a:pt x="359530" y="425515"/>
                    <a:pt x="336213" y="426429"/>
                  </a:cubicBezTo>
                  <a:cubicBezTo>
                    <a:pt x="257346" y="429401"/>
                    <a:pt x="178708" y="432830"/>
                    <a:pt x="99841" y="435573"/>
                  </a:cubicBezTo>
                  <a:cubicBezTo>
                    <a:pt x="73780" y="436488"/>
                    <a:pt x="47720" y="435573"/>
                    <a:pt x="21888" y="434888"/>
                  </a:cubicBezTo>
                  <a:cubicBezTo>
                    <a:pt x="9315" y="434430"/>
                    <a:pt x="2686" y="439688"/>
                    <a:pt x="1086" y="451804"/>
                  </a:cubicBezTo>
                  <a:cubicBezTo>
                    <a:pt x="-2801" y="479465"/>
                    <a:pt x="4515" y="628740"/>
                    <a:pt x="10915" y="699149"/>
                  </a:cubicBezTo>
                  <a:cubicBezTo>
                    <a:pt x="10687" y="696863"/>
                    <a:pt x="10458" y="694349"/>
                    <a:pt x="10230" y="692063"/>
                  </a:cubicBezTo>
                  <a:cubicBezTo>
                    <a:pt x="78810" y="698463"/>
                    <a:pt x="147618" y="700978"/>
                    <a:pt x="216884" y="701435"/>
                  </a:cubicBezTo>
                  <a:close/>
                  <a:moveTo>
                    <a:pt x="669741" y="256808"/>
                  </a:moveTo>
                  <a:cubicBezTo>
                    <a:pt x="685514" y="233948"/>
                    <a:pt x="758209" y="158739"/>
                    <a:pt x="774668" y="137479"/>
                  </a:cubicBezTo>
                  <a:cubicBezTo>
                    <a:pt x="786784" y="121706"/>
                    <a:pt x="800957" y="102503"/>
                    <a:pt x="821760" y="111419"/>
                  </a:cubicBezTo>
                  <a:cubicBezTo>
                    <a:pt x="841191" y="119648"/>
                    <a:pt x="855135" y="134507"/>
                    <a:pt x="857193" y="157139"/>
                  </a:cubicBezTo>
                  <a:cubicBezTo>
                    <a:pt x="859250" y="179313"/>
                    <a:pt x="861536" y="201487"/>
                    <a:pt x="863136" y="223661"/>
                  </a:cubicBezTo>
                  <a:cubicBezTo>
                    <a:pt x="867708" y="285612"/>
                    <a:pt x="871137" y="347791"/>
                    <a:pt x="878910" y="409513"/>
                  </a:cubicBezTo>
                  <a:cubicBezTo>
                    <a:pt x="881653" y="430316"/>
                    <a:pt x="876852" y="433287"/>
                    <a:pt x="855364" y="435573"/>
                  </a:cubicBezTo>
                  <a:cubicBezTo>
                    <a:pt x="838676" y="437402"/>
                    <a:pt x="815587" y="439002"/>
                    <a:pt x="800728" y="437174"/>
                  </a:cubicBezTo>
                  <a:cubicBezTo>
                    <a:pt x="781983" y="437174"/>
                    <a:pt x="771696" y="438317"/>
                    <a:pt x="755008" y="436945"/>
                  </a:cubicBezTo>
                  <a:cubicBezTo>
                    <a:pt x="733977" y="435345"/>
                    <a:pt x="728948" y="429173"/>
                    <a:pt x="730777" y="408599"/>
                  </a:cubicBezTo>
                  <a:cubicBezTo>
                    <a:pt x="733749" y="373394"/>
                    <a:pt x="736949" y="338418"/>
                    <a:pt x="741521" y="303443"/>
                  </a:cubicBezTo>
                  <a:cubicBezTo>
                    <a:pt x="743350" y="289498"/>
                    <a:pt x="739235" y="285155"/>
                    <a:pt x="725748" y="285155"/>
                  </a:cubicBezTo>
                  <a:cubicBezTo>
                    <a:pt x="710889" y="285155"/>
                    <a:pt x="696030" y="284469"/>
                    <a:pt x="681399" y="282183"/>
                  </a:cubicBezTo>
                  <a:cubicBezTo>
                    <a:pt x="665169" y="279897"/>
                    <a:pt x="660368" y="270524"/>
                    <a:pt x="669741" y="256808"/>
                  </a:cubicBezTo>
                  <a:close/>
                </a:path>
              </a:pathLst>
            </a:custGeom>
            <a:solidFill>
              <a:srgbClr val="FFFFFF"/>
            </a:solidFill>
            <a:ln w="2286" cap="flat">
              <a:noFill/>
              <a:prstDash val="solid"/>
              <a:miter/>
            </a:ln>
          </p:spPr>
          <p:txBody>
            <a:bodyPr rtlCol="0" anchor="ctr"/>
            <a:lstStyle/>
            <a:p>
              <a:endParaRPr lang="en-US"/>
            </a:p>
          </p:txBody>
        </p:sp>
        <p:sp>
          <p:nvSpPr>
            <p:cNvPr id="17" name="Freeform 587">
              <a:extLst>
                <a:ext uri="{FF2B5EF4-FFF2-40B4-BE49-F238E27FC236}">
                  <a16:creationId xmlns:a16="http://schemas.microsoft.com/office/drawing/2014/main" id="{0B83001B-FB2A-C618-E6F8-702D6FD3D336}"/>
                </a:ext>
              </a:extLst>
            </p:cNvPr>
            <p:cNvSpPr/>
            <p:nvPr/>
          </p:nvSpPr>
          <p:spPr>
            <a:xfrm>
              <a:off x="5315331" y="2288057"/>
              <a:ext cx="32918" cy="1828"/>
            </a:xfrm>
            <a:custGeom>
              <a:avLst/>
              <a:gdLst>
                <a:gd name="connsiteX0" fmla="*/ 0 w 32918"/>
                <a:gd name="connsiteY0" fmla="*/ 1829 h 1828"/>
                <a:gd name="connsiteX1" fmla="*/ 17374 w 32918"/>
                <a:gd name="connsiteY1" fmla="*/ 914 h 1828"/>
                <a:gd name="connsiteX2" fmla="*/ 32918 w 32918"/>
                <a:gd name="connsiteY2" fmla="*/ 0 h 1828"/>
                <a:gd name="connsiteX3" fmla="*/ 17374 w 32918"/>
                <a:gd name="connsiteY3" fmla="*/ 914 h 1828"/>
                <a:gd name="connsiteX4" fmla="*/ 0 w 32918"/>
                <a:gd name="connsiteY4" fmla="*/ 1829 h 18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18" h="1828">
                  <a:moveTo>
                    <a:pt x="0" y="1829"/>
                  </a:moveTo>
                  <a:cubicBezTo>
                    <a:pt x="7087" y="1600"/>
                    <a:pt x="13030" y="1372"/>
                    <a:pt x="17374" y="914"/>
                  </a:cubicBezTo>
                  <a:cubicBezTo>
                    <a:pt x="21946" y="686"/>
                    <a:pt x="26975" y="229"/>
                    <a:pt x="32918" y="0"/>
                  </a:cubicBezTo>
                  <a:cubicBezTo>
                    <a:pt x="27203" y="229"/>
                    <a:pt x="21946" y="457"/>
                    <a:pt x="17374" y="914"/>
                  </a:cubicBezTo>
                  <a:cubicBezTo>
                    <a:pt x="13030" y="1372"/>
                    <a:pt x="7315" y="1600"/>
                    <a:pt x="0" y="1829"/>
                  </a:cubicBezTo>
                  <a:close/>
                </a:path>
              </a:pathLst>
            </a:custGeom>
            <a:solidFill>
              <a:srgbClr val="FFFFFF"/>
            </a:solidFill>
            <a:ln w="2286" cap="flat">
              <a:noFill/>
              <a:prstDash val="solid"/>
              <a:miter/>
            </a:ln>
          </p:spPr>
          <p:txBody>
            <a:bodyPr rtlCol="0" anchor="ctr"/>
            <a:lstStyle/>
            <a:p>
              <a:endParaRPr lang="en-US"/>
            </a:p>
          </p:txBody>
        </p:sp>
        <p:sp>
          <p:nvSpPr>
            <p:cNvPr id="18" name="Freeform 588">
              <a:extLst>
                <a:ext uri="{FF2B5EF4-FFF2-40B4-BE49-F238E27FC236}">
                  <a16:creationId xmlns:a16="http://schemas.microsoft.com/office/drawing/2014/main" id="{7384652A-82D5-269E-2C4F-82F1E8A77636}"/>
                </a:ext>
              </a:extLst>
            </p:cNvPr>
            <p:cNvSpPr/>
            <p:nvPr/>
          </p:nvSpPr>
          <p:spPr>
            <a:xfrm>
              <a:off x="6100800" y="2010308"/>
              <a:ext cx="228" cy="3657"/>
            </a:xfrm>
            <a:custGeom>
              <a:avLst/>
              <a:gdLst>
                <a:gd name="connsiteX0" fmla="*/ 229 w 228"/>
                <a:gd name="connsiteY0" fmla="*/ 3658 h 3657"/>
                <a:gd name="connsiteX1" fmla="*/ 0 w 228"/>
                <a:gd name="connsiteY1" fmla="*/ 0 h 3657"/>
                <a:gd name="connsiteX2" fmla="*/ 229 w 228"/>
                <a:gd name="connsiteY2" fmla="*/ 3658 h 3657"/>
              </a:gdLst>
              <a:ahLst/>
              <a:cxnLst>
                <a:cxn ang="0">
                  <a:pos x="connsiteX0" y="connsiteY0"/>
                </a:cxn>
                <a:cxn ang="0">
                  <a:pos x="connsiteX1" y="connsiteY1"/>
                </a:cxn>
                <a:cxn ang="0">
                  <a:pos x="connsiteX2" y="connsiteY2"/>
                </a:cxn>
              </a:cxnLst>
              <a:rect l="l" t="t" r="r" b="b"/>
              <a:pathLst>
                <a:path w="228" h="3657">
                  <a:moveTo>
                    <a:pt x="229" y="3658"/>
                  </a:moveTo>
                  <a:cubicBezTo>
                    <a:pt x="229" y="2286"/>
                    <a:pt x="229" y="1143"/>
                    <a:pt x="0" y="0"/>
                  </a:cubicBezTo>
                  <a:cubicBezTo>
                    <a:pt x="229" y="1372"/>
                    <a:pt x="229" y="2515"/>
                    <a:pt x="229" y="3658"/>
                  </a:cubicBezTo>
                  <a:close/>
                </a:path>
              </a:pathLst>
            </a:custGeom>
            <a:solidFill>
              <a:srgbClr val="FFFFFF"/>
            </a:solidFill>
            <a:ln w="2286" cap="flat">
              <a:noFill/>
              <a:prstDash val="solid"/>
              <a:miter/>
            </a:ln>
          </p:spPr>
          <p:txBody>
            <a:bodyPr rtlCol="0" anchor="ctr"/>
            <a:lstStyle/>
            <a:p>
              <a:endParaRPr lang="en-US"/>
            </a:p>
          </p:txBody>
        </p:sp>
        <p:sp>
          <p:nvSpPr>
            <p:cNvPr id="19" name="Freeform 589">
              <a:extLst>
                <a:ext uri="{FF2B5EF4-FFF2-40B4-BE49-F238E27FC236}">
                  <a16:creationId xmlns:a16="http://schemas.microsoft.com/office/drawing/2014/main" id="{B98FC028-E445-C28B-4BD5-6F459A8CC335}"/>
                </a:ext>
              </a:extLst>
            </p:cNvPr>
            <p:cNvSpPr/>
            <p:nvPr/>
          </p:nvSpPr>
          <p:spPr>
            <a:xfrm>
              <a:off x="6066282" y="1986534"/>
              <a:ext cx="914" cy="228"/>
            </a:xfrm>
            <a:custGeom>
              <a:avLst/>
              <a:gdLst>
                <a:gd name="connsiteX0" fmla="*/ 0 w 914"/>
                <a:gd name="connsiteY0" fmla="*/ 0 h 228"/>
                <a:gd name="connsiteX1" fmla="*/ 914 w 914"/>
                <a:gd name="connsiteY1" fmla="*/ 229 h 228"/>
                <a:gd name="connsiteX2" fmla="*/ 0 w 914"/>
                <a:gd name="connsiteY2" fmla="*/ 0 h 228"/>
              </a:gdLst>
              <a:ahLst/>
              <a:cxnLst>
                <a:cxn ang="0">
                  <a:pos x="connsiteX0" y="connsiteY0"/>
                </a:cxn>
                <a:cxn ang="0">
                  <a:pos x="connsiteX1" y="connsiteY1"/>
                </a:cxn>
                <a:cxn ang="0">
                  <a:pos x="connsiteX2" y="connsiteY2"/>
                </a:cxn>
              </a:cxnLst>
              <a:rect l="l" t="t" r="r" b="b"/>
              <a:pathLst>
                <a:path w="914" h="228">
                  <a:moveTo>
                    <a:pt x="0" y="0"/>
                  </a:moveTo>
                  <a:cubicBezTo>
                    <a:pt x="229" y="0"/>
                    <a:pt x="686" y="0"/>
                    <a:pt x="914" y="229"/>
                  </a:cubicBezTo>
                  <a:cubicBezTo>
                    <a:pt x="686" y="0"/>
                    <a:pt x="457" y="0"/>
                    <a:pt x="0" y="0"/>
                  </a:cubicBezTo>
                  <a:close/>
                </a:path>
              </a:pathLst>
            </a:custGeom>
            <a:solidFill>
              <a:srgbClr val="FFFFFF"/>
            </a:solidFill>
            <a:ln w="2286" cap="flat">
              <a:noFill/>
              <a:prstDash val="solid"/>
              <a:miter/>
            </a:ln>
          </p:spPr>
          <p:txBody>
            <a:bodyPr rtlCol="0" anchor="ctr"/>
            <a:lstStyle/>
            <a:p>
              <a:endParaRPr lang="en-US"/>
            </a:p>
          </p:txBody>
        </p:sp>
        <p:sp>
          <p:nvSpPr>
            <p:cNvPr id="20" name="Freeform 590">
              <a:extLst>
                <a:ext uri="{FF2B5EF4-FFF2-40B4-BE49-F238E27FC236}">
                  <a16:creationId xmlns:a16="http://schemas.microsoft.com/office/drawing/2014/main" id="{F49414F3-F9C0-1540-6D34-B231D3884C46}"/>
                </a:ext>
              </a:extLst>
            </p:cNvPr>
            <p:cNvSpPr/>
            <p:nvPr/>
          </p:nvSpPr>
          <p:spPr>
            <a:xfrm>
              <a:off x="5844768" y="2283028"/>
              <a:ext cx="56235" cy="228"/>
            </a:xfrm>
            <a:custGeom>
              <a:avLst/>
              <a:gdLst>
                <a:gd name="connsiteX0" fmla="*/ 0 w 56235"/>
                <a:gd name="connsiteY0" fmla="*/ 229 h 228"/>
                <a:gd name="connsiteX1" fmla="*/ 20117 w 56235"/>
                <a:gd name="connsiteY1" fmla="*/ 229 h 228"/>
                <a:gd name="connsiteX2" fmla="*/ 56236 w 56235"/>
                <a:gd name="connsiteY2" fmla="*/ 0 h 228"/>
                <a:gd name="connsiteX3" fmla="*/ 20117 w 56235"/>
                <a:gd name="connsiteY3" fmla="*/ 229 h 228"/>
                <a:gd name="connsiteX4" fmla="*/ 0 w 56235"/>
                <a:gd name="connsiteY4" fmla="*/ 229 h 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235" h="228">
                  <a:moveTo>
                    <a:pt x="0" y="229"/>
                  </a:moveTo>
                  <a:cubicBezTo>
                    <a:pt x="9373" y="229"/>
                    <a:pt x="16231" y="229"/>
                    <a:pt x="20117" y="229"/>
                  </a:cubicBezTo>
                  <a:cubicBezTo>
                    <a:pt x="32233" y="0"/>
                    <a:pt x="44120" y="0"/>
                    <a:pt x="56236" y="0"/>
                  </a:cubicBezTo>
                  <a:cubicBezTo>
                    <a:pt x="44120" y="0"/>
                    <a:pt x="32233" y="229"/>
                    <a:pt x="20117" y="229"/>
                  </a:cubicBezTo>
                  <a:cubicBezTo>
                    <a:pt x="16459" y="229"/>
                    <a:pt x="9373" y="229"/>
                    <a:pt x="0" y="229"/>
                  </a:cubicBezTo>
                  <a:close/>
                </a:path>
              </a:pathLst>
            </a:custGeom>
            <a:solidFill>
              <a:srgbClr val="FFFFFF"/>
            </a:solidFill>
            <a:ln w="2286" cap="flat">
              <a:noFill/>
              <a:prstDash val="solid"/>
              <a:miter/>
            </a:ln>
          </p:spPr>
          <p:txBody>
            <a:bodyPr rtlCol="0" anchor="ctr"/>
            <a:lstStyle/>
            <a:p>
              <a:endParaRPr lang="en-US"/>
            </a:p>
          </p:txBody>
        </p:sp>
        <p:sp>
          <p:nvSpPr>
            <p:cNvPr id="21" name="Freeform 591">
              <a:extLst>
                <a:ext uri="{FF2B5EF4-FFF2-40B4-BE49-F238E27FC236}">
                  <a16:creationId xmlns:a16="http://schemas.microsoft.com/office/drawing/2014/main" id="{314CE670-7EAF-4D64-8A97-609A49C65828}"/>
                </a:ext>
              </a:extLst>
            </p:cNvPr>
            <p:cNvSpPr/>
            <p:nvPr/>
          </p:nvSpPr>
          <p:spPr>
            <a:xfrm>
              <a:off x="5778246" y="2283485"/>
              <a:ext cx="19888" cy="2286"/>
            </a:xfrm>
            <a:custGeom>
              <a:avLst/>
              <a:gdLst>
                <a:gd name="connsiteX0" fmla="*/ 19888 w 19888"/>
                <a:gd name="connsiteY0" fmla="*/ 0 h 2286"/>
                <a:gd name="connsiteX1" fmla="*/ 0 w 19888"/>
                <a:gd name="connsiteY1" fmla="*/ 0 h 2286"/>
                <a:gd name="connsiteX2" fmla="*/ 19888 w 19888"/>
                <a:gd name="connsiteY2" fmla="*/ 0 h 2286"/>
              </a:gdLst>
              <a:ahLst/>
              <a:cxnLst>
                <a:cxn ang="0">
                  <a:pos x="connsiteX0" y="connsiteY0"/>
                </a:cxn>
                <a:cxn ang="0">
                  <a:pos x="connsiteX1" y="connsiteY1"/>
                </a:cxn>
                <a:cxn ang="0">
                  <a:pos x="connsiteX2" y="connsiteY2"/>
                </a:cxn>
              </a:cxnLst>
              <a:rect l="l" t="t" r="r" b="b"/>
              <a:pathLst>
                <a:path w="19888" h="2286">
                  <a:moveTo>
                    <a:pt x="19888" y="0"/>
                  </a:moveTo>
                  <a:cubicBezTo>
                    <a:pt x="13716" y="0"/>
                    <a:pt x="7087" y="0"/>
                    <a:pt x="0" y="0"/>
                  </a:cubicBezTo>
                  <a:cubicBezTo>
                    <a:pt x="7087" y="0"/>
                    <a:pt x="13716" y="0"/>
                    <a:pt x="19888" y="0"/>
                  </a:cubicBezTo>
                  <a:close/>
                </a:path>
              </a:pathLst>
            </a:custGeom>
            <a:solidFill>
              <a:srgbClr val="FFFFFF"/>
            </a:solidFill>
            <a:ln w="2286" cap="flat">
              <a:noFill/>
              <a:prstDash val="solid"/>
              <a:miter/>
            </a:ln>
          </p:spPr>
          <p:txBody>
            <a:bodyPr rtlCol="0" anchor="ctr"/>
            <a:lstStyle/>
            <a:p>
              <a:endParaRPr lang="en-US"/>
            </a:p>
          </p:txBody>
        </p:sp>
        <p:sp>
          <p:nvSpPr>
            <p:cNvPr id="22" name="Freeform 592">
              <a:extLst>
                <a:ext uri="{FF2B5EF4-FFF2-40B4-BE49-F238E27FC236}">
                  <a16:creationId xmlns:a16="http://schemas.microsoft.com/office/drawing/2014/main" id="{E2BC4752-C781-14C1-AC7E-C14286A04FA8}"/>
                </a:ext>
              </a:extLst>
            </p:cNvPr>
            <p:cNvSpPr/>
            <p:nvPr/>
          </p:nvSpPr>
          <p:spPr>
            <a:xfrm>
              <a:off x="5679033" y="1997506"/>
              <a:ext cx="8001" cy="685"/>
            </a:xfrm>
            <a:custGeom>
              <a:avLst/>
              <a:gdLst>
                <a:gd name="connsiteX0" fmla="*/ 0 w 8001"/>
                <a:gd name="connsiteY0" fmla="*/ 686 h 685"/>
                <a:gd name="connsiteX1" fmla="*/ 8001 w 8001"/>
                <a:gd name="connsiteY1" fmla="*/ 0 h 685"/>
                <a:gd name="connsiteX2" fmla="*/ 0 w 8001"/>
                <a:gd name="connsiteY2" fmla="*/ 686 h 685"/>
              </a:gdLst>
              <a:ahLst/>
              <a:cxnLst>
                <a:cxn ang="0">
                  <a:pos x="connsiteX0" y="connsiteY0"/>
                </a:cxn>
                <a:cxn ang="0">
                  <a:pos x="connsiteX1" y="connsiteY1"/>
                </a:cxn>
                <a:cxn ang="0">
                  <a:pos x="connsiteX2" y="connsiteY2"/>
                </a:cxn>
              </a:cxnLst>
              <a:rect l="l" t="t" r="r" b="b"/>
              <a:pathLst>
                <a:path w="8001" h="685">
                  <a:moveTo>
                    <a:pt x="0" y="686"/>
                  </a:moveTo>
                  <a:cubicBezTo>
                    <a:pt x="2743" y="457"/>
                    <a:pt x="5258" y="229"/>
                    <a:pt x="8001" y="0"/>
                  </a:cubicBezTo>
                  <a:cubicBezTo>
                    <a:pt x="5486" y="229"/>
                    <a:pt x="2743" y="457"/>
                    <a:pt x="0" y="686"/>
                  </a:cubicBezTo>
                  <a:close/>
                </a:path>
              </a:pathLst>
            </a:custGeom>
            <a:solidFill>
              <a:srgbClr val="FFFFFF"/>
            </a:solidFill>
            <a:ln w="2286" cap="flat">
              <a:noFill/>
              <a:prstDash val="solid"/>
              <a:miter/>
            </a:ln>
          </p:spPr>
          <p:txBody>
            <a:bodyPr rtlCol="0" anchor="ctr"/>
            <a:lstStyle/>
            <a:p>
              <a:endParaRPr lang="en-US"/>
            </a:p>
          </p:txBody>
        </p:sp>
        <p:sp>
          <p:nvSpPr>
            <p:cNvPr id="23" name="Freeform 593">
              <a:extLst>
                <a:ext uri="{FF2B5EF4-FFF2-40B4-BE49-F238E27FC236}">
                  <a16:creationId xmlns:a16="http://schemas.microsoft.com/office/drawing/2014/main" id="{B9CC6AD3-AD40-ADC6-9F4D-43BF0ADAA001}"/>
                </a:ext>
              </a:extLst>
            </p:cNvPr>
            <p:cNvSpPr/>
            <p:nvPr/>
          </p:nvSpPr>
          <p:spPr>
            <a:xfrm>
              <a:off x="4459224" y="2177872"/>
              <a:ext cx="228" cy="2057"/>
            </a:xfrm>
            <a:custGeom>
              <a:avLst/>
              <a:gdLst>
                <a:gd name="connsiteX0" fmla="*/ 229 w 228"/>
                <a:gd name="connsiteY0" fmla="*/ 2057 h 2057"/>
                <a:gd name="connsiteX1" fmla="*/ 0 w 228"/>
                <a:gd name="connsiteY1" fmla="*/ 0 h 2057"/>
                <a:gd name="connsiteX2" fmla="*/ 229 w 228"/>
                <a:gd name="connsiteY2" fmla="*/ 2057 h 2057"/>
              </a:gdLst>
              <a:ahLst/>
              <a:cxnLst>
                <a:cxn ang="0">
                  <a:pos x="connsiteX0" y="connsiteY0"/>
                </a:cxn>
                <a:cxn ang="0">
                  <a:pos x="connsiteX1" y="connsiteY1"/>
                </a:cxn>
                <a:cxn ang="0">
                  <a:pos x="connsiteX2" y="connsiteY2"/>
                </a:cxn>
              </a:cxnLst>
              <a:rect l="l" t="t" r="r" b="b"/>
              <a:pathLst>
                <a:path w="228" h="2057">
                  <a:moveTo>
                    <a:pt x="229" y="2057"/>
                  </a:moveTo>
                  <a:cubicBezTo>
                    <a:pt x="229" y="1372"/>
                    <a:pt x="0" y="686"/>
                    <a:pt x="0" y="0"/>
                  </a:cubicBezTo>
                  <a:cubicBezTo>
                    <a:pt x="0" y="686"/>
                    <a:pt x="0" y="1372"/>
                    <a:pt x="229" y="2057"/>
                  </a:cubicBezTo>
                  <a:close/>
                </a:path>
              </a:pathLst>
            </a:custGeom>
            <a:solidFill>
              <a:srgbClr val="FFFFFF"/>
            </a:solidFill>
            <a:ln w="2286" cap="flat">
              <a:noFill/>
              <a:prstDash val="solid"/>
              <a:miter/>
            </a:ln>
          </p:spPr>
          <p:txBody>
            <a:bodyPr rtlCol="0" anchor="ctr"/>
            <a:lstStyle/>
            <a:p>
              <a:endParaRPr lang="en-US"/>
            </a:p>
          </p:txBody>
        </p:sp>
        <p:sp>
          <p:nvSpPr>
            <p:cNvPr id="24" name="Freeform 594">
              <a:extLst>
                <a:ext uri="{FF2B5EF4-FFF2-40B4-BE49-F238E27FC236}">
                  <a16:creationId xmlns:a16="http://schemas.microsoft.com/office/drawing/2014/main" id="{7F913B2B-6B54-8B9B-F987-1AFAA91A8517}"/>
                </a:ext>
              </a:extLst>
            </p:cNvPr>
            <p:cNvSpPr/>
            <p:nvPr/>
          </p:nvSpPr>
          <p:spPr>
            <a:xfrm>
              <a:off x="4472940" y="2269312"/>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914"/>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25" name="Freeform 595">
              <a:extLst>
                <a:ext uri="{FF2B5EF4-FFF2-40B4-BE49-F238E27FC236}">
                  <a16:creationId xmlns:a16="http://schemas.microsoft.com/office/drawing/2014/main" id="{B7FF92BF-0AE8-E761-413F-739267648123}"/>
                </a:ext>
              </a:extLst>
            </p:cNvPr>
            <p:cNvSpPr/>
            <p:nvPr/>
          </p:nvSpPr>
          <p:spPr>
            <a:xfrm>
              <a:off x="5666917" y="1999462"/>
              <a:ext cx="914" cy="101"/>
            </a:xfrm>
            <a:custGeom>
              <a:avLst/>
              <a:gdLst>
                <a:gd name="connsiteX0" fmla="*/ 0 w 914"/>
                <a:gd name="connsiteY0" fmla="*/ 102 h 101"/>
                <a:gd name="connsiteX1" fmla="*/ 914 w 914"/>
                <a:gd name="connsiteY1" fmla="*/ 102 h 101"/>
                <a:gd name="connsiteX2" fmla="*/ 0 w 914"/>
                <a:gd name="connsiteY2" fmla="*/ 102 h 101"/>
              </a:gdLst>
              <a:ahLst/>
              <a:cxnLst>
                <a:cxn ang="0">
                  <a:pos x="connsiteX0" y="connsiteY0"/>
                </a:cxn>
                <a:cxn ang="0">
                  <a:pos x="connsiteX1" y="connsiteY1"/>
                </a:cxn>
                <a:cxn ang="0">
                  <a:pos x="connsiteX2" y="connsiteY2"/>
                </a:cxn>
              </a:cxnLst>
              <a:rect l="l" t="t" r="r" b="b"/>
              <a:pathLst>
                <a:path w="914" h="101">
                  <a:moveTo>
                    <a:pt x="0" y="102"/>
                  </a:moveTo>
                  <a:cubicBezTo>
                    <a:pt x="229" y="102"/>
                    <a:pt x="457" y="102"/>
                    <a:pt x="914" y="102"/>
                  </a:cubicBezTo>
                  <a:cubicBezTo>
                    <a:pt x="457" y="-127"/>
                    <a:pt x="229" y="102"/>
                    <a:pt x="0" y="102"/>
                  </a:cubicBezTo>
                  <a:close/>
                </a:path>
              </a:pathLst>
            </a:custGeom>
            <a:solidFill>
              <a:srgbClr val="FFFFFF"/>
            </a:solidFill>
            <a:ln w="2286" cap="flat">
              <a:noFill/>
              <a:prstDash val="solid"/>
              <a:miter/>
            </a:ln>
          </p:spPr>
          <p:txBody>
            <a:bodyPr rtlCol="0" anchor="ctr"/>
            <a:lstStyle/>
            <a:p>
              <a:endParaRPr lang="en-US"/>
            </a:p>
          </p:txBody>
        </p:sp>
        <p:sp>
          <p:nvSpPr>
            <p:cNvPr id="26" name="Freeform 596">
              <a:extLst>
                <a:ext uri="{FF2B5EF4-FFF2-40B4-BE49-F238E27FC236}">
                  <a16:creationId xmlns:a16="http://schemas.microsoft.com/office/drawing/2014/main" id="{2D880D98-56DE-C523-7127-C7F2103B9FD6}"/>
                </a:ext>
              </a:extLst>
            </p:cNvPr>
            <p:cNvSpPr/>
            <p:nvPr/>
          </p:nvSpPr>
          <p:spPr>
            <a:xfrm>
              <a:off x="4477054" y="2278227"/>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229"/>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27" name="Freeform 597">
              <a:extLst>
                <a:ext uri="{FF2B5EF4-FFF2-40B4-BE49-F238E27FC236}">
                  <a16:creationId xmlns:a16="http://schemas.microsoft.com/office/drawing/2014/main" id="{FF3AAD0C-B46A-61B0-82C3-21FF49110C1F}"/>
                </a:ext>
              </a:extLst>
            </p:cNvPr>
            <p:cNvSpPr/>
            <p:nvPr/>
          </p:nvSpPr>
          <p:spPr>
            <a:xfrm>
              <a:off x="4458538" y="2170557"/>
              <a:ext cx="228" cy="3200"/>
            </a:xfrm>
            <a:custGeom>
              <a:avLst/>
              <a:gdLst>
                <a:gd name="connsiteX0" fmla="*/ 229 w 228"/>
                <a:gd name="connsiteY0" fmla="*/ 3200 h 3200"/>
                <a:gd name="connsiteX1" fmla="*/ 0 w 228"/>
                <a:gd name="connsiteY1" fmla="*/ 0 h 3200"/>
                <a:gd name="connsiteX2" fmla="*/ 229 w 228"/>
                <a:gd name="connsiteY2" fmla="*/ 3200 h 3200"/>
              </a:gdLst>
              <a:ahLst/>
              <a:cxnLst>
                <a:cxn ang="0">
                  <a:pos x="connsiteX0" y="connsiteY0"/>
                </a:cxn>
                <a:cxn ang="0">
                  <a:pos x="connsiteX1" y="connsiteY1"/>
                </a:cxn>
                <a:cxn ang="0">
                  <a:pos x="connsiteX2" y="connsiteY2"/>
                </a:cxn>
              </a:cxnLst>
              <a:rect l="l" t="t" r="r" b="b"/>
              <a:pathLst>
                <a:path w="228" h="3200">
                  <a:moveTo>
                    <a:pt x="229" y="3200"/>
                  </a:moveTo>
                  <a:cubicBezTo>
                    <a:pt x="229" y="2286"/>
                    <a:pt x="0" y="1143"/>
                    <a:pt x="0" y="0"/>
                  </a:cubicBezTo>
                  <a:cubicBezTo>
                    <a:pt x="0" y="1143"/>
                    <a:pt x="0" y="2286"/>
                    <a:pt x="229" y="3200"/>
                  </a:cubicBezTo>
                  <a:close/>
                </a:path>
              </a:pathLst>
            </a:custGeom>
            <a:solidFill>
              <a:srgbClr val="FFFFFF"/>
            </a:solidFill>
            <a:ln w="2286" cap="flat">
              <a:noFill/>
              <a:prstDash val="solid"/>
              <a:miter/>
            </a:ln>
          </p:spPr>
          <p:txBody>
            <a:bodyPr rtlCol="0" anchor="ctr"/>
            <a:lstStyle/>
            <a:p>
              <a:endParaRPr lang="en-US"/>
            </a:p>
          </p:txBody>
        </p:sp>
        <p:sp>
          <p:nvSpPr>
            <p:cNvPr id="28" name="Freeform 598">
              <a:extLst>
                <a:ext uri="{FF2B5EF4-FFF2-40B4-BE49-F238E27FC236}">
                  <a16:creationId xmlns:a16="http://schemas.microsoft.com/office/drawing/2014/main" id="{59DA350A-46C7-1033-513D-63E48A247F4F}"/>
                </a:ext>
              </a:extLst>
            </p:cNvPr>
            <p:cNvSpPr/>
            <p:nvPr/>
          </p:nvSpPr>
          <p:spPr>
            <a:xfrm>
              <a:off x="4458309" y="2167128"/>
              <a:ext cx="228" cy="3429"/>
            </a:xfrm>
            <a:custGeom>
              <a:avLst/>
              <a:gdLst>
                <a:gd name="connsiteX0" fmla="*/ 229 w 228"/>
                <a:gd name="connsiteY0" fmla="*/ 3429 h 3429"/>
                <a:gd name="connsiteX1" fmla="*/ 0 w 228"/>
                <a:gd name="connsiteY1" fmla="*/ 0 h 3429"/>
                <a:gd name="connsiteX2" fmla="*/ 229 w 228"/>
                <a:gd name="connsiteY2" fmla="*/ 3429 h 3429"/>
              </a:gdLst>
              <a:ahLst/>
              <a:cxnLst>
                <a:cxn ang="0">
                  <a:pos x="connsiteX0" y="connsiteY0"/>
                </a:cxn>
                <a:cxn ang="0">
                  <a:pos x="connsiteX1" y="connsiteY1"/>
                </a:cxn>
                <a:cxn ang="0">
                  <a:pos x="connsiteX2" y="connsiteY2"/>
                </a:cxn>
              </a:cxnLst>
              <a:rect l="l" t="t" r="r" b="b"/>
              <a:pathLst>
                <a:path w="228" h="3429">
                  <a:moveTo>
                    <a:pt x="229" y="3429"/>
                  </a:moveTo>
                  <a:cubicBezTo>
                    <a:pt x="229" y="2286"/>
                    <a:pt x="0" y="1143"/>
                    <a:pt x="0" y="0"/>
                  </a:cubicBezTo>
                  <a:cubicBezTo>
                    <a:pt x="0" y="1372"/>
                    <a:pt x="0" y="2286"/>
                    <a:pt x="229" y="3429"/>
                  </a:cubicBezTo>
                  <a:close/>
                </a:path>
              </a:pathLst>
            </a:custGeom>
            <a:solidFill>
              <a:srgbClr val="FFFFFF"/>
            </a:solidFill>
            <a:ln w="2286" cap="flat">
              <a:noFill/>
              <a:prstDash val="solid"/>
              <a:miter/>
            </a:ln>
          </p:spPr>
          <p:txBody>
            <a:bodyPr rtlCol="0" anchor="ctr"/>
            <a:lstStyle/>
            <a:p>
              <a:endParaRPr lang="en-US"/>
            </a:p>
          </p:txBody>
        </p:sp>
        <p:sp>
          <p:nvSpPr>
            <p:cNvPr id="29" name="Freeform 599">
              <a:extLst>
                <a:ext uri="{FF2B5EF4-FFF2-40B4-BE49-F238E27FC236}">
                  <a16:creationId xmlns:a16="http://schemas.microsoft.com/office/drawing/2014/main" id="{CB405643-00B8-72FC-279F-89D3147E384A}"/>
                </a:ext>
              </a:extLst>
            </p:cNvPr>
            <p:cNvSpPr/>
            <p:nvPr/>
          </p:nvSpPr>
          <p:spPr>
            <a:xfrm>
              <a:off x="4458766" y="2174443"/>
              <a:ext cx="228" cy="2514"/>
            </a:xfrm>
            <a:custGeom>
              <a:avLst/>
              <a:gdLst>
                <a:gd name="connsiteX0" fmla="*/ 229 w 228"/>
                <a:gd name="connsiteY0" fmla="*/ 2515 h 2514"/>
                <a:gd name="connsiteX1" fmla="*/ 0 w 228"/>
                <a:gd name="connsiteY1" fmla="*/ 0 h 2514"/>
                <a:gd name="connsiteX2" fmla="*/ 229 w 228"/>
                <a:gd name="connsiteY2" fmla="*/ 2515 h 2514"/>
              </a:gdLst>
              <a:ahLst/>
              <a:cxnLst>
                <a:cxn ang="0">
                  <a:pos x="connsiteX0" y="connsiteY0"/>
                </a:cxn>
                <a:cxn ang="0">
                  <a:pos x="connsiteX1" y="connsiteY1"/>
                </a:cxn>
                <a:cxn ang="0">
                  <a:pos x="connsiteX2" y="connsiteY2"/>
                </a:cxn>
              </a:cxnLst>
              <a:rect l="l" t="t" r="r" b="b"/>
              <a:pathLst>
                <a:path w="228" h="2514">
                  <a:moveTo>
                    <a:pt x="229" y="2515"/>
                  </a:moveTo>
                  <a:cubicBezTo>
                    <a:pt x="229" y="1600"/>
                    <a:pt x="0" y="914"/>
                    <a:pt x="0" y="0"/>
                  </a:cubicBezTo>
                  <a:cubicBezTo>
                    <a:pt x="229" y="914"/>
                    <a:pt x="229" y="1600"/>
                    <a:pt x="229" y="2515"/>
                  </a:cubicBezTo>
                  <a:close/>
                </a:path>
              </a:pathLst>
            </a:custGeom>
            <a:solidFill>
              <a:srgbClr val="FFFFFF"/>
            </a:solidFill>
            <a:ln w="2286" cap="flat">
              <a:noFill/>
              <a:prstDash val="solid"/>
              <a:miter/>
            </a:ln>
          </p:spPr>
          <p:txBody>
            <a:bodyPr rtlCol="0" anchor="ctr"/>
            <a:lstStyle/>
            <a:p>
              <a:endParaRPr lang="en-US"/>
            </a:p>
          </p:txBody>
        </p:sp>
        <p:sp>
          <p:nvSpPr>
            <p:cNvPr id="30" name="Freeform 600">
              <a:extLst>
                <a:ext uri="{FF2B5EF4-FFF2-40B4-BE49-F238E27FC236}">
                  <a16:creationId xmlns:a16="http://schemas.microsoft.com/office/drawing/2014/main" id="{7EDAFA2A-385D-CF8F-F06B-01D0F3A17C16}"/>
                </a:ext>
              </a:extLst>
            </p:cNvPr>
            <p:cNvSpPr/>
            <p:nvPr/>
          </p:nvSpPr>
          <p:spPr>
            <a:xfrm>
              <a:off x="4704054" y="2291943"/>
              <a:ext cx="5486" cy="2286"/>
            </a:xfrm>
            <a:custGeom>
              <a:avLst/>
              <a:gdLst>
                <a:gd name="connsiteX0" fmla="*/ 5486 w 5486"/>
                <a:gd name="connsiteY0" fmla="*/ 0 h 2286"/>
                <a:gd name="connsiteX1" fmla="*/ 0 w 5486"/>
                <a:gd name="connsiteY1" fmla="*/ 0 h 2286"/>
                <a:gd name="connsiteX2" fmla="*/ 5486 w 5486"/>
                <a:gd name="connsiteY2" fmla="*/ 0 h 2286"/>
              </a:gdLst>
              <a:ahLst/>
              <a:cxnLst>
                <a:cxn ang="0">
                  <a:pos x="connsiteX0" y="connsiteY0"/>
                </a:cxn>
                <a:cxn ang="0">
                  <a:pos x="connsiteX1" y="connsiteY1"/>
                </a:cxn>
                <a:cxn ang="0">
                  <a:pos x="connsiteX2" y="connsiteY2"/>
                </a:cxn>
              </a:cxnLst>
              <a:rect l="l" t="t" r="r" b="b"/>
              <a:pathLst>
                <a:path w="5486" h="2286">
                  <a:moveTo>
                    <a:pt x="5486" y="0"/>
                  </a:moveTo>
                  <a:cubicBezTo>
                    <a:pt x="3658" y="0"/>
                    <a:pt x="1829" y="0"/>
                    <a:pt x="0" y="0"/>
                  </a:cubicBezTo>
                  <a:cubicBezTo>
                    <a:pt x="2057" y="0"/>
                    <a:pt x="3658" y="0"/>
                    <a:pt x="5486" y="0"/>
                  </a:cubicBezTo>
                  <a:close/>
                </a:path>
              </a:pathLst>
            </a:custGeom>
            <a:solidFill>
              <a:srgbClr val="FFFFFF"/>
            </a:solidFill>
            <a:ln w="2286" cap="flat">
              <a:noFill/>
              <a:prstDash val="solid"/>
              <a:miter/>
            </a:ln>
          </p:spPr>
          <p:txBody>
            <a:bodyPr rtlCol="0" anchor="ctr"/>
            <a:lstStyle/>
            <a:p>
              <a:endParaRPr lang="en-US"/>
            </a:p>
          </p:txBody>
        </p:sp>
        <p:sp>
          <p:nvSpPr>
            <p:cNvPr id="31" name="Freeform 601">
              <a:extLst>
                <a:ext uri="{FF2B5EF4-FFF2-40B4-BE49-F238E27FC236}">
                  <a16:creationId xmlns:a16="http://schemas.microsoft.com/office/drawing/2014/main" id="{8F3D8546-96EC-CA6E-4DCB-472C0F2C74B2}"/>
                </a:ext>
              </a:extLst>
            </p:cNvPr>
            <p:cNvSpPr/>
            <p:nvPr/>
          </p:nvSpPr>
          <p:spPr>
            <a:xfrm>
              <a:off x="4732070" y="2292172"/>
              <a:ext cx="101" cy="0"/>
            </a:xfrm>
            <a:custGeom>
              <a:avLst/>
              <a:gdLst>
                <a:gd name="connsiteX0" fmla="*/ 102 w 101"/>
                <a:gd name="connsiteY0" fmla="*/ 0 h 0"/>
                <a:gd name="connsiteX1" fmla="*/ 102 w 101"/>
                <a:gd name="connsiteY1" fmla="*/ 0 h 0"/>
                <a:gd name="connsiteX2" fmla="*/ 102 w 101"/>
                <a:gd name="connsiteY2" fmla="*/ 0 h 0"/>
              </a:gdLst>
              <a:ahLst/>
              <a:cxnLst>
                <a:cxn ang="0">
                  <a:pos x="connsiteX0" y="connsiteY0"/>
                </a:cxn>
                <a:cxn ang="0">
                  <a:pos x="connsiteX1" y="connsiteY1"/>
                </a:cxn>
                <a:cxn ang="0">
                  <a:pos x="connsiteX2" y="connsiteY2"/>
                </a:cxn>
              </a:cxnLst>
              <a:rect l="l" t="t" r="r" b="b"/>
              <a:pathLst>
                <a:path w="101">
                  <a:moveTo>
                    <a:pt x="102" y="0"/>
                  </a:moveTo>
                  <a:cubicBezTo>
                    <a:pt x="102" y="0"/>
                    <a:pt x="-127" y="0"/>
                    <a:pt x="102" y="0"/>
                  </a:cubicBezTo>
                  <a:cubicBezTo>
                    <a:pt x="-127" y="0"/>
                    <a:pt x="102" y="0"/>
                    <a:pt x="102" y="0"/>
                  </a:cubicBezTo>
                  <a:close/>
                </a:path>
              </a:pathLst>
            </a:custGeom>
            <a:solidFill>
              <a:srgbClr val="FFFFFF"/>
            </a:solidFill>
            <a:ln w="2286" cap="flat">
              <a:noFill/>
              <a:prstDash val="solid"/>
              <a:miter/>
            </a:ln>
          </p:spPr>
          <p:txBody>
            <a:bodyPr rtlCol="0" anchor="ctr"/>
            <a:lstStyle/>
            <a:p>
              <a:endParaRPr lang="en-US"/>
            </a:p>
          </p:txBody>
        </p:sp>
        <p:sp>
          <p:nvSpPr>
            <p:cNvPr id="32" name="Freeform 602">
              <a:extLst>
                <a:ext uri="{FF2B5EF4-FFF2-40B4-BE49-F238E27FC236}">
                  <a16:creationId xmlns:a16="http://schemas.microsoft.com/office/drawing/2014/main" id="{641D2646-CE48-410E-B5B2-69AF23820520}"/>
                </a:ext>
              </a:extLst>
            </p:cNvPr>
            <p:cNvSpPr/>
            <p:nvPr/>
          </p:nvSpPr>
          <p:spPr>
            <a:xfrm>
              <a:off x="4679137" y="2291543"/>
              <a:ext cx="4800" cy="171"/>
            </a:xfrm>
            <a:custGeom>
              <a:avLst/>
              <a:gdLst>
                <a:gd name="connsiteX0" fmla="*/ 4801 w 4800"/>
                <a:gd name="connsiteY0" fmla="*/ 171 h 171"/>
                <a:gd name="connsiteX1" fmla="*/ 0 w 4800"/>
                <a:gd name="connsiteY1" fmla="*/ 171 h 171"/>
                <a:gd name="connsiteX2" fmla="*/ 4801 w 4800"/>
                <a:gd name="connsiteY2" fmla="*/ 171 h 171"/>
              </a:gdLst>
              <a:ahLst/>
              <a:cxnLst>
                <a:cxn ang="0">
                  <a:pos x="connsiteX0" y="connsiteY0"/>
                </a:cxn>
                <a:cxn ang="0">
                  <a:pos x="connsiteX1" y="connsiteY1"/>
                </a:cxn>
                <a:cxn ang="0">
                  <a:pos x="connsiteX2" y="connsiteY2"/>
                </a:cxn>
              </a:cxnLst>
              <a:rect l="l" t="t" r="r" b="b"/>
              <a:pathLst>
                <a:path w="4800" h="171">
                  <a:moveTo>
                    <a:pt x="4801" y="171"/>
                  </a:moveTo>
                  <a:cubicBezTo>
                    <a:pt x="3200" y="171"/>
                    <a:pt x="1600" y="171"/>
                    <a:pt x="0" y="171"/>
                  </a:cubicBezTo>
                  <a:cubicBezTo>
                    <a:pt x="1600" y="-57"/>
                    <a:pt x="3200" y="-57"/>
                    <a:pt x="4801" y="171"/>
                  </a:cubicBezTo>
                  <a:close/>
                </a:path>
              </a:pathLst>
            </a:custGeom>
            <a:solidFill>
              <a:srgbClr val="FFFFFF"/>
            </a:solidFill>
            <a:ln w="2286" cap="flat">
              <a:noFill/>
              <a:prstDash val="solid"/>
              <a:miter/>
            </a:ln>
          </p:spPr>
          <p:txBody>
            <a:bodyPr rtlCol="0" anchor="ctr"/>
            <a:lstStyle/>
            <a:p>
              <a:endParaRPr lang="en-US"/>
            </a:p>
          </p:txBody>
        </p:sp>
        <p:sp>
          <p:nvSpPr>
            <p:cNvPr id="33" name="Freeform 603">
              <a:extLst>
                <a:ext uri="{FF2B5EF4-FFF2-40B4-BE49-F238E27FC236}">
                  <a16:creationId xmlns:a16="http://schemas.microsoft.com/office/drawing/2014/main" id="{3C928277-53C9-14D8-CA34-CFE5DC801B42}"/>
                </a:ext>
              </a:extLst>
            </p:cNvPr>
            <p:cNvSpPr/>
            <p:nvPr/>
          </p:nvSpPr>
          <p:spPr>
            <a:xfrm>
              <a:off x="4481855" y="2281656"/>
              <a:ext cx="2514" cy="685"/>
            </a:xfrm>
            <a:custGeom>
              <a:avLst/>
              <a:gdLst>
                <a:gd name="connsiteX0" fmla="*/ 2515 w 2514"/>
                <a:gd name="connsiteY0" fmla="*/ 686 h 685"/>
                <a:gd name="connsiteX1" fmla="*/ 0 w 2514"/>
                <a:gd name="connsiteY1" fmla="*/ 0 h 685"/>
                <a:gd name="connsiteX2" fmla="*/ 2515 w 2514"/>
                <a:gd name="connsiteY2" fmla="*/ 686 h 685"/>
              </a:gdLst>
              <a:ahLst/>
              <a:cxnLst>
                <a:cxn ang="0">
                  <a:pos x="connsiteX0" y="connsiteY0"/>
                </a:cxn>
                <a:cxn ang="0">
                  <a:pos x="connsiteX1" y="connsiteY1"/>
                </a:cxn>
                <a:cxn ang="0">
                  <a:pos x="connsiteX2" y="connsiteY2"/>
                </a:cxn>
              </a:cxnLst>
              <a:rect l="l" t="t" r="r" b="b"/>
              <a:pathLst>
                <a:path w="2514" h="685">
                  <a:moveTo>
                    <a:pt x="2515" y="686"/>
                  </a:moveTo>
                  <a:cubicBezTo>
                    <a:pt x="1600" y="457"/>
                    <a:pt x="914" y="229"/>
                    <a:pt x="0" y="0"/>
                  </a:cubicBezTo>
                  <a:cubicBezTo>
                    <a:pt x="914" y="229"/>
                    <a:pt x="1600" y="457"/>
                    <a:pt x="2515" y="686"/>
                  </a:cubicBezTo>
                  <a:close/>
                </a:path>
              </a:pathLst>
            </a:custGeom>
            <a:solidFill>
              <a:srgbClr val="FFFFFF"/>
            </a:solidFill>
            <a:ln w="2286" cap="flat">
              <a:noFill/>
              <a:prstDash val="solid"/>
              <a:miter/>
            </a:ln>
          </p:spPr>
          <p:txBody>
            <a:bodyPr rtlCol="0" anchor="ctr"/>
            <a:lstStyle/>
            <a:p>
              <a:endParaRPr lang="en-US"/>
            </a:p>
          </p:txBody>
        </p:sp>
        <p:sp>
          <p:nvSpPr>
            <p:cNvPr id="34" name="Freeform 604">
              <a:extLst>
                <a:ext uri="{FF2B5EF4-FFF2-40B4-BE49-F238E27FC236}">
                  <a16:creationId xmlns:a16="http://schemas.microsoft.com/office/drawing/2014/main" id="{7E5272D3-68E2-A63A-7A4A-A9A2B1DDD7C4}"/>
                </a:ext>
              </a:extLst>
            </p:cNvPr>
            <p:cNvSpPr/>
            <p:nvPr/>
          </p:nvSpPr>
          <p:spPr>
            <a:xfrm>
              <a:off x="4479112" y="2280056"/>
              <a:ext cx="2971" cy="1600"/>
            </a:xfrm>
            <a:custGeom>
              <a:avLst/>
              <a:gdLst>
                <a:gd name="connsiteX0" fmla="*/ 2972 w 2971"/>
                <a:gd name="connsiteY0" fmla="*/ 1600 h 1600"/>
                <a:gd name="connsiteX1" fmla="*/ 0 w 2971"/>
                <a:gd name="connsiteY1" fmla="*/ 0 h 1600"/>
                <a:gd name="connsiteX2" fmla="*/ 2972 w 2971"/>
                <a:gd name="connsiteY2" fmla="*/ 1600 h 1600"/>
              </a:gdLst>
              <a:ahLst/>
              <a:cxnLst>
                <a:cxn ang="0">
                  <a:pos x="connsiteX0" y="connsiteY0"/>
                </a:cxn>
                <a:cxn ang="0">
                  <a:pos x="connsiteX1" y="connsiteY1"/>
                </a:cxn>
                <a:cxn ang="0">
                  <a:pos x="connsiteX2" y="connsiteY2"/>
                </a:cxn>
              </a:cxnLst>
              <a:rect l="l" t="t" r="r" b="b"/>
              <a:pathLst>
                <a:path w="2971" h="1600">
                  <a:moveTo>
                    <a:pt x="2972" y="1600"/>
                  </a:moveTo>
                  <a:cubicBezTo>
                    <a:pt x="1829" y="1143"/>
                    <a:pt x="914" y="686"/>
                    <a:pt x="0" y="0"/>
                  </a:cubicBezTo>
                  <a:cubicBezTo>
                    <a:pt x="686" y="686"/>
                    <a:pt x="1829" y="1143"/>
                    <a:pt x="2972" y="1600"/>
                  </a:cubicBezTo>
                  <a:close/>
                </a:path>
              </a:pathLst>
            </a:custGeom>
            <a:solidFill>
              <a:srgbClr val="FFFFFF"/>
            </a:solidFill>
            <a:ln w="2286" cap="flat">
              <a:noFill/>
              <a:prstDash val="solid"/>
              <a:miter/>
            </a:ln>
          </p:spPr>
          <p:txBody>
            <a:bodyPr rtlCol="0" anchor="ctr"/>
            <a:lstStyle/>
            <a:p>
              <a:endParaRPr lang="en-US"/>
            </a:p>
          </p:txBody>
        </p:sp>
        <p:sp>
          <p:nvSpPr>
            <p:cNvPr id="35" name="Freeform 605">
              <a:extLst>
                <a:ext uri="{FF2B5EF4-FFF2-40B4-BE49-F238E27FC236}">
                  <a16:creationId xmlns:a16="http://schemas.microsoft.com/office/drawing/2014/main" id="{7FC8C7D5-B8E7-D00D-3D4F-B50EB905AED6}"/>
                </a:ext>
              </a:extLst>
            </p:cNvPr>
            <p:cNvSpPr/>
            <p:nvPr/>
          </p:nvSpPr>
          <p:spPr>
            <a:xfrm>
              <a:off x="4649419" y="2290927"/>
              <a:ext cx="4114" cy="101"/>
            </a:xfrm>
            <a:custGeom>
              <a:avLst/>
              <a:gdLst>
                <a:gd name="connsiteX0" fmla="*/ 4115 w 4114"/>
                <a:gd name="connsiteY0" fmla="*/ 102 h 101"/>
                <a:gd name="connsiteX1" fmla="*/ 0 w 4114"/>
                <a:gd name="connsiteY1" fmla="*/ 102 h 101"/>
                <a:gd name="connsiteX2" fmla="*/ 4115 w 4114"/>
                <a:gd name="connsiteY2" fmla="*/ 102 h 101"/>
              </a:gdLst>
              <a:ahLst/>
              <a:cxnLst>
                <a:cxn ang="0">
                  <a:pos x="connsiteX0" y="connsiteY0"/>
                </a:cxn>
                <a:cxn ang="0">
                  <a:pos x="connsiteX1" y="connsiteY1"/>
                </a:cxn>
                <a:cxn ang="0">
                  <a:pos x="connsiteX2" y="connsiteY2"/>
                </a:cxn>
              </a:cxnLst>
              <a:rect l="l" t="t" r="r" b="b"/>
              <a:pathLst>
                <a:path w="4114" h="101">
                  <a:moveTo>
                    <a:pt x="4115" y="102"/>
                  </a:moveTo>
                  <a:cubicBezTo>
                    <a:pt x="2743" y="102"/>
                    <a:pt x="1372" y="102"/>
                    <a:pt x="0" y="102"/>
                  </a:cubicBezTo>
                  <a:cubicBezTo>
                    <a:pt x="1372" y="-127"/>
                    <a:pt x="2743" y="102"/>
                    <a:pt x="4115" y="102"/>
                  </a:cubicBezTo>
                  <a:close/>
                </a:path>
              </a:pathLst>
            </a:custGeom>
            <a:solidFill>
              <a:srgbClr val="FFFFFF"/>
            </a:solidFill>
            <a:ln w="2286" cap="flat">
              <a:noFill/>
              <a:prstDash val="solid"/>
              <a:miter/>
            </a:ln>
          </p:spPr>
          <p:txBody>
            <a:bodyPr rtlCol="0" anchor="ctr"/>
            <a:lstStyle/>
            <a:p>
              <a:endParaRPr lang="en-US"/>
            </a:p>
          </p:txBody>
        </p:sp>
        <p:sp>
          <p:nvSpPr>
            <p:cNvPr id="36" name="Freeform 606">
              <a:extLst>
                <a:ext uri="{FF2B5EF4-FFF2-40B4-BE49-F238E27FC236}">
                  <a16:creationId xmlns:a16="http://schemas.microsoft.com/office/drawing/2014/main" id="{370E8EB5-BEC0-3C35-16F5-89EBCEFF6385}"/>
                </a:ext>
              </a:extLst>
            </p:cNvPr>
            <p:cNvSpPr/>
            <p:nvPr/>
          </p:nvSpPr>
          <p:spPr>
            <a:xfrm>
              <a:off x="4665649" y="2291257"/>
              <a:ext cx="8915" cy="228"/>
            </a:xfrm>
            <a:custGeom>
              <a:avLst/>
              <a:gdLst>
                <a:gd name="connsiteX0" fmla="*/ 8915 w 8915"/>
                <a:gd name="connsiteY0" fmla="*/ 229 h 228"/>
                <a:gd name="connsiteX1" fmla="*/ 0 w 8915"/>
                <a:gd name="connsiteY1" fmla="*/ 0 h 228"/>
                <a:gd name="connsiteX2" fmla="*/ 8915 w 8915"/>
                <a:gd name="connsiteY2" fmla="*/ 229 h 228"/>
              </a:gdLst>
              <a:ahLst/>
              <a:cxnLst>
                <a:cxn ang="0">
                  <a:pos x="connsiteX0" y="connsiteY0"/>
                </a:cxn>
                <a:cxn ang="0">
                  <a:pos x="connsiteX1" y="connsiteY1"/>
                </a:cxn>
                <a:cxn ang="0">
                  <a:pos x="connsiteX2" y="connsiteY2"/>
                </a:cxn>
              </a:cxnLst>
              <a:rect l="l" t="t" r="r" b="b"/>
              <a:pathLst>
                <a:path w="8915" h="228">
                  <a:moveTo>
                    <a:pt x="8915" y="229"/>
                  </a:moveTo>
                  <a:cubicBezTo>
                    <a:pt x="5944" y="229"/>
                    <a:pt x="2972" y="0"/>
                    <a:pt x="0" y="0"/>
                  </a:cubicBezTo>
                  <a:cubicBezTo>
                    <a:pt x="2972" y="0"/>
                    <a:pt x="5944" y="229"/>
                    <a:pt x="8915" y="229"/>
                  </a:cubicBezTo>
                  <a:close/>
                </a:path>
              </a:pathLst>
            </a:custGeom>
            <a:solidFill>
              <a:srgbClr val="FFFFFF"/>
            </a:solidFill>
            <a:ln w="2286" cap="flat">
              <a:noFill/>
              <a:prstDash val="solid"/>
              <a:miter/>
            </a:ln>
          </p:spPr>
          <p:txBody>
            <a:bodyPr rtlCol="0" anchor="ctr"/>
            <a:lstStyle/>
            <a:p>
              <a:endParaRPr lang="en-US"/>
            </a:p>
          </p:txBody>
        </p:sp>
        <p:sp>
          <p:nvSpPr>
            <p:cNvPr id="37" name="Freeform 607">
              <a:extLst>
                <a:ext uri="{FF2B5EF4-FFF2-40B4-BE49-F238E27FC236}">
                  <a16:creationId xmlns:a16="http://schemas.microsoft.com/office/drawing/2014/main" id="{7E83309D-A3FC-E91C-D896-2A281951CB31}"/>
                </a:ext>
              </a:extLst>
            </p:cNvPr>
            <p:cNvSpPr/>
            <p:nvPr/>
          </p:nvSpPr>
          <p:spPr>
            <a:xfrm>
              <a:off x="5687720" y="1996821"/>
              <a:ext cx="8001" cy="685"/>
            </a:xfrm>
            <a:custGeom>
              <a:avLst/>
              <a:gdLst>
                <a:gd name="connsiteX0" fmla="*/ 0 w 8001"/>
                <a:gd name="connsiteY0" fmla="*/ 686 h 685"/>
                <a:gd name="connsiteX1" fmla="*/ 8001 w 8001"/>
                <a:gd name="connsiteY1" fmla="*/ 0 h 685"/>
                <a:gd name="connsiteX2" fmla="*/ 0 w 8001"/>
                <a:gd name="connsiteY2" fmla="*/ 686 h 685"/>
              </a:gdLst>
              <a:ahLst/>
              <a:cxnLst>
                <a:cxn ang="0">
                  <a:pos x="connsiteX0" y="connsiteY0"/>
                </a:cxn>
                <a:cxn ang="0">
                  <a:pos x="connsiteX1" y="connsiteY1"/>
                </a:cxn>
                <a:cxn ang="0">
                  <a:pos x="connsiteX2" y="connsiteY2"/>
                </a:cxn>
              </a:cxnLst>
              <a:rect l="l" t="t" r="r" b="b"/>
              <a:pathLst>
                <a:path w="8001" h="685">
                  <a:moveTo>
                    <a:pt x="0" y="686"/>
                  </a:moveTo>
                  <a:cubicBezTo>
                    <a:pt x="2515" y="457"/>
                    <a:pt x="5258" y="229"/>
                    <a:pt x="8001" y="0"/>
                  </a:cubicBezTo>
                  <a:cubicBezTo>
                    <a:pt x="5258" y="229"/>
                    <a:pt x="2743" y="457"/>
                    <a:pt x="0" y="686"/>
                  </a:cubicBezTo>
                  <a:close/>
                </a:path>
              </a:pathLst>
            </a:custGeom>
            <a:solidFill>
              <a:srgbClr val="FFFFFF"/>
            </a:solidFill>
            <a:ln w="2286" cap="flat">
              <a:noFill/>
              <a:prstDash val="solid"/>
              <a:miter/>
            </a:ln>
          </p:spPr>
          <p:txBody>
            <a:bodyPr rtlCol="0" anchor="ctr"/>
            <a:lstStyle/>
            <a:p>
              <a:endParaRPr lang="en-US"/>
            </a:p>
          </p:txBody>
        </p:sp>
        <p:sp>
          <p:nvSpPr>
            <p:cNvPr id="38" name="Freeform 608">
              <a:extLst>
                <a:ext uri="{FF2B5EF4-FFF2-40B4-BE49-F238E27FC236}">
                  <a16:creationId xmlns:a16="http://schemas.microsoft.com/office/drawing/2014/main" id="{BAFD0AB0-84F3-4348-74D6-40C4EDC1BEF2}"/>
                </a:ext>
              </a:extLst>
            </p:cNvPr>
            <p:cNvSpPr/>
            <p:nvPr/>
          </p:nvSpPr>
          <p:spPr>
            <a:xfrm>
              <a:off x="6045936" y="1984248"/>
              <a:ext cx="2514" cy="228"/>
            </a:xfrm>
            <a:custGeom>
              <a:avLst/>
              <a:gdLst>
                <a:gd name="connsiteX0" fmla="*/ 0 w 2514"/>
                <a:gd name="connsiteY0" fmla="*/ 0 h 228"/>
                <a:gd name="connsiteX1" fmla="*/ 2515 w 2514"/>
                <a:gd name="connsiteY1" fmla="*/ 229 h 228"/>
                <a:gd name="connsiteX2" fmla="*/ 0 w 2514"/>
                <a:gd name="connsiteY2" fmla="*/ 0 h 228"/>
              </a:gdLst>
              <a:ahLst/>
              <a:cxnLst>
                <a:cxn ang="0">
                  <a:pos x="connsiteX0" y="connsiteY0"/>
                </a:cxn>
                <a:cxn ang="0">
                  <a:pos x="connsiteX1" y="connsiteY1"/>
                </a:cxn>
                <a:cxn ang="0">
                  <a:pos x="connsiteX2" y="connsiteY2"/>
                </a:cxn>
              </a:cxnLst>
              <a:rect l="l" t="t" r="r" b="b"/>
              <a:pathLst>
                <a:path w="2514" h="228">
                  <a:moveTo>
                    <a:pt x="0" y="0"/>
                  </a:moveTo>
                  <a:cubicBezTo>
                    <a:pt x="914" y="0"/>
                    <a:pt x="1829" y="229"/>
                    <a:pt x="2515" y="229"/>
                  </a:cubicBezTo>
                  <a:cubicBezTo>
                    <a:pt x="1600" y="0"/>
                    <a:pt x="914" y="0"/>
                    <a:pt x="0" y="0"/>
                  </a:cubicBezTo>
                  <a:close/>
                </a:path>
              </a:pathLst>
            </a:custGeom>
            <a:solidFill>
              <a:srgbClr val="FFFFFF"/>
            </a:solidFill>
            <a:ln w="2286" cap="flat">
              <a:noFill/>
              <a:prstDash val="solid"/>
              <a:miter/>
            </a:ln>
          </p:spPr>
          <p:txBody>
            <a:bodyPr rtlCol="0" anchor="ctr"/>
            <a:lstStyle/>
            <a:p>
              <a:endParaRPr lang="en-US"/>
            </a:p>
          </p:txBody>
        </p:sp>
        <p:sp>
          <p:nvSpPr>
            <p:cNvPr id="39" name="Freeform 609">
              <a:extLst>
                <a:ext uri="{FF2B5EF4-FFF2-40B4-BE49-F238E27FC236}">
                  <a16:creationId xmlns:a16="http://schemas.microsoft.com/office/drawing/2014/main" id="{3BA85485-A007-7869-0B75-566D24DEA400}"/>
                </a:ext>
              </a:extLst>
            </p:cNvPr>
            <p:cNvSpPr/>
            <p:nvPr/>
          </p:nvSpPr>
          <p:spPr>
            <a:xfrm>
              <a:off x="5793790" y="1988134"/>
              <a:ext cx="23088" cy="1371"/>
            </a:xfrm>
            <a:custGeom>
              <a:avLst/>
              <a:gdLst>
                <a:gd name="connsiteX0" fmla="*/ 0 w 23088"/>
                <a:gd name="connsiteY0" fmla="*/ 1372 h 1371"/>
                <a:gd name="connsiteX1" fmla="*/ 23089 w 23088"/>
                <a:gd name="connsiteY1" fmla="*/ 0 h 1371"/>
                <a:gd name="connsiteX2" fmla="*/ 0 w 23088"/>
                <a:gd name="connsiteY2" fmla="*/ 1372 h 1371"/>
              </a:gdLst>
              <a:ahLst/>
              <a:cxnLst>
                <a:cxn ang="0">
                  <a:pos x="connsiteX0" y="connsiteY0"/>
                </a:cxn>
                <a:cxn ang="0">
                  <a:pos x="connsiteX1" y="connsiteY1"/>
                </a:cxn>
                <a:cxn ang="0">
                  <a:pos x="connsiteX2" y="connsiteY2"/>
                </a:cxn>
              </a:cxnLst>
              <a:rect l="l" t="t" r="r" b="b"/>
              <a:pathLst>
                <a:path w="23088" h="1371">
                  <a:moveTo>
                    <a:pt x="0" y="1372"/>
                  </a:moveTo>
                  <a:cubicBezTo>
                    <a:pt x="7544" y="914"/>
                    <a:pt x="15316" y="457"/>
                    <a:pt x="23089" y="0"/>
                  </a:cubicBezTo>
                  <a:cubicBezTo>
                    <a:pt x="15316" y="229"/>
                    <a:pt x="7772" y="686"/>
                    <a:pt x="0" y="1372"/>
                  </a:cubicBezTo>
                  <a:close/>
                </a:path>
              </a:pathLst>
            </a:custGeom>
            <a:solidFill>
              <a:srgbClr val="FFFFFF"/>
            </a:solidFill>
            <a:ln w="2286" cap="flat">
              <a:noFill/>
              <a:prstDash val="solid"/>
              <a:miter/>
            </a:ln>
          </p:spPr>
          <p:txBody>
            <a:bodyPr rtlCol="0" anchor="ctr"/>
            <a:lstStyle/>
            <a:p>
              <a:endParaRPr lang="en-US"/>
            </a:p>
          </p:txBody>
        </p:sp>
        <p:sp>
          <p:nvSpPr>
            <p:cNvPr id="40" name="Freeform 610">
              <a:extLst>
                <a:ext uri="{FF2B5EF4-FFF2-40B4-BE49-F238E27FC236}">
                  <a16:creationId xmlns:a16="http://schemas.microsoft.com/office/drawing/2014/main" id="{AC83A09B-A520-0033-0D24-F320E4891E2E}"/>
                </a:ext>
              </a:extLst>
            </p:cNvPr>
            <p:cNvSpPr/>
            <p:nvPr/>
          </p:nvSpPr>
          <p:spPr>
            <a:xfrm>
              <a:off x="6049365" y="1984476"/>
              <a:ext cx="4114" cy="457"/>
            </a:xfrm>
            <a:custGeom>
              <a:avLst/>
              <a:gdLst>
                <a:gd name="connsiteX0" fmla="*/ 0 w 4114"/>
                <a:gd name="connsiteY0" fmla="*/ 0 h 457"/>
                <a:gd name="connsiteX1" fmla="*/ 4115 w 4114"/>
                <a:gd name="connsiteY1" fmla="*/ 457 h 457"/>
                <a:gd name="connsiteX2" fmla="*/ 0 w 4114"/>
                <a:gd name="connsiteY2" fmla="*/ 0 h 457"/>
              </a:gdLst>
              <a:ahLst/>
              <a:cxnLst>
                <a:cxn ang="0">
                  <a:pos x="connsiteX0" y="connsiteY0"/>
                </a:cxn>
                <a:cxn ang="0">
                  <a:pos x="connsiteX1" y="connsiteY1"/>
                </a:cxn>
                <a:cxn ang="0">
                  <a:pos x="connsiteX2" y="connsiteY2"/>
                </a:cxn>
              </a:cxnLst>
              <a:rect l="l" t="t" r="r" b="b"/>
              <a:pathLst>
                <a:path w="4114" h="457">
                  <a:moveTo>
                    <a:pt x="0" y="0"/>
                  </a:moveTo>
                  <a:cubicBezTo>
                    <a:pt x="1372" y="229"/>
                    <a:pt x="2743" y="229"/>
                    <a:pt x="4115" y="457"/>
                  </a:cubicBezTo>
                  <a:cubicBezTo>
                    <a:pt x="2743" y="229"/>
                    <a:pt x="1372" y="229"/>
                    <a:pt x="0" y="0"/>
                  </a:cubicBezTo>
                  <a:close/>
                </a:path>
              </a:pathLst>
            </a:custGeom>
            <a:solidFill>
              <a:srgbClr val="FFFFFF"/>
            </a:solidFill>
            <a:ln w="2286" cap="flat">
              <a:noFill/>
              <a:prstDash val="solid"/>
              <a:miter/>
            </a:ln>
          </p:spPr>
          <p:txBody>
            <a:bodyPr rtlCol="0" anchor="ctr"/>
            <a:lstStyle/>
            <a:p>
              <a:endParaRPr lang="en-US"/>
            </a:p>
          </p:txBody>
        </p:sp>
        <p:sp>
          <p:nvSpPr>
            <p:cNvPr id="41" name="Freeform 611">
              <a:extLst>
                <a:ext uri="{FF2B5EF4-FFF2-40B4-BE49-F238E27FC236}">
                  <a16:creationId xmlns:a16="http://schemas.microsoft.com/office/drawing/2014/main" id="{BB11784C-5D7F-F98E-6A7E-E1F7AAC448DF}"/>
                </a:ext>
              </a:extLst>
            </p:cNvPr>
            <p:cNvSpPr/>
            <p:nvPr/>
          </p:nvSpPr>
          <p:spPr>
            <a:xfrm>
              <a:off x="6035649" y="1983562"/>
              <a:ext cx="9144" cy="685"/>
            </a:xfrm>
            <a:custGeom>
              <a:avLst/>
              <a:gdLst>
                <a:gd name="connsiteX0" fmla="*/ 0 w 9144"/>
                <a:gd name="connsiteY0" fmla="*/ 0 h 685"/>
                <a:gd name="connsiteX1" fmla="*/ 9144 w 9144"/>
                <a:gd name="connsiteY1" fmla="*/ 686 h 685"/>
                <a:gd name="connsiteX2" fmla="*/ 0 w 9144"/>
                <a:gd name="connsiteY2" fmla="*/ 0 h 685"/>
              </a:gdLst>
              <a:ahLst/>
              <a:cxnLst>
                <a:cxn ang="0">
                  <a:pos x="connsiteX0" y="connsiteY0"/>
                </a:cxn>
                <a:cxn ang="0">
                  <a:pos x="connsiteX1" y="connsiteY1"/>
                </a:cxn>
                <a:cxn ang="0">
                  <a:pos x="connsiteX2" y="connsiteY2"/>
                </a:cxn>
              </a:cxnLst>
              <a:rect l="l" t="t" r="r" b="b"/>
              <a:pathLst>
                <a:path w="9144" h="685">
                  <a:moveTo>
                    <a:pt x="0" y="0"/>
                  </a:moveTo>
                  <a:cubicBezTo>
                    <a:pt x="3200" y="229"/>
                    <a:pt x="6172" y="457"/>
                    <a:pt x="9144" y="686"/>
                  </a:cubicBezTo>
                  <a:cubicBezTo>
                    <a:pt x="6172" y="229"/>
                    <a:pt x="3200" y="229"/>
                    <a:pt x="0" y="0"/>
                  </a:cubicBezTo>
                  <a:close/>
                </a:path>
              </a:pathLst>
            </a:custGeom>
            <a:solidFill>
              <a:srgbClr val="FFFFFF"/>
            </a:solidFill>
            <a:ln w="2286" cap="flat">
              <a:noFill/>
              <a:prstDash val="solid"/>
              <a:miter/>
            </a:ln>
          </p:spPr>
          <p:txBody>
            <a:bodyPr rtlCol="0" anchor="ctr"/>
            <a:lstStyle/>
            <a:p>
              <a:endParaRPr lang="en-US"/>
            </a:p>
          </p:txBody>
        </p:sp>
        <p:sp>
          <p:nvSpPr>
            <p:cNvPr id="42" name="Freeform 612">
              <a:extLst>
                <a:ext uri="{FF2B5EF4-FFF2-40B4-BE49-F238E27FC236}">
                  <a16:creationId xmlns:a16="http://schemas.microsoft.com/office/drawing/2014/main" id="{FDBCFBD4-25D9-340E-BEBF-0D04218B32DF}"/>
                </a:ext>
              </a:extLst>
            </p:cNvPr>
            <p:cNvSpPr/>
            <p:nvPr/>
          </p:nvSpPr>
          <p:spPr>
            <a:xfrm>
              <a:off x="6063081" y="1986076"/>
              <a:ext cx="1143" cy="228"/>
            </a:xfrm>
            <a:custGeom>
              <a:avLst/>
              <a:gdLst>
                <a:gd name="connsiteX0" fmla="*/ 0 w 1143"/>
                <a:gd name="connsiteY0" fmla="*/ 0 h 228"/>
                <a:gd name="connsiteX1" fmla="*/ 1143 w 1143"/>
                <a:gd name="connsiteY1" fmla="*/ 229 h 228"/>
                <a:gd name="connsiteX2" fmla="*/ 0 w 1143"/>
                <a:gd name="connsiteY2" fmla="*/ 0 h 228"/>
              </a:gdLst>
              <a:ahLst/>
              <a:cxnLst>
                <a:cxn ang="0">
                  <a:pos x="connsiteX0" y="connsiteY0"/>
                </a:cxn>
                <a:cxn ang="0">
                  <a:pos x="connsiteX1" y="connsiteY1"/>
                </a:cxn>
                <a:cxn ang="0">
                  <a:pos x="connsiteX2" y="connsiteY2"/>
                </a:cxn>
              </a:cxnLst>
              <a:rect l="l" t="t" r="r" b="b"/>
              <a:pathLst>
                <a:path w="1143" h="228">
                  <a:moveTo>
                    <a:pt x="0" y="0"/>
                  </a:moveTo>
                  <a:cubicBezTo>
                    <a:pt x="457" y="0"/>
                    <a:pt x="914" y="229"/>
                    <a:pt x="1143" y="229"/>
                  </a:cubicBezTo>
                  <a:cubicBezTo>
                    <a:pt x="914" y="0"/>
                    <a:pt x="457" y="0"/>
                    <a:pt x="0" y="0"/>
                  </a:cubicBezTo>
                  <a:close/>
                </a:path>
              </a:pathLst>
            </a:custGeom>
            <a:solidFill>
              <a:srgbClr val="FFFFFF"/>
            </a:solidFill>
            <a:ln w="2286" cap="flat">
              <a:noFill/>
              <a:prstDash val="solid"/>
              <a:miter/>
            </a:ln>
          </p:spPr>
          <p:txBody>
            <a:bodyPr rtlCol="0" anchor="ctr"/>
            <a:lstStyle/>
            <a:p>
              <a:endParaRPr lang="en-US"/>
            </a:p>
          </p:txBody>
        </p:sp>
        <p:sp>
          <p:nvSpPr>
            <p:cNvPr id="43" name="Freeform 613">
              <a:extLst>
                <a:ext uri="{FF2B5EF4-FFF2-40B4-BE49-F238E27FC236}">
                  <a16:creationId xmlns:a16="http://schemas.microsoft.com/office/drawing/2014/main" id="{7FD249DC-A321-AF66-6824-E696913ABAD1}"/>
                </a:ext>
              </a:extLst>
            </p:cNvPr>
            <p:cNvSpPr/>
            <p:nvPr/>
          </p:nvSpPr>
          <p:spPr>
            <a:xfrm>
              <a:off x="6055080" y="1984933"/>
              <a:ext cx="1828" cy="228"/>
            </a:xfrm>
            <a:custGeom>
              <a:avLst/>
              <a:gdLst>
                <a:gd name="connsiteX0" fmla="*/ 0 w 1828"/>
                <a:gd name="connsiteY0" fmla="*/ 0 h 228"/>
                <a:gd name="connsiteX1" fmla="*/ 1829 w 1828"/>
                <a:gd name="connsiteY1" fmla="*/ 229 h 228"/>
                <a:gd name="connsiteX2" fmla="*/ 0 w 1828"/>
                <a:gd name="connsiteY2" fmla="*/ 0 h 228"/>
              </a:gdLst>
              <a:ahLst/>
              <a:cxnLst>
                <a:cxn ang="0">
                  <a:pos x="connsiteX0" y="connsiteY0"/>
                </a:cxn>
                <a:cxn ang="0">
                  <a:pos x="connsiteX1" y="connsiteY1"/>
                </a:cxn>
                <a:cxn ang="0">
                  <a:pos x="connsiteX2" y="connsiteY2"/>
                </a:cxn>
              </a:cxnLst>
              <a:rect l="l" t="t" r="r" b="b"/>
              <a:pathLst>
                <a:path w="1828" h="228">
                  <a:moveTo>
                    <a:pt x="0" y="0"/>
                  </a:moveTo>
                  <a:cubicBezTo>
                    <a:pt x="686" y="0"/>
                    <a:pt x="1143" y="229"/>
                    <a:pt x="1829" y="229"/>
                  </a:cubicBezTo>
                  <a:cubicBezTo>
                    <a:pt x="1143" y="229"/>
                    <a:pt x="686" y="229"/>
                    <a:pt x="0" y="0"/>
                  </a:cubicBezTo>
                  <a:close/>
                </a:path>
              </a:pathLst>
            </a:custGeom>
            <a:solidFill>
              <a:srgbClr val="FFFFFF"/>
            </a:solidFill>
            <a:ln w="2286" cap="flat">
              <a:noFill/>
              <a:prstDash val="solid"/>
              <a:miter/>
            </a:ln>
          </p:spPr>
          <p:txBody>
            <a:bodyPr rtlCol="0" anchor="ctr"/>
            <a:lstStyle/>
            <a:p>
              <a:endParaRPr lang="en-US"/>
            </a:p>
          </p:txBody>
        </p:sp>
        <p:sp>
          <p:nvSpPr>
            <p:cNvPr id="44" name="Freeform 614">
              <a:extLst>
                <a:ext uri="{FF2B5EF4-FFF2-40B4-BE49-F238E27FC236}">
                  <a16:creationId xmlns:a16="http://schemas.microsoft.com/office/drawing/2014/main" id="{3C9BED8D-2203-5CC0-73AA-A42841B0C346}"/>
                </a:ext>
              </a:extLst>
            </p:cNvPr>
            <p:cNvSpPr/>
            <p:nvPr/>
          </p:nvSpPr>
          <p:spPr>
            <a:xfrm>
              <a:off x="6058738" y="1985391"/>
              <a:ext cx="1828" cy="228"/>
            </a:xfrm>
            <a:custGeom>
              <a:avLst/>
              <a:gdLst>
                <a:gd name="connsiteX0" fmla="*/ 0 w 1828"/>
                <a:gd name="connsiteY0" fmla="*/ 0 h 228"/>
                <a:gd name="connsiteX1" fmla="*/ 1829 w 1828"/>
                <a:gd name="connsiteY1" fmla="*/ 229 h 228"/>
                <a:gd name="connsiteX2" fmla="*/ 0 w 1828"/>
                <a:gd name="connsiteY2" fmla="*/ 0 h 228"/>
              </a:gdLst>
              <a:ahLst/>
              <a:cxnLst>
                <a:cxn ang="0">
                  <a:pos x="connsiteX0" y="connsiteY0"/>
                </a:cxn>
                <a:cxn ang="0">
                  <a:pos x="connsiteX1" y="connsiteY1"/>
                </a:cxn>
                <a:cxn ang="0">
                  <a:pos x="connsiteX2" y="connsiteY2"/>
                </a:cxn>
              </a:cxnLst>
              <a:rect l="l" t="t" r="r" b="b"/>
              <a:pathLst>
                <a:path w="1828" h="228">
                  <a:moveTo>
                    <a:pt x="0" y="0"/>
                  </a:moveTo>
                  <a:cubicBezTo>
                    <a:pt x="686" y="0"/>
                    <a:pt x="1143" y="229"/>
                    <a:pt x="1829" y="229"/>
                  </a:cubicBezTo>
                  <a:cubicBezTo>
                    <a:pt x="1372" y="229"/>
                    <a:pt x="686" y="229"/>
                    <a:pt x="0" y="0"/>
                  </a:cubicBezTo>
                  <a:close/>
                </a:path>
              </a:pathLst>
            </a:custGeom>
            <a:solidFill>
              <a:srgbClr val="FFFFFF"/>
            </a:solidFill>
            <a:ln w="2286" cap="flat">
              <a:noFill/>
              <a:prstDash val="solid"/>
              <a:miter/>
            </a:ln>
          </p:spPr>
          <p:txBody>
            <a:bodyPr rtlCol="0" anchor="ctr"/>
            <a:lstStyle/>
            <a:p>
              <a:endParaRPr lang="en-US"/>
            </a:p>
          </p:txBody>
        </p:sp>
        <p:sp>
          <p:nvSpPr>
            <p:cNvPr id="45" name="Freeform 615">
              <a:extLst>
                <a:ext uri="{FF2B5EF4-FFF2-40B4-BE49-F238E27FC236}">
                  <a16:creationId xmlns:a16="http://schemas.microsoft.com/office/drawing/2014/main" id="{8A38B11F-9E46-7924-4ECA-DA443EFCDAFD}"/>
                </a:ext>
              </a:extLst>
            </p:cNvPr>
            <p:cNvSpPr/>
            <p:nvPr/>
          </p:nvSpPr>
          <p:spPr>
            <a:xfrm>
              <a:off x="5748985" y="1990877"/>
              <a:ext cx="21259" cy="1600"/>
            </a:xfrm>
            <a:custGeom>
              <a:avLst/>
              <a:gdLst>
                <a:gd name="connsiteX0" fmla="*/ 0 w 21259"/>
                <a:gd name="connsiteY0" fmla="*/ 1600 h 1600"/>
                <a:gd name="connsiteX1" fmla="*/ 21260 w 21259"/>
                <a:gd name="connsiteY1" fmla="*/ 0 h 1600"/>
                <a:gd name="connsiteX2" fmla="*/ 0 w 21259"/>
                <a:gd name="connsiteY2" fmla="*/ 1600 h 1600"/>
              </a:gdLst>
              <a:ahLst/>
              <a:cxnLst>
                <a:cxn ang="0">
                  <a:pos x="connsiteX0" y="connsiteY0"/>
                </a:cxn>
                <a:cxn ang="0">
                  <a:pos x="connsiteX1" y="connsiteY1"/>
                </a:cxn>
                <a:cxn ang="0">
                  <a:pos x="connsiteX2" y="connsiteY2"/>
                </a:cxn>
              </a:cxnLst>
              <a:rect l="l" t="t" r="r" b="b"/>
              <a:pathLst>
                <a:path w="21259" h="1600">
                  <a:moveTo>
                    <a:pt x="0" y="1600"/>
                  </a:moveTo>
                  <a:cubicBezTo>
                    <a:pt x="7087" y="1143"/>
                    <a:pt x="14173" y="686"/>
                    <a:pt x="21260" y="0"/>
                  </a:cubicBezTo>
                  <a:cubicBezTo>
                    <a:pt x="14173" y="686"/>
                    <a:pt x="7087" y="1143"/>
                    <a:pt x="0" y="1600"/>
                  </a:cubicBezTo>
                  <a:close/>
                </a:path>
              </a:pathLst>
            </a:custGeom>
            <a:solidFill>
              <a:srgbClr val="FFFFFF"/>
            </a:solidFill>
            <a:ln w="2286" cap="flat">
              <a:noFill/>
              <a:prstDash val="solid"/>
              <a:miter/>
            </a:ln>
          </p:spPr>
          <p:txBody>
            <a:bodyPr rtlCol="0" anchor="ctr"/>
            <a:lstStyle/>
            <a:p>
              <a:endParaRPr lang="en-US"/>
            </a:p>
          </p:txBody>
        </p:sp>
        <p:sp>
          <p:nvSpPr>
            <p:cNvPr id="46" name="Freeform 616">
              <a:extLst>
                <a:ext uri="{FF2B5EF4-FFF2-40B4-BE49-F238E27FC236}">
                  <a16:creationId xmlns:a16="http://schemas.microsoft.com/office/drawing/2014/main" id="{3CF86CF0-0A78-8C57-3CAB-80EFCF03B60F}"/>
                </a:ext>
              </a:extLst>
            </p:cNvPr>
            <p:cNvSpPr/>
            <p:nvPr/>
          </p:nvSpPr>
          <p:spPr>
            <a:xfrm>
              <a:off x="5707380" y="1994992"/>
              <a:ext cx="8686" cy="685"/>
            </a:xfrm>
            <a:custGeom>
              <a:avLst/>
              <a:gdLst>
                <a:gd name="connsiteX0" fmla="*/ 0 w 8686"/>
                <a:gd name="connsiteY0" fmla="*/ 686 h 685"/>
                <a:gd name="connsiteX1" fmla="*/ 8687 w 8686"/>
                <a:gd name="connsiteY1" fmla="*/ 0 h 685"/>
                <a:gd name="connsiteX2" fmla="*/ 0 w 8686"/>
                <a:gd name="connsiteY2" fmla="*/ 686 h 685"/>
              </a:gdLst>
              <a:ahLst/>
              <a:cxnLst>
                <a:cxn ang="0">
                  <a:pos x="connsiteX0" y="connsiteY0"/>
                </a:cxn>
                <a:cxn ang="0">
                  <a:pos x="connsiteX1" y="connsiteY1"/>
                </a:cxn>
                <a:cxn ang="0">
                  <a:pos x="connsiteX2" y="connsiteY2"/>
                </a:cxn>
              </a:cxnLst>
              <a:rect l="l" t="t" r="r" b="b"/>
              <a:pathLst>
                <a:path w="8686" h="685">
                  <a:moveTo>
                    <a:pt x="0" y="686"/>
                  </a:moveTo>
                  <a:cubicBezTo>
                    <a:pt x="2743" y="457"/>
                    <a:pt x="5715" y="229"/>
                    <a:pt x="8687" y="0"/>
                  </a:cubicBezTo>
                  <a:cubicBezTo>
                    <a:pt x="5486" y="229"/>
                    <a:pt x="2743" y="457"/>
                    <a:pt x="0" y="686"/>
                  </a:cubicBezTo>
                  <a:close/>
                </a:path>
              </a:pathLst>
            </a:custGeom>
            <a:solidFill>
              <a:srgbClr val="FFFFFF"/>
            </a:solidFill>
            <a:ln w="2286" cap="flat">
              <a:noFill/>
              <a:prstDash val="solid"/>
              <a:miter/>
            </a:ln>
          </p:spPr>
          <p:txBody>
            <a:bodyPr rtlCol="0" anchor="ctr"/>
            <a:lstStyle/>
            <a:p>
              <a:endParaRPr lang="en-US"/>
            </a:p>
          </p:txBody>
        </p:sp>
        <p:sp>
          <p:nvSpPr>
            <p:cNvPr id="47" name="Freeform 617">
              <a:extLst>
                <a:ext uri="{FF2B5EF4-FFF2-40B4-BE49-F238E27FC236}">
                  <a16:creationId xmlns:a16="http://schemas.microsoft.com/office/drawing/2014/main" id="{815C858E-76EF-3414-E8C5-198A4B391BB1}"/>
                </a:ext>
              </a:extLst>
            </p:cNvPr>
            <p:cNvSpPr/>
            <p:nvPr/>
          </p:nvSpPr>
          <p:spPr>
            <a:xfrm>
              <a:off x="5697550" y="1995906"/>
              <a:ext cx="8686" cy="685"/>
            </a:xfrm>
            <a:custGeom>
              <a:avLst/>
              <a:gdLst>
                <a:gd name="connsiteX0" fmla="*/ 0 w 8686"/>
                <a:gd name="connsiteY0" fmla="*/ 686 h 685"/>
                <a:gd name="connsiteX1" fmla="*/ 8687 w 8686"/>
                <a:gd name="connsiteY1" fmla="*/ 0 h 685"/>
                <a:gd name="connsiteX2" fmla="*/ 0 w 8686"/>
                <a:gd name="connsiteY2" fmla="*/ 686 h 685"/>
              </a:gdLst>
              <a:ahLst/>
              <a:cxnLst>
                <a:cxn ang="0">
                  <a:pos x="connsiteX0" y="connsiteY0"/>
                </a:cxn>
                <a:cxn ang="0">
                  <a:pos x="connsiteX1" y="connsiteY1"/>
                </a:cxn>
                <a:cxn ang="0">
                  <a:pos x="connsiteX2" y="connsiteY2"/>
                </a:cxn>
              </a:cxnLst>
              <a:rect l="l" t="t" r="r" b="b"/>
              <a:pathLst>
                <a:path w="8686" h="685">
                  <a:moveTo>
                    <a:pt x="0" y="686"/>
                  </a:moveTo>
                  <a:cubicBezTo>
                    <a:pt x="2972" y="457"/>
                    <a:pt x="5715" y="229"/>
                    <a:pt x="8687" y="0"/>
                  </a:cubicBezTo>
                  <a:cubicBezTo>
                    <a:pt x="5715" y="229"/>
                    <a:pt x="2972" y="457"/>
                    <a:pt x="0" y="686"/>
                  </a:cubicBezTo>
                  <a:close/>
                </a:path>
              </a:pathLst>
            </a:custGeom>
            <a:solidFill>
              <a:srgbClr val="FFFFFF"/>
            </a:solidFill>
            <a:ln w="2286" cap="flat">
              <a:noFill/>
              <a:prstDash val="solid"/>
              <a:miter/>
            </a:ln>
          </p:spPr>
          <p:txBody>
            <a:bodyPr rtlCol="0" anchor="ctr"/>
            <a:lstStyle/>
            <a:p>
              <a:endParaRPr lang="en-US"/>
            </a:p>
          </p:txBody>
        </p:sp>
        <p:sp>
          <p:nvSpPr>
            <p:cNvPr id="48" name="Freeform 618">
              <a:extLst>
                <a:ext uri="{FF2B5EF4-FFF2-40B4-BE49-F238E27FC236}">
                  <a16:creationId xmlns:a16="http://schemas.microsoft.com/office/drawing/2014/main" id="{11C80973-3EC7-F872-F37C-145735347B0F}"/>
                </a:ext>
              </a:extLst>
            </p:cNvPr>
            <p:cNvSpPr/>
            <p:nvPr/>
          </p:nvSpPr>
          <p:spPr>
            <a:xfrm>
              <a:off x="5716981" y="1994306"/>
              <a:ext cx="9601" cy="685"/>
            </a:xfrm>
            <a:custGeom>
              <a:avLst/>
              <a:gdLst>
                <a:gd name="connsiteX0" fmla="*/ 0 w 9601"/>
                <a:gd name="connsiteY0" fmla="*/ 686 h 685"/>
                <a:gd name="connsiteX1" fmla="*/ 9601 w 9601"/>
                <a:gd name="connsiteY1" fmla="*/ 0 h 685"/>
                <a:gd name="connsiteX2" fmla="*/ 0 w 9601"/>
                <a:gd name="connsiteY2" fmla="*/ 686 h 685"/>
              </a:gdLst>
              <a:ahLst/>
              <a:cxnLst>
                <a:cxn ang="0">
                  <a:pos x="connsiteX0" y="connsiteY0"/>
                </a:cxn>
                <a:cxn ang="0">
                  <a:pos x="connsiteX1" y="connsiteY1"/>
                </a:cxn>
                <a:cxn ang="0">
                  <a:pos x="connsiteX2" y="connsiteY2"/>
                </a:cxn>
              </a:cxnLst>
              <a:rect l="l" t="t" r="r" b="b"/>
              <a:pathLst>
                <a:path w="9601" h="685">
                  <a:moveTo>
                    <a:pt x="0" y="686"/>
                  </a:moveTo>
                  <a:cubicBezTo>
                    <a:pt x="3200" y="457"/>
                    <a:pt x="6401" y="229"/>
                    <a:pt x="9601" y="0"/>
                  </a:cubicBezTo>
                  <a:cubicBezTo>
                    <a:pt x="6401" y="229"/>
                    <a:pt x="3200" y="457"/>
                    <a:pt x="0" y="686"/>
                  </a:cubicBezTo>
                  <a:close/>
                </a:path>
              </a:pathLst>
            </a:custGeom>
            <a:solidFill>
              <a:srgbClr val="FFFFFF"/>
            </a:solidFill>
            <a:ln w="2286" cap="flat">
              <a:noFill/>
              <a:prstDash val="solid"/>
              <a:miter/>
            </a:ln>
          </p:spPr>
          <p:txBody>
            <a:bodyPr rtlCol="0" anchor="ctr"/>
            <a:lstStyle/>
            <a:p>
              <a:endParaRPr lang="en-US"/>
            </a:p>
          </p:txBody>
        </p:sp>
        <p:sp>
          <p:nvSpPr>
            <p:cNvPr id="49" name="Freeform 619">
              <a:extLst>
                <a:ext uri="{FF2B5EF4-FFF2-40B4-BE49-F238E27FC236}">
                  <a16:creationId xmlns:a16="http://schemas.microsoft.com/office/drawing/2014/main" id="{E465413F-C699-8DDB-A838-8AB72D9EB101}"/>
                </a:ext>
              </a:extLst>
            </p:cNvPr>
            <p:cNvSpPr/>
            <p:nvPr/>
          </p:nvSpPr>
          <p:spPr>
            <a:xfrm>
              <a:off x="5727725" y="1993392"/>
              <a:ext cx="9601" cy="685"/>
            </a:xfrm>
            <a:custGeom>
              <a:avLst/>
              <a:gdLst>
                <a:gd name="connsiteX0" fmla="*/ 0 w 9601"/>
                <a:gd name="connsiteY0" fmla="*/ 686 h 685"/>
                <a:gd name="connsiteX1" fmla="*/ 9601 w 9601"/>
                <a:gd name="connsiteY1" fmla="*/ 0 h 685"/>
                <a:gd name="connsiteX2" fmla="*/ 0 w 9601"/>
                <a:gd name="connsiteY2" fmla="*/ 686 h 685"/>
              </a:gdLst>
              <a:ahLst/>
              <a:cxnLst>
                <a:cxn ang="0">
                  <a:pos x="connsiteX0" y="connsiteY0"/>
                </a:cxn>
                <a:cxn ang="0">
                  <a:pos x="connsiteX1" y="connsiteY1"/>
                </a:cxn>
                <a:cxn ang="0">
                  <a:pos x="connsiteX2" y="connsiteY2"/>
                </a:cxn>
              </a:cxnLst>
              <a:rect l="l" t="t" r="r" b="b"/>
              <a:pathLst>
                <a:path w="9601" h="685">
                  <a:moveTo>
                    <a:pt x="0" y="686"/>
                  </a:moveTo>
                  <a:cubicBezTo>
                    <a:pt x="3200" y="457"/>
                    <a:pt x="6401" y="229"/>
                    <a:pt x="9601" y="0"/>
                  </a:cubicBezTo>
                  <a:cubicBezTo>
                    <a:pt x="6172" y="229"/>
                    <a:pt x="3200" y="457"/>
                    <a:pt x="0" y="686"/>
                  </a:cubicBezTo>
                  <a:close/>
                </a:path>
              </a:pathLst>
            </a:custGeom>
            <a:solidFill>
              <a:srgbClr val="FFFFFF"/>
            </a:solidFill>
            <a:ln w="2286" cap="flat">
              <a:noFill/>
              <a:prstDash val="solid"/>
              <a:miter/>
            </a:ln>
          </p:spPr>
          <p:txBody>
            <a:bodyPr rtlCol="0" anchor="ctr"/>
            <a:lstStyle/>
            <a:p>
              <a:endParaRPr lang="en-US"/>
            </a:p>
          </p:txBody>
        </p:sp>
        <p:sp>
          <p:nvSpPr>
            <p:cNvPr id="50" name="Freeform 620">
              <a:extLst>
                <a:ext uri="{FF2B5EF4-FFF2-40B4-BE49-F238E27FC236}">
                  <a16:creationId xmlns:a16="http://schemas.microsoft.com/office/drawing/2014/main" id="{CF8B5106-3498-C314-D823-3FBFE7CF8648}"/>
                </a:ext>
              </a:extLst>
            </p:cNvPr>
            <p:cNvSpPr/>
            <p:nvPr/>
          </p:nvSpPr>
          <p:spPr>
            <a:xfrm>
              <a:off x="4762347" y="229262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51" name="Freeform 621">
              <a:extLst>
                <a:ext uri="{FF2B5EF4-FFF2-40B4-BE49-F238E27FC236}">
                  <a16:creationId xmlns:a16="http://schemas.microsoft.com/office/drawing/2014/main" id="{1095186B-3497-7F01-F4FD-9B0CDD62038A}"/>
                </a:ext>
              </a:extLst>
            </p:cNvPr>
            <p:cNvSpPr/>
            <p:nvPr/>
          </p:nvSpPr>
          <p:spPr>
            <a:xfrm>
              <a:off x="5737783" y="1992706"/>
              <a:ext cx="10287" cy="685"/>
            </a:xfrm>
            <a:custGeom>
              <a:avLst/>
              <a:gdLst>
                <a:gd name="connsiteX0" fmla="*/ 0 w 10287"/>
                <a:gd name="connsiteY0" fmla="*/ 686 h 685"/>
                <a:gd name="connsiteX1" fmla="*/ 10287 w 10287"/>
                <a:gd name="connsiteY1" fmla="*/ 0 h 685"/>
                <a:gd name="connsiteX2" fmla="*/ 0 w 10287"/>
                <a:gd name="connsiteY2" fmla="*/ 686 h 685"/>
              </a:gdLst>
              <a:ahLst/>
              <a:cxnLst>
                <a:cxn ang="0">
                  <a:pos x="connsiteX0" y="connsiteY0"/>
                </a:cxn>
                <a:cxn ang="0">
                  <a:pos x="connsiteX1" y="connsiteY1"/>
                </a:cxn>
                <a:cxn ang="0">
                  <a:pos x="connsiteX2" y="connsiteY2"/>
                </a:cxn>
              </a:cxnLst>
              <a:rect l="l" t="t" r="r" b="b"/>
              <a:pathLst>
                <a:path w="10287" h="685">
                  <a:moveTo>
                    <a:pt x="0" y="686"/>
                  </a:moveTo>
                  <a:cubicBezTo>
                    <a:pt x="3429" y="457"/>
                    <a:pt x="6858" y="229"/>
                    <a:pt x="10287" y="0"/>
                  </a:cubicBezTo>
                  <a:cubicBezTo>
                    <a:pt x="6858" y="0"/>
                    <a:pt x="3429" y="457"/>
                    <a:pt x="0" y="686"/>
                  </a:cubicBezTo>
                  <a:close/>
                </a:path>
              </a:pathLst>
            </a:custGeom>
            <a:solidFill>
              <a:srgbClr val="FFFFFF"/>
            </a:solidFill>
            <a:ln w="2286" cap="flat">
              <a:noFill/>
              <a:prstDash val="solid"/>
              <a:miter/>
            </a:ln>
          </p:spPr>
          <p:txBody>
            <a:bodyPr rtlCol="0" anchor="ctr"/>
            <a:lstStyle/>
            <a:p>
              <a:endParaRPr lang="en-US"/>
            </a:p>
          </p:txBody>
        </p:sp>
        <p:sp>
          <p:nvSpPr>
            <p:cNvPr id="52" name="Freeform 622">
              <a:extLst>
                <a:ext uri="{FF2B5EF4-FFF2-40B4-BE49-F238E27FC236}">
                  <a16:creationId xmlns:a16="http://schemas.microsoft.com/office/drawing/2014/main" id="{20776613-2F90-F766-8E7D-243FF2325BC5}"/>
                </a:ext>
              </a:extLst>
            </p:cNvPr>
            <p:cNvSpPr/>
            <p:nvPr/>
          </p:nvSpPr>
          <p:spPr>
            <a:xfrm>
              <a:off x="5771159" y="1989505"/>
              <a:ext cx="22174" cy="1371"/>
            </a:xfrm>
            <a:custGeom>
              <a:avLst/>
              <a:gdLst>
                <a:gd name="connsiteX0" fmla="*/ 0 w 22174"/>
                <a:gd name="connsiteY0" fmla="*/ 1372 h 1371"/>
                <a:gd name="connsiteX1" fmla="*/ 22174 w 22174"/>
                <a:gd name="connsiteY1" fmla="*/ 0 h 1371"/>
                <a:gd name="connsiteX2" fmla="*/ 0 w 22174"/>
                <a:gd name="connsiteY2" fmla="*/ 1372 h 1371"/>
              </a:gdLst>
              <a:ahLst/>
              <a:cxnLst>
                <a:cxn ang="0">
                  <a:pos x="connsiteX0" y="connsiteY0"/>
                </a:cxn>
                <a:cxn ang="0">
                  <a:pos x="connsiteX1" y="connsiteY1"/>
                </a:cxn>
                <a:cxn ang="0">
                  <a:pos x="connsiteX2" y="connsiteY2"/>
                </a:cxn>
              </a:cxnLst>
              <a:rect l="l" t="t" r="r" b="b"/>
              <a:pathLst>
                <a:path w="22174" h="1371">
                  <a:moveTo>
                    <a:pt x="0" y="1372"/>
                  </a:moveTo>
                  <a:cubicBezTo>
                    <a:pt x="7315" y="914"/>
                    <a:pt x="14859" y="457"/>
                    <a:pt x="22174" y="0"/>
                  </a:cubicBezTo>
                  <a:cubicBezTo>
                    <a:pt x="14859" y="457"/>
                    <a:pt x="7315" y="914"/>
                    <a:pt x="0" y="1372"/>
                  </a:cubicBezTo>
                  <a:close/>
                </a:path>
              </a:pathLst>
            </a:custGeom>
            <a:solidFill>
              <a:srgbClr val="FFFFFF"/>
            </a:solidFill>
            <a:ln w="2286" cap="flat">
              <a:noFill/>
              <a:prstDash val="solid"/>
              <a:miter/>
            </a:ln>
          </p:spPr>
          <p:txBody>
            <a:bodyPr rtlCol="0" anchor="ctr"/>
            <a:lstStyle/>
            <a:p>
              <a:endParaRPr lang="en-US"/>
            </a:p>
          </p:txBody>
        </p:sp>
        <p:sp>
          <p:nvSpPr>
            <p:cNvPr id="53" name="Freeform 623">
              <a:extLst>
                <a:ext uri="{FF2B5EF4-FFF2-40B4-BE49-F238E27FC236}">
                  <a16:creationId xmlns:a16="http://schemas.microsoft.com/office/drawing/2014/main" id="{9367AB82-346C-A66D-6FFC-5EC5F2199C73}"/>
                </a:ext>
              </a:extLst>
            </p:cNvPr>
            <p:cNvSpPr/>
            <p:nvPr/>
          </p:nvSpPr>
          <p:spPr>
            <a:xfrm>
              <a:off x="4459452" y="2181301"/>
              <a:ext cx="228" cy="1371"/>
            </a:xfrm>
            <a:custGeom>
              <a:avLst/>
              <a:gdLst>
                <a:gd name="connsiteX0" fmla="*/ 229 w 228"/>
                <a:gd name="connsiteY0" fmla="*/ 1372 h 1371"/>
                <a:gd name="connsiteX1" fmla="*/ 0 w 228"/>
                <a:gd name="connsiteY1" fmla="*/ 0 h 1371"/>
                <a:gd name="connsiteX2" fmla="*/ 229 w 228"/>
                <a:gd name="connsiteY2" fmla="*/ 1372 h 1371"/>
              </a:gdLst>
              <a:ahLst/>
              <a:cxnLst>
                <a:cxn ang="0">
                  <a:pos x="connsiteX0" y="connsiteY0"/>
                </a:cxn>
                <a:cxn ang="0">
                  <a:pos x="connsiteX1" y="connsiteY1"/>
                </a:cxn>
                <a:cxn ang="0">
                  <a:pos x="connsiteX2" y="connsiteY2"/>
                </a:cxn>
              </a:cxnLst>
              <a:rect l="l" t="t" r="r" b="b"/>
              <a:pathLst>
                <a:path w="228" h="1371">
                  <a:moveTo>
                    <a:pt x="229" y="1372"/>
                  </a:moveTo>
                  <a:cubicBezTo>
                    <a:pt x="229" y="914"/>
                    <a:pt x="229" y="457"/>
                    <a:pt x="0" y="0"/>
                  </a:cubicBezTo>
                  <a:cubicBezTo>
                    <a:pt x="229" y="686"/>
                    <a:pt x="229" y="1143"/>
                    <a:pt x="229" y="1372"/>
                  </a:cubicBezTo>
                  <a:close/>
                </a:path>
              </a:pathLst>
            </a:custGeom>
            <a:solidFill>
              <a:srgbClr val="FFFFFF"/>
            </a:solidFill>
            <a:ln w="2286" cap="flat">
              <a:noFill/>
              <a:prstDash val="solid"/>
              <a:miter/>
            </a:ln>
          </p:spPr>
          <p:txBody>
            <a:bodyPr rtlCol="0" anchor="ctr"/>
            <a:lstStyle/>
            <a:p>
              <a:endParaRPr lang="en-US"/>
            </a:p>
          </p:txBody>
        </p:sp>
        <p:sp>
          <p:nvSpPr>
            <p:cNvPr id="54" name="Freeform 624">
              <a:extLst>
                <a:ext uri="{FF2B5EF4-FFF2-40B4-BE49-F238E27FC236}">
                  <a16:creationId xmlns:a16="http://schemas.microsoft.com/office/drawing/2014/main" id="{F8D794BC-E971-8E26-82E2-31699E8F4AF0}"/>
                </a:ext>
              </a:extLst>
            </p:cNvPr>
            <p:cNvSpPr/>
            <p:nvPr/>
          </p:nvSpPr>
          <p:spPr>
            <a:xfrm>
              <a:off x="5475636" y="2285085"/>
              <a:ext cx="171" cy="2286"/>
            </a:xfrm>
            <a:custGeom>
              <a:avLst/>
              <a:gdLst>
                <a:gd name="connsiteX0" fmla="*/ 171 w 171"/>
                <a:gd name="connsiteY0" fmla="*/ 0 h 2286"/>
                <a:gd name="connsiteX1" fmla="*/ 171 w 171"/>
                <a:gd name="connsiteY1" fmla="*/ 0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57" y="0"/>
                    <a:pt x="-57" y="0"/>
                    <a:pt x="171" y="0"/>
                  </a:cubicBezTo>
                  <a:cubicBezTo>
                    <a:pt x="-57" y="0"/>
                    <a:pt x="-57" y="0"/>
                    <a:pt x="171" y="0"/>
                  </a:cubicBezTo>
                  <a:close/>
                </a:path>
              </a:pathLst>
            </a:custGeom>
            <a:solidFill>
              <a:srgbClr val="FFFFFF"/>
            </a:solidFill>
            <a:ln w="2286" cap="flat">
              <a:noFill/>
              <a:prstDash val="solid"/>
              <a:miter/>
            </a:ln>
          </p:spPr>
          <p:txBody>
            <a:bodyPr rtlCol="0" anchor="ctr"/>
            <a:lstStyle/>
            <a:p>
              <a:endParaRPr lang="en-US"/>
            </a:p>
          </p:txBody>
        </p:sp>
        <p:sp>
          <p:nvSpPr>
            <p:cNvPr id="55" name="Freeform 625">
              <a:extLst>
                <a:ext uri="{FF2B5EF4-FFF2-40B4-BE49-F238E27FC236}">
                  <a16:creationId xmlns:a16="http://schemas.microsoft.com/office/drawing/2014/main" id="{D0951704-A7B3-06A2-B3DF-4F658E231ECD}"/>
                </a:ext>
              </a:extLst>
            </p:cNvPr>
            <p:cNvSpPr/>
            <p:nvPr/>
          </p:nvSpPr>
          <p:spPr>
            <a:xfrm>
              <a:off x="5511698" y="2284628"/>
              <a:ext cx="5486" cy="2286"/>
            </a:xfrm>
            <a:custGeom>
              <a:avLst/>
              <a:gdLst>
                <a:gd name="connsiteX0" fmla="*/ 5486 w 5486"/>
                <a:gd name="connsiteY0" fmla="*/ 0 h 2286"/>
                <a:gd name="connsiteX1" fmla="*/ 0 w 5486"/>
                <a:gd name="connsiteY1" fmla="*/ 0 h 2286"/>
                <a:gd name="connsiteX2" fmla="*/ 5486 w 5486"/>
                <a:gd name="connsiteY2" fmla="*/ 0 h 2286"/>
              </a:gdLst>
              <a:ahLst/>
              <a:cxnLst>
                <a:cxn ang="0">
                  <a:pos x="connsiteX0" y="connsiteY0"/>
                </a:cxn>
                <a:cxn ang="0">
                  <a:pos x="connsiteX1" y="connsiteY1"/>
                </a:cxn>
                <a:cxn ang="0">
                  <a:pos x="connsiteX2" y="connsiteY2"/>
                </a:cxn>
              </a:cxnLst>
              <a:rect l="l" t="t" r="r" b="b"/>
              <a:pathLst>
                <a:path w="5486" h="2286">
                  <a:moveTo>
                    <a:pt x="5486" y="0"/>
                  </a:moveTo>
                  <a:cubicBezTo>
                    <a:pt x="3658" y="0"/>
                    <a:pt x="1829" y="0"/>
                    <a:pt x="0" y="0"/>
                  </a:cubicBezTo>
                  <a:cubicBezTo>
                    <a:pt x="1829" y="0"/>
                    <a:pt x="3658" y="0"/>
                    <a:pt x="5486" y="0"/>
                  </a:cubicBezTo>
                  <a:close/>
                </a:path>
              </a:pathLst>
            </a:custGeom>
            <a:solidFill>
              <a:srgbClr val="FFFFFF"/>
            </a:solidFill>
            <a:ln w="2286" cap="flat">
              <a:noFill/>
              <a:prstDash val="solid"/>
              <a:miter/>
            </a:ln>
          </p:spPr>
          <p:txBody>
            <a:bodyPr rtlCol="0" anchor="ctr"/>
            <a:lstStyle/>
            <a:p>
              <a:endParaRPr lang="en-US"/>
            </a:p>
          </p:txBody>
        </p:sp>
        <p:sp>
          <p:nvSpPr>
            <p:cNvPr id="56" name="Freeform 626">
              <a:extLst>
                <a:ext uri="{FF2B5EF4-FFF2-40B4-BE49-F238E27FC236}">
                  <a16:creationId xmlns:a16="http://schemas.microsoft.com/office/drawing/2014/main" id="{5C99EEA6-5555-D2C7-D79C-1A611240D1F9}"/>
                </a:ext>
              </a:extLst>
            </p:cNvPr>
            <p:cNvSpPr/>
            <p:nvPr/>
          </p:nvSpPr>
          <p:spPr>
            <a:xfrm>
              <a:off x="5501240" y="2284857"/>
              <a:ext cx="171" cy="2286"/>
            </a:xfrm>
            <a:custGeom>
              <a:avLst/>
              <a:gdLst>
                <a:gd name="connsiteX0" fmla="*/ 171 w 171"/>
                <a:gd name="connsiteY0" fmla="*/ 0 h 2286"/>
                <a:gd name="connsiteX1" fmla="*/ 171 w 171"/>
                <a:gd name="connsiteY1" fmla="*/ 0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57" y="0"/>
                    <a:pt x="-57" y="0"/>
                    <a:pt x="171" y="0"/>
                  </a:cubicBezTo>
                  <a:cubicBezTo>
                    <a:pt x="-57" y="0"/>
                    <a:pt x="-57" y="0"/>
                    <a:pt x="171" y="0"/>
                  </a:cubicBezTo>
                  <a:close/>
                </a:path>
              </a:pathLst>
            </a:custGeom>
            <a:solidFill>
              <a:srgbClr val="FFFFFF"/>
            </a:solidFill>
            <a:ln w="2286" cap="flat">
              <a:noFill/>
              <a:prstDash val="solid"/>
              <a:miter/>
            </a:ln>
          </p:spPr>
          <p:txBody>
            <a:bodyPr rtlCol="0" anchor="ctr"/>
            <a:lstStyle/>
            <a:p>
              <a:endParaRPr lang="en-US"/>
            </a:p>
          </p:txBody>
        </p:sp>
        <p:sp>
          <p:nvSpPr>
            <p:cNvPr id="57" name="Freeform 627">
              <a:extLst>
                <a:ext uri="{FF2B5EF4-FFF2-40B4-BE49-F238E27FC236}">
                  <a16:creationId xmlns:a16="http://schemas.microsoft.com/office/drawing/2014/main" id="{36490E5C-4922-7DB0-2FA9-8AEFBA3CCDC5}"/>
                </a:ext>
              </a:extLst>
            </p:cNvPr>
            <p:cNvSpPr/>
            <p:nvPr/>
          </p:nvSpPr>
          <p:spPr>
            <a:xfrm>
              <a:off x="4788179" y="229285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58" name="Freeform 628">
              <a:extLst>
                <a:ext uri="{FF2B5EF4-FFF2-40B4-BE49-F238E27FC236}">
                  <a16:creationId xmlns:a16="http://schemas.microsoft.com/office/drawing/2014/main" id="{79CBF131-C8BD-36D7-A151-141CEDB94BFA}"/>
                </a:ext>
              </a:extLst>
            </p:cNvPr>
            <p:cNvSpPr/>
            <p:nvPr/>
          </p:nvSpPr>
          <p:spPr>
            <a:xfrm>
              <a:off x="5485638" y="2284857"/>
              <a:ext cx="5257" cy="101"/>
            </a:xfrm>
            <a:custGeom>
              <a:avLst/>
              <a:gdLst>
                <a:gd name="connsiteX0" fmla="*/ 5258 w 5257"/>
                <a:gd name="connsiteY0" fmla="*/ 0 h 101"/>
                <a:gd name="connsiteX1" fmla="*/ 0 w 5257"/>
                <a:gd name="connsiteY1" fmla="*/ 0 h 101"/>
                <a:gd name="connsiteX2" fmla="*/ 5258 w 5257"/>
                <a:gd name="connsiteY2" fmla="*/ 0 h 101"/>
              </a:gdLst>
              <a:ahLst/>
              <a:cxnLst>
                <a:cxn ang="0">
                  <a:pos x="connsiteX0" y="connsiteY0"/>
                </a:cxn>
                <a:cxn ang="0">
                  <a:pos x="connsiteX1" y="connsiteY1"/>
                </a:cxn>
                <a:cxn ang="0">
                  <a:pos x="connsiteX2" y="connsiteY2"/>
                </a:cxn>
              </a:cxnLst>
              <a:rect l="l" t="t" r="r" b="b"/>
              <a:pathLst>
                <a:path w="5257" h="101">
                  <a:moveTo>
                    <a:pt x="5258" y="0"/>
                  </a:moveTo>
                  <a:cubicBezTo>
                    <a:pt x="3429" y="0"/>
                    <a:pt x="1829" y="0"/>
                    <a:pt x="0" y="0"/>
                  </a:cubicBezTo>
                  <a:cubicBezTo>
                    <a:pt x="1829" y="229"/>
                    <a:pt x="3658" y="0"/>
                    <a:pt x="5258" y="0"/>
                  </a:cubicBezTo>
                  <a:close/>
                </a:path>
              </a:pathLst>
            </a:custGeom>
            <a:solidFill>
              <a:srgbClr val="FFFFFF"/>
            </a:solidFill>
            <a:ln w="2286" cap="flat">
              <a:noFill/>
              <a:prstDash val="solid"/>
              <a:miter/>
            </a:ln>
          </p:spPr>
          <p:txBody>
            <a:bodyPr rtlCol="0" anchor="ctr"/>
            <a:lstStyle/>
            <a:p>
              <a:endParaRPr lang="en-US"/>
            </a:p>
          </p:txBody>
        </p:sp>
        <p:sp>
          <p:nvSpPr>
            <p:cNvPr id="59" name="Freeform 629">
              <a:extLst>
                <a:ext uri="{FF2B5EF4-FFF2-40B4-BE49-F238E27FC236}">
                  <a16:creationId xmlns:a16="http://schemas.microsoft.com/office/drawing/2014/main" id="{766FA037-B42E-A15F-B571-A49D1AA0E11D}"/>
                </a:ext>
              </a:extLst>
            </p:cNvPr>
            <p:cNvSpPr/>
            <p:nvPr/>
          </p:nvSpPr>
          <p:spPr>
            <a:xfrm>
              <a:off x="5401513" y="2286228"/>
              <a:ext cx="8458" cy="228"/>
            </a:xfrm>
            <a:custGeom>
              <a:avLst/>
              <a:gdLst>
                <a:gd name="connsiteX0" fmla="*/ 8458 w 8458"/>
                <a:gd name="connsiteY0" fmla="*/ 0 h 228"/>
                <a:gd name="connsiteX1" fmla="*/ 0 w 8458"/>
                <a:gd name="connsiteY1" fmla="*/ 229 h 228"/>
                <a:gd name="connsiteX2" fmla="*/ 8458 w 8458"/>
                <a:gd name="connsiteY2" fmla="*/ 0 h 228"/>
              </a:gdLst>
              <a:ahLst/>
              <a:cxnLst>
                <a:cxn ang="0">
                  <a:pos x="connsiteX0" y="connsiteY0"/>
                </a:cxn>
                <a:cxn ang="0">
                  <a:pos x="connsiteX1" y="connsiteY1"/>
                </a:cxn>
                <a:cxn ang="0">
                  <a:pos x="connsiteX2" y="connsiteY2"/>
                </a:cxn>
              </a:cxnLst>
              <a:rect l="l" t="t" r="r" b="b"/>
              <a:pathLst>
                <a:path w="8458" h="228">
                  <a:moveTo>
                    <a:pt x="8458" y="0"/>
                  </a:moveTo>
                  <a:cubicBezTo>
                    <a:pt x="5486" y="0"/>
                    <a:pt x="2743" y="229"/>
                    <a:pt x="0" y="229"/>
                  </a:cubicBezTo>
                  <a:cubicBezTo>
                    <a:pt x="2743" y="229"/>
                    <a:pt x="5715" y="0"/>
                    <a:pt x="8458" y="0"/>
                  </a:cubicBezTo>
                  <a:close/>
                </a:path>
              </a:pathLst>
            </a:custGeom>
            <a:solidFill>
              <a:srgbClr val="FFFFFF"/>
            </a:solidFill>
            <a:ln w="2286" cap="flat">
              <a:noFill/>
              <a:prstDash val="solid"/>
              <a:miter/>
            </a:ln>
          </p:spPr>
          <p:txBody>
            <a:bodyPr rtlCol="0" anchor="ctr"/>
            <a:lstStyle/>
            <a:p>
              <a:endParaRPr lang="en-US"/>
            </a:p>
          </p:txBody>
        </p:sp>
        <p:sp>
          <p:nvSpPr>
            <p:cNvPr id="60" name="Freeform 630">
              <a:extLst>
                <a:ext uri="{FF2B5EF4-FFF2-40B4-BE49-F238E27FC236}">
                  <a16:creationId xmlns:a16="http://schemas.microsoft.com/office/drawing/2014/main" id="{E1B70953-C0F0-381A-4879-8E74A6D937A5}"/>
                </a:ext>
              </a:extLst>
            </p:cNvPr>
            <p:cNvSpPr/>
            <p:nvPr/>
          </p:nvSpPr>
          <p:spPr>
            <a:xfrm>
              <a:off x="5441518" y="2285542"/>
              <a:ext cx="4800" cy="2286"/>
            </a:xfrm>
            <a:custGeom>
              <a:avLst/>
              <a:gdLst>
                <a:gd name="connsiteX0" fmla="*/ 4801 w 4800"/>
                <a:gd name="connsiteY0" fmla="*/ 0 h 2286"/>
                <a:gd name="connsiteX1" fmla="*/ 0 w 4800"/>
                <a:gd name="connsiteY1" fmla="*/ 0 h 2286"/>
                <a:gd name="connsiteX2" fmla="*/ 4801 w 4800"/>
                <a:gd name="connsiteY2" fmla="*/ 0 h 2286"/>
              </a:gdLst>
              <a:ahLst/>
              <a:cxnLst>
                <a:cxn ang="0">
                  <a:pos x="connsiteX0" y="connsiteY0"/>
                </a:cxn>
                <a:cxn ang="0">
                  <a:pos x="connsiteX1" y="connsiteY1"/>
                </a:cxn>
                <a:cxn ang="0">
                  <a:pos x="connsiteX2" y="connsiteY2"/>
                </a:cxn>
              </a:cxnLst>
              <a:rect l="l" t="t" r="r" b="b"/>
              <a:pathLst>
                <a:path w="4800" h="2286">
                  <a:moveTo>
                    <a:pt x="4801" y="0"/>
                  </a:moveTo>
                  <a:cubicBezTo>
                    <a:pt x="3200" y="0"/>
                    <a:pt x="1600" y="0"/>
                    <a:pt x="0" y="0"/>
                  </a:cubicBezTo>
                  <a:cubicBezTo>
                    <a:pt x="1600" y="0"/>
                    <a:pt x="3200" y="0"/>
                    <a:pt x="4801" y="0"/>
                  </a:cubicBezTo>
                  <a:close/>
                </a:path>
              </a:pathLst>
            </a:custGeom>
            <a:solidFill>
              <a:srgbClr val="FFFFFF"/>
            </a:solidFill>
            <a:ln w="2286" cap="flat">
              <a:noFill/>
              <a:prstDash val="solid"/>
              <a:miter/>
            </a:ln>
          </p:spPr>
          <p:txBody>
            <a:bodyPr rtlCol="0" anchor="ctr"/>
            <a:lstStyle/>
            <a:p>
              <a:endParaRPr lang="en-US"/>
            </a:p>
          </p:txBody>
        </p:sp>
        <p:sp>
          <p:nvSpPr>
            <p:cNvPr id="61" name="Freeform 631">
              <a:extLst>
                <a:ext uri="{FF2B5EF4-FFF2-40B4-BE49-F238E27FC236}">
                  <a16:creationId xmlns:a16="http://schemas.microsoft.com/office/drawing/2014/main" id="{7DBB72E2-09C0-3545-1422-D6A553286D27}"/>
                </a:ext>
              </a:extLst>
            </p:cNvPr>
            <p:cNvSpPr/>
            <p:nvPr/>
          </p:nvSpPr>
          <p:spPr>
            <a:xfrm>
              <a:off x="5414314" y="2286000"/>
              <a:ext cx="4572" cy="101"/>
            </a:xfrm>
            <a:custGeom>
              <a:avLst/>
              <a:gdLst>
                <a:gd name="connsiteX0" fmla="*/ 4572 w 4572"/>
                <a:gd name="connsiteY0" fmla="*/ 0 h 101"/>
                <a:gd name="connsiteX1" fmla="*/ 0 w 4572"/>
                <a:gd name="connsiteY1" fmla="*/ 0 h 101"/>
                <a:gd name="connsiteX2" fmla="*/ 4572 w 4572"/>
                <a:gd name="connsiteY2" fmla="*/ 0 h 101"/>
              </a:gdLst>
              <a:ahLst/>
              <a:cxnLst>
                <a:cxn ang="0">
                  <a:pos x="connsiteX0" y="connsiteY0"/>
                </a:cxn>
                <a:cxn ang="0">
                  <a:pos x="connsiteX1" y="connsiteY1"/>
                </a:cxn>
                <a:cxn ang="0">
                  <a:pos x="connsiteX2" y="connsiteY2"/>
                </a:cxn>
              </a:cxnLst>
              <a:rect l="l" t="t" r="r" b="b"/>
              <a:pathLst>
                <a:path w="4572" h="101">
                  <a:moveTo>
                    <a:pt x="4572" y="0"/>
                  </a:moveTo>
                  <a:cubicBezTo>
                    <a:pt x="2972" y="0"/>
                    <a:pt x="1600" y="0"/>
                    <a:pt x="0" y="0"/>
                  </a:cubicBezTo>
                  <a:cubicBezTo>
                    <a:pt x="1600" y="229"/>
                    <a:pt x="2972" y="0"/>
                    <a:pt x="4572" y="0"/>
                  </a:cubicBezTo>
                  <a:close/>
                </a:path>
              </a:pathLst>
            </a:custGeom>
            <a:solidFill>
              <a:srgbClr val="FFFFFF"/>
            </a:solidFill>
            <a:ln w="2286" cap="flat">
              <a:noFill/>
              <a:prstDash val="solid"/>
              <a:miter/>
            </a:ln>
          </p:spPr>
          <p:txBody>
            <a:bodyPr rtlCol="0" anchor="ctr"/>
            <a:lstStyle/>
            <a:p>
              <a:endParaRPr lang="en-US"/>
            </a:p>
          </p:txBody>
        </p:sp>
        <p:sp>
          <p:nvSpPr>
            <p:cNvPr id="62" name="Freeform 632">
              <a:extLst>
                <a:ext uri="{FF2B5EF4-FFF2-40B4-BE49-F238E27FC236}">
                  <a16:creationId xmlns:a16="http://schemas.microsoft.com/office/drawing/2014/main" id="{5E605AE7-8CCD-713B-1D9D-B6B11DA1C929}"/>
                </a:ext>
              </a:extLst>
            </p:cNvPr>
            <p:cNvSpPr/>
            <p:nvPr/>
          </p:nvSpPr>
          <p:spPr>
            <a:xfrm>
              <a:off x="5576392" y="2284171"/>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63" name="Freeform 633">
              <a:extLst>
                <a:ext uri="{FF2B5EF4-FFF2-40B4-BE49-F238E27FC236}">
                  <a16:creationId xmlns:a16="http://schemas.microsoft.com/office/drawing/2014/main" id="{840A9F46-3595-4853-DDEF-3D81C8DFB3CB}"/>
                </a:ext>
              </a:extLst>
            </p:cNvPr>
            <p:cNvSpPr/>
            <p:nvPr/>
          </p:nvSpPr>
          <p:spPr>
            <a:xfrm>
              <a:off x="5743270" y="228348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2251" name="Freeform 634">
              <a:extLst>
                <a:ext uri="{FF2B5EF4-FFF2-40B4-BE49-F238E27FC236}">
                  <a16:creationId xmlns:a16="http://schemas.microsoft.com/office/drawing/2014/main" id="{83073716-3911-2DAB-1589-B7ED159F7ADD}"/>
                </a:ext>
              </a:extLst>
            </p:cNvPr>
            <p:cNvSpPr/>
            <p:nvPr/>
          </p:nvSpPr>
          <p:spPr>
            <a:xfrm>
              <a:off x="5752414" y="2283485"/>
              <a:ext cx="8915" cy="2286"/>
            </a:xfrm>
            <a:custGeom>
              <a:avLst/>
              <a:gdLst>
                <a:gd name="connsiteX0" fmla="*/ 8915 w 8915"/>
                <a:gd name="connsiteY0" fmla="*/ 0 h 2286"/>
                <a:gd name="connsiteX1" fmla="*/ 0 w 8915"/>
                <a:gd name="connsiteY1" fmla="*/ 0 h 2286"/>
                <a:gd name="connsiteX2" fmla="*/ 8915 w 8915"/>
                <a:gd name="connsiteY2" fmla="*/ 0 h 2286"/>
              </a:gdLst>
              <a:ahLst/>
              <a:cxnLst>
                <a:cxn ang="0">
                  <a:pos x="connsiteX0" y="connsiteY0"/>
                </a:cxn>
                <a:cxn ang="0">
                  <a:pos x="connsiteX1" y="connsiteY1"/>
                </a:cxn>
                <a:cxn ang="0">
                  <a:pos x="connsiteX2" y="connsiteY2"/>
                </a:cxn>
              </a:cxnLst>
              <a:rect l="l" t="t" r="r" b="b"/>
              <a:pathLst>
                <a:path w="8915" h="2286">
                  <a:moveTo>
                    <a:pt x="8915" y="0"/>
                  </a:moveTo>
                  <a:cubicBezTo>
                    <a:pt x="5944" y="0"/>
                    <a:pt x="2972" y="0"/>
                    <a:pt x="0" y="0"/>
                  </a:cubicBezTo>
                  <a:cubicBezTo>
                    <a:pt x="2972" y="0"/>
                    <a:pt x="5944" y="0"/>
                    <a:pt x="8915" y="0"/>
                  </a:cubicBezTo>
                  <a:close/>
                </a:path>
              </a:pathLst>
            </a:custGeom>
            <a:solidFill>
              <a:srgbClr val="FFFFFF"/>
            </a:solidFill>
            <a:ln w="2286" cap="flat">
              <a:noFill/>
              <a:prstDash val="solid"/>
              <a:miter/>
            </a:ln>
          </p:spPr>
          <p:txBody>
            <a:bodyPr rtlCol="0" anchor="ctr"/>
            <a:lstStyle/>
            <a:p>
              <a:endParaRPr lang="en-US"/>
            </a:p>
          </p:txBody>
        </p:sp>
        <p:sp>
          <p:nvSpPr>
            <p:cNvPr id="2252" name="Freeform 635">
              <a:extLst>
                <a:ext uri="{FF2B5EF4-FFF2-40B4-BE49-F238E27FC236}">
                  <a16:creationId xmlns:a16="http://schemas.microsoft.com/office/drawing/2014/main" id="{07EF3B43-44E2-FC5F-D967-B9EFE99FD4FE}"/>
                </a:ext>
              </a:extLst>
            </p:cNvPr>
            <p:cNvSpPr/>
            <p:nvPr/>
          </p:nvSpPr>
          <p:spPr>
            <a:xfrm>
              <a:off x="5761329" y="2283485"/>
              <a:ext cx="13030" cy="2286"/>
            </a:xfrm>
            <a:custGeom>
              <a:avLst/>
              <a:gdLst>
                <a:gd name="connsiteX0" fmla="*/ 13030 w 13030"/>
                <a:gd name="connsiteY0" fmla="*/ 0 h 2286"/>
                <a:gd name="connsiteX1" fmla="*/ 0 w 13030"/>
                <a:gd name="connsiteY1" fmla="*/ 0 h 2286"/>
                <a:gd name="connsiteX2" fmla="*/ 13030 w 13030"/>
                <a:gd name="connsiteY2" fmla="*/ 0 h 2286"/>
              </a:gdLst>
              <a:ahLst/>
              <a:cxnLst>
                <a:cxn ang="0">
                  <a:pos x="connsiteX0" y="connsiteY0"/>
                </a:cxn>
                <a:cxn ang="0">
                  <a:pos x="connsiteX1" y="connsiteY1"/>
                </a:cxn>
                <a:cxn ang="0">
                  <a:pos x="connsiteX2" y="connsiteY2"/>
                </a:cxn>
              </a:cxnLst>
              <a:rect l="l" t="t" r="r" b="b"/>
              <a:pathLst>
                <a:path w="13030" h="2286">
                  <a:moveTo>
                    <a:pt x="13030" y="0"/>
                  </a:moveTo>
                  <a:cubicBezTo>
                    <a:pt x="8915" y="0"/>
                    <a:pt x="4572" y="0"/>
                    <a:pt x="0" y="0"/>
                  </a:cubicBezTo>
                  <a:cubicBezTo>
                    <a:pt x="4343" y="0"/>
                    <a:pt x="8687" y="0"/>
                    <a:pt x="13030" y="0"/>
                  </a:cubicBezTo>
                  <a:close/>
                </a:path>
              </a:pathLst>
            </a:custGeom>
            <a:solidFill>
              <a:srgbClr val="FFFFFF"/>
            </a:solidFill>
            <a:ln w="2286" cap="flat">
              <a:noFill/>
              <a:prstDash val="solid"/>
              <a:miter/>
            </a:ln>
          </p:spPr>
          <p:txBody>
            <a:bodyPr rtlCol="0" anchor="ctr"/>
            <a:lstStyle/>
            <a:p>
              <a:endParaRPr lang="en-US"/>
            </a:p>
          </p:txBody>
        </p:sp>
        <p:sp>
          <p:nvSpPr>
            <p:cNvPr id="2253" name="Freeform 636">
              <a:extLst>
                <a:ext uri="{FF2B5EF4-FFF2-40B4-BE49-F238E27FC236}">
                  <a16:creationId xmlns:a16="http://schemas.microsoft.com/office/drawing/2014/main" id="{F29BD47A-33BE-3557-2635-D41226F2ED0E}"/>
                </a:ext>
              </a:extLst>
            </p:cNvPr>
            <p:cNvSpPr/>
            <p:nvPr/>
          </p:nvSpPr>
          <p:spPr>
            <a:xfrm>
              <a:off x="5389454" y="2286685"/>
              <a:ext cx="171" cy="2286"/>
            </a:xfrm>
            <a:custGeom>
              <a:avLst/>
              <a:gdLst>
                <a:gd name="connsiteX0" fmla="*/ 171 w 171"/>
                <a:gd name="connsiteY0" fmla="*/ 0 h 2286"/>
                <a:gd name="connsiteX1" fmla="*/ 171 w 171"/>
                <a:gd name="connsiteY1" fmla="*/ 0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57" y="0"/>
                    <a:pt x="-57" y="0"/>
                    <a:pt x="171" y="0"/>
                  </a:cubicBezTo>
                  <a:cubicBezTo>
                    <a:pt x="-57" y="0"/>
                    <a:pt x="-57" y="0"/>
                    <a:pt x="171" y="0"/>
                  </a:cubicBezTo>
                  <a:close/>
                </a:path>
              </a:pathLst>
            </a:custGeom>
            <a:solidFill>
              <a:srgbClr val="FFFFFF"/>
            </a:solidFill>
            <a:ln w="2286" cap="flat">
              <a:noFill/>
              <a:prstDash val="solid"/>
              <a:miter/>
            </a:ln>
          </p:spPr>
          <p:txBody>
            <a:bodyPr rtlCol="0" anchor="ctr"/>
            <a:lstStyle/>
            <a:p>
              <a:endParaRPr lang="en-US"/>
            </a:p>
          </p:txBody>
        </p:sp>
        <p:sp>
          <p:nvSpPr>
            <p:cNvPr id="2254" name="Freeform 637">
              <a:extLst>
                <a:ext uri="{FF2B5EF4-FFF2-40B4-BE49-F238E27FC236}">
                  <a16:creationId xmlns:a16="http://schemas.microsoft.com/office/drawing/2014/main" id="{2F508722-024F-57B2-1117-05185C9CEA25}"/>
                </a:ext>
              </a:extLst>
            </p:cNvPr>
            <p:cNvSpPr/>
            <p:nvPr/>
          </p:nvSpPr>
          <p:spPr>
            <a:xfrm>
              <a:off x="5549188" y="228439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2255" name="Freeform 638">
              <a:extLst>
                <a:ext uri="{FF2B5EF4-FFF2-40B4-BE49-F238E27FC236}">
                  <a16:creationId xmlns:a16="http://schemas.microsoft.com/office/drawing/2014/main" id="{5FFDC8EE-C0D2-CAC6-4861-76C5DB0DA87D}"/>
                </a:ext>
              </a:extLst>
            </p:cNvPr>
            <p:cNvSpPr/>
            <p:nvPr/>
          </p:nvSpPr>
          <p:spPr>
            <a:xfrm>
              <a:off x="5527471" y="2284628"/>
              <a:ext cx="5486" cy="2286"/>
            </a:xfrm>
            <a:custGeom>
              <a:avLst/>
              <a:gdLst>
                <a:gd name="connsiteX0" fmla="*/ 5486 w 5486"/>
                <a:gd name="connsiteY0" fmla="*/ 0 h 2286"/>
                <a:gd name="connsiteX1" fmla="*/ 0 w 5486"/>
                <a:gd name="connsiteY1" fmla="*/ 0 h 2286"/>
                <a:gd name="connsiteX2" fmla="*/ 5486 w 5486"/>
                <a:gd name="connsiteY2" fmla="*/ 0 h 2286"/>
              </a:gdLst>
              <a:ahLst/>
              <a:cxnLst>
                <a:cxn ang="0">
                  <a:pos x="connsiteX0" y="connsiteY0"/>
                </a:cxn>
                <a:cxn ang="0">
                  <a:pos x="connsiteX1" y="connsiteY1"/>
                </a:cxn>
                <a:cxn ang="0">
                  <a:pos x="connsiteX2" y="connsiteY2"/>
                </a:cxn>
              </a:cxnLst>
              <a:rect l="l" t="t" r="r" b="b"/>
              <a:pathLst>
                <a:path w="5486" h="2286">
                  <a:moveTo>
                    <a:pt x="5486" y="0"/>
                  </a:moveTo>
                  <a:cubicBezTo>
                    <a:pt x="3658" y="0"/>
                    <a:pt x="1829" y="0"/>
                    <a:pt x="0" y="0"/>
                  </a:cubicBezTo>
                  <a:cubicBezTo>
                    <a:pt x="2057" y="0"/>
                    <a:pt x="3658" y="0"/>
                    <a:pt x="5486" y="0"/>
                  </a:cubicBezTo>
                  <a:close/>
                </a:path>
              </a:pathLst>
            </a:custGeom>
            <a:solidFill>
              <a:srgbClr val="FFFFFF"/>
            </a:solidFill>
            <a:ln w="2286" cap="flat">
              <a:noFill/>
              <a:prstDash val="solid"/>
              <a:miter/>
            </a:ln>
          </p:spPr>
          <p:txBody>
            <a:bodyPr rtlCol="0" anchor="ctr"/>
            <a:lstStyle/>
            <a:p>
              <a:endParaRPr lang="en-US"/>
            </a:p>
          </p:txBody>
        </p:sp>
        <p:sp>
          <p:nvSpPr>
            <p:cNvPr id="2256" name="Freeform 639">
              <a:extLst>
                <a:ext uri="{FF2B5EF4-FFF2-40B4-BE49-F238E27FC236}">
                  <a16:creationId xmlns:a16="http://schemas.microsoft.com/office/drawing/2014/main" id="{7921EF2F-CAF3-04B8-964C-BF2E1AB467EF}"/>
                </a:ext>
              </a:extLst>
            </p:cNvPr>
            <p:cNvSpPr/>
            <p:nvPr/>
          </p:nvSpPr>
          <p:spPr>
            <a:xfrm>
              <a:off x="5724125" y="2283485"/>
              <a:ext cx="171" cy="2286"/>
            </a:xfrm>
            <a:custGeom>
              <a:avLst/>
              <a:gdLst>
                <a:gd name="connsiteX0" fmla="*/ 171 w 171"/>
                <a:gd name="connsiteY0" fmla="*/ 0 h 2286"/>
                <a:gd name="connsiteX1" fmla="*/ 171 w 171"/>
                <a:gd name="connsiteY1" fmla="*/ 0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57" y="0"/>
                    <a:pt x="-57" y="0"/>
                    <a:pt x="171" y="0"/>
                  </a:cubicBezTo>
                  <a:cubicBezTo>
                    <a:pt x="-57" y="0"/>
                    <a:pt x="-57" y="0"/>
                    <a:pt x="171" y="0"/>
                  </a:cubicBezTo>
                  <a:close/>
                </a:path>
              </a:pathLst>
            </a:custGeom>
            <a:solidFill>
              <a:srgbClr val="FFFFFF"/>
            </a:solidFill>
            <a:ln w="2286" cap="flat">
              <a:noFill/>
              <a:prstDash val="solid"/>
              <a:miter/>
            </a:ln>
          </p:spPr>
          <p:txBody>
            <a:bodyPr rtlCol="0" anchor="ctr"/>
            <a:lstStyle/>
            <a:p>
              <a:endParaRPr lang="en-US"/>
            </a:p>
          </p:txBody>
        </p:sp>
        <p:sp>
          <p:nvSpPr>
            <p:cNvPr id="2257" name="Freeform 640">
              <a:extLst>
                <a:ext uri="{FF2B5EF4-FFF2-40B4-BE49-F238E27FC236}">
                  <a16:creationId xmlns:a16="http://schemas.microsoft.com/office/drawing/2014/main" id="{D6791546-AA33-A480-ABB6-52E86F90081D}"/>
                </a:ext>
              </a:extLst>
            </p:cNvPr>
            <p:cNvSpPr/>
            <p:nvPr/>
          </p:nvSpPr>
          <p:spPr>
            <a:xfrm>
              <a:off x="5641543" y="2283714"/>
              <a:ext cx="5486" cy="2286"/>
            </a:xfrm>
            <a:custGeom>
              <a:avLst/>
              <a:gdLst>
                <a:gd name="connsiteX0" fmla="*/ 5486 w 5486"/>
                <a:gd name="connsiteY0" fmla="*/ 0 h 2286"/>
                <a:gd name="connsiteX1" fmla="*/ 0 w 5486"/>
                <a:gd name="connsiteY1" fmla="*/ 0 h 2286"/>
                <a:gd name="connsiteX2" fmla="*/ 5486 w 5486"/>
                <a:gd name="connsiteY2" fmla="*/ 0 h 2286"/>
              </a:gdLst>
              <a:ahLst/>
              <a:cxnLst>
                <a:cxn ang="0">
                  <a:pos x="connsiteX0" y="connsiteY0"/>
                </a:cxn>
                <a:cxn ang="0">
                  <a:pos x="connsiteX1" y="connsiteY1"/>
                </a:cxn>
                <a:cxn ang="0">
                  <a:pos x="connsiteX2" y="connsiteY2"/>
                </a:cxn>
              </a:cxnLst>
              <a:rect l="l" t="t" r="r" b="b"/>
              <a:pathLst>
                <a:path w="5486" h="2286">
                  <a:moveTo>
                    <a:pt x="5486" y="0"/>
                  </a:moveTo>
                  <a:cubicBezTo>
                    <a:pt x="3658" y="0"/>
                    <a:pt x="1829" y="0"/>
                    <a:pt x="0" y="0"/>
                  </a:cubicBezTo>
                  <a:cubicBezTo>
                    <a:pt x="1829" y="0"/>
                    <a:pt x="3658" y="0"/>
                    <a:pt x="5486" y="0"/>
                  </a:cubicBezTo>
                  <a:close/>
                </a:path>
              </a:pathLst>
            </a:custGeom>
            <a:solidFill>
              <a:srgbClr val="FFFFFF"/>
            </a:solidFill>
            <a:ln w="2286" cap="flat">
              <a:noFill/>
              <a:prstDash val="solid"/>
              <a:miter/>
            </a:ln>
          </p:spPr>
          <p:txBody>
            <a:bodyPr rtlCol="0" anchor="ctr"/>
            <a:lstStyle/>
            <a:p>
              <a:endParaRPr lang="en-US"/>
            </a:p>
          </p:txBody>
        </p:sp>
        <p:sp>
          <p:nvSpPr>
            <p:cNvPr id="2258" name="Freeform 641">
              <a:extLst>
                <a:ext uri="{FF2B5EF4-FFF2-40B4-BE49-F238E27FC236}">
                  <a16:creationId xmlns:a16="http://schemas.microsoft.com/office/drawing/2014/main" id="{6AF26EBC-2DDC-F16F-A73E-E34564500558}"/>
                </a:ext>
              </a:extLst>
            </p:cNvPr>
            <p:cNvSpPr/>
            <p:nvPr/>
          </p:nvSpPr>
          <p:spPr>
            <a:xfrm>
              <a:off x="5214061" y="2291715"/>
              <a:ext cx="11658" cy="228"/>
            </a:xfrm>
            <a:custGeom>
              <a:avLst/>
              <a:gdLst>
                <a:gd name="connsiteX0" fmla="*/ 11659 w 11658"/>
                <a:gd name="connsiteY0" fmla="*/ 0 h 228"/>
                <a:gd name="connsiteX1" fmla="*/ 0 w 11658"/>
                <a:gd name="connsiteY1" fmla="*/ 229 h 228"/>
                <a:gd name="connsiteX2" fmla="*/ 11659 w 11658"/>
                <a:gd name="connsiteY2" fmla="*/ 0 h 228"/>
              </a:gdLst>
              <a:ahLst/>
              <a:cxnLst>
                <a:cxn ang="0">
                  <a:pos x="connsiteX0" y="connsiteY0"/>
                </a:cxn>
                <a:cxn ang="0">
                  <a:pos x="connsiteX1" y="connsiteY1"/>
                </a:cxn>
                <a:cxn ang="0">
                  <a:pos x="connsiteX2" y="connsiteY2"/>
                </a:cxn>
              </a:cxnLst>
              <a:rect l="l" t="t" r="r" b="b"/>
              <a:pathLst>
                <a:path w="11658" h="228">
                  <a:moveTo>
                    <a:pt x="11659" y="0"/>
                  </a:moveTo>
                  <a:cubicBezTo>
                    <a:pt x="7772" y="0"/>
                    <a:pt x="3886" y="0"/>
                    <a:pt x="0" y="229"/>
                  </a:cubicBezTo>
                  <a:cubicBezTo>
                    <a:pt x="4115" y="229"/>
                    <a:pt x="8001" y="0"/>
                    <a:pt x="11659" y="0"/>
                  </a:cubicBezTo>
                  <a:close/>
                </a:path>
              </a:pathLst>
            </a:custGeom>
            <a:solidFill>
              <a:srgbClr val="FFFFFF"/>
            </a:solidFill>
            <a:ln w="2286" cap="flat">
              <a:noFill/>
              <a:prstDash val="solid"/>
              <a:miter/>
            </a:ln>
          </p:spPr>
          <p:txBody>
            <a:bodyPr rtlCol="0" anchor="ctr"/>
            <a:lstStyle/>
            <a:p>
              <a:endParaRPr lang="en-US"/>
            </a:p>
          </p:txBody>
        </p:sp>
        <p:sp>
          <p:nvSpPr>
            <p:cNvPr id="2259" name="Freeform 642">
              <a:extLst>
                <a:ext uri="{FF2B5EF4-FFF2-40B4-BE49-F238E27FC236}">
                  <a16:creationId xmlns:a16="http://schemas.microsoft.com/office/drawing/2014/main" id="{52437C4E-B2F4-8C9B-807A-67303F83D4F3}"/>
                </a:ext>
              </a:extLst>
            </p:cNvPr>
            <p:cNvSpPr/>
            <p:nvPr/>
          </p:nvSpPr>
          <p:spPr>
            <a:xfrm>
              <a:off x="5196001" y="2291943"/>
              <a:ext cx="12115" cy="228"/>
            </a:xfrm>
            <a:custGeom>
              <a:avLst/>
              <a:gdLst>
                <a:gd name="connsiteX0" fmla="*/ 12116 w 12115"/>
                <a:gd name="connsiteY0" fmla="*/ 0 h 228"/>
                <a:gd name="connsiteX1" fmla="*/ 0 w 12115"/>
                <a:gd name="connsiteY1" fmla="*/ 229 h 228"/>
                <a:gd name="connsiteX2" fmla="*/ 12116 w 12115"/>
                <a:gd name="connsiteY2" fmla="*/ 0 h 228"/>
              </a:gdLst>
              <a:ahLst/>
              <a:cxnLst>
                <a:cxn ang="0">
                  <a:pos x="connsiteX0" y="connsiteY0"/>
                </a:cxn>
                <a:cxn ang="0">
                  <a:pos x="connsiteX1" y="connsiteY1"/>
                </a:cxn>
                <a:cxn ang="0">
                  <a:pos x="connsiteX2" y="connsiteY2"/>
                </a:cxn>
              </a:cxnLst>
              <a:rect l="l" t="t" r="r" b="b"/>
              <a:pathLst>
                <a:path w="12115" h="228">
                  <a:moveTo>
                    <a:pt x="12116" y="0"/>
                  </a:moveTo>
                  <a:cubicBezTo>
                    <a:pt x="8230" y="0"/>
                    <a:pt x="4115" y="0"/>
                    <a:pt x="0" y="229"/>
                  </a:cubicBezTo>
                  <a:cubicBezTo>
                    <a:pt x="4115" y="229"/>
                    <a:pt x="8230" y="0"/>
                    <a:pt x="12116" y="0"/>
                  </a:cubicBezTo>
                  <a:close/>
                </a:path>
              </a:pathLst>
            </a:custGeom>
            <a:solidFill>
              <a:srgbClr val="FFFFFF"/>
            </a:solidFill>
            <a:ln w="2286" cap="flat">
              <a:noFill/>
              <a:prstDash val="solid"/>
              <a:miter/>
            </a:ln>
          </p:spPr>
          <p:txBody>
            <a:bodyPr rtlCol="0" anchor="ctr"/>
            <a:lstStyle/>
            <a:p>
              <a:endParaRPr lang="en-US"/>
            </a:p>
          </p:txBody>
        </p:sp>
        <p:sp>
          <p:nvSpPr>
            <p:cNvPr id="2260" name="Freeform 643">
              <a:extLst>
                <a:ext uri="{FF2B5EF4-FFF2-40B4-BE49-F238E27FC236}">
                  <a16:creationId xmlns:a16="http://schemas.microsoft.com/office/drawing/2014/main" id="{BC42593C-88FC-FFB5-12B1-E4C91976B339}"/>
                </a:ext>
              </a:extLst>
            </p:cNvPr>
            <p:cNvSpPr/>
            <p:nvPr/>
          </p:nvSpPr>
          <p:spPr>
            <a:xfrm>
              <a:off x="5236921" y="2291486"/>
              <a:ext cx="10744" cy="228"/>
            </a:xfrm>
            <a:custGeom>
              <a:avLst/>
              <a:gdLst>
                <a:gd name="connsiteX0" fmla="*/ 10744 w 10744"/>
                <a:gd name="connsiteY0" fmla="*/ 0 h 228"/>
                <a:gd name="connsiteX1" fmla="*/ 0 w 10744"/>
                <a:gd name="connsiteY1" fmla="*/ 229 h 228"/>
                <a:gd name="connsiteX2" fmla="*/ 10744 w 10744"/>
                <a:gd name="connsiteY2" fmla="*/ 0 h 228"/>
              </a:gdLst>
              <a:ahLst/>
              <a:cxnLst>
                <a:cxn ang="0">
                  <a:pos x="connsiteX0" y="connsiteY0"/>
                </a:cxn>
                <a:cxn ang="0">
                  <a:pos x="connsiteX1" y="connsiteY1"/>
                </a:cxn>
                <a:cxn ang="0">
                  <a:pos x="connsiteX2" y="connsiteY2"/>
                </a:cxn>
              </a:cxnLst>
              <a:rect l="l" t="t" r="r" b="b"/>
              <a:pathLst>
                <a:path w="10744" h="228">
                  <a:moveTo>
                    <a:pt x="10744" y="0"/>
                  </a:moveTo>
                  <a:cubicBezTo>
                    <a:pt x="7315" y="0"/>
                    <a:pt x="3658" y="0"/>
                    <a:pt x="0" y="229"/>
                  </a:cubicBezTo>
                  <a:cubicBezTo>
                    <a:pt x="3658" y="0"/>
                    <a:pt x="7315" y="0"/>
                    <a:pt x="10744" y="0"/>
                  </a:cubicBezTo>
                  <a:close/>
                </a:path>
              </a:pathLst>
            </a:custGeom>
            <a:solidFill>
              <a:srgbClr val="FFFFFF"/>
            </a:solidFill>
            <a:ln w="2286" cap="flat">
              <a:noFill/>
              <a:prstDash val="solid"/>
              <a:miter/>
            </a:ln>
          </p:spPr>
          <p:txBody>
            <a:bodyPr rtlCol="0" anchor="ctr"/>
            <a:lstStyle/>
            <a:p>
              <a:endParaRPr lang="en-US"/>
            </a:p>
          </p:txBody>
        </p:sp>
        <p:sp>
          <p:nvSpPr>
            <p:cNvPr id="2261" name="Freeform 644">
              <a:extLst>
                <a:ext uri="{FF2B5EF4-FFF2-40B4-BE49-F238E27FC236}">
                  <a16:creationId xmlns:a16="http://schemas.microsoft.com/office/drawing/2014/main" id="{D281E465-C03D-A7C0-761C-10BC01EAFB6D}"/>
                </a:ext>
              </a:extLst>
            </p:cNvPr>
            <p:cNvSpPr/>
            <p:nvPr/>
          </p:nvSpPr>
          <p:spPr>
            <a:xfrm>
              <a:off x="5277154" y="2290800"/>
              <a:ext cx="8686" cy="228"/>
            </a:xfrm>
            <a:custGeom>
              <a:avLst/>
              <a:gdLst>
                <a:gd name="connsiteX0" fmla="*/ 8687 w 8686"/>
                <a:gd name="connsiteY0" fmla="*/ 0 h 228"/>
                <a:gd name="connsiteX1" fmla="*/ 0 w 8686"/>
                <a:gd name="connsiteY1" fmla="*/ 229 h 228"/>
                <a:gd name="connsiteX2" fmla="*/ 8687 w 8686"/>
                <a:gd name="connsiteY2" fmla="*/ 0 h 228"/>
              </a:gdLst>
              <a:ahLst/>
              <a:cxnLst>
                <a:cxn ang="0">
                  <a:pos x="connsiteX0" y="connsiteY0"/>
                </a:cxn>
                <a:cxn ang="0">
                  <a:pos x="connsiteX1" y="connsiteY1"/>
                </a:cxn>
                <a:cxn ang="0">
                  <a:pos x="connsiteX2" y="connsiteY2"/>
                </a:cxn>
              </a:cxnLst>
              <a:rect l="l" t="t" r="r" b="b"/>
              <a:pathLst>
                <a:path w="8686" h="228">
                  <a:moveTo>
                    <a:pt x="8687" y="0"/>
                  </a:moveTo>
                  <a:cubicBezTo>
                    <a:pt x="5944" y="0"/>
                    <a:pt x="2972" y="229"/>
                    <a:pt x="0" y="229"/>
                  </a:cubicBezTo>
                  <a:cubicBezTo>
                    <a:pt x="2972" y="0"/>
                    <a:pt x="5944" y="0"/>
                    <a:pt x="8687" y="0"/>
                  </a:cubicBezTo>
                  <a:close/>
                </a:path>
              </a:pathLst>
            </a:custGeom>
            <a:solidFill>
              <a:srgbClr val="FFFFFF"/>
            </a:solidFill>
            <a:ln w="2286" cap="flat">
              <a:noFill/>
              <a:prstDash val="solid"/>
              <a:miter/>
            </a:ln>
          </p:spPr>
          <p:txBody>
            <a:bodyPr rtlCol="0" anchor="ctr"/>
            <a:lstStyle/>
            <a:p>
              <a:endParaRPr lang="en-US"/>
            </a:p>
          </p:txBody>
        </p:sp>
        <p:sp>
          <p:nvSpPr>
            <p:cNvPr id="2262" name="Freeform 645">
              <a:extLst>
                <a:ext uri="{FF2B5EF4-FFF2-40B4-BE49-F238E27FC236}">
                  <a16:creationId xmlns:a16="http://schemas.microsoft.com/office/drawing/2014/main" id="{3445E89A-750B-81DF-3BBD-5C89A936D921}"/>
                </a:ext>
              </a:extLst>
            </p:cNvPr>
            <p:cNvSpPr/>
            <p:nvPr/>
          </p:nvSpPr>
          <p:spPr>
            <a:xfrm>
              <a:off x="5247665" y="2291257"/>
              <a:ext cx="10287" cy="228"/>
            </a:xfrm>
            <a:custGeom>
              <a:avLst/>
              <a:gdLst>
                <a:gd name="connsiteX0" fmla="*/ 10287 w 10287"/>
                <a:gd name="connsiteY0" fmla="*/ 0 h 228"/>
                <a:gd name="connsiteX1" fmla="*/ 0 w 10287"/>
                <a:gd name="connsiteY1" fmla="*/ 229 h 228"/>
                <a:gd name="connsiteX2" fmla="*/ 10287 w 10287"/>
                <a:gd name="connsiteY2" fmla="*/ 0 h 228"/>
              </a:gdLst>
              <a:ahLst/>
              <a:cxnLst>
                <a:cxn ang="0">
                  <a:pos x="connsiteX0" y="connsiteY0"/>
                </a:cxn>
                <a:cxn ang="0">
                  <a:pos x="connsiteX1" y="connsiteY1"/>
                </a:cxn>
                <a:cxn ang="0">
                  <a:pos x="connsiteX2" y="connsiteY2"/>
                </a:cxn>
              </a:cxnLst>
              <a:rect l="l" t="t" r="r" b="b"/>
              <a:pathLst>
                <a:path w="10287" h="228">
                  <a:moveTo>
                    <a:pt x="10287" y="0"/>
                  </a:moveTo>
                  <a:cubicBezTo>
                    <a:pt x="6858" y="0"/>
                    <a:pt x="3429" y="229"/>
                    <a:pt x="0" y="229"/>
                  </a:cubicBezTo>
                  <a:cubicBezTo>
                    <a:pt x="3429" y="229"/>
                    <a:pt x="6858" y="0"/>
                    <a:pt x="10287" y="0"/>
                  </a:cubicBezTo>
                  <a:close/>
                </a:path>
              </a:pathLst>
            </a:custGeom>
            <a:solidFill>
              <a:srgbClr val="FFFFFF"/>
            </a:solidFill>
            <a:ln w="2286" cap="flat">
              <a:noFill/>
              <a:prstDash val="solid"/>
              <a:miter/>
            </a:ln>
          </p:spPr>
          <p:txBody>
            <a:bodyPr rtlCol="0" anchor="ctr"/>
            <a:lstStyle/>
            <a:p>
              <a:endParaRPr lang="en-US"/>
            </a:p>
          </p:txBody>
        </p:sp>
        <p:sp>
          <p:nvSpPr>
            <p:cNvPr id="2263" name="Freeform 646">
              <a:extLst>
                <a:ext uri="{FF2B5EF4-FFF2-40B4-BE49-F238E27FC236}">
                  <a16:creationId xmlns:a16="http://schemas.microsoft.com/office/drawing/2014/main" id="{693AF2E0-E757-2EF8-EBCB-27E63EF89E3A}"/>
                </a:ext>
              </a:extLst>
            </p:cNvPr>
            <p:cNvSpPr/>
            <p:nvPr/>
          </p:nvSpPr>
          <p:spPr>
            <a:xfrm>
              <a:off x="5123535" y="2292629"/>
              <a:ext cx="13716" cy="2286"/>
            </a:xfrm>
            <a:custGeom>
              <a:avLst/>
              <a:gdLst>
                <a:gd name="connsiteX0" fmla="*/ 13716 w 13716"/>
                <a:gd name="connsiteY0" fmla="*/ 0 h 2286"/>
                <a:gd name="connsiteX1" fmla="*/ 0 w 13716"/>
                <a:gd name="connsiteY1" fmla="*/ 0 h 2286"/>
                <a:gd name="connsiteX2" fmla="*/ 13716 w 13716"/>
                <a:gd name="connsiteY2" fmla="*/ 0 h 2286"/>
              </a:gdLst>
              <a:ahLst/>
              <a:cxnLst>
                <a:cxn ang="0">
                  <a:pos x="connsiteX0" y="connsiteY0"/>
                </a:cxn>
                <a:cxn ang="0">
                  <a:pos x="connsiteX1" y="connsiteY1"/>
                </a:cxn>
                <a:cxn ang="0">
                  <a:pos x="connsiteX2" y="connsiteY2"/>
                </a:cxn>
              </a:cxnLst>
              <a:rect l="l" t="t" r="r" b="b"/>
              <a:pathLst>
                <a:path w="13716" h="2286">
                  <a:moveTo>
                    <a:pt x="13716" y="0"/>
                  </a:moveTo>
                  <a:cubicBezTo>
                    <a:pt x="9144" y="0"/>
                    <a:pt x="4572" y="0"/>
                    <a:pt x="0" y="0"/>
                  </a:cubicBezTo>
                  <a:cubicBezTo>
                    <a:pt x="4572" y="0"/>
                    <a:pt x="9144" y="0"/>
                    <a:pt x="13716" y="0"/>
                  </a:cubicBezTo>
                  <a:close/>
                </a:path>
              </a:pathLst>
            </a:custGeom>
            <a:solidFill>
              <a:srgbClr val="FFFFFF"/>
            </a:solidFill>
            <a:ln w="2286" cap="flat">
              <a:noFill/>
              <a:prstDash val="solid"/>
              <a:miter/>
            </a:ln>
          </p:spPr>
          <p:txBody>
            <a:bodyPr rtlCol="0" anchor="ctr"/>
            <a:lstStyle/>
            <a:p>
              <a:endParaRPr lang="en-US"/>
            </a:p>
          </p:txBody>
        </p:sp>
        <p:sp>
          <p:nvSpPr>
            <p:cNvPr id="2264" name="Freeform 647">
              <a:extLst>
                <a:ext uri="{FF2B5EF4-FFF2-40B4-BE49-F238E27FC236}">
                  <a16:creationId xmlns:a16="http://schemas.microsoft.com/office/drawing/2014/main" id="{B2DEFFBC-3D40-6BD8-01BC-3E72F34E9425}"/>
                </a:ext>
              </a:extLst>
            </p:cNvPr>
            <p:cNvSpPr/>
            <p:nvPr/>
          </p:nvSpPr>
          <p:spPr>
            <a:xfrm>
              <a:off x="4886477" y="2293315"/>
              <a:ext cx="29718" cy="2286"/>
            </a:xfrm>
            <a:custGeom>
              <a:avLst/>
              <a:gdLst>
                <a:gd name="connsiteX0" fmla="*/ 29718 w 29718"/>
                <a:gd name="connsiteY0" fmla="*/ 0 h 2286"/>
                <a:gd name="connsiteX1" fmla="*/ 0 w 29718"/>
                <a:gd name="connsiteY1" fmla="*/ 0 h 2286"/>
                <a:gd name="connsiteX2" fmla="*/ 29718 w 29718"/>
                <a:gd name="connsiteY2" fmla="*/ 0 h 2286"/>
              </a:gdLst>
              <a:ahLst/>
              <a:cxnLst>
                <a:cxn ang="0">
                  <a:pos x="connsiteX0" y="connsiteY0"/>
                </a:cxn>
                <a:cxn ang="0">
                  <a:pos x="connsiteX1" y="connsiteY1"/>
                </a:cxn>
                <a:cxn ang="0">
                  <a:pos x="connsiteX2" y="connsiteY2"/>
                </a:cxn>
              </a:cxnLst>
              <a:rect l="l" t="t" r="r" b="b"/>
              <a:pathLst>
                <a:path w="29718" h="2286">
                  <a:moveTo>
                    <a:pt x="29718" y="0"/>
                  </a:moveTo>
                  <a:cubicBezTo>
                    <a:pt x="19660" y="0"/>
                    <a:pt x="9830" y="0"/>
                    <a:pt x="0" y="0"/>
                  </a:cubicBezTo>
                  <a:cubicBezTo>
                    <a:pt x="9830" y="0"/>
                    <a:pt x="19660" y="0"/>
                    <a:pt x="29718" y="0"/>
                  </a:cubicBezTo>
                  <a:close/>
                </a:path>
              </a:pathLst>
            </a:custGeom>
            <a:solidFill>
              <a:srgbClr val="FFFFFF"/>
            </a:solidFill>
            <a:ln w="2286" cap="flat">
              <a:noFill/>
              <a:prstDash val="solid"/>
              <a:miter/>
            </a:ln>
          </p:spPr>
          <p:txBody>
            <a:bodyPr rtlCol="0" anchor="ctr"/>
            <a:lstStyle/>
            <a:p>
              <a:endParaRPr lang="en-US"/>
            </a:p>
          </p:txBody>
        </p:sp>
        <p:sp>
          <p:nvSpPr>
            <p:cNvPr id="2265" name="Freeform 648">
              <a:extLst>
                <a:ext uri="{FF2B5EF4-FFF2-40B4-BE49-F238E27FC236}">
                  <a16:creationId xmlns:a16="http://schemas.microsoft.com/office/drawing/2014/main" id="{D5D2F8D8-E502-26CF-EA94-8C1BC9454E76}"/>
                </a:ext>
              </a:extLst>
            </p:cNvPr>
            <p:cNvSpPr/>
            <p:nvPr/>
          </p:nvSpPr>
          <p:spPr>
            <a:xfrm>
              <a:off x="4864531" y="2293086"/>
              <a:ext cx="7315" cy="2286"/>
            </a:xfrm>
            <a:custGeom>
              <a:avLst/>
              <a:gdLst>
                <a:gd name="connsiteX0" fmla="*/ 7315 w 7315"/>
                <a:gd name="connsiteY0" fmla="*/ 0 h 2286"/>
                <a:gd name="connsiteX1" fmla="*/ 0 w 7315"/>
                <a:gd name="connsiteY1" fmla="*/ 0 h 2286"/>
                <a:gd name="connsiteX2" fmla="*/ 7315 w 7315"/>
                <a:gd name="connsiteY2" fmla="*/ 0 h 2286"/>
              </a:gdLst>
              <a:ahLst/>
              <a:cxnLst>
                <a:cxn ang="0">
                  <a:pos x="connsiteX0" y="connsiteY0"/>
                </a:cxn>
                <a:cxn ang="0">
                  <a:pos x="connsiteX1" y="connsiteY1"/>
                </a:cxn>
                <a:cxn ang="0">
                  <a:pos x="connsiteX2" y="connsiteY2"/>
                </a:cxn>
              </a:cxnLst>
              <a:rect l="l" t="t" r="r" b="b"/>
              <a:pathLst>
                <a:path w="7315" h="2286">
                  <a:moveTo>
                    <a:pt x="7315" y="0"/>
                  </a:moveTo>
                  <a:cubicBezTo>
                    <a:pt x="4801" y="0"/>
                    <a:pt x="2515" y="0"/>
                    <a:pt x="0" y="0"/>
                  </a:cubicBezTo>
                  <a:cubicBezTo>
                    <a:pt x="2515" y="0"/>
                    <a:pt x="5029" y="0"/>
                    <a:pt x="7315" y="0"/>
                  </a:cubicBezTo>
                  <a:close/>
                </a:path>
              </a:pathLst>
            </a:custGeom>
            <a:solidFill>
              <a:srgbClr val="FFFFFF"/>
            </a:solidFill>
            <a:ln w="2286" cap="flat">
              <a:noFill/>
              <a:prstDash val="solid"/>
              <a:miter/>
            </a:ln>
          </p:spPr>
          <p:txBody>
            <a:bodyPr rtlCol="0" anchor="ctr"/>
            <a:lstStyle/>
            <a:p>
              <a:endParaRPr lang="en-US"/>
            </a:p>
          </p:txBody>
        </p:sp>
        <p:sp>
          <p:nvSpPr>
            <p:cNvPr id="2266" name="Freeform 649">
              <a:extLst>
                <a:ext uri="{FF2B5EF4-FFF2-40B4-BE49-F238E27FC236}">
                  <a16:creationId xmlns:a16="http://schemas.microsoft.com/office/drawing/2014/main" id="{79AF1045-E8D7-1FEE-CBFF-2D9F3ECB3D30}"/>
                </a:ext>
              </a:extLst>
            </p:cNvPr>
            <p:cNvSpPr/>
            <p:nvPr/>
          </p:nvSpPr>
          <p:spPr>
            <a:xfrm>
              <a:off x="4931054" y="2293315"/>
              <a:ext cx="7543" cy="2286"/>
            </a:xfrm>
            <a:custGeom>
              <a:avLst/>
              <a:gdLst>
                <a:gd name="connsiteX0" fmla="*/ 7544 w 7543"/>
                <a:gd name="connsiteY0" fmla="*/ 0 h 2286"/>
                <a:gd name="connsiteX1" fmla="*/ 0 w 7543"/>
                <a:gd name="connsiteY1" fmla="*/ 0 h 2286"/>
                <a:gd name="connsiteX2" fmla="*/ 7544 w 7543"/>
                <a:gd name="connsiteY2" fmla="*/ 0 h 2286"/>
              </a:gdLst>
              <a:ahLst/>
              <a:cxnLst>
                <a:cxn ang="0">
                  <a:pos x="connsiteX0" y="connsiteY0"/>
                </a:cxn>
                <a:cxn ang="0">
                  <a:pos x="connsiteX1" y="connsiteY1"/>
                </a:cxn>
                <a:cxn ang="0">
                  <a:pos x="connsiteX2" y="connsiteY2"/>
                </a:cxn>
              </a:cxnLst>
              <a:rect l="l" t="t" r="r" b="b"/>
              <a:pathLst>
                <a:path w="7543" h="2286">
                  <a:moveTo>
                    <a:pt x="7544" y="0"/>
                  </a:moveTo>
                  <a:cubicBezTo>
                    <a:pt x="5029" y="0"/>
                    <a:pt x="2515" y="0"/>
                    <a:pt x="0" y="0"/>
                  </a:cubicBezTo>
                  <a:cubicBezTo>
                    <a:pt x="2515" y="0"/>
                    <a:pt x="5029" y="0"/>
                    <a:pt x="7544" y="0"/>
                  </a:cubicBezTo>
                  <a:close/>
                </a:path>
              </a:pathLst>
            </a:custGeom>
            <a:solidFill>
              <a:srgbClr val="FFFFFF"/>
            </a:solidFill>
            <a:ln w="2286" cap="flat">
              <a:noFill/>
              <a:prstDash val="solid"/>
              <a:miter/>
            </a:ln>
          </p:spPr>
          <p:txBody>
            <a:bodyPr rtlCol="0" anchor="ctr"/>
            <a:lstStyle/>
            <a:p>
              <a:endParaRPr lang="en-US"/>
            </a:p>
          </p:txBody>
        </p:sp>
        <p:sp>
          <p:nvSpPr>
            <p:cNvPr id="2267" name="Freeform 650">
              <a:extLst>
                <a:ext uri="{FF2B5EF4-FFF2-40B4-BE49-F238E27FC236}">
                  <a16:creationId xmlns:a16="http://schemas.microsoft.com/office/drawing/2014/main" id="{633AD9CA-51E7-C71D-B231-FDD45F214194}"/>
                </a:ext>
              </a:extLst>
            </p:cNvPr>
            <p:cNvSpPr/>
            <p:nvPr/>
          </p:nvSpPr>
          <p:spPr>
            <a:xfrm>
              <a:off x="5285841" y="2290572"/>
              <a:ext cx="8229" cy="228"/>
            </a:xfrm>
            <a:custGeom>
              <a:avLst/>
              <a:gdLst>
                <a:gd name="connsiteX0" fmla="*/ 8230 w 8229"/>
                <a:gd name="connsiteY0" fmla="*/ 0 h 228"/>
                <a:gd name="connsiteX1" fmla="*/ 0 w 8229"/>
                <a:gd name="connsiteY1" fmla="*/ 229 h 228"/>
                <a:gd name="connsiteX2" fmla="*/ 8230 w 8229"/>
                <a:gd name="connsiteY2" fmla="*/ 0 h 228"/>
              </a:gdLst>
              <a:ahLst/>
              <a:cxnLst>
                <a:cxn ang="0">
                  <a:pos x="connsiteX0" y="connsiteY0"/>
                </a:cxn>
                <a:cxn ang="0">
                  <a:pos x="connsiteX1" y="connsiteY1"/>
                </a:cxn>
                <a:cxn ang="0">
                  <a:pos x="connsiteX2" y="connsiteY2"/>
                </a:cxn>
              </a:cxnLst>
              <a:rect l="l" t="t" r="r" b="b"/>
              <a:pathLst>
                <a:path w="8229" h="228">
                  <a:moveTo>
                    <a:pt x="8230" y="0"/>
                  </a:moveTo>
                  <a:cubicBezTo>
                    <a:pt x="5486" y="0"/>
                    <a:pt x="2743" y="229"/>
                    <a:pt x="0" y="229"/>
                  </a:cubicBezTo>
                  <a:cubicBezTo>
                    <a:pt x="2972" y="0"/>
                    <a:pt x="5715" y="0"/>
                    <a:pt x="8230" y="0"/>
                  </a:cubicBezTo>
                  <a:close/>
                </a:path>
              </a:pathLst>
            </a:custGeom>
            <a:solidFill>
              <a:srgbClr val="FFFFFF"/>
            </a:solidFill>
            <a:ln w="2286" cap="flat">
              <a:noFill/>
              <a:prstDash val="solid"/>
              <a:miter/>
            </a:ln>
          </p:spPr>
          <p:txBody>
            <a:bodyPr rtlCol="0" anchor="ctr"/>
            <a:lstStyle/>
            <a:p>
              <a:endParaRPr lang="en-US"/>
            </a:p>
          </p:txBody>
        </p:sp>
        <p:sp>
          <p:nvSpPr>
            <p:cNvPr id="2268" name="Freeform 651">
              <a:extLst>
                <a:ext uri="{FF2B5EF4-FFF2-40B4-BE49-F238E27FC236}">
                  <a16:creationId xmlns:a16="http://schemas.microsoft.com/office/drawing/2014/main" id="{7400D8E3-3960-E5F2-4AE0-1F5844B85D08}"/>
                </a:ext>
              </a:extLst>
            </p:cNvPr>
            <p:cNvSpPr/>
            <p:nvPr/>
          </p:nvSpPr>
          <p:spPr>
            <a:xfrm>
              <a:off x="5294071" y="2289886"/>
              <a:ext cx="21259" cy="685"/>
            </a:xfrm>
            <a:custGeom>
              <a:avLst/>
              <a:gdLst>
                <a:gd name="connsiteX0" fmla="*/ 21260 w 21259"/>
                <a:gd name="connsiteY0" fmla="*/ 0 h 685"/>
                <a:gd name="connsiteX1" fmla="*/ 0 w 21259"/>
                <a:gd name="connsiteY1" fmla="*/ 686 h 685"/>
                <a:gd name="connsiteX2" fmla="*/ 21260 w 21259"/>
                <a:gd name="connsiteY2" fmla="*/ 0 h 685"/>
              </a:gdLst>
              <a:ahLst/>
              <a:cxnLst>
                <a:cxn ang="0">
                  <a:pos x="connsiteX0" y="connsiteY0"/>
                </a:cxn>
                <a:cxn ang="0">
                  <a:pos x="connsiteX1" y="connsiteY1"/>
                </a:cxn>
                <a:cxn ang="0">
                  <a:pos x="connsiteX2" y="connsiteY2"/>
                </a:cxn>
              </a:cxnLst>
              <a:rect l="l" t="t" r="r" b="b"/>
              <a:pathLst>
                <a:path w="21259" h="685">
                  <a:moveTo>
                    <a:pt x="21260" y="0"/>
                  </a:moveTo>
                  <a:cubicBezTo>
                    <a:pt x="15088" y="229"/>
                    <a:pt x="8001" y="457"/>
                    <a:pt x="0" y="686"/>
                  </a:cubicBezTo>
                  <a:cubicBezTo>
                    <a:pt x="8001" y="457"/>
                    <a:pt x="15088" y="229"/>
                    <a:pt x="21260" y="0"/>
                  </a:cubicBezTo>
                  <a:close/>
                </a:path>
              </a:pathLst>
            </a:custGeom>
            <a:solidFill>
              <a:srgbClr val="FFFFFF"/>
            </a:solidFill>
            <a:ln w="2286" cap="flat">
              <a:noFill/>
              <a:prstDash val="solid"/>
              <a:miter/>
            </a:ln>
          </p:spPr>
          <p:txBody>
            <a:bodyPr rtlCol="0" anchor="ctr"/>
            <a:lstStyle/>
            <a:p>
              <a:endParaRPr lang="en-US"/>
            </a:p>
          </p:txBody>
        </p:sp>
        <p:sp>
          <p:nvSpPr>
            <p:cNvPr id="2269" name="Freeform 652">
              <a:extLst>
                <a:ext uri="{FF2B5EF4-FFF2-40B4-BE49-F238E27FC236}">
                  <a16:creationId xmlns:a16="http://schemas.microsoft.com/office/drawing/2014/main" id="{17C7584C-E836-F1D9-6977-F0A3A54D7489}"/>
                </a:ext>
              </a:extLst>
            </p:cNvPr>
            <p:cNvSpPr/>
            <p:nvPr/>
          </p:nvSpPr>
          <p:spPr>
            <a:xfrm>
              <a:off x="5354193" y="2287828"/>
              <a:ext cx="3200" cy="228"/>
            </a:xfrm>
            <a:custGeom>
              <a:avLst/>
              <a:gdLst>
                <a:gd name="connsiteX0" fmla="*/ 3200 w 3200"/>
                <a:gd name="connsiteY0" fmla="*/ 0 h 228"/>
                <a:gd name="connsiteX1" fmla="*/ 0 w 3200"/>
                <a:gd name="connsiteY1" fmla="*/ 229 h 228"/>
                <a:gd name="connsiteX2" fmla="*/ 3200 w 3200"/>
                <a:gd name="connsiteY2" fmla="*/ 0 h 228"/>
              </a:gdLst>
              <a:ahLst/>
              <a:cxnLst>
                <a:cxn ang="0">
                  <a:pos x="connsiteX0" y="connsiteY0"/>
                </a:cxn>
                <a:cxn ang="0">
                  <a:pos x="connsiteX1" y="connsiteY1"/>
                </a:cxn>
                <a:cxn ang="0">
                  <a:pos x="connsiteX2" y="connsiteY2"/>
                </a:cxn>
              </a:cxnLst>
              <a:rect l="l" t="t" r="r" b="b"/>
              <a:pathLst>
                <a:path w="3200" h="228">
                  <a:moveTo>
                    <a:pt x="3200" y="0"/>
                  </a:moveTo>
                  <a:cubicBezTo>
                    <a:pt x="2057" y="0"/>
                    <a:pt x="914" y="0"/>
                    <a:pt x="0" y="229"/>
                  </a:cubicBezTo>
                  <a:cubicBezTo>
                    <a:pt x="1143" y="0"/>
                    <a:pt x="2057" y="0"/>
                    <a:pt x="3200" y="0"/>
                  </a:cubicBezTo>
                  <a:close/>
                </a:path>
              </a:pathLst>
            </a:custGeom>
            <a:solidFill>
              <a:srgbClr val="FFFFFF"/>
            </a:solidFill>
            <a:ln w="2286" cap="flat">
              <a:noFill/>
              <a:prstDash val="solid"/>
              <a:miter/>
            </a:ln>
          </p:spPr>
          <p:txBody>
            <a:bodyPr rtlCol="0" anchor="ctr"/>
            <a:lstStyle/>
            <a:p>
              <a:endParaRPr lang="en-US"/>
            </a:p>
          </p:txBody>
        </p:sp>
        <p:sp>
          <p:nvSpPr>
            <p:cNvPr id="2270" name="Freeform 653">
              <a:extLst>
                <a:ext uri="{FF2B5EF4-FFF2-40B4-BE49-F238E27FC236}">
                  <a16:creationId xmlns:a16="http://schemas.microsoft.com/office/drawing/2014/main" id="{1B09A32B-7312-33F8-3E55-2CB8F7D8C830}"/>
                </a:ext>
              </a:extLst>
            </p:cNvPr>
            <p:cNvSpPr/>
            <p:nvPr/>
          </p:nvSpPr>
          <p:spPr>
            <a:xfrm>
              <a:off x="5370652" y="2287143"/>
              <a:ext cx="7315" cy="228"/>
            </a:xfrm>
            <a:custGeom>
              <a:avLst/>
              <a:gdLst>
                <a:gd name="connsiteX0" fmla="*/ 7315 w 7315"/>
                <a:gd name="connsiteY0" fmla="*/ 0 h 228"/>
                <a:gd name="connsiteX1" fmla="*/ 0 w 7315"/>
                <a:gd name="connsiteY1" fmla="*/ 229 h 228"/>
                <a:gd name="connsiteX2" fmla="*/ 7315 w 7315"/>
                <a:gd name="connsiteY2" fmla="*/ 0 h 228"/>
              </a:gdLst>
              <a:ahLst/>
              <a:cxnLst>
                <a:cxn ang="0">
                  <a:pos x="connsiteX0" y="connsiteY0"/>
                </a:cxn>
                <a:cxn ang="0">
                  <a:pos x="connsiteX1" y="connsiteY1"/>
                </a:cxn>
                <a:cxn ang="0">
                  <a:pos x="connsiteX2" y="connsiteY2"/>
                </a:cxn>
              </a:cxnLst>
              <a:rect l="l" t="t" r="r" b="b"/>
              <a:pathLst>
                <a:path w="7315" h="228">
                  <a:moveTo>
                    <a:pt x="7315" y="0"/>
                  </a:moveTo>
                  <a:cubicBezTo>
                    <a:pt x="4801" y="0"/>
                    <a:pt x="2286" y="229"/>
                    <a:pt x="0" y="229"/>
                  </a:cubicBezTo>
                  <a:cubicBezTo>
                    <a:pt x="2515" y="0"/>
                    <a:pt x="4801" y="0"/>
                    <a:pt x="7315" y="0"/>
                  </a:cubicBezTo>
                  <a:close/>
                </a:path>
              </a:pathLst>
            </a:custGeom>
            <a:solidFill>
              <a:srgbClr val="FFFFFF"/>
            </a:solidFill>
            <a:ln w="2286" cap="flat">
              <a:noFill/>
              <a:prstDash val="solid"/>
              <a:miter/>
            </a:ln>
          </p:spPr>
          <p:txBody>
            <a:bodyPr rtlCol="0" anchor="ctr"/>
            <a:lstStyle/>
            <a:p>
              <a:endParaRPr lang="en-US"/>
            </a:p>
          </p:txBody>
        </p:sp>
        <p:sp>
          <p:nvSpPr>
            <p:cNvPr id="2271" name="Freeform 654">
              <a:extLst>
                <a:ext uri="{FF2B5EF4-FFF2-40B4-BE49-F238E27FC236}">
                  <a16:creationId xmlns:a16="http://schemas.microsoft.com/office/drawing/2014/main" id="{B1CB3CB4-8084-182E-C5EC-C72591288813}"/>
                </a:ext>
              </a:extLst>
            </p:cNvPr>
            <p:cNvSpPr/>
            <p:nvPr/>
          </p:nvSpPr>
          <p:spPr>
            <a:xfrm>
              <a:off x="5377967" y="2286914"/>
              <a:ext cx="3886" cy="101"/>
            </a:xfrm>
            <a:custGeom>
              <a:avLst/>
              <a:gdLst>
                <a:gd name="connsiteX0" fmla="*/ 3886 w 3886"/>
                <a:gd name="connsiteY0" fmla="*/ 0 h 101"/>
                <a:gd name="connsiteX1" fmla="*/ 0 w 3886"/>
                <a:gd name="connsiteY1" fmla="*/ 0 h 101"/>
                <a:gd name="connsiteX2" fmla="*/ 3886 w 3886"/>
                <a:gd name="connsiteY2" fmla="*/ 0 h 101"/>
              </a:gdLst>
              <a:ahLst/>
              <a:cxnLst>
                <a:cxn ang="0">
                  <a:pos x="connsiteX0" y="connsiteY0"/>
                </a:cxn>
                <a:cxn ang="0">
                  <a:pos x="connsiteX1" y="connsiteY1"/>
                </a:cxn>
                <a:cxn ang="0">
                  <a:pos x="connsiteX2" y="connsiteY2"/>
                </a:cxn>
              </a:cxnLst>
              <a:rect l="l" t="t" r="r" b="b"/>
              <a:pathLst>
                <a:path w="3886" h="101">
                  <a:moveTo>
                    <a:pt x="3886" y="0"/>
                  </a:moveTo>
                  <a:cubicBezTo>
                    <a:pt x="2515" y="0"/>
                    <a:pt x="1372" y="0"/>
                    <a:pt x="0" y="0"/>
                  </a:cubicBezTo>
                  <a:cubicBezTo>
                    <a:pt x="1372" y="229"/>
                    <a:pt x="2515" y="0"/>
                    <a:pt x="3886" y="0"/>
                  </a:cubicBezTo>
                  <a:close/>
                </a:path>
              </a:pathLst>
            </a:custGeom>
            <a:solidFill>
              <a:srgbClr val="FFFFFF"/>
            </a:solidFill>
            <a:ln w="2286" cap="flat">
              <a:noFill/>
              <a:prstDash val="solid"/>
              <a:miter/>
            </a:ln>
          </p:spPr>
          <p:txBody>
            <a:bodyPr rtlCol="0" anchor="ctr"/>
            <a:lstStyle/>
            <a:p>
              <a:endParaRPr lang="en-US"/>
            </a:p>
          </p:txBody>
        </p:sp>
        <p:sp>
          <p:nvSpPr>
            <p:cNvPr id="2272" name="Freeform 655">
              <a:extLst>
                <a:ext uri="{FF2B5EF4-FFF2-40B4-BE49-F238E27FC236}">
                  <a16:creationId xmlns:a16="http://schemas.microsoft.com/office/drawing/2014/main" id="{CB68AE8B-FBC5-F6CC-065F-C009F17342BA}"/>
                </a:ext>
              </a:extLst>
            </p:cNvPr>
            <p:cNvSpPr/>
            <p:nvPr/>
          </p:nvSpPr>
          <p:spPr>
            <a:xfrm>
              <a:off x="5357393" y="2287600"/>
              <a:ext cx="6629" cy="228"/>
            </a:xfrm>
            <a:custGeom>
              <a:avLst/>
              <a:gdLst>
                <a:gd name="connsiteX0" fmla="*/ 6629 w 6629"/>
                <a:gd name="connsiteY0" fmla="*/ 0 h 228"/>
                <a:gd name="connsiteX1" fmla="*/ 0 w 6629"/>
                <a:gd name="connsiteY1" fmla="*/ 229 h 228"/>
                <a:gd name="connsiteX2" fmla="*/ 6629 w 6629"/>
                <a:gd name="connsiteY2" fmla="*/ 0 h 228"/>
              </a:gdLst>
              <a:ahLst/>
              <a:cxnLst>
                <a:cxn ang="0">
                  <a:pos x="connsiteX0" y="connsiteY0"/>
                </a:cxn>
                <a:cxn ang="0">
                  <a:pos x="connsiteX1" y="connsiteY1"/>
                </a:cxn>
                <a:cxn ang="0">
                  <a:pos x="connsiteX2" y="connsiteY2"/>
                </a:cxn>
              </a:cxnLst>
              <a:rect l="l" t="t" r="r" b="b"/>
              <a:pathLst>
                <a:path w="6629" h="228">
                  <a:moveTo>
                    <a:pt x="6629" y="0"/>
                  </a:moveTo>
                  <a:cubicBezTo>
                    <a:pt x="4343" y="0"/>
                    <a:pt x="2057" y="229"/>
                    <a:pt x="0" y="229"/>
                  </a:cubicBezTo>
                  <a:cubicBezTo>
                    <a:pt x="2057" y="0"/>
                    <a:pt x="4343" y="0"/>
                    <a:pt x="6629" y="0"/>
                  </a:cubicBezTo>
                  <a:close/>
                </a:path>
              </a:pathLst>
            </a:custGeom>
            <a:solidFill>
              <a:srgbClr val="FFFFFF"/>
            </a:solidFill>
            <a:ln w="2286" cap="flat">
              <a:noFill/>
              <a:prstDash val="solid"/>
              <a:miter/>
            </a:ln>
          </p:spPr>
          <p:txBody>
            <a:bodyPr rtlCol="0" anchor="ctr"/>
            <a:lstStyle/>
            <a:p>
              <a:endParaRPr lang="en-US"/>
            </a:p>
          </p:txBody>
        </p:sp>
        <p:sp>
          <p:nvSpPr>
            <p:cNvPr id="2273" name="Freeform 656">
              <a:extLst>
                <a:ext uri="{FF2B5EF4-FFF2-40B4-BE49-F238E27FC236}">
                  <a16:creationId xmlns:a16="http://schemas.microsoft.com/office/drawing/2014/main" id="{4A7DFA80-5ADB-0D06-13A2-09D1C7CC99D1}"/>
                </a:ext>
              </a:extLst>
            </p:cNvPr>
            <p:cNvSpPr/>
            <p:nvPr/>
          </p:nvSpPr>
          <p:spPr>
            <a:xfrm>
              <a:off x="5150260" y="665679"/>
              <a:ext cx="192868" cy="191352"/>
            </a:xfrm>
            <a:custGeom>
              <a:avLst/>
              <a:gdLst>
                <a:gd name="connsiteX0" fmla="*/ 96947 w 192868"/>
                <a:gd name="connsiteY0" fmla="*/ 191341 h 191352"/>
                <a:gd name="connsiteX1" fmla="*/ 192502 w 192868"/>
                <a:gd name="connsiteY1" fmla="*/ 93043 h 191352"/>
                <a:gd name="connsiteX2" fmla="*/ 100376 w 192868"/>
                <a:gd name="connsiteY2" fmla="*/ 3 h 191352"/>
                <a:gd name="connsiteX3" fmla="*/ 21 w 192868"/>
                <a:gd name="connsiteY3" fmla="*/ 90300 h 191352"/>
                <a:gd name="connsiteX4" fmla="*/ 96947 w 192868"/>
                <a:gd name="connsiteY4" fmla="*/ 191341 h 191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868" h="191352">
                  <a:moveTo>
                    <a:pt x="96947" y="191341"/>
                  </a:moveTo>
                  <a:cubicBezTo>
                    <a:pt x="159355" y="190427"/>
                    <a:pt x="187930" y="169853"/>
                    <a:pt x="192502" y="93043"/>
                  </a:cubicBezTo>
                  <a:cubicBezTo>
                    <a:pt x="197303" y="46638"/>
                    <a:pt x="154326" y="-454"/>
                    <a:pt x="100376" y="3"/>
                  </a:cubicBezTo>
                  <a:cubicBezTo>
                    <a:pt x="49170" y="460"/>
                    <a:pt x="935" y="34979"/>
                    <a:pt x="21" y="90300"/>
                  </a:cubicBezTo>
                  <a:cubicBezTo>
                    <a:pt x="-1122" y="162081"/>
                    <a:pt x="44369" y="192027"/>
                    <a:pt x="96947" y="191341"/>
                  </a:cubicBezTo>
                  <a:close/>
                </a:path>
              </a:pathLst>
            </a:custGeom>
            <a:solidFill>
              <a:srgbClr val="FFFFFF"/>
            </a:solidFill>
            <a:ln w="2286" cap="flat">
              <a:noFill/>
              <a:prstDash val="solid"/>
              <a:miter/>
            </a:ln>
          </p:spPr>
          <p:txBody>
            <a:bodyPr rtlCol="0" anchor="ctr"/>
            <a:lstStyle/>
            <a:p>
              <a:endParaRPr lang="en-US"/>
            </a:p>
          </p:txBody>
        </p:sp>
        <p:sp>
          <p:nvSpPr>
            <p:cNvPr id="2274" name="Freeform 657">
              <a:extLst>
                <a:ext uri="{FF2B5EF4-FFF2-40B4-BE49-F238E27FC236}">
                  <a16:creationId xmlns:a16="http://schemas.microsoft.com/office/drawing/2014/main" id="{CFA21085-BFF4-4EBD-668E-DB42FE446B62}"/>
                </a:ext>
              </a:extLst>
            </p:cNvPr>
            <p:cNvSpPr/>
            <p:nvPr/>
          </p:nvSpPr>
          <p:spPr>
            <a:xfrm>
              <a:off x="4992939" y="559282"/>
              <a:ext cx="439333" cy="903414"/>
            </a:xfrm>
            <a:custGeom>
              <a:avLst/>
              <a:gdLst>
                <a:gd name="connsiteX0" fmla="*/ 94020 w 439333"/>
                <a:gd name="connsiteY0" fmla="*/ 894842 h 903414"/>
                <a:gd name="connsiteX1" fmla="*/ 164886 w 439333"/>
                <a:gd name="connsiteY1" fmla="*/ 877697 h 903414"/>
                <a:gd name="connsiteX2" fmla="*/ 171973 w 439333"/>
                <a:gd name="connsiteY2" fmla="*/ 842264 h 903414"/>
                <a:gd name="connsiteX3" fmla="*/ 199405 w 439333"/>
                <a:gd name="connsiteY3" fmla="*/ 635381 h 903414"/>
                <a:gd name="connsiteX4" fmla="*/ 225008 w 439333"/>
                <a:gd name="connsiteY4" fmla="*/ 591719 h 903414"/>
                <a:gd name="connsiteX5" fmla="*/ 272786 w 439333"/>
                <a:gd name="connsiteY5" fmla="*/ 612978 h 903414"/>
                <a:gd name="connsiteX6" fmla="*/ 319420 w 439333"/>
                <a:gd name="connsiteY6" fmla="*/ 872897 h 903414"/>
                <a:gd name="connsiteX7" fmla="*/ 365597 w 439333"/>
                <a:gd name="connsiteY7" fmla="*/ 900329 h 903414"/>
                <a:gd name="connsiteX8" fmla="*/ 401259 w 439333"/>
                <a:gd name="connsiteY8" fmla="*/ 865124 h 903414"/>
                <a:gd name="connsiteX9" fmla="*/ 380685 w 439333"/>
                <a:gd name="connsiteY9" fmla="*/ 632867 h 903414"/>
                <a:gd name="connsiteX10" fmla="*/ 364911 w 439333"/>
                <a:gd name="connsiteY10" fmla="*/ 491820 h 903414"/>
                <a:gd name="connsiteX11" fmla="*/ 385943 w 439333"/>
                <a:gd name="connsiteY11" fmla="*/ 287452 h 903414"/>
                <a:gd name="connsiteX12" fmla="*/ 430062 w 439333"/>
                <a:gd name="connsiteY12" fmla="*/ 106172 h 903414"/>
                <a:gd name="connsiteX13" fmla="*/ 439206 w 439333"/>
                <a:gd name="connsiteY13" fmla="*/ 37364 h 903414"/>
                <a:gd name="connsiteX14" fmla="*/ 412460 w 439333"/>
                <a:gd name="connsiteY14" fmla="*/ 330 h 903414"/>
                <a:gd name="connsiteX15" fmla="*/ 379770 w 439333"/>
                <a:gd name="connsiteY15" fmla="*/ 28448 h 903414"/>
                <a:gd name="connsiteX16" fmla="*/ 379085 w 439333"/>
                <a:gd name="connsiteY16" fmla="*/ 31191 h 903414"/>
                <a:gd name="connsiteX17" fmla="*/ 354167 w 439333"/>
                <a:gd name="connsiteY17" fmla="*/ 119660 h 903414"/>
                <a:gd name="connsiteX18" fmla="*/ 356682 w 439333"/>
                <a:gd name="connsiteY18" fmla="*/ 140919 h 903414"/>
                <a:gd name="connsiteX19" fmla="*/ 367883 w 439333"/>
                <a:gd name="connsiteY19" fmla="*/ 208356 h 903414"/>
                <a:gd name="connsiteX20" fmla="*/ 331993 w 439333"/>
                <a:gd name="connsiteY20" fmla="*/ 292710 h 903414"/>
                <a:gd name="connsiteX21" fmla="*/ 214493 w 439333"/>
                <a:gd name="connsiteY21" fmla="*/ 309169 h 903414"/>
                <a:gd name="connsiteX22" fmla="*/ 139055 w 439333"/>
                <a:gd name="connsiteY22" fmla="*/ 215672 h 903414"/>
                <a:gd name="connsiteX23" fmla="*/ 124196 w 439333"/>
                <a:gd name="connsiteY23" fmla="*/ 165380 h 903414"/>
                <a:gd name="connsiteX24" fmla="*/ 71389 w 439333"/>
                <a:gd name="connsiteY24" fmla="*/ 64567 h 903414"/>
                <a:gd name="connsiteX25" fmla="*/ 44414 w 439333"/>
                <a:gd name="connsiteY25" fmla="*/ 25705 h 903414"/>
                <a:gd name="connsiteX26" fmla="*/ 33670 w 439333"/>
                <a:gd name="connsiteY26" fmla="*/ 17933 h 903414"/>
                <a:gd name="connsiteX27" fmla="*/ 294 w 439333"/>
                <a:gd name="connsiteY27" fmla="*/ 55194 h 903414"/>
                <a:gd name="connsiteX28" fmla="*/ 8524 w 439333"/>
                <a:gd name="connsiteY28" fmla="*/ 78740 h 903414"/>
                <a:gd name="connsiteX29" fmla="*/ 108651 w 439333"/>
                <a:gd name="connsiteY29" fmla="*/ 329286 h 903414"/>
                <a:gd name="connsiteX30" fmla="*/ 126024 w 439333"/>
                <a:gd name="connsiteY30" fmla="*/ 441300 h 903414"/>
                <a:gd name="connsiteX31" fmla="*/ 115737 w 439333"/>
                <a:gd name="connsiteY31" fmla="*/ 580289 h 903414"/>
                <a:gd name="connsiteX32" fmla="*/ 107736 w 439333"/>
                <a:gd name="connsiteY32" fmla="*/ 668985 h 903414"/>
                <a:gd name="connsiteX33" fmla="*/ 87162 w 439333"/>
                <a:gd name="connsiteY33" fmla="*/ 851637 h 903414"/>
                <a:gd name="connsiteX34" fmla="*/ 94020 w 439333"/>
                <a:gd name="connsiteY34" fmla="*/ 894842 h 903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39333" h="903414">
                  <a:moveTo>
                    <a:pt x="94020" y="894842"/>
                  </a:moveTo>
                  <a:cubicBezTo>
                    <a:pt x="113223" y="911759"/>
                    <a:pt x="157114" y="902386"/>
                    <a:pt x="164886" y="877697"/>
                  </a:cubicBezTo>
                  <a:cubicBezTo>
                    <a:pt x="168544" y="866267"/>
                    <a:pt x="170601" y="854151"/>
                    <a:pt x="171973" y="842264"/>
                  </a:cubicBezTo>
                  <a:cubicBezTo>
                    <a:pt x="180431" y="773227"/>
                    <a:pt x="186832" y="703961"/>
                    <a:pt x="199405" y="635381"/>
                  </a:cubicBezTo>
                  <a:cubicBezTo>
                    <a:pt x="203520" y="612750"/>
                    <a:pt x="207635" y="600634"/>
                    <a:pt x="225008" y="591719"/>
                  </a:cubicBezTo>
                  <a:cubicBezTo>
                    <a:pt x="244896" y="581660"/>
                    <a:pt x="266613" y="591033"/>
                    <a:pt x="272786" y="612978"/>
                  </a:cubicBezTo>
                  <a:cubicBezTo>
                    <a:pt x="277815" y="630809"/>
                    <a:pt x="304790" y="805002"/>
                    <a:pt x="319420" y="872897"/>
                  </a:cubicBezTo>
                  <a:cubicBezTo>
                    <a:pt x="324449" y="897128"/>
                    <a:pt x="341823" y="905815"/>
                    <a:pt x="365597" y="900329"/>
                  </a:cubicBezTo>
                  <a:cubicBezTo>
                    <a:pt x="389600" y="894842"/>
                    <a:pt x="399201" y="889813"/>
                    <a:pt x="401259" y="865124"/>
                  </a:cubicBezTo>
                  <a:cubicBezTo>
                    <a:pt x="401945" y="856895"/>
                    <a:pt x="388000" y="698246"/>
                    <a:pt x="380685" y="632867"/>
                  </a:cubicBezTo>
                  <a:cubicBezTo>
                    <a:pt x="375427" y="585775"/>
                    <a:pt x="366512" y="539369"/>
                    <a:pt x="364911" y="491820"/>
                  </a:cubicBezTo>
                  <a:cubicBezTo>
                    <a:pt x="362625" y="422555"/>
                    <a:pt x="374055" y="355118"/>
                    <a:pt x="385943" y="287452"/>
                  </a:cubicBezTo>
                  <a:cubicBezTo>
                    <a:pt x="396687" y="226187"/>
                    <a:pt x="414289" y="166523"/>
                    <a:pt x="430062" y="106172"/>
                  </a:cubicBezTo>
                  <a:cubicBezTo>
                    <a:pt x="436006" y="83541"/>
                    <a:pt x="440121" y="60909"/>
                    <a:pt x="439206" y="37364"/>
                  </a:cubicBezTo>
                  <a:cubicBezTo>
                    <a:pt x="438292" y="15647"/>
                    <a:pt x="428691" y="2845"/>
                    <a:pt x="412460" y="330"/>
                  </a:cubicBezTo>
                  <a:cubicBezTo>
                    <a:pt x="398058" y="-1956"/>
                    <a:pt x="386857" y="7646"/>
                    <a:pt x="379770" y="28448"/>
                  </a:cubicBezTo>
                  <a:cubicBezTo>
                    <a:pt x="379542" y="29363"/>
                    <a:pt x="379313" y="30277"/>
                    <a:pt x="379085" y="31191"/>
                  </a:cubicBezTo>
                  <a:cubicBezTo>
                    <a:pt x="370855" y="60681"/>
                    <a:pt x="362854" y="90170"/>
                    <a:pt x="354167" y="119660"/>
                  </a:cubicBezTo>
                  <a:cubicBezTo>
                    <a:pt x="351881" y="127432"/>
                    <a:pt x="352796" y="134061"/>
                    <a:pt x="356682" y="140919"/>
                  </a:cubicBezTo>
                  <a:cubicBezTo>
                    <a:pt x="368798" y="161951"/>
                    <a:pt x="370855" y="185039"/>
                    <a:pt x="367883" y="208356"/>
                  </a:cubicBezTo>
                  <a:cubicBezTo>
                    <a:pt x="364226" y="239217"/>
                    <a:pt x="353253" y="274650"/>
                    <a:pt x="331993" y="292710"/>
                  </a:cubicBezTo>
                  <a:cubicBezTo>
                    <a:pt x="298160" y="317856"/>
                    <a:pt x="257927" y="324942"/>
                    <a:pt x="214493" y="309169"/>
                  </a:cubicBezTo>
                  <a:cubicBezTo>
                    <a:pt x="168544" y="292481"/>
                    <a:pt x="144541" y="263220"/>
                    <a:pt x="139055" y="215672"/>
                  </a:cubicBezTo>
                  <a:cubicBezTo>
                    <a:pt x="136997" y="197612"/>
                    <a:pt x="130596" y="181610"/>
                    <a:pt x="124196" y="165380"/>
                  </a:cubicBezTo>
                  <a:cubicBezTo>
                    <a:pt x="110480" y="129718"/>
                    <a:pt x="89906" y="97714"/>
                    <a:pt x="71389" y="64567"/>
                  </a:cubicBezTo>
                  <a:cubicBezTo>
                    <a:pt x="63845" y="50851"/>
                    <a:pt x="53558" y="38507"/>
                    <a:pt x="44414" y="25705"/>
                  </a:cubicBezTo>
                  <a:cubicBezTo>
                    <a:pt x="41671" y="21819"/>
                    <a:pt x="38928" y="18161"/>
                    <a:pt x="33670" y="17933"/>
                  </a:cubicBezTo>
                  <a:cubicBezTo>
                    <a:pt x="17439" y="17018"/>
                    <a:pt x="-2677" y="38964"/>
                    <a:pt x="294" y="55194"/>
                  </a:cubicBezTo>
                  <a:cubicBezTo>
                    <a:pt x="1895" y="63195"/>
                    <a:pt x="4638" y="71425"/>
                    <a:pt x="8524" y="78740"/>
                  </a:cubicBezTo>
                  <a:cubicBezTo>
                    <a:pt x="48986" y="159436"/>
                    <a:pt x="77790" y="244932"/>
                    <a:pt x="108651" y="329286"/>
                  </a:cubicBezTo>
                  <a:cubicBezTo>
                    <a:pt x="121681" y="365176"/>
                    <a:pt x="129453" y="402666"/>
                    <a:pt x="126024" y="441300"/>
                  </a:cubicBezTo>
                  <a:cubicBezTo>
                    <a:pt x="122138" y="487477"/>
                    <a:pt x="117795" y="533883"/>
                    <a:pt x="115737" y="580289"/>
                  </a:cubicBezTo>
                  <a:cubicBezTo>
                    <a:pt x="114366" y="610007"/>
                    <a:pt x="110937" y="639496"/>
                    <a:pt x="107736" y="668985"/>
                  </a:cubicBezTo>
                  <a:cubicBezTo>
                    <a:pt x="101107" y="729793"/>
                    <a:pt x="94020" y="790829"/>
                    <a:pt x="87162" y="851637"/>
                  </a:cubicBezTo>
                  <a:cubicBezTo>
                    <a:pt x="84191" y="879983"/>
                    <a:pt x="89448" y="890499"/>
                    <a:pt x="94020" y="894842"/>
                  </a:cubicBezTo>
                  <a:close/>
                </a:path>
              </a:pathLst>
            </a:custGeom>
            <a:solidFill>
              <a:srgbClr val="FFFFFF"/>
            </a:solidFill>
            <a:ln w="2286" cap="flat">
              <a:noFill/>
              <a:prstDash val="solid"/>
              <a:miter/>
            </a:ln>
          </p:spPr>
          <p:txBody>
            <a:bodyPr rtlCol="0" anchor="ctr"/>
            <a:lstStyle/>
            <a:p>
              <a:endParaRPr lang="en-US"/>
            </a:p>
          </p:txBody>
        </p:sp>
        <p:sp>
          <p:nvSpPr>
            <p:cNvPr id="2275" name="Freeform 658">
              <a:extLst>
                <a:ext uri="{FF2B5EF4-FFF2-40B4-BE49-F238E27FC236}">
                  <a16:creationId xmlns:a16="http://schemas.microsoft.com/office/drawing/2014/main" id="{A5D0D919-4A85-49C0-58CA-1B0EB90B8390}"/>
                </a:ext>
              </a:extLst>
            </p:cNvPr>
            <p:cNvSpPr/>
            <p:nvPr/>
          </p:nvSpPr>
          <p:spPr>
            <a:xfrm>
              <a:off x="5136794" y="1598062"/>
              <a:ext cx="166992" cy="289712"/>
            </a:xfrm>
            <a:custGeom>
              <a:avLst/>
              <a:gdLst>
                <a:gd name="connsiteX0" fmla="*/ 52807 w 166992"/>
                <a:gd name="connsiteY0" fmla="*/ 135869 h 289712"/>
                <a:gd name="connsiteX1" fmla="*/ 72695 w 166992"/>
                <a:gd name="connsiteY1" fmla="*/ 158500 h 289712"/>
                <a:gd name="connsiteX2" fmla="*/ 70637 w 166992"/>
                <a:gd name="connsiteY2" fmla="*/ 172216 h 289712"/>
                <a:gd name="connsiteX3" fmla="*/ 62408 w 166992"/>
                <a:gd name="connsiteY3" fmla="*/ 269142 h 289712"/>
                <a:gd name="connsiteX4" fmla="*/ 80924 w 166992"/>
                <a:gd name="connsiteY4" fmla="*/ 289488 h 289712"/>
                <a:gd name="connsiteX5" fmla="*/ 147676 w 166992"/>
                <a:gd name="connsiteY5" fmla="*/ 289488 h 289712"/>
                <a:gd name="connsiteX6" fmla="*/ 166649 w 166992"/>
                <a:gd name="connsiteY6" fmla="*/ 267314 h 289712"/>
                <a:gd name="connsiteX7" fmla="*/ 161163 w 166992"/>
                <a:gd name="connsiteY7" fmla="*/ 211992 h 289712"/>
                <a:gd name="connsiteX8" fmla="*/ 150190 w 166992"/>
                <a:gd name="connsiteY8" fmla="*/ 31627 h 289712"/>
                <a:gd name="connsiteX9" fmla="*/ 131445 w 166992"/>
                <a:gd name="connsiteY9" fmla="*/ 309 h 289712"/>
                <a:gd name="connsiteX10" fmla="*/ 0 w 166992"/>
                <a:gd name="connsiteY10" fmla="*/ 130611 h 289712"/>
                <a:gd name="connsiteX11" fmla="*/ 52807 w 166992"/>
                <a:gd name="connsiteY11" fmla="*/ 135869 h 289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6992" h="289712">
                  <a:moveTo>
                    <a:pt x="52807" y="135869"/>
                  </a:moveTo>
                  <a:cubicBezTo>
                    <a:pt x="69952" y="137240"/>
                    <a:pt x="73609" y="141355"/>
                    <a:pt x="72695" y="158500"/>
                  </a:cubicBezTo>
                  <a:cubicBezTo>
                    <a:pt x="72466" y="163072"/>
                    <a:pt x="71095" y="167644"/>
                    <a:pt x="70637" y="172216"/>
                  </a:cubicBezTo>
                  <a:cubicBezTo>
                    <a:pt x="67894" y="204449"/>
                    <a:pt x="65380" y="236910"/>
                    <a:pt x="62408" y="269142"/>
                  </a:cubicBezTo>
                  <a:cubicBezTo>
                    <a:pt x="61036" y="283316"/>
                    <a:pt x="66523" y="289716"/>
                    <a:pt x="80924" y="289488"/>
                  </a:cubicBezTo>
                  <a:cubicBezTo>
                    <a:pt x="103099" y="289031"/>
                    <a:pt x="125501" y="290174"/>
                    <a:pt x="147676" y="289488"/>
                  </a:cubicBezTo>
                  <a:cubicBezTo>
                    <a:pt x="165964" y="288802"/>
                    <a:pt x="168021" y="286287"/>
                    <a:pt x="166649" y="267314"/>
                  </a:cubicBezTo>
                  <a:cubicBezTo>
                    <a:pt x="165506" y="248797"/>
                    <a:pt x="162306" y="230509"/>
                    <a:pt x="161163" y="211992"/>
                  </a:cubicBezTo>
                  <a:cubicBezTo>
                    <a:pt x="157277" y="151871"/>
                    <a:pt x="153619" y="91749"/>
                    <a:pt x="150190" y="31627"/>
                  </a:cubicBezTo>
                  <a:cubicBezTo>
                    <a:pt x="149276" y="17682"/>
                    <a:pt x="144932" y="6024"/>
                    <a:pt x="131445" y="309"/>
                  </a:cubicBezTo>
                  <a:cubicBezTo>
                    <a:pt x="115443" y="-6321"/>
                    <a:pt x="40234" y="95635"/>
                    <a:pt x="0" y="130611"/>
                  </a:cubicBezTo>
                  <a:cubicBezTo>
                    <a:pt x="19660" y="138612"/>
                    <a:pt x="36576" y="134726"/>
                    <a:pt x="52807" y="135869"/>
                  </a:cubicBezTo>
                  <a:close/>
                </a:path>
              </a:pathLst>
            </a:custGeom>
            <a:solidFill>
              <a:srgbClr val="FFFFFF"/>
            </a:solidFill>
            <a:ln w="2286" cap="flat">
              <a:noFill/>
              <a:prstDash val="solid"/>
              <a:miter/>
            </a:ln>
          </p:spPr>
          <p:txBody>
            <a:bodyPr rtlCol="0" anchor="ctr"/>
            <a:lstStyle/>
            <a:p>
              <a:endParaRPr lang="en-US"/>
            </a:p>
          </p:txBody>
        </p:sp>
        <p:sp>
          <p:nvSpPr>
            <p:cNvPr id="2276" name="Freeform 659">
              <a:extLst>
                <a:ext uri="{FF2B5EF4-FFF2-40B4-BE49-F238E27FC236}">
                  <a16:creationId xmlns:a16="http://schemas.microsoft.com/office/drawing/2014/main" id="{ABBC1A7D-CD6D-97FA-02B7-CFD0B9D15FDE}"/>
                </a:ext>
              </a:extLst>
            </p:cNvPr>
            <p:cNvSpPr/>
            <p:nvPr/>
          </p:nvSpPr>
          <p:spPr>
            <a:xfrm>
              <a:off x="5654344" y="1986762"/>
              <a:ext cx="186309" cy="20574"/>
            </a:xfrm>
            <a:custGeom>
              <a:avLst/>
              <a:gdLst>
                <a:gd name="connsiteX0" fmla="*/ 34061 w 186309"/>
                <a:gd name="connsiteY0" fmla="*/ 20345 h 20574"/>
                <a:gd name="connsiteX1" fmla="*/ 128473 w 186309"/>
                <a:gd name="connsiteY1" fmla="*/ 15773 h 20574"/>
                <a:gd name="connsiteX2" fmla="*/ 181966 w 186309"/>
                <a:gd name="connsiteY2" fmla="*/ 2286 h 20574"/>
                <a:gd name="connsiteX3" fmla="*/ 186309 w 186309"/>
                <a:gd name="connsiteY3" fmla="*/ 0 h 20574"/>
                <a:gd name="connsiteX4" fmla="*/ 162763 w 186309"/>
                <a:gd name="connsiteY4" fmla="*/ 1372 h 20574"/>
                <a:gd name="connsiteX5" fmla="*/ 162535 w 186309"/>
                <a:gd name="connsiteY5" fmla="*/ 1372 h 20574"/>
                <a:gd name="connsiteX6" fmla="*/ 139446 w 186309"/>
                <a:gd name="connsiteY6" fmla="*/ 2743 h 20574"/>
                <a:gd name="connsiteX7" fmla="*/ 138989 w 186309"/>
                <a:gd name="connsiteY7" fmla="*/ 2743 h 20574"/>
                <a:gd name="connsiteX8" fmla="*/ 116815 w 186309"/>
                <a:gd name="connsiteY8" fmla="*/ 4115 h 20574"/>
                <a:gd name="connsiteX9" fmla="*/ 115900 w 186309"/>
                <a:gd name="connsiteY9" fmla="*/ 4115 h 20574"/>
                <a:gd name="connsiteX10" fmla="*/ 94640 w 186309"/>
                <a:gd name="connsiteY10" fmla="*/ 5715 h 20574"/>
                <a:gd name="connsiteX11" fmla="*/ 93726 w 186309"/>
                <a:gd name="connsiteY11" fmla="*/ 5715 h 20574"/>
                <a:gd name="connsiteX12" fmla="*/ 83439 w 186309"/>
                <a:gd name="connsiteY12" fmla="*/ 6401 h 20574"/>
                <a:gd name="connsiteX13" fmla="*/ 82753 w 186309"/>
                <a:gd name="connsiteY13" fmla="*/ 6401 h 20574"/>
                <a:gd name="connsiteX14" fmla="*/ 73152 w 186309"/>
                <a:gd name="connsiteY14" fmla="*/ 7087 h 20574"/>
                <a:gd name="connsiteX15" fmla="*/ 72009 w 186309"/>
                <a:gd name="connsiteY15" fmla="*/ 7087 h 20574"/>
                <a:gd name="connsiteX16" fmla="*/ 62408 w 186309"/>
                <a:gd name="connsiteY16" fmla="*/ 7772 h 20574"/>
                <a:gd name="connsiteX17" fmla="*/ 61265 w 186309"/>
                <a:gd name="connsiteY17" fmla="*/ 7772 h 20574"/>
                <a:gd name="connsiteX18" fmla="*/ 52578 w 186309"/>
                <a:gd name="connsiteY18" fmla="*/ 8458 h 20574"/>
                <a:gd name="connsiteX19" fmla="*/ 51664 w 186309"/>
                <a:gd name="connsiteY19" fmla="*/ 8458 h 20574"/>
                <a:gd name="connsiteX20" fmla="*/ 42977 w 186309"/>
                <a:gd name="connsiteY20" fmla="*/ 9144 h 20574"/>
                <a:gd name="connsiteX21" fmla="*/ 41148 w 186309"/>
                <a:gd name="connsiteY21" fmla="*/ 9373 h 20574"/>
                <a:gd name="connsiteX22" fmla="*/ 33147 w 186309"/>
                <a:gd name="connsiteY22" fmla="*/ 10058 h 20574"/>
                <a:gd name="connsiteX23" fmla="*/ 32690 w 186309"/>
                <a:gd name="connsiteY23" fmla="*/ 10058 h 20574"/>
                <a:gd name="connsiteX24" fmla="*/ 24689 w 186309"/>
                <a:gd name="connsiteY24" fmla="*/ 10744 h 20574"/>
                <a:gd name="connsiteX25" fmla="*/ 22860 w 186309"/>
                <a:gd name="connsiteY25" fmla="*/ 10973 h 20574"/>
                <a:gd name="connsiteX26" fmla="*/ 15088 w 186309"/>
                <a:gd name="connsiteY26" fmla="*/ 11659 h 20574"/>
                <a:gd name="connsiteX27" fmla="*/ 13716 w 186309"/>
                <a:gd name="connsiteY27" fmla="*/ 11887 h 20574"/>
                <a:gd name="connsiteX28" fmla="*/ 13259 w 186309"/>
                <a:gd name="connsiteY28" fmla="*/ 11887 h 20574"/>
                <a:gd name="connsiteX29" fmla="*/ 12344 w 186309"/>
                <a:gd name="connsiteY29" fmla="*/ 11887 h 20574"/>
                <a:gd name="connsiteX30" fmla="*/ 0 w 186309"/>
                <a:gd name="connsiteY30" fmla="*/ 13030 h 20574"/>
                <a:gd name="connsiteX31" fmla="*/ 3658 w 186309"/>
                <a:gd name="connsiteY31" fmla="*/ 20117 h 20574"/>
                <a:gd name="connsiteX32" fmla="*/ 34061 w 186309"/>
                <a:gd name="connsiteY32" fmla="*/ 20345 h 20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86309" h="20574">
                  <a:moveTo>
                    <a:pt x="34061" y="20345"/>
                  </a:moveTo>
                  <a:cubicBezTo>
                    <a:pt x="65608" y="19660"/>
                    <a:pt x="97155" y="19202"/>
                    <a:pt x="128473" y="15773"/>
                  </a:cubicBezTo>
                  <a:cubicBezTo>
                    <a:pt x="146761" y="12802"/>
                    <a:pt x="164592" y="8458"/>
                    <a:pt x="181966" y="2286"/>
                  </a:cubicBezTo>
                  <a:cubicBezTo>
                    <a:pt x="183337" y="1600"/>
                    <a:pt x="184937" y="914"/>
                    <a:pt x="186309" y="0"/>
                  </a:cubicBezTo>
                  <a:cubicBezTo>
                    <a:pt x="178537" y="457"/>
                    <a:pt x="170536" y="914"/>
                    <a:pt x="162763" y="1372"/>
                  </a:cubicBezTo>
                  <a:cubicBezTo>
                    <a:pt x="162763" y="1372"/>
                    <a:pt x="162763" y="1372"/>
                    <a:pt x="162535" y="1372"/>
                  </a:cubicBezTo>
                  <a:cubicBezTo>
                    <a:pt x="154762" y="1829"/>
                    <a:pt x="147218" y="2286"/>
                    <a:pt x="139446" y="2743"/>
                  </a:cubicBezTo>
                  <a:cubicBezTo>
                    <a:pt x="139217" y="2743"/>
                    <a:pt x="139217" y="2743"/>
                    <a:pt x="138989" y="2743"/>
                  </a:cubicBezTo>
                  <a:cubicBezTo>
                    <a:pt x="131445" y="3200"/>
                    <a:pt x="124130" y="3658"/>
                    <a:pt x="116815" y="4115"/>
                  </a:cubicBezTo>
                  <a:cubicBezTo>
                    <a:pt x="116586" y="4115"/>
                    <a:pt x="116357" y="4115"/>
                    <a:pt x="115900" y="4115"/>
                  </a:cubicBezTo>
                  <a:cubicBezTo>
                    <a:pt x="108585" y="4572"/>
                    <a:pt x="101498" y="5029"/>
                    <a:pt x="94640" y="5715"/>
                  </a:cubicBezTo>
                  <a:cubicBezTo>
                    <a:pt x="94412" y="5715"/>
                    <a:pt x="93955" y="5715"/>
                    <a:pt x="93726" y="5715"/>
                  </a:cubicBezTo>
                  <a:cubicBezTo>
                    <a:pt x="90297" y="5944"/>
                    <a:pt x="86868" y="6172"/>
                    <a:pt x="83439" y="6401"/>
                  </a:cubicBezTo>
                  <a:cubicBezTo>
                    <a:pt x="83210" y="6401"/>
                    <a:pt x="82982" y="6401"/>
                    <a:pt x="82753" y="6401"/>
                  </a:cubicBezTo>
                  <a:cubicBezTo>
                    <a:pt x="79553" y="6629"/>
                    <a:pt x="76352" y="6858"/>
                    <a:pt x="73152" y="7087"/>
                  </a:cubicBezTo>
                  <a:cubicBezTo>
                    <a:pt x="72695" y="7087"/>
                    <a:pt x="72466" y="7087"/>
                    <a:pt x="72009" y="7087"/>
                  </a:cubicBezTo>
                  <a:cubicBezTo>
                    <a:pt x="68809" y="7315"/>
                    <a:pt x="65608" y="7544"/>
                    <a:pt x="62408" y="7772"/>
                  </a:cubicBezTo>
                  <a:cubicBezTo>
                    <a:pt x="61951" y="7772"/>
                    <a:pt x="61493" y="7772"/>
                    <a:pt x="61265" y="7772"/>
                  </a:cubicBezTo>
                  <a:cubicBezTo>
                    <a:pt x="58293" y="8001"/>
                    <a:pt x="55550" y="8230"/>
                    <a:pt x="52578" y="8458"/>
                  </a:cubicBezTo>
                  <a:cubicBezTo>
                    <a:pt x="52349" y="8458"/>
                    <a:pt x="51892" y="8458"/>
                    <a:pt x="51664" y="8458"/>
                  </a:cubicBezTo>
                  <a:cubicBezTo>
                    <a:pt x="48692" y="8687"/>
                    <a:pt x="45720" y="8915"/>
                    <a:pt x="42977" y="9144"/>
                  </a:cubicBezTo>
                  <a:cubicBezTo>
                    <a:pt x="42291" y="9144"/>
                    <a:pt x="41834" y="9144"/>
                    <a:pt x="41148" y="9373"/>
                  </a:cubicBezTo>
                  <a:cubicBezTo>
                    <a:pt x="38405" y="9601"/>
                    <a:pt x="35662" y="9830"/>
                    <a:pt x="33147" y="10058"/>
                  </a:cubicBezTo>
                  <a:cubicBezTo>
                    <a:pt x="32918" y="10058"/>
                    <a:pt x="32690" y="10058"/>
                    <a:pt x="32690" y="10058"/>
                  </a:cubicBezTo>
                  <a:cubicBezTo>
                    <a:pt x="29947" y="10287"/>
                    <a:pt x="27203" y="10516"/>
                    <a:pt x="24689" y="10744"/>
                  </a:cubicBezTo>
                  <a:cubicBezTo>
                    <a:pt x="24003" y="10744"/>
                    <a:pt x="23546" y="10744"/>
                    <a:pt x="22860" y="10973"/>
                  </a:cubicBezTo>
                  <a:cubicBezTo>
                    <a:pt x="20117" y="11201"/>
                    <a:pt x="17602" y="11430"/>
                    <a:pt x="15088" y="11659"/>
                  </a:cubicBezTo>
                  <a:cubicBezTo>
                    <a:pt x="14630" y="11659"/>
                    <a:pt x="14173" y="11659"/>
                    <a:pt x="13716" y="11887"/>
                  </a:cubicBezTo>
                  <a:cubicBezTo>
                    <a:pt x="13487" y="11887"/>
                    <a:pt x="13259" y="11887"/>
                    <a:pt x="13259" y="11887"/>
                  </a:cubicBezTo>
                  <a:cubicBezTo>
                    <a:pt x="13030" y="11887"/>
                    <a:pt x="12802" y="11887"/>
                    <a:pt x="12344" y="11887"/>
                  </a:cubicBezTo>
                  <a:cubicBezTo>
                    <a:pt x="8915" y="12344"/>
                    <a:pt x="4572" y="12802"/>
                    <a:pt x="0" y="13030"/>
                  </a:cubicBezTo>
                  <a:cubicBezTo>
                    <a:pt x="1372" y="15316"/>
                    <a:pt x="2515" y="17602"/>
                    <a:pt x="3658" y="20117"/>
                  </a:cubicBezTo>
                  <a:cubicBezTo>
                    <a:pt x="13945" y="20803"/>
                    <a:pt x="24003" y="20574"/>
                    <a:pt x="34061" y="20345"/>
                  </a:cubicBezTo>
                  <a:close/>
                </a:path>
              </a:pathLst>
            </a:custGeom>
            <a:solidFill>
              <a:srgbClr val="FFFFFF"/>
            </a:solidFill>
            <a:ln w="2286" cap="flat">
              <a:noFill/>
              <a:prstDash val="solid"/>
              <a:miter/>
            </a:ln>
          </p:spPr>
          <p:txBody>
            <a:bodyPr rtlCol="0" anchor="ctr"/>
            <a:lstStyle/>
            <a:p>
              <a:endParaRPr lang="en-US"/>
            </a:p>
          </p:txBody>
        </p:sp>
        <p:sp>
          <p:nvSpPr>
            <p:cNvPr id="2277" name="Freeform 660">
              <a:extLst>
                <a:ext uri="{FF2B5EF4-FFF2-40B4-BE49-F238E27FC236}">
                  <a16:creationId xmlns:a16="http://schemas.microsoft.com/office/drawing/2014/main" id="{E8824C2E-DBA4-459A-5EB8-52CCF74B61E3}"/>
                </a:ext>
              </a:extLst>
            </p:cNvPr>
            <p:cNvSpPr/>
            <p:nvPr/>
          </p:nvSpPr>
          <p:spPr>
            <a:xfrm>
              <a:off x="4457852" y="1982876"/>
              <a:ext cx="1643862" cy="308838"/>
            </a:xfrm>
            <a:custGeom>
              <a:avLst/>
              <a:gdLst>
                <a:gd name="connsiteX0" fmla="*/ 1642263 w 1643862"/>
                <a:gd name="connsiteY0" fmla="*/ 22860 h 308838"/>
                <a:gd name="connsiteX1" fmla="*/ 1639291 w 1643862"/>
                <a:gd name="connsiteY1" fmla="*/ 16002 h 308838"/>
                <a:gd name="connsiteX2" fmla="*/ 1618031 w 1643862"/>
                <a:gd name="connsiteY2" fmla="*/ 5486 h 308838"/>
                <a:gd name="connsiteX3" fmla="*/ 1615745 w 1643862"/>
                <a:gd name="connsiteY3" fmla="*/ 4801 h 308838"/>
                <a:gd name="connsiteX4" fmla="*/ 1615059 w 1643862"/>
                <a:gd name="connsiteY4" fmla="*/ 4572 h 308838"/>
                <a:gd name="connsiteX5" fmla="*/ 1613002 w 1643862"/>
                <a:gd name="connsiteY5" fmla="*/ 4115 h 308838"/>
                <a:gd name="connsiteX6" fmla="*/ 1612316 w 1643862"/>
                <a:gd name="connsiteY6" fmla="*/ 3886 h 308838"/>
                <a:gd name="connsiteX7" fmla="*/ 1609573 w 1643862"/>
                <a:gd name="connsiteY7" fmla="*/ 3429 h 308838"/>
                <a:gd name="connsiteX8" fmla="*/ 1608658 w 1643862"/>
                <a:gd name="connsiteY8" fmla="*/ 3200 h 308838"/>
                <a:gd name="connsiteX9" fmla="*/ 1606601 w 1643862"/>
                <a:gd name="connsiteY9" fmla="*/ 2972 h 308838"/>
                <a:gd name="connsiteX10" fmla="*/ 1605458 w 1643862"/>
                <a:gd name="connsiteY10" fmla="*/ 2743 h 308838"/>
                <a:gd name="connsiteX11" fmla="*/ 1602943 w 1643862"/>
                <a:gd name="connsiteY11" fmla="*/ 2515 h 308838"/>
                <a:gd name="connsiteX12" fmla="*/ 1601115 w 1643862"/>
                <a:gd name="connsiteY12" fmla="*/ 2286 h 308838"/>
                <a:gd name="connsiteX13" fmla="*/ 1599286 w 1643862"/>
                <a:gd name="connsiteY13" fmla="*/ 2057 h 308838"/>
                <a:gd name="connsiteX14" fmla="*/ 1597457 w 1643862"/>
                <a:gd name="connsiteY14" fmla="*/ 1829 h 308838"/>
                <a:gd name="connsiteX15" fmla="*/ 1595857 w 1643862"/>
                <a:gd name="connsiteY15" fmla="*/ 1600 h 308838"/>
                <a:gd name="connsiteX16" fmla="*/ 1591742 w 1643862"/>
                <a:gd name="connsiteY16" fmla="*/ 1143 h 308838"/>
                <a:gd name="connsiteX17" fmla="*/ 1590828 w 1643862"/>
                <a:gd name="connsiteY17" fmla="*/ 1143 h 308838"/>
                <a:gd name="connsiteX18" fmla="*/ 1588313 w 1643862"/>
                <a:gd name="connsiteY18" fmla="*/ 914 h 308838"/>
                <a:gd name="connsiteX19" fmla="*/ 1587170 w 1643862"/>
                <a:gd name="connsiteY19" fmla="*/ 914 h 308838"/>
                <a:gd name="connsiteX20" fmla="*/ 1578026 w 1643862"/>
                <a:gd name="connsiteY20" fmla="*/ 229 h 308838"/>
                <a:gd name="connsiteX21" fmla="*/ 1577569 w 1643862"/>
                <a:gd name="connsiteY21" fmla="*/ 229 h 308838"/>
                <a:gd name="connsiteX22" fmla="*/ 1574140 w 1643862"/>
                <a:gd name="connsiteY22" fmla="*/ 0 h 308838"/>
                <a:gd name="connsiteX23" fmla="*/ 1575511 w 1643862"/>
                <a:gd name="connsiteY23" fmla="*/ 13945 h 308838"/>
                <a:gd name="connsiteX24" fmla="*/ 1551737 w 1643862"/>
                <a:gd name="connsiteY24" fmla="*/ 71323 h 308838"/>
                <a:gd name="connsiteX25" fmla="*/ 1405433 w 1643862"/>
                <a:gd name="connsiteY25" fmla="*/ 167335 h 308838"/>
                <a:gd name="connsiteX26" fmla="*/ 1245413 w 1643862"/>
                <a:gd name="connsiteY26" fmla="*/ 185623 h 308838"/>
                <a:gd name="connsiteX27" fmla="*/ 905485 w 1643862"/>
                <a:gd name="connsiteY27" fmla="*/ 186538 h 308838"/>
                <a:gd name="connsiteX28" fmla="*/ 556641 w 1643862"/>
                <a:gd name="connsiteY28" fmla="*/ 182880 h 308838"/>
                <a:gd name="connsiteX29" fmla="*/ 206654 w 1643862"/>
                <a:gd name="connsiteY29" fmla="*/ 186080 h 308838"/>
                <a:gd name="connsiteX30" fmla="*/ 0 w 1643862"/>
                <a:gd name="connsiteY30" fmla="*/ 176708 h 308838"/>
                <a:gd name="connsiteX31" fmla="*/ 686 w 1643862"/>
                <a:gd name="connsiteY31" fmla="*/ 183794 h 308838"/>
                <a:gd name="connsiteX32" fmla="*/ 686 w 1643862"/>
                <a:gd name="connsiteY32" fmla="*/ 183794 h 308838"/>
                <a:gd name="connsiteX33" fmla="*/ 914 w 1643862"/>
                <a:gd name="connsiteY33" fmla="*/ 187223 h 308838"/>
                <a:gd name="connsiteX34" fmla="*/ 914 w 1643862"/>
                <a:gd name="connsiteY34" fmla="*/ 187223 h 308838"/>
                <a:gd name="connsiteX35" fmla="*/ 1143 w 1643862"/>
                <a:gd name="connsiteY35" fmla="*/ 190424 h 308838"/>
                <a:gd name="connsiteX36" fmla="*/ 1143 w 1643862"/>
                <a:gd name="connsiteY36" fmla="*/ 191110 h 308838"/>
                <a:gd name="connsiteX37" fmla="*/ 1372 w 1643862"/>
                <a:gd name="connsiteY37" fmla="*/ 193624 h 308838"/>
                <a:gd name="connsiteX38" fmla="*/ 1372 w 1643862"/>
                <a:gd name="connsiteY38" fmla="*/ 194539 h 308838"/>
                <a:gd name="connsiteX39" fmla="*/ 1600 w 1643862"/>
                <a:gd name="connsiteY39" fmla="*/ 196596 h 308838"/>
                <a:gd name="connsiteX40" fmla="*/ 1829 w 1643862"/>
                <a:gd name="connsiteY40" fmla="*/ 198196 h 308838"/>
                <a:gd name="connsiteX41" fmla="*/ 2057 w 1643862"/>
                <a:gd name="connsiteY41" fmla="*/ 199568 h 308838"/>
                <a:gd name="connsiteX42" fmla="*/ 2286 w 1643862"/>
                <a:gd name="connsiteY42" fmla="*/ 202311 h 308838"/>
                <a:gd name="connsiteX43" fmla="*/ 11887 w 1643862"/>
                <a:gd name="connsiteY43" fmla="*/ 271348 h 308838"/>
                <a:gd name="connsiteX44" fmla="*/ 12344 w 1643862"/>
                <a:gd name="connsiteY44" fmla="*/ 274091 h 308838"/>
                <a:gd name="connsiteX45" fmla="*/ 13487 w 1643862"/>
                <a:gd name="connsiteY45" fmla="*/ 278892 h 308838"/>
                <a:gd name="connsiteX46" fmla="*/ 14402 w 1643862"/>
                <a:gd name="connsiteY46" fmla="*/ 283007 h 308838"/>
                <a:gd name="connsiteX47" fmla="*/ 15316 w 1643862"/>
                <a:gd name="connsiteY47" fmla="*/ 286207 h 308838"/>
                <a:gd name="connsiteX48" fmla="*/ 16002 w 1643862"/>
                <a:gd name="connsiteY48" fmla="*/ 288265 h 308838"/>
                <a:gd name="connsiteX49" fmla="*/ 16459 w 1643862"/>
                <a:gd name="connsiteY49" fmla="*/ 289636 h 308838"/>
                <a:gd name="connsiteX50" fmla="*/ 19202 w 1643862"/>
                <a:gd name="connsiteY50" fmla="*/ 294894 h 308838"/>
                <a:gd name="connsiteX51" fmla="*/ 19888 w 1643862"/>
                <a:gd name="connsiteY51" fmla="*/ 295580 h 308838"/>
                <a:gd name="connsiteX52" fmla="*/ 21031 w 1643862"/>
                <a:gd name="connsiteY52" fmla="*/ 296723 h 308838"/>
                <a:gd name="connsiteX53" fmla="*/ 24003 w 1643862"/>
                <a:gd name="connsiteY53" fmla="*/ 298323 h 308838"/>
                <a:gd name="connsiteX54" fmla="*/ 26518 w 1643862"/>
                <a:gd name="connsiteY54" fmla="*/ 299009 h 308838"/>
                <a:gd name="connsiteX55" fmla="*/ 34290 w 1643862"/>
                <a:gd name="connsiteY55" fmla="*/ 300152 h 308838"/>
                <a:gd name="connsiteX56" fmla="*/ 38405 w 1643862"/>
                <a:gd name="connsiteY56" fmla="*/ 300380 h 308838"/>
                <a:gd name="connsiteX57" fmla="*/ 40691 w 1643862"/>
                <a:gd name="connsiteY57" fmla="*/ 300380 h 308838"/>
                <a:gd name="connsiteX58" fmla="*/ 48235 w 1643862"/>
                <a:gd name="connsiteY58" fmla="*/ 300609 h 308838"/>
                <a:gd name="connsiteX59" fmla="*/ 156591 w 1643862"/>
                <a:gd name="connsiteY59" fmla="*/ 305867 h 308838"/>
                <a:gd name="connsiteX60" fmla="*/ 164363 w 1643862"/>
                <a:gd name="connsiteY60" fmla="*/ 306324 h 308838"/>
                <a:gd name="connsiteX61" fmla="*/ 169393 w 1643862"/>
                <a:gd name="connsiteY61" fmla="*/ 306553 h 308838"/>
                <a:gd name="connsiteX62" fmla="*/ 184709 w 1643862"/>
                <a:gd name="connsiteY62" fmla="*/ 307010 h 308838"/>
                <a:gd name="connsiteX63" fmla="*/ 191795 w 1643862"/>
                <a:gd name="connsiteY63" fmla="*/ 307238 h 308838"/>
                <a:gd name="connsiteX64" fmla="*/ 195910 w 1643862"/>
                <a:gd name="connsiteY64" fmla="*/ 307238 h 308838"/>
                <a:gd name="connsiteX65" fmla="*/ 203911 w 1643862"/>
                <a:gd name="connsiteY65" fmla="*/ 307467 h 308838"/>
                <a:gd name="connsiteX66" fmla="*/ 208255 w 1643862"/>
                <a:gd name="connsiteY66" fmla="*/ 307467 h 308838"/>
                <a:gd name="connsiteX67" fmla="*/ 217170 w 1643862"/>
                <a:gd name="connsiteY67" fmla="*/ 307696 h 308838"/>
                <a:gd name="connsiteX68" fmla="*/ 221742 w 1643862"/>
                <a:gd name="connsiteY68" fmla="*/ 307696 h 308838"/>
                <a:gd name="connsiteX69" fmla="*/ 226543 w 1643862"/>
                <a:gd name="connsiteY69" fmla="*/ 307696 h 308838"/>
                <a:gd name="connsiteX70" fmla="*/ 241402 w 1643862"/>
                <a:gd name="connsiteY70" fmla="*/ 307924 h 308838"/>
                <a:gd name="connsiteX71" fmla="*/ 246659 w 1643862"/>
                <a:gd name="connsiteY71" fmla="*/ 307924 h 308838"/>
                <a:gd name="connsiteX72" fmla="*/ 252146 w 1643862"/>
                <a:gd name="connsiteY72" fmla="*/ 307924 h 308838"/>
                <a:gd name="connsiteX73" fmla="*/ 274549 w 1643862"/>
                <a:gd name="connsiteY73" fmla="*/ 308153 h 308838"/>
                <a:gd name="connsiteX74" fmla="*/ 274777 w 1643862"/>
                <a:gd name="connsiteY74" fmla="*/ 308153 h 308838"/>
                <a:gd name="connsiteX75" fmla="*/ 286664 w 1643862"/>
                <a:gd name="connsiteY75" fmla="*/ 308381 h 308838"/>
                <a:gd name="connsiteX76" fmla="*/ 292837 w 1643862"/>
                <a:gd name="connsiteY76" fmla="*/ 308381 h 308838"/>
                <a:gd name="connsiteX77" fmla="*/ 305181 w 1643862"/>
                <a:gd name="connsiteY77" fmla="*/ 308381 h 308838"/>
                <a:gd name="connsiteX78" fmla="*/ 305181 w 1643862"/>
                <a:gd name="connsiteY78" fmla="*/ 308381 h 308838"/>
                <a:gd name="connsiteX79" fmla="*/ 330784 w 1643862"/>
                <a:gd name="connsiteY79" fmla="*/ 308610 h 308838"/>
                <a:gd name="connsiteX80" fmla="*/ 330784 w 1643862"/>
                <a:gd name="connsiteY80" fmla="*/ 308610 h 308838"/>
                <a:gd name="connsiteX81" fmla="*/ 364617 w 1643862"/>
                <a:gd name="connsiteY81" fmla="*/ 308839 h 308838"/>
                <a:gd name="connsiteX82" fmla="*/ 378562 w 1643862"/>
                <a:gd name="connsiteY82" fmla="*/ 308839 h 308838"/>
                <a:gd name="connsiteX83" fmla="*/ 392735 w 1643862"/>
                <a:gd name="connsiteY83" fmla="*/ 308839 h 308838"/>
                <a:gd name="connsiteX84" fmla="*/ 407137 w 1643862"/>
                <a:gd name="connsiteY84" fmla="*/ 308839 h 308838"/>
                <a:gd name="connsiteX85" fmla="*/ 414452 w 1643862"/>
                <a:gd name="connsiteY85" fmla="*/ 308839 h 308838"/>
                <a:gd name="connsiteX86" fmla="*/ 429082 w 1643862"/>
                <a:gd name="connsiteY86" fmla="*/ 308839 h 308838"/>
                <a:gd name="connsiteX87" fmla="*/ 458800 w 1643862"/>
                <a:gd name="connsiteY87" fmla="*/ 308839 h 308838"/>
                <a:gd name="connsiteX88" fmla="*/ 473659 w 1643862"/>
                <a:gd name="connsiteY88" fmla="*/ 308839 h 308838"/>
                <a:gd name="connsiteX89" fmla="*/ 481203 w 1643862"/>
                <a:gd name="connsiteY89" fmla="*/ 308839 h 308838"/>
                <a:gd name="connsiteX90" fmla="*/ 496291 w 1643862"/>
                <a:gd name="connsiteY90" fmla="*/ 308839 h 308838"/>
                <a:gd name="connsiteX91" fmla="*/ 503834 w 1643862"/>
                <a:gd name="connsiteY91" fmla="*/ 308839 h 308838"/>
                <a:gd name="connsiteX92" fmla="*/ 518922 w 1643862"/>
                <a:gd name="connsiteY92" fmla="*/ 308839 h 308838"/>
                <a:gd name="connsiteX93" fmla="*/ 526466 w 1643862"/>
                <a:gd name="connsiteY93" fmla="*/ 308839 h 308838"/>
                <a:gd name="connsiteX94" fmla="*/ 601218 w 1643862"/>
                <a:gd name="connsiteY94" fmla="*/ 308610 h 308838"/>
                <a:gd name="connsiteX95" fmla="*/ 665912 w 1643862"/>
                <a:gd name="connsiteY95" fmla="*/ 308381 h 308838"/>
                <a:gd name="connsiteX96" fmla="*/ 679628 w 1643862"/>
                <a:gd name="connsiteY96" fmla="*/ 308381 h 308838"/>
                <a:gd name="connsiteX97" fmla="*/ 719404 w 1643862"/>
                <a:gd name="connsiteY97" fmla="*/ 308153 h 308838"/>
                <a:gd name="connsiteX98" fmla="*/ 725805 w 1643862"/>
                <a:gd name="connsiteY98" fmla="*/ 308153 h 308838"/>
                <a:gd name="connsiteX99" fmla="*/ 738378 w 1643862"/>
                <a:gd name="connsiteY99" fmla="*/ 307924 h 308838"/>
                <a:gd name="connsiteX100" fmla="*/ 750494 w 1643862"/>
                <a:gd name="connsiteY100" fmla="*/ 307696 h 308838"/>
                <a:gd name="connsiteX101" fmla="*/ 756437 w 1643862"/>
                <a:gd name="connsiteY101" fmla="*/ 307696 h 308838"/>
                <a:gd name="connsiteX102" fmla="*/ 768096 w 1643862"/>
                <a:gd name="connsiteY102" fmla="*/ 307467 h 308838"/>
                <a:gd name="connsiteX103" fmla="*/ 779297 w 1643862"/>
                <a:gd name="connsiteY103" fmla="*/ 307238 h 308838"/>
                <a:gd name="connsiteX104" fmla="*/ 790042 w 1643862"/>
                <a:gd name="connsiteY104" fmla="*/ 307010 h 308838"/>
                <a:gd name="connsiteX105" fmla="*/ 800329 w 1643862"/>
                <a:gd name="connsiteY105" fmla="*/ 306781 h 308838"/>
                <a:gd name="connsiteX106" fmla="*/ 805358 w 1643862"/>
                <a:gd name="connsiteY106" fmla="*/ 306781 h 308838"/>
                <a:gd name="connsiteX107" fmla="*/ 814959 w 1643862"/>
                <a:gd name="connsiteY107" fmla="*/ 306553 h 308838"/>
                <a:gd name="connsiteX108" fmla="*/ 819531 w 1643862"/>
                <a:gd name="connsiteY108" fmla="*/ 306553 h 308838"/>
                <a:gd name="connsiteX109" fmla="*/ 828218 w 1643862"/>
                <a:gd name="connsiteY109" fmla="*/ 306324 h 308838"/>
                <a:gd name="connsiteX110" fmla="*/ 836447 w 1643862"/>
                <a:gd name="connsiteY110" fmla="*/ 306095 h 308838"/>
                <a:gd name="connsiteX111" fmla="*/ 857707 w 1643862"/>
                <a:gd name="connsiteY111" fmla="*/ 305410 h 308838"/>
                <a:gd name="connsiteX112" fmla="*/ 875081 w 1643862"/>
                <a:gd name="connsiteY112" fmla="*/ 304495 h 308838"/>
                <a:gd name="connsiteX113" fmla="*/ 890626 w 1643862"/>
                <a:gd name="connsiteY113" fmla="*/ 303581 h 308838"/>
                <a:gd name="connsiteX114" fmla="*/ 896569 w 1643862"/>
                <a:gd name="connsiteY114" fmla="*/ 303352 h 308838"/>
                <a:gd name="connsiteX115" fmla="*/ 899770 w 1643862"/>
                <a:gd name="connsiteY115" fmla="*/ 303124 h 308838"/>
                <a:gd name="connsiteX116" fmla="*/ 906399 w 1643862"/>
                <a:gd name="connsiteY116" fmla="*/ 302895 h 308838"/>
                <a:gd name="connsiteX117" fmla="*/ 913028 w 1643862"/>
                <a:gd name="connsiteY117" fmla="*/ 302666 h 308838"/>
                <a:gd name="connsiteX118" fmla="*/ 920344 w 1643862"/>
                <a:gd name="connsiteY118" fmla="*/ 302438 h 308838"/>
                <a:gd name="connsiteX119" fmla="*/ 924230 w 1643862"/>
                <a:gd name="connsiteY119" fmla="*/ 302438 h 308838"/>
                <a:gd name="connsiteX120" fmla="*/ 931774 w 1643862"/>
                <a:gd name="connsiteY120" fmla="*/ 302209 h 308838"/>
                <a:gd name="connsiteX121" fmla="*/ 932002 w 1643862"/>
                <a:gd name="connsiteY121" fmla="*/ 302209 h 308838"/>
                <a:gd name="connsiteX122" fmla="*/ 943889 w 1643862"/>
                <a:gd name="connsiteY122" fmla="*/ 301981 h 308838"/>
                <a:gd name="connsiteX123" fmla="*/ 952348 w 1643862"/>
                <a:gd name="connsiteY123" fmla="*/ 301752 h 308838"/>
                <a:gd name="connsiteX124" fmla="*/ 956691 w 1643862"/>
                <a:gd name="connsiteY124" fmla="*/ 301752 h 308838"/>
                <a:gd name="connsiteX125" fmla="*/ 961263 w 1643862"/>
                <a:gd name="connsiteY125" fmla="*/ 301752 h 308838"/>
                <a:gd name="connsiteX126" fmla="*/ 983894 w 1643862"/>
                <a:gd name="connsiteY126" fmla="*/ 301295 h 308838"/>
                <a:gd name="connsiteX127" fmla="*/ 988695 w 1643862"/>
                <a:gd name="connsiteY127" fmla="*/ 301295 h 308838"/>
                <a:gd name="connsiteX128" fmla="*/ 1003097 w 1643862"/>
                <a:gd name="connsiteY128" fmla="*/ 301066 h 308838"/>
                <a:gd name="connsiteX129" fmla="*/ 1017956 w 1643862"/>
                <a:gd name="connsiteY129" fmla="*/ 300838 h 308838"/>
                <a:gd name="connsiteX130" fmla="*/ 1018184 w 1643862"/>
                <a:gd name="connsiteY130" fmla="*/ 300838 h 308838"/>
                <a:gd name="connsiteX131" fmla="*/ 1028243 w 1643862"/>
                <a:gd name="connsiteY131" fmla="*/ 300609 h 308838"/>
                <a:gd name="connsiteX132" fmla="*/ 1033501 w 1643862"/>
                <a:gd name="connsiteY132" fmla="*/ 300609 h 308838"/>
                <a:gd name="connsiteX133" fmla="*/ 1043788 w 1643862"/>
                <a:gd name="connsiteY133" fmla="*/ 300380 h 308838"/>
                <a:gd name="connsiteX134" fmla="*/ 1043788 w 1643862"/>
                <a:gd name="connsiteY134" fmla="*/ 300380 h 308838"/>
                <a:gd name="connsiteX135" fmla="*/ 1054075 w 1643862"/>
                <a:gd name="connsiteY135" fmla="*/ 300380 h 308838"/>
                <a:gd name="connsiteX136" fmla="*/ 1059561 w 1643862"/>
                <a:gd name="connsiteY136" fmla="*/ 300380 h 308838"/>
                <a:gd name="connsiteX137" fmla="*/ 1070077 w 1643862"/>
                <a:gd name="connsiteY137" fmla="*/ 300380 h 308838"/>
                <a:gd name="connsiteX138" fmla="*/ 1075563 w 1643862"/>
                <a:gd name="connsiteY138" fmla="*/ 300380 h 308838"/>
                <a:gd name="connsiteX139" fmla="*/ 1080821 w 1643862"/>
                <a:gd name="connsiteY139" fmla="*/ 300380 h 308838"/>
                <a:gd name="connsiteX140" fmla="*/ 1091565 w 1643862"/>
                <a:gd name="connsiteY140" fmla="*/ 300380 h 308838"/>
                <a:gd name="connsiteX141" fmla="*/ 1091565 w 1643862"/>
                <a:gd name="connsiteY141" fmla="*/ 300380 h 308838"/>
                <a:gd name="connsiteX142" fmla="*/ 1118769 w 1643862"/>
                <a:gd name="connsiteY142" fmla="*/ 300152 h 308838"/>
                <a:gd name="connsiteX143" fmla="*/ 1118769 w 1643862"/>
                <a:gd name="connsiteY143" fmla="*/ 300152 h 308838"/>
                <a:gd name="connsiteX144" fmla="*/ 1135228 w 1643862"/>
                <a:gd name="connsiteY144" fmla="*/ 300152 h 308838"/>
                <a:gd name="connsiteX145" fmla="*/ 1140714 w 1643862"/>
                <a:gd name="connsiteY145" fmla="*/ 300152 h 308838"/>
                <a:gd name="connsiteX146" fmla="*/ 1162431 w 1643862"/>
                <a:gd name="connsiteY146" fmla="*/ 299923 h 308838"/>
                <a:gd name="connsiteX147" fmla="*/ 1167918 w 1643862"/>
                <a:gd name="connsiteY147" fmla="*/ 299923 h 308838"/>
                <a:gd name="connsiteX148" fmla="*/ 1184148 w 1643862"/>
                <a:gd name="connsiteY148" fmla="*/ 299923 h 308838"/>
                <a:gd name="connsiteX149" fmla="*/ 1189635 w 1643862"/>
                <a:gd name="connsiteY149" fmla="*/ 299923 h 308838"/>
                <a:gd name="connsiteX150" fmla="*/ 1210894 w 1643862"/>
                <a:gd name="connsiteY150" fmla="*/ 299923 h 308838"/>
                <a:gd name="connsiteX151" fmla="*/ 1226668 w 1643862"/>
                <a:gd name="connsiteY151" fmla="*/ 299923 h 308838"/>
                <a:gd name="connsiteX152" fmla="*/ 1247013 w 1643862"/>
                <a:gd name="connsiteY152" fmla="*/ 299923 h 308838"/>
                <a:gd name="connsiteX153" fmla="*/ 1252042 w 1643862"/>
                <a:gd name="connsiteY153" fmla="*/ 299923 h 308838"/>
                <a:gd name="connsiteX154" fmla="*/ 1266901 w 1643862"/>
                <a:gd name="connsiteY154" fmla="*/ 299923 h 308838"/>
                <a:gd name="connsiteX155" fmla="*/ 1266901 w 1643862"/>
                <a:gd name="connsiteY155" fmla="*/ 299923 h 308838"/>
                <a:gd name="connsiteX156" fmla="*/ 1285875 w 1643862"/>
                <a:gd name="connsiteY156" fmla="*/ 299923 h 308838"/>
                <a:gd name="connsiteX157" fmla="*/ 1285875 w 1643862"/>
                <a:gd name="connsiteY157" fmla="*/ 299923 h 308838"/>
                <a:gd name="connsiteX158" fmla="*/ 1295019 w 1643862"/>
                <a:gd name="connsiteY158" fmla="*/ 299923 h 308838"/>
                <a:gd name="connsiteX159" fmla="*/ 1303935 w 1643862"/>
                <a:gd name="connsiteY159" fmla="*/ 299923 h 308838"/>
                <a:gd name="connsiteX160" fmla="*/ 1316965 w 1643862"/>
                <a:gd name="connsiteY160" fmla="*/ 299923 h 308838"/>
                <a:gd name="connsiteX161" fmla="*/ 1321080 w 1643862"/>
                <a:gd name="connsiteY161" fmla="*/ 299923 h 308838"/>
                <a:gd name="connsiteX162" fmla="*/ 1340968 w 1643862"/>
                <a:gd name="connsiteY162" fmla="*/ 299923 h 308838"/>
                <a:gd name="connsiteX163" fmla="*/ 1348283 w 1643862"/>
                <a:gd name="connsiteY163" fmla="*/ 299923 h 308838"/>
                <a:gd name="connsiteX164" fmla="*/ 1368400 w 1643862"/>
                <a:gd name="connsiteY164" fmla="*/ 299923 h 308838"/>
                <a:gd name="connsiteX165" fmla="*/ 1371372 w 1643862"/>
                <a:gd name="connsiteY165" fmla="*/ 299923 h 308838"/>
                <a:gd name="connsiteX166" fmla="*/ 1377087 w 1643862"/>
                <a:gd name="connsiteY166" fmla="*/ 299923 h 308838"/>
                <a:gd name="connsiteX167" fmla="*/ 1384859 w 1643862"/>
                <a:gd name="connsiteY167" fmla="*/ 299923 h 308838"/>
                <a:gd name="connsiteX168" fmla="*/ 1387374 w 1643862"/>
                <a:gd name="connsiteY168" fmla="*/ 299923 h 308838"/>
                <a:gd name="connsiteX169" fmla="*/ 1407490 w 1643862"/>
                <a:gd name="connsiteY169" fmla="*/ 299923 h 308838"/>
                <a:gd name="connsiteX170" fmla="*/ 1443609 w 1643862"/>
                <a:gd name="connsiteY170" fmla="*/ 299695 h 308838"/>
                <a:gd name="connsiteX171" fmla="*/ 1467384 w 1643862"/>
                <a:gd name="connsiteY171" fmla="*/ 299466 h 308838"/>
                <a:gd name="connsiteX172" fmla="*/ 1479499 w 1643862"/>
                <a:gd name="connsiteY172" fmla="*/ 299466 h 308838"/>
                <a:gd name="connsiteX173" fmla="*/ 1527505 w 1643862"/>
                <a:gd name="connsiteY173" fmla="*/ 298780 h 308838"/>
                <a:gd name="connsiteX174" fmla="*/ 1539621 w 1643862"/>
                <a:gd name="connsiteY174" fmla="*/ 298323 h 308838"/>
                <a:gd name="connsiteX175" fmla="*/ 1599743 w 1643862"/>
                <a:gd name="connsiteY175" fmla="*/ 294894 h 308838"/>
                <a:gd name="connsiteX176" fmla="*/ 1620088 w 1643862"/>
                <a:gd name="connsiteY176" fmla="*/ 282092 h 308838"/>
                <a:gd name="connsiteX177" fmla="*/ 1621231 w 1643862"/>
                <a:gd name="connsiteY177" fmla="*/ 277749 h 308838"/>
                <a:gd name="connsiteX178" fmla="*/ 1621689 w 1643862"/>
                <a:gd name="connsiteY178" fmla="*/ 275234 h 308838"/>
                <a:gd name="connsiteX179" fmla="*/ 1621917 w 1643862"/>
                <a:gd name="connsiteY179" fmla="*/ 272720 h 308838"/>
                <a:gd name="connsiteX180" fmla="*/ 1621917 w 1643862"/>
                <a:gd name="connsiteY180" fmla="*/ 272034 h 308838"/>
                <a:gd name="connsiteX181" fmla="*/ 1624889 w 1643862"/>
                <a:gd name="connsiteY181" fmla="*/ 236601 h 308838"/>
                <a:gd name="connsiteX182" fmla="*/ 1625803 w 1643862"/>
                <a:gd name="connsiteY182" fmla="*/ 227686 h 308838"/>
                <a:gd name="connsiteX183" fmla="*/ 1627632 w 1643862"/>
                <a:gd name="connsiteY183" fmla="*/ 200711 h 308838"/>
                <a:gd name="connsiteX184" fmla="*/ 1631061 w 1643862"/>
                <a:gd name="connsiteY184" fmla="*/ 153848 h 308838"/>
                <a:gd name="connsiteX185" fmla="*/ 1640434 w 1643862"/>
                <a:gd name="connsiteY185" fmla="*/ 76124 h 308838"/>
                <a:gd name="connsiteX186" fmla="*/ 1642720 w 1643862"/>
                <a:gd name="connsiteY186" fmla="*/ 55321 h 308838"/>
                <a:gd name="connsiteX187" fmla="*/ 1643863 w 1643862"/>
                <a:gd name="connsiteY187" fmla="*/ 34519 h 308838"/>
                <a:gd name="connsiteX188" fmla="*/ 1643863 w 1643862"/>
                <a:gd name="connsiteY188" fmla="*/ 30861 h 308838"/>
                <a:gd name="connsiteX189" fmla="*/ 1643634 w 1643862"/>
                <a:gd name="connsiteY189" fmla="*/ 27203 h 308838"/>
                <a:gd name="connsiteX190" fmla="*/ 1642263 w 1643862"/>
                <a:gd name="connsiteY190" fmla="*/ 22860 h 308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1643862" h="308838">
                  <a:moveTo>
                    <a:pt x="1642263" y="22860"/>
                  </a:moveTo>
                  <a:cubicBezTo>
                    <a:pt x="1641577" y="20117"/>
                    <a:pt x="1640662" y="17831"/>
                    <a:pt x="1639291" y="16002"/>
                  </a:cubicBezTo>
                  <a:cubicBezTo>
                    <a:pt x="1635405" y="10744"/>
                    <a:pt x="1628775" y="8230"/>
                    <a:pt x="1618031" y="5486"/>
                  </a:cubicBezTo>
                  <a:cubicBezTo>
                    <a:pt x="1617345" y="5258"/>
                    <a:pt x="1616431" y="5029"/>
                    <a:pt x="1615745" y="4801"/>
                  </a:cubicBezTo>
                  <a:cubicBezTo>
                    <a:pt x="1615516" y="4801"/>
                    <a:pt x="1615288" y="4801"/>
                    <a:pt x="1615059" y="4572"/>
                  </a:cubicBezTo>
                  <a:cubicBezTo>
                    <a:pt x="1614373" y="4343"/>
                    <a:pt x="1613688" y="4343"/>
                    <a:pt x="1613002" y="4115"/>
                  </a:cubicBezTo>
                  <a:cubicBezTo>
                    <a:pt x="1612773" y="4115"/>
                    <a:pt x="1612545" y="4115"/>
                    <a:pt x="1612316" y="3886"/>
                  </a:cubicBezTo>
                  <a:cubicBezTo>
                    <a:pt x="1611402" y="3658"/>
                    <a:pt x="1610487" y="3658"/>
                    <a:pt x="1609573" y="3429"/>
                  </a:cubicBezTo>
                  <a:cubicBezTo>
                    <a:pt x="1609344" y="3429"/>
                    <a:pt x="1608887" y="3429"/>
                    <a:pt x="1608658" y="3200"/>
                  </a:cubicBezTo>
                  <a:cubicBezTo>
                    <a:pt x="1607973" y="3200"/>
                    <a:pt x="1607287" y="2972"/>
                    <a:pt x="1606601" y="2972"/>
                  </a:cubicBezTo>
                  <a:cubicBezTo>
                    <a:pt x="1606144" y="2972"/>
                    <a:pt x="1605687" y="2743"/>
                    <a:pt x="1605458" y="2743"/>
                  </a:cubicBezTo>
                  <a:cubicBezTo>
                    <a:pt x="1604544" y="2515"/>
                    <a:pt x="1603858" y="2515"/>
                    <a:pt x="1602943" y="2515"/>
                  </a:cubicBezTo>
                  <a:cubicBezTo>
                    <a:pt x="1602258" y="2515"/>
                    <a:pt x="1601800" y="2286"/>
                    <a:pt x="1601115" y="2286"/>
                  </a:cubicBezTo>
                  <a:cubicBezTo>
                    <a:pt x="1600429" y="2286"/>
                    <a:pt x="1599972" y="2057"/>
                    <a:pt x="1599286" y="2057"/>
                  </a:cubicBezTo>
                  <a:cubicBezTo>
                    <a:pt x="1598600" y="2057"/>
                    <a:pt x="1598143" y="1829"/>
                    <a:pt x="1597457" y="1829"/>
                  </a:cubicBezTo>
                  <a:cubicBezTo>
                    <a:pt x="1597000" y="1829"/>
                    <a:pt x="1596314" y="1829"/>
                    <a:pt x="1595857" y="1600"/>
                  </a:cubicBezTo>
                  <a:cubicBezTo>
                    <a:pt x="1594485" y="1372"/>
                    <a:pt x="1593114" y="1372"/>
                    <a:pt x="1591742" y="1143"/>
                  </a:cubicBezTo>
                  <a:cubicBezTo>
                    <a:pt x="1591513" y="1143"/>
                    <a:pt x="1591056" y="1143"/>
                    <a:pt x="1590828" y="1143"/>
                  </a:cubicBezTo>
                  <a:cubicBezTo>
                    <a:pt x="1589913" y="1143"/>
                    <a:pt x="1589227" y="914"/>
                    <a:pt x="1588313" y="914"/>
                  </a:cubicBezTo>
                  <a:cubicBezTo>
                    <a:pt x="1588084" y="914"/>
                    <a:pt x="1587627" y="914"/>
                    <a:pt x="1587170" y="914"/>
                  </a:cubicBezTo>
                  <a:cubicBezTo>
                    <a:pt x="1584198" y="686"/>
                    <a:pt x="1581226" y="457"/>
                    <a:pt x="1578026" y="229"/>
                  </a:cubicBezTo>
                  <a:cubicBezTo>
                    <a:pt x="1577797" y="229"/>
                    <a:pt x="1577797" y="229"/>
                    <a:pt x="1577569" y="229"/>
                  </a:cubicBezTo>
                  <a:cubicBezTo>
                    <a:pt x="1576426" y="229"/>
                    <a:pt x="1575283" y="0"/>
                    <a:pt x="1574140" y="0"/>
                  </a:cubicBezTo>
                  <a:cubicBezTo>
                    <a:pt x="1575054" y="4801"/>
                    <a:pt x="1575511" y="9601"/>
                    <a:pt x="1575511" y="13945"/>
                  </a:cubicBezTo>
                  <a:cubicBezTo>
                    <a:pt x="1575511" y="37490"/>
                    <a:pt x="1565453" y="53492"/>
                    <a:pt x="1551737" y="71323"/>
                  </a:cubicBezTo>
                  <a:cubicBezTo>
                    <a:pt x="1515390" y="118415"/>
                    <a:pt x="1462126" y="150876"/>
                    <a:pt x="1405433" y="167335"/>
                  </a:cubicBezTo>
                  <a:cubicBezTo>
                    <a:pt x="1353998" y="182194"/>
                    <a:pt x="1298677" y="184480"/>
                    <a:pt x="1245413" y="185623"/>
                  </a:cubicBezTo>
                  <a:cubicBezTo>
                    <a:pt x="1132256" y="188138"/>
                    <a:pt x="1018642" y="191338"/>
                    <a:pt x="905485" y="186538"/>
                  </a:cubicBezTo>
                  <a:cubicBezTo>
                    <a:pt x="789127" y="181737"/>
                    <a:pt x="672998" y="181280"/>
                    <a:pt x="556641" y="182880"/>
                  </a:cubicBezTo>
                  <a:cubicBezTo>
                    <a:pt x="440055" y="184252"/>
                    <a:pt x="323469" y="186995"/>
                    <a:pt x="206654" y="186080"/>
                  </a:cubicBezTo>
                  <a:cubicBezTo>
                    <a:pt x="137617" y="185623"/>
                    <a:pt x="68580" y="183109"/>
                    <a:pt x="0" y="176708"/>
                  </a:cubicBezTo>
                  <a:cubicBezTo>
                    <a:pt x="229" y="179222"/>
                    <a:pt x="457" y="181508"/>
                    <a:pt x="686" y="183794"/>
                  </a:cubicBezTo>
                  <a:cubicBezTo>
                    <a:pt x="686" y="183794"/>
                    <a:pt x="686" y="183794"/>
                    <a:pt x="686" y="183794"/>
                  </a:cubicBezTo>
                  <a:cubicBezTo>
                    <a:pt x="686" y="184937"/>
                    <a:pt x="914" y="186080"/>
                    <a:pt x="914" y="187223"/>
                  </a:cubicBezTo>
                  <a:cubicBezTo>
                    <a:pt x="914" y="187223"/>
                    <a:pt x="914" y="187223"/>
                    <a:pt x="914" y="187223"/>
                  </a:cubicBezTo>
                  <a:cubicBezTo>
                    <a:pt x="914" y="188366"/>
                    <a:pt x="1143" y="189281"/>
                    <a:pt x="1143" y="190424"/>
                  </a:cubicBezTo>
                  <a:cubicBezTo>
                    <a:pt x="1143" y="190652"/>
                    <a:pt x="1143" y="190881"/>
                    <a:pt x="1143" y="191110"/>
                  </a:cubicBezTo>
                  <a:cubicBezTo>
                    <a:pt x="1143" y="192024"/>
                    <a:pt x="1372" y="192710"/>
                    <a:pt x="1372" y="193624"/>
                  </a:cubicBezTo>
                  <a:cubicBezTo>
                    <a:pt x="1372" y="193853"/>
                    <a:pt x="1372" y="194310"/>
                    <a:pt x="1372" y="194539"/>
                  </a:cubicBezTo>
                  <a:cubicBezTo>
                    <a:pt x="1372" y="195224"/>
                    <a:pt x="1600" y="195910"/>
                    <a:pt x="1600" y="196596"/>
                  </a:cubicBezTo>
                  <a:cubicBezTo>
                    <a:pt x="1600" y="197053"/>
                    <a:pt x="1600" y="197739"/>
                    <a:pt x="1829" y="198196"/>
                  </a:cubicBezTo>
                  <a:cubicBezTo>
                    <a:pt x="1829" y="198653"/>
                    <a:pt x="1829" y="199111"/>
                    <a:pt x="2057" y="199568"/>
                  </a:cubicBezTo>
                  <a:cubicBezTo>
                    <a:pt x="2057" y="200482"/>
                    <a:pt x="2286" y="201397"/>
                    <a:pt x="2286" y="202311"/>
                  </a:cubicBezTo>
                  <a:cubicBezTo>
                    <a:pt x="5029" y="225400"/>
                    <a:pt x="7315" y="248488"/>
                    <a:pt x="11887" y="271348"/>
                  </a:cubicBezTo>
                  <a:cubicBezTo>
                    <a:pt x="12116" y="272263"/>
                    <a:pt x="12344" y="273177"/>
                    <a:pt x="12344" y="274091"/>
                  </a:cubicBezTo>
                  <a:cubicBezTo>
                    <a:pt x="12802" y="275920"/>
                    <a:pt x="13030" y="277520"/>
                    <a:pt x="13487" y="278892"/>
                  </a:cubicBezTo>
                  <a:cubicBezTo>
                    <a:pt x="13716" y="280492"/>
                    <a:pt x="14173" y="281864"/>
                    <a:pt x="14402" y="283007"/>
                  </a:cubicBezTo>
                  <a:cubicBezTo>
                    <a:pt x="14630" y="284150"/>
                    <a:pt x="15088" y="285293"/>
                    <a:pt x="15316" y="286207"/>
                  </a:cubicBezTo>
                  <a:cubicBezTo>
                    <a:pt x="15545" y="286893"/>
                    <a:pt x="15773" y="287579"/>
                    <a:pt x="16002" y="288265"/>
                  </a:cubicBezTo>
                  <a:cubicBezTo>
                    <a:pt x="16231" y="288722"/>
                    <a:pt x="16459" y="289179"/>
                    <a:pt x="16459" y="289636"/>
                  </a:cubicBezTo>
                  <a:cubicBezTo>
                    <a:pt x="17374" y="291694"/>
                    <a:pt x="18288" y="293522"/>
                    <a:pt x="19202" y="294894"/>
                  </a:cubicBezTo>
                  <a:cubicBezTo>
                    <a:pt x="19431" y="295123"/>
                    <a:pt x="19660" y="295351"/>
                    <a:pt x="19888" y="295580"/>
                  </a:cubicBezTo>
                  <a:cubicBezTo>
                    <a:pt x="20345" y="296037"/>
                    <a:pt x="20574" y="296266"/>
                    <a:pt x="21031" y="296723"/>
                  </a:cubicBezTo>
                  <a:cubicBezTo>
                    <a:pt x="21946" y="297409"/>
                    <a:pt x="22860" y="297866"/>
                    <a:pt x="24003" y="298323"/>
                  </a:cubicBezTo>
                  <a:cubicBezTo>
                    <a:pt x="24689" y="298552"/>
                    <a:pt x="25603" y="298780"/>
                    <a:pt x="26518" y="299009"/>
                  </a:cubicBezTo>
                  <a:cubicBezTo>
                    <a:pt x="28575" y="299466"/>
                    <a:pt x="31318" y="299923"/>
                    <a:pt x="34290" y="300152"/>
                  </a:cubicBezTo>
                  <a:cubicBezTo>
                    <a:pt x="35433" y="300152"/>
                    <a:pt x="36805" y="300380"/>
                    <a:pt x="38405" y="300380"/>
                  </a:cubicBezTo>
                  <a:cubicBezTo>
                    <a:pt x="39091" y="300380"/>
                    <a:pt x="39776" y="300380"/>
                    <a:pt x="40691" y="300380"/>
                  </a:cubicBezTo>
                  <a:cubicBezTo>
                    <a:pt x="42977" y="300380"/>
                    <a:pt x="45491" y="300609"/>
                    <a:pt x="48235" y="300609"/>
                  </a:cubicBezTo>
                  <a:cubicBezTo>
                    <a:pt x="84353" y="301752"/>
                    <a:pt x="120472" y="303124"/>
                    <a:pt x="156591" y="305867"/>
                  </a:cubicBezTo>
                  <a:cubicBezTo>
                    <a:pt x="158648" y="306095"/>
                    <a:pt x="161392" y="306095"/>
                    <a:pt x="164363" y="306324"/>
                  </a:cubicBezTo>
                  <a:cubicBezTo>
                    <a:pt x="165964" y="306324"/>
                    <a:pt x="167564" y="306553"/>
                    <a:pt x="169393" y="306553"/>
                  </a:cubicBezTo>
                  <a:cubicBezTo>
                    <a:pt x="173736" y="306781"/>
                    <a:pt x="178994" y="307010"/>
                    <a:pt x="184709" y="307010"/>
                  </a:cubicBezTo>
                  <a:cubicBezTo>
                    <a:pt x="186995" y="307010"/>
                    <a:pt x="189281" y="307238"/>
                    <a:pt x="191795" y="307238"/>
                  </a:cubicBezTo>
                  <a:cubicBezTo>
                    <a:pt x="193167" y="307238"/>
                    <a:pt x="194539" y="307238"/>
                    <a:pt x="195910" y="307238"/>
                  </a:cubicBezTo>
                  <a:cubicBezTo>
                    <a:pt x="198425" y="307238"/>
                    <a:pt x="201168" y="307467"/>
                    <a:pt x="203911" y="307467"/>
                  </a:cubicBezTo>
                  <a:cubicBezTo>
                    <a:pt x="205283" y="307467"/>
                    <a:pt x="206654" y="307467"/>
                    <a:pt x="208255" y="307467"/>
                  </a:cubicBezTo>
                  <a:cubicBezTo>
                    <a:pt x="211226" y="307467"/>
                    <a:pt x="213970" y="307696"/>
                    <a:pt x="217170" y="307696"/>
                  </a:cubicBezTo>
                  <a:cubicBezTo>
                    <a:pt x="218770" y="307696"/>
                    <a:pt x="220142" y="307696"/>
                    <a:pt x="221742" y="307696"/>
                  </a:cubicBezTo>
                  <a:cubicBezTo>
                    <a:pt x="223342" y="307696"/>
                    <a:pt x="224942" y="307696"/>
                    <a:pt x="226543" y="307696"/>
                  </a:cubicBezTo>
                  <a:cubicBezTo>
                    <a:pt x="231343" y="307696"/>
                    <a:pt x="236372" y="307924"/>
                    <a:pt x="241402" y="307924"/>
                  </a:cubicBezTo>
                  <a:cubicBezTo>
                    <a:pt x="243230" y="307924"/>
                    <a:pt x="244831" y="307924"/>
                    <a:pt x="246659" y="307924"/>
                  </a:cubicBezTo>
                  <a:cubicBezTo>
                    <a:pt x="248488" y="307924"/>
                    <a:pt x="250317" y="307924"/>
                    <a:pt x="252146" y="307924"/>
                  </a:cubicBezTo>
                  <a:cubicBezTo>
                    <a:pt x="259232" y="307924"/>
                    <a:pt x="266776" y="308153"/>
                    <a:pt x="274549" y="308153"/>
                  </a:cubicBezTo>
                  <a:cubicBezTo>
                    <a:pt x="274549" y="308153"/>
                    <a:pt x="274549" y="308153"/>
                    <a:pt x="274777" y="308153"/>
                  </a:cubicBezTo>
                  <a:cubicBezTo>
                    <a:pt x="278663" y="308153"/>
                    <a:pt x="282550" y="308153"/>
                    <a:pt x="286664" y="308381"/>
                  </a:cubicBezTo>
                  <a:cubicBezTo>
                    <a:pt x="288722" y="308381"/>
                    <a:pt x="290779" y="308381"/>
                    <a:pt x="292837" y="308381"/>
                  </a:cubicBezTo>
                  <a:cubicBezTo>
                    <a:pt x="296951" y="308381"/>
                    <a:pt x="301066" y="308381"/>
                    <a:pt x="305181" y="308381"/>
                  </a:cubicBezTo>
                  <a:cubicBezTo>
                    <a:pt x="305181" y="308381"/>
                    <a:pt x="305181" y="308381"/>
                    <a:pt x="305181" y="308381"/>
                  </a:cubicBezTo>
                  <a:cubicBezTo>
                    <a:pt x="313639" y="308381"/>
                    <a:pt x="322097" y="308610"/>
                    <a:pt x="330784" y="308610"/>
                  </a:cubicBezTo>
                  <a:cubicBezTo>
                    <a:pt x="330784" y="308610"/>
                    <a:pt x="330784" y="308610"/>
                    <a:pt x="330784" y="308610"/>
                  </a:cubicBezTo>
                  <a:cubicBezTo>
                    <a:pt x="341757" y="308610"/>
                    <a:pt x="352958" y="308839"/>
                    <a:pt x="364617" y="308839"/>
                  </a:cubicBezTo>
                  <a:cubicBezTo>
                    <a:pt x="369189" y="308839"/>
                    <a:pt x="373990" y="308839"/>
                    <a:pt x="378562" y="308839"/>
                  </a:cubicBezTo>
                  <a:cubicBezTo>
                    <a:pt x="383362" y="308839"/>
                    <a:pt x="387934" y="308839"/>
                    <a:pt x="392735" y="308839"/>
                  </a:cubicBezTo>
                  <a:cubicBezTo>
                    <a:pt x="397535" y="308839"/>
                    <a:pt x="402336" y="308839"/>
                    <a:pt x="407137" y="308839"/>
                  </a:cubicBezTo>
                  <a:cubicBezTo>
                    <a:pt x="409651" y="308839"/>
                    <a:pt x="411937" y="308839"/>
                    <a:pt x="414452" y="308839"/>
                  </a:cubicBezTo>
                  <a:cubicBezTo>
                    <a:pt x="419252" y="308839"/>
                    <a:pt x="424053" y="308839"/>
                    <a:pt x="429082" y="308839"/>
                  </a:cubicBezTo>
                  <a:cubicBezTo>
                    <a:pt x="438912" y="308839"/>
                    <a:pt x="448742" y="308839"/>
                    <a:pt x="458800" y="308839"/>
                  </a:cubicBezTo>
                  <a:cubicBezTo>
                    <a:pt x="463829" y="308839"/>
                    <a:pt x="468859" y="308839"/>
                    <a:pt x="473659" y="308839"/>
                  </a:cubicBezTo>
                  <a:cubicBezTo>
                    <a:pt x="476174" y="308839"/>
                    <a:pt x="478688" y="308839"/>
                    <a:pt x="481203" y="308839"/>
                  </a:cubicBezTo>
                  <a:cubicBezTo>
                    <a:pt x="486232" y="308839"/>
                    <a:pt x="491261" y="308839"/>
                    <a:pt x="496291" y="308839"/>
                  </a:cubicBezTo>
                  <a:cubicBezTo>
                    <a:pt x="498805" y="308839"/>
                    <a:pt x="501320" y="308839"/>
                    <a:pt x="503834" y="308839"/>
                  </a:cubicBezTo>
                  <a:cubicBezTo>
                    <a:pt x="508864" y="308839"/>
                    <a:pt x="513893" y="308839"/>
                    <a:pt x="518922" y="308839"/>
                  </a:cubicBezTo>
                  <a:cubicBezTo>
                    <a:pt x="521437" y="308839"/>
                    <a:pt x="523951" y="308839"/>
                    <a:pt x="526466" y="308839"/>
                  </a:cubicBezTo>
                  <a:cubicBezTo>
                    <a:pt x="551612" y="308839"/>
                    <a:pt x="576758" y="308839"/>
                    <a:pt x="601218" y="308610"/>
                  </a:cubicBezTo>
                  <a:cubicBezTo>
                    <a:pt x="623392" y="308610"/>
                    <a:pt x="645109" y="308381"/>
                    <a:pt x="665912" y="308381"/>
                  </a:cubicBezTo>
                  <a:cubicBezTo>
                    <a:pt x="670484" y="308381"/>
                    <a:pt x="675284" y="308381"/>
                    <a:pt x="679628" y="308381"/>
                  </a:cubicBezTo>
                  <a:cubicBezTo>
                    <a:pt x="693344" y="308381"/>
                    <a:pt x="706603" y="308153"/>
                    <a:pt x="719404" y="308153"/>
                  </a:cubicBezTo>
                  <a:cubicBezTo>
                    <a:pt x="721462" y="308153"/>
                    <a:pt x="723748" y="308153"/>
                    <a:pt x="725805" y="308153"/>
                  </a:cubicBezTo>
                  <a:cubicBezTo>
                    <a:pt x="730148" y="308153"/>
                    <a:pt x="734263" y="308153"/>
                    <a:pt x="738378" y="307924"/>
                  </a:cubicBezTo>
                  <a:cubicBezTo>
                    <a:pt x="742493" y="307696"/>
                    <a:pt x="746608" y="307924"/>
                    <a:pt x="750494" y="307696"/>
                  </a:cubicBezTo>
                  <a:cubicBezTo>
                    <a:pt x="752551" y="307696"/>
                    <a:pt x="754380" y="307696"/>
                    <a:pt x="756437" y="307696"/>
                  </a:cubicBezTo>
                  <a:cubicBezTo>
                    <a:pt x="760324" y="307696"/>
                    <a:pt x="764210" y="307696"/>
                    <a:pt x="768096" y="307467"/>
                  </a:cubicBezTo>
                  <a:cubicBezTo>
                    <a:pt x="771982" y="307467"/>
                    <a:pt x="775640" y="307467"/>
                    <a:pt x="779297" y="307238"/>
                  </a:cubicBezTo>
                  <a:cubicBezTo>
                    <a:pt x="782955" y="307238"/>
                    <a:pt x="786613" y="307238"/>
                    <a:pt x="790042" y="307010"/>
                  </a:cubicBezTo>
                  <a:cubicBezTo>
                    <a:pt x="793471" y="307010"/>
                    <a:pt x="796900" y="307010"/>
                    <a:pt x="800329" y="306781"/>
                  </a:cubicBezTo>
                  <a:cubicBezTo>
                    <a:pt x="801929" y="306781"/>
                    <a:pt x="803758" y="306781"/>
                    <a:pt x="805358" y="306781"/>
                  </a:cubicBezTo>
                  <a:cubicBezTo>
                    <a:pt x="808558" y="306781"/>
                    <a:pt x="811759" y="306553"/>
                    <a:pt x="814959" y="306553"/>
                  </a:cubicBezTo>
                  <a:cubicBezTo>
                    <a:pt x="816559" y="306553"/>
                    <a:pt x="817931" y="306553"/>
                    <a:pt x="819531" y="306553"/>
                  </a:cubicBezTo>
                  <a:cubicBezTo>
                    <a:pt x="822503" y="306553"/>
                    <a:pt x="825475" y="306324"/>
                    <a:pt x="828218" y="306324"/>
                  </a:cubicBezTo>
                  <a:cubicBezTo>
                    <a:pt x="830961" y="306324"/>
                    <a:pt x="833704" y="306095"/>
                    <a:pt x="836447" y="306095"/>
                  </a:cubicBezTo>
                  <a:cubicBezTo>
                    <a:pt x="844448" y="305867"/>
                    <a:pt x="851535" y="305638"/>
                    <a:pt x="857707" y="305410"/>
                  </a:cubicBezTo>
                  <a:cubicBezTo>
                    <a:pt x="864794" y="305181"/>
                    <a:pt x="870737" y="304952"/>
                    <a:pt x="875081" y="304495"/>
                  </a:cubicBezTo>
                  <a:cubicBezTo>
                    <a:pt x="879653" y="304267"/>
                    <a:pt x="884682" y="303809"/>
                    <a:pt x="890626" y="303581"/>
                  </a:cubicBezTo>
                  <a:cubicBezTo>
                    <a:pt x="892454" y="303581"/>
                    <a:pt x="894512" y="303352"/>
                    <a:pt x="896569" y="303352"/>
                  </a:cubicBezTo>
                  <a:cubicBezTo>
                    <a:pt x="897712" y="303352"/>
                    <a:pt x="898627" y="303352"/>
                    <a:pt x="899770" y="303124"/>
                  </a:cubicBezTo>
                  <a:cubicBezTo>
                    <a:pt x="901827" y="303124"/>
                    <a:pt x="904113" y="302895"/>
                    <a:pt x="906399" y="302895"/>
                  </a:cubicBezTo>
                  <a:cubicBezTo>
                    <a:pt x="908456" y="302895"/>
                    <a:pt x="910742" y="302666"/>
                    <a:pt x="913028" y="302666"/>
                  </a:cubicBezTo>
                  <a:cubicBezTo>
                    <a:pt x="915314" y="302666"/>
                    <a:pt x="917829" y="302438"/>
                    <a:pt x="920344" y="302438"/>
                  </a:cubicBezTo>
                  <a:cubicBezTo>
                    <a:pt x="921715" y="302438"/>
                    <a:pt x="922858" y="302438"/>
                    <a:pt x="924230" y="302438"/>
                  </a:cubicBezTo>
                  <a:cubicBezTo>
                    <a:pt x="926744" y="302438"/>
                    <a:pt x="929259" y="302209"/>
                    <a:pt x="931774" y="302209"/>
                  </a:cubicBezTo>
                  <a:cubicBezTo>
                    <a:pt x="931774" y="302209"/>
                    <a:pt x="932002" y="302209"/>
                    <a:pt x="932002" y="302209"/>
                  </a:cubicBezTo>
                  <a:cubicBezTo>
                    <a:pt x="935888" y="302209"/>
                    <a:pt x="939775" y="301981"/>
                    <a:pt x="943889" y="301981"/>
                  </a:cubicBezTo>
                  <a:cubicBezTo>
                    <a:pt x="946633" y="301981"/>
                    <a:pt x="949604" y="301752"/>
                    <a:pt x="952348" y="301752"/>
                  </a:cubicBezTo>
                  <a:cubicBezTo>
                    <a:pt x="953719" y="301752"/>
                    <a:pt x="955319" y="301752"/>
                    <a:pt x="956691" y="301752"/>
                  </a:cubicBezTo>
                  <a:cubicBezTo>
                    <a:pt x="958063" y="301752"/>
                    <a:pt x="959663" y="301752"/>
                    <a:pt x="961263" y="301752"/>
                  </a:cubicBezTo>
                  <a:cubicBezTo>
                    <a:pt x="968578" y="301523"/>
                    <a:pt x="976122" y="301523"/>
                    <a:pt x="983894" y="301295"/>
                  </a:cubicBezTo>
                  <a:cubicBezTo>
                    <a:pt x="985495" y="301295"/>
                    <a:pt x="987095" y="301295"/>
                    <a:pt x="988695" y="301295"/>
                  </a:cubicBezTo>
                  <a:cubicBezTo>
                    <a:pt x="993496" y="301295"/>
                    <a:pt x="998296" y="301066"/>
                    <a:pt x="1003097" y="301066"/>
                  </a:cubicBezTo>
                  <a:cubicBezTo>
                    <a:pt x="1007897" y="301066"/>
                    <a:pt x="1012927" y="300838"/>
                    <a:pt x="1017956" y="300838"/>
                  </a:cubicBezTo>
                  <a:cubicBezTo>
                    <a:pt x="1017956" y="300838"/>
                    <a:pt x="1017956" y="300838"/>
                    <a:pt x="1018184" y="300838"/>
                  </a:cubicBezTo>
                  <a:cubicBezTo>
                    <a:pt x="1021385" y="300838"/>
                    <a:pt x="1024814" y="300838"/>
                    <a:pt x="1028243" y="300609"/>
                  </a:cubicBezTo>
                  <a:cubicBezTo>
                    <a:pt x="1030072" y="300609"/>
                    <a:pt x="1031672" y="300609"/>
                    <a:pt x="1033501" y="300609"/>
                  </a:cubicBezTo>
                  <a:cubicBezTo>
                    <a:pt x="1036930" y="300609"/>
                    <a:pt x="1040359" y="300609"/>
                    <a:pt x="1043788" y="300380"/>
                  </a:cubicBezTo>
                  <a:cubicBezTo>
                    <a:pt x="1043788" y="300380"/>
                    <a:pt x="1043788" y="300380"/>
                    <a:pt x="1043788" y="300380"/>
                  </a:cubicBezTo>
                  <a:cubicBezTo>
                    <a:pt x="1047217" y="300380"/>
                    <a:pt x="1050646" y="300380"/>
                    <a:pt x="1054075" y="300380"/>
                  </a:cubicBezTo>
                  <a:cubicBezTo>
                    <a:pt x="1055904" y="300380"/>
                    <a:pt x="1057732" y="300380"/>
                    <a:pt x="1059561" y="300380"/>
                  </a:cubicBezTo>
                  <a:cubicBezTo>
                    <a:pt x="1062990" y="300380"/>
                    <a:pt x="1066648" y="300380"/>
                    <a:pt x="1070077" y="300380"/>
                  </a:cubicBezTo>
                  <a:cubicBezTo>
                    <a:pt x="1071906" y="300380"/>
                    <a:pt x="1073734" y="300380"/>
                    <a:pt x="1075563" y="300380"/>
                  </a:cubicBezTo>
                  <a:cubicBezTo>
                    <a:pt x="1077392" y="300380"/>
                    <a:pt x="1079221" y="300380"/>
                    <a:pt x="1080821" y="300380"/>
                  </a:cubicBezTo>
                  <a:cubicBezTo>
                    <a:pt x="1084479" y="300380"/>
                    <a:pt x="1087908" y="300380"/>
                    <a:pt x="1091565" y="300380"/>
                  </a:cubicBezTo>
                  <a:cubicBezTo>
                    <a:pt x="1091565" y="300380"/>
                    <a:pt x="1091565" y="300380"/>
                    <a:pt x="1091565" y="300380"/>
                  </a:cubicBezTo>
                  <a:cubicBezTo>
                    <a:pt x="1100481" y="300380"/>
                    <a:pt x="1109625" y="300152"/>
                    <a:pt x="1118769" y="300152"/>
                  </a:cubicBezTo>
                  <a:cubicBezTo>
                    <a:pt x="1118769" y="300152"/>
                    <a:pt x="1118769" y="300152"/>
                    <a:pt x="1118769" y="300152"/>
                  </a:cubicBezTo>
                  <a:cubicBezTo>
                    <a:pt x="1124255" y="300152"/>
                    <a:pt x="1129741" y="300152"/>
                    <a:pt x="1135228" y="300152"/>
                  </a:cubicBezTo>
                  <a:cubicBezTo>
                    <a:pt x="1137057" y="300152"/>
                    <a:pt x="1138885" y="300152"/>
                    <a:pt x="1140714" y="300152"/>
                  </a:cubicBezTo>
                  <a:cubicBezTo>
                    <a:pt x="1148029" y="300152"/>
                    <a:pt x="1155345" y="300152"/>
                    <a:pt x="1162431" y="299923"/>
                  </a:cubicBezTo>
                  <a:cubicBezTo>
                    <a:pt x="1164260" y="299923"/>
                    <a:pt x="1166089" y="299923"/>
                    <a:pt x="1167918" y="299923"/>
                  </a:cubicBezTo>
                  <a:cubicBezTo>
                    <a:pt x="1173404" y="299923"/>
                    <a:pt x="1178662" y="299923"/>
                    <a:pt x="1184148" y="299923"/>
                  </a:cubicBezTo>
                  <a:cubicBezTo>
                    <a:pt x="1185977" y="299923"/>
                    <a:pt x="1187806" y="299923"/>
                    <a:pt x="1189635" y="299923"/>
                  </a:cubicBezTo>
                  <a:cubicBezTo>
                    <a:pt x="1196721" y="299923"/>
                    <a:pt x="1203808" y="299923"/>
                    <a:pt x="1210894" y="299923"/>
                  </a:cubicBezTo>
                  <a:cubicBezTo>
                    <a:pt x="1216152" y="299923"/>
                    <a:pt x="1221410" y="299923"/>
                    <a:pt x="1226668" y="299923"/>
                  </a:cubicBezTo>
                  <a:cubicBezTo>
                    <a:pt x="1233526" y="299923"/>
                    <a:pt x="1240384" y="299923"/>
                    <a:pt x="1247013" y="299923"/>
                  </a:cubicBezTo>
                  <a:cubicBezTo>
                    <a:pt x="1248613" y="299923"/>
                    <a:pt x="1250442" y="299923"/>
                    <a:pt x="1252042" y="299923"/>
                  </a:cubicBezTo>
                  <a:cubicBezTo>
                    <a:pt x="1257072" y="299923"/>
                    <a:pt x="1261872" y="299923"/>
                    <a:pt x="1266901" y="299923"/>
                  </a:cubicBezTo>
                  <a:cubicBezTo>
                    <a:pt x="1266901" y="299923"/>
                    <a:pt x="1266901" y="299923"/>
                    <a:pt x="1266901" y="299923"/>
                  </a:cubicBezTo>
                  <a:cubicBezTo>
                    <a:pt x="1273302" y="299923"/>
                    <a:pt x="1279703" y="299923"/>
                    <a:pt x="1285875" y="299923"/>
                  </a:cubicBezTo>
                  <a:cubicBezTo>
                    <a:pt x="1285875" y="299923"/>
                    <a:pt x="1285875" y="299923"/>
                    <a:pt x="1285875" y="299923"/>
                  </a:cubicBezTo>
                  <a:cubicBezTo>
                    <a:pt x="1289076" y="299923"/>
                    <a:pt x="1292047" y="299923"/>
                    <a:pt x="1295019" y="299923"/>
                  </a:cubicBezTo>
                  <a:cubicBezTo>
                    <a:pt x="1297991" y="299923"/>
                    <a:pt x="1300963" y="299923"/>
                    <a:pt x="1303935" y="299923"/>
                  </a:cubicBezTo>
                  <a:cubicBezTo>
                    <a:pt x="1308278" y="299923"/>
                    <a:pt x="1312621" y="299923"/>
                    <a:pt x="1316965" y="299923"/>
                  </a:cubicBezTo>
                  <a:cubicBezTo>
                    <a:pt x="1318336" y="299923"/>
                    <a:pt x="1319708" y="299923"/>
                    <a:pt x="1321080" y="299923"/>
                  </a:cubicBezTo>
                  <a:cubicBezTo>
                    <a:pt x="1327938" y="299923"/>
                    <a:pt x="1334567" y="299923"/>
                    <a:pt x="1340968" y="299923"/>
                  </a:cubicBezTo>
                  <a:cubicBezTo>
                    <a:pt x="1343482" y="299923"/>
                    <a:pt x="1345997" y="299923"/>
                    <a:pt x="1348283" y="299923"/>
                  </a:cubicBezTo>
                  <a:cubicBezTo>
                    <a:pt x="1355598" y="299923"/>
                    <a:pt x="1362228" y="299923"/>
                    <a:pt x="1368400" y="299923"/>
                  </a:cubicBezTo>
                  <a:cubicBezTo>
                    <a:pt x="1369314" y="299923"/>
                    <a:pt x="1370457" y="299923"/>
                    <a:pt x="1371372" y="299923"/>
                  </a:cubicBezTo>
                  <a:cubicBezTo>
                    <a:pt x="1373429" y="299923"/>
                    <a:pt x="1375258" y="299923"/>
                    <a:pt x="1377087" y="299923"/>
                  </a:cubicBezTo>
                  <a:cubicBezTo>
                    <a:pt x="1379830" y="299923"/>
                    <a:pt x="1382573" y="299923"/>
                    <a:pt x="1384859" y="299923"/>
                  </a:cubicBezTo>
                  <a:cubicBezTo>
                    <a:pt x="1385773" y="299923"/>
                    <a:pt x="1386459" y="299923"/>
                    <a:pt x="1387374" y="299923"/>
                  </a:cubicBezTo>
                  <a:cubicBezTo>
                    <a:pt x="1396746" y="299923"/>
                    <a:pt x="1403604" y="299923"/>
                    <a:pt x="1407490" y="299923"/>
                  </a:cubicBezTo>
                  <a:cubicBezTo>
                    <a:pt x="1419606" y="299695"/>
                    <a:pt x="1431493" y="299695"/>
                    <a:pt x="1443609" y="299695"/>
                  </a:cubicBezTo>
                  <a:cubicBezTo>
                    <a:pt x="1451610" y="299695"/>
                    <a:pt x="1459611" y="299695"/>
                    <a:pt x="1467384" y="299466"/>
                  </a:cubicBezTo>
                  <a:cubicBezTo>
                    <a:pt x="1471498" y="299466"/>
                    <a:pt x="1475613" y="299466"/>
                    <a:pt x="1479499" y="299466"/>
                  </a:cubicBezTo>
                  <a:cubicBezTo>
                    <a:pt x="1495501" y="299237"/>
                    <a:pt x="1511503" y="299009"/>
                    <a:pt x="1527505" y="298780"/>
                  </a:cubicBezTo>
                  <a:cubicBezTo>
                    <a:pt x="1531620" y="298780"/>
                    <a:pt x="1535506" y="298552"/>
                    <a:pt x="1539621" y="298323"/>
                  </a:cubicBezTo>
                  <a:cubicBezTo>
                    <a:pt x="1559738" y="297637"/>
                    <a:pt x="1579626" y="296723"/>
                    <a:pt x="1599743" y="294894"/>
                  </a:cubicBezTo>
                  <a:cubicBezTo>
                    <a:pt x="1611402" y="293980"/>
                    <a:pt x="1617345" y="290093"/>
                    <a:pt x="1620088" y="282092"/>
                  </a:cubicBezTo>
                  <a:cubicBezTo>
                    <a:pt x="1620546" y="280721"/>
                    <a:pt x="1621003" y="279349"/>
                    <a:pt x="1621231" y="277749"/>
                  </a:cubicBezTo>
                  <a:cubicBezTo>
                    <a:pt x="1621460" y="277063"/>
                    <a:pt x="1621460" y="276149"/>
                    <a:pt x="1621689" y="275234"/>
                  </a:cubicBezTo>
                  <a:cubicBezTo>
                    <a:pt x="1621689" y="274320"/>
                    <a:pt x="1621917" y="273634"/>
                    <a:pt x="1621917" y="272720"/>
                  </a:cubicBezTo>
                  <a:cubicBezTo>
                    <a:pt x="1621917" y="272491"/>
                    <a:pt x="1621917" y="272263"/>
                    <a:pt x="1621917" y="272034"/>
                  </a:cubicBezTo>
                  <a:cubicBezTo>
                    <a:pt x="1622832" y="260147"/>
                    <a:pt x="1623975" y="248488"/>
                    <a:pt x="1624889" y="236601"/>
                  </a:cubicBezTo>
                  <a:cubicBezTo>
                    <a:pt x="1625118" y="233629"/>
                    <a:pt x="1625346" y="230657"/>
                    <a:pt x="1625803" y="227686"/>
                  </a:cubicBezTo>
                  <a:cubicBezTo>
                    <a:pt x="1626489" y="218770"/>
                    <a:pt x="1627175" y="209626"/>
                    <a:pt x="1627632" y="200711"/>
                  </a:cubicBezTo>
                  <a:cubicBezTo>
                    <a:pt x="1628318" y="184937"/>
                    <a:pt x="1629461" y="169393"/>
                    <a:pt x="1631061" y="153848"/>
                  </a:cubicBezTo>
                  <a:cubicBezTo>
                    <a:pt x="1633576" y="127787"/>
                    <a:pt x="1636776" y="101956"/>
                    <a:pt x="1640434" y="76124"/>
                  </a:cubicBezTo>
                  <a:cubicBezTo>
                    <a:pt x="1641348" y="69266"/>
                    <a:pt x="1642034" y="62179"/>
                    <a:pt x="1642720" y="55321"/>
                  </a:cubicBezTo>
                  <a:cubicBezTo>
                    <a:pt x="1643177" y="48463"/>
                    <a:pt x="1643634" y="41377"/>
                    <a:pt x="1643863" y="34519"/>
                  </a:cubicBezTo>
                  <a:cubicBezTo>
                    <a:pt x="1643863" y="33147"/>
                    <a:pt x="1643863" y="32004"/>
                    <a:pt x="1643863" y="30861"/>
                  </a:cubicBezTo>
                  <a:cubicBezTo>
                    <a:pt x="1643863" y="29489"/>
                    <a:pt x="1643863" y="28346"/>
                    <a:pt x="1643634" y="27203"/>
                  </a:cubicBezTo>
                  <a:cubicBezTo>
                    <a:pt x="1642720" y="25832"/>
                    <a:pt x="1642491" y="24460"/>
                    <a:pt x="1642263" y="22860"/>
                  </a:cubicBezTo>
                  <a:close/>
                </a:path>
              </a:pathLst>
            </a:custGeom>
            <a:solidFill>
              <a:srgbClr val="FFFFFF"/>
            </a:solidFill>
            <a:ln w="2286" cap="flat">
              <a:noFill/>
              <a:prstDash val="solid"/>
              <a:miter/>
            </a:ln>
          </p:spPr>
          <p:txBody>
            <a:bodyPr rtlCol="0" anchor="ctr"/>
            <a:lstStyle/>
            <a:p>
              <a:endParaRPr lang="en-US"/>
            </a:p>
          </p:txBody>
        </p:sp>
        <p:sp>
          <p:nvSpPr>
            <p:cNvPr id="2278" name="Freeform 661">
              <a:extLst>
                <a:ext uri="{FF2B5EF4-FFF2-40B4-BE49-F238E27FC236}">
                  <a16:creationId xmlns:a16="http://schemas.microsoft.com/office/drawing/2014/main" id="{283B458D-208D-E493-EC67-466714615BE1}"/>
                </a:ext>
              </a:extLst>
            </p:cNvPr>
            <p:cNvSpPr/>
            <p:nvPr/>
          </p:nvSpPr>
          <p:spPr>
            <a:xfrm>
              <a:off x="4424583" y="541434"/>
              <a:ext cx="1696814" cy="1772847"/>
            </a:xfrm>
            <a:custGeom>
              <a:avLst/>
              <a:gdLst>
                <a:gd name="connsiteX0" fmla="*/ 1648100 w 1696814"/>
                <a:gd name="connsiteY0" fmla="*/ 1422697 h 1772847"/>
                <a:gd name="connsiteX1" fmla="*/ 1347262 w 1696814"/>
                <a:gd name="connsiteY1" fmla="*/ 1431612 h 1772847"/>
                <a:gd name="connsiteX2" fmla="*/ 1247135 w 1696814"/>
                <a:gd name="connsiteY2" fmla="*/ 1435955 h 1772847"/>
                <a:gd name="connsiteX3" fmla="*/ 1222904 w 1696814"/>
                <a:gd name="connsiteY3" fmla="*/ 1410124 h 1772847"/>
                <a:gd name="connsiteX4" fmla="*/ 1227476 w 1696814"/>
                <a:gd name="connsiteY4" fmla="*/ 1014646 h 1772847"/>
                <a:gd name="connsiteX5" fmla="*/ 1222446 w 1696814"/>
                <a:gd name="connsiteY5" fmla="*/ 959096 h 1772847"/>
                <a:gd name="connsiteX6" fmla="*/ 1203015 w 1696814"/>
                <a:gd name="connsiteY6" fmla="*/ 926177 h 1772847"/>
                <a:gd name="connsiteX7" fmla="*/ 1127806 w 1696814"/>
                <a:gd name="connsiteY7" fmla="*/ 920234 h 1772847"/>
                <a:gd name="connsiteX8" fmla="*/ 980359 w 1696814"/>
                <a:gd name="connsiteY8" fmla="*/ 920462 h 1772847"/>
                <a:gd name="connsiteX9" fmla="*/ 987903 w 1696814"/>
                <a:gd name="connsiteY9" fmla="*/ 855540 h 1772847"/>
                <a:gd name="connsiteX10" fmla="*/ 967329 w 1696814"/>
                <a:gd name="connsiteY10" fmla="*/ 645457 h 1772847"/>
                <a:gd name="connsiteX11" fmla="*/ 953156 w 1696814"/>
                <a:gd name="connsiteY11" fmla="*/ 442917 h 1772847"/>
                <a:gd name="connsiteX12" fmla="*/ 998418 w 1696814"/>
                <a:gd name="connsiteY12" fmla="*/ 196943 h 1772847"/>
                <a:gd name="connsiteX13" fmla="*/ 1018307 w 1696814"/>
                <a:gd name="connsiteY13" fmla="*/ 124477 h 1772847"/>
                <a:gd name="connsiteX14" fmla="*/ 1025850 w 1696814"/>
                <a:gd name="connsiteY14" fmla="*/ 47210 h 1772847"/>
                <a:gd name="connsiteX15" fmla="*/ 978987 w 1696814"/>
                <a:gd name="connsiteY15" fmla="*/ 347 h 1772847"/>
                <a:gd name="connsiteX16" fmla="*/ 933725 w 1696814"/>
                <a:gd name="connsiteY16" fmla="*/ 35780 h 1772847"/>
                <a:gd name="connsiteX17" fmla="*/ 912693 w 1696814"/>
                <a:gd name="connsiteY17" fmla="*/ 107789 h 1772847"/>
                <a:gd name="connsiteX18" fmla="*/ 900120 w 1696814"/>
                <a:gd name="connsiteY18" fmla="*/ 131564 h 1772847"/>
                <a:gd name="connsiteX19" fmla="*/ 830855 w 1696814"/>
                <a:gd name="connsiteY19" fmla="*/ 105046 h 1772847"/>
                <a:gd name="connsiteX20" fmla="*/ 714040 w 1696814"/>
                <a:gd name="connsiteY20" fmla="*/ 179112 h 1772847"/>
                <a:gd name="connsiteX21" fmla="*/ 660548 w 1696814"/>
                <a:gd name="connsiteY21" fmla="*/ 81729 h 1772847"/>
                <a:gd name="connsiteX22" fmla="*/ 629915 w 1696814"/>
                <a:gd name="connsiteY22" fmla="*/ 35094 h 1772847"/>
                <a:gd name="connsiteX23" fmla="*/ 602255 w 1696814"/>
                <a:gd name="connsiteY23" fmla="*/ 18178 h 1772847"/>
                <a:gd name="connsiteX24" fmla="*/ 552420 w 1696814"/>
                <a:gd name="connsiteY24" fmla="*/ 86987 h 1772847"/>
                <a:gd name="connsiteX25" fmla="*/ 585110 w 1696814"/>
                <a:gd name="connsiteY25" fmla="*/ 157853 h 1772847"/>
                <a:gd name="connsiteX26" fmla="*/ 664662 w 1696814"/>
                <a:gd name="connsiteY26" fmla="*/ 371822 h 1772847"/>
                <a:gd name="connsiteX27" fmla="*/ 675635 w 1696814"/>
                <a:gd name="connsiteY27" fmla="*/ 465091 h 1772847"/>
                <a:gd name="connsiteX28" fmla="*/ 661691 w 1696814"/>
                <a:gd name="connsiteY28" fmla="*/ 642942 h 1772847"/>
                <a:gd name="connsiteX29" fmla="*/ 658947 w 1696814"/>
                <a:gd name="connsiteY29" fmla="*/ 687519 h 1772847"/>
                <a:gd name="connsiteX30" fmla="*/ 644317 w 1696814"/>
                <a:gd name="connsiteY30" fmla="*/ 814849 h 1772847"/>
                <a:gd name="connsiteX31" fmla="*/ 635402 w 1696814"/>
                <a:gd name="connsiteY31" fmla="*/ 897831 h 1772847"/>
                <a:gd name="connsiteX32" fmla="*/ 612770 w 1696814"/>
                <a:gd name="connsiteY32" fmla="*/ 918405 h 1772847"/>
                <a:gd name="connsiteX33" fmla="*/ 593339 w 1696814"/>
                <a:gd name="connsiteY33" fmla="*/ 919777 h 1772847"/>
                <a:gd name="connsiteX34" fmla="*/ 451150 w 1696814"/>
                <a:gd name="connsiteY34" fmla="*/ 921834 h 1772847"/>
                <a:gd name="connsiteX35" fmla="*/ 415946 w 1696814"/>
                <a:gd name="connsiteY35" fmla="*/ 952238 h 1772847"/>
                <a:gd name="connsiteX36" fmla="*/ 428976 w 1696814"/>
                <a:gd name="connsiteY36" fmla="*/ 1310911 h 1772847"/>
                <a:gd name="connsiteX37" fmla="*/ 407030 w 1696814"/>
                <a:gd name="connsiteY37" fmla="*/ 1333543 h 1772847"/>
                <a:gd name="connsiteX38" fmla="*/ 292959 w 1696814"/>
                <a:gd name="connsiteY38" fmla="*/ 1339029 h 1772847"/>
                <a:gd name="connsiteX39" fmla="*/ 43785 w 1696814"/>
                <a:gd name="connsiteY39" fmla="*/ 1343601 h 1772847"/>
                <a:gd name="connsiteX40" fmla="*/ 1722 w 1696814"/>
                <a:gd name="connsiteY40" fmla="*/ 1369433 h 1772847"/>
                <a:gd name="connsiteX41" fmla="*/ 10409 w 1696814"/>
                <a:gd name="connsiteY41" fmla="*/ 1607863 h 1772847"/>
                <a:gd name="connsiteX42" fmla="*/ 30297 w 1696814"/>
                <a:gd name="connsiteY42" fmla="*/ 1742965 h 1772847"/>
                <a:gd name="connsiteX43" fmla="*/ 49957 w 1696814"/>
                <a:gd name="connsiteY43" fmla="*/ 1762396 h 1772847"/>
                <a:gd name="connsiteX44" fmla="*/ 522702 w 1696814"/>
                <a:gd name="connsiteY44" fmla="*/ 1772683 h 1772847"/>
                <a:gd name="connsiteX45" fmla="*/ 650718 w 1696814"/>
                <a:gd name="connsiteY45" fmla="*/ 1770397 h 1772847"/>
                <a:gd name="connsiteX46" fmla="*/ 656433 w 1696814"/>
                <a:gd name="connsiteY46" fmla="*/ 1770626 h 1772847"/>
                <a:gd name="connsiteX47" fmla="*/ 1034766 w 1696814"/>
                <a:gd name="connsiteY47" fmla="*/ 1762625 h 1772847"/>
                <a:gd name="connsiteX48" fmla="*/ 1134893 w 1696814"/>
                <a:gd name="connsiteY48" fmla="*/ 1763539 h 1772847"/>
                <a:gd name="connsiteX49" fmla="*/ 1399611 w 1696814"/>
                <a:gd name="connsiteY49" fmla="*/ 1762168 h 1772847"/>
                <a:gd name="connsiteX50" fmla="*/ 1471849 w 1696814"/>
                <a:gd name="connsiteY50" fmla="*/ 1762853 h 1772847"/>
                <a:gd name="connsiteX51" fmla="*/ 1655643 w 1696814"/>
                <a:gd name="connsiteY51" fmla="*/ 1755538 h 1772847"/>
                <a:gd name="connsiteX52" fmla="*/ 1674617 w 1696814"/>
                <a:gd name="connsiteY52" fmla="*/ 1715305 h 1772847"/>
                <a:gd name="connsiteX53" fmla="*/ 1682390 w 1696814"/>
                <a:gd name="connsiteY53" fmla="*/ 1618150 h 1772847"/>
                <a:gd name="connsiteX54" fmla="*/ 1696563 w 1696814"/>
                <a:gd name="connsiteY54" fmla="*/ 1474132 h 1772847"/>
                <a:gd name="connsiteX55" fmla="*/ 1648100 w 1696814"/>
                <a:gd name="connsiteY55" fmla="*/ 1422697 h 1772847"/>
                <a:gd name="connsiteX56" fmla="*/ 825825 w 1696814"/>
                <a:gd name="connsiteY56" fmla="*/ 124248 h 1772847"/>
                <a:gd name="connsiteX57" fmla="*/ 917951 w 1696814"/>
                <a:gd name="connsiteY57" fmla="*/ 217289 h 1772847"/>
                <a:gd name="connsiteX58" fmla="*/ 822396 w 1696814"/>
                <a:gd name="connsiteY58" fmla="*/ 315587 h 1772847"/>
                <a:gd name="connsiteX59" fmla="*/ 725470 w 1696814"/>
                <a:gd name="connsiteY59" fmla="*/ 214545 h 1772847"/>
                <a:gd name="connsiteX60" fmla="*/ 825825 w 1696814"/>
                <a:gd name="connsiteY60" fmla="*/ 124248 h 1772847"/>
                <a:gd name="connsiteX61" fmla="*/ 655747 w 1696814"/>
                <a:gd name="connsiteY61" fmla="*/ 869485 h 1772847"/>
                <a:gd name="connsiteX62" fmla="*/ 676321 w 1696814"/>
                <a:gd name="connsiteY62" fmla="*/ 686833 h 1772847"/>
                <a:gd name="connsiteX63" fmla="*/ 684322 w 1696814"/>
                <a:gd name="connsiteY63" fmla="*/ 598136 h 1772847"/>
                <a:gd name="connsiteX64" fmla="*/ 694609 w 1696814"/>
                <a:gd name="connsiteY64" fmla="*/ 459147 h 1772847"/>
                <a:gd name="connsiteX65" fmla="*/ 677235 w 1696814"/>
                <a:gd name="connsiteY65" fmla="*/ 347133 h 1772847"/>
                <a:gd name="connsiteX66" fmla="*/ 577109 w 1696814"/>
                <a:gd name="connsiteY66" fmla="*/ 96588 h 1772847"/>
                <a:gd name="connsiteX67" fmla="*/ 568879 w 1696814"/>
                <a:gd name="connsiteY67" fmla="*/ 73042 h 1772847"/>
                <a:gd name="connsiteX68" fmla="*/ 602255 w 1696814"/>
                <a:gd name="connsiteY68" fmla="*/ 35780 h 1772847"/>
                <a:gd name="connsiteX69" fmla="*/ 612999 w 1696814"/>
                <a:gd name="connsiteY69" fmla="*/ 43553 h 1772847"/>
                <a:gd name="connsiteX70" fmla="*/ 639974 w 1696814"/>
                <a:gd name="connsiteY70" fmla="*/ 82415 h 1772847"/>
                <a:gd name="connsiteX71" fmla="*/ 692780 w 1696814"/>
                <a:gd name="connsiteY71" fmla="*/ 183227 h 1772847"/>
                <a:gd name="connsiteX72" fmla="*/ 707639 w 1696814"/>
                <a:gd name="connsiteY72" fmla="*/ 233519 h 1772847"/>
                <a:gd name="connsiteX73" fmla="*/ 783077 w 1696814"/>
                <a:gd name="connsiteY73" fmla="*/ 327017 h 1772847"/>
                <a:gd name="connsiteX74" fmla="*/ 900578 w 1696814"/>
                <a:gd name="connsiteY74" fmla="*/ 310557 h 1772847"/>
                <a:gd name="connsiteX75" fmla="*/ 936468 w 1696814"/>
                <a:gd name="connsiteY75" fmla="*/ 226204 h 1772847"/>
                <a:gd name="connsiteX76" fmla="*/ 925266 w 1696814"/>
                <a:gd name="connsiteY76" fmla="*/ 158767 h 1772847"/>
                <a:gd name="connsiteX77" fmla="*/ 922752 w 1696814"/>
                <a:gd name="connsiteY77" fmla="*/ 137507 h 1772847"/>
                <a:gd name="connsiteX78" fmla="*/ 947669 w 1696814"/>
                <a:gd name="connsiteY78" fmla="*/ 49039 h 1772847"/>
                <a:gd name="connsiteX79" fmla="*/ 948355 w 1696814"/>
                <a:gd name="connsiteY79" fmla="*/ 46296 h 1772847"/>
                <a:gd name="connsiteX80" fmla="*/ 981045 w 1696814"/>
                <a:gd name="connsiteY80" fmla="*/ 18178 h 1772847"/>
                <a:gd name="connsiteX81" fmla="*/ 1007791 w 1696814"/>
                <a:gd name="connsiteY81" fmla="*/ 55211 h 1772847"/>
                <a:gd name="connsiteX82" fmla="*/ 998647 w 1696814"/>
                <a:gd name="connsiteY82" fmla="*/ 124020 h 1772847"/>
                <a:gd name="connsiteX83" fmla="*/ 954527 w 1696814"/>
                <a:gd name="connsiteY83" fmla="*/ 305300 h 1772847"/>
                <a:gd name="connsiteX84" fmla="*/ 933496 w 1696814"/>
                <a:gd name="connsiteY84" fmla="*/ 509668 h 1772847"/>
                <a:gd name="connsiteX85" fmla="*/ 949269 w 1696814"/>
                <a:gd name="connsiteY85" fmla="*/ 650714 h 1772847"/>
                <a:gd name="connsiteX86" fmla="*/ 969843 w 1696814"/>
                <a:gd name="connsiteY86" fmla="*/ 882972 h 1772847"/>
                <a:gd name="connsiteX87" fmla="*/ 934182 w 1696814"/>
                <a:gd name="connsiteY87" fmla="*/ 918176 h 1772847"/>
                <a:gd name="connsiteX88" fmla="*/ 888005 w 1696814"/>
                <a:gd name="connsiteY88" fmla="*/ 890744 h 1772847"/>
                <a:gd name="connsiteX89" fmla="*/ 841370 w 1696814"/>
                <a:gd name="connsiteY89" fmla="*/ 630826 h 1772847"/>
                <a:gd name="connsiteX90" fmla="*/ 793593 w 1696814"/>
                <a:gd name="connsiteY90" fmla="*/ 609566 h 1772847"/>
                <a:gd name="connsiteX91" fmla="*/ 767990 w 1696814"/>
                <a:gd name="connsiteY91" fmla="*/ 653229 h 1772847"/>
                <a:gd name="connsiteX92" fmla="*/ 740558 w 1696814"/>
                <a:gd name="connsiteY92" fmla="*/ 860112 h 1772847"/>
                <a:gd name="connsiteX93" fmla="*/ 733471 w 1696814"/>
                <a:gd name="connsiteY93" fmla="*/ 895545 h 1772847"/>
                <a:gd name="connsiteX94" fmla="*/ 662605 w 1696814"/>
                <a:gd name="connsiteY94" fmla="*/ 912690 h 1772847"/>
                <a:gd name="connsiteX95" fmla="*/ 655747 w 1696814"/>
                <a:gd name="connsiteY95" fmla="*/ 869485 h 1772847"/>
                <a:gd name="connsiteX96" fmla="*/ 759303 w 1696814"/>
                <a:gd name="connsiteY96" fmla="*/ 909261 h 1772847"/>
                <a:gd name="connsiteX97" fmla="*/ 753816 w 1696814"/>
                <a:gd name="connsiteY97" fmla="*/ 895316 h 1772847"/>
                <a:gd name="connsiteX98" fmla="*/ 783992 w 1696814"/>
                <a:gd name="connsiteY98" fmla="*/ 664430 h 1772847"/>
                <a:gd name="connsiteX99" fmla="*/ 796793 w 1696814"/>
                <a:gd name="connsiteY99" fmla="*/ 634255 h 1772847"/>
                <a:gd name="connsiteX100" fmla="*/ 821939 w 1696814"/>
                <a:gd name="connsiteY100" fmla="*/ 640656 h 1772847"/>
                <a:gd name="connsiteX101" fmla="*/ 833141 w 1696814"/>
                <a:gd name="connsiteY101" fmla="*/ 689348 h 1772847"/>
                <a:gd name="connsiteX102" fmla="*/ 864916 w 1696814"/>
                <a:gd name="connsiteY102" fmla="*/ 880915 h 1772847"/>
                <a:gd name="connsiteX103" fmla="*/ 867659 w 1696814"/>
                <a:gd name="connsiteY103" fmla="*/ 894402 h 1772847"/>
                <a:gd name="connsiteX104" fmla="*/ 853943 w 1696814"/>
                <a:gd name="connsiteY104" fmla="*/ 909718 h 1772847"/>
                <a:gd name="connsiteX105" fmla="*/ 803880 w 1696814"/>
                <a:gd name="connsiteY105" fmla="*/ 909718 h 1772847"/>
                <a:gd name="connsiteX106" fmla="*/ 803880 w 1696814"/>
                <a:gd name="connsiteY106" fmla="*/ 909261 h 1772847"/>
                <a:gd name="connsiteX107" fmla="*/ 759303 w 1696814"/>
                <a:gd name="connsiteY107" fmla="*/ 909261 h 1772847"/>
                <a:gd name="connsiteX108" fmla="*/ 1676446 w 1696814"/>
                <a:gd name="connsiteY108" fmla="*/ 1472531 h 1772847"/>
                <a:gd name="connsiteX109" fmla="*/ 1676446 w 1696814"/>
                <a:gd name="connsiteY109" fmla="*/ 1476189 h 1772847"/>
                <a:gd name="connsiteX110" fmla="*/ 1675303 w 1696814"/>
                <a:gd name="connsiteY110" fmla="*/ 1496992 h 1772847"/>
                <a:gd name="connsiteX111" fmla="*/ 1673017 w 1696814"/>
                <a:gd name="connsiteY111" fmla="*/ 1517794 h 1772847"/>
                <a:gd name="connsiteX112" fmla="*/ 1663644 w 1696814"/>
                <a:gd name="connsiteY112" fmla="*/ 1595518 h 1772847"/>
                <a:gd name="connsiteX113" fmla="*/ 1660215 w 1696814"/>
                <a:gd name="connsiteY113" fmla="*/ 1642381 h 1772847"/>
                <a:gd name="connsiteX114" fmla="*/ 1658387 w 1696814"/>
                <a:gd name="connsiteY114" fmla="*/ 1669356 h 1772847"/>
                <a:gd name="connsiteX115" fmla="*/ 1657472 w 1696814"/>
                <a:gd name="connsiteY115" fmla="*/ 1678271 h 1772847"/>
                <a:gd name="connsiteX116" fmla="*/ 1654500 w 1696814"/>
                <a:gd name="connsiteY116" fmla="*/ 1713704 h 1772847"/>
                <a:gd name="connsiteX117" fmla="*/ 1654500 w 1696814"/>
                <a:gd name="connsiteY117" fmla="*/ 1714390 h 1772847"/>
                <a:gd name="connsiteX118" fmla="*/ 1654272 w 1696814"/>
                <a:gd name="connsiteY118" fmla="*/ 1716905 h 1772847"/>
                <a:gd name="connsiteX119" fmla="*/ 1653815 w 1696814"/>
                <a:gd name="connsiteY119" fmla="*/ 1719419 h 1772847"/>
                <a:gd name="connsiteX120" fmla="*/ 1652672 w 1696814"/>
                <a:gd name="connsiteY120" fmla="*/ 1723763 h 1772847"/>
                <a:gd name="connsiteX121" fmla="*/ 1632326 w 1696814"/>
                <a:gd name="connsiteY121" fmla="*/ 1736564 h 1772847"/>
                <a:gd name="connsiteX122" fmla="*/ 1572204 w 1696814"/>
                <a:gd name="connsiteY122" fmla="*/ 1739993 h 1772847"/>
                <a:gd name="connsiteX123" fmla="*/ 1560089 w 1696814"/>
                <a:gd name="connsiteY123" fmla="*/ 1740451 h 1772847"/>
                <a:gd name="connsiteX124" fmla="*/ 1512083 w 1696814"/>
                <a:gd name="connsiteY124" fmla="*/ 1741136 h 1772847"/>
                <a:gd name="connsiteX125" fmla="*/ 1499967 w 1696814"/>
                <a:gd name="connsiteY125" fmla="*/ 1741136 h 1772847"/>
                <a:gd name="connsiteX126" fmla="*/ 1476192 w 1696814"/>
                <a:gd name="connsiteY126" fmla="*/ 1741365 h 1772847"/>
                <a:gd name="connsiteX127" fmla="*/ 1440074 w 1696814"/>
                <a:gd name="connsiteY127" fmla="*/ 1741594 h 1772847"/>
                <a:gd name="connsiteX128" fmla="*/ 1419957 w 1696814"/>
                <a:gd name="connsiteY128" fmla="*/ 1741594 h 1772847"/>
                <a:gd name="connsiteX129" fmla="*/ 1417442 w 1696814"/>
                <a:gd name="connsiteY129" fmla="*/ 1741594 h 1772847"/>
                <a:gd name="connsiteX130" fmla="*/ 1409670 w 1696814"/>
                <a:gd name="connsiteY130" fmla="*/ 1741594 h 1772847"/>
                <a:gd name="connsiteX131" fmla="*/ 1403955 w 1696814"/>
                <a:gd name="connsiteY131" fmla="*/ 1741594 h 1772847"/>
                <a:gd name="connsiteX132" fmla="*/ 1400983 w 1696814"/>
                <a:gd name="connsiteY132" fmla="*/ 1741594 h 1772847"/>
                <a:gd name="connsiteX133" fmla="*/ 1380866 w 1696814"/>
                <a:gd name="connsiteY133" fmla="*/ 1741594 h 1772847"/>
                <a:gd name="connsiteX134" fmla="*/ 1373551 w 1696814"/>
                <a:gd name="connsiteY134" fmla="*/ 1741594 h 1772847"/>
                <a:gd name="connsiteX135" fmla="*/ 1353663 w 1696814"/>
                <a:gd name="connsiteY135" fmla="*/ 1741594 h 1772847"/>
                <a:gd name="connsiteX136" fmla="*/ 1349548 w 1696814"/>
                <a:gd name="connsiteY136" fmla="*/ 1741594 h 1772847"/>
                <a:gd name="connsiteX137" fmla="*/ 1336518 w 1696814"/>
                <a:gd name="connsiteY137" fmla="*/ 1741594 h 1772847"/>
                <a:gd name="connsiteX138" fmla="*/ 1327602 w 1696814"/>
                <a:gd name="connsiteY138" fmla="*/ 1741594 h 1772847"/>
                <a:gd name="connsiteX139" fmla="*/ 1318458 w 1696814"/>
                <a:gd name="connsiteY139" fmla="*/ 1741594 h 1772847"/>
                <a:gd name="connsiteX140" fmla="*/ 1318458 w 1696814"/>
                <a:gd name="connsiteY140" fmla="*/ 1741594 h 1772847"/>
                <a:gd name="connsiteX141" fmla="*/ 1299485 w 1696814"/>
                <a:gd name="connsiteY141" fmla="*/ 1741594 h 1772847"/>
                <a:gd name="connsiteX142" fmla="*/ 1299485 w 1696814"/>
                <a:gd name="connsiteY142" fmla="*/ 1741594 h 1772847"/>
                <a:gd name="connsiteX143" fmla="*/ 1284626 w 1696814"/>
                <a:gd name="connsiteY143" fmla="*/ 1741594 h 1772847"/>
                <a:gd name="connsiteX144" fmla="*/ 1279596 w 1696814"/>
                <a:gd name="connsiteY144" fmla="*/ 1741594 h 1772847"/>
                <a:gd name="connsiteX145" fmla="*/ 1259251 w 1696814"/>
                <a:gd name="connsiteY145" fmla="*/ 1741594 h 1772847"/>
                <a:gd name="connsiteX146" fmla="*/ 1243478 w 1696814"/>
                <a:gd name="connsiteY146" fmla="*/ 1741594 h 1772847"/>
                <a:gd name="connsiteX147" fmla="*/ 1222218 w 1696814"/>
                <a:gd name="connsiteY147" fmla="*/ 1741594 h 1772847"/>
                <a:gd name="connsiteX148" fmla="*/ 1216731 w 1696814"/>
                <a:gd name="connsiteY148" fmla="*/ 1741594 h 1772847"/>
                <a:gd name="connsiteX149" fmla="*/ 1200501 w 1696814"/>
                <a:gd name="connsiteY149" fmla="*/ 1741594 h 1772847"/>
                <a:gd name="connsiteX150" fmla="*/ 1195014 w 1696814"/>
                <a:gd name="connsiteY150" fmla="*/ 1741594 h 1772847"/>
                <a:gd name="connsiteX151" fmla="*/ 1173297 w 1696814"/>
                <a:gd name="connsiteY151" fmla="*/ 1741822 h 1772847"/>
                <a:gd name="connsiteX152" fmla="*/ 1167811 w 1696814"/>
                <a:gd name="connsiteY152" fmla="*/ 1741822 h 1772847"/>
                <a:gd name="connsiteX153" fmla="*/ 1151352 w 1696814"/>
                <a:gd name="connsiteY153" fmla="*/ 1741822 h 1772847"/>
                <a:gd name="connsiteX154" fmla="*/ 1151352 w 1696814"/>
                <a:gd name="connsiteY154" fmla="*/ 1741822 h 1772847"/>
                <a:gd name="connsiteX155" fmla="*/ 1124148 w 1696814"/>
                <a:gd name="connsiteY155" fmla="*/ 1742051 h 1772847"/>
                <a:gd name="connsiteX156" fmla="*/ 1124148 w 1696814"/>
                <a:gd name="connsiteY156" fmla="*/ 1742051 h 1772847"/>
                <a:gd name="connsiteX157" fmla="*/ 1113404 w 1696814"/>
                <a:gd name="connsiteY157" fmla="*/ 1742051 h 1772847"/>
                <a:gd name="connsiteX158" fmla="*/ 1108146 w 1696814"/>
                <a:gd name="connsiteY158" fmla="*/ 1742051 h 1772847"/>
                <a:gd name="connsiteX159" fmla="*/ 1102660 w 1696814"/>
                <a:gd name="connsiteY159" fmla="*/ 1742051 h 1772847"/>
                <a:gd name="connsiteX160" fmla="*/ 1092144 w 1696814"/>
                <a:gd name="connsiteY160" fmla="*/ 1742051 h 1772847"/>
                <a:gd name="connsiteX161" fmla="*/ 1086658 w 1696814"/>
                <a:gd name="connsiteY161" fmla="*/ 1742051 h 1772847"/>
                <a:gd name="connsiteX162" fmla="*/ 1076371 w 1696814"/>
                <a:gd name="connsiteY162" fmla="*/ 1742051 h 1772847"/>
                <a:gd name="connsiteX163" fmla="*/ 1076371 w 1696814"/>
                <a:gd name="connsiteY163" fmla="*/ 1742051 h 1772847"/>
                <a:gd name="connsiteX164" fmla="*/ 1066084 w 1696814"/>
                <a:gd name="connsiteY164" fmla="*/ 1742279 h 1772847"/>
                <a:gd name="connsiteX165" fmla="*/ 1060826 w 1696814"/>
                <a:gd name="connsiteY165" fmla="*/ 1742279 h 1772847"/>
                <a:gd name="connsiteX166" fmla="*/ 1050768 w 1696814"/>
                <a:gd name="connsiteY166" fmla="*/ 1742508 h 1772847"/>
                <a:gd name="connsiteX167" fmla="*/ 1050539 w 1696814"/>
                <a:gd name="connsiteY167" fmla="*/ 1742508 h 1772847"/>
                <a:gd name="connsiteX168" fmla="*/ 1035680 w 1696814"/>
                <a:gd name="connsiteY168" fmla="*/ 1742737 h 1772847"/>
                <a:gd name="connsiteX169" fmla="*/ 1021278 w 1696814"/>
                <a:gd name="connsiteY169" fmla="*/ 1742965 h 1772847"/>
                <a:gd name="connsiteX170" fmla="*/ 1016478 w 1696814"/>
                <a:gd name="connsiteY170" fmla="*/ 1742965 h 1772847"/>
                <a:gd name="connsiteX171" fmla="*/ 993846 w 1696814"/>
                <a:gd name="connsiteY171" fmla="*/ 1743422 h 1772847"/>
                <a:gd name="connsiteX172" fmla="*/ 989274 w 1696814"/>
                <a:gd name="connsiteY172" fmla="*/ 1743422 h 1772847"/>
                <a:gd name="connsiteX173" fmla="*/ 984931 w 1696814"/>
                <a:gd name="connsiteY173" fmla="*/ 1743422 h 1772847"/>
                <a:gd name="connsiteX174" fmla="*/ 976473 w 1696814"/>
                <a:gd name="connsiteY174" fmla="*/ 1743651 h 1772847"/>
                <a:gd name="connsiteX175" fmla="*/ 964586 w 1696814"/>
                <a:gd name="connsiteY175" fmla="*/ 1743880 h 1772847"/>
                <a:gd name="connsiteX176" fmla="*/ 964357 w 1696814"/>
                <a:gd name="connsiteY176" fmla="*/ 1743880 h 1772847"/>
                <a:gd name="connsiteX177" fmla="*/ 956813 w 1696814"/>
                <a:gd name="connsiteY177" fmla="*/ 1744108 h 1772847"/>
                <a:gd name="connsiteX178" fmla="*/ 952927 w 1696814"/>
                <a:gd name="connsiteY178" fmla="*/ 1744108 h 1772847"/>
                <a:gd name="connsiteX179" fmla="*/ 945612 w 1696814"/>
                <a:gd name="connsiteY179" fmla="*/ 1744337 h 1772847"/>
                <a:gd name="connsiteX180" fmla="*/ 938982 w 1696814"/>
                <a:gd name="connsiteY180" fmla="*/ 1744565 h 1772847"/>
                <a:gd name="connsiteX181" fmla="*/ 932353 w 1696814"/>
                <a:gd name="connsiteY181" fmla="*/ 1744794 h 1772847"/>
                <a:gd name="connsiteX182" fmla="*/ 929153 w 1696814"/>
                <a:gd name="connsiteY182" fmla="*/ 1745023 h 1772847"/>
                <a:gd name="connsiteX183" fmla="*/ 923209 w 1696814"/>
                <a:gd name="connsiteY183" fmla="*/ 1745251 h 1772847"/>
                <a:gd name="connsiteX184" fmla="*/ 907664 w 1696814"/>
                <a:gd name="connsiteY184" fmla="*/ 1746166 h 1772847"/>
                <a:gd name="connsiteX185" fmla="*/ 890291 w 1696814"/>
                <a:gd name="connsiteY185" fmla="*/ 1747080 h 1772847"/>
                <a:gd name="connsiteX186" fmla="*/ 869031 w 1696814"/>
                <a:gd name="connsiteY186" fmla="*/ 1747766 h 1772847"/>
                <a:gd name="connsiteX187" fmla="*/ 860801 w 1696814"/>
                <a:gd name="connsiteY187" fmla="*/ 1747994 h 1772847"/>
                <a:gd name="connsiteX188" fmla="*/ 852114 w 1696814"/>
                <a:gd name="connsiteY188" fmla="*/ 1748223 h 1772847"/>
                <a:gd name="connsiteX189" fmla="*/ 847542 w 1696814"/>
                <a:gd name="connsiteY189" fmla="*/ 1748223 h 1772847"/>
                <a:gd name="connsiteX190" fmla="*/ 837941 w 1696814"/>
                <a:gd name="connsiteY190" fmla="*/ 1748452 h 1772847"/>
                <a:gd name="connsiteX191" fmla="*/ 832912 w 1696814"/>
                <a:gd name="connsiteY191" fmla="*/ 1748452 h 1772847"/>
                <a:gd name="connsiteX192" fmla="*/ 822625 w 1696814"/>
                <a:gd name="connsiteY192" fmla="*/ 1748680 h 1772847"/>
                <a:gd name="connsiteX193" fmla="*/ 811881 w 1696814"/>
                <a:gd name="connsiteY193" fmla="*/ 1748909 h 1772847"/>
                <a:gd name="connsiteX194" fmla="*/ 800679 w 1696814"/>
                <a:gd name="connsiteY194" fmla="*/ 1749137 h 1772847"/>
                <a:gd name="connsiteX195" fmla="*/ 789021 w 1696814"/>
                <a:gd name="connsiteY195" fmla="*/ 1749366 h 1772847"/>
                <a:gd name="connsiteX196" fmla="*/ 783077 w 1696814"/>
                <a:gd name="connsiteY196" fmla="*/ 1749366 h 1772847"/>
                <a:gd name="connsiteX197" fmla="*/ 770961 w 1696814"/>
                <a:gd name="connsiteY197" fmla="*/ 1749595 h 1772847"/>
                <a:gd name="connsiteX198" fmla="*/ 758388 w 1696814"/>
                <a:gd name="connsiteY198" fmla="*/ 1749823 h 1772847"/>
                <a:gd name="connsiteX199" fmla="*/ 751988 w 1696814"/>
                <a:gd name="connsiteY199" fmla="*/ 1749823 h 1772847"/>
                <a:gd name="connsiteX200" fmla="*/ 712211 w 1696814"/>
                <a:gd name="connsiteY200" fmla="*/ 1750052 h 1772847"/>
                <a:gd name="connsiteX201" fmla="*/ 698495 w 1696814"/>
                <a:gd name="connsiteY201" fmla="*/ 1750052 h 1772847"/>
                <a:gd name="connsiteX202" fmla="*/ 633801 w 1696814"/>
                <a:gd name="connsiteY202" fmla="*/ 1750280 h 1772847"/>
                <a:gd name="connsiteX203" fmla="*/ 559049 w 1696814"/>
                <a:gd name="connsiteY203" fmla="*/ 1750509 h 1772847"/>
                <a:gd name="connsiteX204" fmla="*/ 551505 w 1696814"/>
                <a:gd name="connsiteY204" fmla="*/ 1750509 h 1772847"/>
                <a:gd name="connsiteX205" fmla="*/ 536418 w 1696814"/>
                <a:gd name="connsiteY205" fmla="*/ 1750509 h 1772847"/>
                <a:gd name="connsiteX206" fmla="*/ 528874 w 1696814"/>
                <a:gd name="connsiteY206" fmla="*/ 1750509 h 1772847"/>
                <a:gd name="connsiteX207" fmla="*/ 513786 w 1696814"/>
                <a:gd name="connsiteY207" fmla="*/ 1750509 h 1772847"/>
                <a:gd name="connsiteX208" fmla="*/ 506243 w 1696814"/>
                <a:gd name="connsiteY208" fmla="*/ 1750509 h 1772847"/>
                <a:gd name="connsiteX209" fmla="*/ 491384 w 1696814"/>
                <a:gd name="connsiteY209" fmla="*/ 1750509 h 1772847"/>
                <a:gd name="connsiteX210" fmla="*/ 461666 w 1696814"/>
                <a:gd name="connsiteY210" fmla="*/ 1750509 h 1772847"/>
                <a:gd name="connsiteX211" fmla="*/ 447035 w 1696814"/>
                <a:gd name="connsiteY211" fmla="*/ 1750509 h 1772847"/>
                <a:gd name="connsiteX212" fmla="*/ 439720 w 1696814"/>
                <a:gd name="connsiteY212" fmla="*/ 1750509 h 1772847"/>
                <a:gd name="connsiteX213" fmla="*/ 425318 w 1696814"/>
                <a:gd name="connsiteY213" fmla="*/ 1750509 h 1772847"/>
                <a:gd name="connsiteX214" fmla="*/ 411145 w 1696814"/>
                <a:gd name="connsiteY214" fmla="*/ 1750509 h 1772847"/>
                <a:gd name="connsiteX215" fmla="*/ 397200 w 1696814"/>
                <a:gd name="connsiteY215" fmla="*/ 1750509 h 1772847"/>
                <a:gd name="connsiteX216" fmla="*/ 363368 w 1696814"/>
                <a:gd name="connsiteY216" fmla="*/ 1750280 h 1772847"/>
                <a:gd name="connsiteX217" fmla="*/ 363368 w 1696814"/>
                <a:gd name="connsiteY217" fmla="*/ 1750280 h 1772847"/>
                <a:gd name="connsiteX218" fmla="*/ 337764 w 1696814"/>
                <a:gd name="connsiteY218" fmla="*/ 1750052 h 1772847"/>
                <a:gd name="connsiteX219" fmla="*/ 337764 w 1696814"/>
                <a:gd name="connsiteY219" fmla="*/ 1750052 h 1772847"/>
                <a:gd name="connsiteX220" fmla="*/ 325420 w 1696814"/>
                <a:gd name="connsiteY220" fmla="*/ 1750052 h 1772847"/>
                <a:gd name="connsiteX221" fmla="*/ 319248 w 1696814"/>
                <a:gd name="connsiteY221" fmla="*/ 1750052 h 1772847"/>
                <a:gd name="connsiteX222" fmla="*/ 307361 w 1696814"/>
                <a:gd name="connsiteY222" fmla="*/ 1749823 h 1772847"/>
                <a:gd name="connsiteX223" fmla="*/ 307132 w 1696814"/>
                <a:gd name="connsiteY223" fmla="*/ 1749823 h 1772847"/>
                <a:gd name="connsiteX224" fmla="*/ 284729 w 1696814"/>
                <a:gd name="connsiteY224" fmla="*/ 1749595 h 1772847"/>
                <a:gd name="connsiteX225" fmla="*/ 279243 w 1696814"/>
                <a:gd name="connsiteY225" fmla="*/ 1749595 h 1772847"/>
                <a:gd name="connsiteX226" fmla="*/ 273985 w 1696814"/>
                <a:gd name="connsiteY226" fmla="*/ 1749595 h 1772847"/>
                <a:gd name="connsiteX227" fmla="*/ 259126 w 1696814"/>
                <a:gd name="connsiteY227" fmla="*/ 1749366 h 1772847"/>
                <a:gd name="connsiteX228" fmla="*/ 254325 w 1696814"/>
                <a:gd name="connsiteY228" fmla="*/ 1749366 h 1772847"/>
                <a:gd name="connsiteX229" fmla="*/ 249753 w 1696814"/>
                <a:gd name="connsiteY229" fmla="*/ 1749366 h 1772847"/>
                <a:gd name="connsiteX230" fmla="*/ 240838 w 1696814"/>
                <a:gd name="connsiteY230" fmla="*/ 1749137 h 1772847"/>
                <a:gd name="connsiteX231" fmla="*/ 236495 w 1696814"/>
                <a:gd name="connsiteY231" fmla="*/ 1749137 h 1772847"/>
                <a:gd name="connsiteX232" fmla="*/ 228494 w 1696814"/>
                <a:gd name="connsiteY232" fmla="*/ 1748909 h 1772847"/>
                <a:gd name="connsiteX233" fmla="*/ 224379 w 1696814"/>
                <a:gd name="connsiteY233" fmla="*/ 1748909 h 1772847"/>
                <a:gd name="connsiteX234" fmla="*/ 217292 w 1696814"/>
                <a:gd name="connsiteY234" fmla="*/ 1748680 h 1772847"/>
                <a:gd name="connsiteX235" fmla="*/ 201976 w 1696814"/>
                <a:gd name="connsiteY235" fmla="*/ 1748223 h 1772847"/>
                <a:gd name="connsiteX236" fmla="*/ 196947 w 1696814"/>
                <a:gd name="connsiteY236" fmla="*/ 1747994 h 1772847"/>
                <a:gd name="connsiteX237" fmla="*/ 189174 w 1696814"/>
                <a:gd name="connsiteY237" fmla="*/ 1747537 h 1772847"/>
                <a:gd name="connsiteX238" fmla="*/ 80818 w 1696814"/>
                <a:gd name="connsiteY238" fmla="*/ 1742279 h 1772847"/>
                <a:gd name="connsiteX239" fmla="*/ 73274 w 1696814"/>
                <a:gd name="connsiteY239" fmla="*/ 1742051 h 1772847"/>
                <a:gd name="connsiteX240" fmla="*/ 70988 w 1696814"/>
                <a:gd name="connsiteY240" fmla="*/ 1742051 h 1772847"/>
                <a:gd name="connsiteX241" fmla="*/ 66873 w 1696814"/>
                <a:gd name="connsiteY241" fmla="*/ 1741822 h 1772847"/>
                <a:gd name="connsiteX242" fmla="*/ 59101 w 1696814"/>
                <a:gd name="connsiteY242" fmla="*/ 1740679 h 1772847"/>
                <a:gd name="connsiteX243" fmla="*/ 56586 w 1696814"/>
                <a:gd name="connsiteY243" fmla="*/ 1739993 h 1772847"/>
                <a:gd name="connsiteX244" fmla="*/ 53615 w 1696814"/>
                <a:gd name="connsiteY244" fmla="*/ 1738393 h 1772847"/>
                <a:gd name="connsiteX245" fmla="*/ 52472 w 1696814"/>
                <a:gd name="connsiteY245" fmla="*/ 1737250 h 1772847"/>
                <a:gd name="connsiteX246" fmla="*/ 51786 w 1696814"/>
                <a:gd name="connsiteY246" fmla="*/ 1736564 h 1772847"/>
                <a:gd name="connsiteX247" fmla="*/ 49043 w 1696814"/>
                <a:gd name="connsiteY247" fmla="*/ 1731307 h 1772847"/>
                <a:gd name="connsiteX248" fmla="*/ 48585 w 1696814"/>
                <a:gd name="connsiteY248" fmla="*/ 1729935 h 1772847"/>
                <a:gd name="connsiteX249" fmla="*/ 47900 w 1696814"/>
                <a:gd name="connsiteY249" fmla="*/ 1727878 h 1772847"/>
                <a:gd name="connsiteX250" fmla="*/ 46985 w 1696814"/>
                <a:gd name="connsiteY250" fmla="*/ 1724677 h 1772847"/>
                <a:gd name="connsiteX251" fmla="*/ 46071 w 1696814"/>
                <a:gd name="connsiteY251" fmla="*/ 1720562 h 1772847"/>
                <a:gd name="connsiteX252" fmla="*/ 44928 w 1696814"/>
                <a:gd name="connsiteY252" fmla="*/ 1715762 h 1772847"/>
                <a:gd name="connsiteX253" fmla="*/ 44471 w 1696814"/>
                <a:gd name="connsiteY253" fmla="*/ 1713019 h 1772847"/>
                <a:gd name="connsiteX254" fmla="*/ 34869 w 1696814"/>
                <a:gd name="connsiteY254" fmla="*/ 1643981 h 1772847"/>
                <a:gd name="connsiteX255" fmla="*/ 34641 w 1696814"/>
                <a:gd name="connsiteY255" fmla="*/ 1641238 h 1772847"/>
                <a:gd name="connsiteX256" fmla="*/ 34412 w 1696814"/>
                <a:gd name="connsiteY256" fmla="*/ 1639867 h 1772847"/>
                <a:gd name="connsiteX257" fmla="*/ 34184 w 1696814"/>
                <a:gd name="connsiteY257" fmla="*/ 1638266 h 1772847"/>
                <a:gd name="connsiteX258" fmla="*/ 33955 w 1696814"/>
                <a:gd name="connsiteY258" fmla="*/ 1636209 h 1772847"/>
                <a:gd name="connsiteX259" fmla="*/ 33955 w 1696814"/>
                <a:gd name="connsiteY259" fmla="*/ 1635295 h 1772847"/>
                <a:gd name="connsiteX260" fmla="*/ 33726 w 1696814"/>
                <a:gd name="connsiteY260" fmla="*/ 1632780 h 1772847"/>
                <a:gd name="connsiteX261" fmla="*/ 33726 w 1696814"/>
                <a:gd name="connsiteY261" fmla="*/ 1632094 h 1772847"/>
                <a:gd name="connsiteX262" fmla="*/ 33498 w 1696814"/>
                <a:gd name="connsiteY262" fmla="*/ 1628894 h 1772847"/>
                <a:gd name="connsiteX263" fmla="*/ 33498 w 1696814"/>
                <a:gd name="connsiteY263" fmla="*/ 1628894 h 1772847"/>
                <a:gd name="connsiteX264" fmla="*/ 33269 w 1696814"/>
                <a:gd name="connsiteY264" fmla="*/ 1625465 h 1772847"/>
                <a:gd name="connsiteX265" fmla="*/ 33269 w 1696814"/>
                <a:gd name="connsiteY265" fmla="*/ 1625465 h 1772847"/>
                <a:gd name="connsiteX266" fmla="*/ 23439 w 1696814"/>
                <a:gd name="connsiteY266" fmla="*/ 1378120 h 1772847"/>
                <a:gd name="connsiteX267" fmla="*/ 44242 w 1696814"/>
                <a:gd name="connsiteY267" fmla="*/ 1361203 h 1772847"/>
                <a:gd name="connsiteX268" fmla="*/ 122195 w 1696814"/>
                <a:gd name="connsiteY268" fmla="*/ 1361889 h 1772847"/>
                <a:gd name="connsiteX269" fmla="*/ 358567 w 1696814"/>
                <a:gd name="connsiteY269" fmla="*/ 1352745 h 1772847"/>
                <a:gd name="connsiteX270" fmla="*/ 428290 w 1696814"/>
                <a:gd name="connsiteY270" fmla="*/ 1351145 h 1772847"/>
                <a:gd name="connsiteX271" fmla="*/ 450693 w 1696814"/>
                <a:gd name="connsiteY271" fmla="*/ 1325770 h 1772847"/>
                <a:gd name="connsiteX272" fmla="*/ 445664 w 1696814"/>
                <a:gd name="connsiteY272" fmla="*/ 1284394 h 1772847"/>
                <a:gd name="connsiteX273" fmla="*/ 434005 w 1696814"/>
                <a:gd name="connsiteY273" fmla="*/ 964582 h 1772847"/>
                <a:gd name="connsiteX274" fmla="*/ 460980 w 1696814"/>
                <a:gd name="connsiteY274" fmla="*/ 939665 h 1772847"/>
                <a:gd name="connsiteX275" fmla="*/ 652547 w 1696814"/>
                <a:gd name="connsiteY275" fmla="*/ 934636 h 1772847"/>
                <a:gd name="connsiteX276" fmla="*/ 671749 w 1696814"/>
                <a:gd name="connsiteY276" fmla="*/ 937379 h 1772847"/>
                <a:gd name="connsiteX277" fmla="*/ 704896 w 1696814"/>
                <a:gd name="connsiteY277" fmla="*/ 937150 h 1772847"/>
                <a:gd name="connsiteX278" fmla="*/ 892577 w 1696814"/>
                <a:gd name="connsiteY278" fmla="*/ 935550 h 1772847"/>
                <a:gd name="connsiteX279" fmla="*/ 914751 w 1696814"/>
                <a:gd name="connsiteY279" fmla="*/ 937379 h 1772847"/>
                <a:gd name="connsiteX280" fmla="*/ 1188156 w 1696814"/>
                <a:gd name="connsiteY280" fmla="*/ 942179 h 1772847"/>
                <a:gd name="connsiteX281" fmla="*/ 1205530 w 1696814"/>
                <a:gd name="connsiteY281" fmla="*/ 974412 h 1772847"/>
                <a:gd name="connsiteX282" fmla="*/ 1208502 w 1696814"/>
                <a:gd name="connsiteY282" fmla="*/ 1049621 h 1772847"/>
                <a:gd name="connsiteX283" fmla="*/ 1208730 w 1696814"/>
                <a:gd name="connsiteY283" fmla="*/ 1169636 h 1772847"/>
                <a:gd name="connsiteX284" fmla="*/ 1201415 w 1696814"/>
                <a:gd name="connsiteY284" fmla="*/ 1439842 h 1772847"/>
                <a:gd name="connsiteX285" fmla="*/ 1229533 w 1696814"/>
                <a:gd name="connsiteY285" fmla="*/ 1459044 h 1772847"/>
                <a:gd name="connsiteX286" fmla="*/ 1241877 w 1696814"/>
                <a:gd name="connsiteY286" fmla="*/ 1457901 h 1772847"/>
                <a:gd name="connsiteX287" fmla="*/ 1242792 w 1696814"/>
                <a:gd name="connsiteY287" fmla="*/ 1457901 h 1772847"/>
                <a:gd name="connsiteX288" fmla="*/ 1243249 w 1696814"/>
                <a:gd name="connsiteY288" fmla="*/ 1457901 h 1772847"/>
                <a:gd name="connsiteX289" fmla="*/ 1244621 w 1696814"/>
                <a:gd name="connsiteY289" fmla="*/ 1457672 h 1772847"/>
                <a:gd name="connsiteX290" fmla="*/ 1252393 w 1696814"/>
                <a:gd name="connsiteY290" fmla="*/ 1456987 h 1772847"/>
                <a:gd name="connsiteX291" fmla="*/ 1254222 w 1696814"/>
                <a:gd name="connsiteY291" fmla="*/ 1456758 h 1772847"/>
                <a:gd name="connsiteX292" fmla="*/ 1262223 w 1696814"/>
                <a:gd name="connsiteY292" fmla="*/ 1456072 h 1772847"/>
                <a:gd name="connsiteX293" fmla="*/ 1262680 w 1696814"/>
                <a:gd name="connsiteY293" fmla="*/ 1456072 h 1772847"/>
                <a:gd name="connsiteX294" fmla="*/ 1270681 w 1696814"/>
                <a:gd name="connsiteY294" fmla="*/ 1455386 h 1772847"/>
                <a:gd name="connsiteX295" fmla="*/ 1272510 w 1696814"/>
                <a:gd name="connsiteY295" fmla="*/ 1455158 h 1772847"/>
                <a:gd name="connsiteX296" fmla="*/ 1281197 w 1696814"/>
                <a:gd name="connsiteY296" fmla="*/ 1454472 h 1772847"/>
                <a:gd name="connsiteX297" fmla="*/ 1282111 w 1696814"/>
                <a:gd name="connsiteY297" fmla="*/ 1454472 h 1772847"/>
                <a:gd name="connsiteX298" fmla="*/ 1290798 w 1696814"/>
                <a:gd name="connsiteY298" fmla="*/ 1453786 h 1772847"/>
                <a:gd name="connsiteX299" fmla="*/ 1291941 w 1696814"/>
                <a:gd name="connsiteY299" fmla="*/ 1453786 h 1772847"/>
                <a:gd name="connsiteX300" fmla="*/ 1301542 w 1696814"/>
                <a:gd name="connsiteY300" fmla="*/ 1453100 h 1772847"/>
                <a:gd name="connsiteX301" fmla="*/ 1302685 w 1696814"/>
                <a:gd name="connsiteY301" fmla="*/ 1453100 h 1772847"/>
                <a:gd name="connsiteX302" fmla="*/ 1312286 w 1696814"/>
                <a:gd name="connsiteY302" fmla="*/ 1452415 h 1772847"/>
                <a:gd name="connsiteX303" fmla="*/ 1312972 w 1696814"/>
                <a:gd name="connsiteY303" fmla="*/ 1452415 h 1772847"/>
                <a:gd name="connsiteX304" fmla="*/ 1323259 w 1696814"/>
                <a:gd name="connsiteY304" fmla="*/ 1451729 h 1772847"/>
                <a:gd name="connsiteX305" fmla="*/ 1324173 w 1696814"/>
                <a:gd name="connsiteY305" fmla="*/ 1451729 h 1772847"/>
                <a:gd name="connsiteX306" fmla="*/ 1345433 w 1696814"/>
                <a:gd name="connsiteY306" fmla="*/ 1450129 h 1772847"/>
                <a:gd name="connsiteX307" fmla="*/ 1346348 w 1696814"/>
                <a:gd name="connsiteY307" fmla="*/ 1450129 h 1772847"/>
                <a:gd name="connsiteX308" fmla="*/ 1368522 w 1696814"/>
                <a:gd name="connsiteY308" fmla="*/ 1448757 h 1772847"/>
                <a:gd name="connsiteX309" fmla="*/ 1368979 w 1696814"/>
                <a:gd name="connsiteY309" fmla="*/ 1448757 h 1772847"/>
                <a:gd name="connsiteX310" fmla="*/ 1392068 w 1696814"/>
                <a:gd name="connsiteY310" fmla="*/ 1447385 h 1772847"/>
                <a:gd name="connsiteX311" fmla="*/ 1392296 w 1696814"/>
                <a:gd name="connsiteY311" fmla="*/ 1447385 h 1772847"/>
                <a:gd name="connsiteX312" fmla="*/ 1610381 w 1696814"/>
                <a:gd name="connsiteY312" fmla="*/ 1442813 h 1772847"/>
                <a:gd name="connsiteX313" fmla="*/ 1610838 w 1696814"/>
                <a:gd name="connsiteY313" fmla="*/ 1442813 h 1772847"/>
                <a:gd name="connsiteX314" fmla="*/ 1619982 w 1696814"/>
                <a:gd name="connsiteY314" fmla="*/ 1443499 h 1772847"/>
                <a:gd name="connsiteX315" fmla="*/ 1621125 w 1696814"/>
                <a:gd name="connsiteY315" fmla="*/ 1443499 h 1772847"/>
                <a:gd name="connsiteX316" fmla="*/ 1623639 w 1696814"/>
                <a:gd name="connsiteY316" fmla="*/ 1443728 h 1772847"/>
                <a:gd name="connsiteX317" fmla="*/ 1624554 w 1696814"/>
                <a:gd name="connsiteY317" fmla="*/ 1443728 h 1772847"/>
                <a:gd name="connsiteX318" fmla="*/ 1628669 w 1696814"/>
                <a:gd name="connsiteY318" fmla="*/ 1444185 h 1772847"/>
                <a:gd name="connsiteX319" fmla="*/ 1630269 w 1696814"/>
                <a:gd name="connsiteY319" fmla="*/ 1444414 h 1772847"/>
                <a:gd name="connsiteX320" fmla="*/ 1632098 w 1696814"/>
                <a:gd name="connsiteY320" fmla="*/ 1444642 h 1772847"/>
                <a:gd name="connsiteX321" fmla="*/ 1633926 w 1696814"/>
                <a:gd name="connsiteY321" fmla="*/ 1444871 h 1772847"/>
                <a:gd name="connsiteX322" fmla="*/ 1635755 w 1696814"/>
                <a:gd name="connsiteY322" fmla="*/ 1445099 h 1772847"/>
                <a:gd name="connsiteX323" fmla="*/ 1638270 w 1696814"/>
                <a:gd name="connsiteY323" fmla="*/ 1445328 h 1772847"/>
                <a:gd name="connsiteX324" fmla="*/ 1639413 w 1696814"/>
                <a:gd name="connsiteY324" fmla="*/ 1445557 h 1772847"/>
                <a:gd name="connsiteX325" fmla="*/ 1641470 w 1696814"/>
                <a:gd name="connsiteY325" fmla="*/ 1445785 h 1772847"/>
                <a:gd name="connsiteX326" fmla="*/ 1642385 w 1696814"/>
                <a:gd name="connsiteY326" fmla="*/ 1446014 h 1772847"/>
                <a:gd name="connsiteX327" fmla="*/ 1645128 w 1696814"/>
                <a:gd name="connsiteY327" fmla="*/ 1446471 h 1772847"/>
                <a:gd name="connsiteX328" fmla="*/ 1645814 w 1696814"/>
                <a:gd name="connsiteY328" fmla="*/ 1446700 h 1772847"/>
                <a:gd name="connsiteX329" fmla="*/ 1647871 w 1696814"/>
                <a:gd name="connsiteY329" fmla="*/ 1447157 h 1772847"/>
                <a:gd name="connsiteX330" fmla="*/ 1648557 w 1696814"/>
                <a:gd name="connsiteY330" fmla="*/ 1447385 h 1772847"/>
                <a:gd name="connsiteX331" fmla="*/ 1650843 w 1696814"/>
                <a:gd name="connsiteY331" fmla="*/ 1448071 h 1772847"/>
                <a:gd name="connsiteX332" fmla="*/ 1672103 w 1696814"/>
                <a:gd name="connsiteY332" fmla="*/ 1458587 h 1772847"/>
                <a:gd name="connsiteX333" fmla="*/ 1675074 w 1696814"/>
                <a:gd name="connsiteY333" fmla="*/ 1465445 h 1772847"/>
                <a:gd name="connsiteX334" fmla="*/ 1675760 w 1696814"/>
                <a:gd name="connsiteY334" fmla="*/ 1470017 h 1772847"/>
                <a:gd name="connsiteX335" fmla="*/ 1676446 w 1696814"/>
                <a:gd name="connsiteY335" fmla="*/ 1472531 h 177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Lst>
              <a:rect l="l" t="t" r="r" b="b"/>
              <a:pathLst>
                <a:path w="1696814" h="1772847">
                  <a:moveTo>
                    <a:pt x="1648100" y="1422697"/>
                  </a:moveTo>
                  <a:cubicBezTo>
                    <a:pt x="1574490" y="1419953"/>
                    <a:pt x="1374237" y="1429097"/>
                    <a:pt x="1347262" y="1431612"/>
                  </a:cubicBezTo>
                  <a:cubicBezTo>
                    <a:pt x="1314115" y="1434812"/>
                    <a:pt x="1280511" y="1435270"/>
                    <a:pt x="1247135" y="1435955"/>
                  </a:cubicBezTo>
                  <a:cubicBezTo>
                    <a:pt x="1224504" y="1436641"/>
                    <a:pt x="1221761" y="1433669"/>
                    <a:pt x="1222904" y="1410124"/>
                  </a:cubicBezTo>
                  <a:cubicBezTo>
                    <a:pt x="1224047" y="1387035"/>
                    <a:pt x="1228161" y="1123231"/>
                    <a:pt x="1227476" y="1014646"/>
                  </a:cubicBezTo>
                  <a:cubicBezTo>
                    <a:pt x="1227476" y="996129"/>
                    <a:pt x="1224732" y="977612"/>
                    <a:pt x="1222446" y="959096"/>
                  </a:cubicBezTo>
                  <a:cubicBezTo>
                    <a:pt x="1220618" y="943780"/>
                    <a:pt x="1218789" y="930064"/>
                    <a:pt x="1203015" y="926177"/>
                  </a:cubicBezTo>
                  <a:cubicBezTo>
                    <a:pt x="1180384" y="920691"/>
                    <a:pt x="1151580" y="920005"/>
                    <a:pt x="1127806" y="920234"/>
                  </a:cubicBezTo>
                  <a:cubicBezTo>
                    <a:pt x="1080486" y="920920"/>
                    <a:pt x="1033166" y="920462"/>
                    <a:pt x="980359" y="920462"/>
                  </a:cubicBezTo>
                  <a:cubicBezTo>
                    <a:pt x="993846" y="896231"/>
                    <a:pt x="988131" y="875885"/>
                    <a:pt x="987903" y="855540"/>
                  </a:cubicBezTo>
                  <a:cubicBezTo>
                    <a:pt x="987217" y="784674"/>
                    <a:pt x="976701" y="715408"/>
                    <a:pt x="967329" y="645457"/>
                  </a:cubicBezTo>
                  <a:cubicBezTo>
                    <a:pt x="958185" y="578020"/>
                    <a:pt x="949269" y="511040"/>
                    <a:pt x="953156" y="442917"/>
                  </a:cubicBezTo>
                  <a:cubicBezTo>
                    <a:pt x="957956" y="359021"/>
                    <a:pt x="978987" y="278096"/>
                    <a:pt x="998418" y="196943"/>
                  </a:cubicBezTo>
                  <a:cubicBezTo>
                    <a:pt x="1004133" y="172483"/>
                    <a:pt x="1011906" y="148709"/>
                    <a:pt x="1018307" y="124477"/>
                  </a:cubicBezTo>
                  <a:cubicBezTo>
                    <a:pt x="1024936" y="99102"/>
                    <a:pt x="1028136" y="73271"/>
                    <a:pt x="1025850" y="47210"/>
                  </a:cubicBezTo>
                  <a:cubicBezTo>
                    <a:pt x="1023564" y="20693"/>
                    <a:pt x="1004819" y="2862"/>
                    <a:pt x="978987" y="347"/>
                  </a:cubicBezTo>
                  <a:cubicBezTo>
                    <a:pt x="955213" y="-1939"/>
                    <a:pt x="943326" y="6748"/>
                    <a:pt x="933725" y="35780"/>
                  </a:cubicBezTo>
                  <a:cubicBezTo>
                    <a:pt x="925952" y="59555"/>
                    <a:pt x="920009" y="83786"/>
                    <a:pt x="912693" y="107789"/>
                  </a:cubicBezTo>
                  <a:cubicBezTo>
                    <a:pt x="910179" y="116247"/>
                    <a:pt x="909950" y="126306"/>
                    <a:pt x="900120" y="131564"/>
                  </a:cubicBezTo>
                  <a:cubicBezTo>
                    <a:pt x="879546" y="115562"/>
                    <a:pt x="856229" y="107789"/>
                    <a:pt x="830855" y="105046"/>
                  </a:cubicBezTo>
                  <a:cubicBezTo>
                    <a:pt x="754045" y="100703"/>
                    <a:pt x="726384" y="148023"/>
                    <a:pt x="714040" y="179112"/>
                  </a:cubicBezTo>
                  <a:cubicBezTo>
                    <a:pt x="699867" y="142536"/>
                    <a:pt x="678836" y="111675"/>
                    <a:pt x="660548" y="81729"/>
                  </a:cubicBezTo>
                  <a:cubicBezTo>
                    <a:pt x="650946" y="65955"/>
                    <a:pt x="640659" y="50411"/>
                    <a:pt x="629915" y="35094"/>
                  </a:cubicBezTo>
                  <a:cubicBezTo>
                    <a:pt x="623286" y="25722"/>
                    <a:pt x="614370" y="18864"/>
                    <a:pt x="602255" y="18178"/>
                  </a:cubicBezTo>
                  <a:cubicBezTo>
                    <a:pt x="564078" y="16349"/>
                    <a:pt x="537789" y="52239"/>
                    <a:pt x="552420" y="86987"/>
                  </a:cubicBezTo>
                  <a:cubicBezTo>
                    <a:pt x="562478" y="110990"/>
                    <a:pt x="575737" y="133621"/>
                    <a:pt x="585110" y="157853"/>
                  </a:cubicBezTo>
                  <a:cubicBezTo>
                    <a:pt x="612542" y="228947"/>
                    <a:pt x="639516" y="300042"/>
                    <a:pt x="664662" y="371822"/>
                  </a:cubicBezTo>
                  <a:cubicBezTo>
                    <a:pt x="675178" y="401540"/>
                    <a:pt x="679293" y="433316"/>
                    <a:pt x="675635" y="465091"/>
                  </a:cubicBezTo>
                  <a:cubicBezTo>
                    <a:pt x="668549" y="524070"/>
                    <a:pt x="663291" y="583277"/>
                    <a:pt x="661691" y="642942"/>
                  </a:cubicBezTo>
                  <a:cubicBezTo>
                    <a:pt x="661233" y="657801"/>
                    <a:pt x="661005" y="672660"/>
                    <a:pt x="658947" y="687519"/>
                  </a:cubicBezTo>
                  <a:cubicBezTo>
                    <a:pt x="652775" y="729810"/>
                    <a:pt x="647517" y="772101"/>
                    <a:pt x="644317" y="814849"/>
                  </a:cubicBezTo>
                  <a:cubicBezTo>
                    <a:pt x="642260" y="842510"/>
                    <a:pt x="637230" y="870170"/>
                    <a:pt x="635402" y="897831"/>
                  </a:cubicBezTo>
                  <a:cubicBezTo>
                    <a:pt x="634259" y="913604"/>
                    <a:pt x="627172" y="918862"/>
                    <a:pt x="612770" y="918405"/>
                  </a:cubicBezTo>
                  <a:cubicBezTo>
                    <a:pt x="606369" y="918176"/>
                    <a:pt x="599740" y="919548"/>
                    <a:pt x="593339" y="919777"/>
                  </a:cubicBezTo>
                  <a:cubicBezTo>
                    <a:pt x="546019" y="920462"/>
                    <a:pt x="498470" y="920920"/>
                    <a:pt x="451150" y="921834"/>
                  </a:cubicBezTo>
                  <a:cubicBezTo>
                    <a:pt x="428519" y="922291"/>
                    <a:pt x="416860" y="930521"/>
                    <a:pt x="415946" y="952238"/>
                  </a:cubicBezTo>
                  <a:cubicBezTo>
                    <a:pt x="414574" y="987442"/>
                    <a:pt x="423718" y="1226558"/>
                    <a:pt x="428976" y="1310911"/>
                  </a:cubicBezTo>
                  <a:cubicBezTo>
                    <a:pt x="430119" y="1330342"/>
                    <a:pt x="427604" y="1332857"/>
                    <a:pt x="407030" y="1333543"/>
                  </a:cubicBezTo>
                  <a:cubicBezTo>
                    <a:pt x="369083" y="1334914"/>
                    <a:pt x="330906" y="1338115"/>
                    <a:pt x="292959" y="1339029"/>
                  </a:cubicBezTo>
                  <a:cubicBezTo>
                    <a:pt x="221407" y="1340629"/>
                    <a:pt x="115565" y="1345887"/>
                    <a:pt x="43785" y="1343601"/>
                  </a:cubicBezTo>
                  <a:cubicBezTo>
                    <a:pt x="34641" y="1343372"/>
                    <a:pt x="7666" y="1344515"/>
                    <a:pt x="1722" y="1369433"/>
                  </a:cubicBezTo>
                  <a:cubicBezTo>
                    <a:pt x="-3764" y="1393207"/>
                    <a:pt x="5151" y="1552541"/>
                    <a:pt x="10409" y="1607863"/>
                  </a:cubicBezTo>
                  <a:cubicBezTo>
                    <a:pt x="14753" y="1653125"/>
                    <a:pt x="23668" y="1697931"/>
                    <a:pt x="30297" y="1742965"/>
                  </a:cubicBezTo>
                  <a:cubicBezTo>
                    <a:pt x="32126" y="1754852"/>
                    <a:pt x="34184" y="1760796"/>
                    <a:pt x="49957" y="1762396"/>
                  </a:cubicBezTo>
                  <a:cubicBezTo>
                    <a:pt x="87219" y="1766511"/>
                    <a:pt x="485669" y="1774055"/>
                    <a:pt x="522702" y="1772683"/>
                  </a:cubicBezTo>
                  <a:cubicBezTo>
                    <a:pt x="565450" y="1771083"/>
                    <a:pt x="608198" y="1769711"/>
                    <a:pt x="650718" y="1770397"/>
                  </a:cubicBezTo>
                  <a:cubicBezTo>
                    <a:pt x="652547" y="1770397"/>
                    <a:pt x="654604" y="1770397"/>
                    <a:pt x="656433" y="1770626"/>
                  </a:cubicBezTo>
                  <a:cubicBezTo>
                    <a:pt x="727070" y="1772226"/>
                    <a:pt x="985845" y="1766968"/>
                    <a:pt x="1034766" y="1762625"/>
                  </a:cubicBezTo>
                  <a:cubicBezTo>
                    <a:pt x="1068141" y="1759653"/>
                    <a:pt x="1101746" y="1766054"/>
                    <a:pt x="1134893" y="1763539"/>
                  </a:cubicBezTo>
                  <a:cubicBezTo>
                    <a:pt x="1223132" y="1757138"/>
                    <a:pt x="1311372" y="1766054"/>
                    <a:pt x="1399611" y="1762168"/>
                  </a:cubicBezTo>
                  <a:cubicBezTo>
                    <a:pt x="1423614" y="1761025"/>
                    <a:pt x="1447617" y="1763996"/>
                    <a:pt x="1471849" y="1762853"/>
                  </a:cubicBezTo>
                  <a:cubicBezTo>
                    <a:pt x="1533114" y="1759653"/>
                    <a:pt x="1594379" y="1757367"/>
                    <a:pt x="1655643" y="1755538"/>
                  </a:cubicBezTo>
                  <a:cubicBezTo>
                    <a:pt x="1680332" y="1754852"/>
                    <a:pt x="1674160" y="1720791"/>
                    <a:pt x="1674617" y="1715305"/>
                  </a:cubicBezTo>
                  <a:cubicBezTo>
                    <a:pt x="1676903" y="1682843"/>
                    <a:pt x="1679189" y="1650382"/>
                    <a:pt x="1682390" y="1618150"/>
                  </a:cubicBezTo>
                  <a:cubicBezTo>
                    <a:pt x="1686962" y="1570144"/>
                    <a:pt x="1693362" y="1522138"/>
                    <a:pt x="1696563" y="1474132"/>
                  </a:cubicBezTo>
                  <a:cubicBezTo>
                    <a:pt x="1698849" y="1435270"/>
                    <a:pt x="1685819" y="1424068"/>
                    <a:pt x="1648100" y="1422697"/>
                  </a:cubicBezTo>
                  <a:close/>
                  <a:moveTo>
                    <a:pt x="825825" y="124248"/>
                  </a:moveTo>
                  <a:cubicBezTo>
                    <a:pt x="879775" y="123791"/>
                    <a:pt x="922752" y="170883"/>
                    <a:pt x="917951" y="217289"/>
                  </a:cubicBezTo>
                  <a:cubicBezTo>
                    <a:pt x="913379" y="294098"/>
                    <a:pt x="884804" y="314901"/>
                    <a:pt x="822396" y="315587"/>
                  </a:cubicBezTo>
                  <a:cubicBezTo>
                    <a:pt x="769818" y="316272"/>
                    <a:pt x="724556" y="286326"/>
                    <a:pt x="725470" y="214545"/>
                  </a:cubicBezTo>
                  <a:cubicBezTo>
                    <a:pt x="726384" y="159224"/>
                    <a:pt x="774848" y="124706"/>
                    <a:pt x="825825" y="124248"/>
                  </a:cubicBezTo>
                  <a:close/>
                  <a:moveTo>
                    <a:pt x="655747" y="869485"/>
                  </a:moveTo>
                  <a:cubicBezTo>
                    <a:pt x="662605" y="808677"/>
                    <a:pt x="669692" y="747869"/>
                    <a:pt x="676321" y="686833"/>
                  </a:cubicBezTo>
                  <a:cubicBezTo>
                    <a:pt x="679521" y="657344"/>
                    <a:pt x="682950" y="627854"/>
                    <a:pt x="684322" y="598136"/>
                  </a:cubicBezTo>
                  <a:cubicBezTo>
                    <a:pt x="686379" y="551731"/>
                    <a:pt x="690723" y="505553"/>
                    <a:pt x="694609" y="459147"/>
                  </a:cubicBezTo>
                  <a:cubicBezTo>
                    <a:pt x="697809" y="420743"/>
                    <a:pt x="690266" y="383024"/>
                    <a:pt x="677235" y="347133"/>
                  </a:cubicBezTo>
                  <a:cubicBezTo>
                    <a:pt x="646374" y="262551"/>
                    <a:pt x="617571" y="177284"/>
                    <a:pt x="577109" y="96588"/>
                  </a:cubicBezTo>
                  <a:cubicBezTo>
                    <a:pt x="573451" y="89273"/>
                    <a:pt x="570479" y="81043"/>
                    <a:pt x="568879" y="73042"/>
                  </a:cubicBezTo>
                  <a:cubicBezTo>
                    <a:pt x="565907" y="56811"/>
                    <a:pt x="585795" y="34866"/>
                    <a:pt x="602255" y="35780"/>
                  </a:cubicBezTo>
                  <a:cubicBezTo>
                    <a:pt x="607512" y="36009"/>
                    <a:pt x="610256" y="39895"/>
                    <a:pt x="612999" y="43553"/>
                  </a:cubicBezTo>
                  <a:cubicBezTo>
                    <a:pt x="622143" y="56354"/>
                    <a:pt x="632430" y="68699"/>
                    <a:pt x="639974" y="82415"/>
                  </a:cubicBezTo>
                  <a:cubicBezTo>
                    <a:pt x="658490" y="115562"/>
                    <a:pt x="679293" y="147566"/>
                    <a:pt x="692780" y="183227"/>
                  </a:cubicBezTo>
                  <a:cubicBezTo>
                    <a:pt x="698952" y="199458"/>
                    <a:pt x="705582" y="215460"/>
                    <a:pt x="707639" y="233519"/>
                  </a:cubicBezTo>
                  <a:cubicBezTo>
                    <a:pt x="713126" y="280839"/>
                    <a:pt x="737129" y="310329"/>
                    <a:pt x="783077" y="327017"/>
                  </a:cubicBezTo>
                  <a:cubicBezTo>
                    <a:pt x="826511" y="342790"/>
                    <a:pt x="866745" y="335703"/>
                    <a:pt x="900578" y="310557"/>
                  </a:cubicBezTo>
                  <a:cubicBezTo>
                    <a:pt x="921609" y="292727"/>
                    <a:pt x="932582" y="257294"/>
                    <a:pt x="936468" y="226204"/>
                  </a:cubicBezTo>
                  <a:cubicBezTo>
                    <a:pt x="939211" y="202658"/>
                    <a:pt x="937154" y="179798"/>
                    <a:pt x="925266" y="158767"/>
                  </a:cubicBezTo>
                  <a:cubicBezTo>
                    <a:pt x="921380" y="151909"/>
                    <a:pt x="920466" y="145508"/>
                    <a:pt x="922752" y="137507"/>
                  </a:cubicBezTo>
                  <a:cubicBezTo>
                    <a:pt x="931439" y="108246"/>
                    <a:pt x="939440" y="78528"/>
                    <a:pt x="947669" y="49039"/>
                  </a:cubicBezTo>
                  <a:cubicBezTo>
                    <a:pt x="947898" y="48125"/>
                    <a:pt x="947898" y="47210"/>
                    <a:pt x="948355" y="46296"/>
                  </a:cubicBezTo>
                  <a:cubicBezTo>
                    <a:pt x="955442" y="25493"/>
                    <a:pt x="966414" y="15892"/>
                    <a:pt x="981045" y="18178"/>
                  </a:cubicBezTo>
                  <a:cubicBezTo>
                    <a:pt x="997504" y="20693"/>
                    <a:pt x="1007105" y="33494"/>
                    <a:pt x="1007791" y="55211"/>
                  </a:cubicBezTo>
                  <a:cubicBezTo>
                    <a:pt x="1008705" y="78528"/>
                    <a:pt x="1004591" y="101388"/>
                    <a:pt x="998647" y="124020"/>
                  </a:cubicBezTo>
                  <a:cubicBezTo>
                    <a:pt x="982874" y="184142"/>
                    <a:pt x="965500" y="243806"/>
                    <a:pt x="954527" y="305300"/>
                  </a:cubicBezTo>
                  <a:cubicBezTo>
                    <a:pt x="942640" y="372965"/>
                    <a:pt x="931210" y="440402"/>
                    <a:pt x="933496" y="509668"/>
                  </a:cubicBezTo>
                  <a:cubicBezTo>
                    <a:pt x="935096" y="557217"/>
                    <a:pt x="944012" y="603623"/>
                    <a:pt x="949269" y="650714"/>
                  </a:cubicBezTo>
                  <a:cubicBezTo>
                    <a:pt x="956356" y="716094"/>
                    <a:pt x="970529" y="874742"/>
                    <a:pt x="969843" y="882972"/>
                  </a:cubicBezTo>
                  <a:cubicBezTo>
                    <a:pt x="968015" y="907661"/>
                    <a:pt x="958185" y="912690"/>
                    <a:pt x="934182" y="918176"/>
                  </a:cubicBezTo>
                  <a:cubicBezTo>
                    <a:pt x="910407" y="923434"/>
                    <a:pt x="893034" y="914747"/>
                    <a:pt x="888005" y="890744"/>
                  </a:cubicBezTo>
                  <a:cubicBezTo>
                    <a:pt x="873603" y="822622"/>
                    <a:pt x="846399" y="648657"/>
                    <a:pt x="841370" y="630826"/>
                  </a:cubicBezTo>
                  <a:cubicBezTo>
                    <a:pt x="835198" y="609109"/>
                    <a:pt x="813481" y="599508"/>
                    <a:pt x="793593" y="609566"/>
                  </a:cubicBezTo>
                  <a:cubicBezTo>
                    <a:pt x="775991" y="618482"/>
                    <a:pt x="771876" y="630598"/>
                    <a:pt x="767990" y="653229"/>
                  </a:cubicBezTo>
                  <a:cubicBezTo>
                    <a:pt x="755645" y="721809"/>
                    <a:pt x="749016" y="791075"/>
                    <a:pt x="740558" y="860112"/>
                  </a:cubicBezTo>
                  <a:cubicBezTo>
                    <a:pt x="739186" y="871999"/>
                    <a:pt x="737129" y="884115"/>
                    <a:pt x="733471" y="895545"/>
                  </a:cubicBezTo>
                  <a:cubicBezTo>
                    <a:pt x="725699" y="920005"/>
                    <a:pt x="681807" y="929606"/>
                    <a:pt x="662605" y="912690"/>
                  </a:cubicBezTo>
                  <a:cubicBezTo>
                    <a:pt x="657804" y="908347"/>
                    <a:pt x="652547" y="897831"/>
                    <a:pt x="655747" y="869485"/>
                  </a:cubicBezTo>
                  <a:close/>
                  <a:moveTo>
                    <a:pt x="759303" y="909261"/>
                  </a:moveTo>
                  <a:cubicBezTo>
                    <a:pt x="749930" y="909261"/>
                    <a:pt x="752216" y="904918"/>
                    <a:pt x="753816" y="895316"/>
                  </a:cubicBezTo>
                  <a:cubicBezTo>
                    <a:pt x="767304" y="818735"/>
                    <a:pt x="767990" y="740554"/>
                    <a:pt x="783992" y="664430"/>
                  </a:cubicBezTo>
                  <a:cubicBezTo>
                    <a:pt x="786506" y="652086"/>
                    <a:pt x="786049" y="641570"/>
                    <a:pt x="796793" y="634255"/>
                  </a:cubicBezTo>
                  <a:cubicBezTo>
                    <a:pt x="809823" y="625111"/>
                    <a:pt x="816910" y="626254"/>
                    <a:pt x="821939" y="640656"/>
                  </a:cubicBezTo>
                  <a:cubicBezTo>
                    <a:pt x="827197" y="656429"/>
                    <a:pt x="831769" y="672660"/>
                    <a:pt x="833141" y="689348"/>
                  </a:cubicBezTo>
                  <a:cubicBezTo>
                    <a:pt x="838627" y="754042"/>
                    <a:pt x="851429" y="817592"/>
                    <a:pt x="864916" y="880915"/>
                  </a:cubicBezTo>
                  <a:cubicBezTo>
                    <a:pt x="865830" y="885487"/>
                    <a:pt x="866973" y="890059"/>
                    <a:pt x="867659" y="894402"/>
                  </a:cubicBezTo>
                  <a:cubicBezTo>
                    <a:pt x="869259" y="905146"/>
                    <a:pt x="864459" y="909947"/>
                    <a:pt x="853943" y="909718"/>
                  </a:cubicBezTo>
                  <a:cubicBezTo>
                    <a:pt x="837255" y="909490"/>
                    <a:pt x="820568" y="909718"/>
                    <a:pt x="803880" y="909718"/>
                  </a:cubicBezTo>
                  <a:cubicBezTo>
                    <a:pt x="803880" y="909490"/>
                    <a:pt x="803880" y="909261"/>
                    <a:pt x="803880" y="909261"/>
                  </a:cubicBezTo>
                  <a:cubicBezTo>
                    <a:pt x="789021" y="909261"/>
                    <a:pt x="774162" y="909261"/>
                    <a:pt x="759303" y="909261"/>
                  </a:cubicBezTo>
                  <a:close/>
                  <a:moveTo>
                    <a:pt x="1676446" y="1472531"/>
                  </a:moveTo>
                  <a:cubicBezTo>
                    <a:pt x="1676446" y="1473674"/>
                    <a:pt x="1676446" y="1474817"/>
                    <a:pt x="1676446" y="1476189"/>
                  </a:cubicBezTo>
                  <a:cubicBezTo>
                    <a:pt x="1676217" y="1483047"/>
                    <a:pt x="1675989" y="1490134"/>
                    <a:pt x="1675303" y="1496992"/>
                  </a:cubicBezTo>
                  <a:cubicBezTo>
                    <a:pt x="1674846" y="1503850"/>
                    <a:pt x="1674160" y="1510936"/>
                    <a:pt x="1673017" y="1517794"/>
                  </a:cubicBezTo>
                  <a:cubicBezTo>
                    <a:pt x="1669359" y="1543626"/>
                    <a:pt x="1666159" y="1569458"/>
                    <a:pt x="1663644" y="1595518"/>
                  </a:cubicBezTo>
                  <a:cubicBezTo>
                    <a:pt x="1662273" y="1611063"/>
                    <a:pt x="1660901" y="1626836"/>
                    <a:pt x="1660215" y="1642381"/>
                  </a:cubicBezTo>
                  <a:cubicBezTo>
                    <a:pt x="1659758" y="1651525"/>
                    <a:pt x="1659072" y="1660441"/>
                    <a:pt x="1658387" y="1669356"/>
                  </a:cubicBezTo>
                  <a:cubicBezTo>
                    <a:pt x="1658158" y="1672328"/>
                    <a:pt x="1657929" y="1675300"/>
                    <a:pt x="1657472" y="1678271"/>
                  </a:cubicBezTo>
                  <a:cubicBezTo>
                    <a:pt x="1656329" y="1690159"/>
                    <a:pt x="1655186" y="1701817"/>
                    <a:pt x="1654500" y="1713704"/>
                  </a:cubicBezTo>
                  <a:cubicBezTo>
                    <a:pt x="1654500" y="1713933"/>
                    <a:pt x="1654500" y="1714162"/>
                    <a:pt x="1654500" y="1714390"/>
                  </a:cubicBezTo>
                  <a:cubicBezTo>
                    <a:pt x="1654500" y="1715305"/>
                    <a:pt x="1654272" y="1716219"/>
                    <a:pt x="1654272" y="1716905"/>
                  </a:cubicBezTo>
                  <a:cubicBezTo>
                    <a:pt x="1654272" y="1717819"/>
                    <a:pt x="1654043" y="1718505"/>
                    <a:pt x="1653815" y="1719419"/>
                  </a:cubicBezTo>
                  <a:cubicBezTo>
                    <a:pt x="1653586" y="1721020"/>
                    <a:pt x="1653129" y="1722391"/>
                    <a:pt x="1652672" y="1723763"/>
                  </a:cubicBezTo>
                  <a:cubicBezTo>
                    <a:pt x="1649928" y="1731764"/>
                    <a:pt x="1643756" y="1735650"/>
                    <a:pt x="1632326" y="1736564"/>
                  </a:cubicBezTo>
                  <a:cubicBezTo>
                    <a:pt x="1612209" y="1738165"/>
                    <a:pt x="1592321" y="1739308"/>
                    <a:pt x="1572204" y="1739993"/>
                  </a:cubicBezTo>
                  <a:cubicBezTo>
                    <a:pt x="1568090" y="1740222"/>
                    <a:pt x="1564203" y="1740222"/>
                    <a:pt x="1560089" y="1740451"/>
                  </a:cubicBezTo>
                  <a:cubicBezTo>
                    <a:pt x="1544087" y="1740908"/>
                    <a:pt x="1528085" y="1741136"/>
                    <a:pt x="1512083" y="1741136"/>
                  </a:cubicBezTo>
                  <a:cubicBezTo>
                    <a:pt x="1507968" y="1741136"/>
                    <a:pt x="1503853" y="1741136"/>
                    <a:pt x="1499967" y="1741136"/>
                  </a:cubicBezTo>
                  <a:cubicBezTo>
                    <a:pt x="1491966" y="1741136"/>
                    <a:pt x="1483965" y="1741136"/>
                    <a:pt x="1476192" y="1741365"/>
                  </a:cubicBezTo>
                  <a:cubicBezTo>
                    <a:pt x="1464077" y="1741365"/>
                    <a:pt x="1452189" y="1741594"/>
                    <a:pt x="1440074" y="1741594"/>
                  </a:cubicBezTo>
                  <a:cubicBezTo>
                    <a:pt x="1436416" y="1741594"/>
                    <a:pt x="1429558" y="1741594"/>
                    <a:pt x="1419957" y="1741594"/>
                  </a:cubicBezTo>
                  <a:cubicBezTo>
                    <a:pt x="1419271" y="1741594"/>
                    <a:pt x="1418357" y="1741594"/>
                    <a:pt x="1417442" y="1741594"/>
                  </a:cubicBezTo>
                  <a:cubicBezTo>
                    <a:pt x="1414928" y="1741594"/>
                    <a:pt x="1412413" y="1741594"/>
                    <a:pt x="1409670" y="1741594"/>
                  </a:cubicBezTo>
                  <a:cubicBezTo>
                    <a:pt x="1407841" y="1741594"/>
                    <a:pt x="1405784" y="1741594"/>
                    <a:pt x="1403955" y="1741594"/>
                  </a:cubicBezTo>
                  <a:cubicBezTo>
                    <a:pt x="1403040" y="1741594"/>
                    <a:pt x="1401897" y="1741594"/>
                    <a:pt x="1400983" y="1741594"/>
                  </a:cubicBezTo>
                  <a:cubicBezTo>
                    <a:pt x="1394811" y="1741594"/>
                    <a:pt x="1388181" y="1741594"/>
                    <a:pt x="1380866" y="1741594"/>
                  </a:cubicBezTo>
                  <a:cubicBezTo>
                    <a:pt x="1378352" y="1741594"/>
                    <a:pt x="1376066" y="1741594"/>
                    <a:pt x="1373551" y="1741594"/>
                  </a:cubicBezTo>
                  <a:cubicBezTo>
                    <a:pt x="1367379" y="1741594"/>
                    <a:pt x="1360749" y="1741594"/>
                    <a:pt x="1353663" y="1741594"/>
                  </a:cubicBezTo>
                  <a:cubicBezTo>
                    <a:pt x="1352291" y="1741594"/>
                    <a:pt x="1350920" y="1741594"/>
                    <a:pt x="1349548" y="1741594"/>
                  </a:cubicBezTo>
                  <a:cubicBezTo>
                    <a:pt x="1345433" y="1741594"/>
                    <a:pt x="1341090" y="1741594"/>
                    <a:pt x="1336518" y="1741594"/>
                  </a:cubicBezTo>
                  <a:cubicBezTo>
                    <a:pt x="1333546" y="1741594"/>
                    <a:pt x="1330574" y="1741594"/>
                    <a:pt x="1327602" y="1741594"/>
                  </a:cubicBezTo>
                  <a:cubicBezTo>
                    <a:pt x="1324631" y="1741594"/>
                    <a:pt x="1321430" y="1741594"/>
                    <a:pt x="1318458" y="1741594"/>
                  </a:cubicBezTo>
                  <a:cubicBezTo>
                    <a:pt x="1318458" y="1741594"/>
                    <a:pt x="1318458" y="1741594"/>
                    <a:pt x="1318458" y="1741594"/>
                  </a:cubicBezTo>
                  <a:cubicBezTo>
                    <a:pt x="1312286" y="1741594"/>
                    <a:pt x="1305885" y="1741594"/>
                    <a:pt x="1299485" y="1741594"/>
                  </a:cubicBezTo>
                  <a:cubicBezTo>
                    <a:pt x="1299485" y="1741594"/>
                    <a:pt x="1299485" y="1741594"/>
                    <a:pt x="1299485" y="1741594"/>
                  </a:cubicBezTo>
                  <a:cubicBezTo>
                    <a:pt x="1294684" y="1741594"/>
                    <a:pt x="1289655" y="1741594"/>
                    <a:pt x="1284626" y="1741594"/>
                  </a:cubicBezTo>
                  <a:cubicBezTo>
                    <a:pt x="1283025" y="1741594"/>
                    <a:pt x="1281197" y="1741594"/>
                    <a:pt x="1279596" y="1741594"/>
                  </a:cubicBezTo>
                  <a:cubicBezTo>
                    <a:pt x="1272967" y="1741594"/>
                    <a:pt x="1266109" y="1741594"/>
                    <a:pt x="1259251" y="1741594"/>
                  </a:cubicBezTo>
                  <a:cubicBezTo>
                    <a:pt x="1253993" y="1741594"/>
                    <a:pt x="1248735" y="1741594"/>
                    <a:pt x="1243478" y="1741594"/>
                  </a:cubicBezTo>
                  <a:cubicBezTo>
                    <a:pt x="1236391" y="1741594"/>
                    <a:pt x="1229304" y="1741594"/>
                    <a:pt x="1222218" y="1741594"/>
                  </a:cubicBezTo>
                  <a:cubicBezTo>
                    <a:pt x="1220389" y="1741594"/>
                    <a:pt x="1218560" y="1741594"/>
                    <a:pt x="1216731" y="1741594"/>
                  </a:cubicBezTo>
                  <a:cubicBezTo>
                    <a:pt x="1211245" y="1741594"/>
                    <a:pt x="1205987" y="1741594"/>
                    <a:pt x="1200501" y="1741594"/>
                  </a:cubicBezTo>
                  <a:cubicBezTo>
                    <a:pt x="1198672" y="1741594"/>
                    <a:pt x="1196843" y="1741594"/>
                    <a:pt x="1195014" y="1741594"/>
                  </a:cubicBezTo>
                  <a:cubicBezTo>
                    <a:pt x="1187699" y="1741594"/>
                    <a:pt x="1180384" y="1741594"/>
                    <a:pt x="1173297" y="1741822"/>
                  </a:cubicBezTo>
                  <a:cubicBezTo>
                    <a:pt x="1171469" y="1741822"/>
                    <a:pt x="1169640" y="1741822"/>
                    <a:pt x="1167811" y="1741822"/>
                  </a:cubicBezTo>
                  <a:cubicBezTo>
                    <a:pt x="1162325" y="1741822"/>
                    <a:pt x="1156838" y="1741822"/>
                    <a:pt x="1151352" y="1741822"/>
                  </a:cubicBezTo>
                  <a:cubicBezTo>
                    <a:pt x="1151352" y="1741822"/>
                    <a:pt x="1151352" y="1741822"/>
                    <a:pt x="1151352" y="1741822"/>
                  </a:cubicBezTo>
                  <a:cubicBezTo>
                    <a:pt x="1142208" y="1741822"/>
                    <a:pt x="1133292" y="1742051"/>
                    <a:pt x="1124148" y="1742051"/>
                  </a:cubicBezTo>
                  <a:cubicBezTo>
                    <a:pt x="1124148" y="1742051"/>
                    <a:pt x="1124148" y="1742051"/>
                    <a:pt x="1124148" y="1742051"/>
                  </a:cubicBezTo>
                  <a:cubicBezTo>
                    <a:pt x="1120491" y="1742051"/>
                    <a:pt x="1117062" y="1742051"/>
                    <a:pt x="1113404" y="1742051"/>
                  </a:cubicBezTo>
                  <a:cubicBezTo>
                    <a:pt x="1111575" y="1742051"/>
                    <a:pt x="1109747" y="1742051"/>
                    <a:pt x="1108146" y="1742051"/>
                  </a:cubicBezTo>
                  <a:cubicBezTo>
                    <a:pt x="1106318" y="1742051"/>
                    <a:pt x="1104489" y="1742051"/>
                    <a:pt x="1102660" y="1742051"/>
                  </a:cubicBezTo>
                  <a:cubicBezTo>
                    <a:pt x="1099231" y="1742051"/>
                    <a:pt x="1095573" y="1742051"/>
                    <a:pt x="1092144" y="1742051"/>
                  </a:cubicBezTo>
                  <a:cubicBezTo>
                    <a:pt x="1090316" y="1742051"/>
                    <a:pt x="1088487" y="1742051"/>
                    <a:pt x="1086658" y="1742051"/>
                  </a:cubicBezTo>
                  <a:cubicBezTo>
                    <a:pt x="1083229" y="1742051"/>
                    <a:pt x="1079800" y="1742051"/>
                    <a:pt x="1076371" y="1742051"/>
                  </a:cubicBezTo>
                  <a:cubicBezTo>
                    <a:pt x="1076371" y="1742051"/>
                    <a:pt x="1076371" y="1742051"/>
                    <a:pt x="1076371" y="1742051"/>
                  </a:cubicBezTo>
                  <a:cubicBezTo>
                    <a:pt x="1072942" y="1742051"/>
                    <a:pt x="1069513" y="1742051"/>
                    <a:pt x="1066084" y="1742279"/>
                  </a:cubicBezTo>
                  <a:cubicBezTo>
                    <a:pt x="1064255" y="1742279"/>
                    <a:pt x="1062655" y="1742279"/>
                    <a:pt x="1060826" y="1742279"/>
                  </a:cubicBezTo>
                  <a:cubicBezTo>
                    <a:pt x="1057397" y="1742279"/>
                    <a:pt x="1054197" y="1742279"/>
                    <a:pt x="1050768" y="1742508"/>
                  </a:cubicBezTo>
                  <a:cubicBezTo>
                    <a:pt x="1050768" y="1742508"/>
                    <a:pt x="1050768" y="1742508"/>
                    <a:pt x="1050539" y="1742508"/>
                  </a:cubicBezTo>
                  <a:cubicBezTo>
                    <a:pt x="1045510" y="1742508"/>
                    <a:pt x="1040481" y="1742737"/>
                    <a:pt x="1035680" y="1742737"/>
                  </a:cubicBezTo>
                  <a:cubicBezTo>
                    <a:pt x="1030880" y="1742737"/>
                    <a:pt x="1025850" y="1742965"/>
                    <a:pt x="1021278" y="1742965"/>
                  </a:cubicBezTo>
                  <a:cubicBezTo>
                    <a:pt x="1019678" y="1742965"/>
                    <a:pt x="1018078" y="1742965"/>
                    <a:pt x="1016478" y="1742965"/>
                  </a:cubicBezTo>
                  <a:cubicBezTo>
                    <a:pt x="1008705" y="1743194"/>
                    <a:pt x="1001162" y="1743194"/>
                    <a:pt x="993846" y="1743422"/>
                  </a:cubicBezTo>
                  <a:cubicBezTo>
                    <a:pt x="992246" y="1743422"/>
                    <a:pt x="990875" y="1743422"/>
                    <a:pt x="989274" y="1743422"/>
                  </a:cubicBezTo>
                  <a:cubicBezTo>
                    <a:pt x="987903" y="1743422"/>
                    <a:pt x="986303" y="1743422"/>
                    <a:pt x="984931" y="1743422"/>
                  </a:cubicBezTo>
                  <a:cubicBezTo>
                    <a:pt x="981959" y="1743422"/>
                    <a:pt x="979216" y="1743651"/>
                    <a:pt x="976473" y="1743651"/>
                  </a:cubicBezTo>
                  <a:cubicBezTo>
                    <a:pt x="972358" y="1743651"/>
                    <a:pt x="968472" y="1743880"/>
                    <a:pt x="964586" y="1743880"/>
                  </a:cubicBezTo>
                  <a:cubicBezTo>
                    <a:pt x="964586" y="1743880"/>
                    <a:pt x="964357" y="1743880"/>
                    <a:pt x="964357" y="1743880"/>
                  </a:cubicBezTo>
                  <a:cubicBezTo>
                    <a:pt x="961842" y="1743880"/>
                    <a:pt x="959328" y="1744108"/>
                    <a:pt x="956813" y="1744108"/>
                  </a:cubicBezTo>
                  <a:cubicBezTo>
                    <a:pt x="955442" y="1744108"/>
                    <a:pt x="954299" y="1744108"/>
                    <a:pt x="952927" y="1744108"/>
                  </a:cubicBezTo>
                  <a:cubicBezTo>
                    <a:pt x="950412" y="1744108"/>
                    <a:pt x="947898" y="1744337"/>
                    <a:pt x="945612" y="1744337"/>
                  </a:cubicBezTo>
                  <a:cubicBezTo>
                    <a:pt x="943326" y="1744337"/>
                    <a:pt x="941040" y="1744565"/>
                    <a:pt x="938982" y="1744565"/>
                  </a:cubicBezTo>
                  <a:cubicBezTo>
                    <a:pt x="936696" y="1744565"/>
                    <a:pt x="934410" y="1744794"/>
                    <a:pt x="932353" y="1744794"/>
                  </a:cubicBezTo>
                  <a:cubicBezTo>
                    <a:pt x="931210" y="1744794"/>
                    <a:pt x="930067" y="1744794"/>
                    <a:pt x="929153" y="1745023"/>
                  </a:cubicBezTo>
                  <a:cubicBezTo>
                    <a:pt x="927095" y="1745023"/>
                    <a:pt x="925266" y="1745251"/>
                    <a:pt x="923209" y="1745251"/>
                  </a:cubicBezTo>
                  <a:cubicBezTo>
                    <a:pt x="917494" y="1745480"/>
                    <a:pt x="912236" y="1745708"/>
                    <a:pt x="907664" y="1746166"/>
                  </a:cubicBezTo>
                  <a:cubicBezTo>
                    <a:pt x="903321" y="1746394"/>
                    <a:pt x="897377" y="1746851"/>
                    <a:pt x="890291" y="1747080"/>
                  </a:cubicBezTo>
                  <a:cubicBezTo>
                    <a:pt x="884118" y="1747309"/>
                    <a:pt x="877032" y="1747537"/>
                    <a:pt x="869031" y="1747766"/>
                  </a:cubicBezTo>
                  <a:cubicBezTo>
                    <a:pt x="866288" y="1747766"/>
                    <a:pt x="863544" y="1747994"/>
                    <a:pt x="860801" y="1747994"/>
                  </a:cubicBezTo>
                  <a:cubicBezTo>
                    <a:pt x="858058" y="1747994"/>
                    <a:pt x="855086" y="1748223"/>
                    <a:pt x="852114" y="1748223"/>
                  </a:cubicBezTo>
                  <a:cubicBezTo>
                    <a:pt x="850514" y="1748223"/>
                    <a:pt x="849143" y="1748223"/>
                    <a:pt x="847542" y="1748223"/>
                  </a:cubicBezTo>
                  <a:cubicBezTo>
                    <a:pt x="844342" y="1748223"/>
                    <a:pt x="841142" y="1748452"/>
                    <a:pt x="837941" y="1748452"/>
                  </a:cubicBezTo>
                  <a:cubicBezTo>
                    <a:pt x="836341" y="1748452"/>
                    <a:pt x="834741" y="1748452"/>
                    <a:pt x="832912" y="1748452"/>
                  </a:cubicBezTo>
                  <a:cubicBezTo>
                    <a:pt x="829483" y="1748452"/>
                    <a:pt x="826054" y="1748680"/>
                    <a:pt x="822625" y="1748680"/>
                  </a:cubicBezTo>
                  <a:cubicBezTo>
                    <a:pt x="819196" y="1748680"/>
                    <a:pt x="815538" y="1748680"/>
                    <a:pt x="811881" y="1748909"/>
                  </a:cubicBezTo>
                  <a:cubicBezTo>
                    <a:pt x="808223" y="1748909"/>
                    <a:pt x="804566" y="1748909"/>
                    <a:pt x="800679" y="1749137"/>
                  </a:cubicBezTo>
                  <a:cubicBezTo>
                    <a:pt x="796793" y="1749137"/>
                    <a:pt x="792907" y="1749137"/>
                    <a:pt x="789021" y="1749366"/>
                  </a:cubicBezTo>
                  <a:cubicBezTo>
                    <a:pt x="786963" y="1749366"/>
                    <a:pt x="785135" y="1749366"/>
                    <a:pt x="783077" y="1749366"/>
                  </a:cubicBezTo>
                  <a:cubicBezTo>
                    <a:pt x="779191" y="1749366"/>
                    <a:pt x="775076" y="1749366"/>
                    <a:pt x="770961" y="1749595"/>
                  </a:cubicBezTo>
                  <a:cubicBezTo>
                    <a:pt x="766847" y="1749823"/>
                    <a:pt x="762732" y="1749595"/>
                    <a:pt x="758388" y="1749823"/>
                  </a:cubicBezTo>
                  <a:cubicBezTo>
                    <a:pt x="756331" y="1749823"/>
                    <a:pt x="754045" y="1749823"/>
                    <a:pt x="751988" y="1749823"/>
                  </a:cubicBezTo>
                  <a:cubicBezTo>
                    <a:pt x="739186" y="1750052"/>
                    <a:pt x="725699" y="1750052"/>
                    <a:pt x="712211" y="1750052"/>
                  </a:cubicBezTo>
                  <a:cubicBezTo>
                    <a:pt x="707639" y="1750052"/>
                    <a:pt x="703067" y="1750052"/>
                    <a:pt x="698495" y="1750052"/>
                  </a:cubicBezTo>
                  <a:cubicBezTo>
                    <a:pt x="677464" y="1750280"/>
                    <a:pt x="655976" y="1750280"/>
                    <a:pt x="633801" y="1750280"/>
                  </a:cubicBezTo>
                  <a:cubicBezTo>
                    <a:pt x="609113" y="1750280"/>
                    <a:pt x="584195" y="1750509"/>
                    <a:pt x="559049" y="1750509"/>
                  </a:cubicBezTo>
                  <a:cubicBezTo>
                    <a:pt x="556535" y="1750509"/>
                    <a:pt x="554020" y="1750509"/>
                    <a:pt x="551505" y="1750509"/>
                  </a:cubicBezTo>
                  <a:cubicBezTo>
                    <a:pt x="546476" y="1750509"/>
                    <a:pt x="541447" y="1750509"/>
                    <a:pt x="536418" y="1750509"/>
                  </a:cubicBezTo>
                  <a:cubicBezTo>
                    <a:pt x="533903" y="1750509"/>
                    <a:pt x="531389" y="1750509"/>
                    <a:pt x="528874" y="1750509"/>
                  </a:cubicBezTo>
                  <a:cubicBezTo>
                    <a:pt x="523845" y="1750509"/>
                    <a:pt x="518816" y="1750509"/>
                    <a:pt x="513786" y="1750509"/>
                  </a:cubicBezTo>
                  <a:cubicBezTo>
                    <a:pt x="511272" y="1750509"/>
                    <a:pt x="508757" y="1750509"/>
                    <a:pt x="506243" y="1750509"/>
                  </a:cubicBezTo>
                  <a:cubicBezTo>
                    <a:pt x="501213" y="1750509"/>
                    <a:pt x="496184" y="1750509"/>
                    <a:pt x="491384" y="1750509"/>
                  </a:cubicBezTo>
                  <a:cubicBezTo>
                    <a:pt x="481325" y="1750509"/>
                    <a:pt x="471495" y="1750509"/>
                    <a:pt x="461666" y="1750509"/>
                  </a:cubicBezTo>
                  <a:cubicBezTo>
                    <a:pt x="456865" y="1750509"/>
                    <a:pt x="451836" y="1750509"/>
                    <a:pt x="447035" y="1750509"/>
                  </a:cubicBezTo>
                  <a:cubicBezTo>
                    <a:pt x="444521" y="1750509"/>
                    <a:pt x="442235" y="1750509"/>
                    <a:pt x="439720" y="1750509"/>
                  </a:cubicBezTo>
                  <a:cubicBezTo>
                    <a:pt x="434919" y="1750509"/>
                    <a:pt x="430119" y="1750509"/>
                    <a:pt x="425318" y="1750509"/>
                  </a:cubicBezTo>
                  <a:cubicBezTo>
                    <a:pt x="420518" y="1750509"/>
                    <a:pt x="415717" y="1750509"/>
                    <a:pt x="411145" y="1750509"/>
                  </a:cubicBezTo>
                  <a:cubicBezTo>
                    <a:pt x="406344" y="1750509"/>
                    <a:pt x="401772" y="1750509"/>
                    <a:pt x="397200" y="1750509"/>
                  </a:cubicBezTo>
                  <a:cubicBezTo>
                    <a:pt x="385770" y="1750509"/>
                    <a:pt x="374340" y="1750280"/>
                    <a:pt x="363368" y="1750280"/>
                  </a:cubicBezTo>
                  <a:cubicBezTo>
                    <a:pt x="363368" y="1750280"/>
                    <a:pt x="363368" y="1750280"/>
                    <a:pt x="363368" y="1750280"/>
                  </a:cubicBezTo>
                  <a:cubicBezTo>
                    <a:pt x="354681" y="1750280"/>
                    <a:pt x="345994" y="1750052"/>
                    <a:pt x="337764" y="1750052"/>
                  </a:cubicBezTo>
                  <a:cubicBezTo>
                    <a:pt x="337764" y="1750052"/>
                    <a:pt x="337764" y="1750052"/>
                    <a:pt x="337764" y="1750052"/>
                  </a:cubicBezTo>
                  <a:cubicBezTo>
                    <a:pt x="333650" y="1750052"/>
                    <a:pt x="329535" y="1750052"/>
                    <a:pt x="325420" y="1750052"/>
                  </a:cubicBezTo>
                  <a:cubicBezTo>
                    <a:pt x="323363" y="1750052"/>
                    <a:pt x="321305" y="1750052"/>
                    <a:pt x="319248" y="1750052"/>
                  </a:cubicBezTo>
                  <a:cubicBezTo>
                    <a:pt x="315362" y="1750052"/>
                    <a:pt x="311247" y="1750052"/>
                    <a:pt x="307361" y="1749823"/>
                  </a:cubicBezTo>
                  <a:cubicBezTo>
                    <a:pt x="307361" y="1749823"/>
                    <a:pt x="307361" y="1749823"/>
                    <a:pt x="307132" y="1749823"/>
                  </a:cubicBezTo>
                  <a:cubicBezTo>
                    <a:pt x="299360" y="1749823"/>
                    <a:pt x="292044" y="1749595"/>
                    <a:pt x="284729" y="1749595"/>
                  </a:cubicBezTo>
                  <a:cubicBezTo>
                    <a:pt x="282900" y="1749595"/>
                    <a:pt x="281072" y="1749595"/>
                    <a:pt x="279243" y="1749595"/>
                  </a:cubicBezTo>
                  <a:cubicBezTo>
                    <a:pt x="277414" y="1749595"/>
                    <a:pt x="275814" y="1749595"/>
                    <a:pt x="273985" y="1749595"/>
                  </a:cubicBezTo>
                  <a:cubicBezTo>
                    <a:pt x="268727" y="1749595"/>
                    <a:pt x="263927" y="1749366"/>
                    <a:pt x="259126" y="1749366"/>
                  </a:cubicBezTo>
                  <a:cubicBezTo>
                    <a:pt x="257526" y="1749366"/>
                    <a:pt x="255926" y="1749366"/>
                    <a:pt x="254325" y="1749366"/>
                  </a:cubicBezTo>
                  <a:cubicBezTo>
                    <a:pt x="252725" y="1749366"/>
                    <a:pt x="251125" y="1749366"/>
                    <a:pt x="249753" y="1749366"/>
                  </a:cubicBezTo>
                  <a:cubicBezTo>
                    <a:pt x="246782" y="1749366"/>
                    <a:pt x="243810" y="1749137"/>
                    <a:pt x="240838" y="1749137"/>
                  </a:cubicBezTo>
                  <a:cubicBezTo>
                    <a:pt x="239466" y="1749137"/>
                    <a:pt x="238095" y="1749137"/>
                    <a:pt x="236495" y="1749137"/>
                  </a:cubicBezTo>
                  <a:cubicBezTo>
                    <a:pt x="233751" y="1749137"/>
                    <a:pt x="231008" y="1748909"/>
                    <a:pt x="228494" y="1748909"/>
                  </a:cubicBezTo>
                  <a:cubicBezTo>
                    <a:pt x="227122" y="1748909"/>
                    <a:pt x="225750" y="1748909"/>
                    <a:pt x="224379" y="1748909"/>
                  </a:cubicBezTo>
                  <a:cubicBezTo>
                    <a:pt x="221864" y="1748909"/>
                    <a:pt x="219578" y="1748680"/>
                    <a:pt x="217292" y="1748680"/>
                  </a:cubicBezTo>
                  <a:cubicBezTo>
                    <a:pt x="211577" y="1748452"/>
                    <a:pt x="206548" y="1748223"/>
                    <a:pt x="201976" y="1748223"/>
                  </a:cubicBezTo>
                  <a:cubicBezTo>
                    <a:pt x="200147" y="1748223"/>
                    <a:pt x="198547" y="1747994"/>
                    <a:pt x="196947" y="1747994"/>
                  </a:cubicBezTo>
                  <a:cubicBezTo>
                    <a:pt x="193975" y="1747766"/>
                    <a:pt x="191232" y="1747766"/>
                    <a:pt x="189174" y="1747537"/>
                  </a:cubicBezTo>
                  <a:cubicBezTo>
                    <a:pt x="153056" y="1744565"/>
                    <a:pt x="116937" y="1743194"/>
                    <a:pt x="80818" y="1742279"/>
                  </a:cubicBezTo>
                  <a:cubicBezTo>
                    <a:pt x="78075" y="1742279"/>
                    <a:pt x="75560" y="1742051"/>
                    <a:pt x="73274" y="1742051"/>
                  </a:cubicBezTo>
                  <a:cubicBezTo>
                    <a:pt x="72588" y="1742051"/>
                    <a:pt x="71674" y="1742051"/>
                    <a:pt x="70988" y="1742051"/>
                  </a:cubicBezTo>
                  <a:cubicBezTo>
                    <a:pt x="69617" y="1742051"/>
                    <a:pt x="68245" y="1741822"/>
                    <a:pt x="66873" y="1741822"/>
                  </a:cubicBezTo>
                  <a:cubicBezTo>
                    <a:pt x="63673" y="1741594"/>
                    <a:pt x="61158" y="1741365"/>
                    <a:pt x="59101" y="1740679"/>
                  </a:cubicBezTo>
                  <a:cubicBezTo>
                    <a:pt x="58187" y="1740451"/>
                    <a:pt x="57501" y="1740222"/>
                    <a:pt x="56586" y="1739993"/>
                  </a:cubicBezTo>
                  <a:cubicBezTo>
                    <a:pt x="55443" y="1739536"/>
                    <a:pt x="54529" y="1739079"/>
                    <a:pt x="53615" y="1738393"/>
                  </a:cubicBezTo>
                  <a:cubicBezTo>
                    <a:pt x="53157" y="1738165"/>
                    <a:pt x="52700" y="1737707"/>
                    <a:pt x="52472" y="1737250"/>
                  </a:cubicBezTo>
                  <a:cubicBezTo>
                    <a:pt x="52243" y="1737022"/>
                    <a:pt x="52014" y="1736793"/>
                    <a:pt x="51786" y="1736564"/>
                  </a:cubicBezTo>
                  <a:cubicBezTo>
                    <a:pt x="50643" y="1735193"/>
                    <a:pt x="49728" y="1733593"/>
                    <a:pt x="49043" y="1731307"/>
                  </a:cubicBezTo>
                  <a:cubicBezTo>
                    <a:pt x="48814" y="1730849"/>
                    <a:pt x="48585" y="1730392"/>
                    <a:pt x="48585" y="1729935"/>
                  </a:cubicBezTo>
                  <a:cubicBezTo>
                    <a:pt x="48357" y="1729249"/>
                    <a:pt x="48128" y="1728563"/>
                    <a:pt x="47900" y="1727878"/>
                  </a:cubicBezTo>
                  <a:cubicBezTo>
                    <a:pt x="47671" y="1726963"/>
                    <a:pt x="47214" y="1725820"/>
                    <a:pt x="46985" y="1724677"/>
                  </a:cubicBezTo>
                  <a:cubicBezTo>
                    <a:pt x="46757" y="1723306"/>
                    <a:pt x="46299" y="1721934"/>
                    <a:pt x="46071" y="1720562"/>
                  </a:cubicBezTo>
                  <a:cubicBezTo>
                    <a:pt x="45842" y="1718962"/>
                    <a:pt x="45385" y="1717362"/>
                    <a:pt x="44928" y="1715762"/>
                  </a:cubicBezTo>
                  <a:cubicBezTo>
                    <a:pt x="44699" y="1714847"/>
                    <a:pt x="44471" y="1713933"/>
                    <a:pt x="44471" y="1713019"/>
                  </a:cubicBezTo>
                  <a:cubicBezTo>
                    <a:pt x="39899" y="1690387"/>
                    <a:pt x="37384" y="1667070"/>
                    <a:pt x="34869" y="1643981"/>
                  </a:cubicBezTo>
                  <a:cubicBezTo>
                    <a:pt x="34869" y="1643067"/>
                    <a:pt x="34641" y="1642153"/>
                    <a:pt x="34641" y="1641238"/>
                  </a:cubicBezTo>
                  <a:cubicBezTo>
                    <a:pt x="34641" y="1640781"/>
                    <a:pt x="34641" y="1640324"/>
                    <a:pt x="34412" y="1639867"/>
                  </a:cubicBezTo>
                  <a:cubicBezTo>
                    <a:pt x="34412" y="1639409"/>
                    <a:pt x="34412" y="1638724"/>
                    <a:pt x="34184" y="1638266"/>
                  </a:cubicBezTo>
                  <a:cubicBezTo>
                    <a:pt x="34184" y="1637581"/>
                    <a:pt x="33955" y="1636895"/>
                    <a:pt x="33955" y="1636209"/>
                  </a:cubicBezTo>
                  <a:cubicBezTo>
                    <a:pt x="33955" y="1635980"/>
                    <a:pt x="33955" y="1635523"/>
                    <a:pt x="33955" y="1635295"/>
                  </a:cubicBezTo>
                  <a:cubicBezTo>
                    <a:pt x="33955" y="1634380"/>
                    <a:pt x="33726" y="1633694"/>
                    <a:pt x="33726" y="1632780"/>
                  </a:cubicBezTo>
                  <a:cubicBezTo>
                    <a:pt x="33726" y="1632551"/>
                    <a:pt x="33726" y="1632323"/>
                    <a:pt x="33726" y="1632094"/>
                  </a:cubicBezTo>
                  <a:cubicBezTo>
                    <a:pt x="33726" y="1631180"/>
                    <a:pt x="33498" y="1630037"/>
                    <a:pt x="33498" y="1628894"/>
                  </a:cubicBezTo>
                  <a:cubicBezTo>
                    <a:pt x="33498" y="1628894"/>
                    <a:pt x="33498" y="1628894"/>
                    <a:pt x="33498" y="1628894"/>
                  </a:cubicBezTo>
                  <a:cubicBezTo>
                    <a:pt x="33498" y="1627751"/>
                    <a:pt x="33269" y="1626608"/>
                    <a:pt x="33269" y="1625465"/>
                  </a:cubicBezTo>
                  <a:cubicBezTo>
                    <a:pt x="33269" y="1625465"/>
                    <a:pt x="33269" y="1625465"/>
                    <a:pt x="33269" y="1625465"/>
                  </a:cubicBezTo>
                  <a:cubicBezTo>
                    <a:pt x="26868" y="1555056"/>
                    <a:pt x="19782" y="1405780"/>
                    <a:pt x="23439" y="1378120"/>
                  </a:cubicBezTo>
                  <a:cubicBezTo>
                    <a:pt x="25040" y="1366004"/>
                    <a:pt x="31669" y="1360746"/>
                    <a:pt x="44242" y="1361203"/>
                  </a:cubicBezTo>
                  <a:cubicBezTo>
                    <a:pt x="70302" y="1362118"/>
                    <a:pt x="96363" y="1362803"/>
                    <a:pt x="122195" y="1361889"/>
                  </a:cubicBezTo>
                  <a:cubicBezTo>
                    <a:pt x="201062" y="1359374"/>
                    <a:pt x="279929" y="1355717"/>
                    <a:pt x="358567" y="1352745"/>
                  </a:cubicBezTo>
                  <a:cubicBezTo>
                    <a:pt x="381884" y="1351831"/>
                    <a:pt x="404973" y="1351602"/>
                    <a:pt x="428290" y="1351145"/>
                  </a:cubicBezTo>
                  <a:cubicBezTo>
                    <a:pt x="452750" y="1350688"/>
                    <a:pt x="452979" y="1350916"/>
                    <a:pt x="450693" y="1325770"/>
                  </a:cubicBezTo>
                  <a:cubicBezTo>
                    <a:pt x="449550" y="1311826"/>
                    <a:pt x="446578" y="1298110"/>
                    <a:pt x="445664" y="1284394"/>
                  </a:cubicBezTo>
                  <a:cubicBezTo>
                    <a:pt x="440406" y="1202783"/>
                    <a:pt x="431948" y="989500"/>
                    <a:pt x="434005" y="964582"/>
                  </a:cubicBezTo>
                  <a:cubicBezTo>
                    <a:pt x="435605" y="946294"/>
                    <a:pt x="442463" y="940351"/>
                    <a:pt x="460980" y="939665"/>
                  </a:cubicBezTo>
                  <a:cubicBezTo>
                    <a:pt x="476753" y="938979"/>
                    <a:pt x="604541" y="940579"/>
                    <a:pt x="652547" y="934636"/>
                  </a:cubicBezTo>
                  <a:cubicBezTo>
                    <a:pt x="658719" y="933950"/>
                    <a:pt x="665348" y="936236"/>
                    <a:pt x="671749" y="937379"/>
                  </a:cubicBezTo>
                  <a:cubicBezTo>
                    <a:pt x="682722" y="939436"/>
                    <a:pt x="693695" y="939893"/>
                    <a:pt x="704896" y="937150"/>
                  </a:cubicBezTo>
                  <a:cubicBezTo>
                    <a:pt x="767304" y="922520"/>
                    <a:pt x="829940" y="923206"/>
                    <a:pt x="892577" y="935550"/>
                  </a:cubicBezTo>
                  <a:cubicBezTo>
                    <a:pt x="899892" y="936922"/>
                    <a:pt x="907436" y="937836"/>
                    <a:pt x="914751" y="937379"/>
                  </a:cubicBezTo>
                  <a:cubicBezTo>
                    <a:pt x="989732" y="932578"/>
                    <a:pt x="1171926" y="938979"/>
                    <a:pt x="1188156" y="942179"/>
                  </a:cubicBezTo>
                  <a:cubicBezTo>
                    <a:pt x="1201872" y="944923"/>
                    <a:pt x="1204616" y="963211"/>
                    <a:pt x="1205530" y="974412"/>
                  </a:cubicBezTo>
                  <a:cubicBezTo>
                    <a:pt x="1207359" y="999329"/>
                    <a:pt x="1208273" y="1024475"/>
                    <a:pt x="1208502" y="1049621"/>
                  </a:cubicBezTo>
                  <a:cubicBezTo>
                    <a:pt x="1208959" y="1089626"/>
                    <a:pt x="1208730" y="1129631"/>
                    <a:pt x="1208730" y="1169636"/>
                  </a:cubicBezTo>
                  <a:cubicBezTo>
                    <a:pt x="1211016" y="1259933"/>
                    <a:pt x="1208273" y="1350002"/>
                    <a:pt x="1201415" y="1439842"/>
                  </a:cubicBezTo>
                  <a:cubicBezTo>
                    <a:pt x="1200958" y="1457215"/>
                    <a:pt x="1216274" y="1459501"/>
                    <a:pt x="1229533" y="1459044"/>
                  </a:cubicBezTo>
                  <a:cubicBezTo>
                    <a:pt x="1234105" y="1458815"/>
                    <a:pt x="1238448" y="1458358"/>
                    <a:pt x="1241877" y="1457901"/>
                  </a:cubicBezTo>
                  <a:cubicBezTo>
                    <a:pt x="1242106" y="1457901"/>
                    <a:pt x="1242335" y="1457901"/>
                    <a:pt x="1242792" y="1457901"/>
                  </a:cubicBezTo>
                  <a:cubicBezTo>
                    <a:pt x="1243020" y="1457901"/>
                    <a:pt x="1243249" y="1457901"/>
                    <a:pt x="1243249" y="1457901"/>
                  </a:cubicBezTo>
                  <a:cubicBezTo>
                    <a:pt x="1243706" y="1457901"/>
                    <a:pt x="1244163" y="1457901"/>
                    <a:pt x="1244621" y="1457672"/>
                  </a:cubicBezTo>
                  <a:cubicBezTo>
                    <a:pt x="1247135" y="1457444"/>
                    <a:pt x="1249878" y="1457215"/>
                    <a:pt x="1252393" y="1456987"/>
                  </a:cubicBezTo>
                  <a:cubicBezTo>
                    <a:pt x="1253079" y="1456987"/>
                    <a:pt x="1253536" y="1456987"/>
                    <a:pt x="1254222" y="1456758"/>
                  </a:cubicBezTo>
                  <a:cubicBezTo>
                    <a:pt x="1256965" y="1456529"/>
                    <a:pt x="1259480" y="1456301"/>
                    <a:pt x="1262223" y="1456072"/>
                  </a:cubicBezTo>
                  <a:cubicBezTo>
                    <a:pt x="1262451" y="1456072"/>
                    <a:pt x="1262680" y="1456072"/>
                    <a:pt x="1262680" y="1456072"/>
                  </a:cubicBezTo>
                  <a:cubicBezTo>
                    <a:pt x="1265195" y="1455844"/>
                    <a:pt x="1267938" y="1455615"/>
                    <a:pt x="1270681" y="1455386"/>
                  </a:cubicBezTo>
                  <a:cubicBezTo>
                    <a:pt x="1271367" y="1455386"/>
                    <a:pt x="1271824" y="1455386"/>
                    <a:pt x="1272510" y="1455158"/>
                  </a:cubicBezTo>
                  <a:cubicBezTo>
                    <a:pt x="1275482" y="1454929"/>
                    <a:pt x="1278225" y="1454701"/>
                    <a:pt x="1281197" y="1454472"/>
                  </a:cubicBezTo>
                  <a:cubicBezTo>
                    <a:pt x="1281425" y="1454472"/>
                    <a:pt x="1281882" y="1454472"/>
                    <a:pt x="1282111" y="1454472"/>
                  </a:cubicBezTo>
                  <a:cubicBezTo>
                    <a:pt x="1284854" y="1454243"/>
                    <a:pt x="1287826" y="1454015"/>
                    <a:pt x="1290798" y="1453786"/>
                  </a:cubicBezTo>
                  <a:cubicBezTo>
                    <a:pt x="1291255" y="1453786"/>
                    <a:pt x="1291712" y="1453786"/>
                    <a:pt x="1291941" y="1453786"/>
                  </a:cubicBezTo>
                  <a:cubicBezTo>
                    <a:pt x="1295141" y="1453558"/>
                    <a:pt x="1298342" y="1453329"/>
                    <a:pt x="1301542" y="1453100"/>
                  </a:cubicBezTo>
                  <a:cubicBezTo>
                    <a:pt x="1301999" y="1453100"/>
                    <a:pt x="1302228" y="1453100"/>
                    <a:pt x="1302685" y="1453100"/>
                  </a:cubicBezTo>
                  <a:cubicBezTo>
                    <a:pt x="1305885" y="1452872"/>
                    <a:pt x="1309086" y="1452643"/>
                    <a:pt x="1312286" y="1452415"/>
                  </a:cubicBezTo>
                  <a:cubicBezTo>
                    <a:pt x="1312515" y="1452415"/>
                    <a:pt x="1312743" y="1452415"/>
                    <a:pt x="1312972" y="1452415"/>
                  </a:cubicBezTo>
                  <a:cubicBezTo>
                    <a:pt x="1316401" y="1452186"/>
                    <a:pt x="1319830" y="1451957"/>
                    <a:pt x="1323259" y="1451729"/>
                  </a:cubicBezTo>
                  <a:cubicBezTo>
                    <a:pt x="1323488" y="1451729"/>
                    <a:pt x="1323945" y="1451729"/>
                    <a:pt x="1324173" y="1451729"/>
                  </a:cubicBezTo>
                  <a:cubicBezTo>
                    <a:pt x="1331260" y="1451272"/>
                    <a:pt x="1338347" y="1450814"/>
                    <a:pt x="1345433" y="1450129"/>
                  </a:cubicBezTo>
                  <a:cubicBezTo>
                    <a:pt x="1345662" y="1450129"/>
                    <a:pt x="1345890" y="1450129"/>
                    <a:pt x="1346348" y="1450129"/>
                  </a:cubicBezTo>
                  <a:cubicBezTo>
                    <a:pt x="1353663" y="1449671"/>
                    <a:pt x="1361207" y="1449214"/>
                    <a:pt x="1368522" y="1448757"/>
                  </a:cubicBezTo>
                  <a:cubicBezTo>
                    <a:pt x="1368750" y="1448757"/>
                    <a:pt x="1368750" y="1448757"/>
                    <a:pt x="1368979" y="1448757"/>
                  </a:cubicBezTo>
                  <a:cubicBezTo>
                    <a:pt x="1376523" y="1448300"/>
                    <a:pt x="1384295" y="1447843"/>
                    <a:pt x="1392068" y="1447385"/>
                  </a:cubicBezTo>
                  <a:cubicBezTo>
                    <a:pt x="1392068" y="1447385"/>
                    <a:pt x="1392068" y="1447385"/>
                    <a:pt x="1392296" y="1447385"/>
                  </a:cubicBezTo>
                  <a:cubicBezTo>
                    <a:pt x="1472992" y="1442585"/>
                    <a:pt x="1557803" y="1440070"/>
                    <a:pt x="1610381" y="1442813"/>
                  </a:cubicBezTo>
                  <a:cubicBezTo>
                    <a:pt x="1610609" y="1442813"/>
                    <a:pt x="1610609" y="1442813"/>
                    <a:pt x="1610838" y="1442813"/>
                  </a:cubicBezTo>
                  <a:cubicBezTo>
                    <a:pt x="1614038" y="1443042"/>
                    <a:pt x="1617010" y="1443271"/>
                    <a:pt x="1619982" y="1443499"/>
                  </a:cubicBezTo>
                  <a:cubicBezTo>
                    <a:pt x="1620439" y="1443499"/>
                    <a:pt x="1620668" y="1443499"/>
                    <a:pt x="1621125" y="1443499"/>
                  </a:cubicBezTo>
                  <a:cubicBezTo>
                    <a:pt x="1622039" y="1443499"/>
                    <a:pt x="1622954" y="1443728"/>
                    <a:pt x="1623639" y="1443728"/>
                  </a:cubicBezTo>
                  <a:cubicBezTo>
                    <a:pt x="1623868" y="1443728"/>
                    <a:pt x="1624325" y="1443728"/>
                    <a:pt x="1624554" y="1443728"/>
                  </a:cubicBezTo>
                  <a:cubicBezTo>
                    <a:pt x="1625925" y="1443956"/>
                    <a:pt x="1627297" y="1443956"/>
                    <a:pt x="1628669" y="1444185"/>
                  </a:cubicBezTo>
                  <a:cubicBezTo>
                    <a:pt x="1629126" y="1444185"/>
                    <a:pt x="1629812" y="1444185"/>
                    <a:pt x="1630269" y="1444414"/>
                  </a:cubicBezTo>
                  <a:cubicBezTo>
                    <a:pt x="1630955" y="1444414"/>
                    <a:pt x="1631412" y="1444642"/>
                    <a:pt x="1632098" y="1444642"/>
                  </a:cubicBezTo>
                  <a:cubicBezTo>
                    <a:pt x="1632783" y="1444642"/>
                    <a:pt x="1633241" y="1444871"/>
                    <a:pt x="1633926" y="1444871"/>
                  </a:cubicBezTo>
                  <a:cubicBezTo>
                    <a:pt x="1634612" y="1444871"/>
                    <a:pt x="1635069" y="1445099"/>
                    <a:pt x="1635755" y="1445099"/>
                  </a:cubicBezTo>
                  <a:cubicBezTo>
                    <a:pt x="1636670" y="1445099"/>
                    <a:pt x="1637355" y="1445328"/>
                    <a:pt x="1638270" y="1445328"/>
                  </a:cubicBezTo>
                  <a:cubicBezTo>
                    <a:pt x="1638727" y="1445328"/>
                    <a:pt x="1639184" y="1445557"/>
                    <a:pt x="1639413" y="1445557"/>
                  </a:cubicBezTo>
                  <a:cubicBezTo>
                    <a:pt x="1640099" y="1445557"/>
                    <a:pt x="1640784" y="1445785"/>
                    <a:pt x="1641470" y="1445785"/>
                  </a:cubicBezTo>
                  <a:cubicBezTo>
                    <a:pt x="1641699" y="1445785"/>
                    <a:pt x="1642156" y="1445785"/>
                    <a:pt x="1642385" y="1446014"/>
                  </a:cubicBezTo>
                  <a:cubicBezTo>
                    <a:pt x="1643299" y="1446242"/>
                    <a:pt x="1644213" y="1446242"/>
                    <a:pt x="1645128" y="1446471"/>
                  </a:cubicBezTo>
                  <a:cubicBezTo>
                    <a:pt x="1645356" y="1446471"/>
                    <a:pt x="1645585" y="1446471"/>
                    <a:pt x="1645814" y="1446700"/>
                  </a:cubicBezTo>
                  <a:cubicBezTo>
                    <a:pt x="1646499" y="1446928"/>
                    <a:pt x="1647185" y="1446928"/>
                    <a:pt x="1647871" y="1447157"/>
                  </a:cubicBezTo>
                  <a:cubicBezTo>
                    <a:pt x="1648100" y="1447157"/>
                    <a:pt x="1648328" y="1447157"/>
                    <a:pt x="1648557" y="1447385"/>
                  </a:cubicBezTo>
                  <a:cubicBezTo>
                    <a:pt x="1649471" y="1447614"/>
                    <a:pt x="1650157" y="1447843"/>
                    <a:pt x="1650843" y="1448071"/>
                  </a:cubicBezTo>
                  <a:cubicBezTo>
                    <a:pt x="1661358" y="1450814"/>
                    <a:pt x="1668216" y="1453329"/>
                    <a:pt x="1672103" y="1458587"/>
                  </a:cubicBezTo>
                  <a:cubicBezTo>
                    <a:pt x="1673474" y="1460416"/>
                    <a:pt x="1674389" y="1462702"/>
                    <a:pt x="1675074" y="1465445"/>
                  </a:cubicBezTo>
                  <a:cubicBezTo>
                    <a:pt x="1675303" y="1466816"/>
                    <a:pt x="1675760" y="1468417"/>
                    <a:pt x="1675760" y="1470017"/>
                  </a:cubicBezTo>
                  <a:cubicBezTo>
                    <a:pt x="1676446" y="1470245"/>
                    <a:pt x="1676446" y="1471388"/>
                    <a:pt x="1676446" y="1472531"/>
                  </a:cubicBezTo>
                  <a:close/>
                </a:path>
              </a:pathLst>
            </a:custGeom>
            <a:solidFill>
              <a:srgbClr val="000000"/>
            </a:solidFill>
            <a:ln w="2286" cap="flat">
              <a:noFill/>
              <a:prstDash val="solid"/>
              <a:miter/>
            </a:ln>
          </p:spPr>
          <p:txBody>
            <a:bodyPr rtlCol="0" anchor="ctr"/>
            <a:lstStyle/>
            <a:p>
              <a:endParaRPr lang="en-US"/>
            </a:p>
          </p:txBody>
        </p:sp>
        <p:sp>
          <p:nvSpPr>
            <p:cNvPr id="2279" name="Freeform 662">
              <a:extLst>
                <a:ext uri="{FF2B5EF4-FFF2-40B4-BE49-F238E27FC236}">
                  <a16:creationId xmlns:a16="http://schemas.microsoft.com/office/drawing/2014/main" id="{9D695932-1440-1DE5-05AC-7DAA6E6B2F52}"/>
                </a:ext>
              </a:extLst>
            </p:cNvPr>
            <p:cNvSpPr/>
            <p:nvPr/>
          </p:nvSpPr>
          <p:spPr>
            <a:xfrm>
              <a:off x="4867873" y="582464"/>
              <a:ext cx="40099" cy="139226"/>
            </a:xfrm>
            <a:custGeom>
              <a:avLst/>
              <a:gdLst>
                <a:gd name="connsiteX0" fmla="*/ 17690 w 40099"/>
                <a:gd name="connsiteY0" fmla="*/ 466 h 139226"/>
                <a:gd name="connsiteX1" fmla="*/ 4660 w 40099"/>
                <a:gd name="connsiteY1" fmla="*/ 11667 h 139226"/>
                <a:gd name="connsiteX2" fmla="*/ 88 w 40099"/>
                <a:gd name="connsiteY2" fmla="*/ 33156 h 139226"/>
                <a:gd name="connsiteX3" fmla="*/ 21347 w 40099"/>
                <a:gd name="connsiteY3" fmla="*/ 121167 h 139226"/>
                <a:gd name="connsiteX4" fmla="*/ 39178 w 40099"/>
                <a:gd name="connsiteY4" fmla="*/ 139226 h 139226"/>
                <a:gd name="connsiteX5" fmla="*/ 33235 w 40099"/>
                <a:gd name="connsiteY5" fmla="*/ 114537 h 139226"/>
                <a:gd name="connsiteX6" fmla="*/ 19747 w 40099"/>
                <a:gd name="connsiteY6" fmla="*/ 16468 h 139226"/>
                <a:gd name="connsiteX7" fmla="*/ 17690 w 40099"/>
                <a:gd name="connsiteY7" fmla="*/ 466 h 139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99" h="139226">
                  <a:moveTo>
                    <a:pt x="17690" y="466"/>
                  </a:moveTo>
                  <a:cubicBezTo>
                    <a:pt x="9917" y="-2049"/>
                    <a:pt x="7631" y="6181"/>
                    <a:pt x="4660" y="11667"/>
                  </a:cubicBezTo>
                  <a:cubicBezTo>
                    <a:pt x="1002" y="18525"/>
                    <a:pt x="316" y="25840"/>
                    <a:pt x="88" y="33156"/>
                  </a:cubicBezTo>
                  <a:cubicBezTo>
                    <a:pt x="-827" y="64474"/>
                    <a:pt x="5345" y="94192"/>
                    <a:pt x="21347" y="121167"/>
                  </a:cubicBezTo>
                  <a:cubicBezTo>
                    <a:pt x="25462" y="128025"/>
                    <a:pt x="26605" y="137626"/>
                    <a:pt x="39178" y="139226"/>
                  </a:cubicBezTo>
                  <a:cubicBezTo>
                    <a:pt x="42607" y="128482"/>
                    <a:pt x="35521" y="122081"/>
                    <a:pt x="33235" y="114537"/>
                  </a:cubicBezTo>
                  <a:cubicBezTo>
                    <a:pt x="22948" y="82533"/>
                    <a:pt x="12432" y="50758"/>
                    <a:pt x="19747" y="16468"/>
                  </a:cubicBezTo>
                  <a:cubicBezTo>
                    <a:pt x="20890" y="11210"/>
                    <a:pt x="27291" y="3438"/>
                    <a:pt x="17690" y="466"/>
                  </a:cubicBezTo>
                  <a:close/>
                </a:path>
              </a:pathLst>
            </a:custGeom>
            <a:solidFill>
              <a:srgbClr val="000000"/>
            </a:solidFill>
            <a:ln w="2286" cap="flat">
              <a:noFill/>
              <a:prstDash val="solid"/>
              <a:miter/>
            </a:ln>
          </p:spPr>
          <p:txBody>
            <a:bodyPr rtlCol="0" anchor="ctr"/>
            <a:lstStyle/>
            <a:p>
              <a:endParaRPr lang="en-US"/>
            </a:p>
          </p:txBody>
        </p:sp>
        <p:sp>
          <p:nvSpPr>
            <p:cNvPr id="2280" name="Freeform 663">
              <a:extLst>
                <a:ext uri="{FF2B5EF4-FFF2-40B4-BE49-F238E27FC236}">
                  <a16:creationId xmlns:a16="http://schemas.microsoft.com/office/drawing/2014/main" id="{525B0F79-49E2-5F86-4393-157C18BC5320}"/>
                </a:ext>
              </a:extLst>
            </p:cNvPr>
            <p:cNvSpPr/>
            <p:nvPr/>
          </p:nvSpPr>
          <p:spPr>
            <a:xfrm>
              <a:off x="5469081" y="648061"/>
              <a:ext cx="39576" cy="122320"/>
            </a:xfrm>
            <a:custGeom>
              <a:avLst/>
              <a:gdLst>
                <a:gd name="connsiteX0" fmla="*/ 3984 w 39576"/>
                <a:gd name="connsiteY0" fmla="*/ 122321 h 122320"/>
                <a:gd name="connsiteX1" fmla="*/ 25472 w 39576"/>
                <a:gd name="connsiteY1" fmla="*/ 88488 h 122320"/>
                <a:gd name="connsiteX2" fmla="*/ 38960 w 39576"/>
                <a:gd name="connsiteY2" fmla="*/ 13279 h 122320"/>
                <a:gd name="connsiteX3" fmla="*/ 28215 w 39576"/>
                <a:gd name="connsiteY3" fmla="*/ 20 h 122320"/>
                <a:gd name="connsiteX4" fmla="*/ 18614 w 39576"/>
                <a:gd name="connsiteY4" fmla="*/ 13964 h 122320"/>
                <a:gd name="connsiteX5" fmla="*/ 783 w 39576"/>
                <a:gd name="connsiteY5" fmla="*/ 110891 h 122320"/>
                <a:gd name="connsiteX6" fmla="*/ 3984 w 39576"/>
                <a:gd name="connsiteY6" fmla="*/ 122321 h 122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576" h="122320">
                  <a:moveTo>
                    <a:pt x="3984" y="122321"/>
                  </a:moveTo>
                  <a:cubicBezTo>
                    <a:pt x="11299" y="110891"/>
                    <a:pt x="19300" y="100147"/>
                    <a:pt x="25472" y="88488"/>
                  </a:cubicBezTo>
                  <a:cubicBezTo>
                    <a:pt x="38274" y="64942"/>
                    <a:pt x="41017" y="39568"/>
                    <a:pt x="38960" y="13279"/>
                  </a:cubicBezTo>
                  <a:cubicBezTo>
                    <a:pt x="38502" y="7106"/>
                    <a:pt x="37359" y="-437"/>
                    <a:pt x="28215" y="20"/>
                  </a:cubicBezTo>
                  <a:cubicBezTo>
                    <a:pt x="19529" y="477"/>
                    <a:pt x="17928" y="7335"/>
                    <a:pt x="18614" y="13964"/>
                  </a:cubicBezTo>
                  <a:cubicBezTo>
                    <a:pt x="22272" y="48026"/>
                    <a:pt x="12899" y="79801"/>
                    <a:pt x="783" y="110891"/>
                  </a:cubicBezTo>
                  <a:cubicBezTo>
                    <a:pt x="-131" y="114091"/>
                    <a:pt x="-1274" y="117749"/>
                    <a:pt x="3984" y="122321"/>
                  </a:cubicBezTo>
                  <a:close/>
                </a:path>
              </a:pathLst>
            </a:custGeom>
            <a:solidFill>
              <a:srgbClr val="000000"/>
            </a:solidFill>
            <a:ln w="2286" cap="flat">
              <a:noFill/>
              <a:prstDash val="solid"/>
              <a:miter/>
            </a:ln>
          </p:spPr>
          <p:txBody>
            <a:bodyPr rtlCol="0" anchor="ctr"/>
            <a:lstStyle/>
            <a:p>
              <a:endParaRPr lang="en-US"/>
            </a:p>
          </p:txBody>
        </p:sp>
        <p:sp>
          <p:nvSpPr>
            <p:cNvPr id="2281" name="Freeform 664">
              <a:extLst>
                <a:ext uri="{FF2B5EF4-FFF2-40B4-BE49-F238E27FC236}">
                  <a16:creationId xmlns:a16="http://schemas.microsoft.com/office/drawing/2014/main" id="{6867079E-AAEC-F204-84F7-327013D97D37}"/>
                </a:ext>
              </a:extLst>
            </p:cNvPr>
            <p:cNvSpPr/>
            <p:nvPr/>
          </p:nvSpPr>
          <p:spPr>
            <a:xfrm>
              <a:off x="4309028" y="2288322"/>
              <a:ext cx="111790" cy="22185"/>
            </a:xfrm>
            <a:custGeom>
              <a:avLst/>
              <a:gdLst>
                <a:gd name="connsiteX0" fmla="*/ 13950 w 111790"/>
                <a:gd name="connsiteY0" fmla="*/ 1335 h 22185"/>
                <a:gd name="connsiteX1" fmla="*/ 5 w 111790"/>
                <a:gd name="connsiteY1" fmla="*/ 11622 h 22185"/>
                <a:gd name="connsiteX2" fmla="*/ 13492 w 111790"/>
                <a:gd name="connsiteY2" fmla="*/ 22138 h 22185"/>
                <a:gd name="connsiteX3" fmla="*/ 111105 w 111790"/>
                <a:gd name="connsiteY3" fmla="*/ 15280 h 22185"/>
                <a:gd name="connsiteX4" fmla="*/ 111790 w 111790"/>
                <a:gd name="connsiteY4" fmla="*/ 7279 h 22185"/>
                <a:gd name="connsiteX5" fmla="*/ 13950 w 111790"/>
                <a:gd name="connsiteY5" fmla="*/ 1335 h 22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790" h="22185">
                  <a:moveTo>
                    <a:pt x="13950" y="1335"/>
                  </a:moveTo>
                  <a:cubicBezTo>
                    <a:pt x="7549" y="1792"/>
                    <a:pt x="5" y="3392"/>
                    <a:pt x="5" y="11622"/>
                  </a:cubicBezTo>
                  <a:cubicBezTo>
                    <a:pt x="-224" y="19852"/>
                    <a:pt x="7320" y="22595"/>
                    <a:pt x="13492" y="22138"/>
                  </a:cubicBezTo>
                  <a:cubicBezTo>
                    <a:pt x="45954" y="20309"/>
                    <a:pt x="78643" y="17566"/>
                    <a:pt x="111105" y="15280"/>
                  </a:cubicBezTo>
                  <a:cubicBezTo>
                    <a:pt x="111333" y="12536"/>
                    <a:pt x="111562" y="9793"/>
                    <a:pt x="111790" y="7279"/>
                  </a:cubicBezTo>
                  <a:cubicBezTo>
                    <a:pt x="79558" y="-1865"/>
                    <a:pt x="46639" y="-494"/>
                    <a:pt x="13950" y="1335"/>
                  </a:cubicBezTo>
                  <a:close/>
                </a:path>
              </a:pathLst>
            </a:custGeom>
            <a:solidFill>
              <a:srgbClr val="000000"/>
            </a:solidFill>
            <a:ln w="2286" cap="flat">
              <a:noFill/>
              <a:prstDash val="solid"/>
              <a:miter/>
            </a:ln>
          </p:spPr>
          <p:txBody>
            <a:bodyPr rtlCol="0" anchor="ctr"/>
            <a:lstStyle/>
            <a:p>
              <a:endParaRPr lang="en-US"/>
            </a:p>
          </p:txBody>
        </p:sp>
        <p:sp>
          <p:nvSpPr>
            <p:cNvPr id="2282" name="Freeform 665">
              <a:extLst>
                <a:ext uri="{FF2B5EF4-FFF2-40B4-BE49-F238E27FC236}">
                  <a16:creationId xmlns:a16="http://schemas.microsoft.com/office/drawing/2014/main" id="{6FAC118B-6248-D4A1-3778-272F1CC9E836}"/>
                </a:ext>
              </a:extLst>
            </p:cNvPr>
            <p:cNvSpPr/>
            <p:nvPr/>
          </p:nvSpPr>
          <p:spPr>
            <a:xfrm>
              <a:off x="6129116" y="2273185"/>
              <a:ext cx="89351" cy="22301"/>
            </a:xfrm>
            <a:custGeom>
              <a:avLst/>
              <a:gdLst>
                <a:gd name="connsiteX0" fmla="*/ 80954 w 89351"/>
                <a:gd name="connsiteY0" fmla="*/ 13 h 22301"/>
                <a:gd name="connsiteX1" fmla="*/ 12146 w 89351"/>
                <a:gd name="connsiteY1" fmla="*/ 2756 h 22301"/>
                <a:gd name="connsiteX2" fmla="*/ 30 w 89351"/>
                <a:gd name="connsiteY2" fmla="*/ 10757 h 22301"/>
                <a:gd name="connsiteX3" fmla="*/ 10089 w 89351"/>
                <a:gd name="connsiteY3" fmla="*/ 21501 h 22301"/>
                <a:gd name="connsiteX4" fmla="*/ 83698 w 89351"/>
                <a:gd name="connsiteY4" fmla="*/ 13957 h 22301"/>
                <a:gd name="connsiteX5" fmla="*/ 89184 w 89351"/>
                <a:gd name="connsiteY5" fmla="*/ 5728 h 22301"/>
                <a:gd name="connsiteX6" fmla="*/ 80954 w 89351"/>
                <a:gd name="connsiteY6" fmla="*/ 13 h 22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351" h="22301">
                  <a:moveTo>
                    <a:pt x="80954" y="13"/>
                  </a:moveTo>
                  <a:cubicBezTo>
                    <a:pt x="69067" y="-216"/>
                    <a:pt x="23347" y="2756"/>
                    <a:pt x="12146" y="2756"/>
                  </a:cubicBezTo>
                  <a:cubicBezTo>
                    <a:pt x="6431" y="2756"/>
                    <a:pt x="487" y="3442"/>
                    <a:pt x="30" y="10757"/>
                  </a:cubicBezTo>
                  <a:cubicBezTo>
                    <a:pt x="-427" y="17386"/>
                    <a:pt x="4374" y="20815"/>
                    <a:pt x="10089" y="21501"/>
                  </a:cubicBezTo>
                  <a:cubicBezTo>
                    <a:pt x="35006" y="24016"/>
                    <a:pt x="59466" y="20358"/>
                    <a:pt x="83698" y="13957"/>
                  </a:cubicBezTo>
                  <a:cubicBezTo>
                    <a:pt x="87127" y="13043"/>
                    <a:pt x="90098" y="10071"/>
                    <a:pt x="89184" y="5728"/>
                  </a:cubicBezTo>
                  <a:cubicBezTo>
                    <a:pt x="88498" y="1384"/>
                    <a:pt x="84612" y="13"/>
                    <a:pt x="80954" y="13"/>
                  </a:cubicBezTo>
                  <a:close/>
                </a:path>
              </a:pathLst>
            </a:custGeom>
            <a:solidFill>
              <a:srgbClr val="000000"/>
            </a:solidFill>
            <a:ln w="2286" cap="flat">
              <a:noFill/>
              <a:prstDash val="solid"/>
              <a:miter/>
            </a:ln>
          </p:spPr>
          <p:txBody>
            <a:bodyPr rtlCol="0" anchor="ctr"/>
            <a:lstStyle/>
            <a:p>
              <a:endParaRPr lang="en-US"/>
            </a:p>
          </p:txBody>
        </p:sp>
        <p:sp>
          <p:nvSpPr>
            <p:cNvPr id="2283" name="Freeform 666">
              <a:extLst>
                <a:ext uri="{FF2B5EF4-FFF2-40B4-BE49-F238E27FC236}">
                  <a16:creationId xmlns:a16="http://schemas.microsoft.com/office/drawing/2014/main" id="{21BDBB1D-E879-F9D5-571C-424DEAD45CB1}"/>
                </a:ext>
              </a:extLst>
            </p:cNvPr>
            <p:cNvSpPr/>
            <p:nvPr/>
          </p:nvSpPr>
          <p:spPr>
            <a:xfrm>
              <a:off x="5112382" y="1577359"/>
              <a:ext cx="214544" cy="328828"/>
            </a:xfrm>
            <a:custGeom>
              <a:avLst/>
              <a:gdLst>
                <a:gd name="connsiteX0" fmla="*/ 16411 w 214544"/>
                <a:gd name="connsiteY0" fmla="*/ 173031 h 328828"/>
                <a:gd name="connsiteX1" fmla="*/ 60760 w 214544"/>
                <a:gd name="connsiteY1" fmla="*/ 176002 h 328828"/>
                <a:gd name="connsiteX2" fmla="*/ 76533 w 214544"/>
                <a:gd name="connsiteY2" fmla="*/ 194290 h 328828"/>
                <a:gd name="connsiteX3" fmla="*/ 65789 w 214544"/>
                <a:gd name="connsiteY3" fmla="*/ 299446 h 328828"/>
                <a:gd name="connsiteX4" fmla="*/ 90020 w 214544"/>
                <a:gd name="connsiteY4" fmla="*/ 327793 h 328828"/>
                <a:gd name="connsiteX5" fmla="*/ 135740 w 214544"/>
                <a:gd name="connsiteY5" fmla="*/ 328021 h 328828"/>
                <a:gd name="connsiteX6" fmla="*/ 190376 w 214544"/>
                <a:gd name="connsiteY6" fmla="*/ 326421 h 328828"/>
                <a:gd name="connsiteX7" fmla="*/ 213922 w 214544"/>
                <a:gd name="connsiteY7" fmla="*/ 300361 h 328828"/>
                <a:gd name="connsiteX8" fmla="*/ 198148 w 214544"/>
                <a:gd name="connsiteY8" fmla="*/ 114509 h 328828"/>
                <a:gd name="connsiteX9" fmla="*/ 192205 w 214544"/>
                <a:gd name="connsiteY9" fmla="*/ 47986 h 328828"/>
                <a:gd name="connsiteX10" fmla="*/ 156772 w 214544"/>
                <a:gd name="connsiteY10" fmla="*/ 2266 h 328828"/>
                <a:gd name="connsiteX11" fmla="*/ 109680 w 214544"/>
                <a:gd name="connsiteY11" fmla="*/ 28327 h 328828"/>
                <a:gd name="connsiteX12" fmla="*/ 4753 w 214544"/>
                <a:gd name="connsiteY12" fmla="*/ 147656 h 328828"/>
                <a:gd name="connsiteX13" fmla="*/ 16411 w 214544"/>
                <a:gd name="connsiteY13" fmla="*/ 173031 h 328828"/>
                <a:gd name="connsiteX14" fmla="*/ 155857 w 214544"/>
                <a:gd name="connsiteY14" fmla="*/ 21012 h 328828"/>
                <a:gd name="connsiteX15" fmla="*/ 174602 w 214544"/>
                <a:gd name="connsiteY15" fmla="*/ 52330 h 328828"/>
                <a:gd name="connsiteX16" fmla="*/ 185575 w 214544"/>
                <a:gd name="connsiteY16" fmla="*/ 232695 h 328828"/>
                <a:gd name="connsiteX17" fmla="*/ 191062 w 214544"/>
                <a:gd name="connsiteY17" fmla="*/ 288016 h 328828"/>
                <a:gd name="connsiteX18" fmla="*/ 172088 w 214544"/>
                <a:gd name="connsiteY18" fmla="*/ 310191 h 328828"/>
                <a:gd name="connsiteX19" fmla="*/ 105337 w 214544"/>
                <a:gd name="connsiteY19" fmla="*/ 310191 h 328828"/>
                <a:gd name="connsiteX20" fmla="*/ 86820 w 214544"/>
                <a:gd name="connsiteY20" fmla="*/ 289845 h 328828"/>
                <a:gd name="connsiteX21" fmla="*/ 95050 w 214544"/>
                <a:gd name="connsiteY21" fmla="*/ 192919 h 328828"/>
                <a:gd name="connsiteX22" fmla="*/ 97107 w 214544"/>
                <a:gd name="connsiteY22" fmla="*/ 179203 h 328828"/>
                <a:gd name="connsiteX23" fmla="*/ 77219 w 214544"/>
                <a:gd name="connsiteY23" fmla="*/ 156571 h 328828"/>
                <a:gd name="connsiteX24" fmla="*/ 24412 w 214544"/>
                <a:gd name="connsiteY24" fmla="*/ 151085 h 328828"/>
                <a:gd name="connsiteX25" fmla="*/ 155857 w 214544"/>
                <a:gd name="connsiteY25" fmla="*/ 21012 h 328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14544" h="328828">
                  <a:moveTo>
                    <a:pt x="16411" y="173031"/>
                  </a:moveTo>
                  <a:cubicBezTo>
                    <a:pt x="31042" y="175317"/>
                    <a:pt x="45901" y="176002"/>
                    <a:pt x="60760" y="176002"/>
                  </a:cubicBezTo>
                  <a:cubicBezTo>
                    <a:pt x="74247" y="176002"/>
                    <a:pt x="78362" y="180117"/>
                    <a:pt x="76533" y="194290"/>
                  </a:cubicBezTo>
                  <a:cubicBezTo>
                    <a:pt x="71961" y="229266"/>
                    <a:pt x="68989" y="264471"/>
                    <a:pt x="65789" y="299446"/>
                  </a:cubicBezTo>
                  <a:cubicBezTo>
                    <a:pt x="63960" y="319792"/>
                    <a:pt x="69218" y="325964"/>
                    <a:pt x="90020" y="327793"/>
                  </a:cubicBezTo>
                  <a:cubicBezTo>
                    <a:pt x="106708" y="329164"/>
                    <a:pt x="116995" y="328021"/>
                    <a:pt x="135740" y="328021"/>
                  </a:cubicBezTo>
                  <a:cubicBezTo>
                    <a:pt x="150371" y="329850"/>
                    <a:pt x="173688" y="328250"/>
                    <a:pt x="190376" y="326421"/>
                  </a:cubicBezTo>
                  <a:cubicBezTo>
                    <a:pt x="211864" y="324135"/>
                    <a:pt x="216436" y="321163"/>
                    <a:pt x="213922" y="300361"/>
                  </a:cubicBezTo>
                  <a:cubicBezTo>
                    <a:pt x="205921" y="238639"/>
                    <a:pt x="202720" y="176460"/>
                    <a:pt x="198148" y="114509"/>
                  </a:cubicBezTo>
                  <a:cubicBezTo>
                    <a:pt x="196548" y="92335"/>
                    <a:pt x="194262" y="70161"/>
                    <a:pt x="192205" y="47986"/>
                  </a:cubicBezTo>
                  <a:cubicBezTo>
                    <a:pt x="190147" y="25355"/>
                    <a:pt x="176203" y="10496"/>
                    <a:pt x="156772" y="2266"/>
                  </a:cubicBezTo>
                  <a:cubicBezTo>
                    <a:pt x="135969" y="-6649"/>
                    <a:pt x="121796" y="12553"/>
                    <a:pt x="109680" y="28327"/>
                  </a:cubicBezTo>
                  <a:cubicBezTo>
                    <a:pt x="92992" y="49587"/>
                    <a:pt x="20297" y="124796"/>
                    <a:pt x="4753" y="147656"/>
                  </a:cubicBezTo>
                  <a:cubicBezTo>
                    <a:pt x="-4620" y="161143"/>
                    <a:pt x="181" y="170516"/>
                    <a:pt x="16411" y="173031"/>
                  </a:cubicBezTo>
                  <a:close/>
                  <a:moveTo>
                    <a:pt x="155857" y="21012"/>
                  </a:moveTo>
                  <a:cubicBezTo>
                    <a:pt x="169345" y="26727"/>
                    <a:pt x="173917" y="38385"/>
                    <a:pt x="174602" y="52330"/>
                  </a:cubicBezTo>
                  <a:cubicBezTo>
                    <a:pt x="178031" y="112452"/>
                    <a:pt x="181689" y="172573"/>
                    <a:pt x="185575" y="232695"/>
                  </a:cubicBezTo>
                  <a:cubicBezTo>
                    <a:pt x="186718" y="251212"/>
                    <a:pt x="189690" y="269500"/>
                    <a:pt x="191062" y="288016"/>
                  </a:cubicBezTo>
                  <a:cubicBezTo>
                    <a:pt x="192433" y="307219"/>
                    <a:pt x="190376" y="309733"/>
                    <a:pt x="172088" y="310191"/>
                  </a:cubicBezTo>
                  <a:cubicBezTo>
                    <a:pt x="149914" y="310876"/>
                    <a:pt x="127511" y="309962"/>
                    <a:pt x="105337" y="310191"/>
                  </a:cubicBezTo>
                  <a:cubicBezTo>
                    <a:pt x="90935" y="310419"/>
                    <a:pt x="85448" y="304018"/>
                    <a:pt x="86820" y="289845"/>
                  </a:cubicBezTo>
                  <a:cubicBezTo>
                    <a:pt x="89792" y="257613"/>
                    <a:pt x="92306" y="225380"/>
                    <a:pt x="95050" y="192919"/>
                  </a:cubicBezTo>
                  <a:cubicBezTo>
                    <a:pt x="95507" y="188347"/>
                    <a:pt x="96878" y="183775"/>
                    <a:pt x="97107" y="179203"/>
                  </a:cubicBezTo>
                  <a:cubicBezTo>
                    <a:pt x="98021" y="161829"/>
                    <a:pt x="94364" y="157714"/>
                    <a:pt x="77219" y="156571"/>
                  </a:cubicBezTo>
                  <a:cubicBezTo>
                    <a:pt x="60760" y="155200"/>
                    <a:pt x="43843" y="159086"/>
                    <a:pt x="24412" y="151085"/>
                  </a:cubicBezTo>
                  <a:cubicBezTo>
                    <a:pt x="64646" y="116338"/>
                    <a:pt x="139855" y="14382"/>
                    <a:pt x="155857" y="21012"/>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275933140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982CE025-DBE5-6461-96D4-34506258B134}"/>
              </a:ext>
            </a:extLst>
          </p:cNvPr>
          <p:cNvSpPr>
            <a:spLocks noGrp="1"/>
          </p:cNvSpPr>
          <p:nvPr>
            <p:ph type="body" sz="quarter" idx="18"/>
          </p:nvPr>
        </p:nvSpPr>
        <p:spPr>
          <a:xfrm>
            <a:off x="530774" y="1364333"/>
            <a:ext cx="6581776" cy="3440624"/>
          </a:xfrm>
          <a:solidFill>
            <a:srgbClr val="0872B5"/>
          </a:solidFill>
        </p:spPr>
        <p:txBody>
          <a:bodyPr/>
          <a:lstStyle/>
          <a:p>
            <a:pPr marL="0" indent="0" algn="l"/>
            <a:r>
              <a:rPr lang="en-US" b="0" i="0" dirty="0">
                <a:effectLst/>
                <a:highlight>
                  <a:srgbClr val="0872B5"/>
                </a:highlight>
              </a:rPr>
              <a:t>Moreover, by embracing diversity and inclusion, SMEs can open the doors to expanding their customer reach and tapping into new market opportunities. A diverse workforce brings a valuable advantage of a deeper understanding of diverse customer segments. With employees who reflect the demographics and needs of their target markets, SMEs can effectively engage with customers and develop products and services that resonate with a wider audience. This strategic approach can lead to increased customer loyalty, a positive brand reputation, and ultimately, substantial business growth. </a:t>
            </a:r>
          </a:p>
          <a:p>
            <a:pPr marL="0" indent="0"/>
            <a:endParaRPr lang="en-IE" dirty="0"/>
          </a:p>
        </p:txBody>
      </p:sp>
      <p:sp>
        <p:nvSpPr>
          <p:cNvPr id="4" name="Text Placeholder 3">
            <a:extLst>
              <a:ext uri="{FF2B5EF4-FFF2-40B4-BE49-F238E27FC236}">
                <a16:creationId xmlns:a16="http://schemas.microsoft.com/office/drawing/2014/main" id="{FF96F363-5127-6468-499F-AA867D5DB4C2}"/>
              </a:ext>
            </a:extLst>
          </p:cNvPr>
          <p:cNvSpPr>
            <a:spLocks noGrp="1"/>
          </p:cNvSpPr>
          <p:nvPr>
            <p:ph type="body" sz="quarter" idx="16"/>
          </p:nvPr>
        </p:nvSpPr>
        <p:spPr>
          <a:xfrm>
            <a:off x="371474" y="208497"/>
            <a:ext cx="7067550" cy="803654"/>
          </a:xfrm>
        </p:spPr>
        <p:txBody>
          <a:bodyPr/>
          <a:lstStyle/>
          <a:p>
            <a:r>
              <a:rPr lang="en-IE" sz="2800" b="0" dirty="0"/>
              <a:t>Diversity Opens the Doors to New Opportunities, Positive Reputation &amp; Growth</a:t>
            </a:r>
          </a:p>
        </p:txBody>
      </p:sp>
      <p:sp>
        <p:nvSpPr>
          <p:cNvPr id="8" name="TextBox 7">
            <a:extLst>
              <a:ext uri="{FF2B5EF4-FFF2-40B4-BE49-F238E27FC236}">
                <a16:creationId xmlns:a16="http://schemas.microsoft.com/office/drawing/2014/main" id="{642076C7-065E-CFD0-A597-8CCDC6643D17}"/>
              </a:ext>
            </a:extLst>
          </p:cNvPr>
          <p:cNvSpPr txBox="1"/>
          <p:nvPr/>
        </p:nvSpPr>
        <p:spPr>
          <a:xfrm>
            <a:off x="7439024" y="5763402"/>
            <a:ext cx="3625971" cy="370936"/>
          </a:xfrm>
          <a:prstGeom prst="rect">
            <a:avLst/>
          </a:prstGeom>
          <a:noFill/>
        </p:spPr>
        <p:txBody>
          <a:bodyPr wrap="square" rtlCol="0">
            <a:spAutoFit/>
          </a:bodyPr>
          <a:lstStyle/>
          <a:p>
            <a:r>
              <a:rPr lang="en-IE" dirty="0">
                <a:solidFill>
                  <a:schemeClr val="bg1"/>
                </a:solidFill>
              </a:rPr>
              <a:t>Source </a:t>
            </a:r>
            <a:r>
              <a:rPr lang="en-IE" dirty="0">
                <a:solidFill>
                  <a:schemeClr val="bg1"/>
                </a:solidFill>
                <a:hlinkClick r:id="rId2">
                  <a:extLst>
                    <a:ext uri="{A12FA001-AC4F-418D-AE19-62706E023703}">
                      <ahyp:hlinkClr xmlns:ahyp="http://schemas.microsoft.com/office/drawing/2018/hyperlinkcolor" val="tx"/>
                    </a:ext>
                  </a:extLst>
                </a:hlinkClick>
              </a:rPr>
              <a:t>Nucleus Commercial Finance</a:t>
            </a:r>
            <a:endParaRPr lang="en-IE" dirty="0">
              <a:solidFill>
                <a:schemeClr val="bg1"/>
              </a:solidFill>
            </a:endParaRPr>
          </a:p>
        </p:txBody>
      </p:sp>
      <p:grpSp>
        <p:nvGrpSpPr>
          <p:cNvPr id="2166" name="Graphic 4">
            <a:extLst>
              <a:ext uri="{FF2B5EF4-FFF2-40B4-BE49-F238E27FC236}">
                <a16:creationId xmlns:a16="http://schemas.microsoft.com/office/drawing/2014/main" id="{221F2A85-9984-C386-A430-5989848AA123}"/>
              </a:ext>
            </a:extLst>
          </p:cNvPr>
          <p:cNvGrpSpPr/>
          <p:nvPr/>
        </p:nvGrpSpPr>
        <p:grpSpPr>
          <a:xfrm>
            <a:off x="7697711" y="267338"/>
            <a:ext cx="3108595" cy="2664114"/>
            <a:chOff x="4292330" y="4001047"/>
            <a:chExt cx="2203983" cy="1880052"/>
          </a:xfrm>
        </p:grpSpPr>
        <p:grpSp>
          <p:nvGrpSpPr>
            <p:cNvPr id="2167" name="Graphic 4">
              <a:extLst>
                <a:ext uri="{FF2B5EF4-FFF2-40B4-BE49-F238E27FC236}">
                  <a16:creationId xmlns:a16="http://schemas.microsoft.com/office/drawing/2014/main" id="{2CB2E931-A351-45A0-BCCA-9C7260628934}"/>
                </a:ext>
              </a:extLst>
            </p:cNvPr>
            <p:cNvGrpSpPr/>
            <p:nvPr/>
          </p:nvGrpSpPr>
          <p:grpSpPr>
            <a:xfrm>
              <a:off x="5630700" y="4110084"/>
              <a:ext cx="865613" cy="1771016"/>
              <a:chOff x="5630700" y="4110084"/>
              <a:chExt cx="865613" cy="1771016"/>
            </a:xfrm>
          </p:grpSpPr>
          <p:sp>
            <p:nvSpPr>
              <p:cNvPr id="2199" name="Freeform 215">
                <a:extLst>
                  <a:ext uri="{FF2B5EF4-FFF2-40B4-BE49-F238E27FC236}">
                    <a16:creationId xmlns:a16="http://schemas.microsoft.com/office/drawing/2014/main" id="{2FED765F-A6F0-E076-99F8-3CA5F52B23FE}"/>
                  </a:ext>
                </a:extLst>
              </p:cNvPr>
              <p:cNvSpPr/>
              <p:nvPr/>
            </p:nvSpPr>
            <p:spPr>
              <a:xfrm>
                <a:off x="6061348" y="4635647"/>
                <a:ext cx="207905" cy="75048"/>
              </a:xfrm>
              <a:custGeom>
                <a:avLst/>
                <a:gdLst>
                  <a:gd name="connsiteX0" fmla="*/ 207906 w 207905"/>
                  <a:gd name="connsiteY0" fmla="*/ 0 h 75048"/>
                  <a:gd name="connsiteX1" fmla="*/ 92042 w 207905"/>
                  <a:gd name="connsiteY1" fmla="*/ 14077 h 75048"/>
                  <a:gd name="connsiteX2" fmla="*/ 48367 w 207905"/>
                  <a:gd name="connsiteY2" fmla="*/ 5053 h 75048"/>
                  <a:gd name="connsiteX3" fmla="*/ 19130 w 207905"/>
                  <a:gd name="connsiteY3" fmla="*/ 29237 h 75048"/>
                  <a:gd name="connsiteX4" fmla="*/ 0 w 207905"/>
                  <a:gd name="connsiteY4" fmla="*/ 33929 h 75048"/>
                  <a:gd name="connsiteX5" fmla="*/ 2526 w 207905"/>
                  <a:gd name="connsiteY5" fmla="*/ 43314 h 75048"/>
                  <a:gd name="connsiteX6" fmla="*/ 33207 w 207905"/>
                  <a:gd name="connsiteY6" fmla="*/ 57752 h 75048"/>
                  <a:gd name="connsiteX7" fmla="*/ 207906 w 207905"/>
                  <a:gd name="connsiteY7" fmla="*/ 0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207906" y="0"/>
                    </a:moveTo>
                    <a:cubicBezTo>
                      <a:pt x="169284" y="22379"/>
                      <a:pt x="118752" y="26349"/>
                      <a:pt x="92042" y="14077"/>
                    </a:cubicBezTo>
                    <a:cubicBezTo>
                      <a:pt x="77965" y="7580"/>
                      <a:pt x="63527" y="3248"/>
                      <a:pt x="48367" y="5053"/>
                    </a:cubicBezTo>
                    <a:cubicBezTo>
                      <a:pt x="40426" y="14438"/>
                      <a:pt x="30681" y="24183"/>
                      <a:pt x="19130" y="29237"/>
                    </a:cubicBezTo>
                    <a:cubicBezTo>
                      <a:pt x="12633" y="31763"/>
                      <a:pt x="6497" y="33207"/>
                      <a:pt x="0" y="33929"/>
                    </a:cubicBezTo>
                    <a:cubicBezTo>
                      <a:pt x="1083" y="36456"/>
                      <a:pt x="1805" y="39704"/>
                      <a:pt x="2526" y="43314"/>
                    </a:cubicBezTo>
                    <a:cubicBezTo>
                      <a:pt x="12994" y="48006"/>
                      <a:pt x="31041" y="56669"/>
                      <a:pt x="33207" y="57752"/>
                    </a:cubicBezTo>
                    <a:cubicBezTo>
                      <a:pt x="98178" y="93846"/>
                      <a:pt x="167841" y="72911"/>
                      <a:pt x="207906" y="0"/>
                    </a:cubicBezTo>
                    <a:close/>
                  </a:path>
                </a:pathLst>
              </a:custGeom>
              <a:solidFill>
                <a:srgbClr val="FFFFFF"/>
              </a:solidFill>
              <a:ln w="3607" cap="flat">
                <a:noFill/>
                <a:prstDash val="solid"/>
                <a:miter/>
              </a:ln>
            </p:spPr>
            <p:txBody>
              <a:bodyPr rtlCol="0" anchor="ctr"/>
              <a:lstStyle/>
              <a:p>
                <a:endParaRPr lang="en-US"/>
              </a:p>
            </p:txBody>
          </p:sp>
          <p:sp>
            <p:nvSpPr>
              <p:cNvPr id="2200" name="Freeform 216">
                <a:extLst>
                  <a:ext uri="{FF2B5EF4-FFF2-40B4-BE49-F238E27FC236}">
                    <a16:creationId xmlns:a16="http://schemas.microsoft.com/office/drawing/2014/main" id="{36CDBB65-8ED2-86B8-1F36-21F81297D634}"/>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2201" name="Freeform 217">
                <a:extLst>
                  <a:ext uri="{FF2B5EF4-FFF2-40B4-BE49-F238E27FC236}">
                    <a16:creationId xmlns:a16="http://schemas.microsoft.com/office/drawing/2014/main" id="{566EC9AC-1E9D-F4C7-371E-7335E96537E2}"/>
                  </a:ext>
                </a:extLst>
              </p:cNvPr>
              <p:cNvSpPr/>
              <p:nvPr/>
            </p:nvSpPr>
            <p:spPr>
              <a:xfrm>
                <a:off x="5989159" y="4562735"/>
                <a:ext cx="128710" cy="97610"/>
              </a:xfrm>
              <a:custGeom>
                <a:avLst/>
                <a:gdLst>
                  <a:gd name="connsiteX0" fmla="*/ 85544 w 128710"/>
                  <a:gd name="connsiteY0" fmla="*/ 93485 h 97610"/>
                  <a:gd name="connsiteX1" fmla="*/ 106479 w 128710"/>
                  <a:gd name="connsiteY1" fmla="*/ 74716 h 97610"/>
                  <a:gd name="connsiteX2" fmla="*/ 107923 w 128710"/>
                  <a:gd name="connsiteY2" fmla="*/ 73633 h 97610"/>
                  <a:gd name="connsiteX3" fmla="*/ 128497 w 128710"/>
                  <a:gd name="connsiteY3" fmla="*/ 0 h 97610"/>
                  <a:gd name="connsiteX4" fmla="*/ 0 w 128710"/>
                  <a:gd name="connsiteY4" fmla="*/ 361 h 97610"/>
                  <a:gd name="connsiteX5" fmla="*/ 14799 w 128710"/>
                  <a:gd name="connsiteY5" fmla="*/ 56669 h 97610"/>
                  <a:gd name="connsiteX6" fmla="*/ 15160 w 128710"/>
                  <a:gd name="connsiteY6" fmla="*/ 60278 h 97610"/>
                  <a:gd name="connsiteX7" fmla="*/ 44758 w 128710"/>
                  <a:gd name="connsiteY7" fmla="*/ 92764 h 97610"/>
                  <a:gd name="connsiteX8" fmla="*/ 49810 w 128710"/>
                  <a:gd name="connsiteY8" fmla="*/ 97456 h 97610"/>
                  <a:gd name="connsiteX9" fmla="*/ 51977 w 128710"/>
                  <a:gd name="connsiteY9" fmla="*/ 97095 h 97610"/>
                  <a:gd name="connsiteX10" fmla="*/ 85544 w 128710"/>
                  <a:gd name="connsiteY10" fmla="*/ 93485 h 97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710" h="97610">
                    <a:moveTo>
                      <a:pt x="85544" y="93485"/>
                    </a:moveTo>
                    <a:cubicBezTo>
                      <a:pt x="93485" y="88432"/>
                      <a:pt x="100704" y="82296"/>
                      <a:pt x="106479" y="74716"/>
                    </a:cubicBezTo>
                    <a:cubicBezTo>
                      <a:pt x="106840" y="74355"/>
                      <a:pt x="107562" y="73994"/>
                      <a:pt x="107923" y="73633"/>
                    </a:cubicBezTo>
                    <a:cubicBezTo>
                      <a:pt x="124166" y="47645"/>
                      <a:pt x="129941" y="12633"/>
                      <a:pt x="128497" y="0"/>
                    </a:cubicBezTo>
                    <a:cubicBezTo>
                      <a:pt x="83379" y="20574"/>
                      <a:pt x="42231" y="26349"/>
                      <a:pt x="0" y="361"/>
                    </a:cubicBezTo>
                    <a:cubicBezTo>
                      <a:pt x="1083" y="19852"/>
                      <a:pt x="4692" y="41148"/>
                      <a:pt x="14799" y="56669"/>
                    </a:cubicBezTo>
                    <a:cubicBezTo>
                      <a:pt x="15520" y="57752"/>
                      <a:pt x="15520" y="59195"/>
                      <a:pt x="15160" y="60278"/>
                    </a:cubicBezTo>
                    <a:cubicBezTo>
                      <a:pt x="29237" y="73994"/>
                      <a:pt x="41148" y="88793"/>
                      <a:pt x="44758" y="92764"/>
                    </a:cubicBezTo>
                    <a:cubicBezTo>
                      <a:pt x="46562" y="94568"/>
                      <a:pt x="48006" y="96012"/>
                      <a:pt x="49810" y="97456"/>
                    </a:cubicBezTo>
                    <a:cubicBezTo>
                      <a:pt x="50533" y="97456"/>
                      <a:pt x="51254" y="97095"/>
                      <a:pt x="51977" y="97095"/>
                    </a:cubicBezTo>
                    <a:cubicBezTo>
                      <a:pt x="62805" y="97095"/>
                      <a:pt x="76160" y="99621"/>
                      <a:pt x="85544" y="93485"/>
                    </a:cubicBezTo>
                    <a:close/>
                  </a:path>
                </a:pathLst>
              </a:custGeom>
              <a:solidFill>
                <a:srgbClr val="FFFFFF"/>
              </a:solidFill>
              <a:ln w="3607" cap="flat">
                <a:noFill/>
                <a:prstDash val="solid"/>
                <a:miter/>
              </a:ln>
            </p:spPr>
            <p:txBody>
              <a:bodyPr rtlCol="0" anchor="ctr"/>
              <a:lstStyle/>
              <a:p>
                <a:endParaRPr lang="en-US"/>
              </a:p>
            </p:txBody>
          </p:sp>
          <p:sp>
            <p:nvSpPr>
              <p:cNvPr id="2202" name="Freeform 218">
                <a:extLst>
                  <a:ext uri="{FF2B5EF4-FFF2-40B4-BE49-F238E27FC236}">
                    <a16:creationId xmlns:a16="http://schemas.microsoft.com/office/drawing/2014/main" id="{2BC41D6D-0763-63DF-9B74-51C6D7981208}"/>
                  </a:ext>
                </a:extLst>
              </p:cNvPr>
              <p:cNvSpPr/>
              <p:nvPr/>
            </p:nvSpPr>
            <p:spPr>
              <a:xfrm>
                <a:off x="5816713" y="4590493"/>
                <a:ext cx="224421" cy="128837"/>
              </a:xfrm>
              <a:custGeom>
                <a:avLst/>
                <a:gdLst>
                  <a:gd name="connsiteX0" fmla="*/ 195546 w 224421"/>
                  <a:gd name="connsiteY0" fmla="*/ 62479 h 128837"/>
                  <a:gd name="connsiteX1" fmla="*/ 174611 w 224421"/>
                  <a:gd name="connsiteY1" fmla="*/ 37213 h 128837"/>
                  <a:gd name="connsiteX2" fmla="*/ 172445 w 224421"/>
                  <a:gd name="connsiteY2" fmla="*/ 35408 h 128837"/>
                  <a:gd name="connsiteX3" fmla="*/ 171723 w 224421"/>
                  <a:gd name="connsiteY3" fmla="*/ 33964 h 128837"/>
                  <a:gd name="connsiteX4" fmla="*/ 115416 w 224421"/>
                  <a:gd name="connsiteY4" fmla="*/ 1118 h 128837"/>
                  <a:gd name="connsiteX5" fmla="*/ 27344 w 224421"/>
                  <a:gd name="connsiteY5" fmla="*/ 27106 h 128837"/>
                  <a:gd name="connsiteX6" fmla="*/ 273 w 224421"/>
                  <a:gd name="connsiteY6" fmla="*/ 109763 h 128837"/>
                  <a:gd name="connsiteX7" fmla="*/ 10019 w 224421"/>
                  <a:gd name="connsiteY7" fmla="*/ 125284 h 128837"/>
                  <a:gd name="connsiteX8" fmla="*/ 164866 w 224421"/>
                  <a:gd name="connsiteY8" fmla="*/ 92438 h 128837"/>
                  <a:gd name="connsiteX9" fmla="*/ 215037 w 224421"/>
                  <a:gd name="connsiteY9" fmla="*/ 90633 h 128837"/>
                  <a:gd name="connsiteX10" fmla="*/ 224422 w 224421"/>
                  <a:gd name="connsiteY10" fmla="*/ 87745 h 128837"/>
                  <a:gd name="connsiteX11" fmla="*/ 195546 w 224421"/>
                  <a:gd name="connsiteY11" fmla="*/ 62479 h 12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21" h="128837">
                    <a:moveTo>
                      <a:pt x="195546" y="62479"/>
                    </a:moveTo>
                    <a:cubicBezTo>
                      <a:pt x="194824" y="61396"/>
                      <a:pt x="186522" y="49846"/>
                      <a:pt x="174611" y="37213"/>
                    </a:cubicBezTo>
                    <a:cubicBezTo>
                      <a:pt x="173528" y="36852"/>
                      <a:pt x="172806" y="36491"/>
                      <a:pt x="172445" y="35408"/>
                    </a:cubicBezTo>
                    <a:cubicBezTo>
                      <a:pt x="172085" y="35047"/>
                      <a:pt x="171723" y="34325"/>
                      <a:pt x="171723" y="33964"/>
                    </a:cubicBezTo>
                    <a:cubicBezTo>
                      <a:pt x="156564" y="18804"/>
                      <a:pt x="136351" y="3284"/>
                      <a:pt x="115416" y="1118"/>
                    </a:cubicBezTo>
                    <a:cubicBezTo>
                      <a:pt x="78238" y="-2852"/>
                      <a:pt x="54415" y="3284"/>
                      <a:pt x="27344" y="27106"/>
                    </a:cubicBezTo>
                    <a:cubicBezTo>
                      <a:pt x="2439" y="48763"/>
                      <a:pt x="-1170" y="79082"/>
                      <a:pt x="273" y="109763"/>
                    </a:cubicBezTo>
                    <a:cubicBezTo>
                      <a:pt x="995" y="126006"/>
                      <a:pt x="635" y="133947"/>
                      <a:pt x="10019" y="125284"/>
                    </a:cubicBezTo>
                    <a:cubicBezTo>
                      <a:pt x="53333" y="85580"/>
                      <a:pt x="111806" y="73668"/>
                      <a:pt x="164866" y="92438"/>
                    </a:cubicBezTo>
                    <a:cubicBezTo>
                      <a:pt x="181469" y="98213"/>
                      <a:pt x="198433" y="100378"/>
                      <a:pt x="215037" y="90633"/>
                    </a:cubicBezTo>
                    <a:cubicBezTo>
                      <a:pt x="217564" y="89189"/>
                      <a:pt x="221173" y="87745"/>
                      <a:pt x="224422" y="87745"/>
                    </a:cubicBezTo>
                    <a:cubicBezTo>
                      <a:pt x="212511" y="81249"/>
                      <a:pt x="203487" y="74390"/>
                      <a:pt x="195546" y="62479"/>
                    </a:cubicBezTo>
                    <a:close/>
                  </a:path>
                </a:pathLst>
              </a:custGeom>
              <a:solidFill>
                <a:srgbClr val="FFFFFF"/>
              </a:solidFill>
              <a:ln w="3607" cap="flat">
                <a:noFill/>
                <a:prstDash val="solid"/>
                <a:miter/>
              </a:ln>
            </p:spPr>
            <p:txBody>
              <a:bodyPr rtlCol="0" anchor="ctr"/>
              <a:lstStyle/>
              <a:p>
                <a:endParaRPr lang="en-US"/>
              </a:p>
            </p:txBody>
          </p:sp>
          <p:sp>
            <p:nvSpPr>
              <p:cNvPr id="2203" name="Freeform 219">
                <a:extLst>
                  <a:ext uri="{FF2B5EF4-FFF2-40B4-BE49-F238E27FC236}">
                    <a16:creationId xmlns:a16="http://schemas.microsoft.com/office/drawing/2014/main" id="{EB636C88-CF1B-C3CB-C6BA-644FFFE2F89C}"/>
                  </a:ext>
                </a:extLst>
              </p:cNvPr>
              <p:cNvSpPr/>
              <p:nvPr/>
            </p:nvSpPr>
            <p:spPr>
              <a:xfrm>
                <a:off x="5650951" y="5336606"/>
                <a:ext cx="796055" cy="532336"/>
              </a:xfrm>
              <a:custGeom>
                <a:avLst/>
                <a:gdLst>
                  <a:gd name="connsiteX0" fmla="*/ 595563 w 796055"/>
                  <a:gd name="connsiteY0" fmla="*/ 48006 h 532336"/>
                  <a:gd name="connsiteX1" fmla="*/ 267823 w 796055"/>
                  <a:gd name="connsiteY1" fmla="*/ 50893 h 532336"/>
                  <a:gd name="connsiteX2" fmla="*/ 38261 w 796055"/>
                  <a:gd name="connsiteY2" fmla="*/ 16964 h 532336"/>
                  <a:gd name="connsiteX3" fmla="*/ 0 w 796055"/>
                  <a:gd name="connsiteY3" fmla="*/ 0 h 532336"/>
                  <a:gd name="connsiteX4" fmla="*/ 65693 w 796055"/>
                  <a:gd name="connsiteY4" fmla="*/ 331711 h 532336"/>
                  <a:gd name="connsiteX5" fmla="*/ 232089 w 796055"/>
                  <a:gd name="connsiteY5" fmla="*/ 499551 h 532336"/>
                  <a:gd name="connsiteX6" fmla="*/ 567410 w 796055"/>
                  <a:gd name="connsiteY6" fmla="*/ 503882 h 532336"/>
                  <a:gd name="connsiteX7" fmla="*/ 739942 w 796055"/>
                  <a:gd name="connsiteY7" fmla="*/ 334959 h 532336"/>
                  <a:gd name="connsiteX8" fmla="*/ 794084 w 796055"/>
                  <a:gd name="connsiteY8" fmla="*/ 4692 h 532336"/>
                  <a:gd name="connsiteX9" fmla="*/ 793002 w 796055"/>
                  <a:gd name="connsiteY9" fmla="*/ 5414 h 532336"/>
                  <a:gd name="connsiteX10" fmla="*/ 595563 w 796055"/>
                  <a:gd name="connsiteY10" fmla="*/ 48006 h 532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6055" h="532336">
                    <a:moveTo>
                      <a:pt x="595563" y="48006"/>
                    </a:moveTo>
                    <a:cubicBezTo>
                      <a:pt x="486557" y="57030"/>
                      <a:pt x="376829" y="57030"/>
                      <a:pt x="267823" y="50893"/>
                    </a:cubicBezTo>
                    <a:cubicBezTo>
                      <a:pt x="190580" y="46562"/>
                      <a:pt x="113338" y="37178"/>
                      <a:pt x="38261" y="16964"/>
                    </a:cubicBezTo>
                    <a:cubicBezTo>
                      <a:pt x="24545" y="13355"/>
                      <a:pt x="10468" y="9745"/>
                      <a:pt x="0" y="0"/>
                    </a:cubicBezTo>
                    <a:cubicBezTo>
                      <a:pt x="1444" y="95651"/>
                      <a:pt x="36456" y="255190"/>
                      <a:pt x="65693" y="331711"/>
                    </a:cubicBezTo>
                    <a:cubicBezTo>
                      <a:pt x="96734" y="412202"/>
                      <a:pt x="153403" y="467066"/>
                      <a:pt x="232089" y="499551"/>
                    </a:cubicBezTo>
                    <a:cubicBezTo>
                      <a:pt x="335320" y="542143"/>
                      <a:pt x="462374" y="542865"/>
                      <a:pt x="567410" y="503882"/>
                    </a:cubicBezTo>
                    <a:cubicBezTo>
                      <a:pt x="653676" y="471758"/>
                      <a:pt x="698794" y="419060"/>
                      <a:pt x="739942" y="334959"/>
                    </a:cubicBezTo>
                    <a:cubicBezTo>
                      <a:pt x="782534" y="248332"/>
                      <a:pt x="802747" y="106119"/>
                      <a:pt x="794084" y="4692"/>
                    </a:cubicBezTo>
                    <a:cubicBezTo>
                      <a:pt x="793723" y="5053"/>
                      <a:pt x="793363" y="5053"/>
                      <a:pt x="793002" y="5414"/>
                    </a:cubicBezTo>
                    <a:cubicBezTo>
                      <a:pt x="738137" y="42953"/>
                      <a:pt x="658007" y="42592"/>
                      <a:pt x="595563" y="48006"/>
                    </a:cubicBezTo>
                    <a:close/>
                  </a:path>
                </a:pathLst>
              </a:custGeom>
              <a:solidFill>
                <a:srgbClr val="FFFFFF"/>
              </a:solidFill>
              <a:ln w="3607" cap="flat">
                <a:noFill/>
                <a:prstDash val="solid"/>
                <a:miter/>
              </a:ln>
            </p:spPr>
            <p:txBody>
              <a:bodyPr rtlCol="0" anchor="ctr"/>
              <a:lstStyle/>
              <a:p>
                <a:endParaRPr lang="en-US"/>
              </a:p>
            </p:txBody>
          </p:sp>
          <p:sp>
            <p:nvSpPr>
              <p:cNvPr id="2204" name="Freeform 220">
                <a:extLst>
                  <a:ext uri="{FF2B5EF4-FFF2-40B4-BE49-F238E27FC236}">
                    <a16:creationId xmlns:a16="http://schemas.microsoft.com/office/drawing/2014/main" id="{41FAD976-263B-6B9D-2611-05D41996197A}"/>
                  </a:ext>
                </a:extLst>
              </p:cNvPr>
              <p:cNvSpPr/>
              <p:nvPr/>
            </p:nvSpPr>
            <p:spPr>
              <a:xfrm>
                <a:off x="5899502" y="5093093"/>
                <a:ext cx="127571" cy="90261"/>
              </a:xfrm>
              <a:custGeom>
                <a:avLst/>
                <a:gdLst>
                  <a:gd name="connsiteX0" fmla="*/ 101207 w 127571"/>
                  <a:gd name="connsiteY0" fmla="*/ 32359 h 90261"/>
                  <a:gd name="connsiteX1" fmla="*/ 1586 w 127571"/>
                  <a:gd name="connsiteY1" fmla="*/ 4927 h 90261"/>
                  <a:gd name="connsiteX2" fmla="*/ 16745 w 127571"/>
                  <a:gd name="connsiteY2" fmla="*/ 29110 h 90261"/>
                  <a:gd name="connsiteX3" fmla="*/ 75219 w 127571"/>
                  <a:gd name="connsiteY3" fmla="*/ 81448 h 90261"/>
                  <a:gd name="connsiteX4" fmla="*/ 120337 w 127571"/>
                  <a:gd name="connsiteY4" fmla="*/ 82531 h 90261"/>
                  <a:gd name="connsiteX5" fmla="*/ 127195 w 127571"/>
                  <a:gd name="connsiteY5" fmla="*/ 78560 h 90261"/>
                  <a:gd name="connsiteX6" fmla="*/ 113840 w 127571"/>
                  <a:gd name="connsiteY6" fmla="*/ 49323 h 90261"/>
                  <a:gd name="connsiteX7" fmla="*/ 101207 w 127571"/>
                  <a:gd name="connsiteY7" fmla="*/ 32359 h 9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571" h="90261">
                    <a:moveTo>
                      <a:pt x="101207" y="32359"/>
                    </a:moveTo>
                    <a:cubicBezTo>
                      <a:pt x="68000" y="11424"/>
                      <a:pt x="20716" y="-9872"/>
                      <a:pt x="1586" y="4927"/>
                    </a:cubicBezTo>
                    <a:cubicBezTo>
                      <a:pt x="-5273" y="9980"/>
                      <a:pt x="12053" y="23335"/>
                      <a:pt x="16745" y="29110"/>
                    </a:cubicBezTo>
                    <a:cubicBezTo>
                      <a:pt x="33349" y="49684"/>
                      <a:pt x="50674" y="69175"/>
                      <a:pt x="75219" y="81448"/>
                    </a:cubicBezTo>
                    <a:cubicBezTo>
                      <a:pt x="90378" y="89027"/>
                      <a:pt x="104456" y="96246"/>
                      <a:pt x="120337" y="82531"/>
                    </a:cubicBezTo>
                    <a:cubicBezTo>
                      <a:pt x="122142" y="80726"/>
                      <a:pt x="124668" y="79282"/>
                      <a:pt x="127195" y="78560"/>
                    </a:cubicBezTo>
                    <a:cubicBezTo>
                      <a:pt x="129722" y="68093"/>
                      <a:pt x="118893" y="57264"/>
                      <a:pt x="113840" y="49323"/>
                    </a:cubicBezTo>
                    <a:cubicBezTo>
                      <a:pt x="110591" y="43187"/>
                      <a:pt x="106621" y="37051"/>
                      <a:pt x="101207" y="32359"/>
                    </a:cubicBezTo>
                    <a:close/>
                  </a:path>
                </a:pathLst>
              </a:custGeom>
              <a:solidFill>
                <a:srgbClr val="FFFFFF"/>
              </a:solidFill>
              <a:ln w="3607" cap="flat">
                <a:noFill/>
                <a:prstDash val="solid"/>
                <a:miter/>
              </a:ln>
            </p:spPr>
            <p:txBody>
              <a:bodyPr rtlCol="0" anchor="ctr"/>
              <a:lstStyle/>
              <a:p>
                <a:endParaRPr lang="en-US"/>
              </a:p>
            </p:txBody>
          </p:sp>
          <p:sp>
            <p:nvSpPr>
              <p:cNvPr id="2205" name="Freeform 221">
                <a:extLst>
                  <a:ext uri="{FF2B5EF4-FFF2-40B4-BE49-F238E27FC236}">
                    <a16:creationId xmlns:a16="http://schemas.microsoft.com/office/drawing/2014/main" id="{66F1DCB8-BB59-5953-F678-9DB3984CBEFC}"/>
                  </a:ext>
                </a:extLst>
              </p:cNvPr>
              <p:cNvSpPr/>
              <p:nvPr/>
            </p:nvSpPr>
            <p:spPr>
              <a:xfrm>
                <a:off x="5718448" y="4763210"/>
                <a:ext cx="285428" cy="297433"/>
              </a:xfrm>
              <a:custGeom>
                <a:avLst/>
                <a:gdLst>
                  <a:gd name="connsiteX0" fmla="*/ 263131 w 285428"/>
                  <a:gd name="connsiteY0" fmla="*/ 11763 h 297433"/>
                  <a:gd name="connsiteX1" fmla="*/ 177225 w 285428"/>
                  <a:gd name="connsiteY1" fmla="*/ 17538 h 297433"/>
                  <a:gd name="connsiteX2" fmla="*/ 133190 w 285428"/>
                  <a:gd name="connsiteY2" fmla="*/ 91893 h 297433"/>
                  <a:gd name="connsiteX3" fmla="*/ 0 w 285428"/>
                  <a:gd name="connsiteY3" fmla="*/ 294384 h 297433"/>
                  <a:gd name="connsiteX4" fmla="*/ 31402 w 285428"/>
                  <a:gd name="connsiteY4" fmla="*/ 289692 h 297433"/>
                  <a:gd name="connsiteX5" fmla="*/ 147988 w 285428"/>
                  <a:gd name="connsiteY5" fmla="*/ 190432 h 297433"/>
                  <a:gd name="connsiteX6" fmla="*/ 282983 w 285428"/>
                  <a:gd name="connsiteY6" fmla="*/ 30893 h 297433"/>
                  <a:gd name="connsiteX7" fmla="*/ 263131 w 285428"/>
                  <a:gd name="connsiteY7" fmla="*/ 11763 h 29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28" h="297433">
                    <a:moveTo>
                      <a:pt x="263131" y="11763"/>
                    </a:moveTo>
                    <a:cubicBezTo>
                      <a:pt x="240752" y="-5924"/>
                      <a:pt x="200687" y="-3397"/>
                      <a:pt x="177225" y="17538"/>
                    </a:cubicBezTo>
                    <a:cubicBezTo>
                      <a:pt x="154847" y="37751"/>
                      <a:pt x="143296" y="64822"/>
                      <a:pt x="133190" y="91893"/>
                    </a:cubicBezTo>
                    <a:cubicBezTo>
                      <a:pt x="105036" y="166970"/>
                      <a:pt x="79048" y="249266"/>
                      <a:pt x="0" y="294384"/>
                    </a:cubicBezTo>
                    <a:cubicBezTo>
                      <a:pt x="14438" y="302325"/>
                      <a:pt x="22739" y="292579"/>
                      <a:pt x="31402" y="289692"/>
                    </a:cubicBezTo>
                    <a:cubicBezTo>
                      <a:pt x="84100" y="273089"/>
                      <a:pt x="115503" y="231580"/>
                      <a:pt x="147988" y="190432"/>
                    </a:cubicBezTo>
                    <a:cubicBezTo>
                      <a:pt x="189137" y="138455"/>
                      <a:pt x="231367" y="29449"/>
                      <a:pt x="282983" y="30893"/>
                    </a:cubicBezTo>
                    <a:cubicBezTo>
                      <a:pt x="292728" y="22952"/>
                      <a:pt x="270711" y="17538"/>
                      <a:pt x="263131" y="11763"/>
                    </a:cubicBezTo>
                    <a:close/>
                  </a:path>
                </a:pathLst>
              </a:custGeom>
              <a:solidFill>
                <a:srgbClr val="FFFFFF"/>
              </a:solidFill>
              <a:ln w="3607" cap="flat">
                <a:noFill/>
                <a:prstDash val="solid"/>
                <a:miter/>
              </a:ln>
            </p:spPr>
            <p:txBody>
              <a:bodyPr rtlCol="0" anchor="ctr"/>
              <a:lstStyle/>
              <a:p>
                <a:endParaRPr lang="en-US"/>
              </a:p>
            </p:txBody>
          </p:sp>
          <p:sp>
            <p:nvSpPr>
              <p:cNvPr id="2206" name="Freeform 222">
                <a:extLst>
                  <a:ext uri="{FF2B5EF4-FFF2-40B4-BE49-F238E27FC236}">
                    <a16:creationId xmlns:a16="http://schemas.microsoft.com/office/drawing/2014/main" id="{84FCBA7A-B9CD-593A-C364-182473D3F214}"/>
                  </a:ext>
                </a:extLst>
              </p:cNvPr>
              <p:cNvSpPr/>
              <p:nvPr/>
            </p:nvSpPr>
            <p:spPr>
              <a:xfrm>
                <a:off x="6144248" y="4846038"/>
                <a:ext cx="288538" cy="198201"/>
              </a:xfrm>
              <a:custGeom>
                <a:avLst/>
                <a:gdLst>
                  <a:gd name="connsiteX0" fmla="*/ 4449 w 288538"/>
                  <a:gd name="connsiteY0" fmla="*/ 40828 h 198201"/>
                  <a:gd name="connsiteX1" fmla="*/ 101183 w 288538"/>
                  <a:gd name="connsiteY1" fmla="*/ 151278 h 198201"/>
                  <a:gd name="connsiteX2" fmla="*/ 217769 w 288538"/>
                  <a:gd name="connsiteY2" fmla="*/ 198201 h 198201"/>
                  <a:gd name="connsiteX3" fmla="*/ 268301 w 288538"/>
                  <a:gd name="connsiteY3" fmla="*/ 181598 h 198201"/>
                  <a:gd name="connsiteX4" fmla="*/ 288515 w 288538"/>
                  <a:gd name="connsiteY4" fmla="*/ 176184 h 198201"/>
                  <a:gd name="connsiteX5" fmla="*/ 267580 w 288538"/>
                  <a:gd name="connsiteY5" fmla="*/ 163190 h 198201"/>
                  <a:gd name="connsiteX6" fmla="*/ 240148 w 288538"/>
                  <a:gd name="connsiteY6" fmla="*/ 145864 h 198201"/>
                  <a:gd name="connsiteX7" fmla="*/ 105875 w 288538"/>
                  <a:gd name="connsiteY7" fmla="*/ 27112 h 198201"/>
                  <a:gd name="connsiteX8" fmla="*/ 7337 w 288538"/>
                  <a:gd name="connsiteY8" fmla="*/ 19893 h 198201"/>
                  <a:gd name="connsiteX9" fmla="*/ 4449 w 288538"/>
                  <a:gd name="connsiteY9" fmla="*/ 40828 h 19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538" h="198201">
                    <a:moveTo>
                      <a:pt x="4449" y="40828"/>
                    </a:moveTo>
                    <a:cubicBezTo>
                      <a:pt x="44514" y="71148"/>
                      <a:pt x="64366" y="118432"/>
                      <a:pt x="101183" y="151278"/>
                    </a:cubicBezTo>
                    <a:cubicBezTo>
                      <a:pt x="134390" y="180876"/>
                      <a:pt x="174094" y="194231"/>
                      <a:pt x="217769" y="198201"/>
                    </a:cubicBezTo>
                    <a:cubicBezTo>
                      <a:pt x="235455" y="197118"/>
                      <a:pt x="252781" y="190261"/>
                      <a:pt x="268301" y="181598"/>
                    </a:cubicBezTo>
                    <a:cubicBezTo>
                      <a:pt x="273716" y="178710"/>
                      <a:pt x="288515" y="176184"/>
                      <a:pt x="288515" y="176184"/>
                    </a:cubicBezTo>
                    <a:cubicBezTo>
                      <a:pt x="289237" y="166799"/>
                      <a:pt x="273355" y="167160"/>
                      <a:pt x="267580" y="163190"/>
                    </a:cubicBezTo>
                    <a:cubicBezTo>
                      <a:pt x="258556" y="157414"/>
                      <a:pt x="248811" y="152000"/>
                      <a:pt x="240148" y="145864"/>
                    </a:cubicBezTo>
                    <a:cubicBezTo>
                      <a:pt x="191781" y="110130"/>
                      <a:pt x="147384" y="70787"/>
                      <a:pt x="105875" y="27112"/>
                    </a:cubicBezTo>
                    <a:cubicBezTo>
                      <a:pt x="73029" y="-7539"/>
                      <a:pt x="32964" y="-7899"/>
                      <a:pt x="7337" y="19893"/>
                    </a:cubicBezTo>
                    <a:cubicBezTo>
                      <a:pt x="840" y="26751"/>
                      <a:pt x="-3853" y="34331"/>
                      <a:pt x="4449" y="40828"/>
                    </a:cubicBezTo>
                    <a:close/>
                  </a:path>
                </a:pathLst>
              </a:custGeom>
              <a:solidFill>
                <a:srgbClr val="FFFFFF"/>
              </a:solidFill>
              <a:ln w="3607" cap="flat">
                <a:noFill/>
                <a:prstDash val="solid"/>
                <a:miter/>
              </a:ln>
            </p:spPr>
            <p:txBody>
              <a:bodyPr rtlCol="0" anchor="ctr"/>
              <a:lstStyle/>
              <a:p>
                <a:endParaRPr lang="en-US"/>
              </a:p>
            </p:txBody>
          </p:sp>
          <p:sp>
            <p:nvSpPr>
              <p:cNvPr id="2207" name="Freeform 223">
                <a:extLst>
                  <a:ext uri="{FF2B5EF4-FFF2-40B4-BE49-F238E27FC236}">
                    <a16:creationId xmlns:a16="http://schemas.microsoft.com/office/drawing/2014/main" id="{2C038A90-94D0-69BA-597F-3CD12570900A}"/>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2208" name="Freeform 224">
                <a:extLst>
                  <a:ext uri="{FF2B5EF4-FFF2-40B4-BE49-F238E27FC236}">
                    <a16:creationId xmlns:a16="http://schemas.microsoft.com/office/drawing/2014/main" id="{5989C4AD-5BA2-56B2-ECF6-951B65302FAD}"/>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2209" name="Freeform 225">
                <a:extLst>
                  <a:ext uri="{FF2B5EF4-FFF2-40B4-BE49-F238E27FC236}">
                    <a16:creationId xmlns:a16="http://schemas.microsoft.com/office/drawing/2014/main" id="{6A5C25AF-1800-4CC2-C21C-F1FC5736C7B9}"/>
                  </a:ext>
                </a:extLst>
              </p:cNvPr>
              <p:cNvSpPr/>
              <p:nvPr/>
            </p:nvSpPr>
            <p:spPr>
              <a:xfrm>
                <a:off x="5771507" y="5317087"/>
                <a:ext cx="554776" cy="61809"/>
              </a:xfrm>
              <a:custGeom>
                <a:avLst/>
                <a:gdLst>
                  <a:gd name="connsiteX0" fmla="*/ 281539 w 554776"/>
                  <a:gd name="connsiteY0" fmla="*/ 28904 h 61809"/>
                  <a:gd name="connsiteX1" fmla="*/ 267823 w 554776"/>
                  <a:gd name="connsiteY1" fmla="*/ 25294 h 61809"/>
                  <a:gd name="connsiteX2" fmla="*/ 259521 w 554776"/>
                  <a:gd name="connsiteY2" fmla="*/ 13383 h 61809"/>
                  <a:gd name="connsiteX3" fmla="*/ 270711 w 554776"/>
                  <a:gd name="connsiteY3" fmla="*/ 7969 h 61809"/>
                  <a:gd name="connsiteX4" fmla="*/ 289841 w 554776"/>
                  <a:gd name="connsiteY4" fmla="*/ 2555 h 61809"/>
                  <a:gd name="connsiteX5" fmla="*/ 255551 w 554776"/>
                  <a:gd name="connsiteY5" fmla="*/ 28 h 61809"/>
                  <a:gd name="connsiteX6" fmla="*/ 134273 w 554776"/>
                  <a:gd name="connsiteY6" fmla="*/ 7247 h 61809"/>
                  <a:gd name="connsiteX7" fmla="*/ 0 w 554776"/>
                  <a:gd name="connsiteY7" fmla="*/ 41176 h 61809"/>
                  <a:gd name="connsiteX8" fmla="*/ 306444 w 554776"/>
                  <a:gd name="connsiteY8" fmla="*/ 61750 h 61809"/>
                  <a:gd name="connsiteX9" fmla="*/ 527344 w 554776"/>
                  <a:gd name="connsiteY9" fmla="*/ 52365 h 61809"/>
                  <a:gd name="connsiteX10" fmla="*/ 554776 w 554776"/>
                  <a:gd name="connsiteY10" fmla="*/ 49117 h 61809"/>
                  <a:gd name="connsiteX11" fmla="*/ 433137 w 554776"/>
                  <a:gd name="connsiteY11" fmla="*/ 3998 h 61809"/>
                  <a:gd name="connsiteX12" fmla="*/ 311859 w 554776"/>
                  <a:gd name="connsiteY12" fmla="*/ 1472 h 61809"/>
                  <a:gd name="connsiteX13" fmla="*/ 311859 w 554776"/>
                  <a:gd name="connsiteY13" fmla="*/ 2194 h 61809"/>
                  <a:gd name="connsiteX14" fmla="*/ 281539 w 554776"/>
                  <a:gd name="connsiteY14" fmla="*/ 28904 h 61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776" h="61809">
                    <a:moveTo>
                      <a:pt x="281539" y="28904"/>
                    </a:moveTo>
                    <a:cubicBezTo>
                      <a:pt x="280095" y="28543"/>
                      <a:pt x="273959" y="27460"/>
                      <a:pt x="267823" y="25294"/>
                    </a:cubicBezTo>
                    <a:cubicBezTo>
                      <a:pt x="262770" y="23129"/>
                      <a:pt x="257356" y="20241"/>
                      <a:pt x="259521" y="13383"/>
                    </a:cubicBezTo>
                    <a:cubicBezTo>
                      <a:pt x="260965" y="7969"/>
                      <a:pt x="265657" y="6886"/>
                      <a:pt x="270711" y="7969"/>
                    </a:cubicBezTo>
                    <a:cubicBezTo>
                      <a:pt x="285148" y="10856"/>
                      <a:pt x="289119" y="10856"/>
                      <a:pt x="289841" y="2555"/>
                    </a:cubicBezTo>
                    <a:cubicBezTo>
                      <a:pt x="284427" y="2916"/>
                      <a:pt x="260965" y="-333"/>
                      <a:pt x="255551" y="28"/>
                    </a:cubicBezTo>
                    <a:cubicBezTo>
                      <a:pt x="208267" y="2555"/>
                      <a:pt x="180835" y="750"/>
                      <a:pt x="134273" y="7247"/>
                    </a:cubicBezTo>
                    <a:cubicBezTo>
                      <a:pt x="88071" y="13744"/>
                      <a:pt x="40426" y="15910"/>
                      <a:pt x="0" y="41176"/>
                    </a:cubicBezTo>
                    <a:cubicBezTo>
                      <a:pt x="101426" y="56697"/>
                      <a:pt x="203574" y="62472"/>
                      <a:pt x="306444" y="61750"/>
                    </a:cubicBezTo>
                    <a:cubicBezTo>
                      <a:pt x="380439" y="61028"/>
                      <a:pt x="454072" y="60667"/>
                      <a:pt x="527344" y="52365"/>
                    </a:cubicBezTo>
                    <a:cubicBezTo>
                      <a:pt x="536007" y="51283"/>
                      <a:pt x="545391" y="50561"/>
                      <a:pt x="554776" y="49117"/>
                    </a:cubicBezTo>
                    <a:cubicBezTo>
                      <a:pt x="528066" y="12300"/>
                      <a:pt x="474646" y="7608"/>
                      <a:pt x="433137" y="3998"/>
                    </a:cubicBezTo>
                    <a:cubicBezTo>
                      <a:pt x="396681" y="750"/>
                      <a:pt x="348675" y="389"/>
                      <a:pt x="311859" y="1472"/>
                    </a:cubicBezTo>
                    <a:cubicBezTo>
                      <a:pt x="311859" y="1833"/>
                      <a:pt x="311859" y="1833"/>
                      <a:pt x="311859" y="2194"/>
                    </a:cubicBezTo>
                    <a:cubicBezTo>
                      <a:pt x="320161" y="27460"/>
                      <a:pt x="314385" y="29265"/>
                      <a:pt x="281539" y="28904"/>
                    </a:cubicBezTo>
                    <a:close/>
                  </a:path>
                </a:pathLst>
              </a:custGeom>
              <a:solidFill>
                <a:srgbClr val="FFFFFF"/>
              </a:solidFill>
              <a:ln w="3607" cap="flat">
                <a:noFill/>
                <a:prstDash val="solid"/>
                <a:miter/>
              </a:ln>
            </p:spPr>
            <p:txBody>
              <a:bodyPr rtlCol="0" anchor="ctr"/>
              <a:lstStyle/>
              <a:p>
                <a:endParaRPr lang="en-US"/>
              </a:p>
            </p:txBody>
          </p:sp>
          <p:sp>
            <p:nvSpPr>
              <p:cNvPr id="2210" name="Freeform 226">
                <a:extLst>
                  <a:ext uri="{FF2B5EF4-FFF2-40B4-BE49-F238E27FC236}">
                    <a16:creationId xmlns:a16="http://schemas.microsoft.com/office/drawing/2014/main" id="{2571A892-EC18-0679-6665-C4994C33B35F}"/>
                  </a:ext>
                </a:extLst>
              </p:cNvPr>
              <p:cNvSpPr/>
              <p:nvPr/>
            </p:nvSpPr>
            <p:spPr>
              <a:xfrm>
                <a:off x="5879786" y="4122424"/>
                <a:ext cx="354094" cy="442258"/>
              </a:xfrm>
              <a:custGeom>
                <a:avLst/>
                <a:gdLst>
                  <a:gd name="connsiteX0" fmla="*/ 151242 w 354094"/>
                  <a:gd name="connsiteY0" fmla="*/ 440311 h 442258"/>
                  <a:gd name="connsiteX1" fmla="*/ 239674 w 354094"/>
                  <a:gd name="connsiteY1" fmla="*/ 411074 h 442258"/>
                  <a:gd name="connsiteX2" fmla="*/ 301035 w 354094"/>
                  <a:gd name="connsiteY2" fmla="*/ 324086 h 442258"/>
                  <a:gd name="connsiteX3" fmla="*/ 354094 w 354094"/>
                  <a:gd name="connsiteY3" fmla="*/ 174293 h 442258"/>
                  <a:gd name="connsiteX4" fmla="*/ 286597 w 354094"/>
                  <a:gd name="connsiteY4" fmla="*/ 38215 h 442258"/>
                  <a:gd name="connsiteX5" fmla="*/ 42958 w 354094"/>
                  <a:gd name="connsiteY5" fmla="*/ 60594 h 442258"/>
                  <a:gd name="connsiteX6" fmla="*/ 5 w 354094"/>
                  <a:gd name="connsiteY6" fmla="*/ 162742 h 442258"/>
                  <a:gd name="connsiteX7" fmla="*/ 60283 w 354094"/>
                  <a:gd name="connsiteY7" fmla="*/ 338163 h 442258"/>
                  <a:gd name="connsiteX8" fmla="*/ 109372 w 354094"/>
                  <a:gd name="connsiteY8" fmla="*/ 417210 h 442258"/>
                  <a:gd name="connsiteX9" fmla="*/ 151242 w 354094"/>
                  <a:gd name="connsiteY9" fmla="*/ 440311 h 44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4094" h="442258">
                    <a:moveTo>
                      <a:pt x="151242" y="440311"/>
                    </a:moveTo>
                    <a:cubicBezTo>
                      <a:pt x="185532" y="445725"/>
                      <a:pt x="217656" y="441033"/>
                      <a:pt x="239674" y="411074"/>
                    </a:cubicBezTo>
                    <a:cubicBezTo>
                      <a:pt x="260609" y="382559"/>
                      <a:pt x="285876" y="356932"/>
                      <a:pt x="301035" y="324086"/>
                    </a:cubicBezTo>
                    <a:cubicBezTo>
                      <a:pt x="324858" y="272831"/>
                      <a:pt x="349763" y="221937"/>
                      <a:pt x="354094" y="174293"/>
                    </a:cubicBezTo>
                    <a:cubicBezTo>
                      <a:pt x="353733" y="116902"/>
                      <a:pt x="336047" y="72866"/>
                      <a:pt x="286597" y="38215"/>
                    </a:cubicBezTo>
                    <a:cubicBezTo>
                      <a:pt x="202136" y="-20980"/>
                      <a:pt x="117313" y="-9791"/>
                      <a:pt x="42958" y="60594"/>
                    </a:cubicBezTo>
                    <a:cubicBezTo>
                      <a:pt x="18775" y="83695"/>
                      <a:pt x="-356" y="128452"/>
                      <a:pt x="5" y="162742"/>
                    </a:cubicBezTo>
                    <a:cubicBezTo>
                      <a:pt x="727" y="226630"/>
                      <a:pt x="31046" y="283299"/>
                      <a:pt x="60283" y="338163"/>
                    </a:cubicBezTo>
                    <a:cubicBezTo>
                      <a:pt x="78331" y="371731"/>
                      <a:pt x="85911" y="386891"/>
                      <a:pt x="109372" y="417210"/>
                    </a:cubicBezTo>
                    <a:cubicBezTo>
                      <a:pt x="118396" y="429121"/>
                      <a:pt x="137526" y="438145"/>
                      <a:pt x="151242" y="440311"/>
                    </a:cubicBezTo>
                    <a:close/>
                  </a:path>
                </a:pathLst>
              </a:custGeom>
              <a:solidFill>
                <a:srgbClr val="FFFFFF"/>
              </a:solidFill>
              <a:ln w="3607" cap="flat">
                <a:noFill/>
                <a:prstDash val="solid"/>
                <a:miter/>
              </a:ln>
            </p:spPr>
            <p:txBody>
              <a:bodyPr rtlCol="0" anchor="ctr"/>
              <a:lstStyle/>
              <a:p>
                <a:endParaRPr lang="en-US"/>
              </a:p>
            </p:txBody>
          </p:sp>
          <p:sp>
            <p:nvSpPr>
              <p:cNvPr id="2211" name="Freeform 227">
                <a:extLst>
                  <a:ext uri="{FF2B5EF4-FFF2-40B4-BE49-F238E27FC236}">
                    <a16:creationId xmlns:a16="http://schemas.microsoft.com/office/drawing/2014/main" id="{D6F304B0-A6A6-32DB-3DA1-36FC999B6261}"/>
                  </a:ext>
                </a:extLst>
              </p:cNvPr>
              <p:cNvSpPr/>
              <p:nvPr/>
            </p:nvSpPr>
            <p:spPr>
              <a:xfrm>
                <a:off x="6061348" y="4635285"/>
                <a:ext cx="207905" cy="75048"/>
              </a:xfrm>
              <a:custGeom>
                <a:avLst/>
                <a:gdLst>
                  <a:gd name="connsiteX0" fmla="*/ 93124 w 207905"/>
                  <a:gd name="connsiteY0" fmla="*/ 58474 h 75048"/>
                  <a:gd name="connsiteX1" fmla="*/ 1444 w 207905"/>
                  <a:gd name="connsiteY1" fmla="*/ 33568 h 75048"/>
                  <a:gd name="connsiteX2" fmla="*/ 0 w 207905"/>
                  <a:gd name="connsiteY2" fmla="*/ 33929 h 75048"/>
                  <a:gd name="connsiteX3" fmla="*/ 2526 w 207905"/>
                  <a:gd name="connsiteY3" fmla="*/ 43314 h 75048"/>
                  <a:gd name="connsiteX4" fmla="*/ 33207 w 207905"/>
                  <a:gd name="connsiteY4" fmla="*/ 57752 h 75048"/>
                  <a:gd name="connsiteX5" fmla="*/ 207906 w 207905"/>
                  <a:gd name="connsiteY5" fmla="*/ 0 h 75048"/>
                  <a:gd name="connsiteX6" fmla="*/ 199965 w 207905"/>
                  <a:gd name="connsiteY6" fmla="*/ 4332 h 75048"/>
                  <a:gd name="connsiteX7" fmla="*/ 93124 w 207905"/>
                  <a:gd name="connsiteY7" fmla="*/ 58474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93124" y="58474"/>
                    </a:moveTo>
                    <a:cubicBezTo>
                      <a:pt x="61722" y="60639"/>
                      <a:pt x="28154" y="49811"/>
                      <a:pt x="1444" y="33568"/>
                    </a:cubicBezTo>
                    <a:cubicBezTo>
                      <a:pt x="1083" y="33568"/>
                      <a:pt x="361" y="33568"/>
                      <a:pt x="0" y="33929"/>
                    </a:cubicBezTo>
                    <a:cubicBezTo>
                      <a:pt x="1083" y="36456"/>
                      <a:pt x="1805" y="39704"/>
                      <a:pt x="2526" y="43314"/>
                    </a:cubicBezTo>
                    <a:cubicBezTo>
                      <a:pt x="12994" y="48006"/>
                      <a:pt x="31041" y="56669"/>
                      <a:pt x="33207" y="57752"/>
                    </a:cubicBezTo>
                    <a:cubicBezTo>
                      <a:pt x="98178" y="93846"/>
                      <a:pt x="168201" y="72912"/>
                      <a:pt x="207906" y="0"/>
                    </a:cubicBezTo>
                    <a:cubicBezTo>
                      <a:pt x="205379" y="1444"/>
                      <a:pt x="202491" y="2888"/>
                      <a:pt x="199965" y="4332"/>
                    </a:cubicBezTo>
                    <a:cubicBezTo>
                      <a:pt x="172533" y="36817"/>
                      <a:pt x="137160" y="55586"/>
                      <a:pt x="93124" y="58474"/>
                    </a:cubicBezTo>
                    <a:close/>
                  </a:path>
                </a:pathLst>
              </a:custGeom>
              <a:solidFill>
                <a:srgbClr val="FFFFFF"/>
              </a:solidFill>
              <a:ln w="3607" cap="flat">
                <a:noFill/>
                <a:prstDash val="solid"/>
                <a:miter/>
              </a:ln>
            </p:spPr>
            <p:txBody>
              <a:bodyPr rtlCol="0" anchor="ctr"/>
              <a:lstStyle/>
              <a:p>
                <a:endParaRPr lang="en-US"/>
              </a:p>
            </p:txBody>
          </p:sp>
          <p:sp>
            <p:nvSpPr>
              <p:cNvPr id="2212" name="Freeform 228">
                <a:extLst>
                  <a:ext uri="{FF2B5EF4-FFF2-40B4-BE49-F238E27FC236}">
                    <a16:creationId xmlns:a16="http://schemas.microsoft.com/office/drawing/2014/main" id="{396E967A-AE87-519D-058C-09B9FDE9E90D}"/>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2213" name="Freeform 229">
                <a:extLst>
                  <a:ext uri="{FF2B5EF4-FFF2-40B4-BE49-F238E27FC236}">
                    <a16:creationId xmlns:a16="http://schemas.microsoft.com/office/drawing/2014/main" id="{CE26E8D5-45E0-D2E5-AC01-99090B8823F8}"/>
                  </a:ext>
                </a:extLst>
              </p:cNvPr>
              <p:cNvSpPr/>
              <p:nvPr/>
            </p:nvSpPr>
            <p:spPr>
              <a:xfrm>
                <a:off x="6017674" y="4579339"/>
                <a:ext cx="99621" cy="80680"/>
              </a:xfrm>
              <a:custGeom>
                <a:avLst/>
                <a:gdLst>
                  <a:gd name="connsiteX0" fmla="*/ 0 w 99621"/>
                  <a:gd name="connsiteY0" fmla="*/ 56669 h 80680"/>
                  <a:gd name="connsiteX1" fmla="*/ 16964 w 99621"/>
                  <a:gd name="connsiteY1" fmla="*/ 75799 h 80680"/>
                  <a:gd name="connsiteX2" fmla="*/ 22018 w 99621"/>
                  <a:gd name="connsiteY2" fmla="*/ 80491 h 80680"/>
                  <a:gd name="connsiteX3" fmla="*/ 24183 w 99621"/>
                  <a:gd name="connsiteY3" fmla="*/ 80131 h 80680"/>
                  <a:gd name="connsiteX4" fmla="*/ 57390 w 99621"/>
                  <a:gd name="connsiteY4" fmla="*/ 76882 h 80680"/>
                  <a:gd name="connsiteX5" fmla="*/ 78325 w 99621"/>
                  <a:gd name="connsiteY5" fmla="*/ 58113 h 80680"/>
                  <a:gd name="connsiteX6" fmla="*/ 79769 w 99621"/>
                  <a:gd name="connsiteY6" fmla="*/ 57030 h 80680"/>
                  <a:gd name="connsiteX7" fmla="*/ 99621 w 99621"/>
                  <a:gd name="connsiteY7" fmla="*/ 0 h 80680"/>
                  <a:gd name="connsiteX8" fmla="*/ 0 w 99621"/>
                  <a:gd name="connsiteY8" fmla="*/ 56669 h 8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621" h="80680">
                    <a:moveTo>
                      <a:pt x="0" y="56669"/>
                    </a:moveTo>
                    <a:cubicBezTo>
                      <a:pt x="7941" y="65332"/>
                      <a:pt x="14438" y="73272"/>
                      <a:pt x="16964" y="75799"/>
                    </a:cubicBezTo>
                    <a:cubicBezTo>
                      <a:pt x="18769" y="77604"/>
                      <a:pt x="20213" y="79048"/>
                      <a:pt x="22018" y="80491"/>
                    </a:cubicBezTo>
                    <a:cubicBezTo>
                      <a:pt x="22739" y="80491"/>
                      <a:pt x="23462" y="80131"/>
                      <a:pt x="24183" y="80131"/>
                    </a:cubicBezTo>
                    <a:cubicBezTo>
                      <a:pt x="34651" y="80131"/>
                      <a:pt x="48006" y="82657"/>
                      <a:pt x="57390" y="76882"/>
                    </a:cubicBezTo>
                    <a:cubicBezTo>
                      <a:pt x="65331" y="71829"/>
                      <a:pt x="72550" y="65693"/>
                      <a:pt x="78325" y="58113"/>
                    </a:cubicBezTo>
                    <a:cubicBezTo>
                      <a:pt x="78686" y="57752"/>
                      <a:pt x="79408" y="57391"/>
                      <a:pt x="79769" y="57030"/>
                    </a:cubicBezTo>
                    <a:cubicBezTo>
                      <a:pt x="90959" y="38982"/>
                      <a:pt x="97456" y="16243"/>
                      <a:pt x="99621" y="0"/>
                    </a:cubicBezTo>
                    <a:cubicBezTo>
                      <a:pt x="74355" y="29237"/>
                      <a:pt x="39343" y="50172"/>
                      <a:pt x="0" y="56669"/>
                    </a:cubicBezTo>
                    <a:close/>
                  </a:path>
                </a:pathLst>
              </a:custGeom>
              <a:solidFill>
                <a:srgbClr val="FFFFFF"/>
              </a:solidFill>
              <a:ln w="3607" cap="flat">
                <a:noFill/>
                <a:prstDash val="solid"/>
                <a:miter/>
              </a:ln>
            </p:spPr>
            <p:txBody>
              <a:bodyPr rtlCol="0" anchor="ctr"/>
              <a:lstStyle/>
              <a:p>
                <a:endParaRPr lang="en-US"/>
              </a:p>
            </p:txBody>
          </p:sp>
          <p:sp>
            <p:nvSpPr>
              <p:cNvPr id="2214" name="Freeform 230">
                <a:extLst>
                  <a:ext uri="{FF2B5EF4-FFF2-40B4-BE49-F238E27FC236}">
                    <a16:creationId xmlns:a16="http://schemas.microsoft.com/office/drawing/2014/main" id="{DEB7E7B5-5DB4-69C4-F5CF-07039618B56B}"/>
                  </a:ext>
                </a:extLst>
              </p:cNvPr>
              <p:cNvSpPr/>
              <p:nvPr/>
            </p:nvSpPr>
            <p:spPr>
              <a:xfrm>
                <a:off x="5818070" y="4642504"/>
                <a:ext cx="223426" cy="76890"/>
              </a:xfrm>
              <a:custGeom>
                <a:avLst/>
                <a:gdLst>
                  <a:gd name="connsiteX0" fmla="*/ 194190 w 223426"/>
                  <a:gd name="connsiteY0" fmla="*/ 10468 h 76890"/>
                  <a:gd name="connsiteX1" fmla="*/ 185888 w 223426"/>
                  <a:gd name="connsiteY1" fmla="*/ 0 h 76890"/>
                  <a:gd name="connsiteX2" fmla="*/ 141852 w 223426"/>
                  <a:gd name="connsiteY2" fmla="*/ 2527 h 76890"/>
                  <a:gd name="connsiteX3" fmla="*/ 134994 w 223426"/>
                  <a:gd name="connsiteY3" fmla="*/ 3249 h 76890"/>
                  <a:gd name="connsiteX4" fmla="*/ 131024 w 223426"/>
                  <a:gd name="connsiteY4" fmla="*/ 3971 h 76890"/>
                  <a:gd name="connsiteX5" fmla="*/ 112255 w 223426"/>
                  <a:gd name="connsiteY5" fmla="*/ 7580 h 76890"/>
                  <a:gd name="connsiteX6" fmla="*/ 66775 w 223426"/>
                  <a:gd name="connsiteY6" fmla="*/ 20213 h 76890"/>
                  <a:gd name="connsiteX7" fmla="*/ 61361 w 223426"/>
                  <a:gd name="connsiteY7" fmla="*/ 22018 h 76890"/>
                  <a:gd name="connsiteX8" fmla="*/ 59917 w 223426"/>
                  <a:gd name="connsiteY8" fmla="*/ 22740 h 76890"/>
                  <a:gd name="connsiteX9" fmla="*/ 46923 w 223426"/>
                  <a:gd name="connsiteY9" fmla="*/ 29598 h 76890"/>
                  <a:gd name="connsiteX10" fmla="*/ 20935 w 223426"/>
                  <a:gd name="connsiteY10" fmla="*/ 45841 h 76890"/>
                  <a:gd name="connsiteX11" fmla="*/ 8302 w 223426"/>
                  <a:gd name="connsiteY11" fmla="*/ 57391 h 76890"/>
                  <a:gd name="connsiteX12" fmla="*/ 3609 w 223426"/>
                  <a:gd name="connsiteY12" fmla="*/ 62444 h 76890"/>
                  <a:gd name="connsiteX13" fmla="*/ 0 w 223426"/>
                  <a:gd name="connsiteY13" fmla="*/ 71107 h 76890"/>
                  <a:gd name="connsiteX14" fmla="*/ 9024 w 223426"/>
                  <a:gd name="connsiteY14" fmla="*/ 73272 h 76890"/>
                  <a:gd name="connsiteX15" fmla="*/ 163870 w 223426"/>
                  <a:gd name="connsiteY15" fmla="*/ 40426 h 76890"/>
                  <a:gd name="connsiteX16" fmla="*/ 214042 w 223426"/>
                  <a:gd name="connsiteY16" fmla="*/ 38622 h 76890"/>
                  <a:gd name="connsiteX17" fmla="*/ 223427 w 223426"/>
                  <a:gd name="connsiteY17" fmla="*/ 35734 h 76890"/>
                  <a:gd name="connsiteX18" fmla="*/ 194190 w 223426"/>
                  <a:gd name="connsiteY18" fmla="*/ 10468 h 7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3426" h="76890">
                    <a:moveTo>
                      <a:pt x="194190" y="10468"/>
                    </a:moveTo>
                    <a:cubicBezTo>
                      <a:pt x="193829" y="9746"/>
                      <a:pt x="190580" y="5776"/>
                      <a:pt x="185888" y="0"/>
                    </a:cubicBezTo>
                    <a:cubicBezTo>
                      <a:pt x="171089" y="361"/>
                      <a:pt x="156290" y="1083"/>
                      <a:pt x="141852" y="2527"/>
                    </a:cubicBezTo>
                    <a:cubicBezTo>
                      <a:pt x="138965" y="2888"/>
                      <a:pt x="136799" y="2888"/>
                      <a:pt x="134994" y="3249"/>
                    </a:cubicBezTo>
                    <a:cubicBezTo>
                      <a:pt x="133911" y="3609"/>
                      <a:pt x="132468" y="3609"/>
                      <a:pt x="131024" y="3971"/>
                    </a:cubicBezTo>
                    <a:cubicBezTo>
                      <a:pt x="124888" y="5053"/>
                      <a:pt x="118391" y="6136"/>
                      <a:pt x="112255" y="7580"/>
                    </a:cubicBezTo>
                    <a:cubicBezTo>
                      <a:pt x="97095" y="11190"/>
                      <a:pt x="81574" y="14799"/>
                      <a:pt x="66775" y="20213"/>
                    </a:cubicBezTo>
                    <a:cubicBezTo>
                      <a:pt x="64610" y="20935"/>
                      <a:pt x="62805" y="21657"/>
                      <a:pt x="61361" y="22018"/>
                    </a:cubicBezTo>
                    <a:cubicBezTo>
                      <a:pt x="61000" y="22379"/>
                      <a:pt x="60278" y="22379"/>
                      <a:pt x="59917" y="22740"/>
                    </a:cubicBezTo>
                    <a:cubicBezTo>
                      <a:pt x="55586" y="24905"/>
                      <a:pt x="51254" y="27071"/>
                      <a:pt x="46923" y="29598"/>
                    </a:cubicBezTo>
                    <a:cubicBezTo>
                      <a:pt x="37899" y="34651"/>
                      <a:pt x="29237" y="40066"/>
                      <a:pt x="20935" y="45841"/>
                    </a:cubicBezTo>
                    <a:cubicBezTo>
                      <a:pt x="20935" y="46201"/>
                      <a:pt x="10107" y="55586"/>
                      <a:pt x="8302" y="57391"/>
                    </a:cubicBezTo>
                    <a:cubicBezTo>
                      <a:pt x="6497" y="58835"/>
                      <a:pt x="5053" y="60639"/>
                      <a:pt x="3609" y="62444"/>
                    </a:cubicBezTo>
                    <a:cubicBezTo>
                      <a:pt x="2526" y="65332"/>
                      <a:pt x="1083" y="68219"/>
                      <a:pt x="0" y="71107"/>
                    </a:cubicBezTo>
                    <a:cubicBezTo>
                      <a:pt x="722" y="77604"/>
                      <a:pt x="2526" y="79048"/>
                      <a:pt x="9024" y="73272"/>
                    </a:cubicBezTo>
                    <a:cubicBezTo>
                      <a:pt x="52337" y="33568"/>
                      <a:pt x="110811" y="21657"/>
                      <a:pt x="163870" y="40426"/>
                    </a:cubicBezTo>
                    <a:cubicBezTo>
                      <a:pt x="180474" y="46201"/>
                      <a:pt x="197438" y="48367"/>
                      <a:pt x="214042" y="38622"/>
                    </a:cubicBezTo>
                    <a:cubicBezTo>
                      <a:pt x="216568" y="37178"/>
                      <a:pt x="220178" y="35734"/>
                      <a:pt x="223427" y="35734"/>
                    </a:cubicBezTo>
                    <a:cubicBezTo>
                      <a:pt x="211154" y="29237"/>
                      <a:pt x="202131" y="22379"/>
                      <a:pt x="194190" y="10468"/>
                    </a:cubicBezTo>
                    <a:close/>
                  </a:path>
                </a:pathLst>
              </a:custGeom>
              <a:solidFill>
                <a:srgbClr val="FFFFFF"/>
              </a:solidFill>
              <a:ln w="3607" cap="flat">
                <a:noFill/>
                <a:prstDash val="solid"/>
                <a:miter/>
              </a:ln>
            </p:spPr>
            <p:txBody>
              <a:bodyPr rtlCol="0" anchor="ctr"/>
              <a:lstStyle/>
              <a:p>
                <a:endParaRPr lang="en-US"/>
              </a:p>
            </p:txBody>
          </p:sp>
          <p:sp>
            <p:nvSpPr>
              <p:cNvPr id="2215" name="Freeform 231">
                <a:extLst>
                  <a:ext uri="{FF2B5EF4-FFF2-40B4-BE49-F238E27FC236}">
                    <a16:creationId xmlns:a16="http://schemas.microsoft.com/office/drawing/2014/main" id="{4B1C106A-1A21-ED58-3D8D-2A6D95AB0CF5}"/>
                  </a:ext>
                </a:extLst>
              </p:cNvPr>
              <p:cNvSpPr/>
              <p:nvPr/>
            </p:nvSpPr>
            <p:spPr>
              <a:xfrm>
                <a:off x="5717726" y="5341299"/>
                <a:ext cx="728898" cy="527643"/>
              </a:xfrm>
              <a:custGeom>
                <a:avLst/>
                <a:gdLst>
                  <a:gd name="connsiteX0" fmla="*/ 726948 w 728898"/>
                  <a:gd name="connsiteY0" fmla="*/ 0 h 527643"/>
                  <a:gd name="connsiteX1" fmla="*/ 725866 w 728898"/>
                  <a:gd name="connsiteY1" fmla="*/ 722 h 527643"/>
                  <a:gd name="connsiteX2" fmla="*/ 593398 w 728898"/>
                  <a:gd name="connsiteY2" fmla="*/ 38260 h 527643"/>
                  <a:gd name="connsiteX3" fmla="*/ 571741 w 728898"/>
                  <a:gd name="connsiteY3" fmla="*/ 144379 h 527643"/>
                  <a:gd name="connsiteX4" fmla="*/ 345066 w 728898"/>
                  <a:gd name="connsiteY4" fmla="*/ 400290 h 527643"/>
                  <a:gd name="connsiteX5" fmla="*/ 149793 w 728898"/>
                  <a:gd name="connsiteY5" fmla="*/ 405344 h 527643"/>
                  <a:gd name="connsiteX6" fmla="*/ 0 w 728898"/>
                  <a:gd name="connsiteY6" fmla="*/ 329906 h 527643"/>
                  <a:gd name="connsiteX7" fmla="*/ 164953 w 728898"/>
                  <a:gd name="connsiteY7" fmla="*/ 494859 h 527643"/>
                  <a:gd name="connsiteX8" fmla="*/ 500273 w 728898"/>
                  <a:gd name="connsiteY8" fmla="*/ 499190 h 527643"/>
                  <a:gd name="connsiteX9" fmla="*/ 672806 w 728898"/>
                  <a:gd name="connsiteY9" fmla="*/ 330267 h 527643"/>
                  <a:gd name="connsiteX10" fmla="*/ 726948 w 728898"/>
                  <a:gd name="connsiteY10" fmla="*/ 0 h 52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898" h="527643">
                    <a:moveTo>
                      <a:pt x="726948" y="0"/>
                    </a:moveTo>
                    <a:cubicBezTo>
                      <a:pt x="726587" y="361"/>
                      <a:pt x="726226" y="361"/>
                      <a:pt x="725866" y="722"/>
                    </a:cubicBezTo>
                    <a:cubicBezTo>
                      <a:pt x="689049" y="26349"/>
                      <a:pt x="640321" y="34290"/>
                      <a:pt x="593398" y="38260"/>
                    </a:cubicBezTo>
                    <a:cubicBezTo>
                      <a:pt x="590510" y="73994"/>
                      <a:pt x="583652" y="109367"/>
                      <a:pt x="571741" y="144379"/>
                    </a:cubicBezTo>
                    <a:cubicBezTo>
                      <a:pt x="532397" y="259882"/>
                      <a:pt x="462013" y="356255"/>
                      <a:pt x="345066" y="400290"/>
                    </a:cubicBezTo>
                    <a:cubicBezTo>
                      <a:pt x="286231" y="422308"/>
                      <a:pt x="210072" y="420142"/>
                      <a:pt x="149793" y="405344"/>
                    </a:cubicBezTo>
                    <a:cubicBezTo>
                      <a:pt x="93485" y="391628"/>
                      <a:pt x="45118" y="364557"/>
                      <a:pt x="0" y="329906"/>
                    </a:cubicBezTo>
                    <a:cubicBezTo>
                      <a:pt x="31403" y="408953"/>
                      <a:pt x="87710" y="462734"/>
                      <a:pt x="164953" y="494859"/>
                    </a:cubicBezTo>
                    <a:cubicBezTo>
                      <a:pt x="268184" y="537450"/>
                      <a:pt x="395237" y="538172"/>
                      <a:pt x="500273" y="499190"/>
                    </a:cubicBezTo>
                    <a:cubicBezTo>
                      <a:pt x="586540" y="467066"/>
                      <a:pt x="631658" y="414367"/>
                      <a:pt x="672806" y="330267"/>
                    </a:cubicBezTo>
                    <a:cubicBezTo>
                      <a:pt x="715037" y="243639"/>
                      <a:pt x="735611" y="101065"/>
                      <a:pt x="726948" y="0"/>
                    </a:cubicBezTo>
                    <a:close/>
                  </a:path>
                </a:pathLst>
              </a:custGeom>
              <a:solidFill>
                <a:srgbClr val="FFFFFF"/>
              </a:solidFill>
              <a:ln w="3607" cap="flat">
                <a:noFill/>
                <a:prstDash val="solid"/>
                <a:miter/>
              </a:ln>
            </p:spPr>
            <p:txBody>
              <a:bodyPr rtlCol="0" anchor="ctr"/>
              <a:lstStyle/>
              <a:p>
                <a:endParaRPr lang="en-US"/>
              </a:p>
            </p:txBody>
          </p:sp>
          <p:sp>
            <p:nvSpPr>
              <p:cNvPr id="2216" name="Freeform 232">
                <a:extLst>
                  <a:ext uri="{FF2B5EF4-FFF2-40B4-BE49-F238E27FC236}">
                    <a16:creationId xmlns:a16="http://schemas.microsoft.com/office/drawing/2014/main" id="{E1545182-EFD7-B9B3-A4A7-5AD006F8939F}"/>
                  </a:ext>
                </a:extLst>
              </p:cNvPr>
              <p:cNvSpPr/>
              <p:nvPr/>
            </p:nvSpPr>
            <p:spPr>
              <a:xfrm>
                <a:off x="5951981" y="5149997"/>
                <a:ext cx="75833" cy="32997"/>
              </a:xfrm>
              <a:custGeom>
                <a:avLst/>
                <a:gdLst>
                  <a:gd name="connsiteX0" fmla="*/ 20935 w 75833"/>
                  <a:gd name="connsiteY0" fmla="*/ 11189 h 32997"/>
                  <a:gd name="connsiteX1" fmla="*/ 0 w 75833"/>
                  <a:gd name="connsiteY1" fmla="*/ 9024 h 32997"/>
                  <a:gd name="connsiteX2" fmla="*/ 23462 w 75833"/>
                  <a:gd name="connsiteY2" fmla="*/ 24183 h 32997"/>
                  <a:gd name="connsiteX3" fmla="*/ 68580 w 75833"/>
                  <a:gd name="connsiteY3" fmla="*/ 25266 h 32997"/>
                  <a:gd name="connsiteX4" fmla="*/ 75438 w 75833"/>
                  <a:gd name="connsiteY4" fmla="*/ 21296 h 32997"/>
                  <a:gd name="connsiteX5" fmla="*/ 67858 w 75833"/>
                  <a:gd name="connsiteY5" fmla="*/ 0 h 32997"/>
                  <a:gd name="connsiteX6" fmla="*/ 20935 w 75833"/>
                  <a:gd name="connsiteY6" fmla="*/ 11189 h 3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33" h="32997">
                    <a:moveTo>
                      <a:pt x="20935" y="11189"/>
                    </a:moveTo>
                    <a:cubicBezTo>
                      <a:pt x="13716" y="11189"/>
                      <a:pt x="6858" y="10467"/>
                      <a:pt x="0" y="9024"/>
                    </a:cubicBezTo>
                    <a:cubicBezTo>
                      <a:pt x="7219" y="14799"/>
                      <a:pt x="14799" y="19852"/>
                      <a:pt x="23462" y="24183"/>
                    </a:cubicBezTo>
                    <a:cubicBezTo>
                      <a:pt x="38622" y="31763"/>
                      <a:pt x="52698" y="38982"/>
                      <a:pt x="68580" y="25266"/>
                    </a:cubicBezTo>
                    <a:cubicBezTo>
                      <a:pt x="70385" y="23462"/>
                      <a:pt x="72912" y="22018"/>
                      <a:pt x="75438" y="21296"/>
                    </a:cubicBezTo>
                    <a:cubicBezTo>
                      <a:pt x="77243" y="14077"/>
                      <a:pt x="72550" y="6497"/>
                      <a:pt x="67858" y="0"/>
                    </a:cubicBezTo>
                    <a:cubicBezTo>
                      <a:pt x="53420" y="6858"/>
                      <a:pt x="37539" y="11189"/>
                      <a:pt x="20935" y="11189"/>
                    </a:cubicBezTo>
                    <a:close/>
                  </a:path>
                </a:pathLst>
              </a:custGeom>
              <a:solidFill>
                <a:srgbClr val="FFFFFF"/>
              </a:solidFill>
              <a:ln w="3607" cap="flat">
                <a:noFill/>
                <a:prstDash val="solid"/>
                <a:miter/>
              </a:ln>
            </p:spPr>
            <p:txBody>
              <a:bodyPr rtlCol="0" anchor="ctr"/>
              <a:lstStyle/>
              <a:p>
                <a:endParaRPr lang="en-US"/>
              </a:p>
            </p:txBody>
          </p:sp>
          <p:sp>
            <p:nvSpPr>
              <p:cNvPr id="2217" name="Freeform 233">
                <a:extLst>
                  <a:ext uri="{FF2B5EF4-FFF2-40B4-BE49-F238E27FC236}">
                    <a16:creationId xmlns:a16="http://schemas.microsoft.com/office/drawing/2014/main" id="{CB8F6D39-F774-BD7C-29FF-FF540941A15A}"/>
                  </a:ext>
                </a:extLst>
              </p:cNvPr>
              <p:cNvSpPr/>
              <p:nvPr/>
            </p:nvSpPr>
            <p:spPr>
              <a:xfrm>
                <a:off x="5718087" y="4774972"/>
                <a:ext cx="285620" cy="285310"/>
              </a:xfrm>
              <a:custGeom>
                <a:avLst/>
                <a:gdLst>
                  <a:gd name="connsiteX0" fmla="*/ 263852 w 285620"/>
                  <a:gd name="connsiteY0" fmla="*/ 0 h 285310"/>
                  <a:gd name="connsiteX1" fmla="*/ 247971 w 285620"/>
                  <a:gd name="connsiteY1" fmla="*/ 6136 h 285310"/>
                  <a:gd name="connsiteX2" fmla="*/ 237864 w 285620"/>
                  <a:gd name="connsiteY2" fmla="*/ 9024 h 285310"/>
                  <a:gd name="connsiteX3" fmla="*/ 235698 w 285620"/>
                  <a:gd name="connsiteY3" fmla="*/ 10106 h 285310"/>
                  <a:gd name="connsiteX4" fmla="*/ 225592 w 285620"/>
                  <a:gd name="connsiteY4" fmla="*/ 17687 h 285310"/>
                  <a:gd name="connsiteX5" fmla="*/ 223426 w 285620"/>
                  <a:gd name="connsiteY5" fmla="*/ 20213 h 285310"/>
                  <a:gd name="connsiteX6" fmla="*/ 218012 w 285620"/>
                  <a:gd name="connsiteY6" fmla="*/ 27793 h 285310"/>
                  <a:gd name="connsiteX7" fmla="*/ 165314 w 285620"/>
                  <a:gd name="connsiteY7" fmla="*/ 138243 h 285310"/>
                  <a:gd name="connsiteX8" fmla="*/ 67136 w 285620"/>
                  <a:gd name="connsiteY8" fmla="*/ 253746 h 285310"/>
                  <a:gd name="connsiteX9" fmla="*/ 8662 w 285620"/>
                  <a:gd name="connsiteY9" fmla="*/ 276846 h 285310"/>
                  <a:gd name="connsiteX10" fmla="*/ 0 w 285620"/>
                  <a:gd name="connsiteY10" fmla="*/ 282261 h 285310"/>
                  <a:gd name="connsiteX11" fmla="*/ 31402 w 285620"/>
                  <a:gd name="connsiteY11" fmla="*/ 277569 h 285310"/>
                  <a:gd name="connsiteX12" fmla="*/ 147988 w 285620"/>
                  <a:gd name="connsiteY12" fmla="*/ 178308 h 285310"/>
                  <a:gd name="connsiteX13" fmla="*/ 282982 w 285620"/>
                  <a:gd name="connsiteY13" fmla="*/ 18769 h 285310"/>
                  <a:gd name="connsiteX14" fmla="*/ 263852 w 285620"/>
                  <a:gd name="connsiteY14" fmla="*/ 0 h 285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620" h="285310">
                    <a:moveTo>
                      <a:pt x="263852" y="0"/>
                    </a:moveTo>
                    <a:cubicBezTo>
                      <a:pt x="258799" y="2526"/>
                      <a:pt x="253746" y="4331"/>
                      <a:pt x="247971" y="6136"/>
                    </a:cubicBezTo>
                    <a:cubicBezTo>
                      <a:pt x="244722" y="6858"/>
                      <a:pt x="241113" y="7941"/>
                      <a:pt x="237864" y="9024"/>
                    </a:cubicBezTo>
                    <a:cubicBezTo>
                      <a:pt x="237142" y="9385"/>
                      <a:pt x="236421" y="9745"/>
                      <a:pt x="235698" y="10106"/>
                    </a:cubicBezTo>
                    <a:cubicBezTo>
                      <a:pt x="232811" y="11911"/>
                      <a:pt x="228119" y="15520"/>
                      <a:pt x="225592" y="17687"/>
                    </a:cubicBezTo>
                    <a:cubicBezTo>
                      <a:pt x="224870" y="18408"/>
                      <a:pt x="224148" y="19491"/>
                      <a:pt x="223426" y="20213"/>
                    </a:cubicBezTo>
                    <a:cubicBezTo>
                      <a:pt x="221260" y="23101"/>
                      <a:pt x="219095" y="26349"/>
                      <a:pt x="218012" y="27793"/>
                    </a:cubicBezTo>
                    <a:cubicBezTo>
                      <a:pt x="196716" y="62805"/>
                      <a:pt x="183000" y="101426"/>
                      <a:pt x="165314" y="138243"/>
                    </a:cubicBezTo>
                    <a:cubicBezTo>
                      <a:pt x="143657" y="183722"/>
                      <a:pt x="111532" y="228119"/>
                      <a:pt x="67136" y="253746"/>
                    </a:cubicBezTo>
                    <a:cubicBezTo>
                      <a:pt x="48006" y="264574"/>
                      <a:pt x="28876" y="272154"/>
                      <a:pt x="8662" y="276846"/>
                    </a:cubicBezTo>
                    <a:cubicBezTo>
                      <a:pt x="5775" y="278651"/>
                      <a:pt x="2887" y="280456"/>
                      <a:pt x="0" y="282261"/>
                    </a:cubicBezTo>
                    <a:cubicBezTo>
                      <a:pt x="14438" y="290202"/>
                      <a:pt x="22739" y="280456"/>
                      <a:pt x="31402" y="277569"/>
                    </a:cubicBezTo>
                    <a:cubicBezTo>
                      <a:pt x="84100" y="260965"/>
                      <a:pt x="115503" y="219456"/>
                      <a:pt x="147988" y="178308"/>
                    </a:cubicBezTo>
                    <a:cubicBezTo>
                      <a:pt x="189136" y="126332"/>
                      <a:pt x="231367" y="17325"/>
                      <a:pt x="282982" y="18769"/>
                    </a:cubicBezTo>
                    <a:cubicBezTo>
                      <a:pt x="293089" y="11189"/>
                      <a:pt x="271432" y="5775"/>
                      <a:pt x="263852" y="0"/>
                    </a:cubicBezTo>
                    <a:close/>
                  </a:path>
                </a:pathLst>
              </a:custGeom>
              <a:solidFill>
                <a:srgbClr val="FFFFFF"/>
              </a:solidFill>
              <a:ln w="3607" cap="flat">
                <a:noFill/>
                <a:prstDash val="solid"/>
                <a:miter/>
              </a:ln>
            </p:spPr>
            <p:txBody>
              <a:bodyPr rtlCol="0" anchor="ctr"/>
              <a:lstStyle/>
              <a:p>
                <a:endParaRPr lang="en-US"/>
              </a:p>
            </p:txBody>
          </p:sp>
          <p:sp>
            <p:nvSpPr>
              <p:cNvPr id="2218" name="Freeform 234">
                <a:extLst>
                  <a:ext uri="{FF2B5EF4-FFF2-40B4-BE49-F238E27FC236}">
                    <a16:creationId xmlns:a16="http://schemas.microsoft.com/office/drawing/2014/main" id="{F3B49B56-3449-1FA0-E897-2628420335F2}"/>
                  </a:ext>
                </a:extLst>
              </p:cNvPr>
              <p:cNvSpPr/>
              <p:nvPr/>
            </p:nvSpPr>
            <p:spPr>
              <a:xfrm>
                <a:off x="6152307" y="4887227"/>
                <a:ext cx="280456" cy="157012"/>
              </a:xfrm>
              <a:custGeom>
                <a:avLst/>
                <a:gdLst>
                  <a:gd name="connsiteX0" fmla="*/ 85183 w 280456"/>
                  <a:gd name="connsiteY0" fmla="*/ 71468 h 157012"/>
                  <a:gd name="connsiteX1" fmla="*/ 47284 w 280456"/>
                  <a:gd name="connsiteY1" fmla="*/ 20213 h 157012"/>
                  <a:gd name="connsiteX2" fmla="*/ 36817 w 280456"/>
                  <a:gd name="connsiteY2" fmla="*/ 11189 h 157012"/>
                  <a:gd name="connsiteX3" fmla="*/ 32485 w 280456"/>
                  <a:gd name="connsiteY3" fmla="*/ 8302 h 157012"/>
                  <a:gd name="connsiteX4" fmla="*/ 20935 w 280456"/>
                  <a:gd name="connsiteY4" fmla="*/ 0 h 157012"/>
                  <a:gd name="connsiteX5" fmla="*/ 0 w 280456"/>
                  <a:gd name="connsiteY5" fmla="*/ 2888 h 157012"/>
                  <a:gd name="connsiteX6" fmla="*/ 93125 w 280456"/>
                  <a:gd name="connsiteY6" fmla="*/ 110089 h 157012"/>
                  <a:gd name="connsiteX7" fmla="*/ 209710 w 280456"/>
                  <a:gd name="connsiteY7" fmla="*/ 157012 h 157012"/>
                  <a:gd name="connsiteX8" fmla="*/ 260243 w 280456"/>
                  <a:gd name="connsiteY8" fmla="*/ 140409 h 157012"/>
                  <a:gd name="connsiteX9" fmla="*/ 280456 w 280456"/>
                  <a:gd name="connsiteY9" fmla="*/ 134994 h 157012"/>
                  <a:gd name="connsiteX10" fmla="*/ 280456 w 280456"/>
                  <a:gd name="connsiteY10" fmla="*/ 134272 h 157012"/>
                  <a:gd name="connsiteX11" fmla="*/ 85183 w 280456"/>
                  <a:gd name="connsiteY11" fmla="*/ 71468 h 15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0456" h="157012">
                    <a:moveTo>
                      <a:pt x="85183" y="71468"/>
                    </a:moveTo>
                    <a:cubicBezTo>
                      <a:pt x="71829" y="54864"/>
                      <a:pt x="59917" y="37178"/>
                      <a:pt x="47284" y="20213"/>
                    </a:cubicBezTo>
                    <a:cubicBezTo>
                      <a:pt x="52337" y="27432"/>
                      <a:pt x="41509" y="15882"/>
                      <a:pt x="36817" y="11189"/>
                    </a:cubicBezTo>
                    <a:cubicBezTo>
                      <a:pt x="35734" y="10468"/>
                      <a:pt x="34290" y="9385"/>
                      <a:pt x="32485" y="8302"/>
                    </a:cubicBezTo>
                    <a:cubicBezTo>
                      <a:pt x="28876" y="5775"/>
                      <a:pt x="24905" y="2888"/>
                      <a:pt x="20935" y="0"/>
                    </a:cubicBezTo>
                    <a:cubicBezTo>
                      <a:pt x="14077" y="1083"/>
                      <a:pt x="7219" y="2166"/>
                      <a:pt x="0" y="2888"/>
                    </a:cubicBezTo>
                    <a:cubicBezTo>
                      <a:pt x="37539" y="33207"/>
                      <a:pt x="57391" y="78325"/>
                      <a:pt x="93125" y="110089"/>
                    </a:cubicBezTo>
                    <a:cubicBezTo>
                      <a:pt x="126332" y="139686"/>
                      <a:pt x="166036" y="153042"/>
                      <a:pt x="209710" y="157012"/>
                    </a:cubicBezTo>
                    <a:cubicBezTo>
                      <a:pt x="227397" y="155929"/>
                      <a:pt x="244722" y="149071"/>
                      <a:pt x="260243" y="140409"/>
                    </a:cubicBezTo>
                    <a:cubicBezTo>
                      <a:pt x="265657" y="137521"/>
                      <a:pt x="280456" y="134994"/>
                      <a:pt x="280456" y="134994"/>
                    </a:cubicBezTo>
                    <a:cubicBezTo>
                      <a:pt x="280456" y="134634"/>
                      <a:pt x="280456" y="134634"/>
                      <a:pt x="280456" y="134272"/>
                    </a:cubicBezTo>
                    <a:cubicBezTo>
                      <a:pt x="211876" y="150515"/>
                      <a:pt x="130302" y="128136"/>
                      <a:pt x="85183" y="71468"/>
                    </a:cubicBezTo>
                    <a:close/>
                  </a:path>
                </a:pathLst>
              </a:custGeom>
              <a:solidFill>
                <a:srgbClr val="FFFFFF"/>
              </a:solidFill>
              <a:ln w="3607" cap="flat">
                <a:noFill/>
                <a:prstDash val="solid"/>
                <a:miter/>
              </a:ln>
            </p:spPr>
            <p:txBody>
              <a:bodyPr rtlCol="0" anchor="ctr"/>
              <a:lstStyle/>
              <a:p>
                <a:endParaRPr lang="en-US"/>
              </a:p>
            </p:txBody>
          </p:sp>
          <p:sp>
            <p:nvSpPr>
              <p:cNvPr id="2219" name="Freeform 235">
                <a:extLst>
                  <a:ext uri="{FF2B5EF4-FFF2-40B4-BE49-F238E27FC236}">
                    <a16:creationId xmlns:a16="http://schemas.microsoft.com/office/drawing/2014/main" id="{F959A22A-6CD9-938A-BD98-3CB5054B79D2}"/>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2220" name="Freeform 236">
                <a:extLst>
                  <a:ext uri="{FF2B5EF4-FFF2-40B4-BE49-F238E27FC236}">
                    <a16:creationId xmlns:a16="http://schemas.microsoft.com/office/drawing/2014/main" id="{7890875A-741C-4C04-CDC2-A13A4EB0B3EB}"/>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2221" name="Freeform 237">
                <a:extLst>
                  <a:ext uri="{FF2B5EF4-FFF2-40B4-BE49-F238E27FC236}">
                    <a16:creationId xmlns:a16="http://schemas.microsoft.com/office/drawing/2014/main" id="{2CCCA401-2324-4CC1-75D6-ECFD6DFF7D45}"/>
                  </a:ext>
                </a:extLst>
              </p:cNvPr>
              <p:cNvSpPr/>
              <p:nvPr/>
            </p:nvSpPr>
            <p:spPr>
              <a:xfrm>
                <a:off x="5975082" y="5324334"/>
                <a:ext cx="351201" cy="54272"/>
              </a:xfrm>
              <a:custGeom>
                <a:avLst/>
                <a:gdLst>
                  <a:gd name="connsiteX0" fmla="*/ 259521 w 351201"/>
                  <a:gd name="connsiteY0" fmla="*/ 0 h 54272"/>
                  <a:gd name="connsiteX1" fmla="*/ 74716 w 351201"/>
                  <a:gd name="connsiteY1" fmla="*/ 47284 h 54272"/>
                  <a:gd name="connsiteX2" fmla="*/ 0 w 351201"/>
                  <a:gd name="connsiteY2" fmla="*/ 52698 h 54272"/>
                  <a:gd name="connsiteX3" fmla="*/ 102870 w 351201"/>
                  <a:gd name="connsiteY3" fmla="*/ 54142 h 54272"/>
                  <a:gd name="connsiteX4" fmla="*/ 323770 w 351201"/>
                  <a:gd name="connsiteY4" fmla="*/ 44758 h 54272"/>
                  <a:gd name="connsiteX5" fmla="*/ 351202 w 351201"/>
                  <a:gd name="connsiteY5" fmla="*/ 41509 h 54272"/>
                  <a:gd name="connsiteX6" fmla="*/ 259521 w 351201"/>
                  <a:gd name="connsiteY6" fmla="*/ 0 h 5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201" h="54272">
                    <a:moveTo>
                      <a:pt x="259521" y="0"/>
                    </a:moveTo>
                    <a:cubicBezTo>
                      <a:pt x="200326" y="23462"/>
                      <a:pt x="139326" y="40065"/>
                      <a:pt x="74716" y="47284"/>
                    </a:cubicBezTo>
                    <a:cubicBezTo>
                      <a:pt x="50172" y="50172"/>
                      <a:pt x="25266" y="51977"/>
                      <a:pt x="0" y="52698"/>
                    </a:cubicBezTo>
                    <a:cubicBezTo>
                      <a:pt x="34290" y="54142"/>
                      <a:pt x="68580" y="54503"/>
                      <a:pt x="102870" y="54142"/>
                    </a:cubicBezTo>
                    <a:cubicBezTo>
                      <a:pt x="176864" y="53420"/>
                      <a:pt x="250498" y="53060"/>
                      <a:pt x="323770" y="44758"/>
                    </a:cubicBezTo>
                    <a:cubicBezTo>
                      <a:pt x="332432" y="43675"/>
                      <a:pt x="341817" y="42953"/>
                      <a:pt x="351202" y="41509"/>
                    </a:cubicBezTo>
                    <a:cubicBezTo>
                      <a:pt x="330989" y="13355"/>
                      <a:pt x="294172" y="4332"/>
                      <a:pt x="259521" y="0"/>
                    </a:cubicBezTo>
                    <a:close/>
                  </a:path>
                </a:pathLst>
              </a:custGeom>
              <a:solidFill>
                <a:srgbClr val="FFFFFF"/>
              </a:solidFill>
              <a:ln w="3607" cap="flat">
                <a:noFill/>
                <a:prstDash val="solid"/>
                <a:miter/>
              </a:ln>
            </p:spPr>
            <p:txBody>
              <a:bodyPr rtlCol="0" anchor="ctr"/>
              <a:lstStyle/>
              <a:p>
                <a:endParaRPr lang="en-US"/>
              </a:p>
            </p:txBody>
          </p:sp>
          <p:sp>
            <p:nvSpPr>
              <p:cNvPr id="2222" name="Freeform 238">
                <a:extLst>
                  <a:ext uri="{FF2B5EF4-FFF2-40B4-BE49-F238E27FC236}">
                    <a16:creationId xmlns:a16="http://schemas.microsoft.com/office/drawing/2014/main" id="{C3B8169E-AB28-7552-5ECE-336B3D799F51}"/>
                  </a:ext>
                </a:extLst>
              </p:cNvPr>
              <p:cNvSpPr/>
              <p:nvPr/>
            </p:nvSpPr>
            <p:spPr>
              <a:xfrm>
                <a:off x="5958839" y="4159557"/>
                <a:ext cx="275041" cy="405125"/>
              </a:xfrm>
              <a:custGeom>
                <a:avLst/>
                <a:gdLst>
                  <a:gd name="connsiteX0" fmla="*/ 207184 w 275041"/>
                  <a:gd name="connsiteY0" fmla="*/ 722 h 405125"/>
                  <a:gd name="connsiteX1" fmla="*/ 206462 w 275041"/>
                  <a:gd name="connsiteY1" fmla="*/ 0 h 405125"/>
                  <a:gd name="connsiteX2" fmla="*/ 233894 w 275041"/>
                  <a:gd name="connsiteY2" fmla="*/ 179030 h 405125"/>
                  <a:gd name="connsiteX3" fmla="*/ 38260 w 275041"/>
                  <a:gd name="connsiteY3" fmla="*/ 341095 h 405125"/>
                  <a:gd name="connsiteX4" fmla="*/ 0 w 275041"/>
                  <a:gd name="connsiteY4" fmla="*/ 335320 h 405125"/>
                  <a:gd name="connsiteX5" fmla="*/ 30320 w 275041"/>
                  <a:gd name="connsiteY5" fmla="*/ 380077 h 405125"/>
                  <a:gd name="connsiteX6" fmla="*/ 72189 w 275041"/>
                  <a:gd name="connsiteY6" fmla="*/ 403178 h 405125"/>
                  <a:gd name="connsiteX7" fmla="*/ 160622 w 275041"/>
                  <a:gd name="connsiteY7" fmla="*/ 373941 h 405125"/>
                  <a:gd name="connsiteX8" fmla="*/ 221983 w 275041"/>
                  <a:gd name="connsiteY8" fmla="*/ 286953 h 405125"/>
                  <a:gd name="connsiteX9" fmla="*/ 275042 w 275041"/>
                  <a:gd name="connsiteY9" fmla="*/ 137160 h 405125"/>
                  <a:gd name="connsiteX10" fmla="*/ 207184 w 275041"/>
                  <a:gd name="connsiteY10" fmla="*/ 722 h 40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5041" h="405125">
                    <a:moveTo>
                      <a:pt x="207184" y="722"/>
                    </a:moveTo>
                    <a:cubicBezTo>
                      <a:pt x="206823" y="361"/>
                      <a:pt x="206462" y="361"/>
                      <a:pt x="206462" y="0"/>
                    </a:cubicBezTo>
                    <a:cubicBezTo>
                      <a:pt x="233894" y="52698"/>
                      <a:pt x="245444" y="114059"/>
                      <a:pt x="233894" y="179030"/>
                    </a:cubicBezTo>
                    <a:cubicBezTo>
                      <a:pt x="218012" y="267101"/>
                      <a:pt x="129941" y="346509"/>
                      <a:pt x="38260" y="341095"/>
                    </a:cubicBezTo>
                    <a:cubicBezTo>
                      <a:pt x="25266" y="340373"/>
                      <a:pt x="12272" y="338208"/>
                      <a:pt x="0" y="335320"/>
                    </a:cubicBezTo>
                    <a:cubicBezTo>
                      <a:pt x="8302" y="349397"/>
                      <a:pt x="16603" y="362030"/>
                      <a:pt x="30320" y="380077"/>
                    </a:cubicBezTo>
                    <a:cubicBezTo>
                      <a:pt x="39343" y="391989"/>
                      <a:pt x="58473" y="401012"/>
                      <a:pt x="72189" y="403178"/>
                    </a:cubicBezTo>
                    <a:cubicBezTo>
                      <a:pt x="106479" y="408592"/>
                      <a:pt x="138604" y="403900"/>
                      <a:pt x="160622" y="373941"/>
                    </a:cubicBezTo>
                    <a:cubicBezTo>
                      <a:pt x="181557" y="345426"/>
                      <a:pt x="206823" y="319799"/>
                      <a:pt x="221983" y="286953"/>
                    </a:cubicBezTo>
                    <a:cubicBezTo>
                      <a:pt x="245805" y="235698"/>
                      <a:pt x="270711" y="184805"/>
                      <a:pt x="275042" y="137160"/>
                    </a:cubicBezTo>
                    <a:cubicBezTo>
                      <a:pt x="274681" y="79769"/>
                      <a:pt x="256994" y="35373"/>
                      <a:pt x="207184" y="722"/>
                    </a:cubicBezTo>
                    <a:close/>
                  </a:path>
                </a:pathLst>
              </a:custGeom>
              <a:solidFill>
                <a:srgbClr val="FFFFFF"/>
              </a:solidFill>
              <a:ln w="3607" cap="flat">
                <a:noFill/>
                <a:prstDash val="solid"/>
                <a:miter/>
              </a:ln>
            </p:spPr>
            <p:txBody>
              <a:bodyPr rtlCol="0" anchor="ctr"/>
              <a:lstStyle/>
              <a:p>
                <a:endParaRPr lang="en-US"/>
              </a:p>
            </p:txBody>
          </p:sp>
          <p:sp>
            <p:nvSpPr>
              <p:cNvPr id="2223" name="Freeform 239">
                <a:extLst>
                  <a:ext uri="{FF2B5EF4-FFF2-40B4-BE49-F238E27FC236}">
                    <a16:creationId xmlns:a16="http://schemas.microsoft.com/office/drawing/2014/main" id="{2F73025B-EBEE-F6A2-15A2-D2AF6494ECA7}"/>
                  </a:ext>
                </a:extLst>
              </p:cNvPr>
              <p:cNvSpPr/>
              <p:nvPr/>
            </p:nvSpPr>
            <p:spPr>
              <a:xfrm>
                <a:off x="5630700" y="5301595"/>
                <a:ext cx="833385" cy="579505"/>
              </a:xfrm>
              <a:custGeom>
                <a:avLst/>
                <a:gdLst>
                  <a:gd name="connsiteX0" fmla="*/ 832383 w 833385"/>
                  <a:gd name="connsiteY0" fmla="*/ 22739 h 579505"/>
                  <a:gd name="connsiteX1" fmla="*/ 830217 w 833385"/>
                  <a:gd name="connsiteY1" fmla="*/ 12633 h 579505"/>
                  <a:gd name="connsiteX2" fmla="*/ 813614 w 833385"/>
                  <a:gd name="connsiteY2" fmla="*/ 39704 h 579505"/>
                  <a:gd name="connsiteX3" fmla="*/ 759471 w 833385"/>
                  <a:gd name="connsiteY3" fmla="*/ 369971 h 579505"/>
                  <a:gd name="connsiteX4" fmla="*/ 586938 w 833385"/>
                  <a:gd name="connsiteY4" fmla="*/ 538894 h 579505"/>
                  <a:gd name="connsiteX5" fmla="*/ 251619 w 833385"/>
                  <a:gd name="connsiteY5" fmla="*/ 534563 h 579505"/>
                  <a:gd name="connsiteX6" fmla="*/ 85222 w 833385"/>
                  <a:gd name="connsiteY6" fmla="*/ 366722 h 579505"/>
                  <a:gd name="connsiteX7" fmla="*/ 19529 w 833385"/>
                  <a:gd name="connsiteY7" fmla="*/ 35012 h 579505"/>
                  <a:gd name="connsiteX8" fmla="*/ 10145 w 833385"/>
                  <a:gd name="connsiteY8" fmla="*/ 23462 h 579505"/>
                  <a:gd name="connsiteX9" fmla="*/ 1121 w 833385"/>
                  <a:gd name="connsiteY9" fmla="*/ 0 h 579505"/>
                  <a:gd name="connsiteX10" fmla="*/ 38 w 833385"/>
                  <a:gd name="connsiteY10" fmla="*/ 11911 h 579505"/>
                  <a:gd name="connsiteX11" fmla="*/ 10867 w 833385"/>
                  <a:gd name="connsiteY11" fmla="*/ 155207 h 579505"/>
                  <a:gd name="connsiteX12" fmla="*/ 74393 w 833385"/>
                  <a:gd name="connsiteY12" fmla="*/ 386575 h 579505"/>
                  <a:gd name="connsiteX13" fmla="*/ 119151 w 833385"/>
                  <a:gd name="connsiteY13" fmla="*/ 461290 h 579505"/>
                  <a:gd name="connsiteX14" fmla="*/ 354127 w 833385"/>
                  <a:gd name="connsiteY14" fmla="*/ 576794 h 579505"/>
                  <a:gd name="connsiteX15" fmla="*/ 555897 w 833385"/>
                  <a:gd name="connsiteY15" fmla="*/ 564161 h 579505"/>
                  <a:gd name="connsiteX16" fmla="*/ 740341 w 833385"/>
                  <a:gd name="connsiteY16" fmla="*/ 441078 h 579505"/>
                  <a:gd name="connsiteX17" fmla="*/ 832383 w 833385"/>
                  <a:gd name="connsiteY17" fmla="*/ 22739 h 57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33385" h="579505">
                    <a:moveTo>
                      <a:pt x="832383" y="22739"/>
                    </a:moveTo>
                    <a:cubicBezTo>
                      <a:pt x="832383" y="19130"/>
                      <a:pt x="831661" y="15520"/>
                      <a:pt x="830217" y="12633"/>
                    </a:cubicBezTo>
                    <a:cubicBezTo>
                      <a:pt x="829856" y="22379"/>
                      <a:pt x="824803" y="31763"/>
                      <a:pt x="813614" y="39704"/>
                    </a:cubicBezTo>
                    <a:cubicBezTo>
                      <a:pt x="822276" y="140769"/>
                      <a:pt x="802063" y="283344"/>
                      <a:pt x="759471" y="369971"/>
                    </a:cubicBezTo>
                    <a:cubicBezTo>
                      <a:pt x="718323" y="454072"/>
                      <a:pt x="673205" y="506770"/>
                      <a:pt x="586938" y="538894"/>
                    </a:cubicBezTo>
                    <a:cubicBezTo>
                      <a:pt x="482264" y="577877"/>
                      <a:pt x="354850" y="576794"/>
                      <a:pt x="251619" y="534563"/>
                    </a:cubicBezTo>
                    <a:cubicBezTo>
                      <a:pt x="172932" y="502078"/>
                      <a:pt x="116263" y="447575"/>
                      <a:pt x="85222" y="366722"/>
                    </a:cubicBezTo>
                    <a:cubicBezTo>
                      <a:pt x="55624" y="290201"/>
                      <a:pt x="20612" y="130663"/>
                      <a:pt x="19529" y="35012"/>
                    </a:cubicBezTo>
                    <a:cubicBezTo>
                      <a:pt x="15920" y="31763"/>
                      <a:pt x="13032" y="28154"/>
                      <a:pt x="10145" y="23462"/>
                    </a:cubicBezTo>
                    <a:cubicBezTo>
                      <a:pt x="4731" y="14077"/>
                      <a:pt x="1482" y="6497"/>
                      <a:pt x="1121" y="0"/>
                    </a:cubicBezTo>
                    <a:cubicBezTo>
                      <a:pt x="38" y="3609"/>
                      <a:pt x="399" y="8302"/>
                      <a:pt x="38" y="11911"/>
                    </a:cubicBezTo>
                    <a:cubicBezTo>
                      <a:pt x="-684" y="27432"/>
                      <a:pt x="9062" y="140047"/>
                      <a:pt x="10867" y="155207"/>
                    </a:cubicBezTo>
                    <a:cubicBezTo>
                      <a:pt x="19890" y="235698"/>
                      <a:pt x="41908" y="312580"/>
                      <a:pt x="74393" y="386575"/>
                    </a:cubicBezTo>
                    <a:cubicBezTo>
                      <a:pt x="85944" y="413285"/>
                      <a:pt x="98577" y="440356"/>
                      <a:pt x="119151" y="461290"/>
                    </a:cubicBezTo>
                    <a:cubicBezTo>
                      <a:pt x="182317" y="525539"/>
                      <a:pt x="254506" y="563078"/>
                      <a:pt x="354127" y="576794"/>
                    </a:cubicBezTo>
                    <a:cubicBezTo>
                      <a:pt x="404660" y="583652"/>
                      <a:pt x="516915" y="576794"/>
                      <a:pt x="555897" y="564161"/>
                    </a:cubicBezTo>
                    <a:cubicBezTo>
                      <a:pt x="637471" y="538172"/>
                      <a:pt x="686921" y="510741"/>
                      <a:pt x="740341" y="441078"/>
                    </a:cubicBezTo>
                    <a:cubicBezTo>
                      <a:pt x="820472" y="337125"/>
                      <a:pt x="838158" y="148710"/>
                      <a:pt x="832383" y="22739"/>
                    </a:cubicBezTo>
                    <a:close/>
                  </a:path>
                </a:pathLst>
              </a:custGeom>
              <a:solidFill>
                <a:srgbClr val="000000"/>
              </a:solidFill>
              <a:ln w="3607" cap="flat">
                <a:noFill/>
                <a:prstDash val="solid"/>
                <a:miter/>
              </a:ln>
            </p:spPr>
            <p:txBody>
              <a:bodyPr rtlCol="0" anchor="ctr"/>
              <a:lstStyle/>
              <a:p>
                <a:endParaRPr lang="en-US"/>
              </a:p>
            </p:txBody>
          </p:sp>
          <p:sp>
            <p:nvSpPr>
              <p:cNvPr id="2224" name="Freeform 240">
                <a:extLst>
                  <a:ext uri="{FF2B5EF4-FFF2-40B4-BE49-F238E27FC236}">
                    <a16:creationId xmlns:a16="http://schemas.microsoft.com/office/drawing/2014/main" id="{9E04E376-1DBF-23AA-3D1B-0D32146FFA10}"/>
                  </a:ext>
                </a:extLst>
              </p:cNvPr>
              <p:cNvSpPr/>
              <p:nvPr/>
            </p:nvSpPr>
            <p:spPr>
              <a:xfrm>
                <a:off x="6442438" y="5310618"/>
                <a:ext cx="2384" cy="13354"/>
              </a:xfrm>
              <a:custGeom>
                <a:avLst/>
                <a:gdLst>
                  <a:gd name="connsiteX0" fmla="*/ 432 w 2384"/>
                  <a:gd name="connsiteY0" fmla="*/ 13355 h 13354"/>
                  <a:gd name="connsiteX1" fmla="*/ 1875 w 2384"/>
                  <a:gd name="connsiteY1" fmla="*/ 0 h 13354"/>
                  <a:gd name="connsiteX2" fmla="*/ 432 w 2384"/>
                  <a:gd name="connsiteY2" fmla="*/ 13355 h 13354"/>
                </a:gdLst>
                <a:ahLst/>
                <a:cxnLst>
                  <a:cxn ang="0">
                    <a:pos x="connsiteX0" y="connsiteY0"/>
                  </a:cxn>
                  <a:cxn ang="0">
                    <a:pos x="connsiteX1" y="connsiteY1"/>
                  </a:cxn>
                  <a:cxn ang="0">
                    <a:pos x="connsiteX2" y="connsiteY2"/>
                  </a:cxn>
                </a:cxnLst>
                <a:rect l="l" t="t" r="r" b="b"/>
                <a:pathLst>
                  <a:path w="2384" h="13354">
                    <a:moveTo>
                      <a:pt x="432" y="13355"/>
                    </a:moveTo>
                    <a:cubicBezTo>
                      <a:pt x="2236" y="9024"/>
                      <a:pt x="2959" y="4692"/>
                      <a:pt x="1875" y="0"/>
                    </a:cubicBezTo>
                    <a:cubicBezTo>
                      <a:pt x="-290" y="3248"/>
                      <a:pt x="-290" y="8302"/>
                      <a:pt x="432" y="13355"/>
                    </a:cubicBezTo>
                    <a:close/>
                  </a:path>
                </a:pathLst>
              </a:custGeom>
              <a:solidFill>
                <a:srgbClr val="000000"/>
              </a:solidFill>
              <a:ln w="3607" cap="flat">
                <a:noFill/>
                <a:prstDash val="solid"/>
                <a:miter/>
              </a:ln>
            </p:spPr>
            <p:txBody>
              <a:bodyPr rtlCol="0" anchor="ctr"/>
              <a:lstStyle/>
              <a:p>
                <a:endParaRPr lang="en-US"/>
              </a:p>
            </p:txBody>
          </p:sp>
          <p:sp>
            <p:nvSpPr>
              <p:cNvPr id="2225" name="Freeform 241">
                <a:extLst>
                  <a:ext uri="{FF2B5EF4-FFF2-40B4-BE49-F238E27FC236}">
                    <a16:creationId xmlns:a16="http://schemas.microsoft.com/office/drawing/2014/main" id="{379DD1D8-972F-F7EA-5942-0A04541A6922}"/>
                  </a:ext>
                </a:extLst>
              </p:cNvPr>
              <p:cNvSpPr/>
              <p:nvPr/>
            </p:nvSpPr>
            <p:spPr>
              <a:xfrm>
                <a:off x="5797577" y="4110084"/>
                <a:ext cx="504570" cy="649044"/>
              </a:xfrm>
              <a:custGeom>
                <a:avLst/>
                <a:gdLst>
                  <a:gd name="connsiteX0" fmla="*/ 250777 w 504570"/>
                  <a:gd name="connsiteY0" fmla="*/ 573208 h 649044"/>
                  <a:gd name="connsiteX1" fmla="*/ 250055 w 504570"/>
                  <a:gd name="connsiteY1" fmla="*/ 572125 h 649044"/>
                  <a:gd name="connsiteX2" fmla="*/ 251499 w 504570"/>
                  <a:gd name="connsiteY2" fmla="*/ 572486 h 649044"/>
                  <a:gd name="connsiteX3" fmla="*/ 255469 w 504570"/>
                  <a:gd name="connsiteY3" fmla="*/ 555882 h 649044"/>
                  <a:gd name="connsiteX4" fmla="*/ 263410 w 504570"/>
                  <a:gd name="connsiteY4" fmla="*/ 559131 h 649044"/>
                  <a:gd name="connsiteX5" fmla="*/ 282540 w 504570"/>
                  <a:gd name="connsiteY5" fmla="*/ 554439 h 649044"/>
                  <a:gd name="connsiteX6" fmla="*/ 311777 w 504570"/>
                  <a:gd name="connsiteY6" fmla="*/ 530255 h 649044"/>
                  <a:gd name="connsiteX7" fmla="*/ 355452 w 504570"/>
                  <a:gd name="connsiteY7" fmla="*/ 539279 h 649044"/>
                  <a:gd name="connsiteX8" fmla="*/ 471316 w 504570"/>
                  <a:gd name="connsiteY8" fmla="*/ 525202 h 649044"/>
                  <a:gd name="connsiteX9" fmla="*/ 296617 w 504570"/>
                  <a:gd name="connsiteY9" fmla="*/ 582954 h 649044"/>
                  <a:gd name="connsiteX10" fmla="*/ 265937 w 504570"/>
                  <a:gd name="connsiteY10" fmla="*/ 568516 h 649044"/>
                  <a:gd name="connsiteX11" fmla="*/ 267741 w 504570"/>
                  <a:gd name="connsiteY11" fmla="*/ 580066 h 649044"/>
                  <a:gd name="connsiteX12" fmla="*/ 280735 w 504570"/>
                  <a:gd name="connsiteY12" fmla="*/ 589090 h 649044"/>
                  <a:gd name="connsiteX13" fmla="*/ 369890 w 504570"/>
                  <a:gd name="connsiteY13" fmla="*/ 617966 h 649044"/>
                  <a:gd name="connsiteX14" fmla="*/ 501996 w 504570"/>
                  <a:gd name="connsiteY14" fmla="*/ 517261 h 649044"/>
                  <a:gd name="connsiteX15" fmla="*/ 487558 w 504570"/>
                  <a:gd name="connsiteY15" fmla="*/ 501379 h 649044"/>
                  <a:gd name="connsiteX16" fmla="*/ 366641 w 504570"/>
                  <a:gd name="connsiteY16" fmla="*/ 530616 h 649044"/>
                  <a:gd name="connsiteX17" fmla="*/ 313581 w 504570"/>
                  <a:gd name="connsiteY17" fmla="*/ 521592 h 649044"/>
                  <a:gd name="connsiteX18" fmla="*/ 313221 w 504570"/>
                  <a:gd name="connsiteY18" fmla="*/ 521592 h 649044"/>
                  <a:gd name="connsiteX19" fmla="*/ 332712 w 504570"/>
                  <a:gd name="connsiteY19" fmla="*/ 442906 h 649044"/>
                  <a:gd name="connsiteX20" fmla="*/ 336321 w 504570"/>
                  <a:gd name="connsiteY20" fmla="*/ 432078 h 649044"/>
                  <a:gd name="connsiteX21" fmla="*/ 448215 w 504570"/>
                  <a:gd name="connsiteY21" fmla="*/ 218397 h 649044"/>
                  <a:gd name="connsiteX22" fmla="*/ 443162 w 504570"/>
                  <a:gd name="connsiteY22" fmla="*/ 120219 h 649044"/>
                  <a:gd name="connsiteX23" fmla="*/ 209268 w 504570"/>
                  <a:gd name="connsiteY23" fmla="*/ 5438 h 649044"/>
                  <a:gd name="connsiteX24" fmla="*/ 120836 w 504570"/>
                  <a:gd name="connsiteY24" fmla="*/ 53083 h 649044"/>
                  <a:gd name="connsiteX25" fmla="*/ 64528 w 504570"/>
                  <a:gd name="connsiteY25" fmla="*/ 191687 h 649044"/>
                  <a:gd name="connsiteX26" fmla="*/ 174978 w 504570"/>
                  <a:gd name="connsiteY26" fmla="*/ 434243 h 649044"/>
                  <a:gd name="connsiteX27" fmla="*/ 174617 w 504570"/>
                  <a:gd name="connsiteY27" fmla="*/ 435687 h 649044"/>
                  <a:gd name="connsiteX28" fmla="*/ 181114 w 504570"/>
                  <a:gd name="connsiteY28" fmla="*/ 491995 h 649044"/>
                  <a:gd name="connsiteX29" fmla="*/ 66332 w 504570"/>
                  <a:gd name="connsiteY29" fmla="*/ 476835 h 649044"/>
                  <a:gd name="connsiteX30" fmla="*/ 7498 w 504570"/>
                  <a:gd name="connsiteY30" fmla="*/ 640705 h 649044"/>
                  <a:gd name="connsiteX31" fmla="*/ 13995 w 504570"/>
                  <a:gd name="connsiteY31" fmla="*/ 647924 h 649044"/>
                  <a:gd name="connsiteX32" fmla="*/ 49368 w 504570"/>
                  <a:gd name="connsiteY32" fmla="*/ 607137 h 649044"/>
                  <a:gd name="connsiteX33" fmla="*/ 182197 w 504570"/>
                  <a:gd name="connsiteY33" fmla="*/ 588007 h 649044"/>
                  <a:gd name="connsiteX34" fmla="*/ 238144 w 504570"/>
                  <a:gd name="connsiteY34" fmla="*/ 586924 h 649044"/>
                  <a:gd name="connsiteX35" fmla="*/ 250777 w 504570"/>
                  <a:gd name="connsiteY35" fmla="*/ 580788 h 649044"/>
                  <a:gd name="connsiteX36" fmla="*/ 251138 w 504570"/>
                  <a:gd name="connsiteY36" fmla="*/ 575013 h 649044"/>
                  <a:gd name="connsiteX37" fmla="*/ 250777 w 504570"/>
                  <a:gd name="connsiteY37" fmla="*/ 573208 h 649044"/>
                  <a:gd name="connsiteX38" fmla="*/ 142493 w 504570"/>
                  <a:gd name="connsiteY38" fmla="*/ 350504 h 649044"/>
                  <a:gd name="connsiteX39" fmla="*/ 82214 w 504570"/>
                  <a:gd name="connsiteY39" fmla="*/ 175083 h 649044"/>
                  <a:gd name="connsiteX40" fmla="*/ 125167 w 504570"/>
                  <a:gd name="connsiteY40" fmla="*/ 72935 h 649044"/>
                  <a:gd name="connsiteX41" fmla="*/ 368807 w 504570"/>
                  <a:gd name="connsiteY41" fmla="*/ 50556 h 649044"/>
                  <a:gd name="connsiteX42" fmla="*/ 436304 w 504570"/>
                  <a:gd name="connsiteY42" fmla="*/ 186634 h 649044"/>
                  <a:gd name="connsiteX43" fmla="*/ 383244 w 504570"/>
                  <a:gd name="connsiteY43" fmla="*/ 336427 h 649044"/>
                  <a:gd name="connsiteX44" fmla="*/ 321883 w 504570"/>
                  <a:gd name="connsiteY44" fmla="*/ 423415 h 649044"/>
                  <a:gd name="connsiteX45" fmla="*/ 233451 w 504570"/>
                  <a:gd name="connsiteY45" fmla="*/ 452652 h 649044"/>
                  <a:gd name="connsiteX46" fmla="*/ 191581 w 504570"/>
                  <a:gd name="connsiteY46" fmla="*/ 429551 h 649044"/>
                  <a:gd name="connsiteX47" fmla="*/ 142493 w 504570"/>
                  <a:gd name="connsiteY47" fmla="*/ 350504 h 649044"/>
                  <a:gd name="connsiteX48" fmla="*/ 233812 w 504570"/>
                  <a:gd name="connsiteY48" fmla="*/ 571403 h 649044"/>
                  <a:gd name="connsiteX49" fmla="*/ 183640 w 504570"/>
                  <a:gd name="connsiteY49" fmla="*/ 573208 h 649044"/>
                  <a:gd name="connsiteX50" fmla="*/ 28794 w 504570"/>
                  <a:gd name="connsiteY50" fmla="*/ 606054 h 649044"/>
                  <a:gd name="connsiteX51" fmla="*/ 19048 w 504570"/>
                  <a:gd name="connsiteY51" fmla="*/ 590534 h 649044"/>
                  <a:gd name="connsiteX52" fmla="*/ 46120 w 504570"/>
                  <a:gd name="connsiteY52" fmla="*/ 507877 h 649044"/>
                  <a:gd name="connsiteX53" fmla="*/ 134191 w 504570"/>
                  <a:gd name="connsiteY53" fmla="*/ 481888 h 649044"/>
                  <a:gd name="connsiteX54" fmla="*/ 190498 w 504570"/>
                  <a:gd name="connsiteY54" fmla="*/ 514735 h 649044"/>
                  <a:gd name="connsiteX55" fmla="*/ 191221 w 504570"/>
                  <a:gd name="connsiteY55" fmla="*/ 516178 h 649044"/>
                  <a:gd name="connsiteX56" fmla="*/ 193386 w 504570"/>
                  <a:gd name="connsiteY56" fmla="*/ 517983 h 649044"/>
                  <a:gd name="connsiteX57" fmla="*/ 214321 w 504570"/>
                  <a:gd name="connsiteY57" fmla="*/ 543249 h 649044"/>
                  <a:gd name="connsiteX58" fmla="*/ 242836 w 504570"/>
                  <a:gd name="connsiteY58" fmla="*/ 568877 h 649044"/>
                  <a:gd name="connsiteX59" fmla="*/ 233812 w 504570"/>
                  <a:gd name="connsiteY59" fmla="*/ 571403 h 649044"/>
                  <a:gd name="connsiteX60" fmla="*/ 242114 w 504570"/>
                  <a:gd name="connsiteY60" fmla="*/ 550107 h 649044"/>
                  <a:gd name="connsiteX61" fmla="*/ 237061 w 504570"/>
                  <a:gd name="connsiteY61" fmla="*/ 545415 h 649044"/>
                  <a:gd name="connsiteX62" fmla="*/ 207463 w 504570"/>
                  <a:gd name="connsiteY62" fmla="*/ 512930 h 649044"/>
                  <a:gd name="connsiteX63" fmla="*/ 207102 w 504570"/>
                  <a:gd name="connsiteY63" fmla="*/ 509321 h 649044"/>
                  <a:gd name="connsiteX64" fmla="*/ 192303 w 504570"/>
                  <a:gd name="connsiteY64" fmla="*/ 453012 h 649044"/>
                  <a:gd name="connsiteX65" fmla="*/ 320800 w 504570"/>
                  <a:gd name="connsiteY65" fmla="*/ 452652 h 649044"/>
                  <a:gd name="connsiteX66" fmla="*/ 300227 w 504570"/>
                  <a:gd name="connsiteY66" fmla="*/ 526285 h 649044"/>
                  <a:gd name="connsiteX67" fmla="*/ 298783 w 504570"/>
                  <a:gd name="connsiteY67" fmla="*/ 527368 h 649044"/>
                  <a:gd name="connsiteX68" fmla="*/ 277848 w 504570"/>
                  <a:gd name="connsiteY68" fmla="*/ 546137 h 649044"/>
                  <a:gd name="connsiteX69" fmla="*/ 244641 w 504570"/>
                  <a:gd name="connsiteY69" fmla="*/ 549386 h 649044"/>
                  <a:gd name="connsiteX70" fmla="*/ 242114 w 504570"/>
                  <a:gd name="connsiteY70" fmla="*/ 550107 h 64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04570" h="649044">
                    <a:moveTo>
                      <a:pt x="250777" y="573208"/>
                    </a:moveTo>
                    <a:cubicBezTo>
                      <a:pt x="250777" y="572847"/>
                      <a:pt x="250416" y="572486"/>
                      <a:pt x="250055" y="572125"/>
                    </a:cubicBezTo>
                    <a:cubicBezTo>
                      <a:pt x="250416" y="572125"/>
                      <a:pt x="250777" y="572486"/>
                      <a:pt x="251499" y="572486"/>
                    </a:cubicBezTo>
                    <a:cubicBezTo>
                      <a:pt x="252220" y="564545"/>
                      <a:pt x="253664" y="557687"/>
                      <a:pt x="255469" y="555882"/>
                    </a:cubicBezTo>
                    <a:cubicBezTo>
                      <a:pt x="258718" y="552273"/>
                      <a:pt x="261605" y="554078"/>
                      <a:pt x="263410" y="559131"/>
                    </a:cubicBezTo>
                    <a:cubicBezTo>
                      <a:pt x="269907" y="558409"/>
                      <a:pt x="276043" y="556965"/>
                      <a:pt x="282540" y="554439"/>
                    </a:cubicBezTo>
                    <a:cubicBezTo>
                      <a:pt x="294091" y="549747"/>
                      <a:pt x="303836" y="540001"/>
                      <a:pt x="311777" y="530255"/>
                    </a:cubicBezTo>
                    <a:cubicBezTo>
                      <a:pt x="327298" y="528451"/>
                      <a:pt x="341736" y="532782"/>
                      <a:pt x="355452" y="539279"/>
                    </a:cubicBezTo>
                    <a:cubicBezTo>
                      <a:pt x="382161" y="551551"/>
                      <a:pt x="432694" y="547581"/>
                      <a:pt x="471316" y="525202"/>
                    </a:cubicBezTo>
                    <a:cubicBezTo>
                      <a:pt x="431611" y="598114"/>
                      <a:pt x="361588" y="619048"/>
                      <a:pt x="296617" y="582954"/>
                    </a:cubicBezTo>
                    <a:cubicBezTo>
                      <a:pt x="294091" y="581510"/>
                      <a:pt x="276404" y="573208"/>
                      <a:pt x="265937" y="568516"/>
                    </a:cubicBezTo>
                    <a:cubicBezTo>
                      <a:pt x="266658" y="572125"/>
                      <a:pt x="267020" y="576096"/>
                      <a:pt x="267741" y="580066"/>
                    </a:cubicBezTo>
                    <a:cubicBezTo>
                      <a:pt x="273877" y="584037"/>
                      <a:pt x="280014" y="587646"/>
                      <a:pt x="280735" y="589090"/>
                    </a:cubicBezTo>
                    <a:cubicBezTo>
                      <a:pt x="290842" y="604250"/>
                      <a:pt x="351842" y="623380"/>
                      <a:pt x="369890" y="617966"/>
                    </a:cubicBezTo>
                    <a:cubicBezTo>
                      <a:pt x="426919" y="601001"/>
                      <a:pt x="467345" y="563101"/>
                      <a:pt x="501996" y="517261"/>
                    </a:cubicBezTo>
                    <a:cubicBezTo>
                      <a:pt x="509576" y="507155"/>
                      <a:pt x="499108" y="494883"/>
                      <a:pt x="487558" y="501379"/>
                    </a:cubicBezTo>
                    <a:cubicBezTo>
                      <a:pt x="449659" y="523397"/>
                      <a:pt x="411759" y="543611"/>
                      <a:pt x="366641" y="530616"/>
                    </a:cubicBezTo>
                    <a:cubicBezTo>
                      <a:pt x="350037" y="522675"/>
                      <a:pt x="331990" y="519427"/>
                      <a:pt x="313581" y="521592"/>
                    </a:cubicBezTo>
                    <a:cubicBezTo>
                      <a:pt x="313581" y="521592"/>
                      <a:pt x="313581" y="521592"/>
                      <a:pt x="313221" y="521592"/>
                    </a:cubicBezTo>
                    <a:cubicBezTo>
                      <a:pt x="330907" y="497770"/>
                      <a:pt x="341375" y="460593"/>
                      <a:pt x="332712" y="442906"/>
                    </a:cubicBezTo>
                    <a:cubicBezTo>
                      <a:pt x="335600" y="451930"/>
                      <a:pt x="328741" y="440741"/>
                      <a:pt x="336321" y="432078"/>
                    </a:cubicBezTo>
                    <a:cubicBezTo>
                      <a:pt x="390824" y="369995"/>
                      <a:pt x="425475" y="297444"/>
                      <a:pt x="448215" y="218397"/>
                    </a:cubicBezTo>
                    <a:cubicBezTo>
                      <a:pt x="455795" y="191326"/>
                      <a:pt x="451824" y="146568"/>
                      <a:pt x="443162" y="120219"/>
                    </a:cubicBezTo>
                    <a:cubicBezTo>
                      <a:pt x="411399" y="26012"/>
                      <a:pt x="281818" y="-15858"/>
                      <a:pt x="209268" y="5438"/>
                    </a:cubicBezTo>
                    <a:cubicBezTo>
                      <a:pt x="176061" y="15184"/>
                      <a:pt x="148268" y="33231"/>
                      <a:pt x="120836" y="53083"/>
                    </a:cubicBezTo>
                    <a:cubicBezTo>
                      <a:pt x="74995" y="86651"/>
                      <a:pt x="59114" y="137906"/>
                      <a:pt x="64528" y="191687"/>
                    </a:cubicBezTo>
                    <a:cubicBezTo>
                      <a:pt x="71386" y="261710"/>
                      <a:pt x="141771" y="388403"/>
                      <a:pt x="174978" y="434243"/>
                    </a:cubicBezTo>
                    <a:cubicBezTo>
                      <a:pt x="174978" y="434604"/>
                      <a:pt x="174617" y="434965"/>
                      <a:pt x="174617" y="435687"/>
                    </a:cubicBezTo>
                    <a:cubicBezTo>
                      <a:pt x="174978" y="453374"/>
                      <a:pt x="175700" y="473587"/>
                      <a:pt x="181114" y="491995"/>
                    </a:cubicBezTo>
                    <a:cubicBezTo>
                      <a:pt x="145741" y="468894"/>
                      <a:pt x="97374" y="460231"/>
                      <a:pt x="66332" y="476835"/>
                    </a:cubicBezTo>
                    <a:cubicBezTo>
                      <a:pt x="13995" y="504628"/>
                      <a:pt x="-14519" y="584397"/>
                      <a:pt x="7498" y="640705"/>
                    </a:cubicBezTo>
                    <a:cubicBezTo>
                      <a:pt x="8942" y="644315"/>
                      <a:pt x="12190" y="651895"/>
                      <a:pt x="13995" y="647924"/>
                    </a:cubicBezTo>
                    <a:cubicBezTo>
                      <a:pt x="23380" y="630960"/>
                      <a:pt x="39261" y="616161"/>
                      <a:pt x="49368" y="607137"/>
                    </a:cubicBezTo>
                    <a:cubicBezTo>
                      <a:pt x="89794" y="570682"/>
                      <a:pt x="134912" y="570682"/>
                      <a:pt x="182197" y="588007"/>
                    </a:cubicBezTo>
                    <a:cubicBezTo>
                      <a:pt x="201688" y="595226"/>
                      <a:pt x="219735" y="592699"/>
                      <a:pt x="238144" y="586924"/>
                    </a:cubicBezTo>
                    <a:cubicBezTo>
                      <a:pt x="242114" y="585480"/>
                      <a:pt x="248611" y="584758"/>
                      <a:pt x="250777" y="580788"/>
                    </a:cubicBezTo>
                    <a:cubicBezTo>
                      <a:pt x="250777" y="578983"/>
                      <a:pt x="251138" y="576818"/>
                      <a:pt x="251138" y="575013"/>
                    </a:cubicBezTo>
                    <a:cubicBezTo>
                      <a:pt x="251138" y="574652"/>
                      <a:pt x="250777" y="573930"/>
                      <a:pt x="250777" y="573208"/>
                    </a:cubicBezTo>
                    <a:close/>
                    <a:moveTo>
                      <a:pt x="142493" y="350504"/>
                    </a:moveTo>
                    <a:cubicBezTo>
                      <a:pt x="113256" y="295279"/>
                      <a:pt x="82936" y="238971"/>
                      <a:pt x="82214" y="175083"/>
                    </a:cubicBezTo>
                    <a:cubicBezTo>
                      <a:pt x="81853" y="140793"/>
                      <a:pt x="100984" y="96036"/>
                      <a:pt x="125167" y="72935"/>
                    </a:cubicBezTo>
                    <a:cubicBezTo>
                      <a:pt x="199161" y="2550"/>
                      <a:pt x="283984" y="-8639"/>
                      <a:pt x="368807" y="50556"/>
                    </a:cubicBezTo>
                    <a:cubicBezTo>
                      <a:pt x="418256" y="85207"/>
                      <a:pt x="435943" y="129604"/>
                      <a:pt x="436304" y="186634"/>
                    </a:cubicBezTo>
                    <a:cubicBezTo>
                      <a:pt x="431972" y="234278"/>
                      <a:pt x="407067" y="285172"/>
                      <a:pt x="383244" y="336427"/>
                    </a:cubicBezTo>
                    <a:cubicBezTo>
                      <a:pt x="368085" y="369273"/>
                      <a:pt x="343179" y="394900"/>
                      <a:pt x="321883" y="423415"/>
                    </a:cubicBezTo>
                    <a:cubicBezTo>
                      <a:pt x="299866" y="453374"/>
                      <a:pt x="267741" y="458066"/>
                      <a:pt x="233451" y="452652"/>
                    </a:cubicBezTo>
                    <a:cubicBezTo>
                      <a:pt x="219735" y="450486"/>
                      <a:pt x="200605" y="441462"/>
                      <a:pt x="191581" y="429551"/>
                    </a:cubicBezTo>
                    <a:cubicBezTo>
                      <a:pt x="168120" y="398870"/>
                      <a:pt x="160179" y="384072"/>
                      <a:pt x="142493" y="350504"/>
                    </a:cubicBezTo>
                    <a:close/>
                    <a:moveTo>
                      <a:pt x="233812" y="571403"/>
                    </a:moveTo>
                    <a:cubicBezTo>
                      <a:pt x="217209" y="581149"/>
                      <a:pt x="200244" y="578983"/>
                      <a:pt x="183640" y="573208"/>
                    </a:cubicBezTo>
                    <a:cubicBezTo>
                      <a:pt x="130581" y="554078"/>
                      <a:pt x="72108" y="565989"/>
                      <a:pt x="28794" y="606054"/>
                    </a:cubicBezTo>
                    <a:cubicBezTo>
                      <a:pt x="19048" y="615078"/>
                      <a:pt x="19771" y="606776"/>
                      <a:pt x="19048" y="590534"/>
                    </a:cubicBezTo>
                    <a:cubicBezTo>
                      <a:pt x="17605" y="559853"/>
                      <a:pt x="21214" y="529534"/>
                      <a:pt x="46120" y="507877"/>
                    </a:cubicBezTo>
                    <a:cubicBezTo>
                      <a:pt x="73191" y="484054"/>
                      <a:pt x="97013" y="477918"/>
                      <a:pt x="134191" y="481888"/>
                    </a:cubicBezTo>
                    <a:cubicBezTo>
                      <a:pt x="155126" y="484054"/>
                      <a:pt x="175339" y="499936"/>
                      <a:pt x="190498" y="514735"/>
                    </a:cubicBezTo>
                    <a:cubicBezTo>
                      <a:pt x="190859" y="515096"/>
                      <a:pt x="190859" y="515817"/>
                      <a:pt x="191221" y="516178"/>
                    </a:cubicBezTo>
                    <a:cubicBezTo>
                      <a:pt x="191581" y="516900"/>
                      <a:pt x="192664" y="517622"/>
                      <a:pt x="193386" y="517983"/>
                    </a:cubicBezTo>
                    <a:cubicBezTo>
                      <a:pt x="205659" y="530616"/>
                      <a:pt x="213599" y="541806"/>
                      <a:pt x="214321" y="543249"/>
                    </a:cubicBezTo>
                    <a:cubicBezTo>
                      <a:pt x="222262" y="555161"/>
                      <a:pt x="231286" y="562019"/>
                      <a:pt x="242836" y="568877"/>
                    </a:cubicBezTo>
                    <a:cubicBezTo>
                      <a:pt x="239949" y="568516"/>
                      <a:pt x="236339" y="569960"/>
                      <a:pt x="233812" y="571403"/>
                    </a:cubicBezTo>
                    <a:close/>
                    <a:moveTo>
                      <a:pt x="242114" y="550107"/>
                    </a:moveTo>
                    <a:cubicBezTo>
                      <a:pt x="240309" y="548664"/>
                      <a:pt x="238505" y="547220"/>
                      <a:pt x="237061" y="545415"/>
                    </a:cubicBezTo>
                    <a:cubicBezTo>
                      <a:pt x="233451" y="541445"/>
                      <a:pt x="221540" y="526646"/>
                      <a:pt x="207463" y="512930"/>
                    </a:cubicBezTo>
                    <a:cubicBezTo>
                      <a:pt x="207824" y="511847"/>
                      <a:pt x="207824" y="510764"/>
                      <a:pt x="207102" y="509321"/>
                    </a:cubicBezTo>
                    <a:cubicBezTo>
                      <a:pt x="196996" y="494161"/>
                      <a:pt x="193386" y="472865"/>
                      <a:pt x="192303" y="453012"/>
                    </a:cubicBezTo>
                    <a:cubicBezTo>
                      <a:pt x="234534" y="479001"/>
                      <a:pt x="275682" y="473226"/>
                      <a:pt x="320800" y="452652"/>
                    </a:cubicBezTo>
                    <a:cubicBezTo>
                      <a:pt x="322244" y="465285"/>
                      <a:pt x="316469" y="500297"/>
                      <a:pt x="300227" y="526285"/>
                    </a:cubicBezTo>
                    <a:cubicBezTo>
                      <a:pt x="299505" y="526646"/>
                      <a:pt x="299144" y="527007"/>
                      <a:pt x="298783" y="527368"/>
                    </a:cubicBezTo>
                    <a:cubicBezTo>
                      <a:pt x="293008" y="534948"/>
                      <a:pt x="285789" y="541084"/>
                      <a:pt x="277848" y="546137"/>
                    </a:cubicBezTo>
                    <a:cubicBezTo>
                      <a:pt x="268463" y="551912"/>
                      <a:pt x="255108" y="549747"/>
                      <a:pt x="244641" y="549386"/>
                    </a:cubicBezTo>
                    <a:cubicBezTo>
                      <a:pt x="243558" y="549747"/>
                      <a:pt x="242836" y="549747"/>
                      <a:pt x="242114" y="550107"/>
                    </a:cubicBezTo>
                    <a:close/>
                  </a:path>
                </a:pathLst>
              </a:custGeom>
              <a:solidFill>
                <a:srgbClr val="000000"/>
              </a:solidFill>
              <a:ln w="3607" cap="flat">
                <a:noFill/>
                <a:prstDash val="solid"/>
                <a:miter/>
              </a:ln>
            </p:spPr>
            <p:txBody>
              <a:bodyPr rtlCol="0" anchor="ctr"/>
              <a:lstStyle/>
              <a:p>
                <a:endParaRPr lang="en-US"/>
              </a:p>
            </p:txBody>
          </p:sp>
          <p:sp>
            <p:nvSpPr>
              <p:cNvPr id="2226" name="Freeform 242">
                <a:extLst>
                  <a:ext uri="{FF2B5EF4-FFF2-40B4-BE49-F238E27FC236}">
                    <a16:creationId xmlns:a16="http://schemas.microsoft.com/office/drawing/2014/main" id="{F41226F9-68D5-3989-B3A0-C3483B5F0669}"/>
                  </a:ext>
                </a:extLst>
              </p:cNvPr>
              <p:cNvSpPr/>
              <p:nvPr/>
            </p:nvSpPr>
            <p:spPr>
              <a:xfrm>
                <a:off x="5632137" y="4664794"/>
                <a:ext cx="834564" cy="727121"/>
              </a:xfrm>
              <a:custGeom>
                <a:avLst/>
                <a:gdLst>
                  <a:gd name="connsiteX0" fmla="*/ 18453 w 834564"/>
                  <a:gd name="connsiteY0" fmla="*/ 671812 h 727121"/>
                  <a:gd name="connsiteX1" fmla="*/ 56714 w 834564"/>
                  <a:gd name="connsiteY1" fmla="*/ 688777 h 727121"/>
                  <a:gd name="connsiteX2" fmla="*/ 286276 w 834564"/>
                  <a:gd name="connsiteY2" fmla="*/ 722706 h 727121"/>
                  <a:gd name="connsiteX3" fmla="*/ 614016 w 834564"/>
                  <a:gd name="connsiteY3" fmla="*/ 719819 h 727121"/>
                  <a:gd name="connsiteX4" fmla="*/ 811094 w 834564"/>
                  <a:gd name="connsiteY4" fmla="*/ 677227 h 727121"/>
                  <a:gd name="connsiteX5" fmla="*/ 812177 w 834564"/>
                  <a:gd name="connsiteY5" fmla="*/ 676505 h 727121"/>
                  <a:gd name="connsiteX6" fmla="*/ 828780 w 834564"/>
                  <a:gd name="connsiteY6" fmla="*/ 649434 h 727121"/>
                  <a:gd name="connsiteX7" fmla="*/ 800626 w 834564"/>
                  <a:gd name="connsiteY7" fmla="*/ 608286 h 727121"/>
                  <a:gd name="connsiteX8" fmla="*/ 447620 w 834564"/>
                  <a:gd name="connsiteY8" fmla="*/ 575440 h 727121"/>
                  <a:gd name="connsiteX9" fmla="*/ 441845 w 834564"/>
                  <a:gd name="connsiteY9" fmla="*/ 429256 h 727121"/>
                  <a:gd name="connsiteX10" fmla="*/ 439318 w 834564"/>
                  <a:gd name="connsiteY10" fmla="*/ 374031 h 727121"/>
                  <a:gd name="connsiteX11" fmla="*/ 445815 w 834564"/>
                  <a:gd name="connsiteY11" fmla="*/ 339741 h 727121"/>
                  <a:gd name="connsiteX12" fmla="*/ 462418 w 834564"/>
                  <a:gd name="connsiteY12" fmla="*/ 289208 h 727121"/>
                  <a:gd name="connsiteX13" fmla="*/ 472886 w 834564"/>
                  <a:gd name="connsiteY13" fmla="*/ 257445 h 727121"/>
                  <a:gd name="connsiteX14" fmla="*/ 473608 w 834564"/>
                  <a:gd name="connsiteY14" fmla="*/ 257806 h 727121"/>
                  <a:gd name="connsiteX15" fmla="*/ 521614 w 834564"/>
                  <a:gd name="connsiteY15" fmla="*/ 241924 h 727121"/>
                  <a:gd name="connsiteX16" fmla="*/ 549407 w 834564"/>
                  <a:gd name="connsiteY16" fmla="*/ 284516 h 727121"/>
                  <a:gd name="connsiteX17" fmla="*/ 716165 w 834564"/>
                  <a:gd name="connsiteY17" fmla="*/ 390274 h 727121"/>
                  <a:gd name="connsiteX18" fmla="*/ 834194 w 834564"/>
                  <a:gd name="connsiteY18" fmla="*/ 350569 h 727121"/>
                  <a:gd name="connsiteX19" fmla="*/ 764532 w 834564"/>
                  <a:gd name="connsiteY19" fmla="*/ 317723 h 727121"/>
                  <a:gd name="connsiteX20" fmla="*/ 649750 w 834564"/>
                  <a:gd name="connsiteY20" fmla="*/ 217380 h 727121"/>
                  <a:gd name="connsiteX21" fmla="*/ 589111 w 834564"/>
                  <a:gd name="connsiteY21" fmla="*/ 172261 h 727121"/>
                  <a:gd name="connsiteX22" fmla="*/ 474691 w 834564"/>
                  <a:gd name="connsiteY22" fmla="*/ 225321 h 727121"/>
                  <a:gd name="connsiteX23" fmla="*/ 458448 w 834564"/>
                  <a:gd name="connsiteY23" fmla="*/ 257084 h 727121"/>
                  <a:gd name="connsiteX24" fmla="*/ 436070 w 834564"/>
                  <a:gd name="connsiteY24" fmla="*/ 323859 h 727121"/>
                  <a:gd name="connsiteX25" fmla="*/ 432460 w 834564"/>
                  <a:gd name="connsiteY25" fmla="*/ 294622 h 727121"/>
                  <a:gd name="connsiteX26" fmla="*/ 432821 w 834564"/>
                  <a:gd name="connsiteY26" fmla="*/ 175510 h 727121"/>
                  <a:gd name="connsiteX27" fmla="*/ 434265 w 834564"/>
                  <a:gd name="connsiteY27" fmla="*/ 85634 h 727121"/>
                  <a:gd name="connsiteX28" fmla="*/ 433543 w 834564"/>
                  <a:gd name="connsiteY28" fmla="*/ 26078 h 727121"/>
                  <a:gd name="connsiteX29" fmla="*/ 431738 w 834564"/>
                  <a:gd name="connsiteY29" fmla="*/ 14527 h 727121"/>
                  <a:gd name="connsiteX30" fmla="*/ 429211 w 834564"/>
                  <a:gd name="connsiteY30" fmla="*/ 5143 h 727121"/>
                  <a:gd name="connsiteX31" fmla="*/ 421270 w 834564"/>
                  <a:gd name="connsiteY31" fmla="*/ 1894 h 727121"/>
                  <a:gd name="connsiteX32" fmla="*/ 417300 w 834564"/>
                  <a:gd name="connsiteY32" fmla="*/ 18498 h 727121"/>
                  <a:gd name="connsiteX33" fmla="*/ 416939 w 834564"/>
                  <a:gd name="connsiteY33" fmla="*/ 21024 h 727121"/>
                  <a:gd name="connsiteX34" fmla="*/ 416578 w 834564"/>
                  <a:gd name="connsiteY34" fmla="*/ 26800 h 727121"/>
                  <a:gd name="connsiteX35" fmla="*/ 415134 w 834564"/>
                  <a:gd name="connsiteY35" fmla="*/ 65421 h 727121"/>
                  <a:gd name="connsiteX36" fmla="*/ 412608 w 834564"/>
                  <a:gd name="connsiteY36" fmla="*/ 134723 h 727121"/>
                  <a:gd name="connsiteX37" fmla="*/ 391312 w 834564"/>
                  <a:gd name="connsiteY37" fmla="*/ 121007 h 727121"/>
                  <a:gd name="connsiteX38" fmla="*/ 251625 w 834564"/>
                  <a:gd name="connsiteY38" fmla="*/ 104042 h 727121"/>
                  <a:gd name="connsiteX39" fmla="*/ 188821 w 834564"/>
                  <a:gd name="connsiteY39" fmla="*/ 226042 h 727121"/>
                  <a:gd name="connsiteX40" fmla="*/ 115187 w 834564"/>
                  <a:gd name="connsiteY40" fmla="*/ 352013 h 727121"/>
                  <a:gd name="connsiteX41" fmla="*/ 16288 w 834564"/>
                  <a:gd name="connsiteY41" fmla="*/ 414096 h 727121"/>
                  <a:gd name="connsiteX42" fmla="*/ 193152 w 834564"/>
                  <a:gd name="connsiteY42" fmla="*/ 354901 h 727121"/>
                  <a:gd name="connsiteX43" fmla="*/ 309738 w 834564"/>
                  <a:gd name="connsiteY43" fmla="*/ 200415 h 727121"/>
                  <a:gd name="connsiteX44" fmla="*/ 384454 w 834564"/>
                  <a:gd name="connsiteY44" fmla="*/ 143385 h 727121"/>
                  <a:gd name="connsiteX45" fmla="*/ 394921 w 834564"/>
                  <a:gd name="connsiteY45" fmla="*/ 140137 h 727121"/>
                  <a:gd name="connsiteX46" fmla="*/ 411164 w 834564"/>
                  <a:gd name="connsiteY46" fmla="*/ 151687 h 727121"/>
                  <a:gd name="connsiteX47" fmla="*/ 412608 w 834564"/>
                  <a:gd name="connsiteY47" fmla="*/ 152048 h 727121"/>
                  <a:gd name="connsiteX48" fmla="*/ 418744 w 834564"/>
                  <a:gd name="connsiteY48" fmla="*/ 319167 h 727121"/>
                  <a:gd name="connsiteX49" fmla="*/ 423075 w 834564"/>
                  <a:gd name="connsiteY49" fmla="*/ 377640 h 727121"/>
                  <a:gd name="connsiteX50" fmla="*/ 422714 w 834564"/>
                  <a:gd name="connsiteY50" fmla="*/ 378362 h 727121"/>
                  <a:gd name="connsiteX51" fmla="*/ 423075 w 834564"/>
                  <a:gd name="connsiteY51" fmla="*/ 379806 h 727121"/>
                  <a:gd name="connsiteX52" fmla="*/ 427768 w 834564"/>
                  <a:gd name="connsiteY52" fmla="*/ 508303 h 727121"/>
                  <a:gd name="connsiteX53" fmla="*/ 423075 w 834564"/>
                  <a:gd name="connsiteY53" fmla="*/ 512996 h 727121"/>
                  <a:gd name="connsiteX54" fmla="*/ 410803 w 834564"/>
                  <a:gd name="connsiteY54" fmla="*/ 509386 h 727121"/>
                  <a:gd name="connsiteX55" fmla="*/ 397809 w 834564"/>
                  <a:gd name="connsiteY55" fmla="*/ 473291 h 727121"/>
                  <a:gd name="connsiteX56" fmla="*/ 373986 w 834564"/>
                  <a:gd name="connsiteY56" fmla="*/ 447664 h 727121"/>
                  <a:gd name="connsiteX57" fmla="*/ 252347 w 834564"/>
                  <a:gd name="connsiteY57" fmla="*/ 422398 h 727121"/>
                  <a:gd name="connsiteX58" fmla="*/ 249460 w 834564"/>
                  <a:gd name="connsiteY58" fmla="*/ 445860 h 727121"/>
                  <a:gd name="connsiteX59" fmla="*/ 313708 w 834564"/>
                  <a:gd name="connsiteY59" fmla="*/ 508664 h 727121"/>
                  <a:gd name="connsiteX60" fmla="*/ 395282 w 834564"/>
                  <a:gd name="connsiteY60" fmla="*/ 524907 h 727121"/>
                  <a:gd name="connsiteX61" fmla="*/ 401780 w 834564"/>
                  <a:gd name="connsiteY61" fmla="*/ 520215 h 727121"/>
                  <a:gd name="connsiteX62" fmla="*/ 408999 w 834564"/>
                  <a:gd name="connsiteY62" fmla="*/ 524546 h 727121"/>
                  <a:gd name="connsiteX63" fmla="*/ 427768 w 834564"/>
                  <a:gd name="connsiteY63" fmla="*/ 525268 h 727121"/>
                  <a:gd name="connsiteX64" fmla="*/ 428489 w 834564"/>
                  <a:gd name="connsiteY64" fmla="*/ 575078 h 727121"/>
                  <a:gd name="connsiteX65" fmla="*/ 25672 w 834564"/>
                  <a:gd name="connsiteY65" fmla="*/ 609730 h 727121"/>
                  <a:gd name="connsiteX66" fmla="*/ 45 w 834564"/>
                  <a:gd name="connsiteY66" fmla="*/ 637883 h 727121"/>
                  <a:gd name="connsiteX67" fmla="*/ 9069 w 834564"/>
                  <a:gd name="connsiteY67" fmla="*/ 661345 h 727121"/>
                  <a:gd name="connsiteX68" fmla="*/ 18453 w 834564"/>
                  <a:gd name="connsiteY68" fmla="*/ 671812 h 727121"/>
                  <a:gd name="connsiteX69" fmla="*/ 519448 w 834564"/>
                  <a:gd name="connsiteY69" fmla="*/ 201137 h 727121"/>
                  <a:gd name="connsiteX70" fmla="*/ 617987 w 834564"/>
                  <a:gd name="connsiteY70" fmla="*/ 208356 h 727121"/>
                  <a:gd name="connsiteX71" fmla="*/ 752259 w 834564"/>
                  <a:gd name="connsiteY71" fmla="*/ 327108 h 727121"/>
                  <a:gd name="connsiteX72" fmla="*/ 779691 w 834564"/>
                  <a:gd name="connsiteY72" fmla="*/ 344433 h 727121"/>
                  <a:gd name="connsiteX73" fmla="*/ 800626 w 834564"/>
                  <a:gd name="connsiteY73" fmla="*/ 357427 h 727121"/>
                  <a:gd name="connsiteX74" fmla="*/ 780413 w 834564"/>
                  <a:gd name="connsiteY74" fmla="*/ 362842 h 727121"/>
                  <a:gd name="connsiteX75" fmla="*/ 729880 w 834564"/>
                  <a:gd name="connsiteY75" fmla="*/ 379445 h 727121"/>
                  <a:gd name="connsiteX76" fmla="*/ 613295 w 834564"/>
                  <a:gd name="connsiteY76" fmla="*/ 332522 h 727121"/>
                  <a:gd name="connsiteX77" fmla="*/ 516561 w 834564"/>
                  <a:gd name="connsiteY77" fmla="*/ 222072 h 727121"/>
                  <a:gd name="connsiteX78" fmla="*/ 519448 w 834564"/>
                  <a:gd name="connsiteY78" fmla="*/ 201137 h 727121"/>
                  <a:gd name="connsiteX79" fmla="*/ 369294 w 834564"/>
                  <a:gd name="connsiteY79" fmla="*/ 129308 h 727121"/>
                  <a:gd name="connsiteX80" fmla="*/ 234300 w 834564"/>
                  <a:gd name="connsiteY80" fmla="*/ 288847 h 727121"/>
                  <a:gd name="connsiteX81" fmla="*/ 117714 w 834564"/>
                  <a:gd name="connsiteY81" fmla="*/ 388108 h 727121"/>
                  <a:gd name="connsiteX82" fmla="*/ 86311 w 834564"/>
                  <a:gd name="connsiteY82" fmla="*/ 392800 h 727121"/>
                  <a:gd name="connsiteX83" fmla="*/ 219501 w 834564"/>
                  <a:gd name="connsiteY83" fmla="*/ 190309 h 727121"/>
                  <a:gd name="connsiteX84" fmla="*/ 263537 w 834564"/>
                  <a:gd name="connsiteY84" fmla="*/ 115954 h 727121"/>
                  <a:gd name="connsiteX85" fmla="*/ 349442 w 834564"/>
                  <a:gd name="connsiteY85" fmla="*/ 110178 h 727121"/>
                  <a:gd name="connsiteX86" fmla="*/ 369294 w 834564"/>
                  <a:gd name="connsiteY86" fmla="*/ 129308 h 727121"/>
                  <a:gd name="connsiteX87" fmla="*/ 394921 w 834564"/>
                  <a:gd name="connsiteY87" fmla="*/ 506138 h 727121"/>
                  <a:gd name="connsiteX88" fmla="*/ 388063 w 834564"/>
                  <a:gd name="connsiteY88" fmla="*/ 510108 h 727121"/>
                  <a:gd name="connsiteX89" fmla="*/ 342945 w 834564"/>
                  <a:gd name="connsiteY89" fmla="*/ 509025 h 727121"/>
                  <a:gd name="connsiteX90" fmla="*/ 284472 w 834564"/>
                  <a:gd name="connsiteY90" fmla="*/ 456688 h 727121"/>
                  <a:gd name="connsiteX91" fmla="*/ 269312 w 834564"/>
                  <a:gd name="connsiteY91" fmla="*/ 432504 h 727121"/>
                  <a:gd name="connsiteX92" fmla="*/ 368933 w 834564"/>
                  <a:gd name="connsiteY92" fmla="*/ 459937 h 727121"/>
                  <a:gd name="connsiteX93" fmla="*/ 381566 w 834564"/>
                  <a:gd name="connsiteY93" fmla="*/ 476179 h 727121"/>
                  <a:gd name="connsiteX94" fmla="*/ 394921 w 834564"/>
                  <a:gd name="connsiteY94" fmla="*/ 506138 h 727121"/>
                  <a:gd name="connsiteX95" fmla="*/ 448341 w 834564"/>
                  <a:gd name="connsiteY95" fmla="*/ 586268 h 727121"/>
                  <a:gd name="connsiteX96" fmla="*/ 551211 w 834564"/>
                  <a:gd name="connsiteY96" fmla="*/ 585907 h 727121"/>
                  <a:gd name="connsiteX97" fmla="*/ 725910 w 834564"/>
                  <a:gd name="connsiteY97" fmla="*/ 600706 h 727121"/>
                  <a:gd name="connsiteX98" fmla="*/ 791603 w 834564"/>
                  <a:gd name="connsiteY98" fmla="*/ 619114 h 727121"/>
                  <a:gd name="connsiteX99" fmla="*/ 811816 w 834564"/>
                  <a:gd name="connsiteY99" fmla="*/ 645824 h 727121"/>
                  <a:gd name="connsiteX100" fmla="*/ 810372 w 834564"/>
                  <a:gd name="connsiteY100" fmla="*/ 659179 h 727121"/>
                  <a:gd name="connsiteX101" fmla="*/ 799543 w 834564"/>
                  <a:gd name="connsiteY101" fmla="*/ 671452 h 727121"/>
                  <a:gd name="connsiteX102" fmla="*/ 712194 w 834564"/>
                  <a:gd name="connsiteY102" fmla="*/ 698884 h 727121"/>
                  <a:gd name="connsiteX103" fmla="*/ 604993 w 834564"/>
                  <a:gd name="connsiteY103" fmla="*/ 651960 h 727121"/>
                  <a:gd name="connsiteX104" fmla="*/ 450146 w 834564"/>
                  <a:gd name="connsiteY104" fmla="*/ 641132 h 727121"/>
                  <a:gd name="connsiteX105" fmla="*/ 449785 w 834564"/>
                  <a:gd name="connsiteY105" fmla="*/ 634996 h 727121"/>
                  <a:gd name="connsiteX106" fmla="*/ 448341 w 834564"/>
                  <a:gd name="connsiteY106" fmla="*/ 586268 h 727121"/>
                  <a:gd name="connsiteX107" fmla="*/ 448341 w 834564"/>
                  <a:gd name="connsiteY107" fmla="*/ 586268 h 727121"/>
                  <a:gd name="connsiteX108" fmla="*/ 451951 w 834564"/>
                  <a:gd name="connsiteY108" fmla="*/ 654487 h 727121"/>
                  <a:gd name="connsiteX109" fmla="*/ 451951 w 834564"/>
                  <a:gd name="connsiteY109" fmla="*/ 653765 h 727121"/>
                  <a:gd name="connsiteX110" fmla="*/ 573230 w 834564"/>
                  <a:gd name="connsiteY110" fmla="*/ 656292 h 727121"/>
                  <a:gd name="connsiteX111" fmla="*/ 694869 w 834564"/>
                  <a:gd name="connsiteY111" fmla="*/ 701410 h 727121"/>
                  <a:gd name="connsiteX112" fmla="*/ 667437 w 834564"/>
                  <a:gd name="connsiteY112" fmla="*/ 704659 h 727121"/>
                  <a:gd name="connsiteX113" fmla="*/ 446537 w 834564"/>
                  <a:gd name="connsiteY113" fmla="*/ 714043 h 727121"/>
                  <a:gd name="connsiteX114" fmla="*/ 140093 w 834564"/>
                  <a:gd name="connsiteY114" fmla="*/ 693469 h 727121"/>
                  <a:gd name="connsiteX115" fmla="*/ 274365 w 834564"/>
                  <a:gd name="connsiteY115" fmla="*/ 659540 h 727121"/>
                  <a:gd name="connsiteX116" fmla="*/ 395643 w 834564"/>
                  <a:gd name="connsiteY116" fmla="*/ 652321 h 727121"/>
                  <a:gd name="connsiteX117" fmla="*/ 429933 w 834564"/>
                  <a:gd name="connsiteY117" fmla="*/ 654848 h 727121"/>
                  <a:gd name="connsiteX118" fmla="*/ 410803 w 834564"/>
                  <a:gd name="connsiteY118" fmla="*/ 660262 h 727121"/>
                  <a:gd name="connsiteX119" fmla="*/ 399614 w 834564"/>
                  <a:gd name="connsiteY119" fmla="*/ 665677 h 727121"/>
                  <a:gd name="connsiteX120" fmla="*/ 407916 w 834564"/>
                  <a:gd name="connsiteY120" fmla="*/ 677588 h 727121"/>
                  <a:gd name="connsiteX121" fmla="*/ 421632 w 834564"/>
                  <a:gd name="connsiteY121" fmla="*/ 681197 h 727121"/>
                  <a:gd name="connsiteX122" fmla="*/ 451951 w 834564"/>
                  <a:gd name="connsiteY122" fmla="*/ 654487 h 727121"/>
                  <a:gd name="connsiteX123" fmla="*/ 42637 w 834564"/>
                  <a:gd name="connsiteY123" fmla="*/ 617670 h 727121"/>
                  <a:gd name="connsiteX124" fmla="*/ 428489 w 834564"/>
                  <a:gd name="connsiteY124" fmla="*/ 586629 h 727121"/>
                  <a:gd name="connsiteX125" fmla="*/ 429211 w 834564"/>
                  <a:gd name="connsiteY125" fmla="*/ 637162 h 727121"/>
                  <a:gd name="connsiteX126" fmla="*/ 429211 w 834564"/>
                  <a:gd name="connsiteY126" fmla="*/ 642215 h 727121"/>
                  <a:gd name="connsiteX127" fmla="*/ 420188 w 834564"/>
                  <a:gd name="connsiteY127" fmla="*/ 642576 h 727121"/>
                  <a:gd name="connsiteX128" fmla="*/ 319844 w 834564"/>
                  <a:gd name="connsiteY128" fmla="*/ 645463 h 727121"/>
                  <a:gd name="connsiteX129" fmla="*/ 122045 w 834564"/>
                  <a:gd name="connsiteY129" fmla="*/ 691304 h 727121"/>
                  <a:gd name="connsiteX130" fmla="*/ 107607 w 834564"/>
                  <a:gd name="connsiteY130" fmla="*/ 688055 h 727121"/>
                  <a:gd name="connsiteX131" fmla="*/ 42276 w 834564"/>
                  <a:gd name="connsiteY131" fmla="*/ 668925 h 727121"/>
                  <a:gd name="connsiteX132" fmla="*/ 18453 w 834564"/>
                  <a:gd name="connsiteY132" fmla="*/ 638606 h 727121"/>
                  <a:gd name="connsiteX133" fmla="*/ 42637 w 834564"/>
                  <a:gd name="connsiteY133" fmla="*/ 617670 h 72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834564" h="727121">
                    <a:moveTo>
                      <a:pt x="18453" y="671812"/>
                    </a:moveTo>
                    <a:cubicBezTo>
                      <a:pt x="29282" y="681558"/>
                      <a:pt x="42998" y="685167"/>
                      <a:pt x="56714" y="688777"/>
                    </a:cubicBezTo>
                    <a:cubicBezTo>
                      <a:pt x="131791" y="708629"/>
                      <a:pt x="209034" y="718375"/>
                      <a:pt x="286276" y="722706"/>
                    </a:cubicBezTo>
                    <a:cubicBezTo>
                      <a:pt x="395282" y="728842"/>
                      <a:pt x="505010" y="729203"/>
                      <a:pt x="614016" y="719819"/>
                    </a:cubicBezTo>
                    <a:cubicBezTo>
                      <a:pt x="676460" y="714404"/>
                      <a:pt x="756951" y="715126"/>
                      <a:pt x="811094" y="677227"/>
                    </a:cubicBezTo>
                    <a:cubicBezTo>
                      <a:pt x="811455" y="676866"/>
                      <a:pt x="811816" y="676866"/>
                      <a:pt x="812177" y="676505"/>
                    </a:cubicBezTo>
                    <a:cubicBezTo>
                      <a:pt x="823366" y="668564"/>
                      <a:pt x="828419" y="659179"/>
                      <a:pt x="828780" y="649434"/>
                    </a:cubicBezTo>
                    <a:cubicBezTo>
                      <a:pt x="829141" y="634996"/>
                      <a:pt x="818313" y="620197"/>
                      <a:pt x="800626" y="608286"/>
                    </a:cubicBezTo>
                    <a:cubicBezTo>
                      <a:pt x="742875" y="570026"/>
                      <a:pt x="530277" y="577966"/>
                      <a:pt x="447620" y="575440"/>
                    </a:cubicBezTo>
                    <a:cubicBezTo>
                      <a:pt x="445454" y="524185"/>
                      <a:pt x="443289" y="472208"/>
                      <a:pt x="441845" y="429256"/>
                    </a:cubicBezTo>
                    <a:cubicBezTo>
                      <a:pt x="441122" y="401463"/>
                      <a:pt x="440401" y="401824"/>
                      <a:pt x="439318" y="374031"/>
                    </a:cubicBezTo>
                    <a:cubicBezTo>
                      <a:pt x="443289" y="362842"/>
                      <a:pt x="444010" y="351291"/>
                      <a:pt x="445815" y="339741"/>
                    </a:cubicBezTo>
                    <a:cubicBezTo>
                      <a:pt x="447981" y="323137"/>
                      <a:pt x="457004" y="305451"/>
                      <a:pt x="462418" y="289208"/>
                    </a:cubicBezTo>
                    <a:cubicBezTo>
                      <a:pt x="464584" y="282350"/>
                      <a:pt x="468194" y="270078"/>
                      <a:pt x="472886" y="257445"/>
                    </a:cubicBezTo>
                    <a:cubicBezTo>
                      <a:pt x="473247" y="257806"/>
                      <a:pt x="473247" y="257806"/>
                      <a:pt x="473608" y="257806"/>
                    </a:cubicBezTo>
                    <a:cubicBezTo>
                      <a:pt x="492016" y="225682"/>
                      <a:pt x="491655" y="220267"/>
                      <a:pt x="521614" y="241924"/>
                    </a:cubicBezTo>
                    <a:cubicBezTo>
                      <a:pt x="534969" y="251670"/>
                      <a:pt x="540022" y="272244"/>
                      <a:pt x="549407" y="284516"/>
                    </a:cubicBezTo>
                    <a:cubicBezTo>
                      <a:pt x="591999" y="340102"/>
                      <a:pt x="640727" y="385220"/>
                      <a:pt x="716165" y="390274"/>
                    </a:cubicBezTo>
                    <a:cubicBezTo>
                      <a:pt x="777165" y="394605"/>
                      <a:pt x="839969" y="347682"/>
                      <a:pt x="834194" y="350569"/>
                    </a:cubicBezTo>
                    <a:cubicBezTo>
                      <a:pt x="828058" y="353818"/>
                      <a:pt x="798460" y="344794"/>
                      <a:pt x="764532" y="317723"/>
                    </a:cubicBezTo>
                    <a:cubicBezTo>
                      <a:pt x="724827" y="285960"/>
                      <a:pt x="683319" y="256362"/>
                      <a:pt x="649750" y="217380"/>
                    </a:cubicBezTo>
                    <a:cubicBezTo>
                      <a:pt x="632786" y="197888"/>
                      <a:pt x="612573" y="183090"/>
                      <a:pt x="589111" y="172261"/>
                    </a:cubicBezTo>
                    <a:cubicBezTo>
                      <a:pt x="553377" y="155297"/>
                      <a:pt x="496348" y="187421"/>
                      <a:pt x="474691" y="225321"/>
                    </a:cubicBezTo>
                    <a:cubicBezTo>
                      <a:pt x="469637" y="233983"/>
                      <a:pt x="463501" y="248421"/>
                      <a:pt x="458448" y="257084"/>
                    </a:cubicBezTo>
                    <a:cubicBezTo>
                      <a:pt x="446537" y="276936"/>
                      <a:pt x="441122" y="300398"/>
                      <a:pt x="436070" y="323859"/>
                    </a:cubicBezTo>
                    <a:cubicBezTo>
                      <a:pt x="434987" y="314114"/>
                      <a:pt x="433904" y="304368"/>
                      <a:pt x="432460" y="294622"/>
                    </a:cubicBezTo>
                    <a:cubicBezTo>
                      <a:pt x="426324" y="254197"/>
                      <a:pt x="430655" y="215214"/>
                      <a:pt x="432821" y="175510"/>
                    </a:cubicBezTo>
                    <a:cubicBezTo>
                      <a:pt x="434626" y="145551"/>
                      <a:pt x="425963" y="115232"/>
                      <a:pt x="434265" y="85634"/>
                    </a:cubicBezTo>
                    <a:cubicBezTo>
                      <a:pt x="435347" y="81664"/>
                      <a:pt x="435708" y="49900"/>
                      <a:pt x="433543" y="26078"/>
                    </a:cubicBezTo>
                    <a:cubicBezTo>
                      <a:pt x="433182" y="21746"/>
                      <a:pt x="432460" y="17776"/>
                      <a:pt x="431738" y="14527"/>
                    </a:cubicBezTo>
                    <a:cubicBezTo>
                      <a:pt x="431016" y="10918"/>
                      <a:pt x="430294" y="7669"/>
                      <a:pt x="429211" y="5143"/>
                    </a:cubicBezTo>
                    <a:cubicBezTo>
                      <a:pt x="427046" y="89"/>
                      <a:pt x="424519" y="-1715"/>
                      <a:pt x="421270" y="1894"/>
                    </a:cubicBezTo>
                    <a:cubicBezTo>
                      <a:pt x="419466" y="4060"/>
                      <a:pt x="418022" y="10557"/>
                      <a:pt x="417300" y="18498"/>
                    </a:cubicBezTo>
                    <a:cubicBezTo>
                      <a:pt x="417300" y="19219"/>
                      <a:pt x="417300" y="19942"/>
                      <a:pt x="416939" y="21024"/>
                    </a:cubicBezTo>
                    <a:cubicBezTo>
                      <a:pt x="416939" y="22829"/>
                      <a:pt x="416578" y="24634"/>
                      <a:pt x="416578" y="26800"/>
                    </a:cubicBezTo>
                    <a:cubicBezTo>
                      <a:pt x="415495" y="42681"/>
                      <a:pt x="415495" y="60728"/>
                      <a:pt x="415134" y="65421"/>
                    </a:cubicBezTo>
                    <a:cubicBezTo>
                      <a:pt x="414051" y="83468"/>
                      <a:pt x="412608" y="112705"/>
                      <a:pt x="412608" y="134723"/>
                    </a:cubicBezTo>
                    <a:cubicBezTo>
                      <a:pt x="405750" y="129670"/>
                      <a:pt x="399253" y="124255"/>
                      <a:pt x="391312" y="121007"/>
                    </a:cubicBezTo>
                    <a:cubicBezTo>
                      <a:pt x="364963" y="84190"/>
                      <a:pt x="285915" y="74084"/>
                      <a:pt x="251625" y="104042"/>
                    </a:cubicBezTo>
                    <a:cubicBezTo>
                      <a:pt x="214087" y="136889"/>
                      <a:pt x="204702" y="182729"/>
                      <a:pt x="188821" y="226042"/>
                    </a:cubicBezTo>
                    <a:cubicBezTo>
                      <a:pt x="172217" y="272244"/>
                      <a:pt x="152726" y="318084"/>
                      <a:pt x="115187" y="352013"/>
                    </a:cubicBezTo>
                    <a:cubicBezTo>
                      <a:pt x="86311" y="378362"/>
                      <a:pt x="53826" y="400019"/>
                      <a:pt x="16288" y="414096"/>
                    </a:cubicBezTo>
                    <a:cubicBezTo>
                      <a:pt x="81980" y="413735"/>
                      <a:pt x="144785" y="403628"/>
                      <a:pt x="193152" y="354901"/>
                    </a:cubicBezTo>
                    <a:cubicBezTo>
                      <a:pt x="238992" y="308700"/>
                      <a:pt x="274726" y="254918"/>
                      <a:pt x="309738" y="200415"/>
                    </a:cubicBezTo>
                    <a:cubicBezTo>
                      <a:pt x="327424" y="172983"/>
                      <a:pt x="346554" y="145551"/>
                      <a:pt x="384454" y="143385"/>
                    </a:cubicBezTo>
                    <a:cubicBezTo>
                      <a:pt x="388424" y="143025"/>
                      <a:pt x="392395" y="142303"/>
                      <a:pt x="394921" y="140137"/>
                    </a:cubicBezTo>
                    <a:cubicBezTo>
                      <a:pt x="400336" y="144468"/>
                      <a:pt x="405389" y="148800"/>
                      <a:pt x="411164" y="151687"/>
                    </a:cubicBezTo>
                    <a:cubicBezTo>
                      <a:pt x="411525" y="152048"/>
                      <a:pt x="411886" y="152048"/>
                      <a:pt x="412608" y="152048"/>
                    </a:cubicBezTo>
                    <a:cubicBezTo>
                      <a:pt x="414774" y="207634"/>
                      <a:pt x="413330" y="262859"/>
                      <a:pt x="418744" y="319167"/>
                    </a:cubicBezTo>
                    <a:cubicBezTo>
                      <a:pt x="420549" y="338658"/>
                      <a:pt x="421993" y="358149"/>
                      <a:pt x="423075" y="377640"/>
                    </a:cubicBezTo>
                    <a:cubicBezTo>
                      <a:pt x="423075" y="378001"/>
                      <a:pt x="423075" y="378001"/>
                      <a:pt x="422714" y="378362"/>
                    </a:cubicBezTo>
                    <a:cubicBezTo>
                      <a:pt x="422353" y="379084"/>
                      <a:pt x="422714" y="379445"/>
                      <a:pt x="423075" y="379806"/>
                    </a:cubicBezTo>
                    <a:cubicBezTo>
                      <a:pt x="426324" y="435753"/>
                      <a:pt x="427046" y="451995"/>
                      <a:pt x="427768" y="508303"/>
                    </a:cubicBezTo>
                    <a:cubicBezTo>
                      <a:pt x="425963" y="508303"/>
                      <a:pt x="424519" y="513717"/>
                      <a:pt x="423075" y="512996"/>
                    </a:cubicBezTo>
                    <a:cubicBezTo>
                      <a:pt x="418383" y="511552"/>
                      <a:pt x="414774" y="512635"/>
                      <a:pt x="410803" y="509386"/>
                    </a:cubicBezTo>
                    <a:cubicBezTo>
                      <a:pt x="414413" y="495309"/>
                      <a:pt x="405389" y="484842"/>
                      <a:pt x="397809" y="473291"/>
                    </a:cubicBezTo>
                    <a:cubicBezTo>
                      <a:pt x="391673" y="463546"/>
                      <a:pt x="384454" y="453078"/>
                      <a:pt x="373986" y="447664"/>
                    </a:cubicBezTo>
                    <a:cubicBezTo>
                      <a:pt x="342945" y="421676"/>
                      <a:pt x="282667" y="407599"/>
                      <a:pt x="252347" y="422398"/>
                    </a:cubicBezTo>
                    <a:cubicBezTo>
                      <a:pt x="239714" y="428534"/>
                      <a:pt x="240075" y="436836"/>
                      <a:pt x="249460" y="445860"/>
                    </a:cubicBezTo>
                    <a:cubicBezTo>
                      <a:pt x="270756" y="466794"/>
                      <a:pt x="290968" y="489173"/>
                      <a:pt x="313708" y="508664"/>
                    </a:cubicBezTo>
                    <a:cubicBezTo>
                      <a:pt x="343306" y="534292"/>
                      <a:pt x="373626" y="538984"/>
                      <a:pt x="395282" y="524907"/>
                    </a:cubicBezTo>
                    <a:cubicBezTo>
                      <a:pt x="397448" y="523463"/>
                      <a:pt x="399975" y="522019"/>
                      <a:pt x="401780" y="520215"/>
                    </a:cubicBezTo>
                    <a:cubicBezTo>
                      <a:pt x="403945" y="522019"/>
                      <a:pt x="406472" y="523463"/>
                      <a:pt x="408999" y="524546"/>
                    </a:cubicBezTo>
                    <a:cubicBezTo>
                      <a:pt x="414774" y="526351"/>
                      <a:pt x="421632" y="525629"/>
                      <a:pt x="427768" y="525268"/>
                    </a:cubicBezTo>
                    <a:cubicBezTo>
                      <a:pt x="427768" y="538984"/>
                      <a:pt x="428128" y="554144"/>
                      <a:pt x="428489" y="575078"/>
                    </a:cubicBezTo>
                    <a:cubicBezTo>
                      <a:pt x="424519" y="574357"/>
                      <a:pt x="94252" y="576883"/>
                      <a:pt x="25672" y="609730"/>
                    </a:cubicBezTo>
                    <a:cubicBezTo>
                      <a:pt x="7264" y="618392"/>
                      <a:pt x="-677" y="626333"/>
                      <a:pt x="45" y="637883"/>
                    </a:cubicBezTo>
                    <a:cubicBezTo>
                      <a:pt x="406" y="644381"/>
                      <a:pt x="3654" y="651960"/>
                      <a:pt x="9069" y="661345"/>
                    </a:cubicBezTo>
                    <a:cubicBezTo>
                      <a:pt x="11595" y="664594"/>
                      <a:pt x="14844" y="668564"/>
                      <a:pt x="18453" y="671812"/>
                    </a:cubicBezTo>
                    <a:close/>
                    <a:moveTo>
                      <a:pt x="519448" y="201137"/>
                    </a:moveTo>
                    <a:cubicBezTo>
                      <a:pt x="545436" y="173344"/>
                      <a:pt x="585141" y="174066"/>
                      <a:pt x="617987" y="208356"/>
                    </a:cubicBezTo>
                    <a:cubicBezTo>
                      <a:pt x="659496" y="251670"/>
                      <a:pt x="704253" y="291374"/>
                      <a:pt x="752259" y="327108"/>
                    </a:cubicBezTo>
                    <a:cubicBezTo>
                      <a:pt x="760922" y="333605"/>
                      <a:pt x="770668" y="338658"/>
                      <a:pt x="779691" y="344433"/>
                    </a:cubicBezTo>
                    <a:cubicBezTo>
                      <a:pt x="785466" y="348043"/>
                      <a:pt x="801348" y="347682"/>
                      <a:pt x="800626" y="357427"/>
                    </a:cubicBezTo>
                    <a:cubicBezTo>
                      <a:pt x="800626" y="357427"/>
                      <a:pt x="785827" y="359954"/>
                      <a:pt x="780413" y="362842"/>
                    </a:cubicBezTo>
                    <a:cubicBezTo>
                      <a:pt x="764893" y="371143"/>
                      <a:pt x="747567" y="378362"/>
                      <a:pt x="729880" y="379445"/>
                    </a:cubicBezTo>
                    <a:cubicBezTo>
                      <a:pt x="686206" y="375836"/>
                      <a:pt x="646502" y="362481"/>
                      <a:pt x="613295" y="332522"/>
                    </a:cubicBezTo>
                    <a:cubicBezTo>
                      <a:pt x="576478" y="299676"/>
                      <a:pt x="556265" y="252392"/>
                      <a:pt x="516561" y="222072"/>
                    </a:cubicBezTo>
                    <a:cubicBezTo>
                      <a:pt x="508259" y="215575"/>
                      <a:pt x="512951" y="207995"/>
                      <a:pt x="519448" y="201137"/>
                    </a:cubicBezTo>
                    <a:close/>
                    <a:moveTo>
                      <a:pt x="369294" y="129308"/>
                    </a:moveTo>
                    <a:cubicBezTo>
                      <a:pt x="317679" y="127865"/>
                      <a:pt x="275448" y="236871"/>
                      <a:pt x="234300" y="288847"/>
                    </a:cubicBezTo>
                    <a:cubicBezTo>
                      <a:pt x="201815" y="329995"/>
                      <a:pt x="170773" y="371143"/>
                      <a:pt x="117714" y="388108"/>
                    </a:cubicBezTo>
                    <a:cubicBezTo>
                      <a:pt x="109051" y="390995"/>
                      <a:pt x="100749" y="400741"/>
                      <a:pt x="86311" y="392800"/>
                    </a:cubicBezTo>
                    <a:cubicBezTo>
                      <a:pt x="165359" y="347682"/>
                      <a:pt x="191347" y="265747"/>
                      <a:pt x="219501" y="190309"/>
                    </a:cubicBezTo>
                    <a:cubicBezTo>
                      <a:pt x="229607" y="162877"/>
                      <a:pt x="241158" y="135806"/>
                      <a:pt x="263537" y="115954"/>
                    </a:cubicBezTo>
                    <a:cubicBezTo>
                      <a:pt x="286998" y="95018"/>
                      <a:pt x="327063" y="92492"/>
                      <a:pt x="349442" y="110178"/>
                    </a:cubicBezTo>
                    <a:cubicBezTo>
                      <a:pt x="357022" y="115954"/>
                      <a:pt x="379040" y="121368"/>
                      <a:pt x="369294" y="129308"/>
                    </a:cubicBezTo>
                    <a:close/>
                    <a:moveTo>
                      <a:pt x="394921" y="506138"/>
                    </a:moveTo>
                    <a:cubicBezTo>
                      <a:pt x="392395" y="506860"/>
                      <a:pt x="389868" y="508664"/>
                      <a:pt x="388063" y="510108"/>
                    </a:cubicBezTo>
                    <a:cubicBezTo>
                      <a:pt x="372542" y="523824"/>
                      <a:pt x="358105" y="516605"/>
                      <a:pt x="342945" y="509025"/>
                    </a:cubicBezTo>
                    <a:cubicBezTo>
                      <a:pt x="318400" y="497114"/>
                      <a:pt x="301075" y="477623"/>
                      <a:pt x="284472" y="456688"/>
                    </a:cubicBezTo>
                    <a:cubicBezTo>
                      <a:pt x="280140" y="451274"/>
                      <a:pt x="262454" y="437918"/>
                      <a:pt x="269312" y="432504"/>
                    </a:cubicBezTo>
                    <a:cubicBezTo>
                      <a:pt x="288442" y="417705"/>
                      <a:pt x="335365" y="439001"/>
                      <a:pt x="368933" y="459937"/>
                    </a:cubicBezTo>
                    <a:cubicBezTo>
                      <a:pt x="373986" y="464629"/>
                      <a:pt x="377957" y="470765"/>
                      <a:pt x="381566" y="476179"/>
                    </a:cubicBezTo>
                    <a:cubicBezTo>
                      <a:pt x="386620" y="484842"/>
                      <a:pt x="397087" y="496031"/>
                      <a:pt x="394921" y="506138"/>
                    </a:cubicBezTo>
                    <a:close/>
                    <a:moveTo>
                      <a:pt x="448341" y="586268"/>
                    </a:moveTo>
                    <a:cubicBezTo>
                      <a:pt x="473247" y="588795"/>
                      <a:pt x="514034" y="584463"/>
                      <a:pt x="551211" y="585907"/>
                    </a:cubicBezTo>
                    <a:cubicBezTo>
                      <a:pt x="625567" y="588434"/>
                      <a:pt x="702448" y="596014"/>
                      <a:pt x="725910" y="600706"/>
                    </a:cubicBezTo>
                    <a:cubicBezTo>
                      <a:pt x="747567" y="605037"/>
                      <a:pt x="772833" y="606120"/>
                      <a:pt x="791603" y="619114"/>
                    </a:cubicBezTo>
                    <a:cubicBezTo>
                      <a:pt x="803514" y="627055"/>
                      <a:pt x="810372" y="636439"/>
                      <a:pt x="811816" y="645824"/>
                    </a:cubicBezTo>
                    <a:cubicBezTo>
                      <a:pt x="812537" y="650517"/>
                      <a:pt x="812177" y="654848"/>
                      <a:pt x="810372" y="659179"/>
                    </a:cubicBezTo>
                    <a:cubicBezTo>
                      <a:pt x="808206" y="663872"/>
                      <a:pt x="804958" y="667842"/>
                      <a:pt x="799543" y="671452"/>
                    </a:cubicBezTo>
                    <a:cubicBezTo>
                      <a:pt x="776443" y="686972"/>
                      <a:pt x="743597" y="694552"/>
                      <a:pt x="712194" y="698884"/>
                    </a:cubicBezTo>
                    <a:cubicBezTo>
                      <a:pt x="688371" y="663150"/>
                      <a:pt x="644336" y="658096"/>
                      <a:pt x="604993" y="651960"/>
                    </a:cubicBezTo>
                    <a:cubicBezTo>
                      <a:pt x="558070" y="644381"/>
                      <a:pt x="497791" y="638606"/>
                      <a:pt x="450146" y="641132"/>
                    </a:cubicBezTo>
                    <a:cubicBezTo>
                      <a:pt x="450146" y="638966"/>
                      <a:pt x="449785" y="637162"/>
                      <a:pt x="449785" y="634996"/>
                    </a:cubicBezTo>
                    <a:cubicBezTo>
                      <a:pt x="449785" y="622002"/>
                      <a:pt x="449064" y="601789"/>
                      <a:pt x="448341" y="586268"/>
                    </a:cubicBezTo>
                    <a:cubicBezTo>
                      <a:pt x="448341" y="586268"/>
                      <a:pt x="448341" y="586268"/>
                      <a:pt x="448341" y="586268"/>
                    </a:cubicBezTo>
                    <a:close/>
                    <a:moveTo>
                      <a:pt x="451951" y="654487"/>
                    </a:moveTo>
                    <a:cubicBezTo>
                      <a:pt x="451951" y="654126"/>
                      <a:pt x="451951" y="654126"/>
                      <a:pt x="451951" y="653765"/>
                    </a:cubicBezTo>
                    <a:cubicBezTo>
                      <a:pt x="488407" y="652682"/>
                      <a:pt x="536413" y="653043"/>
                      <a:pt x="573230" y="656292"/>
                    </a:cubicBezTo>
                    <a:cubicBezTo>
                      <a:pt x="614739" y="660262"/>
                      <a:pt x="668158" y="664594"/>
                      <a:pt x="694869" y="701410"/>
                    </a:cubicBezTo>
                    <a:cubicBezTo>
                      <a:pt x="685123" y="702493"/>
                      <a:pt x="676100" y="703576"/>
                      <a:pt x="667437" y="704659"/>
                    </a:cubicBezTo>
                    <a:cubicBezTo>
                      <a:pt x="594164" y="712961"/>
                      <a:pt x="520170" y="713321"/>
                      <a:pt x="446537" y="714043"/>
                    </a:cubicBezTo>
                    <a:cubicBezTo>
                      <a:pt x="343667" y="714765"/>
                      <a:pt x="241519" y="708990"/>
                      <a:pt x="140093" y="693469"/>
                    </a:cubicBezTo>
                    <a:cubicBezTo>
                      <a:pt x="180519" y="668203"/>
                      <a:pt x="228525" y="666037"/>
                      <a:pt x="274365" y="659540"/>
                    </a:cubicBezTo>
                    <a:cubicBezTo>
                      <a:pt x="321288" y="653043"/>
                      <a:pt x="348720" y="654848"/>
                      <a:pt x="395643" y="652321"/>
                    </a:cubicBezTo>
                    <a:cubicBezTo>
                      <a:pt x="401057" y="651960"/>
                      <a:pt x="424519" y="655209"/>
                      <a:pt x="429933" y="654848"/>
                    </a:cubicBezTo>
                    <a:cubicBezTo>
                      <a:pt x="428851" y="663150"/>
                      <a:pt x="424880" y="663150"/>
                      <a:pt x="410803" y="660262"/>
                    </a:cubicBezTo>
                    <a:cubicBezTo>
                      <a:pt x="406111" y="659179"/>
                      <a:pt x="401418" y="660262"/>
                      <a:pt x="399614" y="665677"/>
                    </a:cubicBezTo>
                    <a:cubicBezTo>
                      <a:pt x="397809" y="672534"/>
                      <a:pt x="402862" y="675783"/>
                      <a:pt x="407916" y="677588"/>
                    </a:cubicBezTo>
                    <a:cubicBezTo>
                      <a:pt x="413691" y="679753"/>
                      <a:pt x="419827" y="680836"/>
                      <a:pt x="421632" y="681197"/>
                    </a:cubicBezTo>
                    <a:cubicBezTo>
                      <a:pt x="453756" y="681558"/>
                      <a:pt x="459531" y="679753"/>
                      <a:pt x="451951" y="654487"/>
                    </a:cubicBezTo>
                    <a:close/>
                    <a:moveTo>
                      <a:pt x="42637" y="617670"/>
                    </a:moveTo>
                    <a:cubicBezTo>
                      <a:pt x="103998" y="582659"/>
                      <a:pt x="422714" y="587351"/>
                      <a:pt x="428489" y="586629"/>
                    </a:cubicBezTo>
                    <a:cubicBezTo>
                      <a:pt x="428851" y="603593"/>
                      <a:pt x="428851" y="625611"/>
                      <a:pt x="429211" y="637162"/>
                    </a:cubicBezTo>
                    <a:cubicBezTo>
                      <a:pt x="429211" y="638966"/>
                      <a:pt x="429211" y="640410"/>
                      <a:pt x="429211" y="642215"/>
                    </a:cubicBezTo>
                    <a:cubicBezTo>
                      <a:pt x="426324" y="642215"/>
                      <a:pt x="423075" y="642576"/>
                      <a:pt x="420188" y="642576"/>
                    </a:cubicBezTo>
                    <a:cubicBezTo>
                      <a:pt x="388785" y="644741"/>
                      <a:pt x="351247" y="643298"/>
                      <a:pt x="319844" y="645463"/>
                    </a:cubicBezTo>
                    <a:cubicBezTo>
                      <a:pt x="227803" y="652321"/>
                      <a:pt x="159223" y="668203"/>
                      <a:pt x="122045" y="691304"/>
                    </a:cubicBezTo>
                    <a:cubicBezTo>
                      <a:pt x="115187" y="690221"/>
                      <a:pt x="114104" y="689138"/>
                      <a:pt x="107607" y="688055"/>
                    </a:cubicBezTo>
                    <a:cubicBezTo>
                      <a:pt x="84868" y="684085"/>
                      <a:pt x="63211" y="678671"/>
                      <a:pt x="42276" y="668925"/>
                    </a:cubicBezTo>
                    <a:cubicBezTo>
                      <a:pt x="28560" y="662428"/>
                      <a:pt x="18453" y="654126"/>
                      <a:pt x="18453" y="638606"/>
                    </a:cubicBezTo>
                    <a:cubicBezTo>
                      <a:pt x="19175" y="624168"/>
                      <a:pt x="31086" y="624168"/>
                      <a:pt x="42637" y="617670"/>
                    </a:cubicBezTo>
                    <a:close/>
                  </a:path>
                </a:pathLst>
              </a:custGeom>
              <a:solidFill>
                <a:srgbClr val="000000"/>
              </a:solidFill>
              <a:ln w="3607" cap="flat">
                <a:noFill/>
                <a:prstDash val="solid"/>
                <a:miter/>
              </a:ln>
            </p:spPr>
            <p:txBody>
              <a:bodyPr rtlCol="0" anchor="ctr"/>
              <a:lstStyle/>
              <a:p>
                <a:endParaRPr lang="en-US"/>
              </a:p>
            </p:txBody>
          </p:sp>
          <p:sp>
            <p:nvSpPr>
              <p:cNvPr id="2227" name="Freeform 243">
                <a:extLst>
                  <a:ext uri="{FF2B5EF4-FFF2-40B4-BE49-F238E27FC236}">
                    <a16:creationId xmlns:a16="http://schemas.microsoft.com/office/drawing/2014/main" id="{AD83EA7E-1EEA-456D-845B-AB70D8438AC6}"/>
                  </a:ext>
                </a:extLst>
              </p:cNvPr>
              <p:cNvSpPr/>
              <p:nvPr/>
            </p:nvSpPr>
            <p:spPr>
              <a:xfrm>
                <a:off x="6402443" y="5554980"/>
                <a:ext cx="93869" cy="198521"/>
              </a:xfrm>
              <a:custGeom>
                <a:avLst/>
                <a:gdLst>
                  <a:gd name="connsiteX0" fmla="*/ 0 w 93869"/>
                  <a:gd name="connsiteY0" fmla="*/ 198521 h 198521"/>
                  <a:gd name="connsiteX1" fmla="*/ 92763 w 93869"/>
                  <a:gd name="connsiteY1" fmla="*/ 0 h 198521"/>
                  <a:gd name="connsiteX2" fmla="*/ 0 w 93869"/>
                  <a:gd name="connsiteY2" fmla="*/ 198521 h 198521"/>
                </a:gdLst>
                <a:ahLst/>
                <a:cxnLst>
                  <a:cxn ang="0">
                    <a:pos x="connsiteX0" y="connsiteY0"/>
                  </a:cxn>
                  <a:cxn ang="0">
                    <a:pos x="connsiteX1" y="connsiteY1"/>
                  </a:cxn>
                  <a:cxn ang="0">
                    <a:pos x="connsiteX2" y="connsiteY2"/>
                  </a:cxn>
                </a:cxnLst>
                <a:rect l="l" t="t" r="r" b="b"/>
                <a:pathLst>
                  <a:path w="93869" h="198521">
                    <a:moveTo>
                      <a:pt x="0" y="198521"/>
                    </a:moveTo>
                    <a:cubicBezTo>
                      <a:pt x="41509" y="167119"/>
                      <a:pt x="102870" y="34290"/>
                      <a:pt x="92763" y="0"/>
                    </a:cubicBezTo>
                    <a:cubicBezTo>
                      <a:pt x="63888" y="52337"/>
                      <a:pt x="45118" y="158817"/>
                      <a:pt x="0" y="198521"/>
                    </a:cubicBezTo>
                    <a:close/>
                  </a:path>
                </a:pathLst>
              </a:custGeom>
              <a:solidFill>
                <a:srgbClr val="000000"/>
              </a:solidFill>
              <a:ln w="3607" cap="flat">
                <a:noFill/>
                <a:prstDash val="solid"/>
                <a:miter/>
              </a:ln>
            </p:spPr>
            <p:txBody>
              <a:bodyPr rtlCol="0" anchor="ctr"/>
              <a:lstStyle/>
              <a:p>
                <a:endParaRPr lang="en-US"/>
              </a:p>
            </p:txBody>
          </p:sp>
        </p:grpSp>
        <p:grpSp>
          <p:nvGrpSpPr>
            <p:cNvPr id="2168" name="Graphic 4">
              <a:extLst>
                <a:ext uri="{FF2B5EF4-FFF2-40B4-BE49-F238E27FC236}">
                  <a16:creationId xmlns:a16="http://schemas.microsoft.com/office/drawing/2014/main" id="{A3234B35-BA36-BB27-5BE2-5A2A7FE85532}"/>
                </a:ext>
              </a:extLst>
            </p:cNvPr>
            <p:cNvGrpSpPr/>
            <p:nvPr/>
          </p:nvGrpSpPr>
          <p:grpSpPr>
            <a:xfrm>
              <a:off x="4292330" y="4001047"/>
              <a:ext cx="1504443" cy="1860051"/>
              <a:chOff x="4292330" y="4001047"/>
              <a:chExt cx="1504443" cy="1860051"/>
            </a:xfrm>
          </p:grpSpPr>
          <p:sp>
            <p:nvSpPr>
              <p:cNvPr id="2170" name="Freeform 245">
                <a:extLst>
                  <a:ext uri="{FF2B5EF4-FFF2-40B4-BE49-F238E27FC236}">
                    <a16:creationId xmlns:a16="http://schemas.microsoft.com/office/drawing/2014/main" id="{5D286373-488A-F444-A5DA-DFA5D0919D19}"/>
                  </a:ext>
                </a:extLst>
              </p:cNvPr>
              <p:cNvSpPr/>
              <p:nvPr/>
            </p:nvSpPr>
            <p:spPr>
              <a:xfrm>
                <a:off x="4689748" y="4600995"/>
                <a:ext cx="90236" cy="272515"/>
              </a:xfrm>
              <a:custGeom>
                <a:avLst/>
                <a:gdLst>
                  <a:gd name="connsiteX0" fmla="*/ 18047 w 90236"/>
                  <a:gd name="connsiteY0" fmla="*/ 235699 h 272515"/>
                  <a:gd name="connsiteX1" fmla="*/ 14077 w 90236"/>
                  <a:gd name="connsiteY1" fmla="*/ 272515 h 272515"/>
                  <a:gd name="connsiteX2" fmla="*/ 79408 w 90236"/>
                  <a:gd name="connsiteY2" fmla="*/ 160261 h 272515"/>
                  <a:gd name="connsiteX3" fmla="*/ 79048 w 90236"/>
                  <a:gd name="connsiteY3" fmla="*/ 35734 h 272515"/>
                  <a:gd name="connsiteX4" fmla="*/ 90237 w 90236"/>
                  <a:gd name="connsiteY4" fmla="*/ 0 h 272515"/>
                  <a:gd name="connsiteX5" fmla="*/ 27432 w 90236"/>
                  <a:gd name="connsiteY5" fmla="*/ 9385 h 272515"/>
                  <a:gd name="connsiteX6" fmla="*/ 18769 w 90236"/>
                  <a:gd name="connsiteY6" fmla="*/ 96012 h 272515"/>
                  <a:gd name="connsiteX7" fmla="*/ 0 w 90236"/>
                  <a:gd name="connsiteY7" fmla="*/ 153764 h 272515"/>
                  <a:gd name="connsiteX8" fmla="*/ 18047 w 90236"/>
                  <a:gd name="connsiteY8" fmla="*/ 235699 h 27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36" h="272515">
                    <a:moveTo>
                      <a:pt x="18047" y="235699"/>
                    </a:moveTo>
                    <a:cubicBezTo>
                      <a:pt x="19130" y="249415"/>
                      <a:pt x="17687" y="259521"/>
                      <a:pt x="14077" y="272515"/>
                    </a:cubicBezTo>
                    <a:cubicBezTo>
                      <a:pt x="44758" y="238225"/>
                      <a:pt x="75799" y="208267"/>
                      <a:pt x="79408" y="160261"/>
                    </a:cubicBezTo>
                    <a:cubicBezTo>
                      <a:pt x="82657" y="118752"/>
                      <a:pt x="74716" y="76882"/>
                      <a:pt x="79048" y="35734"/>
                    </a:cubicBezTo>
                    <a:cubicBezTo>
                      <a:pt x="80491" y="22740"/>
                      <a:pt x="83740" y="10107"/>
                      <a:pt x="90237" y="0"/>
                    </a:cubicBezTo>
                    <a:cubicBezTo>
                      <a:pt x="69302" y="3971"/>
                      <a:pt x="48367" y="7219"/>
                      <a:pt x="27432" y="9385"/>
                    </a:cubicBezTo>
                    <a:cubicBezTo>
                      <a:pt x="21657" y="38261"/>
                      <a:pt x="19852" y="66775"/>
                      <a:pt x="18769" y="96012"/>
                    </a:cubicBezTo>
                    <a:cubicBezTo>
                      <a:pt x="18047" y="117669"/>
                      <a:pt x="14438" y="137521"/>
                      <a:pt x="0" y="153764"/>
                    </a:cubicBezTo>
                    <a:cubicBezTo>
                      <a:pt x="11189" y="176864"/>
                      <a:pt x="15882" y="204657"/>
                      <a:pt x="18047" y="235699"/>
                    </a:cubicBezTo>
                    <a:close/>
                  </a:path>
                </a:pathLst>
              </a:custGeom>
              <a:solidFill>
                <a:srgbClr val="FFFFFF"/>
              </a:solidFill>
              <a:ln w="3607" cap="flat">
                <a:noFill/>
                <a:prstDash val="solid"/>
                <a:miter/>
              </a:ln>
            </p:spPr>
            <p:txBody>
              <a:bodyPr rtlCol="0" anchor="ctr"/>
              <a:lstStyle/>
              <a:p>
                <a:endParaRPr lang="en-US"/>
              </a:p>
            </p:txBody>
          </p:sp>
          <p:sp>
            <p:nvSpPr>
              <p:cNvPr id="2171" name="Freeform 246">
                <a:extLst>
                  <a:ext uri="{FF2B5EF4-FFF2-40B4-BE49-F238E27FC236}">
                    <a16:creationId xmlns:a16="http://schemas.microsoft.com/office/drawing/2014/main" id="{B174F3E1-9062-F54A-E26A-8A2FF423D5E3}"/>
                  </a:ext>
                </a:extLst>
              </p:cNvPr>
              <p:cNvSpPr/>
              <p:nvPr/>
            </p:nvSpPr>
            <p:spPr>
              <a:xfrm>
                <a:off x="4398361" y="4586533"/>
                <a:ext cx="648508" cy="1257925"/>
              </a:xfrm>
              <a:custGeom>
                <a:avLst/>
                <a:gdLst>
                  <a:gd name="connsiteX0" fmla="*/ 371517 w 648508"/>
                  <a:gd name="connsiteY0" fmla="*/ 223811 h 1257925"/>
                  <a:gd name="connsiteX1" fmla="*/ 302216 w 648508"/>
                  <a:gd name="connsiteY1" fmla="*/ 312605 h 1257925"/>
                  <a:gd name="connsiteX2" fmla="*/ 296801 w 648508"/>
                  <a:gd name="connsiteY2" fmla="*/ 314410 h 1257925"/>
                  <a:gd name="connsiteX3" fmla="*/ 172275 w 648508"/>
                  <a:gd name="connsiteY3" fmla="*/ 398871 h 1257925"/>
                  <a:gd name="connsiteX4" fmla="*/ 156393 w 648508"/>
                  <a:gd name="connsiteY4" fmla="*/ 398149 h 1257925"/>
                  <a:gd name="connsiteX5" fmla="*/ 149896 w 648508"/>
                  <a:gd name="connsiteY5" fmla="*/ 458789 h 1257925"/>
                  <a:gd name="connsiteX6" fmla="*/ 191044 w 648508"/>
                  <a:gd name="connsiteY6" fmla="*/ 751156 h 1257925"/>
                  <a:gd name="connsiteX7" fmla="*/ 180937 w 648508"/>
                  <a:gd name="connsiteY7" fmla="*/ 871712 h 1257925"/>
                  <a:gd name="connsiteX8" fmla="*/ 121020 w 648508"/>
                  <a:gd name="connsiteY8" fmla="*/ 1010316 h 1257925"/>
                  <a:gd name="connsiteX9" fmla="*/ 28978 w 648508"/>
                  <a:gd name="connsiteY9" fmla="*/ 1118239 h 1257925"/>
                  <a:gd name="connsiteX10" fmla="*/ 14902 w 648508"/>
                  <a:gd name="connsiteY10" fmla="*/ 1216778 h 1257925"/>
                  <a:gd name="connsiteX11" fmla="*/ 89618 w 648508"/>
                  <a:gd name="connsiteY11" fmla="*/ 1222914 h 1257925"/>
                  <a:gd name="connsiteX12" fmla="*/ 115245 w 648508"/>
                  <a:gd name="connsiteY12" fmla="*/ 1199092 h 1257925"/>
                  <a:gd name="connsiteX13" fmla="*/ 320985 w 648508"/>
                  <a:gd name="connsiteY13" fmla="*/ 928742 h 1257925"/>
                  <a:gd name="connsiteX14" fmla="*/ 322429 w 648508"/>
                  <a:gd name="connsiteY14" fmla="*/ 925493 h 1257925"/>
                  <a:gd name="connsiteX15" fmla="*/ 424938 w 648508"/>
                  <a:gd name="connsiteY15" fmla="*/ 921884 h 1257925"/>
                  <a:gd name="connsiteX16" fmla="*/ 506151 w 648508"/>
                  <a:gd name="connsiteY16" fmla="*/ 1025476 h 1257925"/>
                  <a:gd name="connsiteX17" fmla="*/ 497849 w 648508"/>
                  <a:gd name="connsiteY17" fmla="*/ 1191873 h 1257925"/>
                  <a:gd name="connsiteX18" fmla="*/ 545855 w 648508"/>
                  <a:gd name="connsiteY18" fmla="*/ 1257926 h 1257925"/>
                  <a:gd name="connsiteX19" fmla="*/ 595666 w 648508"/>
                  <a:gd name="connsiteY19" fmla="*/ 1229772 h 1257925"/>
                  <a:gd name="connsiteX20" fmla="*/ 648003 w 648508"/>
                  <a:gd name="connsiteY20" fmla="*/ 1049298 h 1257925"/>
                  <a:gd name="connsiteX21" fmla="*/ 548021 w 648508"/>
                  <a:gd name="connsiteY21" fmla="*/ 810351 h 1257925"/>
                  <a:gd name="connsiteX22" fmla="*/ 463198 w 648508"/>
                  <a:gd name="connsiteY22" fmla="*/ 468895 h 1257925"/>
                  <a:gd name="connsiteX23" fmla="*/ 494962 w 648508"/>
                  <a:gd name="connsiteY23" fmla="*/ 312244 h 1257925"/>
                  <a:gd name="connsiteX24" fmla="*/ 514814 w 648508"/>
                  <a:gd name="connsiteY24" fmla="*/ 193492 h 1257925"/>
                  <a:gd name="connsiteX25" fmla="*/ 503624 w 648508"/>
                  <a:gd name="connsiteY25" fmla="*/ 63190 h 1257925"/>
                  <a:gd name="connsiteX26" fmla="*/ 442985 w 648508"/>
                  <a:gd name="connsiteY26" fmla="*/ 24 h 1257925"/>
                  <a:gd name="connsiteX27" fmla="*/ 387038 w 648508"/>
                  <a:gd name="connsiteY27" fmla="*/ 129965 h 1257925"/>
                  <a:gd name="connsiteX28" fmla="*/ 371517 w 648508"/>
                  <a:gd name="connsiteY28" fmla="*/ 223811 h 125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48508" h="1257925">
                    <a:moveTo>
                      <a:pt x="371517" y="223811"/>
                    </a:moveTo>
                    <a:cubicBezTo>
                      <a:pt x="356358" y="257019"/>
                      <a:pt x="326038" y="285534"/>
                      <a:pt x="302216" y="312605"/>
                    </a:cubicBezTo>
                    <a:cubicBezTo>
                      <a:pt x="300772" y="314410"/>
                      <a:pt x="298606" y="314771"/>
                      <a:pt x="296801" y="314410"/>
                    </a:cubicBezTo>
                    <a:cubicBezTo>
                      <a:pt x="274422" y="362055"/>
                      <a:pt x="225695" y="398871"/>
                      <a:pt x="172275" y="398871"/>
                    </a:cubicBezTo>
                    <a:cubicBezTo>
                      <a:pt x="166860" y="398871"/>
                      <a:pt x="161446" y="398510"/>
                      <a:pt x="156393" y="398149"/>
                    </a:cubicBezTo>
                    <a:cubicBezTo>
                      <a:pt x="153866" y="406812"/>
                      <a:pt x="147730" y="424499"/>
                      <a:pt x="149896" y="458789"/>
                    </a:cubicBezTo>
                    <a:cubicBezTo>
                      <a:pt x="164334" y="556244"/>
                      <a:pt x="175162" y="654061"/>
                      <a:pt x="191044" y="751156"/>
                    </a:cubicBezTo>
                    <a:cubicBezTo>
                      <a:pt x="197902" y="793387"/>
                      <a:pt x="193571" y="832008"/>
                      <a:pt x="180937" y="871712"/>
                    </a:cubicBezTo>
                    <a:cubicBezTo>
                      <a:pt x="165777" y="918274"/>
                      <a:pt x="146647" y="967724"/>
                      <a:pt x="121020" y="1010316"/>
                    </a:cubicBezTo>
                    <a:cubicBezTo>
                      <a:pt x="90339" y="1061209"/>
                      <a:pt x="60742" y="1080701"/>
                      <a:pt x="28978" y="1118239"/>
                    </a:cubicBezTo>
                    <a:cubicBezTo>
                      <a:pt x="13458" y="1136648"/>
                      <a:pt x="-19027" y="1185375"/>
                      <a:pt x="14902" y="1216778"/>
                    </a:cubicBezTo>
                    <a:cubicBezTo>
                      <a:pt x="36919" y="1237352"/>
                      <a:pt x="56771" y="1243488"/>
                      <a:pt x="89618" y="1222914"/>
                    </a:cubicBezTo>
                    <a:cubicBezTo>
                      <a:pt x="99363" y="1216778"/>
                      <a:pt x="107665" y="1207754"/>
                      <a:pt x="115245" y="1199092"/>
                    </a:cubicBezTo>
                    <a:cubicBezTo>
                      <a:pt x="191766" y="1114991"/>
                      <a:pt x="269730" y="1031973"/>
                      <a:pt x="320985" y="928742"/>
                    </a:cubicBezTo>
                    <a:cubicBezTo>
                      <a:pt x="321346" y="927659"/>
                      <a:pt x="322068" y="926576"/>
                      <a:pt x="322429" y="925493"/>
                    </a:cubicBezTo>
                    <a:cubicBezTo>
                      <a:pt x="363216" y="859079"/>
                      <a:pt x="381624" y="858357"/>
                      <a:pt x="424938" y="921884"/>
                    </a:cubicBezTo>
                    <a:cubicBezTo>
                      <a:pt x="440820" y="944985"/>
                      <a:pt x="491713" y="1001292"/>
                      <a:pt x="506151" y="1025476"/>
                    </a:cubicBezTo>
                    <a:cubicBezTo>
                      <a:pt x="527808" y="1061932"/>
                      <a:pt x="505068" y="1124375"/>
                      <a:pt x="497849" y="1191873"/>
                    </a:cubicBezTo>
                    <a:cubicBezTo>
                      <a:pt x="492796" y="1240240"/>
                      <a:pt x="509400" y="1251429"/>
                      <a:pt x="545855" y="1257926"/>
                    </a:cubicBezTo>
                    <a:cubicBezTo>
                      <a:pt x="555961" y="1255760"/>
                      <a:pt x="583033" y="1256843"/>
                      <a:pt x="595666" y="1229772"/>
                    </a:cubicBezTo>
                    <a:cubicBezTo>
                      <a:pt x="623098" y="1172021"/>
                      <a:pt x="639341" y="1103441"/>
                      <a:pt x="648003" y="1049298"/>
                    </a:cubicBezTo>
                    <a:cubicBezTo>
                      <a:pt x="653779" y="1011399"/>
                      <a:pt x="609382" y="924411"/>
                      <a:pt x="548021" y="810351"/>
                    </a:cubicBezTo>
                    <a:cubicBezTo>
                      <a:pt x="505068" y="730582"/>
                      <a:pt x="478358" y="548664"/>
                      <a:pt x="463198" y="468895"/>
                    </a:cubicBezTo>
                    <a:cubicBezTo>
                      <a:pt x="450565" y="403563"/>
                      <a:pt x="461393" y="366747"/>
                      <a:pt x="494962" y="312244"/>
                    </a:cubicBezTo>
                    <a:cubicBezTo>
                      <a:pt x="512648" y="283368"/>
                      <a:pt x="517340" y="225616"/>
                      <a:pt x="514814" y="193492"/>
                    </a:cubicBezTo>
                    <a:cubicBezTo>
                      <a:pt x="510482" y="140794"/>
                      <a:pt x="508317" y="115889"/>
                      <a:pt x="503624" y="63190"/>
                    </a:cubicBezTo>
                    <a:cubicBezTo>
                      <a:pt x="501819" y="45143"/>
                      <a:pt x="487021" y="1107"/>
                      <a:pt x="442985" y="24"/>
                    </a:cubicBezTo>
                    <a:cubicBezTo>
                      <a:pt x="361411" y="-1781"/>
                      <a:pt x="386316" y="98202"/>
                      <a:pt x="387038" y="129965"/>
                    </a:cubicBezTo>
                    <a:cubicBezTo>
                      <a:pt x="387399" y="161368"/>
                      <a:pt x="384873" y="194575"/>
                      <a:pt x="371517" y="223811"/>
                    </a:cubicBezTo>
                    <a:close/>
                  </a:path>
                </a:pathLst>
              </a:custGeom>
              <a:solidFill>
                <a:srgbClr val="FFFFFF"/>
              </a:solidFill>
              <a:ln w="3607" cap="flat">
                <a:noFill/>
                <a:prstDash val="solid"/>
                <a:miter/>
              </a:ln>
            </p:spPr>
            <p:txBody>
              <a:bodyPr rtlCol="0" anchor="ctr"/>
              <a:lstStyle/>
              <a:p>
                <a:endParaRPr lang="en-US"/>
              </a:p>
            </p:txBody>
          </p:sp>
          <p:sp>
            <p:nvSpPr>
              <p:cNvPr id="2172" name="Freeform 247">
                <a:extLst>
                  <a:ext uri="{FF2B5EF4-FFF2-40B4-BE49-F238E27FC236}">
                    <a16:creationId xmlns:a16="http://schemas.microsoft.com/office/drawing/2014/main" id="{E19B3366-338C-3EB9-75FE-8C3EE1E3D242}"/>
                  </a:ext>
                </a:extLst>
              </p:cNvPr>
              <p:cNvSpPr/>
              <p:nvPr/>
            </p:nvSpPr>
            <p:spPr>
              <a:xfrm>
                <a:off x="5495689" y="4470883"/>
                <a:ext cx="79388" cy="134766"/>
              </a:xfrm>
              <a:custGeom>
                <a:avLst/>
                <a:gdLst>
                  <a:gd name="connsiteX0" fmla="*/ 22434 w 79388"/>
                  <a:gd name="connsiteY0" fmla="*/ 128669 h 134766"/>
                  <a:gd name="connsiteX1" fmla="*/ 65387 w 79388"/>
                  <a:gd name="connsiteY1" fmla="*/ 128669 h 134766"/>
                  <a:gd name="connsiteX2" fmla="*/ 72606 w 79388"/>
                  <a:gd name="connsiteY2" fmla="*/ 57201 h 134766"/>
                  <a:gd name="connsiteX3" fmla="*/ 32179 w 79388"/>
                  <a:gd name="connsiteY3" fmla="*/ 6669 h 134766"/>
                  <a:gd name="connsiteX4" fmla="*/ 416 w 79388"/>
                  <a:gd name="connsiteY4" fmla="*/ 74527 h 134766"/>
                  <a:gd name="connsiteX5" fmla="*/ 22434 w 79388"/>
                  <a:gd name="connsiteY5" fmla="*/ 128669 h 134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388" h="134766">
                    <a:moveTo>
                      <a:pt x="22434" y="128669"/>
                    </a:moveTo>
                    <a:cubicBezTo>
                      <a:pt x="36872" y="137331"/>
                      <a:pt x="54919" y="136249"/>
                      <a:pt x="65387" y="128669"/>
                    </a:cubicBezTo>
                    <a:cubicBezTo>
                      <a:pt x="81990" y="116036"/>
                      <a:pt x="83073" y="87882"/>
                      <a:pt x="72606" y="57201"/>
                    </a:cubicBezTo>
                    <a:cubicBezTo>
                      <a:pt x="62860" y="34461"/>
                      <a:pt x="36872" y="-18598"/>
                      <a:pt x="32179" y="6669"/>
                    </a:cubicBezTo>
                    <a:cubicBezTo>
                      <a:pt x="28209" y="27965"/>
                      <a:pt x="4747" y="55757"/>
                      <a:pt x="416" y="74527"/>
                    </a:cubicBezTo>
                    <a:cubicBezTo>
                      <a:pt x="-1750" y="101237"/>
                      <a:pt x="4386" y="117841"/>
                      <a:pt x="22434" y="128669"/>
                    </a:cubicBezTo>
                    <a:close/>
                  </a:path>
                </a:pathLst>
              </a:custGeom>
              <a:solidFill>
                <a:srgbClr val="FFFFFF"/>
              </a:solidFill>
              <a:ln w="3607" cap="flat">
                <a:noFill/>
                <a:prstDash val="solid"/>
                <a:miter/>
              </a:ln>
            </p:spPr>
            <p:txBody>
              <a:bodyPr rtlCol="0" anchor="ctr"/>
              <a:lstStyle/>
              <a:p>
                <a:endParaRPr lang="en-US"/>
              </a:p>
            </p:txBody>
          </p:sp>
          <p:sp>
            <p:nvSpPr>
              <p:cNvPr id="2173" name="Freeform 248">
                <a:extLst>
                  <a:ext uri="{FF2B5EF4-FFF2-40B4-BE49-F238E27FC236}">
                    <a16:creationId xmlns:a16="http://schemas.microsoft.com/office/drawing/2014/main" id="{9C6B1EA5-2064-B25A-B089-F8851DB8446B}"/>
                  </a:ext>
                </a:extLst>
              </p:cNvPr>
              <p:cNvSpPr/>
              <p:nvPr/>
            </p:nvSpPr>
            <p:spPr>
              <a:xfrm>
                <a:off x="4510388" y="4127433"/>
                <a:ext cx="606451" cy="467491"/>
              </a:xfrm>
              <a:custGeom>
                <a:avLst/>
                <a:gdLst>
                  <a:gd name="connsiteX0" fmla="*/ 68549 w 606451"/>
                  <a:gd name="connsiteY0" fmla="*/ 107562 h 467491"/>
                  <a:gd name="connsiteX1" fmla="*/ 27040 w 606451"/>
                  <a:gd name="connsiteY1" fmla="*/ 103231 h 467491"/>
                  <a:gd name="connsiteX2" fmla="*/ 27040 w 606451"/>
                  <a:gd name="connsiteY2" fmla="*/ 103231 h 467491"/>
                  <a:gd name="connsiteX3" fmla="*/ 2857 w 606451"/>
                  <a:gd name="connsiteY3" fmla="*/ 371776 h 467491"/>
                  <a:gd name="connsiteX4" fmla="*/ 108253 w 606451"/>
                  <a:gd name="connsiteY4" fmla="*/ 467066 h 467491"/>
                  <a:gd name="connsiteX5" fmla="*/ 458372 w 606451"/>
                  <a:gd name="connsiteY5" fmla="*/ 401012 h 467491"/>
                  <a:gd name="connsiteX6" fmla="*/ 552580 w 606451"/>
                  <a:gd name="connsiteY6" fmla="*/ 350480 h 467491"/>
                  <a:gd name="connsiteX7" fmla="*/ 606000 w 606451"/>
                  <a:gd name="connsiteY7" fmla="*/ 273598 h 467491"/>
                  <a:gd name="connsiteX8" fmla="*/ 490136 w 606451"/>
                  <a:gd name="connsiteY8" fmla="*/ 35012 h 467491"/>
                  <a:gd name="connsiteX9" fmla="*/ 462704 w 606451"/>
                  <a:gd name="connsiteY9" fmla="*/ 0 h 467491"/>
                  <a:gd name="connsiteX10" fmla="*/ 75768 w 606451"/>
                  <a:gd name="connsiteY10" fmla="*/ 106840 h 467491"/>
                  <a:gd name="connsiteX11" fmla="*/ 68549 w 606451"/>
                  <a:gd name="connsiteY11" fmla="*/ 107562 h 467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451" h="467491">
                    <a:moveTo>
                      <a:pt x="68549" y="107562"/>
                    </a:moveTo>
                    <a:cubicBezTo>
                      <a:pt x="58443" y="105758"/>
                      <a:pt x="40034" y="107201"/>
                      <a:pt x="27040" y="103231"/>
                    </a:cubicBezTo>
                    <a:cubicBezTo>
                      <a:pt x="27040" y="103231"/>
                      <a:pt x="27040" y="103231"/>
                      <a:pt x="27040" y="103231"/>
                    </a:cubicBezTo>
                    <a:cubicBezTo>
                      <a:pt x="11520" y="159178"/>
                      <a:pt x="-7250" y="309332"/>
                      <a:pt x="2857" y="371776"/>
                    </a:cubicBezTo>
                    <a:cubicBezTo>
                      <a:pt x="12241" y="428444"/>
                      <a:pt x="50863" y="464900"/>
                      <a:pt x="108253" y="467066"/>
                    </a:cubicBezTo>
                    <a:cubicBezTo>
                      <a:pt x="228088" y="471397"/>
                      <a:pt x="347922" y="442161"/>
                      <a:pt x="458372" y="401012"/>
                    </a:cubicBezTo>
                    <a:cubicBezTo>
                      <a:pt x="491219" y="388740"/>
                      <a:pt x="523704" y="371776"/>
                      <a:pt x="552580" y="350480"/>
                    </a:cubicBezTo>
                    <a:cubicBezTo>
                      <a:pt x="577846" y="331711"/>
                      <a:pt x="610692" y="306084"/>
                      <a:pt x="606000" y="273598"/>
                    </a:cubicBezTo>
                    <a:cubicBezTo>
                      <a:pt x="593367" y="187693"/>
                      <a:pt x="555467" y="119113"/>
                      <a:pt x="490136" y="35012"/>
                    </a:cubicBezTo>
                    <a:cubicBezTo>
                      <a:pt x="485804" y="29237"/>
                      <a:pt x="477142" y="16603"/>
                      <a:pt x="462704" y="0"/>
                    </a:cubicBezTo>
                    <a:cubicBezTo>
                      <a:pt x="339260" y="56308"/>
                      <a:pt x="208597" y="84823"/>
                      <a:pt x="75768" y="106840"/>
                    </a:cubicBezTo>
                    <a:cubicBezTo>
                      <a:pt x="73602" y="107562"/>
                      <a:pt x="71076" y="107562"/>
                      <a:pt x="68549" y="107562"/>
                    </a:cubicBezTo>
                    <a:close/>
                  </a:path>
                </a:pathLst>
              </a:custGeom>
              <a:solidFill>
                <a:srgbClr val="FFFFFF"/>
              </a:solidFill>
              <a:ln w="3607" cap="flat">
                <a:noFill/>
                <a:prstDash val="solid"/>
                <a:miter/>
              </a:ln>
            </p:spPr>
            <p:txBody>
              <a:bodyPr rtlCol="0" anchor="ctr"/>
              <a:lstStyle/>
              <a:p>
                <a:endParaRPr lang="en-US"/>
              </a:p>
            </p:txBody>
          </p:sp>
          <p:sp>
            <p:nvSpPr>
              <p:cNvPr id="2174" name="Freeform 249">
                <a:extLst>
                  <a:ext uri="{FF2B5EF4-FFF2-40B4-BE49-F238E27FC236}">
                    <a16:creationId xmlns:a16="http://schemas.microsoft.com/office/drawing/2014/main" id="{7CC19C69-CEA3-4E1B-11A6-91E5CDC10870}"/>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2175" name="Freeform 250">
                <a:extLst>
                  <a:ext uri="{FF2B5EF4-FFF2-40B4-BE49-F238E27FC236}">
                    <a16:creationId xmlns:a16="http://schemas.microsoft.com/office/drawing/2014/main" id="{EF726616-6374-7982-35F3-A80411A2E0F1}"/>
                  </a:ext>
                </a:extLst>
              </p:cNvPr>
              <p:cNvSpPr/>
              <p:nvPr/>
            </p:nvSpPr>
            <p:spPr>
              <a:xfrm>
                <a:off x="4540439" y="4105041"/>
                <a:ext cx="417482" cy="116139"/>
              </a:xfrm>
              <a:custGeom>
                <a:avLst/>
                <a:gdLst>
                  <a:gd name="connsiteX0" fmla="*/ 60155 w 417482"/>
                  <a:gd name="connsiteY0" fmla="*/ 111545 h 116139"/>
                  <a:gd name="connsiteX1" fmla="*/ 149670 w 417482"/>
                  <a:gd name="connsiteY1" fmla="*/ 95303 h 116139"/>
                  <a:gd name="connsiteX2" fmla="*/ 410274 w 417482"/>
                  <a:gd name="connsiteY2" fmla="*/ 16616 h 116139"/>
                  <a:gd name="connsiteX3" fmla="*/ 385007 w 417482"/>
                  <a:gd name="connsiteY3" fmla="*/ 13 h 116139"/>
                  <a:gd name="connsiteX4" fmla="*/ 226552 w 417482"/>
                  <a:gd name="connsiteY4" fmla="*/ 24196 h 116139"/>
                  <a:gd name="connsiteX5" fmla="*/ 56184 w 417482"/>
                  <a:gd name="connsiteY5" fmla="*/ 67510 h 116139"/>
                  <a:gd name="connsiteX6" fmla="*/ 238 w 417482"/>
                  <a:gd name="connsiteY6" fmla="*/ 105409 h 116139"/>
                  <a:gd name="connsiteX7" fmla="*/ 60155 w 417482"/>
                  <a:gd name="connsiteY7" fmla="*/ 111545 h 11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7482" h="116139">
                    <a:moveTo>
                      <a:pt x="60155" y="111545"/>
                    </a:moveTo>
                    <a:cubicBezTo>
                      <a:pt x="90114" y="106853"/>
                      <a:pt x="120072" y="102161"/>
                      <a:pt x="149670" y="95303"/>
                    </a:cubicBezTo>
                    <a:cubicBezTo>
                      <a:pt x="241711" y="74007"/>
                      <a:pt x="329783" y="60291"/>
                      <a:pt x="410274" y="16616"/>
                    </a:cubicBezTo>
                    <a:cubicBezTo>
                      <a:pt x="427960" y="6871"/>
                      <a:pt x="410635" y="-348"/>
                      <a:pt x="385007" y="13"/>
                    </a:cubicBezTo>
                    <a:cubicBezTo>
                      <a:pt x="344221" y="374"/>
                      <a:pt x="257232" y="17699"/>
                      <a:pt x="226552" y="24196"/>
                    </a:cubicBezTo>
                    <a:cubicBezTo>
                      <a:pt x="164830" y="37551"/>
                      <a:pt x="124404" y="42965"/>
                      <a:pt x="56184" y="67510"/>
                    </a:cubicBezTo>
                    <a:cubicBezTo>
                      <a:pt x="43190" y="72202"/>
                      <a:pt x="-3733" y="89889"/>
                      <a:pt x="238" y="105409"/>
                    </a:cubicBezTo>
                    <a:cubicBezTo>
                      <a:pt x="4930" y="123818"/>
                      <a:pt x="47522" y="113350"/>
                      <a:pt x="60155" y="111545"/>
                    </a:cubicBezTo>
                    <a:close/>
                  </a:path>
                </a:pathLst>
              </a:custGeom>
              <a:solidFill>
                <a:srgbClr val="FFFFFF"/>
              </a:solidFill>
              <a:ln w="3607" cap="flat">
                <a:noFill/>
                <a:prstDash val="solid"/>
                <a:miter/>
              </a:ln>
            </p:spPr>
            <p:txBody>
              <a:bodyPr rtlCol="0" anchor="ctr"/>
              <a:lstStyle/>
              <a:p>
                <a:endParaRPr lang="en-US"/>
              </a:p>
            </p:txBody>
          </p:sp>
          <p:sp>
            <p:nvSpPr>
              <p:cNvPr id="2176" name="Freeform 251">
                <a:extLst>
                  <a:ext uri="{FF2B5EF4-FFF2-40B4-BE49-F238E27FC236}">
                    <a16:creationId xmlns:a16="http://schemas.microsoft.com/office/drawing/2014/main" id="{2D122548-0C7C-8D48-8B7F-79FF7E6AC032}"/>
                  </a:ext>
                </a:extLst>
              </p:cNvPr>
              <p:cNvSpPr/>
              <p:nvPr/>
            </p:nvSpPr>
            <p:spPr>
              <a:xfrm>
                <a:off x="4422975" y="4707339"/>
                <a:ext cx="268372" cy="262186"/>
              </a:xfrm>
              <a:custGeom>
                <a:avLst/>
                <a:gdLst>
                  <a:gd name="connsiteX0" fmla="*/ 268217 w 268372"/>
                  <a:gd name="connsiteY0" fmla="*/ 132965 h 262186"/>
                  <a:gd name="connsiteX1" fmla="*/ 144051 w 268372"/>
                  <a:gd name="connsiteY1" fmla="*/ 136 h 262186"/>
                  <a:gd name="connsiteX2" fmla="*/ 33 w 268372"/>
                  <a:gd name="connsiteY2" fmla="*/ 124663 h 262186"/>
                  <a:gd name="connsiteX3" fmla="*/ 145134 w 268372"/>
                  <a:gd name="connsiteY3" fmla="*/ 262184 h 262186"/>
                  <a:gd name="connsiteX4" fmla="*/ 268217 w 268372"/>
                  <a:gd name="connsiteY4" fmla="*/ 132965 h 262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72" h="262186">
                    <a:moveTo>
                      <a:pt x="268217" y="132965"/>
                    </a:moveTo>
                    <a:cubicBezTo>
                      <a:pt x="264247" y="64024"/>
                      <a:pt x="248726" y="4107"/>
                      <a:pt x="144051" y="136"/>
                    </a:cubicBezTo>
                    <a:cubicBezTo>
                      <a:pt x="44069" y="-3473"/>
                      <a:pt x="-1411" y="65468"/>
                      <a:pt x="33" y="124663"/>
                    </a:cubicBezTo>
                    <a:cubicBezTo>
                      <a:pt x="2560" y="227172"/>
                      <a:pt x="79442" y="262545"/>
                      <a:pt x="145134" y="262184"/>
                    </a:cubicBezTo>
                    <a:cubicBezTo>
                      <a:pt x="211909" y="262184"/>
                      <a:pt x="271827" y="200101"/>
                      <a:pt x="268217" y="132965"/>
                    </a:cubicBezTo>
                    <a:close/>
                  </a:path>
                </a:pathLst>
              </a:custGeom>
              <a:solidFill>
                <a:srgbClr val="FFFFFF"/>
              </a:solidFill>
              <a:ln w="3607" cap="flat">
                <a:noFill/>
                <a:prstDash val="solid"/>
                <a:miter/>
              </a:ln>
            </p:spPr>
            <p:txBody>
              <a:bodyPr rtlCol="0" anchor="ctr"/>
              <a:lstStyle/>
              <a:p>
                <a:endParaRPr lang="en-US"/>
              </a:p>
            </p:txBody>
          </p:sp>
          <p:sp>
            <p:nvSpPr>
              <p:cNvPr id="2177" name="Freeform 252">
                <a:extLst>
                  <a:ext uri="{FF2B5EF4-FFF2-40B4-BE49-F238E27FC236}">
                    <a16:creationId xmlns:a16="http://schemas.microsoft.com/office/drawing/2014/main" id="{A0EB2B6D-9897-F82F-43EF-00138F10FD58}"/>
                  </a:ext>
                </a:extLst>
              </p:cNvPr>
              <p:cNvSpPr/>
              <p:nvPr/>
            </p:nvSpPr>
            <p:spPr>
              <a:xfrm>
                <a:off x="5554495" y="4123101"/>
                <a:ext cx="124815" cy="225276"/>
              </a:xfrm>
              <a:custGeom>
                <a:avLst/>
                <a:gdLst>
                  <a:gd name="connsiteX0" fmla="*/ 56752 w 124815"/>
                  <a:gd name="connsiteY0" fmla="*/ 225231 h 225276"/>
                  <a:gd name="connsiteX1" fmla="*/ 124610 w 124815"/>
                  <a:gd name="connsiteY1" fmla="*/ 147627 h 225276"/>
                  <a:gd name="connsiteX2" fmla="*/ 118474 w 124815"/>
                  <a:gd name="connsiteY2" fmla="*/ 120556 h 225276"/>
                  <a:gd name="connsiteX3" fmla="*/ 55669 w 124815"/>
                  <a:gd name="connsiteY3" fmla="*/ 0 h 225276"/>
                  <a:gd name="connsiteX4" fmla="*/ 805 w 124815"/>
                  <a:gd name="connsiteY4" fmla="*/ 142574 h 225276"/>
                  <a:gd name="connsiteX5" fmla="*/ 56752 w 124815"/>
                  <a:gd name="connsiteY5" fmla="*/ 225231 h 225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15" h="225276">
                    <a:moveTo>
                      <a:pt x="56752" y="225231"/>
                    </a:moveTo>
                    <a:cubicBezTo>
                      <a:pt x="92125" y="226675"/>
                      <a:pt x="127859" y="193829"/>
                      <a:pt x="124610" y="147627"/>
                    </a:cubicBezTo>
                    <a:cubicBezTo>
                      <a:pt x="123888" y="138603"/>
                      <a:pt x="122444" y="128497"/>
                      <a:pt x="118474" y="120556"/>
                    </a:cubicBezTo>
                    <a:cubicBezTo>
                      <a:pt x="101509" y="84461"/>
                      <a:pt x="75882" y="41148"/>
                      <a:pt x="55669" y="0"/>
                    </a:cubicBezTo>
                    <a:cubicBezTo>
                      <a:pt x="22823" y="45118"/>
                      <a:pt x="7663" y="95651"/>
                      <a:pt x="805" y="142574"/>
                    </a:cubicBezTo>
                    <a:cubicBezTo>
                      <a:pt x="-4970" y="182278"/>
                      <a:pt x="21018" y="223787"/>
                      <a:pt x="56752" y="225231"/>
                    </a:cubicBezTo>
                    <a:close/>
                  </a:path>
                </a:pathLst>
              </a:custGeom>
              <a:solidFill>
                <a:srgbClr val="FFFFFF"/>
              </a:solidFill>
              <a:ln w="3607" cap="flat">
                <a:noFill/>
                <a:prstDash val="solid"/>
                <a:miter/>
              </a:ln>
            </p:spPr>
            <p:txBody>
              <a:bodyPr rtlCol="0" anchor="ctr"/>
              <a:lstStyle/>
              <a:p>
                <a:endParaRPr lang="en-US"/>
              </a:p>
            </p:txBody>
          </p:sp>
          <p:sp>
            <p:nvSpPr>
              <p:cNvPr id="2178" name="Freeform 253">
                <a:extLst>
                  <a:ext uri="{FF2B5EF4-FFF2-40B4-BE49-F238E27FC236}">
                    <a16:creationId xmlns:a16="http://schemas.microsoft.com/office/drawing/2014/main" id="{7C16D816-DBC9-D4E8-2004-5E12954007AE}"/>
                  </a:ext>
                </a:extLst>
              </p:cNvPr>
              <p:cNvSpPr/>
              <p:nvPr/>
            </p:nvSpPr>
            <p:spPr>
              <a:xfrm>
                <a:off x="5048530" y="4039722"/>
                <a:ext cx="528065" cy="368166"/>
              </a:xfrm>
              <a:custGeom>
                <a:avLst/>
                <a:gdLst>
                  <a:gd name="connsiteX0" fmla="*/ 395959 w 528065"/>
                  <a:gd name="connsiteY0" fmla="*/ 80131 h 368166"/>
                  <a:gd name="connsiteX1" fmla="*/ 528066 w 528065"/>
                  <a:gd name="connsiteY1" fmla="*/ 7219 h 368166"/>
                  <a:gd name="connsiteX2" fmla="*/ 435302 w 528065"/>
                  <a:gd name="connsiteY2" fmla="*/ 0 h 368166"/>
                  <a:gd name="connsiteX3" fmla="*/ 343622 w 528065"/>
                  <a:gd name="connsiteY3" fmla="*/ 45480 h 368166"/>
                  <a:gd name="connsiteX4" fmla="*/ 85544 w 528065"/>
                  <a:gd name="connsiteY4" fmla="*/ 159900 h 368166"/>
                  <a:gd name="connsiteX5" fmla="*/ 0 w 528065"/>
                  <a:gd name="connsiteY5" fmla="*/ 163870 h 368166"/>
                  <a:gd name="connsiteX6" fmla="*/ 83018 w 528065"/>
                  <a:gd name="connsiteY6" fmla="*/ 366362 h 368166"/>
                  <a:gd name="connsiteX7" fmla="*/ 83018 w 528065"/>
                  <a:gd name="connsiteY7" fmla="*/ 368166 h 368166"/>
                  <a:gd name="connsiteX8" fmla="*/ 395959 w 528065"/>
                  <a:gd name="connsiteY8" fmla="*/ 80131 h 36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065" h="368166">
                    <a:moveTo>
                      <a:pt x="395959" y="80131"/>
                    </a:moveTo>
                    <a:cubicBezTo>
                      <a:pt x="432776" y="54503"/>
                      <a:pt x="490888" y="32124"/>
                      <a:pt x="528066" y="7219"/>
                    </a:cubicBezTo>
                    <a:cubicBezTo>
                      <a:pt x="497385" y="12633"/>
                      <a:pt x="446492" y="20935"/>
                      <a:pt x="435302" y="0"/>
                    </a:cubicBezTo>
                    <a:cubicBezTo>
                      <a:pt x="435302" y="0"/>
                      <a:pt x="372137" y="30681"/>
                      <a:pt x="343622" y="45480"/>
                    </a:cubicBezTo>
                    <a:cubicBezTo>
                      <a:pt x="260604" y="88432"/>
                      <a:pt x="177947" y="137521"/>
                      <a:pt x="85544" y="159900"/>
                    </a:cubicBezTo>
                    <a:cubicBezTo>
                      <a:pt x="67136" y="164231"/>
                      <a:pt x="24183" y="164592"/>
                      <a:pt x="0" y="163870"/>
                    </a:cubicBezTo>
                    <a:cubicBezTo>
                      <a:pt x="47284" y="234616"/>
                      <a:pt x="73994" y="298143"/>
                      <a:pt x="83018" y="366362"/>
                    </a:cubicBezTo>
                    <a:cubicBezTo>
                      <a:pt x="83018" y="367084"/>
                      <a:pt x="83018" y="367445"/>
                      <a:pt x="83018" y="368166"/>
                    </a:cubicBezTo>
                    <a:cubicBezTo>
                      <a:pt x="179391" y="272877"/>
                      <a:pt x="285148" y="157373"/>
                      <a:pt x="395959" y="80131"/>
                    </a:cubicBezTo>
                    <a:close/>
                  </a:path>
                </a:pathLst>
              </a:custGeom>
              <a:solidFill>
                <a:srgbClr val="FFFFFF"/>
              </a:solidFill>
              <a:ln w="3607" cap="flat">
                <a:noFill/>
                <a:prstDash val="solid"/>
                <a:miter/>
              </a:ln>
            </p:spPr>
            <p:txBody>
              <a:bodyPr rtlCol="0" anchor="ctr"/>
              <a:lstStyle/>
              <a:p>
                <a:endParaRPr lang="en-US"/>
              </a:p>
            </p:txBody>
          </p:sp>
          <p:sp>
            <p:nvSpPr>
              <p:cNvPr id="2179" name="Freeform 254">
                <a:extLst>
                  <a:ext uri="{FF2B5EF4-FFF2-40B4-BE49-F238E27FC236}">
                    <a16:creationId xmlns:a16="http://schemas.microsoft.com/office/drawing/2014/main" id="{C59A2ABF-B579-3BCB-88E6-E1581EBD965A}"/>
                  </a:ext>
                </a:extLst>
              </p:cNvPr>
              <p:cNvSpPr/>
              <p:nvPr/>
            </p:nvSpPr>
            <p:spPr>
              <a:xfrm>
                <a:off x="5506572" y="4534581"/>
                <a:ext cx="68415" cy="71068"/>
              </a:xfrm>
              <a:custGeom>
                <a:avLst/>
                <a:gdLst>
                  <a:gd name="connsiteX0" fmla="*/ 63527 w 68415"/>
                  <a:gd name="connsiteY0" fmla="*/ 0 h 71068"/>
                  <a:gd name="connsiteX1" fmla="*/ 0 w 68415"/>
                  <a:gd name="connsiteY1" fmla="*/ 55586 h 71068"/>
                  <a:gd name="connsiteX2" fmla="*/ 11551 w 68415"/>
                  <a:gd name="connsiteY2" fmla="*/ 64971 h 71068"/>
                  <a:gd name="connsiteX3" fmla="*/ 54503 w 68415"/>
                  <a:gd name="connsiteY3" fmla="*/ 64971 h 71068"/>
                  <a:gd name="connsiteX4" fmla="*/ 63527 w 68415"/>
                  <a:gd name="connsiteY4" fmla="*/ 0 h 7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5" h="71068">
                    <a:moveTo>
                      <a:pt x="63527" y="0"/>
                    </a:moveTo>
                    <a:cubicBezTo>
                      <a:pt x="53420" y="27432"/>
                      <a:pt x="28515" y="48728"/>
                      <a:pt x="0" y="55586"/>
                    </a:cubicBezTo>
                    <a:cubicBezTo>
                      <a:pt x="3249" y="59195"/>
                      <a:pt x="6858" y="62083"/>
                      <a:pt x="11551" y="64971"/>
                    </a:cubicBezTo>
                    <a:cubicBezTo>
                      <a:pt x="25988" y="73633"/>
                      <a:pt x="44036" y="72550"/>
                      <a:pt x="54503" y="64971"/>
                    </a:cubicBezTo>
                    <a:cubicBezTo>
                      <a:pt x="70024" y="53059"/>
                      <a:pt x="71829" y="28154"/>
                      <a:pt x="63527" y="0"/>
                    </a:cubicBezTo>
                    <a:close/>
                  </a:path>
                </a:pathLst>
              </a:custGeom>
              <a:solidFill>
                <a:srgbClr val="FFFFFF"/>
              </a:solidFill>
              <a:ln w="3607" cap="flat">
                <a:noFill/>
                <a:prstDash val="solid"/>
                <a:miter/>
              </a:ln>
            </p:spPr>
            <p:txBody>
              <a:bodyPr rtlCol="0" anchor="ctr"/>
              <a:lstStyle/>
              <a:p>
                <a:endParaRPr lang="en-US"/>
              </a:p>
            </p:txBody>
          </p:sp>
          <p:sp>
            <p:nvSpPr>
              <p:cNvPr id="2180" name="Freeform 255">
                <a:extLst>
                  <a:ext uri="{FF2B5EF4-FFF2-40B4-BE49-F238E27FC236}">
                    <a16:creationId xmlns:a16="http://schemas.microsoft.com/office/drawing/2014/main" id="{4E21E2D4-EFDF-1F0E-4B8F-B0F2DE16178B}"/>
                  </a:ext>
                </a:extLst>
              </p:cNvPr>
              <p:cNvSpPr/>
              <p:nvPr/>
            </p:nvSpPr>
            <p:spPr>
              <a:xfrm>
                <a:off x="4521185" y="4173634"/>
                <a:ext cx="596014" cy="422011"/>
              </a:xfrm>
              <a:custGeom>
                <a:avLst/>
                <a:gdLst>
                  <a:gd name="connsiteX0" fmla="*/ 595563 w 596014"/>
                  <a:gd name="connsiteY0" fmla="*/ 228119 h 422011"/>
                  <a:gd name="connsiteX1" fmla="*/ 487640 w 596014"/>
                  <a:gd name="connsiteY1" fmla="*/ 0 h 422011"/>
                  <a:gd name="connsiteX2" fmla="*/ 519043 w 596014"/>
                  <a:gd name="connsiteY2" fmla="*/ 67858 h 422011"/>
                  <a:gd name="connsiteX3" fmla="*/ 540699 w 596014"/>
                  <a:gd name="connsiteY3" fmla="*/ 153763 h 422011"/>
                  <a:gd name="connsiteX4" fmla="*/ 498469 w 596014"/>
                  <a:gd name="connsiteY4" fmla="*/ 257355 h 422011"/>
                  <a:gd name="connsiteX5" fmla="*/ 331350 w 596014"/>
                  <a:gd name="connsiteY5" fmla="*/ 336042 h 422011"/>
                  <a:gd name="connsiteX6" fmla="*/ 156290 w 596014"/>
                  <a:gd name="connsiteY6" fmla="*/ 364918 h 422011"/>
                  <a:gd name="connsiteX7" fmla="*/ 0 w 596014"/>
                  <a:gd name="connsiteY7" fmla="*/ 353006 h 422011"/>
                  <a:gd name="connsiteX8" fmla="*/ 98178 w 596014"/>
                  <a:gd name="connsiteY8" fmla="*/ 421586 h 422011"/>
                  <a:gd name="connsiteX9" fmla="*/ 448297 w 596014"/>
                  <a:gd name="connsiteY9" fmla="*/ 355533 h 422011"/>
                  <a:gd name="connsiteX10" fmla="*/ 542504 w 596014"/>
                  <a:gd name="connsiteY10" fmla="*/ 305001 h 422011"/>
                  <a:gd name="connsiteX11" fmla="*/ 595563 w 596014"/>
                  <a:gd name="connsiteY11" fmla="*/ 228119 h 422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6014" h="422011">
                    <a:moveTo>
                      <a:pt x="595563" y="228119"/>
                    </a:moveTo>
                    <a:cubicBezTo>
                      <a:pt x="583652" y="145822"/>
                      <a:pt x="547918" y="79408"/>
                      <a:pt x="487640" y="0"/>
                    </a:cubicBezTo>
                    <a:cubicBezTo>
                      <a:pt x="499551" y="22018"/>
                      <a:pt x="509658" y="44757"/>
                      <a:pt x="519043" y="67858"/>
                    </a:cubicBezTo>
                    <a:cubicBezTo>
                      <a:pt x="530232" y="95290"/>
                      <a:pt x="539616" y="123805"/>
                      <a:pt x="540699" y="153763"/>
                    </a:cubicBezTo>
                    <a:cubicBezTo>
                      <a:pt x="541782" y="192746"/>
                      <a:pt x="524818" y="229562"/>
                      <a:pt x="498469" y="257355"/>
                    </a:cubicBezTo>
                    <a:cubicBezTo>
                      <a:pt x="455877" y="302113"/>
                      <a:pt x="389823" y="322687"/>
                      <a:pt x="331350" y="336042"/>
                    </a:cubicBezTo>
                    <a:cubicBezTo>
                      <a:pt x="273959" y="349397"/>
                      <a:pt x="214764" y="357699"/>
                      <a:pt x="156290" y="364918"/>
                    </a:cubicBezTo>
                    <a:cubicBezTo>
                      <a:pt x="102148" y="371776"/>
                      <a:pt x="48728" y="369249"/>
                      <a:pt x="0" y="353006"/>
                    </a:cubicBezTo>
                    <a:cubicBezTo>
                      <a:pt x="15882" y="394154"/>
                      <a:pt x="50172" y="419782"/>
                      <a:pt x="98178" y="421586"/>
                    </a:cubicBezTo>
                    <a:cubicBezTo>
                      <a:pt x="218012" y="425918"/>
                      <a:pt x="337847" y="396681"/>
                      <a:pt x="448297" y="355533"/>
                    </a:cubicBezTo>
                    <a:cubicBezTo>
                      <a:pt x="481143" y="343261"/>
                      <a:pt x="513628" y="326296"/>
                      <a:pt x="542504" y="305001"/>
                    </a:cubicBezTo>
                    <a:cubicBezTo>
                      <a:pt x="567410" y="286231"/>
                      <a:pt x="600256" y="260243"/>
                      <a:pt x="595563" y="228119"/>
                    </a:cubicBezTo>
                    <a:close/>
                  </a:path>
                </a:pathLst>
              </a:custGeom>
              <a:solidFill>
                <a:srgbClr val="FFFFFF"/>
              </a:solidFill>
              <a:ln w="3607" cap="flat">
                <a:noFill/>
                <a:prstDash val="solid"/>
                <a:miter/>
              </a:ln>
            </p:spPr>
            <p:txBody>
              <a:bodyPr rtlCol="0" anchor="ctr"/>
              <a:lstStyle/>
              <a:p>
                <a:endParaRPr lang="en-US"/>
              </a:p>
            </p:txBody>
          </p:sp>
          <p:sp>
            <p:nvSpPr>
              <p:cNvPr id="2181" name="Freeform 256">
                <a:extLst>
                  <a:ext uri="{FF2B5EF4-FFF2-40B4-BE49-F238E27FC236}">
                    <a16:creationId xmlns:a16="http://schemas.microsoft.com/office/drawing/2014/main" id="{FEAEED68-196E-252C-8E9E-3804E52E09A4}"/>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2182" name="Freeform 257">
                <a:extLst>
                  <a:ext uri="{FF2B5EF4-FFF2-40B4-BE49-F238E27FC236}">
                    <a16:creationId xmlns:a16="http://schemas.microsoft.com/office/drawing/2014/main" id="{5A38762E-53E9-FD2E-0D9A-F33458BDCC9E}"/>
                  </a:ext>
                </a:extLst>
              </p:cNvPr>
              <p:cNvSpPr/>
              <p:nvPr/>
            </p:nvSpPr>
            <p:spPr>
              <a:xfrm>
                <a:off x="4624055" y="4114439"/>
                <a:ext cx="333876" cy="98177"/>
              </a:xfrm>
              <a:custGeom>
                <a:avLst/>
                <a:gdLst>
                  <a:gd name="connsiteX0" fmla="*/ 315829 w 333876"/>
                  <a:gd name="connsiteY0" fmla="*/ 2166 h 98177"/>
                  <a:gd name="connsiteX1" fmla="*/ 312219 w 333876"/>
                  <a:gd name="connsiteY1" fmla="*/ 2526 h 98177"/>
                  <a:gd name="connsiteX2" fmla="*/ 307167 w 333876"/>
                  <a:gd name="connsiteY2" fmla="*/ 3249 h 98177"/>
                  <a:gd name="connsiteX3" fmla="*/ 285148 w 333876"/>
                  <a:gd name="connsiteY3" fmla="*/ 6858 h 98177"/>
                  <a:gd name="connsiteX4" fmla="*/ 193468 w 333876"/>
                  <a:gd name="connsiteY4" fmla="*/ 27432 h 98177"/>
                  <a:gd name="connsiteX5" fmla="*/ 106841 w 333876"/>
                  <a:gd name="connsiteY5" fmla="*/ 53420 h 98177"/>
                  <a:gd name="connsiteX6" fmla="*/ 69663 w 333876"/>
                  <a:gd name="connsiteY6" fmla="*/ 66414 h 98177"/>
                  <a:gd name="connsiteX7" fmla="*/ 48367 w 333876"/>
                  <a:gd name="connsiteY7" fmla="*/ 74355 h 98177"/>
                  <a:gd name="connsiteX8" fmla="*/ 41509 w 333876"/>
                  <a:gd name="connsiteY8" fmla="*/ 76882 h 98177"/>
                  <a:gd name="connsiteX9" fmla="*/ 6497 w 333876"/>
                  <a:gd name="connsiteY9" fmla="*/ 94207 h 98177"/>
                  <a:gd name="connsiteX10" fmla="*/ 0 w 333876"/>
                  <a:gd name="connsiteY10" fmla="*/ 98178 h 98177"/>
                  <a:gd name="connsiteX11" fmla="*/ 66054 w 333876"/>
                  <a:gd name="connsiteY11" fmla="*/ 85544 h 98177"/>
                  <a:gd name="connsiteX12" fmla="*/ 326657 w 333876"/>
                  <a:gd name="connsiteY12" fmla="*/ 6858 h 98177"/>
                  <a:gd name="connsiteX13" fmla="*/ 333876 w 333876"/>
                  <a:gd name="connsiteY13" fmla="*/ 0 h 98177"/>
                  <a:gd name="connsiteX14" fmla="*/ 315829 w 333876"/>
                  <a:gd name="connsiteY14" fmla="*/ 2166 h 9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3876" h="98177">
                    <a:moveTo>
                      <a:pt x="315829" y="2166"/>
                    </a:moveTo>
                    <a:cubicBezTo>
                      <a:pt x="314386" y="2166"/>
                      <a:pt x="313303" y="2526"/>
                      <a:pt x="312219" y="2526"/>
                    </a:cubicBezTo>
                    <a:cubicBezTo>
                      <a:pt x="310415" y="2887"/>
                      <a:pt x="308971" y="2887"/>
                      <a:pt x="307167" y="3249"/>
                    </a:cubicBezTo>
                    <a:cubicBezTo>
                      <a:pt x="299948" y="4331"/>
                      <a:pt x="292367" y="5775"/>
                      <a:pt x="285148" y="6858"/>
                    </a:cubicBezTo>
                    <a:cubicBezTo>
                      <a:pt x="254468" y="12272"/>
                      <a:pt x="223787" y="19491"/>
                      <a:pt x="193468" y="27432"/>
                    </a:cubicBezTo>
                    <a:cubicBezTo>
                      <a:pt x="164231" y="35373"/>
                      <a:pt x="135355" y="44035"/>
                      <a:pt x="106841" y="53420"/>
                    </a:cubicBezTo>
                    <a:cubicBezTo>
                      <a:pt x="94568" y="57752"/>
                      <a:pt x="81935" y="62083"/>
                      <a:pt x="69663" y="66414"/>
                    </a:cubicBezTo>
                    <a:cubicBezTo>
                      <a:pt x="62444" y="68941"/>
                      <a:pt x="55225" y="71829"/>
                      <a:pt x="48367" y="74355"/>
                    </a:cubicBezTo>
                    <a:cubicBezTo>
                      <a:pt x="46201" y="75077"/>
                      <a:pt x="44036" y="76160"/>
                      <a:pt x="41509" y="76882"/>
                    </a:cubicBezTo>
                    <a:cubicBezTo>
                      <a:pt x="29598" y="82296"/>
                      <a:pt x="18047" y="87710"/>
                      <a:pt x="6497" y="94207"/>
                    </a:cubicBezTo>
                    <a:cubicBezTo>
                      <a:pt x="4332" y="95290"/>
                      <a:pt x="2166" y="96734"/>
                      <a:pt x="0" y="98178"/>
                    </a:cubicBezTo>
                    <a:cubicBezTo>
                      <a:pt x="22018" y="94568"/>
                      <a:pt x="44036" y="90598"/>
                      <a:pt x="66054" y="85544"/>
                    </a:cubicBezTo>
                    <a:cubicBezTo>
                      <a:pt x="158095" y="64248"/>
                      <a:pt x="246166" y="50533"/>
                      <a:pt x="326657" y="6858"/>
                    </a:cubicBezTo>
                    <a:cubicBezTo>
                      <a:pt x="330989" y="4331"/>
                      <a:pt x="333155" y="2166"/>
                      <a:pt x="333876" y="0"/>
                    </a:cubicBezTo>
                    <a:cubicBezTo>
                      <a:pt x="328101" y="722"/>
                      <a:pt x="321965" y="1444"/>
                      <a:pt x="315829" y="2166"/>
                    </a:cubicBezTo>
                    <a:close/>
                  </a:path>
                </a:pathLst>
              </a:custGeom>
              <a:solidFill>
                <a:srgbClr val="FFFFFF"/>
              </a:solidFill>
              <a:ln w="3607" cap="flat">
                <a:noFill/>
                <a:prstDash val="solid"/>
                <a:miter/>
              </a:ln>
            </p:spPr>
            <p:txBody>
              <a:bodyPr rtlCol="0" anchor="ctr"/>
              <a:lstStyle/>
              <a:p>
                <a:endParaRPr lang="en-US"/>
              </a:p>
            </p:txBody>
          </p:sp>
          <p:sp>
            <p:nvSpPr>
              <p:cNvPr id="2183" name="Freeform 258">
                <a:extLst>
                  <a:ext uri="{FF2B5EF4-FFF2-40B4-BE49-F238E27FC236}">
                    <a16:creationId xmlns:a16="http://schemas.microsoft.com/office/drawing/2014/main" id="{E14F99B8-8F35-00C4-D17D-68D14DA682C8}"/>
                  </a:ext>
                </a:extLst>
              </p:cNvPr>
              <p:cNvSpPr/>
              <p:nvPr/>
            </p:nvSpPr>
            <p:spPr>
              <a:xfrm>
                <a:off x="5577679" y="4228498"/>
                <a:ext cx="101632" cy="119880"/>
              </a:xfrm>
              <a:custGeom>
                <a:avLst/>
                <a:gdLst>
                  <a:gd name="connsiteX0" fmla="*/ 101426 w 101632"/>
                  <a:gd name="connsiteY0" fmla="*/ 42231 h 119880"/>
                  <a:gd name="connsiteX1" fmla="*/ 95290 w 101632"/>
                  <a:gd name="connsiteY1" fmla="*/ 15160 h 119880"/>
                  <a:gd name="connsiteX2" fmla="*/ 87710 w 101632"/>
                  <a:gd name="connsiteY2" fmla="*/ 0 h 119880"/>
                  <a:gd name="connsiteX3" fmla="*/ 87349 w 101632"/>
                  <a:gd name="connsiteY3" fmla="*/ 18408 h 119880"/>
                  <a:gd name="connsiteX4" fmla="*/ 722 w 101632"/>
                  <a:gd name="connsiteY4" fmla="*/ 105036 h 119880"/>
                  <a:gd name="connsiteX5" fmla="*/ 0 w 101632"/>
                  <a:gd name="connsiteY5" fmla="*/ 105036 h 119880"/>
                  <a:gd name="connsiteX6" fmla="*/ 33568 w 101632"/>
                  <a:gd name="connsiteY6" fmla="*/ 119834 h 119880"/>
                  <a:gd name="connsiteX7" fmla="*/ 101426 w 101632"/>
                  <a:gd name="connsiteY7" fmla="*/ 42231 h 11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32" h="119880">
                    <a:moveTo>
                      <a:pt x="101426" y="42231"/>
                    </a:moveTo>
                    <a:cubicBezTo>
                      <a:pt x="100704" y="33207"/>
                      <a:pt x="99261" y="23101"/>
                      <a:pt x="95290" y="15160"/>
                    </a:cubicBezTo>
                    <a:cubicBezTo>
                      <a:pt x="93124" y="10107"/>
                      <a:pt x="90598" y="5053"/>
                      <a:pt x="87710" y="0"/>
                    </a:cubicBezTo>
                    <a:cubicBezTo>
                      <a:pt x="87710" y="6136"/>
                      <a:pt x="87349" y="12272"/>
                      <a:pt x="87349" y="18408"/>
                    </a:cubicBezTo>
                    <a:cubicBezTo>
                      <a:pt x="86988" y="67136"/>
                      <a:pt x="48006" y="102870"/>
                      <a:pt x="722" y="105036"/>
                    </a:cubicBezTo>
                    <a:cubicBezTo>
                      <a:pt x="361" y="105036"/>
                      <a:pt x="0" y="105036"/>
                      <a:pt x="0" y="105036"/>
                    </a:cubicBezTo>
                    <a:cubicBezTo>
                      <a:pt x="9385" y="113698"/>
                      <a:pt x="20935" y="119473"/>
                      <a:pt x="33568" y="119834"/>
                    </a:cubicBezTo>
                    <a:cubicBezTo>
                      <a:pt x="68941" y="121278"/>
                      <a:pt x="104675" y="88432"/>
                      <a:pt x="101426" y="42231"/>
                    </a:cubicBezTo>
                    <a:close/>
                  </a:path>
                </a:pathLst>
              </a:custGeom>
              <a:solidFill>
                <a:srgbClr val="FFFFFF"/>
              </a:solidFill>
              <a:ln w="3607" cap="flat">
                <a:noFill/>
                <a:prstDash val="solid"/>
                <a:miter/>
              </a:ln>
            </p:spPr>
            <p:txBody>
              <a:bodyPr rtlCol="0" anchor="ctr"/>
              <a:lstStyle/>
              <a:p>
                <a:endParaRPr lang="en-US"/>
              </a:p>
            </p:txBody>
          </p:sp>
          <p:sp>
            <p:nvSpPr>
              <p:cNvPr id="2184" name="Freeform 259">
                <a:extLst>
                  <a:ext uri="{FF2B5EF4-FFF2-40B4-BE49-F238E27FC236}">
                    <a16:creationId xmlns:a16="http://schemas.microsoft.com/office/drawing/2014/main" id="{254D7A3A-772D-1F9B-FF29-6D44D0A3E99F}"/>
                  </a:ext>
                </a:extLst>
              </p:cNvPr>
              <p:cNvSpPr/>
              <p:nvPr/>
            </p:nvSpPr>
            <p:spPr>
              <a:xfrm>
                <a:off x="5114222" y="4067515"/>
                <a:ext cx="427361" cy="340373"/>
              </a:xfrm>
              <a:custGeom>
                <a:avLst/>
                <a:gdLst>
                  <a:gd name="connsiteX0" fmla="*/ 402095 w 427361"/>
                  <a:gd name="connsiteY0" fmla="*/ 9024 h 340373"/>
                  <a:gd name="connsiteX1" fmla="*/ 384048 w 427361"/>
                  <a:gd name="connsiteY1" fmla="*/ 16243 h 340373"/>
                  <a:gd name="connsiteX2" fmla="*/ 370332 w 427361"/>
                  <a:gd name="connsiteY2" fmla="*/ 22379 h 340373"/>
                  <a:gd name="connsiteX3" fmla="*/ 192746 w 427361"/>
                  <a:gd name="connsiteY3" fmla="*/ 122361 h 340373"/>
                  <a:gd name="connsiteX4" fmla="*/ 179030 w 427361"/>
                  <a:gd name="connsiteY4" fmla="*/ 131746 h 340373"/>
                  <a:gd name="connsiteX5" fmla="*/ 160261 w 427361"/>
                  <a:gd name="connsiteY5" fmla="*/ 147988 h 340373"/>
                  <a:gd name="connsiteX6" fmla="*/ 104675 w 427361"/>
                  <a:gd name="connsiteY6" fmla="*/ 197438 h 340373"/>
                  <a:gd name="connsiteX7" fmla="*/ 0 w 427361"/>
                  <a:gd name="connsiteY7" fmla="*/ 265657 h 340373"/>
                  <a:gd name="connsiteX8" fmla="*/ 16964 w 427361"/>
                  <a:gd name="connsiteY8" fmla="*/ 338568 h 340373"/>
                  <a:gd name="connsiteX9" fmla="*/ 16964 w 427361"/>
                  <a:gd name="connsiteY9" fmla="*/ 340373 h 340373"/>
                  <a:gd name="connsiteX10" fmla="*/ 329545 w 427361"/>
                  <a:gd name="connsiteY10" fmla="*/ 53059 h 340373"/>
                  <a:gd name="connsiteX11" fmla="*/ 427362 w 427361"/>
                  <a:gd name="connsiteY11" fmla="*/ 0 h 340373"/>
                  <a:gd name="connsiteX12" fmla="*/ 402095 w 427361"/>
                  <a:gd name="connsiteY12" fmla="*/ 9024 h 340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7361" h="340373">
                    <a:moveTo>
                      <a:pt x="402095" y="9024"/>
                    </a:moveTo>
                    <a:cubicBezTo>
                      <a:pt x="399930" y="9745"/>
                      <a:pt x="387658" y="14799"/>
                      <a:pt x="384048" y="16243"/>
                    </a:cubicBezTo>
                    <a:cubicBezTo>
                      <a:pt x="379356" y="18047"/>
                      <a:pt x="375024" y="20213"/>
                      <a:pt x="370332" y="22379"/>
                    </a:cubicBezTo>
                    <a:cubicBezTo>
                      <a:pt x="308249" y="50172"/>
                      <a:pt x="248693" y="83740"/>
                      <a:pt x="192746" y="122361"/>
                    </a:cubicBezTo>
                    <a:cubicBezTo>
                      <a:pt x="188053" y="125609"/>
                      <a:pt x="183722" y="128858"/>
                      <a:pt x="179030" y="131746"/>
                    </a:cubicBezTo>
                    <a:cubicBezTo>
                      <a:pt x="172533" y="137160"/>
                      <a:pt x="166397" y="142574"/>
                      <a:pt x="160261" y="147988"/>
                    </a:cubicBezTo>
                    <a:cubicBezTo>
                      <a:pt x="141852" y="164592"/>
                      <a:pt x="123805" y="181556"/>
                      <a:pt x="104675" y="197438"/>
                    </a:cubicBezTo>
                    <a:cubicBezTo>
                      <a:pt x="73633" y="223787"/>
                      <a:pt x="39343" y="251941"/>
                      <a:pt x="0" y="265657"/>
                    </a:cubicBezTo>
                    <a:cubicBezTo>
                      <a:pt x="7941" y="289840"/>
                      <a:pt x="13716" y="313663"/>
                      <a:pt x="16964" y="338568"/>
                    </a:cubicBezTo>
                    <a:cubicBezTo>
                      <a:pt x="16964" y="339291"/>
                      <a:pt x="16964" y="339651"/>
                      <a:pt x="16964" y="340373"/>
                    </a:cubicBezTo>
                    <a:cubicBezTo>
                      <a:pt x="113338" y="245444"/>
                      <a:pt x="219095" y="130302"/>
                      <a:pt x="329545" y="53059"/>
                    </a:cubicBezTo>
                    <a:cubicBezTo>
                      <a:pt x="356255" y="34290"/>
                      <a:pt x="394154" y="17325"/>
                      <a:pt x="427362" y="0"/>
                    </a:cubicBezTo>
                    <a:cubicBezTo>
                      <a:pt x="419421" y="2526"/>
                      <a:pt x="410758" y="5414"/>
                      <a:pt x="402095" y="9024"/>
                    </a:cubicBezTo>
                    <a:close/>
                  </a:path>
                </a:pathLst>
              </a:custGeom>
              <a:solidFill>
                <a:srgbClr val="FFFFFF"/>
              </a:solidFill>
              <a:ln w="3607" cap="flat">
                <a:noFill/>
                <a:prstDash val="solid"/>
                <a:miter/>
              </a:ln>
            </p:spPr>
            <p:txBody>
              <a:bodyPr rtlCol="0" anchor="ctr"/>
              <a:lstStyle/>
              <a:p>
                <a:endParaRPr lang="en-US"/>
              </a:p>
            </p:txBody>
          </p:sp>
          <p:sp>
            <p:nvSpPr>
              <p:cNvPr id="2185" name="Freeform 260">
                <a:extLst>
                  <a:ext uri="{FF2B5EF4-FFF2-40B4-BE49-F238E27FC236}">
                    <a16:creationId xmlns:a16="http://schemas.microsoft.com/office/drawing/2014/main" id="{F6CBCBDD-348A-C32D-4425-9B36F1FA7494}"/>
                  </a:ext>
                </a:extLst>
              </p:cNvPr>
              <p:cNvSpPr/>
              <p:nvPr/>
            </p:nvSpPr>
            <p:spPr>
              <a:xfrm>
                <a:off x="5564641" y="4165879"/>
                <a:ext cx="31762" cy="132281"/>
              </a:xfrm>
              <a:custGeom>
                <a:avLst/>
                <a:gdLst>
                  <a:gd name="connsiteX0" fmla="*/ 30363 w 31762"/>
                  <a:gd name="connsiteY0" fmla="*/ 2701 h 132281"/>
                  <a:gd name="connsiteX1" fmla="*/ 1126 w 31762"/>
                  <a:gd name="connsiteY1" fmla="*/ 75613 h 132281"/>
                  <a:gd name="connsiteX2" fmla="*/ 17730 w 31762"/>
                  <a:gd name="connsiteY2" fmla="*/ 132282 h 132281"/>
                  <a:gd name="connsiteX3" fmla="*/ 30363 w 31762"/>
                  <a:gd name="connsiteY3" fmla="*/ 2701 h 132281"/>
                </a:gdLst>
                <a:ahLst/>
                <a:cxnLst>
                  <a:cxn ang="0">
                    <a:pos x="connsiteX0" y="connsiteY0"/>
                  </a:cxn>
                  <a:cxn ang="0">
                    <a:pos x="connsiteX1" y="connsiteY1"/>
                  </a:cxn>
                  <a:cxn ang="0">
                    <a:pos x="connsiteX2" y="connsiteY2"/>
                  </a:cxn>
                  <a:cxn ang="0">
                    <a:pos x="connsiteX3" y="connsiteY3"/>
                  </a:cxn>
                </a:cxnLst>
                <a:rect l="l" t="t" r="r" b="b"/>
                <a:pathLst>
                  <a:path w="31762" h="132281">
                    <a:moveTo>
                      <a:pt x="30363" y="2701"/>
                    </a:moveTo>
                    <a:cubicBezTo>
                      <a:pt x="32890" y="-11736"/>
                      <a:pt x="7624" y="34465"/>
                      <a:pt x="1126" y="75613"/>
                    </a:cubicBezTo>
                    <a:cubicBezTo>
                      <a:pt x="-3566" y="105211"/>
                      <a:pt x="7263" y="132282"/>
                      <a:pt x="17730" y="132282"/>
                    </a:cubicBezTo>
                    <a:cubicBezTo>
                      <a:pt x="43357" y="131920"/>
                      <a:pt x="24949" y="33382"/>
                      <a:pt x="30363" y="2701"/>
                    </a:cubicBezTo>
                    <a:close/>
                  </a:path>
                </a:pathLst>
              </a:custGeom>
              <a:solidFill>
                <a:srgbClr val="FFFFFF"/>
              </a:solidFill>
              <a:ln w="3607" cap="flat">
                <a:noFill/>
                <a:prstDash val="solid"/>
                <a:miter/>
              </a:ln>
            </p:spPr>
            <p:txBody>
              <a:bodyPr rtlCol="0" anchor="ctr"/>
              <a:lstStyle/>
              <a:p>
                <a:endParaRPr lang="en-US"/>
              </a:p>
            </p:txBody>
          </p:sp>
          <p:sp>
            <p:nvSpPr>
              <p:cNvPr id="2186" name="Freeform 261">
                <a:extLst>
                  <a:ext uri="{FF2B5EF4-FFF2-40B4-BE49-F238E27FC236}">
                    <a16:creationId xmlns:a16="http://schemas.microsoft.com/office/drawing/2014/main" id="{D3BDB3D4-CCE5-1CEA-45F5-18C11E201CEF}"/>
                  </a:ext>
                </a:extLst>
              </p:cNvPr>
              <p:cNvSpPr/>
              <p:nvPr/>
            </p:nvSpPr>
            <p:spPr>
              <a:xfrm>
                <a:off x="5498227" y="4507101"/>
                <a:ext cx="31762" cy="72598"/>
              </a:xfrm>
              <a:custGeom>
                <a:avLst/>
                <a:gdLst>
                  <a:gd name="connsiteX0" fmla="*/ 30363 w 31762"/>
                  <a:gd name="connsiteY0" fmla="*/ 1492 h 72598"/>
                  <a:gd name="connsiteX1" fmla="*/ 1126 w 31762"/>
                  <a:gd name="connsiteY1" fmla="*/ 41557 h 72598"/>
                  <a:gd name="connsiteX2" fmla="*/ 17730 w 31762"/>
                  <a:gd name="connsiteY2" fmla="*/ 72599 h 72598"/>
                  <a:gd name="connsiteX3" fmla="*/ 30363 w 31762"/>
                  <a:gd name="connsiteY3" fmla="*/ 1492 h 72598"/>
                </a:gdLst>
                <a:ahLst/>
                <a:cxnLst>
                  <a:cxn ang="0">
                    <a:pos x="connsiteX0" y="connsiteY0"/>
                  </a:cxn>
                  <a:cxn ang="0">
                    <a:pos x="connsiteX1" y="connsiteY1"/>
                  </a:cxn>
                  <a:cxn ang="0">
                    <a:pos x="connsiteX2" y="connsiteY2"/>
                  </a:cxn>
                  <a:cxn ang="0">
                    <a:pos x="connsiteX3" y="connsiteY3"/>
                  </a:cxn>
                </a:cxnLst>
                <a:rect l="l" t="t" r="r" b="b"/>
                <a:pathLst>
                  <a:path w="31762" h="72598">
                    <a:moveTo>
                      <a:pt x="30363" y="1492"/>
                    </a:moveTo>
                    <a:cubicBezTo>
                      <a:pt x="32890" y="-6449"/>
                      <a:pt x="7624" y="18818"/>
                      <a:pt x="1126" y="41557"/>
                    </a:cubicBezTo>
                    <a:cubicBezTo>
                      <a:pt x="-3566" y="57800"/>
                      <a:pt x="7263" y="72599"/>
                      <a:pt x="17730" y="72599"/>
                    </a:cubicBezTo>
                    <a:cubicBezTo>
                      <a:pt x="43357" y="72599"/>
                      <a:pt x="24949" y="18457"/>
                      <a:pt x="30363" y="1492"/>
                    </a:cubicBezTo>
                    <a:close/>
                  </a:path>
                </a:pathLst>
              </a:custGeom>
              <a:solidFill>
                <a:srgbClr val="FFFFFF"/>
              </a:solidFill>
              <a:ln w="3607" cap="flat">
                <a:noFill/>
                <a:prstDash val="solid"/>
                <a:miter/>
              </a:ln>
            </p:spPr>
            <p:txBody>
              <a:bodyPr rtlCol="0" anchor="ctr"/>
              <a:lstStyle/>
              <a:p>
                <a:endParaRPr lang="en-US"/>
              </a:p>
            </p:txBody>
          </p:sp>
          <p:sp>
            <p:nvSpPr>
              <p:cNvPr id="2187" name="Freeform 262">
                <a:extLst>
                  <a:ext uri="{FF2B5EF4-FFF2-40B4-BE49-F238E27FC236}">
                    <a16:creationId xmlns:a16="http://schemas.microsoft.com/office/drawing/2014/main" id="{BB04263D-C7DE-8430-0302-4F9B02904412}"/>
                  </a:ext>
                </a:extLst>
              </p:cNvPr>
              <p:cNvSpPr/>
              <p:nvPr/>
            </p:nvSpPr>
            <p:spPr>
              <a:xfrm>
                <a:off x="4529586" y="4254483"/>
                <a:ext cx="73635" cy="261689"/>
              </a:xfrm>
              <a:custGeom>
                <a:avLst/>
                <a:gdLst>
                  <a:gd name="connsiteX0" fmla="*/ 34192 w 73635"/>
                  <a:gd name="connsiteY0" fmla="*/ 2169 h 261689"/>
                  <a:gd name="connsiteX1" fmla="*/ 11091 w 73635"/>
                  <a:gd name="connsiteY1" fmla="*/ 261690 h 261689"/>
                  <a:gd name="connsiteX2" fmla="*/ 72091 w 73635"/>
                  <a:gd name="connsiteY2" fmla="*/ 9749 h 261689"/>
                  <a:gd name="connsiteX3" fmla="*/ 34192 w 73635"/>
                  <a:gd name="connsiteY3" fmla="*/ 2169 h 261689"/>
                </a:gdLst>
                <a:ahLst/>
                <a:cxnLst>
                  <a:cxn ang="0">
                    <a:pos x="connsiteX0" y="connsiteY0"/>
                  </a:cxn>
                  <a:cxn ang="0">
                    <a:pos x="connsiteX1" y="connsiteY1"/>
                  </a:cxn>
                  <a:cxn ang="0">
                    <a:pos x="connsiteX2" y="connsiteY2"/>
                  </a:cxn>
                  <a:cxn ang="0">
                    <a:pos x="connsiteX3" y="connsiteY3"/>
                  </a:cxn>
                </a:cxnLst>
                <a:rect l="l" t="t" r="r" b="b"/>
                <a:pathLst>
                  <a:path w="73635" h="261689">
                    <a:moveTo>
                      <a:pt x="34192" y="2169"/>
                    </a:moveTo>
                    <a:cubicBezTo>
                      <a:pt x="8926" y="2169"/>
                      <a:pt x="-14536" y="261690"/>
                      <a:pt x="11091" y="261690"/>
                    </a:cubicBezTo>
                    <a:cubicBezTo>
                      <a:pt x="30943" y="261690"/>
                      <a:pt x="11091" y="106844"/>
                      <a:pt x="72091" y="9749"/>
                    </a:cubicBezTo>
                    <a:cubicBezTo>
                      <a:pt x="82198" y="-6133"/>
                      <a:pt x="39606" y="2169"/>
                      <a:pt x="34192" y="2169"/>
                    </a:cubicBezTo>
                    <a:close/>
                  </a:path>
                </a:pathLst>
              </a:custGeom>
              <a:solidFill>
                <a:srgbClr val="FFFFFF"/>
              </a:solidFill>
              <a:ln w="3607" cap="flat">
                <a:noFill/>
                <a:prstDash val="solid"/>
                <a:miter/>
              </a:ln>
            </p:spPr>
            <p:txBody>
              <a:bodyPr rtlCol="0" anchor="ctr"/>
              <a:lstStyle/>
              <a:p>
                <a:endParaRPr lang="en-US"/>
              </a:p>
            </p:txBody>
          </p:sp>
          <p:sp>
            <p:nvSpPr>
              <p:cNvPr id="2188" name="Freeform 263">
                <a:extLst>
                  <a:ext uri="{FF2B5EF4-FFF2-40B4-BE49-F238E27FC236}">
                    <a16:creationId xmlns:a16="http://schemas.microsoft.com/office/drawing/2014/main" id="{A01CCCCB-082D-1EB2-55C4-350662B453F7}"/>
                  </a:ext>
                </a:extLst>
              </p:cNvPr>
              <p:cNvSpPr/>
              <p:nvPr/>
            </p:nvSpPr>
            <p:spPr>
              <a:xfrm>
                <a:off x="5036618" y="4001047"/>
                <a:ext cx="566407" cy="437161"/>
              </a:xfrm>
              <a:custGeom>
                <a:avLst/>
                <a:gdLst>
                  <a:gd name="connsiteX0" fmla="*/ 97817 w 566407"/>
                  <a:gd name="connsiteY0" fmla="*/ 198214 h 437161"/>
                  <a:gd name="connsiteX1" fmla="*/ 355894 w 566407"/>
                  <a:gd name="connsiteY1" fmla="*/ 83794 h 437161"/>
                  <a:gd name="connsiteX2" fmla="*/ 447575 w 566407"/>
                  <a:gd name="connsiteY2" fmla="*/ 38314 h 437161"/>
                  <a:gd name="connsiteX3" fmla="*/ 540338 w 566407"/>
                  <a:gd name="connsiteY3" fmla="*/ 45533 h 437161"/>
                  <a:gd name="connsiteX4" fmla="*/ 408231 w 566407"/>
                  <a:gd name="connsiteY4" fmla="*/ 118445 h 437161"/>
                  <a:gd name="connsiteX5" fmla="*/ 95651 w 566407"/>
                  <a:gd name="connsiteY5" fmla="*/ 405759 h 437161"/>
                  <a:gd name="connsiteX6" fmla="*/ 89154 w 566407"/>
                  <a:gd name="connsiteY6" fmla="*/ 437161 h 437161"/>
                  <a:gd name="connsiteX7" fmla="*/ 97095 w 566407"/>
                  <a:gd name="connsiteY7" fmla="*/ 431025 h 437161"/>
                  <a:gd name="connsiteX8" fmla="*/ 175781 w 566407"/>
                  <a:gd name="connsiteY8" fmla="*/ 346924 h 437161"/>
                  <a:gd name="connsiteX9" fmla="*/ 447214 w 566407"/>
                  <a:gd name="connsiteY9" fmla="*/ 111948 h 437161"/>
                  <a:gd name="connsiteX10" fmla="*/ 534563 w 566407"/>
                  <a:gd name="connsiteY10" fmla="*/ 66829 h 437161"/>
                  <a:gd name="connsiteX11" fmla="*/ 563800 w 566407"/>
                  <a:gd name="connsiteY11" fmla="*/ 17380 h 437161"/>
                  <a:gd name="connsiteX12" fmla="*/ 511101 w 566407"/>
                  <a:gd name="connsiteY12" fmla="*/ 1498 h 437161"/>
                  <a:gd name="connsiteX13" fmla="*/ 348675 w 566407"/>
                  <a:gd name="connsiteY13" fmla="*/ 72604 h 437161"/>
                  <a:gd name="connsiteX14" fmla="*/ 1444 w 566407"/>
                  <a:gd name="connsiteY14" fmla="*/ 182693 h 437161"/>
                  <a:gd name="connsiteX15" fmla="*/ 0 w 566407"/>
                  <a:gd name="connsiteY15" fmla="*/ 182693 h 437161"/>
                  <a:gd name="connsiteX16" fmla="*/ 12994 w 566407"/>
                  <a:gd name="connsiteY16" fmla="*/ 201824 h 437161"/>
                  <a:gd name="connsiteX17" fmla="*/ 97817 w 566407"/>
                  <a:gd name="connsiteY17" fmla="*/ 198214 h 437161"/>
                  <a:gd name="connsiteX18" fmla="*/ 512906 w 566407"/>
                  <a:gd name="connsiteY18" fmla="*/ 14853 h 437161"/>
                  <a:gd name="connsiteX19" fmla="*/ 508936 w 566407"/>
                  <a:gd name="connsiteY19" fmla="*/ 38675 h 437161"/>
                  <a:gd name="connsiteX20" fmla="*/ 512906 w 566407"/>
                  <a:gd name="connsiteY20" fmla="*/ 14853 h 43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6407" h="437161">
                    <a:moveTo>
                      <a:pt x="97817" y="198214"/>
                    </a:moveTo>
                    <a:cubicBezTo>
                      <a:pt x="190219" y="176197"/>
                      <a:pt x="272876" y="127107"/>
                      <a:pt x="355894" y="83794"/>
                    </a:cubicBezTo>
                    <a:cubicBezTo>
                      <a:pt x="384409" y="68995"/>
                      <a:pt x="447575" y="38314"/>
                      <a:pt x="447575" y="38314"/>
                    </a:cubicBezTo>
                    <a:cubicBezTo>
                      <a:pt x="458764" y="59610"/>
                      <a:pt x="509658" y="50948"/>
                      <a:pt x="540338" y="45533"/>
                    </a:cubicBezTo>
                    <a:cubicBezTo>
                      <a:pt x="502800" y="70439"/>
                      <a:pt x="444687" y="92817"/>
                      <a:pt x="408231" y="118445"/>
                    </a:cubicBezTo>
                    <a:cubicBezTo>
                      <a:pt x="297782" y="195687"/>
                      <a:pt x="192024" y="310830"/>
                      <a:pt x="95651" y="405759"/>
                    </a:cubicBezTo>
                    <a:cubicBezTo>
                      <a:pt x="96734" y="417309"/>
                      <a:pt x="94207" y="427777"/>
                      <a:pt x="89154" y="437161"/>
                    </a:cubicBezTo>
                    <a:cubicBezTo>
                      <a:pt x="92042" y="435717"/>
                      <a:pt x="94568" y="433191"/>
                      <a:pt x="97095" y="431025"/>
                    </a:cubicBezTo>
                    <a:cubicBezTo>
                      <a:pt x="116947" y="411173"/>
                      <a:pt x="156651" y="367499"/>
                      <a:pt x="175781" y="346924"/>
                    </a:cubicBezTo>
                    <a:cubicBezTo>
                      <a:pt x="258438" y="258492"/>
                      <a:pt x="343983" y="177279"/>
                      <a:pt x="447214" y="111948"/>
                    </a:cubicBezTo>
                    <a:cubicBezTo>
                      <a:pt x="474646" y="94622"/>
                      <a:pt x="506048" y="83072"/>
                      <a:pt x="534563" y="66829"/>
                    </a:cubicBezTo>
                    <a:cubicBezTo>
                      <a:pt x="552610" y="56362"/>
                      <a:pt x="573906" y="41202"/>
                      <a:pt x="563800" y="17380"/>
                    </a:cubicBezTo>
                    <a:cubicBezTo>
                      <a:pt x="555137" y="-3555"/>
                      <a:pt x="532397" y="-668"/>
                      <a:pt x="511101" y="1498"/>
                    </a:cubicBezTo>
                    <a:cubicBezTo>
                      <a:pt x="448658" y="7273"/>
                      <a:pt x="403178" y="50587"/>
                      <a:pt x="348675" y="72604"/>
                    </a:cubicBezTo>
                    <a:cubicBezTo>
                      <a:pt x="246527" y="114113"/>
                      <a:pt x="135716" y="197131"/>
                      <a:pt x="1444" y="182693"/>
                    </a:cubicBezTo>
                    <a:cubicBezTo>
                      <a:pt x="722" y="182693"/>
                      <a:pt x="361" y="182693"/>
                      <a:pt x="0" y="182693"/>
                    </a:cubicBezTo>
                    <a:cubicBezTo>
                      <a:pt x="4692" y="189191"/>
                      <a:pt x="9024" y="195326"/>
                      <a:pt x="12994" y="201824"/>
                    </a:cubicBezTo>
                    <a:cubicBezTo>
                      <a:pt x="36456" y="202906"/>
                      <a:pt x="79408" y="202545"/>
                      <a:pt x="97817" y="198214"/>
                    </a:cubicBezTo>
                    <a:close/>
                    <a:moveTo>
                      <a:pt x="512906" y="14853"/>
                    </a:moveTo>
                    <a:cubicBezTo>
                      <a:pt x="557664" y="15575"/>
                      <a:pt x="569214" y="35788"/>
                      <a:pt x="508936" y="38675"/>
                    </a:cubicBezTo>
                    <a:cubicBezTo>
                      <a:pt x="421225" y="42646"/>
                      <a:pt x="476090" y="14131"/>
                      <a:pt x="512906" y="14853"/>
                    </a:cubicBezTo>
                    <a:close/>
                  </a:path>
                </a:pathLst>
              </a:custGeom>
              <a:solidFill>
                <a:srgbClr val="000000"/>
              </a:solidFill>
              <a:ln w="3607" cap="flat">
                <a:noFill/>
                <a:prstDash val="solid"/>
                <a:miter/>
              </a:ln>
            </p:spPr>
            <p:txBody>
              <a:bodyPr rtlCol="0" anchor="ctr"/>
              <a:lstStyle/>
              <a:p>
                <a:endParaRPr lang="en-US"/>
              </a:p>
            </p:txBody>
          </p:sp>
          <p:sp>
            <p:nvSpPr>
              <p:cNvPr id="2189" name="Freeform 264">
                <a:extLst>
                  <a:ext uri="{FF2B5EF4-FFF2-40B4-BE49-F238E27FC236}">
                    <a16:creationId xmlns:a16="http://schemas.microsoft.com/office/drawing/2014/main" id="{53039E31-D050-C2A0-6F2A-C32F0799A135}"/>
                  </a:ext>
                </a:extLst>
              </p:cNvPr>
              <p:cNvSpPr/>
              <p:nvPr/>
            </p:nvSpPr>
            <p:spPr>
              <a:xfrm>
                <a:off x="4522183" y="4091338"/>
                <a:ext cx="463430" cy="143657"/>
              </a:xfrm>
              <a:custGeom>
                <a:avLst/>
                <a:gdLst>
                  <a:gd name="connsiteX0" fmla="*/ 15607 w 463430"/>
                  <a:gd name="connsiteY0" fmla="*/ 139326 h 143657"/>
                  <a:gd name="connsiteX1" fmla="*/ 57116 w 463430"/>
                  <a:gd name="connsiteY1" fmla="*/ 143657 h 143657"/>
                  <a:gd name="connsiteX2" fmla="*/ 63973 w 463430"/>
                  <a:gd name="connsiteY2" fmla="*/ 142935 h 143657"/>
                  <a:gd name="connsiteX3" fmla="*/ 450909 w 463430"/>
                  <a:gd name="connsiteY3" fmla="*/ 36095 h 143657"/>
                  <a:gd name="connsiteX4" fmla="*/ 437554 w 463430"/>
                  <a:gd name="connsiteY4" fmla="*/ 21657 h 143657"/>
                  <a:gd name="connsiteX5" fmla="*/ 461738 w 463430"/>
                  <a:gd name="connsiteY5" fmla="*/ 25266 h 143657"/>
                  <a:gd name="connsiteX6" fmla="*/ 463182 w 463430"/>
                  <a:gd name="connsiteY6" fmla="*/ 27071 h 143657"/>
                  <a:gd name="connsiteX7" fmla="*/ 453436 w 463430"/>
                  <a:gd name="connsiteY7" fmla="*/ 14077 h 143657"/>
                  <a:gd name="connsiteX8" fmla="*/ 409761 w 463430"/>
                  <a:gd name="connsiteY8" fmla="*/ 0 h 143657"/>
                  <a:gd name="connsiteX9" fmla="*/ 276571 w 463430"/>
                  <a:gd name="connsiteY9" fmla="*/ 16603 h 143657"/>
                  <a:gd name="connsiteX10" fmla="*/ 41234 w 463430"/>
                  <a:gd name="connsiteY10" fmla="*/ 80491 h 143657"/>
                  <a:gd name="connsiteX11" fmla="*/ 86 w 463430"/>
                  <a:gd name="connsiteY11" fmla="*/ 122361 h 143657"/>
                  <a:gd name="connsiteX12" fmla="*/ 1530 w 463430"/>
                  <a:gd name="connsiteY12" fmla="*/ 115503 h 143657"/>
                  <a:gd name="connsiteX13" fmla="*/ 15607 w 463430"/>
                  <a:gd name="connsiteY13" fmla="*/ 139326 h 143657"/>
                  <a:gd name="connsiteX14" fmla="*/ 74441 w 463430"/>
                  <a:gd name="connsiteY14" fmla="*/ 80852 h 143657"/>
                  <a:gd name="connsiteX15" fmla="*/ 244808 w 463430"/>
                  <a:gd name="connsiteY15" fmla="*/ 37539 h 143657"/>
                  <a:gd name="connsiteX16" fmla="*/ 403264 w 463430"/>
                  <a:gd name="connsiteY16" fmla="*/ 13355 h 143657"/>
                  <a:gd name="connsiteX17" fmla="*/ 428530 w 463430"/>
                  <a:gd name="connsiteY17" fmla="*/ 29959 h 143657"/>
                  <a:gd name="connsiteX18" fmla="*/ 167926 w 463430"/>
                  <a:gd name="connsiteY18" fmla="*/ 108645 h 143657"/>
                  <a:gd name="connsiteX19" fmla="*/ 78411 w 463430"/>
                  <a:gd name="connsiteY19" fmla="*/ 124888 h 143657"/>
                  <a:gd name="connsiteX20" fmla="*/ 18494 w 463430"/>
                  <a:gd name="connsiteY20" fmla="*/ 118752 h 143657"/>
                  <a:gd name="connsiteX21" fmla="*/ 74441 w 463430"/>
                  <a:gd name="connsiteY21" fmla="*/ 80852 h 1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63430" h="143657">
                    <a:moveTo>
                      <a:pt x="15607" y="139326"/>
                    </a:moveTo>
                    <a:cubicBezTo>
                      <a:pt x="28601" y="143296"/>
                      <a:pt x="46648" y="141852"/>
                      <a:pt x="57116" y="143657"/>
                    </a:cubicBezTo>
                    <a:cubicBezTo>
                      <a:pt x="59642" y="143296"/>
                      <a:pt x="61808" y="143296"/>
                      <a:pt x="63973" y="142935"/>
                    </a:cubicBezTo>
                    <a:cubicBezTo>
                      <a:pt x="196802" y="121278"/>
                      <a:pt x="327826" y="92763"/>
                      <a:pt x="450909" y="36095"/>
                    </a:cubicBezTo>
                    <a:cubicBezTo>
                      <a:pt x="446939" y="31402"/>
                      <a:pt x="442246" y="26710"/>
                      <a:pt x="437554" y="21657"/>
                    </a:cubicBezTo>
                    <a:cubicBezTo>
                      <a:pt x="451270" y="18769"/>
                      <a:pt x="457406" y="20213"/>
                      <a:pt x="461738" y="25266"/>
                    </a:cubicBezTo>
                    <a:cubicBezTo>
                      <a:pt x="462099" y="25988"/>
                      <a:pt x="462820" y="26349"/>
                      <a:pt x="463182" y="27071"/>
                    </a:cubicBezTo>
                    <a:cubicBezTo>
                      <a:pt x="464625" y="22740"/>
                      <a:pt x="459572" y="18769"/>
                      <a:pt x="453436" y="14077"/>
                    </a:cubicBezTo>
                    <a:cubicBezTo>
                      <a:pt x="440442" y="4331"/>
                      <a:pt x="424921" y="0"/>
                      <a:pt x="409761" y="0"/>
                    </a:cubicBezTo>
                    <a:cubicBezTo>
                      <a:pt x="365004" y="0"/>
                      <a:pt x="320607" y="8302"/>
                      <a:pt x="276571" y="16603"/>
                    </a:cubicBezTo>
                    <a:cubicBezTo>
                      <a:pt x="196080" y="31764"/>
                      <a:pt x="115228" y="42231"/>
                      <a:pt x="41234" y="80491"/>
                    </a:cubicBezTo>
                    <a:cubicBezTo>
                      <a:pt x="25352" y="88793"/>
                      <a:pt x="-1719" y="103231"/>
                      <a:pt x="86" y="122361"/>
                    </a:cubicBezTo>
                    <a:cubicBezTo>
                      <a:pt x="447" y="119834"/>
                      <a:pt x="1169" y="117669"/>
                      <a:pt x="1530" y="115503"/>
                    </a:cubicBezTo>
                    <a:cubicBezTo>
                      <a:pt x="22464" y="134994"/>
                      <a:pt x="20299" y="122000"/>
                      <a:pt x="15607" y="139326"/>
                    </a:cubicBezTo>
                    <a:close/>
                    <a:moveTo>
                      <a:pt x="74441" y="80852"/>
                    </a:moveTo>
                    <a:cubicBezTo>
                      <a:pt x="142299" y="56669"/>
                      <a:pt x="183086" y="50893"/>
                      <a:pt x="244808" y="37539"/>
                    </a:cubicBezTo>
                    <a:cubicBezTo>
                      <a:pt x="275489" y="31041"/>
                      <a:pt x="362838" y="13716"/>
                      <a:pt x="403264" y="13355"/>
                    </a:cubicBezTo>
                    <a:cubicBezTo>
                      <a:pt x="429252" y="12994"/>
                      <a:pt x="446217" y="20213"/>
                      <a:pt x="428530" y="29959"/>
                    </a:cubicBezTo>
                    <a:cubicBezTo>
                      <a:pt x="348039" y="73994"/>
                      <a:pt x="259968" y="87349"/>
                      <a:pt x="167926" y="108645"/>
                    </a:cubicBezTo>
                    <a:cubicBezTo>
                      <a:pt x="138329" y="115503"/>
                      <a:pt x="108370" y="120196"/>
                      <a:pt x="78411" y="124888"/>
                    </a:cubicBezTo>
                    <a:cubicBezTo>
                      <a:pt x="65778" y="127053"/>
                      <a:pt x="23187" y="137160"/>
                      <a:pt x="18494" y="118752"/>
                    </a:cubicBezTo>
                    <a:cubicBezTo>
                      <a:pt x="14885" y="103592"/>
                      <a:pt x="61808" y="85544"/>
                      <a:pt x="74441" y="80852"/>
                    </a:cubicBezTo>
                    <a:close/>
                  </a:path>
                </a:pathLst>
              </a:custGeom>
              <a:solidFill>
                <a:srgbClr val="000000"/>
              </a:solidFill>
              <a:ln w="3607" cap="flat">
                <a:noFill/>
                <a:prstDash val="solid"/>
                <a:miter/>
              </a:ln>
            </p:spPr>
            <p:txBody>
              <a:bodyPr rtlCol="0" anchor="ctr"/>
              <a:lstStyle/>
              <a:p>
                <a:endParaRPr lang="en-US"/>
              </a:p>
            </p:txBody>
          </p:sp>
          <p:sp>
            <p:nvSpPr>
              <p:cNvPr id="2190" name="Freeform 265">
                <a:extLst>
                  <a:ext uri="{FF2B5EF4-FFF2-40B4-BE49-F238E27FC236}">
                    <a16:creationId xmlns:a16="http://schemas.microsoft.com/office/drawing/2014/main" id="{1CB601AE-15A4-162A-1FE5-6A525F29B5E5}"/>
                  </a:ext>
                </a:extLst>
              </p:cNvPr>
              <p:cNvSpPr/>
              <p:nvPr/>
            </p:nvSpPr>
            <p:spPr>
              <a:xfrm>
                <a:off x="5535997" y="4099409"/>
                <a:ext cx="157906" cy="262717"/>
              </a:xfrm>
              <a:custGeom>
                <a:avLst/>
                <a:gdLst>
                  <a:gd name="connsiteX0" fmla="*/ 173 w 157906"/>
                  <a:gd name="connsiteY0" fmla="*/ 174208 h 262717"/>
                  <a:gd name="connsiteX1" fmla="*/ 75611 w 157906"/>
                  <a:gd name="connsiteY1" fmla="*/ 262640 h 262717"/>
                  <a:gd name="connsiteX2" fmla="*/ 157907 w 157906"/>
                  <a:gd name="connsiteY2" fmla="*/ 178178 h 262717"/>
                  <a:gd name="connsiteX3" fmla="*/ 81747 w 157906"/>
                  <a:gd name="connsiteY3" fmla="*/ 7089 h 262717"/>
                  <a:gd name="connsiteX4" fmla="*/ 62978 w 157906"/>
                  <a:gd name="connsiteY4" fmla="*/ 7811 h 262717"/>
                  <a:gd name="connsiteX5" fmla="*/ 173 w 157906"/>
                  <a:gd name="connsiteY5" fmla="*/ 174208 h 262717"/>
                  <a:gd name="connsiteX6" fmla="*/ 74167 w 157906"/>
                  <a:gd name="connsiteY6" fmla="*/ 23332 h 262717"/>
                  <a:gd name="connsiteX7" fmla="*/ 136972 w 157906"/>
                  <a:gd name="connsiteY7" fmla="*/ 143888 h 262717"/>
                  <a:gd name="connsiteX8" fmla="*/ 143108 w 157906"/>
                  <a:gd name="connsiteY8" fmla="*/ 170959 h 262717"/>
                  <a:gd name="connsiteX9" fmla="*/ 75250 w 157906"/>
                  <a:gd name="connsiteY9" fmla="*/ 248563 h 262717"/>
                  <a:gd name="connsiteX10" fmla="*/ 19303 w 157906"/>
                  <a:gd name="connsiteY10" fmla="*/ 165545 h 262717"/>
                  <a:gd name="connsiteX11" fmla="*/ 74167 w 157906"/>
                  <a:gd name="connsiteY11" fmla="*/ 23332 h 26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906" h="262717">
                    <a:moveTo>
                      <a:pt x="173" y="174208"/>
                    </a:moveTo>
                    <a:cubicBezTo>
                      <a:pt x="-2715" y="219687"/>
                      <a:pt x="30854" y="260474"/>
                      <a:pt x="75611" y="262640"/>
                    </a:cubicBezTo>
                    <a:cubicBezTo>
                      <a:pt x="115315" y="264445"/>
                      <a:pt x="155381" y="234847"/>
                      <a:pt x="157907" y="178178"/>
                    </a:cubicBezTo>
                    <a:cubicBezTo>
                      <a:pt x="153937" y="119705"/>
                      <a:pt x="113149" y="65202"/>
                      <a:pt x="81747" y="7089"/>
                    </a:cubicBezTo>
                    <a:cubicBezTo>
                      <a:pt x="76694" y="-2656"/>
                      <a:pt x="67670" y="-2296"/>
                      <a:pt x="62978" y="7811"/>
                    </a:cubicBezTo>
                    <a:cubicBezTo>
                      <a:pt x="38794" y="61953"/>
                      <a:pt x="3783" y="112486"/>
                      <a:pt x="173" y="174208"/>
                    </a:cubicBezTo>
                    <a:close/>
                    <a:moveTo>
                      <a:pt x="74167" y="23332"/>
                    </a:moveTo>
                    <a:cubicBezTo>
                      <a:pt x="94380" y="64480"/>
                      <a:pt x="120008" y="107793"/>
                      <a:pt x="136972" y="143888"/>
                    </a:cubicBezTo>
                    <a:cubicBezTo>
                      <a:pt x="140943" y="152190"/>
                      <a:pt x="142387" y="161936"/>
                      <a:pt x="143108" y="170959"/>
                    </a:cubicBezTo>
                    <a:cubicBezTo>
                      <a:pt x="146357" y="217521"/>
                      <a:pt x="110623" y="250007"/>
                      <a:pt x="75250" y="248563"/>
                    </a:cubicBezTo>
                    <a:cubicBezTo>
                      <a:pt x="39155" y="247119"/>
                      <a:pt x="13167" y="205610"/>
                      <a:pt x="19303" y="165545"/>
                    </a:cubicBezTo>
                    <a:cubicBezTo>
                      <a:pt x="26522" y="119344"/>
                      <a:pt x="41321" y="68450"/>
                      <a:pt x="74167" y="23332"/>
                    </a:cubicBezTo>
                    <a:close/>
                  </a:path>
                </a:pathLst>
              </a:custGeom>
              <a:solidFill>
                <a:srgbClr val="000000"/>
              </a:solidFill>
              <a:ln w="3607" cap="flat">
                <a:noFill/>
                <a:prstDash val="solid"/>
                <a:miter/>
              </a:ln>
            </p:spPr>
            <p:txBody>
              <a:bodyPr rtlCol="0" anchor="ctr"/>
              <a:lstStyle/>
              <a:p>
                <a:endParaRPr lang="en-US"/>
              </a:p>
            </p:txBody>
          </p:sp>
          <p:sp>
            <p:nvSpPr>
              <p:cNvPr id="2191" name="Freeform 266">
                <a:extLst>
                  <a:ext uri="{FF2B5EF4-FFF2-40B4-BE49-F238E27FC236}">
                    <a16:creationId xmlns:a16="http://schemas.microsoft.com/office/drawing/2014/main" id="{9C317A00-B75E-598F-81FF-F79311D492B2}"/>
                  </a:ext>
                </a:extLst>
              </p:cNvPr>
              <p:cNvSpPr/>
              <p:nvPr/>
            </p:nvSpPr>
            <p:spPr>
              <a:xfrm>
                <a:off x="4379923" y="4112245"/>
                <a:ext cx="750428" cy="1748853"/>
              </a:xfrm>
              <a:custGeom>
                <a:avLst/>
                <a:gdLst>
                  <a:gd name="connsiteX0" fmla="*/ 147038 w 750428"/>
                  <a:gd name="connsiteY0" fmla="*/ 133939 h 1748853"/>
                  <a:gd name="connsiteX1" fmla="*/ 134766 w 750428"/>
                  <a:gd name="connsiteY1" fmla="*/ 138993 h 1748853"/>
                  <a:gd name="connsiteX2" fmla="*/ 122494 w 750428"/>
                  <a:gd name="connsiteY2" fmla="*/ 202880 h 1748853"/>
                  <a:gd name="connsiteX3" fmla="*/ 119606 w 750428"/>
                  <a:gd name="connsiteY3" fmla="*/ 396709 h 1748853"/>
                  <a:gd name="connsiteX4" fmla="*/ 121772 w 750428"/>
                  <a:gd name="connsiteY4" fmla="*/ 406094 h 1748853"/>
                  <a:gd name="connsiteX5" fmla="*/ 130796 w 750428"/>
                  <a:gd name="connsiteY5" fmla="*/ 405733 h 1748853"/>
                  <a:gd name="connsiteX6" fmla="*/ 130796 w 750428"/>
                  <a:gd name="connsiteY6" fmla="*/ 417644 h 1748853"/>
                  <a:gd name="connsiteX7" fmla="*/ 125742 w 750428"/>
                  <a:gd name="connsiteY7" fmla="*/ 419088 h 1748853"/>
                  <a:gd name="connsiteX8" fmla="*/ 243050 w 750428"/>
                  <a:gd name="connsiteY8" fmla="*/ 500662 h 1748853"/>
                  <a:gd name="connsiteX9" fmla="*/ 324264 w 750428"/>
                  <a:gd name="connsiteY9" fmla="*/ 499579 h 1748853"/>
                  <a:gd name="connsiteX10" fmla="*/ 317045 w 750428"/>
                  <a:gd name="connsiteY10" fmla="*/ 555526 h 1748853"/>
                  <a:gd name="connsiteX11" fmla="*/ 302968 w 750428"/>
                  <a:gd name="connsiteY11" fmla="*/ 632047 h 1748853"/>
                  <a:gd name="connsiteX12" fmla="*/ 194683 w 750428"/>
                  <a:gd name="connsiteY12" fmla="*/ 580431 h 1748853"/>
                  <a:gd name="connsiteX13" fmla="*/ 26121 w 750428"/>
                  <a:gd name="connsiteY13" fmla="*/ 728780 h 1748853"/>
                  <a:gd name="connsiteX14" fmla="*/ 158228 w 750428"/>
                  <a:gd name="connsiteY14" fmla="*/ 870994 h 1748853"/>
                  <a:gd name="connsiteX15" fmla="*/ 154979 w 750428"/>
                  <a:gd name="connsiteY15" fmla="*/ 949681 h 1748853"/>
                  <a:gd name="connsiteX16" fmla="*/ 194322 w 750428"/>
                  <a:gd name="connsiteY16" fmla="*/ 1219669 h 1748853"/>
                  <a:gd name="connsiteX17" fmla="*/ 184938 w 750428"/>
                  <a:gd name="connsiteY17" fmla="*/ 1338060 h 1748853"/>
                  <a:gd name="connsiteX18" fmla="*/ 132961 w 750428"/>
                  <a:gd name="connsiteY18" fmla="*/ 1463308 h 1748853"/>
                  <a:gd name="connsiteX19" fmla="*/ 9517 w 750428"/>
                  <a:gd name="connsiteY19" fmla="*/ 1620321 h 1748853"/>
                  <a:gd name="connsiteX20" fmla="*/ 22150 w 750428"/>
                  <a:gd name="connsiteY20" fmla="*/ 1706948 h 1748853"/>
                  <a:gd name="connsiteX21" fmla="*/ 116358 w 750428"/>
                  <a:gd name="connsiteY21" fmla="*/ 1711280 h 1748853"/>
                  <a:gd name="connsiteX22" fmla="*/ 281311 w 750428"/>
                  <a:gd name="connsiteY22" fmla="*/ 1528640 h 1748853"/>
                  <a:gd name="connsiteX23" fmla="*/ 369021 w 750428"/>
                  <a:gd name="connsiteY23" fmla="*/ 1388592 h 1748853"/>
                  <a:gd name="connsiteX24" fmla="*/ 415583 w 750428"/>
                  <a:gd name="connsiteY24" fmla="*/ 1388592 h 1748853"/>
                  <a:gd name="connsiteX25" fmla="*/ 504376 w 750428"/>
                  <a:gd name="connsiteY25" fmla="*/ 1502652 h 1748853"/>
                  <a:gd name="connsiteX26" fmla="*/ 508708 w 750428"/>
                  <a:gd name="connsiteY26" fmla="*/ 1620321 h 1748853"/>
                  <a:gd name="connsiteX27" fmla="*/ 498240 w 750428"/>
                  <a:gd name="connsiteY27" fmla="*/ 1693954 h 1748853"/>
                  <a:gd name="connsiteX28" fmla="*/ 542276 w 750428"/>
                  <a:gd name="connsiteY28" fmla="*/ 1745570 h 1748853"/>
                  <a:gd name="connsiteX29" fmla="*/ 640453 w 750428"/>
                  <a:gd name="connsiteY29" fmla="*/ 1680238 h 1748853"/>
                  <a:gd name="connsiteX30" fmla="*/ 679436 w 750428"/>
                  <a:gd name="connsiteY30" fmla="*/ 1530806 h 1748853"/>
                  <a:gd name="connsiteX31" fmla="*/ 617714 w 750428"/>
                  <a:gd name="connsiteY31" fmla="*/ 1349249 h 1748853"/>
                  <a:gd name="connsiteX32" fmla="*/ 545163 w 750428"/>
                  <a:gd name="connsiteY32" fmla="*/ 1183936 h 1748853"/>
                  <a:gd name="connsiteX33" fmla="*/ 491743 w 750428"/>
                  <a:gd name="connsiteY33" fmla="*/ 922249 h 1748853"/>
                  <a:gd name="connsiteX34" fmla="*/ 507625 w 750428"/>
                  <a:gd name="connsiteY34" fmla="*/ 833094 h 1748853"/>
                  <a:gd name="connsiteX35" fmla="*/ 549134 w 750428"/>
                  <a:gd name="connsiteY35" fmla="*/ 713260 h 1748853"/>
                  <a:gd name="connsiteX36" fmla="*/ 529643 w 750428"/>
                  <a:gd name="connsiteY36" fmla="*/ 524484 h 1748853"/>
                  <a:gd name="connsiteX37" fmla="*/ 483441 w 750428"/>
                  <a:gd name="connsiteY37" fmla="*/ 468898 h 1748853"/>
                  <a:gd name="connsiteX38" fmla="*/ 581980 w 750428"/>
                  <a:gd name="connsiteY38" fmla="*/ 435331 h 1748853"/>
                  <a:gd name="connsiteX39" fmla="*/ 697483 w 750428"/>
                  <a:gd name="connsiteY39" fmla="*/ 376857 h 1748853"/>
                  <a:gd name="connsiteX40" fmla="*/ 743684 w 750428"/>
                  <a:gd name="connsiteY40" fmla="*/ 327407 h 1748853"/>
                  <a:gd name="connsiteX41" fmla="*/ 750181 w 750428"/>
                  <a:gd name="connsiteY41" fmla="*/ 296005 h 1748853"/>
                  <a:gd name="connsiteX42" fmla="*/ 750181 w 750428"/>
                  <a:gd name="connsiteY42" fmla="*/ 294200 h 1748853"/>
                  <a:gd name="connsiteX43" fmla="*/ 667164 w 750428"/>
                  <a:gd name="connsiteY43" fmla="*/ 91708 h 1748853"/>
                  <a:gd name="connsiteX44" fmla="*/ 654170 w 750428"/>
                  <a:gd name="connsiteY44" fmla="*/ 72578 h 1748853"/>
                  <a:gd name="connsiteX45" fmla="*/ 603998 w 750428"/>
                  <a:gd name="connsiteY45" fmla="*/ 6886 h 1748853"/>
                  <a:gd name="connsiteX46" fmla="*/ 602554 w 750428"/>
                  <a:gd name="connsiteY46" fmla="*/ 5081 h 1748853"/>
                  <a:gd name="connsiteX47" fmla="*/ 578371 w 750428"/>
                  <a:gd name="connsiteY47" fmla="*/ 1472 h 1748853"/>
                  <a:gd name="connsiteX48" fmla="*/ 591725 w 750428"/>
                  <a:gd name="connsiteY48" fmla="*/ 15909 h 1748853"/>
                  <a:gd name="connsiteX49" fmla="*/ 619157 w 750428"/>
                  <a:gd name="connsiteY49" fmla="*/ 50922 h 1748853"/>
                  <a:gd name="connsiteX50" fmla="*/ 735021 w 750428"/>
                  <a:gd name="connsiteY50" fmla="*/ 289508 h 1748853"/>
                  <a:gd name="connsiteX51" fmla="*/ 681601 w 750428"/>
                  <a:gd name="connsiteY51" fmla="*/ 366390 h 1748853"/>
                  <a:gd name="connsiteX52" fmla="*/ 587394 w 750428"/>
                  <a:gd name="connsiteY52" fmla="*/ 416922 h 1748853"/>
                  <a:gd name="connsiteX53" fmla="*/ 237275 w 750428"/>
                  <a:gd name="connsiteY53" fmla="*/ 482975 h 1748853"/>
                  <a:gd name="connsiteX54" fmla="*/ 131878 w 750428"/>
                  <a:gd name="connsiteY54" fmla="*/ 387685 h 1748853"/>
                  <a:gd name="connsiteX55" fmla="*/ 156062 w 750428"/>
                  <a:gd name="connsiteY55" fmla="*/ 119141 h 1748853"/>
                  <a:gd name="connsiteX56" fmla="*/ 156062 w 750428"/>
                  <a:gd name="connsiteY56" fmla="*/ 119141 h 1748853"/>
                  <a:gd name="connsiteX57" fmla="*/ 141985 w 750428"/>
                  <a:gd name="connsiteY57" fmla="*/ 95679 h 1748853"/>
                  <a:gd name="connsiteX58" fmla="*/ 140541 w 750428"/>
                  <a:gd name="connsiteY58" fmla="*/ 102537 h 1748853"/>
                  <a:gd name="connsiteX59" fmla="*/ 135849 w 750428"/>
                  <a:gd name="connsiteY59" fmla="*/ 125637 h 1748853"/>
                  <a:gd name="connsiteX60" fmla="*/ 136210 w 750428"/>
                  <a:gd name="connsiteY60" fmla="*/ 125637 h 1748853"/>
                  <a:gd name="connsiteX61" fmla="*/ 147038 w 750428"/>
                  <a:gd name="connsiteY61" fmla="*/ 133939 h 1748853"/>
                  <a:gd name="connsiteX62" fmla="*/ 42725 w 750428"/>
                  <a:gd name="connsiteY62" fmla="*/ 719757 h 1748853"/>
                  <a:gd name="connsiteX63" fmla="*/ 186743 w 750428"/>
                  <a:gd name="connsiteY63" fmla="*/ 595230 h 1748853"/>
                  <a:gd name="connsiteX64" fmla="*/ 310908 w 750428"/>
                  <a:gd name="connsiteY64" fmla="*/ 728059 h 1748853"/>
                  <a:gd name="connsiteX65" fmla="*/ 187464 w 750428"/>
                  <a:gd name="connsiteY65" fmla="*/ 857278 h 1748853"/>
                  <a:gd name="connsiteX66" fmla="*/ 42725 w 750428"/>
                  <a:gd name="connsiteY66" fmla="*/ 719757 h 1748853"/>
                  <a:gd name="connsiteX67" fmla="*/ 461063 w 750428"/>
                  <a:gd name="connsiteY67" fmla="*/ 474674 h 1748853"/>
                  <a:gd name="connsiteX68" fmla="*/ 521702 w 750428"/>
                  <a:gd name="connsiteY68" fmla="*/ 537840 h 1748853"/>
                  <a:gd name="connsiteX69" fmla="*/ 532891 w 750428"/>
                  <a:gd name="connsiteY69" fmla="*/ 668142 h 1748853"/>
                  <a:gd name="connsiteX70" fmla="*/ 513039 w 750428"/>
                  <a:gd name="connsiteY70" fmla="*/ 786893 h 1748853"/>
                  <a:gd name="connsiteX71" fmla="*/ 481276 w 750428"/>
                  <a:gd name="connsiteY71" fmla="*/ 943544 h 1748853"/>
                  <a:gd name="connsiteX72" fmla="*/ 566098 w 750428"/>
                  <a:gd name="connsiteY72" fmla="*/ 1285001 h 1748853"/>
                  <a:gd name="connsiteX73" fmla="*/ 666081 w 750428"/>
                  <a:gd name="connsiteY73" fmla="*/ 1523948 h 1748853"/>
                  <a:gd name="connsiteX74" fmla="*/ 613743 w 750428"/>
                  <a:gd name="connsiteY74" fmla="*/ 1704421 h 1748853"/>
                  <a:gd name="connsiteX75" fmla="*/ 563933 w 750428"/>
                  <a:gd name="connsiteY75" fmla="*/ 1732576 h 1748853"/>
                  <a:gd name="connsiteX76" fmla="*/ 515927 w 750428"/>
                  <a:gd name="connsiteY76" fmla="*/ 1666522 h 1748853"/>
                  <a:gd name="connsiteX77" fmla="*/ 524228 w 750428"/>
                  <a:gd name="connsiteY77" fmla="*/ 1500125 h 1748853"/>
                  <a:gd name="connsiteX78" fmla="*/ 443015 w 750428"/>
                  <a:gd name="connsiteY78" fmla="*/ 1396533 h 1748853"/>
                  <a:gd name="connsiteX79" fmla="*/ 340506 w 750428"/>
                  <a:gd name="connsiteY79" fmla="*/ 1400143 h 1748853"/>
                  <a:gd name="connsiteX80" fmla="*/ 339062 w 750428"/>
                  <a:gd name="connsiteY80" fmla="*/ 1403391 h 1748853"/>
                  <a:gd name="connsiteX81" fmla="*/ 133322 w 750428"/>
                  <a:gd name="connsiteY81" fmla="*/ 1673741 h 1748853"/>
                  <a:gd name="connsiteX82" fmla="*/ 107695 w 750428"/>
                  <a:gd name="connsiteY82" fmla="*/ 1697563 h 1748853"/>
                  <a:gd name="connsiteX83" fmla="*/ 32979 w 750428"/>
                  <a:gd name="connsiteY83" fmla="*/ 1691427 h 1748853"/>
                  <a:gd name="connsiteX84" fmla="*/ 47056 w 750428"/>
                  <a:gd name="connsiteY84" fmla="*/ 1592889 h 1748853"/>
                  <a:gd name="connsiteX85" fmla="*/ 139097 w 750428"/>
                  <a:gd name="connsiteY85" fmla="*/ 1484965 h 1748853"/>
                  <a:gd name="connsiteX86" fmla="*/ 199015 w 750428"/>
                  <a:gd name="connsiteY86" fmla="*/ 1346362 h 1748853"/>
                  <a:gd name="connsiteX87" fmla="*/ 209121 w 750428"/>
                  <a:gd name="connsiteY87" fmla="*/ 1225805 h 1748853"/>
                  <a:gd name="connsiteX88" fmla="*/ 167973 w 750428"/>
                  <a:gd name="connsiteY88" fmla="*/ 933438 h 1748853"/>
                  <a:gd name="connsiteX89" fmla="*/ 174470 w 750428"/>
                  <a:gd name="connsiteY89" fmla="*/ 872799 h 1748853"/>
                  <a:gd name="connsiteX90" fmla="*/ 190352 w 750428"/>
                  <a:gd name="connsiteY90" fmla="*/ 873521 h 1748853"/>
                  <a:gd name="connsiteX91" fmla="*/ 314879 w 750428"/>
                  <a:gd name="connsiteY91" fmla="*/ 789059 h 1748853"/>
                  <a:gd name="connsiteX92" fmla="*/ 320293 w 750428"/>
                  <a:gd name="connsiteY92" fmla="*/ 787254 h 1748853"/>
                  <a:gd name="connsiteX93" fmla="*/ 389595 w 750428"/>
                  <a:gd name="connsiteY93" fmla="*/ 698461 h 1748853"/>
                  <a:gd name="connsiteX94" fmla="*/ 404755 w 750428"/>
                  <a:gd name="connsiteY94" fmla="*/ 604976 h 1748853"/>
                  <a:gd name="connsiteX95" fmla="*/ 461063 w 750428"/>
                  <a:gd name="connsiteY95" fmla="*/ 474674 h 1748853"/>
                  <a:gd name="connsiteX96" fmla="*/ 337258 w 750428"/>
                  <a:gd name="connsiteY96" fmla="*/ 498135 h 1748853"/>
                  <a:gd name="connsiteX97" fmla="*/ 400062 w 750428"/>
                  <a:gd name="connsiteY97" fmla="*/ 488750 h 1748853"/>
                  <a:gd name="connsiteX98" fmla="*/ 388873 w 750428"/>
                  <a:gd name="connsiteY98" fmla="*/ 524484 h 1748853"/>
                  <a:gd name="connsiteX99" fmla="*/ 389234 w 750428"/>
                  <a:gd name="connsiteY99" fmla="*/ 649011 h 1748853"/>
                  <a:gd name="connsiteX100" fmla="*/ 323903 w 750428"/>
                  <a:gd name="connsiteY100" fmla="*/ 761266 h 1748853"/>
                  <a:gd name="connsiteX101" fmla="*/ 327873 w 750428"/>
                  <a:gd name="connsiteY101" fmla="*/ 724449 h 1748853"/>
                  <a:gd name="connsiteX102" fmla="*/ 309826 w 750428"/>
                  <a:gd name="connsiteY102" fmla="*/ 642875 h 1748853"/>
                  <a:gd name="connsiteX103" fmla="*/ 328595 w 750428"/>
                  <a:gd name="connsiteY103" fmla="*/ 585124 h 1748853"/>
                  <a:gd name="connsiteX104" fmla="*/ 337258 w 750428"/>
                  <a:gd name="connsiteY104" fmla="*/ 498135 h 174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750428" h="1748853">
                    <a:moveTo>
                      <a:pt x="147038" y="133939"/>
                    </a:moveTo>
                    <a:cubicBezTo>
                      <a:pt x="146677" y="141519"/>
                      <a:pt x="141263" y="138632"/>
                      <a:pt x="134766" y="138993"/>
                    </a:cubicBezTo>
                    <a:cubicBezTo>
                      <a:pt x="129713" y="163537"/>
                      <a:pt x="124659" y="189886"/>
                      <a:pt x="122494" y="202880"/>
                    </a:cubicBezTo>
                    <a:cubicBezTo>
                      <a:pt x="113831" y="263158"/>
                      <a:pt x="107334" y="335348"/>
                      <a:pt x="119606" y="396709"/>
                    </a:cubicBezTo>
                    <a:cubicBezTo>
                      <a:pt x="120328" y="399958"/>
                      <a:pt x="121050" y="403206"/>
                      <a:pt x="121772" y="406094"/>
                    </a:cubicBezTo>
                    <a:cubicBezTo>
                      <a:pt x="124659" y="406094"/>
                      <a:pt x="127908" y="405733"/>
                      <a:pt x="130796" y="405733"/>
                    </a:cubicBezTo>
                    <a:cubicBezTo>
                      <a:pt x="140902" y="410064"/>
                      <a:pt x="114192" y="411508"/>
                      <a:pt x="130796" y="417644"/>
                    </a:cubicBezTo>
                    <a:cubicBezTo>
                      <a:pt x="128991" y="418366"/>
                      <a:pt x="127547" y="418727"/>
                      <a:pt x="125742" y="419088"/>
                    </a:cubicBezTo>
                    <a:cubicBezTo>
                      <a:pt x="143790" y="468538"/>
                      <a:pt x="186743" y="497413"/>
                      <a:pt x="243050" y="500662"/>
                    </a:cubicBezTo>
                    <a:cubicBezTo>
                      <a:pt x="270482" y="502106"/>
                      <a:pt x="297553" y="501745"/>
                      <a:pt x="324264" y="499579"/>
                    </a:cubicBezTo>
                    <a:cubicBezTo>
                      <a:pt x="320654" y="517988"/>
                      <a:pt x="318127" y="536757"/>
                      <a:pt x="317045" y="555526"/>
                    </a:cubicBezTo>
                    <a:cubicBezTo>
                      <a:pt x="315601" y="581514"/>
                      <a:pt x="319571" y="610390"/>
                      <a:pt x="302968" y="632047"/>
                    </a:cubicBezTo>
                    <a:cubicBezTo>
                      <a:pt x="284559" y="603893"/>
                      <a:pt x="252074" y="585124"/>
                      <a:pt x="194683" y="580431"/>
                    </a:cubicBezTo>
                    <a:cubicBezTo>
                      <a:pt x="91813" y="571768"/>
                      <a:pt x="23594" y="642514"/>
                      <a:pt x="26121" y="728780"/>
                    </a:cubicBezTo>
                    <a:cubicBezTo>
                      <a:pt x="27926" y="790142"/>
                      <a:pt x="68713" y="858000"/>
                      <a:pt x="158228" y="870994"/>
                    </a:cubicBezTo>
                    <a:cubicBezTo>
                      <a:pt x="150287" y="884710"/>
                      <a:pt x="148843" y="919000"/>
                      <a:pt x="154979" y="949681"/>
                    </a:cubicBezTo>
                    <a:cubicBezTo>
                      <a:pt x="155340" y="951846"/>
                      <a:pt x="182050" y="1127989"/>
                      <a:pt x="194322" y="1219669"/>
                    </a:cubicBezTo>
                    <a:cubicBezTo>
                      <a:pt x="199376" y="1257930"/>
                      <a:pt x="198654" y="1299439"/>
                      <a:pt x="184938" y="1338060"/>
                    </a:cubicBezTo>
                    <a:cubicBezTo>
                      <a:pt x="171583" y="1375238"/>
                      <a:pt x="150648" y="1427575"/>
                      <a:pt x="132961" y="1463308"/>
                    </a:cubicBezTo>
                    <a:cubicBezTo>
                      <a:pt x="101920" y="1526113"/>
                      <a:pt x="39115" y="1563652"/>
                      <a:pt x="9517" y="1620321"/>
                    </a:cubicBezTo>
                    <a:cubicBezTo>
                      <a:pt x="-7808" y="1653167"/>
                      <a:pt x="-228" y="1689623"/>
                      <a:pt x="22150" y="1706948"/>
                    </a:cubicBezTo>
                    <a:cubicBezTo>
                      <a:pt x="53192" y="1731132"/>
                      <a:pt x="97588" y="1729327"/>
                      <a:pt x="116358" y="1711280"/>
                    </a:cubicBezTo>
                    <a:cubicBezTo>
                      <a:pt x="176636" y="1653889"/>
                      <a:pt x="231139" y="1594693"/>
                      <a:pt x="281311" y="1528640"/>
                    </a:cubicBezTo>
                    <a:cubicBezTo>
                      <a:pt x="314518" y="1484965"/>
                      <a:pt x="339423" y="1435155"/>
                      <a:pt x="369021" y="1388592"/>
                    </a:cubicBezTo>
                    <a:cubicBezTo>
                      <a:pt x="383459" y="1366214"/>
                      <a:pt x="393204" y="1364409"/>
                      <a:pt x="415583" y="1388592"/>
                    </a:cubicBezTo>
                    <a:cubicBezTo>
                      <a:pt x="449151" y="1425409"/>
                      <a:pt x="481997" y="1472693"/>
                      <a:pt x="504376" y="1502652"/>
                    </a:cubicBezTo>
                    <a:cubicBezTo>
                      <a:pt x="527116" y="1532971"/>
                      <a:pt x="513400" y="1570871"/>
                      <a:pt x="508708" y="1620321"/>
                    </a:cubicBezTo>
                    <a:cubicBezTo>
                      <a:pt x="506181" y="1644865"/>
                      <a:pt x="499684" y="1669410"/>
                      <a:pt x="498240" y="1693954"/>
                    </a:cubicBezTo>
                    <a:cubicBezTo>
                      <a:pt x="496796" y="1722108"/>
                      <a:pt x="518453" y="1740877"/>
                      <a:pt x="542276" y="1745570"/>
                    </a:cubicBezTo>
                    <a:cubicBezTo>
                      <a:pt x="613382" y="1759285"/>
                      <a:pt x="618436" y="1728605"/>
                      <a:pt x="640453" y="1680238"/>
                    </a:cubicBezTo>
                    <a:cubicBezTo>
                      <a:pt x="662110" y="1632954"/>
                      <a:pt x="666441" y="1580255"/>
                      <a:pt x="679436" y="1530806"/>
                    </a:cubicBezTo>
                    <a:cubicBezTo>
                      <a:pt x="688098" y="1497238"/>
                      <a:pt x="653087" y="1408445"/>
                      <a:pt x="617714" y="1349249"/>
                    </a:cubicBezTo>
                    <a:cubicBezTo>
                      <a:pt x="585590" y="1295107"/>
                      <a:pt x="562128" y="1245657"/>
                      <a:pt x="545163" y="1183936"/>
                    </a:cubicBezTo>
                    <a:cubicBezTo>
                      <a:pt x="520619" y="1094420"/>
                      <a:pt x="506542" y="1013568"/>
                      <a:pt x="491743" y="922249"/>
                    </a:cubicBezTo>
                    <a:cubicBezTo>
                      <a:pt x="487412" y="895899"/>
                      <a:pt x="493548" y="856917"/>
                      <a:pt x="507625" y="833094"/>
                    </a:cubicBezTo>
                    <a:cubicBezTo>
                      <a:pt x="525311" y="803136"/>
                      <a:pt x="548412" y="749716"/>
                      <a:pt x="549134" y="713260"/>
                    </a:cubicBezTo>
                    <a:cubicBezTo>
                      <a:pt x="550577" y="639266"/>
                      <a:pt x="541915" y="613999"/>
                      <a:pt x="529643" y="524484"/>
                    </a:cubicBezTo>
                    <a:cubicBezTo>
                      <a:pt x="524228" y="484419"/>
                      <a:pt x="497518" y="473591"/>
                      <a:pt x="483441" y="468898"/>
                    </a:cubicBezTo>
                    <a:cubicBezTo>
                      <a:pt x="516648" y="459153"/>
                      <a:pt x="549495" y="447603"/>
                      <a:pt x="581980" y="435331"/>
                    </a:cubicBezTo>
                    <a:cubicBezTo>
                      <a:pt x="622406" y="420170"/>
                      <a:pt x="663554" y="405372"/>
                      <a:pt x="697483" y="376857"/>
                    </a:cubicBezTo>
                    <a:cubicBezTo>
                      <a:pt x="714087" y="363141"/>
                      <a:pt x="733578" y="346898"/>
                      <a:pt x="743684" y="327407"/>
                    </a:cubicBezTo>
                    <a:cubicBezTo>
                      <a:pt x="748738" y="317662"/>
                      <a:pt x="751264" y="307194"/>
                      <a:pt x="750181" y="296005"/>
                    </a:cubicBezTo>
                    <a:cubicBezTo>
                      <a:pt x="750181" y="295283"/>
                      <a:pt x="750181" y="294922"/>
                      <a:pt x="750181" y="294200"/>
                    </a:cubicBezTo>
                    <a:cubicBezTo>
                      <a:pt x="741158" y="225981"/>
                      <a:pt x="714448" y="162454"/>
                      <a:pt x="667164" y="91708"/>
                    </a:cubicBezTo>
                    <a:cubicBezTo>
                      <a:pt x="662832" y="85572"/>
                      <a:pt x="658501" y="79075"/>
                      <a:pt x="654170" y="72578"/>
                    </a:cubicBezTo>
                    <a:cubicBezTo>
                      <a:pt x="639370" y="51643"/>
                      <a:pt x="622406" y="29626"/>
                      <a:pt x="603998" y="6886"/>
                    </a:cubicBezTo>
                    <a:cubicBezTo>
                      <a:pt x="603637" y="6164"/>
                      <a:pt x="602915" y="5803"/>
                      <a:pt x="602554" y="5081"/>
                    </a:cubicBezTo>
                    <a:cubicBezTo>
                      <a:pt x="598223" y="28"/>
                      <a:pt x="592086" y="-1416"/>
                      <a:pt x="578371" y="1472"/>
                    </a:cubicBezTo>
                    <a:cubicBezTo>
                      <a:pt x="583424" y="6525"/>
                      <a:pt x="587755" y="11578"/>
                      <a:pt x="591725" y="15909"/>
                    </a:cubicBezTo>
                    <a:cubicBezTo>
                      <a:pt x="606163" y="32513"/>
                      <a:pt x="614826" y="45507"/>
                      <a:pt x="619157" y="50922"/>
                    </a:cubicBezTo>
                    <a:cubicBezTo>
                      <a:pt x="684489" y="135383"/>
                      <a:pt x="722750" y="203963"/>
                      <a:pt x="735021" y="289508"/>
                    </a:cubicBezTo>
                    <a:cubicBezTo>
                      <a:pt x="739714" y="321993"/>
                      <a:pt x="706868" y="347620"/>
                      <a:pt x="681601" y="366390"/>
                    </a:cubicBezTo>
                    <a:cubicBezTo>
                      <a:pt x="652726" y="387685"/>
                      <a:pt x="620240" y="404650"/>
                      <a:pt x="587394" y="416922"/>
                    </a:cubicBezTo>
                    <a:cubicBezTo>
                      <a:pt x="476944" y="458070"/>
                      <a:pt x="357110" y="487307"/>
                      <a:pt x="237275" y="482975"/>
                    </a:cubicBezTo>
                    <a:cubicBezTo>
                      <a:pt x="179885" y="480810"/>
                      <a:pt x="141263" y="444354"/>
                      <a:pt x="131878" y="387685"/>
                    </a:cubicBezTo>
                    <a:cubicBezTo>
                      <a:pt x="121411" y="325242"/>
                      <a:pt x="140541" y="175088"/>
                      <a:pt x="156062" y="119141"/>
                    </a:cubicBezTo>
                    <a:cubicBezTo>
                      <a:pt x="156062" y="119141"/>
                      <a:pt x="156062" y="119141"/>
                      <a:pt x="156062" y="119141"/>
                    </a:cubicBezTo>
                    <a:cubicBezTo>
                      <a:pt x="160754" y="101815"/>
                      <a:pt x="162920" y="114809"/>
                      <a:pt x="141985" y="95679"/>
                    </a:cubicBezTo>
                    <a:cubicBezTo>
                      <a:pt x="141624" y="97845"/>
                      <a:pt x="141263" y="100010"/>
                      <a:pt x="140541" y="102537"/>
                    </a:cubicBezTo>
                    <a:cubicBezTo>
                      <a:pt x="139097" y="109034"/>
                      <a:pt x="137653" y="116975"/>
                      <a:pt x="135849" y="125637"/>
                    </a:cubicBezTo>
                    <a:cubicBezTo>
                      <a:pt x="135849" y="125637"/>
                      <a:pt x="136210" y="125637"/>
                      <a:pt x="136210" y="125637"/>
                    </a:cubicBezTo>
                    <a:cubicBezTo>
                      <a:pt x="142707" y="126721"/>
                      <a:pt x="147038" y="128525"/>
                      <a:pt x="147038" y="133939"/>
                    </a:cubicBezTo>
                    <a:close/>
                    <a:moveTo>
                      <a:pt x="42725" y="719757"/>
                    </a:moveTo>
                    <a:cubicBezTo>
                      <a:pt x="41281" y="660562"/>
                      <a:pt x="86760" y="591620"/>
                      <a:pt x="186743" y="595230"/>
                    </a:cubicBezTo>
                    <a:cubicBezTo>
                      <a:pt x="291778" y="599201"/>
                      <a:pt x="307299" y="659118"/>
                      <a:pt x="310908" y="728059"/>
                    </a:cubicBezTo>
                    <a:cubicBezTo>
                      <a:pt x="314518" y="795195"/>
                      <a:pt x="254601" y="856917"/>
                      <a:pt x="187464" y="857278"/>
                    </a:cubicBezTo>
                    <a:cubicBezTo>
                      <a:pt x="122494" y="858000"/>
                      <a:pt x="45251" y="822266"/>
                      <a:pt x="42725" y="719757"/>
                    </a:cubicBezTo>
                    <a:close/>
                    <a:moveTo>
                      <a:pt x="461063" y="474674"/>
                    </a:moveTo>
                    <a:cubicBezTo>
                      <a:pt x="505098" y="475756"/>
                      <a:pt x="519897" y="519792"/>
                      <a:pt x="521702" y="537840"/>
                    </a:cubicBezTo>
                    <a:cubicBezTo>
                      <a:pt x="526755" y="590538"/>
                      <a:pt x="528921" y="615443"/>
                      <a:pt x="532891" y="668142"/>
                    </a:cubicBezTo>
                    <a:cubicBezTo>
                      <a:pt x="535418" y="700266"/>
                      <a:pt x="531086" y="758018"/>
                      <a:pt x="513039" y="786893"/>
                    </a:cubicBezTo>
                    <a:cubicBezTo>
                      <a:pt x="479471" y="841035"/>
                      <a:pt x="469003" y="877852"/>
                      <a:pt x="481276" y="943544"/>
                    </a:cubicBezTo>
                    <a:cubicBezTo>
                      <a:pt x="496435" y="1023314"/>
                      <a:pt x="523145" y="1205231"/>
                      <a:pt x="566098" y="1285001"/>
                    </a:cubicBezTo>
                    <a:cubicBezTo>
                      <a:pt x="627459" y="1399060"/>
                      <a:pt x="672217" y="1486048"/>
                      <a:pt x="666081" y="1523948"/>
                    </a:cubicBezTo>
                    <a:cubicBezTo>
                      <a:pt x="657418" y="1578451"/>
                      <a:pt x="641175" y="1646670"/>
                      <a:pt x="613743" y="1704421"/>
                    </a:cubicBezTo>
                    <a:cubicBezTo>
                      <a:pt x="601110" y="1731132"/>
                      <a:pt x="574039" y="1730409"/>
                      <a:pt x="563933" y="1732576"/>
                    </a:cubicBezTo>
                    <a:cubicBezTo>
                      <a:pt x="527477" y="1726078"/>
                      <a:pt x="510873" y="1714889"/>
                      <a:pt x="515927" y="1666522"/>
                    </a:cubicBezTo>
                    <a:cubicBezTo>
                      <a:pt x="523145" y="1599025"/>
                      <a:pt x="545885" y="1536581"/>
                      <a:pt x="524228" y="1500125"/>
                    </a:cubicBezTo>
                    <a:cubicBezTo>
                      <a:pt x="509791" y="1475942"/>
                      <a:pt x="458897" y="1419634"/>
                      <a:pt x="443015" y="1396533"/>
                    </a:cubicBezTo>
                    <a:cubicBezTo>
                      <a:pt x="399702" y="1333367"/>
                      <a:pt x="380932" y="1334090"/>
                      <a:pt x="340506" y="1400143"/>
                    </a:cubicBezTo>
                    <a:cubicBezTo>
                      <a:pt x="339784" y="1401226"/>
                      <a:pt x="339423" y="1402309"/>
                      <a:pt x="339062" y="1403391"/>
                    </a:cubicBezTo>
                    <a:cubicBezTo>
                      <a:pt x="287808" y="1506622"/>
                      <a:pt x="209843" y="1589640"/>
                      <a:pt x="133322" y="1673741"/>
                    </a:cubicBezTo>
                    <a:cubicBezTo>
                      <a:pt x="125382" y="1682404"/>
                      <a:pt x="117441" y="1691427"/>
                      <a:pt x="107695" y="1697563"/>
                    </a:cubicBezTo>
                    <a:cubicBezTo>
                      <a:pt x="74849" y="1718138"/>
                      <a:pt x="55358" y="1712001"/>
                      <a:pt x="32979" y="1691427"/>
                    </a:cubicBezTo>
                    <a:cubicBezTo>
                      <a:pt x="-950" y="1659664"/>
                      <a:pt x="31535" y="1611297"/>
                      <a:pt x="47056" y="1592889"/>
                    </a:cubicBezTo>
                    <a:cubicBezTo>
                      <a:pt x="78819" y="1555350"/>
                      <a:pt x="108417" y="1535859"/>
                      <a:pt x="139097" y="1484965"/>
                    </a:cubicBezTo>
                    <a:cubicBezTo>
                      <a:pt x="164725" y="1442735"/>
                      <a:pt x="183855" y="1392924"/>
                      <a:pt x="199015" y="1346362"/>
                    </a:cubicBezTo>
                    <a:cubicBezTo>
                      <a:pt x="212009" y="1306658"/>
                      <a:pt x="216340" y="1268036"/>
                      <a:pt x="209121" y="1225805"/>
                    </a:cubicBezTo>
                    <a:cubicBezTo>
                      <a:pt x="193239" y="1128710"/>
                      <a:pt x="182411" y="1030894"/>
                      <a:pt x="167973" y="933438"/>
                    </a:cubicBezTo>
                    <a:cubicBezTo>
                      <a:pt x="165808" y="899148"/>
                      <a:pt x="171943" y="881461"/>
                      <a:pt x="174470" y="872799"/>
                    </a:cubicBezTo>
                    <a:cubicBezTo>
                      <a:pt x="179524" y="873159"/>
                      <a:pt x="184938" y="873521"/>
                      <a:pt x="190352" y="873521"/>
                    </a:cubicBezTo>
                    <a:cubicBezTo>
                      <a:pt x="244133" y="873521"/>
                      <a:pt x="292861" y="836704"/>
                      <a:pt x="314879" y="789059"/>
                    </a:cubicBezTo>
                    <a:cubicBezTo>
                      <a:pt x="316684" y="789420"/>
                      <a:pt x="318488" y="789059"/>
                      <a:pt x="320293" y="787254"/>
                    </a:cubicBezTo>
                    <a:cubicBezTo>
                      <a:pt x="344116" y="760183"/>
                      <a:pt x="374435" y="731668"/>
                      <a:pt x="389595" y="698461"/>
                    </a:cubicBezTo>
                    <a:cubicBezTo>
                      <a:pt x="402950" y="669224"/>
                      <a:pt x="405477" y="636378"/>
                      <a:pt x="404755" y="604976"/>
                    </a:cubicBezTo>
                    <a:cubicBezTo>
                      <a:pt x="404394" y="572851"/>
                      <a:pt x="379850" y="472869"/>
                      <a:pt x="461063" y="474674"/>
                    </a:cubicBezTo>
                    <a:close/>
                    <a:moveTo>
                      <a:pt x="337258" y="498135"/>
                    </a:moveTo>
                    <a:cubicBezTo>
                      <a:pt x="358554" y="495969"/>
                      <a:pt x="379488" y="492721"/>
                      <a:pt x="400062" y="488750"/>
                    </a:cubicBezTo>
                    <a:cubicBezTo>
                      <a:pt x="393926" y="499218"/>
                      <a:pt x="390317" y="511490"/>
                      <a:pt x="388873" y="524484"/>
                    </a:cubicBezTo>
                    <a:cubicBezTo>
                      <a:pt x="384542" y="565632"/>
                      <a:pt x="392483" y="607502"/>
                      <a:pt x="389234" y="649011"/>
                    </a:cubicBezTo>
                    <a:cubicBezTo>
                      <a:pt x="385264" y="697017"/>
                      <a:pt x="354583" y="726976"/>
                      <a:pt x="323903" y="761266"/>
                    </a:cubicBezTo>
                    <a:cubicBezTo>
                      <a:pt x="327512" y="747911"/>
                      <a:pt x="328956" y="738165"/>
                      <a:pt x="327873" y="724449"/>
                    </a:cubicBezTo>
                    <a:cubicBezTo>
                      <a:pt x="325707" y="693047"/>
                      <a:pt x="321015" y="665254"/>
                      <a:pt x="309826" y="642875"/>
                    </a:cubicBezTo>
                    <a:cubicBezTo>
                      <a:pt x="324264" y="626272"/>
                      <a:pt x="327873" y="606420"/>
                      <a:pt x="328595" y="585124"/>
                    </a:cubicBezTo>
                    <a:cubicBezTo>
                      <a:pt x="329678" y="555526"/>
                      <a:pt x="331482" y="527011"/>
                      <a:pt x="337258" y="498135"/>
                    </a:cubicBezTo>
                    <a:close/>
                  </a:path>
                </a:pathLst>
              </a:custGeom>
              <a:solidFill>
                <a:srgbClr val="000000"/>
              </a:solidFill>
              <a:ln w="3607" cap="flat">
                <a:noFill/>
                <a:prstDash val="solid"/>
                <a:miter/>
              </a:ln>
            </p:spPr>
            <p:txBody>
              <a:bodyPr rtlCol="0" anchor="ctr"/>
              <a:lstStyle/>
              <a:p>
                <a:endParaRPr lang="en-US"/>
              </a:p>
            </p:txBody>
          </p:sp>
          <p:sp>
            <p:nvSpPr>
              <p:cNvPr id="2192" name="Freeform 267">
                <a:extLst>
                  <a:ext uri="{FF2B5EF4-FFF2-40B4-BE49-F238E27FC236}">
                    <a16:creationId xmlns:a16="http://schemas.microsoft.com/office/drawing/2014/main" id="{0C54B0E0-C3EC-5348-7EF9-A3A40B8A6791}"/>
                  </a:ext>
                </a:extLst>
              </p:cNvPr>
              <p:cNvSpPr/>
              <p:nvPr/>
            </p:nvSpPr>
            <p:spPr>
              <a:xfrm>
                <a:off x="4318140" y="4234131"/>
                <a:ext cx="208820" cy="300271"/>
              </a:xfrm>
              <a:custGeom>
                <a:avLst/>
                <a:gdLst>
                  <a:gd name="connsiteX0" fmla="*/ 78519 w 208820"/>
                  <a:gd name="connsiteY0" fmla="*/ 282404 h 300271"/>
                  <a:gd name="connsiteX1" fmla="*/ 187886 w 208820"/>
                  <a:gd name="connsiteY1" fmla="*/ 296841 h 300271"/>
                  <a:gd name="connsiteX2" fmla="*/ 192939 w 208820"/>
                  <a:gd name="connsiteY2" fmla="*/ 295398 h 300271"/>
                  <a:gd name="connsiteX3" fmla="*/ 192939 w 208820"/>
                  <a:gd name="connsiteY3" fmla="*/ 283486 h 300271"/>
                  <a:gd name="connsiteX4" fmla="*/ 183915 w 208820"/>
                  <a:gd name="connsiteY4" fmla="*/ 283847 h 300271"/>
                  <a:gd name="connsiteX5" fmla="*/ 21489 w 208820"/>
                  <a:gd name="connsiteY5" fmla="*/ 128640 h 300271"/>
                  <a:gd name="connsiteX6" fmla="*/ 196549 w 208820"/>
                  <a:gd name="connsiteY6" fmla="*/ 16385 h 300271"/>
                  <a:gd name="connsiteX7" fmla="*/ 196549 w 208820"/>
                  <a:gd name="connsiteY7" fmla="*/ 16385 h 300271"/>
                  <a:gd name="connsiteX8" fmla="*/ 208821 w 208820"/>
                  <a:gd name="connsiteY8" fmla="*/ 11332 h 300271"/>
                  <a:gd name="connsiteX9" fmla="*/ 199797 w 208820"/>
                  <a:gd name="connsiteY9" fmla="*/ 2308 h 300271"/>
                  <a:gd name="connsiteX10" fmla="*/ 199436 w 208820"/>
                  <a:gd name="connsiteY10" fmla="*/ 2308 h 300271"/>
                  <a:gd name="connsiteX11" fmla="*/ 40619 w 208820"/>
                  <a:gd name="connsiteY11" fmla="*/ 50675 h 300271"/>
                  <a:gd name="connsiteX12" fmla="*/ 78519 w 208820"/>
                  <a:gd name="connsiteY12" fmla="*/ 282404 h 30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820" h="300271">
                    <a:moveTo>
                      <a:pt x="78519" y="282404"/>
                    </a:moveTo>
                    <a:cubicBezTo>
                      <a:pt x="99093" y="294675"/>
                      <a:pt x="153596" y="306226"/>
                      <a:pt x="187886" y="296841"/>
                    </a:cubicBezTo>
                    <a:cubicBezTo>
                      <a:pt x="189691" y="296480"/>
                      <a:pt x="191495" y="295758"/>
                      <a:pt x="192939" y="295398"/>
                    </a:cubicBezTo>
                    <a:cubicBezTo>
                      <a:pt x="176336" y="289261"/>
                      <a:pt x="203045" y="287818"/>
                      <a:pt x="192939" y="283486"/>
                    </a:cubicBezTo>
                    <a:cubicBezTo>
                      <a:pt x="189691" y="283847"/>
                      <a:pt x="186803" y="283847"/>
                      <a:pt x="183915" y="283847"/>
                    </a:cubicBezTo>
                    <a:cubicBezTo>
                      <a:pt x="44951" y="290344"/>
                      <a:pt x="12465" y="186391"/>
                      <a:pt x="21489" y="128640"/>
                    </a:cubicBezTo>
                    <a:cubicBezTo>
                      <a:pt x="32318" y="58255"/>
                      <a:pt x="88625" y="18912"/>
                      <a:pt x="196549" y="16385"/>
                    </a:cubicBezTo>
                    <a:cubicBezTo>
                      <a:pt x="196549" y="16385"/>
                      <a:pt x="196549" y="16385"/>
                      <a:pt x="196549" y="16385"/>
                    </a:cubicBezTo>
                    <a:cubicBezTo>
                      <a:pt x="203045" y="16024"/>
                      <a:pt x="208460" y="18551"/>
                      <a:pt x="208821" y="11332"/>
                    </a:cubicBezTo>
                    <a:cubicBezTo>
                      <a:pt x="208821" y="5917"/>
                      <a:pt x="204489" y="4113"/>
                      <a:pt x="199797" y="2308"/>
                    </a:cubicBezTo>
                    <a:cubicBezTo>
                      <a:pt x="199797" y="2308"/>
                      <a:pt x="199436" y="2308"/>
                      <a:pt x="199436" y="2308"/>
                    </a:cubicBezTo>
                    <a:cubicBezTo>
                      <a:pt x="171282" y="-8159"/>
                      <a:pt x="74548" y="18551"/>
                      <a:pt x="40619" y="50675"/>
                    </a:cubicBezTo>
                    <a:cubicBezTo>
                      <a:pt x="-24712" y="113119"/>
                      <a:pt x="-10635" y="229705"/>
                      <a:pt x="78519" y="282404"/>
                    </a:cubicBezTo>
                    <a:close/>
                  </a:path>
                </a:pathLst>
              </a:custGeom>
              <a:solidFill>
                <a:srgbClr val="000000"/>
              </a:solidFill>
              <a:ln w="3607" cap="flat">
                <a:noFill/>
                <a:prstDash val="solid"/>
                <a:miter/>
              </a:ln>
            </p:spPr>
            <p:txBody>
              <a:bodyPr rtlCol="0" anchor="ctr"/>
              <a:lstStyle/>
              <a:p>
                <a:endParaRPr lang="en-US"/>
              </a:p>
            </p:txBody>
          </p:sp>
          <p:sp>
            <p:nvSpPr>
              <p:cNvPr id="2193" name="Freeform 268">
                <a:extLst>
                  <a:ext uri="{FF2B5EF4-FFF2-40B4-BE49-F238E27FC236}">
                    <a16:creationId xmlns:a16="http://schemas.microsoft.com/office/drawing/2014/main" id="{B91A7CBE-79D0-340F-F768-D0AEE02E3E6A}"/>
                  </a:ext>
                </a:extLst>
              </p:cNvPr>
              <p:cNvSpPr/>
              <p:nvPr/>
            </p:nvSpPr>
            <p:spPr>
              <a:xfrm>
                <a:off x="5480673" y="4440013"/>
                <a:ext cx="109002" cy="179034"/>
              </a:xfrm>
              <a:custGeom>
                <a:avLst/>
                <a:gdLst>
                  <a:gd name="connsiteX0" fmla="*/ 54053 w 109002"/>
                  <a:gd name="connsiteY0" fmla="*/ 179030 h 179034"/>
                  <a:gd name="connsiteX1" fmla="*/ 108195 w 109002"/>
                  <a:gd name="connsiteY1" fmla="*/ 133190 h 179034"/>
                  <a:gd name="connsiteX2" fmla="*/ 39615 w 109002"/>
                  <a:gd name="connsiteY2" fmla="*/ 0 h 179034"/>
                  <a:gd name="connsiteX3" fmla="*/ 19763 w 109002"/>
                  <a:gd name="connsiteY3" fmla="*/ 57391 h 179034"/>
                  <a:gd name="connsiteX4" fmla="*/ 271 w 109002"/>
                  <a:gd name="connsiteY4" fmla="*/ 129219 h 179034"/>
                  <a:gd name="connsiteX5" fmla="*/ 54053 w 109002"/>
                  <a:gd name="connsiteY5" fmla="*/ 179030 h 179034"/>
                  <a:gd name="connsiteX6" fmla="*/ 15431 w 109002"/>
                  <a:gd name="connsiteY6" fmla="*/ 105397 h 179034"/>
                  <a:gd name="connsiteX7" fmla="*/ 47195 w 109002"/>
                  <a:gd name="connsiteY7" fmla="*/ 37539 h 179034"/>
                  <a:gd name="connsiteX8" fmla="*/ 87621 w 109002"/>
                  <a:gd name="connsiteY8" fmla="*/ 88071 h 179034"/>
                  <a:gd name="connsiteX9" fmla="*/ 80402 w 109002"/>
                  <a:gd name="connsiteY9" fmla="*/ 159539 h 179034"/>
                  <a:gd name="connsiteX10" fmla="*/ 37449 w 109002"/>
                  <a:gd name="connsiteY10" fmla="*/ 159539 h 179034"/>
                  <a:gd name="connsiteX11" fmla="*/ 15431 w 109002"/>
                  <a:gd name="connsiteY11" fmla="*/ 105397 h 17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002" h="179034">
                    <a:moveTo>
                      <a:pt x="54053" y="179030"/>
                    </a:moveTo>
                    <a:cubicBezTo>
                      <a:pt x="87260" y="179391"/>
                      <a:pt x="103502" y="159178"/>
                      <a:pt x="108195" y="133190"/>
                    </a:cubicBezTo>
                    <a:cubicBezTo>
                      <a:pt x="114692" y="96373"/>
                      <a:pt x="81124" y="22018"/>
                      <a:pt x="39615" y="0"/>
                    </a:cubicBezTo>
                    <a:cubicBezTo>
                      <a:pt x="37088" y="27793"/>
                      <a:pt x="28425" y="38622"/>
                      <a:pt x="19763" y="57391"/>
                    </a:cubicBezTo>
                    <a:cubicBezTo>
                      <a:pt x="9295" y="80131"/>
                      <a:pt x="-1894" y="104675"/>
                      <a:pt x="271" y="129219"/>
                    </a:cubicBezTo>
                    <a:cubicBezTo>
                      <a:pt x="2437" y="158095"/>
                      <a:pt x="26260" y="178669"/>
                      <a:pt x="54053" y="179030"/>
                    </a:cubicBezTo>
                    <a:close/>
                    <a:moveTo>
                      <a:pt x="15431" y="105397"/>
                    </a:moveTo>
                    <a:cubicBezTo>
                      <a:pt x="20124" y="86627"/>
                      <a:pt x="43224" y="58835"/>
                      <a:pt x="47195" y="37539"/>
                    </a:cubicBezTo>
                    <a:cubicBezTo>
                      <a:pt x="51887" y="12272"/>
                      <a:pt x="77514" y="65693"/>
                      <a:pt x="87621" y="88071"/>
                    </a:cubicBezTo>
                    <a:cubicBezTo>
                      <a:pt x="98088" y="118752"/>
                      <a:pt x="97005" y="146906"/>
                      <a:pt x="80402" y="159539"/>
                    </a:cubicBezTo>
                    <a:cubicBezTo>
                      <a:pt x="70295" y="167119"/>
                      <a:pt x="51887" y="168201"/>
                      <a:pt x="37449" y="159539"/>
                    </a:cubicBezTo>
                    <a:cubicBezTo>
                      <a:pt x="19402" y="148711"/>
                      <a:pt x="13265" y="132107"/>
                      <a:pt x="15431" y="105397"/>
                    </a:cubicBezTo>
                    <a:close/>
                  </a:path>
                </a:pathLst>
              </a:custGeom>
              <a:solidFill>
                <a:srgbClr val="000000"/>
              </a:solidFill>
              <a:ln w="3607" cap="flat">
                <a:noFill/>
                <a:prstDash val="solid"/>
                <a:miter/>
              </a:ln>
            </p:spPr>
            <p:txBody>
              <a:bodyPr rtlCol="0" anchor="ctr"/>
              <a:lstStyle/>
              <a:p>
                <a:endParaRPr lang="en-US"/>
              </a:p>
            </p:txBody>
          </p:sp>
          <p:sp>
            <p:nvSpPr>
              <p:cNvPr id="2194" name="Freeform 269">
                <a:extLst>
                  <a:ext uri="{FF2B5EF4-FFF2-40B4-BE49-F238E27FC236}">
                    <a16:creationId xmlns:a16="http://schemas.microsoft.com/office/drawing/2014/main" id="{D14C066B-42C1-3EBD-B9A3-90D1DEC80434}"/>
                  </a:ext>
                </a:extLst>
              </p:cNvPr>
              <p:cNvSpPr/>
              <p:nvPr/>
            </p:nvSpPr>
            <p:spPr>
              <a:xfrm>
                <a:off x="4483771" y="5068061"/>
                <a:ext cx="27308" cy="195272"/>
              </a:xfrm>
              <a:custGeom>
                <a:avLst/>
                <a:gdLst>
                  <a:gd name="connsiteX0" fmla="*/ 27308 w 27308"/>
                  <a:gd name="connsiteY0" fmla="*/ 195272 h 195272"/>
                  <a:gd name="connsiteX1" fmla="*/ 5290 w 27308"/>
                  <a:gd name="connsiteY1" fmla="*/ 0 h 195272"/>
                  <a:gd name="connsiteX2" fmla="*/ 27308 w 27308"/>
                  <a:gd name="connsiteY2" fmla="*/ 195272 h 195272"/>
                </a:gdLst>
                <a:ahLst/>
                <a:cxnLst>
                  <a:cxn ang="0">
                    <a:pos x="connsiteX0" y="connsiteY0"/>
                  </a:cxn>
                  <a:cxn ang="0">
                    <a:pos x="connsiteX1" y="connsiteY1"/>
                  </a:cxn>
                  <a:cxn ang="0">
                    <a:pos x="connsiteX2" y="connsiteY2"/>
                  </a:cxn>
                </a:cxnLst>
                <a:rect l="l" t="t" r="r" b="b"/>
                <a:pathLst>
                  <a:path w="27308" h="195272">
                    <a:moveTo>
                      <a:pt x="27308" y="195272"/>
                    </a:moveTo>
                    <a:cubicBezTo>
                      <a:pt x="18645" y="130302"/>
                      <a:pt x="13592" y="64971"/>
                      <a:pt x="5290" y="0"/>
                    </a:cubicBezTo>
                    <a:cubicBezTo>
                      <a:pt x="-9509" y="67858"/>
                      <a:pt x="9622" y="131385"/>
                      <a:pt x="27308" y="195272"/>
                    </a:cubicBezTo>
                    <a:close/>
                  </a:path>
                </a:pathLst>
              </a:custGeom>
              <a:solidFill>
                <a:srgbClr val="000000"/>
              </a:solidFill>
              <a:ln w="3607" cap="flat">
                <a:noFill/>
                <a:prstDash val="solid"/>
                <a:miter/>
              </a:ln>
            </p:spPr>
            <p:txBody>
              <a:bodyPr rtlCol="0" anchor="ctr"/>
              <a:lstStyle/>
              <a:p>
                <a:endParaRPr lang="en-US"/>
              </a:p>
            </p:txBody>
          </p:sp>
          <p:sp>
            <p:nvSpPr>
              <p:cNvPr id="2195" name="Freeform 270">
                <a:extLst>
                  <a:ext uri="{FF2B5EF4-FFF2-40B4-BE49-F238E27FC236}">
                    <a16:creationId xmlns:a16="http://schemas.microsoft.com/office/drawing/2014/main" id="{D58AE51B-2B99-4EDD-C29F-C7DDAB2EC90B}"/>
                  </a:ext>
                </a:extLst>
              </p:cNvPr>
              <p:cNvSpPr/>
              <p:nvPr/>
            </p:nvSpPr>
            <p:spPr>
              <a:xfrm>
                <a:off x="5012435" y="4479717"/>
                <a:ext cx="144378" cy="99982"/>
              </a:xfrm>
              <a:custGeom>
                <a:avLst/>
                <a:gdLst>
                  <a:gd name="connsiteX0" fmla="*/ 144379 w 144378"/>
                  <a:gd name="connsiteY0" fmla="*/ 0 h 99982"/>
                  <a:gd name="connsiteX1" fmla="*/ 0 w 144378"/>
                  <a:gd name="connsiteY1" fmla="*/ 99983 h 99982"/>
                  <a:gd name="connsiteX2" fmla="*/ 144379 w 144378"/>
                  <a:gd name="connsiteY2" fmla="*/ 0 h 99982"/>
                </a:gdLst>
                <a:ahLst/>
                <a:cxnLst>
                  <a:cxn ang="0">
                    <a:pos x="connsiteX0" y="connsiteY0"/>
                  </a:cxn>
                  <a:cxn ang="0">
                    <a:pos x="connsiteX1" y="connsiteY1"/>
                  </a:cxn>
                  <a:cxn ang="0">
                    <a:pos x="connsiteX2" y="connsiteY2"/>
                  </a:cxn>
                </a:cxnLst>
                <a:rect l="l" t="t" r="r" b="b"/>
                <a:pathLst>
                  <a:path w="144378" h="99982">
                    <a:moveTo>
                      <a:pt x="144379" y="0"/>
                    </a:moveTo>
                    <a:cubicBezTo>
                      <a:pt x="101426" y="51616"/>
                      <a:pt x="49450" y="73994"/>
                      <a:pt x="0" y="99983"/>
                    </a:cubicBezTo>
                    <a:cubicBezTo>
                      <a:pt x="64609" y="95290"/>
                      <a:pt x="137160" y="48367"/>
                      <a:pt x="144379" y="0"/>
                    </a:cubicBezTo>
                    <a:close/>
                  </a:path>
                </a:pathLst>
              </a:custGeom>
              <a:solidFill>
                <a:srgbClr val="000000"/>
              </a:solidFill>
              <a:ln w="3607" cap="flat">
                <a:noFill/>
                <a:prstDash val="solid"/>
                <a:miter/>
              </a:ln>
            </p:spPr>
            <p:txBody>
              <a:bodyPr rtlCol="0" anchor="ctr"/>
              <a:lstStyle/>
              <a:p>
                <a:endParaRPr lang="en-US"/>
              </a:p>
            </p:txBody>
          </p:sp>
          <p:sp>
            <p:nvSpPr>
              <p:cNvPr id="2196" name="Freeform 271">
                <a:extLst>
                  <a:ext uri="{FF2B5EF4-FFF2-40B4-BE49-F238E27FC236}">
                    <a16:creationId xmlns:a16="http://schemas.microsoft.com/office/drawing/2014/main" id="{64E4135E-3B4F-7374-3AF7-F332091FB5DE}"/>
                  </a:ext>
                </a:extLst>
              </p:cNvPr>
              <p:cNvSpPr/>
              <p:nvPr/>
            </p:nvSpPr>
            <p:spPr>
              <a:xfrm>
                <a:off x="5697513" y="4250876"/>
                <a:ext cx="36105" cy="111532"/>
              </a:xfrm>
              <a:custGeom>
                <a:avLst/>
                <a:gdLst>
                  <a:gd name="connsiteX0" fmla="*/ 27432 w 36105"/>
                  <a:gd name="connsiteY0" fmla="*/ 0 h 111532"/>
                  <a:gd name="connsiteX1" fmla="*/ 0 w 36105"/>
                  <a:gd name="connsiteY1" fmla="*/ 111533 h 111532"/>
                  <a:gd name="connsiteX2" fmla="*/ 27432 w 36105"/>
                  <a:gd name="connsiteY2" fmla="*/ 0 h 111532"/>
                </a:gdLst>
                <a:ahLst/>
                <a:cxnLst>
                  <a:cxn ang="0">
                    <a:pos x="connsiteX0" y="connsiteY0"/>
                  </a:cxn>
                  <a:cxn ang="0">
                    <a:pos x="connsiteX1" y="connsiteY1"/>
                  </a:cxn>
                  <a:cxn ang="0">
                    <a:pos x="connsiteX2" y="connsiteY2"/>
                  </a:cxn>
                </a:cxnLst>
                <a:rect l="l" t="t" r="r" b="b"/>
                <a:pathLst>
                  <a:path w="36105" h="111532">
                    <a:moveTo>
                      <a:pt x="27432" y="0"/>
                    </a:moveTo>
                    <a:cubicBezTo>
                      <a:pt x="23101" y="38261"/>
                      <a:pt x="16965" y="76160"/>
                      <a:pt x="0" y="111533"/>
                    </a:cubicBezTo>
                    <a:cubicBezTo>
                      <a:pt x="27432" y="79408"/>
                      <a:pt x="48728" y="45480"/>
                      <a:pt x="27432" y="0"/>
                    </a:cubicBezTo>
                    <a:close/>
                  </a:path>
                </a:pathLst>
              </a:custGeom>
              <a:solidFill>
                <a:srgbClr val="000000"/>
              </a:solidFill>
              <a:ln w="3607" cap="flat">
                <a:noFill/>
                <a:prstDash val="solid"/>
                <a:miter/>
              </a:ln>
            </p:spPr>
            <p:txBody>
              <a:bodyPr rtlCol="0" anchor="ctr"/>
              <a:lstStyle/>
              <a:p>
                <a:endParaRPr lang="en-US"/>
              </a:p>
            </p:txBody>
          </p:sp>
          <p:sp>
            <p:nvSpPr>
              <p:cNvPr id="2197" name="Freeform 272">
                <a:extLst>
                  <a:ext uri="{FF2B5EF4-FFF2-40B4-BE49-F238E27FC236}">
                    <a16:creationId xmlns:a16="http://schemas.microsoft.com/office/drawing/2014/main" id="{7BE822A9-018E-5452-84A5-FF55B423DB17}"/>
                  </a:ext>
                </a:extLst>
              </p:cNvPr>
              <p:cNvSpPr/>
              <p:nvPr/>
            </p:nvSpPr>
            <p:spPr>
              <a:xfrm>
                <a:off x="5696049" y="5828750"/>
                <a:ext cx="100724" cy="18958"/>
              </a:xfrm>
              <a:custGeom>
                <a:avLst/>
                <a:gdLst>
                  <a:gd name="connsiteX0" fmla="*/ 20 w 100724"/>
                  <a:gd name="connsiteY0" fmla="*/ 8130 h 18958"/>
                  <a:gd name="connsiteX1" fmla="*/ 49109 w 100724"/>
                  <a:gd name="connsiteY1" fmla="*/ 14988 h 18958"/>
                  <a:gd name="connsiteX2" fmla="*/ 100724 w 100724"/>
                  <a:gd name="connsiteY2" fmla="*/ 18958 h 18958"/>
                  <a:gd name="connsiteX3" fmla="*/ 48387 w 100724"/>
                  <a:gd name="connsiteY3" fmla="*/ 189 h 18958"/>
                  <a:gd name="connsiteX4" fmla="*/ 20 w 100724"/>
                  <a:gd name="connsiteY4" fmla="*/ 8130 h 1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24" h="18958">
                    <a:moveTo>
                      <a:pt x="20" y="8130"/>
                    </a:moveTo>
                    <a:cubicBezTo>
                      <a:pt x="-1063" y="18236"/>
                      <a:pt x="42612" y="14988"/>
                      <a:pt x="49109" y="14988"/>
                    </a:cubicBezTo>
                    <a:cubicBezTo>
                      <a:pt x="63908" y="15349"/>
                      <a:pt x="78346" y="18958"/>
                      <a:pt x="100724" y="18958"/>
                    </a:cubicBezTo>
                    <a:cubicBezTo>
                      <a:pt x="81594" y="1994"/>
                      <a:pt x="64629" y="1994"/>
                      <a:pt x="48387" y="189"/>
                    </a:cubicBezTo>
                    <a:cubicBezTo>
                      <a:pt x="42973" y="-533"/>
                      <a:pt x="742" y="550"/>
                      <a:pt x="20" y="8130"/>
                    </a:cubicBezTo>
                    <a:close/>
                  </a:path>
                </a:pathLst>
              </a:custGeom>
              <a:solidFill>
                <a:srgbClr val="000000"/>
              </a:solidFill>
              <a:ln w="3607" cap="flat">
                <a:noFill/>
                <a:prstDash val="solid"/>
                <a:miter/>
              </a:ln>
            </p:spPr>
            <p:txBody>
              <a:bodyPr rtlCol="0" anchor="ctr"/>
              <a:lstStyle/>
              <a:p>
                <a:endParaRPr lang="en-US"/>
              </a:p>
            </p:txBody>
          </p:sp>
          <p:sp>
            <p:nvSpPr>
              <p:cNvPr id="2198" name="Freeform 273">
                <a:extLst>
                  <a:ext uri="{FF2B5EF4-FFF2-40B4-BE49-F238E27FC236}">
                    <a16:creationId xmlns:a16="http://schemas.microsoft.com/office/drawing/2014/main" id="{D098BD66-25A7-5984-7C18-75BF2058C9C7}"/>
                  </a:ext>
                </a:extLst>
              </p:cNvPr>
              <p:cNvSpPr/>
              <p:nvPr/>
            </p:nvSpPr>
            <p:spPr>
              <a:xfrm>
                <a:off x="4292330" y="5828155"/>
                <a:ext cx="75453" cy="19934"/>
              </a:xfrm>
              <a:custGeom>
                <a:avLst/>
                <a:gdLst>
                  <a:gd name="connsiteX0" fmla="*/ 13009 w 75453"/>
                  <a:gd name="connsiteY0" fmla="*/ 19913 h 19934"/>
                  <a:gd name="connsiteX1" fmla="*/ 75453 w 75453"/>
                  <a:gd name="connsiteY1" fmla="*/ 15943 h 19934"/>
                  <a:gd name="connsiteX2" fmla="*/ 75453 w 75453"/>
                  <a:gd name="connsiteY2" fmla="*/ 5475 h 19934"/>
                  <a:gd name="connsiteX3" fmla="*/ 16619 w 75453"/>
                  <a:gd name="connsiteY3" fmla="*/ 783 h 19934"/>
                  <a:gd name="connsiteX4" fmla="*/ 376 w 75453"/>
                  <a:gd name="connsiteY4" fmla="*/ 8002 h 19934"/>
                  <a:gd name="connsiteX5" fmla="*/ 13009 w 75453"/>
                  <a:gd name="connsiteY5" fmla="*/ 19913 h 19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453" h="19934">
                    <a:moveTo>
                      <a:pt x="13009" y="19913"/>
                    </a:moveTo>
                    <a:cubicBezTo>
                      <a:pt x="28530" y="20275"/>
                      <a:pt x="59933" y="15943"/>
                      <a:pt x="75453" y="15943"/>
                    </a:cubicBezTo>
                    <a:cubicBezTo>
                      <a:pt x="75453" y="12334"/>
                      <a:pt x="75453" y="9085"/>
                      <a:pt x="75453" y="5475"/>
                    </a:cubicBezTo>
                    <a:cubicBezTo>
                      <a:pt x="61015" y="2588"/>
                      <a:pt x="31057" y="3671"/>
                      <a:pt x="16619" y="783"/>
                    </a:cubicBezTo>
                    <a:cubicBezTo>
                      <a:pt x="9400" y="-660"/>
                      <a:pt x="2181" y="-1021"/>
                      <a:pt x="376" y="8002"/>
                    </a:cubicBezTo>
                    <a:cubicBezTo>
                      <a:pt x="-1790" y="18109"/>
                      <a:pt x="5790" y="19913"/>
                      <a:pt x="13009" y="19913"/>
                    </a:cubicBezTo>
                    <a:close/>
                  </a:path>
                </a:pathLst>
              </a:custGeom>
              <a:solidFill>
                <a:srgbClr val="000000"/>
              </a:solidFill>
              <a:ln w="3607" cap="flat">
                <a:noFill/>
                <a:prstDash val="solid"/>
                <a:miter/>
              </a:ln>
            </p:spPr>
            <p:txBody>
              <a:bodyPr rtlCol="0" anchor="ctr"/>
              <a:lstStyle/>
              <a:p>
                <a:endParaRPr lang="en-US"/>
              </a:p>
            </p:txBody>
          </p:sp>
        </p:grpSp>
        <p:sp>
          <p:nvSpPr>
            <p:cNvPr id="2169" name="Freeform 274">
              <a:extLst>
                <a:ext uri="{FF2B5EF4-FFF2-40B4-BE49-F238E27FC236}">
                  <a16:creationId xmlns:a16="http://schemas.microsoft.com/office/drawing/2014/main" id="{F57625AB-0A82-5331-FD1A-D0BB533B3D22}"/>
                </a:ext>
              </a:extLst>
            </p:cNvPr>
            <p:cNvSpPr/>
            <p:nvPr/>
          </p:nvSpPr>
          <p:spPr>
            <a:xfrm>
              <a:off x="5911104" y="4168220"/>
              <a:ext cx="259340" cy="232811"/>
            </a:xfrm>
            <a:custGeom>
              <a:avLst/>
              <a:gdLst>
                <a:gd name="connsiteX0" fmla="*/ 129670 w 259340"/>
                <a:gd name="connsiteY0" fmla="*/ 0 h 232811"/>
                <a:gd name="connsiteX1" fmla="*/ 129670 w 259340"/>
                <a:gd name="connsiteY1" fmla="*/ 232811 h 232811"/>
                <a:gd name="connsiteX2" fmla="*/ 129670 w 259340"/>
                <a:gd name="connsiteY2" fmla="*/ 0 h 232811"/>
              </a:gdLst>
              <a:ahLst/>
              <a:cxnLst>
                <a:cxn ang="0">
                  <a:pos x="connsiteX0" y="connsiteY0"/>
                </a:cxn>
                <a:cxn ang="0">
                  <a:pos x="connsiteX1" y="connsiteY1"/>
                </a:cxn>
                <a:cxn ang="0">
                  <a:pos x="connsiteX2" y="connsiteY2"/>
                </a:cxn>
              </a:cxnLst>
              <a:rect l="l" t="t" r="r" b="b"/>
              <a:pathLst>
                <a:path w="259340" h="232811">
                  <a:moveTo>
                    <a:pt x="129670" y="0"/>
                  </a:moveTo>
                  <a:cubicBezTo>
                    <a:pt x="-43223" y="0"/>
                    <a:pt x="-43223" y="232811"/>
                    <a:pt x="129670" y="232811"/>
                  </a:cubicBezTo>
                  <a:cubicBezTo>
                    <a:pt x="302564" y="232811"/>
                    <a:pt x="302564" y="0"/>
                    <a:pt x="129670" y="0"/>
                  </a:cubicBezTo>
                  <a:close/>
                </a:path>
              </a:pathLst>
            </a:custGeom>
            <a:solidFill>
              <a:srgbClr val="FFFFFF"/>
            </a:solidFill>
            <a:ln w="3607" cap="flat">
              <a:noFill/>
              <a:prstDash val="solid"/>
              <a:miter/>
            </a:ln>
          </p:spPr>
          <p:txBody>
            <a:bodyPr rtlCol="0" anchor="ctr"/>
            <a:lstStyle/>
            <a:p>
              <a:endParaRPr lang="en-US"/>
            </a:p>
          </p:txBody>
        </p:sp>
      </p:grpSp>
      <p:grpSp>
        <p:nvGrpSpPr>
          <p:cNvPr id="2" name="Graphic 4">
            <a:extLst>
              <a:ext uri="{FF2B5EF4-FFF2-40B4-BE49-F238E27FC236}">
                <a16:creationId xmlns:a16="http://schemas.microsoft.com/office/drawing/2014/main" id="{EE0A3EFD-A90B-4A19-1D16-A38CCE470BD4}"/>
              </a:ext>
            </a:extLst>
          </p:cNvPr>
          <p:cNvGrpSpPr/>
          <p:nvPr/>
        </p:nvGrpSpPr>
        <p:grpSpPr>
          <a:xfrm>
            <a:off x="7850233" y="3464628"/>
            <a:ext cx="2956072" cy="2172894"/>
            <a:chOff x="4309028" y="541434"/>
            <a:chExt cx="1909439" cy="1772847"/>
          </a:xfrm>
        </p:grpSpPr>
        <p:sp>
          <p:nvSpPr>
            <p:cNvPr id="3" name="Freeform 576">
              <a:extLst>
                <a:ext uri="{FF2B5EF4-FFF2-40B4-BE49-F238E27FC236}">
                  <a16:creationId xmlns:a16="http://schemas.microsoft.com/office/drawing/2014/main" id="{4B41DC0D-FCAC-F522-E68D-9D00DF11F197}"/>
                </a:ext>
              </a:extLst>
            </p:cNvPr>
            <p:cNvSpPr/>
            <p:nvPr/>
          </p:nvSpPr>
          <p:spPr>
            <a:xfrm>
              <a:off x="5828766" y="2283256"/>
              <a:ext cx="5715" cy="101"/>
            </a:xfrm>
            <a:custGeom>
              <a:avLst/>
              <a:gdLst>
                <a:gd name="connsiteX0" fmla="*/ 5715 w 5715"/>
                <a:gd name="connsiteY0" fmla="*/ 0 h 101"/>
                <a:gd name="connsiteX1" fmla="*/ 0 w 5715"/>
                <a:gd name="connsiteY1" fmla="*/ 0 h 101"/>
                <a:gd name="connsiteX2" fmla="*/ 5715 w 5715"/>
                <a:gd name="connsiteY2" fmla="*/ 0 h 101"/>
              </a:gdLst>
              <a:ahLst/>
              <a:cxnLst>
                <a:cxn ang="0">
                  <a:pos x="connsiteX0" y="connsiteY0"/>
                </a:cxn>
                <a:cxn ang="0">
                  <a:pos x="connsiteX1" y="connsiteY1"/>
                </a:cxn>
                <a:cxn ang="0">
                  <a:pos x="connsiteX2" y="connsiteY2"/>
                </a:cxn>
              </a:cxnLst>
              <a:rect l="l" t="t" r="r" b="b"/>
              <a:pathLst>
                <a:path w="5715" h="101">
                  <a:moveTo>
                    <a:pt x="5715" y="0"/>
                  </a:moveTo>
                  <a:cubicBezTo>
                    <a:pt x="3886" y="0"/>
                    <a:pt x="1829" y="0"/>
                    <a:pt x="0" y="0"/>
                  </a:cubicBezTo>
                  <a:cubicBezTo>
                    <a:pt x="2057" y="229"/>
                    <a:pt x="3886" y="0"/>
                    <a:pt x="5715" y="0"/>
                  </a:cubicBezTo>
                  <a:close/>
                </a:path>
              </a:pathLst>
            </a:custGeom>
            <a:solidFill>
              <a:srgbClr val="FFFFFF"/>
            </a:solidFill>
            <a:ln w="2286" cap="flat">
              <a:noFill/>
              <a:prstDash val="solid"/>
              <a:miter/>
            </a:ln>
          </p:spPr>
          <p:txBody>
            <a:bodyPr rtlCol="0" anchor="ctr"/>
            <a:lstStyle/>
            <a:p>
              <a:endParaRPr lang="en-US"/>
            </a:p>
          </p:txBody>
        </p:sp>
        <p:sp>
          <p:nvSpPr>
            <p:cNvPr id="6" name="Freeform 577">
              <a:extLst>
                <a:ext uri="{FF2B5EF4-FFF2-40B4-BE49-F238E27FC236}">
                  <a16:creationId xmlns:a16="http://schemas.microsoft.com/office/drawing/2014/main" id="{F39A0AA9-7651-B98C-6997-8B9ED35B43CE}"/>
                </a:ext>
              </a:extLst>
            </p:cNvPr>
            <p:cNvSpPr/>
            <p:nvPr/>
          </p:nvSpPr>
          <p:spPr>
            <a:xfrm>
              <a:off x="6070168" y="1987219"/>
              <a:ext cx="685" cy="228"/>
            </a:xfrm>
            <a:custGeom>
              <a:avLst/>
              <a:gdLst>
                <a:gd name="connsiteX0" fmla="*/ 0 w 685"/>
                <a:gd name="connsiteY0" fmla="*/ 0 h 228"/>
                <a:gd name="connsiteX1" fmla="*/ 686 w 685"/>
                <a:gd name="connsiteY1" fmla="*/ 229 h 228"/>
                <a:gd name="connsiteX2" fmla="*/ 0 w 685"/>
                <a:gd name="connsiteY2" fmla="*/ 0 h 228"/>
              </a:gdLst>
              <a:ahLst/>
              <a:cxnLst>
                <a:cxn ang="0">
                  <a:pos x="connsiteX0" y="connsiteY0"/>
                </a:cxn>
                <a:cxn ang="0">
                  <a:pos x="connsiteX1" y="connsiteY1"/>
                </a:cxn>
                <a:cxn ang="0">
                  <a:pos x="connsiteX2" y="connsiteY2"/>
                </a:cxn>
              </a:cxnLst>
              <a:rect l="l" t="t" r="r" b="b"/>
              <a:pathLst>
                <a:path w="685" h="228">
                  <a:moveTo>
                    <a:pt x="0" y="0"/>
                  </a:moveTo>
                  <a:cubicBezTo>
                    <a:pt x="229" y="0"/>
                    <a:pt x="457" y="0"/>
                    <a:pt x="686" y="229"/>
                  </a:cubicBezTo>
                  <a:cubicBezTo>
                    <a:pt x="457" y="0"/>
                    <a:pt x="229" y="0"/>
                    <a:pt x="0" y="0"/>
                  </a:cubicBezTo>
                  <a:close/>
                </a:path>
              </a:pathLst>
            </a:custGeom>
            <a:solidFill>
              <a:srgbClr val="FFFFFF"/>
            </a:solidFill>
            <a:ln w="2286" cap="flat">
              <a:noFill/>
              <a:prstDash val="solid"/>
              <a:miter/>
            </a:ln>
          </p:spPr>
          <p:txBody>
            <a:bodyPr rtlCol="0" anchor="ctr"/>
            <a:lstStyle/>
            <a:p>
              <a:endParaRPr lang="en-US"/>
            </a:p>
          </p:txBody>
        </p:sp>
        <p:sp>
          <p:nvSpPr>
            <p:cNvPr id="7" name="Freeform 578">
              <a:extLst>
                <a:ext uri="{FF2B5EF4-FFF2-40B4-BE49-F238E27FC236}">
                  <a16:creationId xmlns:a16="http://schemas.microsoft.com/office/drawing/2014/main" id="{36BA7A9E-6E4E-FB19-A55B-62CE54A5871F}"/>
                </a:ext>
              </a:extLst>
            </p:cNvPr>
            <p:cNvSpPr/>
            <p:nvPr/>
          </p:nvSpPr>
          <p:spPr>
            <a:xfrm>
              <a:off x="5834710" y="2283256"/>
              <a:ext cx="7772" cy="2286"/>
            </a:xfrm>
            <a:custGeom>
              <a:avLst/>
              <a:gdLst>
                <a:gd name="connsiteX0" fmla="*/ 7772 w 7772"/>
                <a:gd name="connsiteY0" fmla="*/ 0 h 2286"/>
                <a:gd name="connsiteX1" fmla="*/ 0 w 7772"/>
                <a:gd name="connsiteY1" fmla="*/ 0 h 2286"/>
                <a:gd name="connsiteX2" fmla="*/ 7772 w 7772"/>
                <a:gd name="connsiteY2" fmla="*/ 0 h 2286"/>
              </a:gdLst>
              <a:ahLst/>
              <a:cxnLst>
                <a:cxn ang="0">
                  <a:pos x="connsiteX0" y="connsiteY0"/>
                </a:cxn>
                <a:cxn ang="0">
                  <a:pos x="connsiteX1" y="connsiteY1"/>
                </a:cxn>
                <a:cxn ang="0">
                  <a:pos x="connsiteX2" y="connsiteY2"/>
                </a:cxn>
              </a:cxnLst>
              <a:rect l="l" t="t" r="r" b="b"/>
              <a:pathLst>
                <a:path w="7772" h="2286">
                  <a:moveTo>
                    <a:pt x="7772" y="0"/>
                  </a:moveTo>
                  <a:cubicBezTo>
                    <a:pt x="5258" y="0"/>
                    <a:pt x="2743" y="0"/>
                    <a:pt x="0" y="0"/>
                  </a:cubicBezTo>
                  <a:cubicBezTo>
                    <a:pt x="2515" y="0"/>
                    <a:pt x="5258" y="0"/>
                    <a:pt x="7772" y="0"/>
                  </a:cubicBezTo>
                  <a:close/>
                </a:path>
              </a:pathLst>
            </a:custGeom>
            <a:solidFill>
              <a:srgbClr val="FFFFFF"/>
            </a:solidFill>
            <a:ln w="2286" cap="flat">
              <a:noFill/>
              <a:prstDash val="solid"/>
              <a:miter/>
            </a:ln>
          </p:spPr>
          <p:txBody>
            <a:bodyPr rtlCol="0" anchor="ctr"/>
            <a:lstStyle/>
            <a:p>
              <a:endParaRPr lang="en-US"/>
            </a:p>
          </p:txBody>
        </p:sp>
        <p:sp>
          <p:nvSpPr>
            <p:cNvPr id="9" name="Freeform 579">
              <a:extLst>
                <a:ext uri="{FF2B5EF4-FFF2-40B4-BE49-F238E27FC236}">
                  <a16:creationId xmlns:a16="http://schemas.microsoft.com/office/drawing/2014/main" id="{9C41DFC1-8844-67B9-004F-1FC6228B0215}"/>
                </a:ext>
              </a:extLst>
            </p:cNvPr>
            <p:cNvSpPr/>
            <p:nvPr/>
          </p:nvSpPr>
          <p:spPr>
            <a:xfrm>
              <a:off x="5805678" y="2283485"/>
              <a:ext cx="20116" cy="2286"/>
            </a:xfrm>
            <a:custGeom>
              <a:avLst/>
              <a:gdLst>
                <a:gd name="connsiteX0" fmla="*/ 20117 w 20116"/>
                <a:gd name="connsiteY0" fmla="*/ 0 h 2286"/>
                <a:gd name="connsiteX1" fmla="*/ 0 w 20116"/>
                <a:gd name="connsiteY1" fmla="*/ 0 h 2286"/>
                <a:gd name="connsiteX2" fmla="*/ 20117 w 20116"/>
                <a:gd name="connsiteY2" fmla="*/ 0 h 2286"/>
              </a:gdLst>
              <a:ahLst/>
              <a:cxnLst>
                <a:cxn ang="0">
                  <a:pos x="connsiteX0" y="connsiteY0"/>
                </a:cxn>
                <a:cxn ang="0">
                  <a:pos x="connsiteX1" y="connsiteY1"/>
                </a:cxn>
                <a:cxn ang="0">
                  <a:pos x="connsiteX2" y="connsiteY2"/>
                </a:cxn>
              </a:cxnLst>
              <a:rect l="l" t="t" r="r" b="b"/>
              <a:pathLst>
                <a:path w="20116" h="2286">
                  <a:moveTo>
                    <a:pt x="20117" y="0"/>
                  </a:moveTo>
                  <a:cubicBezTo>
                    <a:pt x="13945" y="0"/>
                    <a:pt x="7315" y="0"/>
                    <a:pt x="0" y="0"/>
                  </a:cubicBezTo>
                  <a:cubicBezTo>
                    <a:pt x="7087" y="0"/>
                    <a:pt x="13945" y="0"/>
                    <a:pt x="20117" y="0"/>
                  </a:cubicBezTo>
                  <a:close/>
                </a:path>
              </a:pathLst>
            </a:custGeom>
            <a:solidFill>
              <a:srgbClr val="FFFFFF"/>
            </a:solidFill>
            <a:ln w="2286" cap="flat">
              <a:noFill/>
              <a:prstDash val="solid"/>
              <a:miter/>
            </a:ln>
          </p:spPr>
          <p:txBody>
            <a:bodyPr rtlCol="0" anchor="ctr"/>
            <a:lstStyle/>
            <a:p>
              <a:endParaRPr lang="en-US"/>
            </a:p>
          </p:txBody>
        </p:sp>
        <p:sp>
          <p:nvSpPr>
            <p:cNvPr id="10" name="Freeform 580">
              <a:extLst>
                <a:ext uri="{FF2B5EF4-FFF2-40B4-BE49-F238E27FC236}">
                  <a16:creationId xmlns:a16="http://schemas.microsoft.com/office/drawing/2014/main" id="{10479B47-4159-EBFD-80A5-C7BFD9BCFBBA}"/>
                </a:ext>
              </a:extLst>
            </p:cNvPr>
            <p:cNvSpPr/>
            <p:nvPr/>
          </p:nvSpPr>
          <p:spPr>
            <a:xfrm>
              <a:off x="5925007" y="2282571"/>
              <a:ext cx="12115" cy="101"/>
            </a:xfrm>
            <a:custGeom>
              <a:avLst/>
              <a:gdLst>
                <a:gd name="connsiteX0" fmla="*/ 12116 w 12115"/>
                <a:gd name="connsiteY0" fmla="*/ 0 h 101"/>
                <a:gd name="connsiteX1" fmla="*/ 0 w 12115"/>
                <a:gd name="connsiteY1" fmla="*/ 0 h 101"/>
                <a:gd name="connsiteX2" fmla="*/ 12116 w 12115"/>
                <a:gd name="connsiteY2" fmla="*/ 0 h 101"/>
              </a:gdLst>
              <a:ahLst/>
              <a:cxnLst>
                <a:cxn ang="0">
                  <a:pos x="connsiteX0" y="connsiteY0"/>
                </a:cxn>
                <a:cxn ang="0">
                  <a:pos x="connsiteX1" y="connsiteY1"/>
                </a:cxn>
                <a:cxn ang="0">
                  <a:pos x="connsiteX2" y="connsiteY2"/>
                </a:cxn>
              </a:cxnLst>
              <a:rect l="l" t="t" r="r" b="b"/>
              <a:pathLst>
                <a:path w="12115" h="101">
                  <a:moveTo>
                    <a:pt x="12116" y="0"/>
                  </a:moveTo>
                  <a:cubicBezTo>
                    <a:pt x="8001" y="0"/>
                    <a:pt x="3886" y="0"/>
                    <a:pt x="0" y="0"/>
                  </a:cubicBezTo>
                  <a:cubicBezTo>
                    <a:pt x="3886" y="229"/>
                    <a:pt x="8001" y="0"/>
                    <a:pt x="12116" y="0"/>
                  </a:cubicBezTo>
                  <a:close/>
                </a:path>
              </a:pathLst>
            </a:custGeom>
            <a:solidFill>
              <a:srgbClr val="FFFFFF"/>
            </a:solidFill>
            <a:ln w="2286" cap="flat">
              <a:noFill/>
              <a:prstDash val="solid"/>
              <a:miter/>
            </a:ln>
          </p:spPr>
          <p:txBody>
            <a:bodyPr rtlCol="0" anchor="ctr"/>
            <a:lstStyle/>
            <a:p>
              <a:endParaRPr lang="en-US"/>
            </a:p>
          </p:txBody>
        </p:sp>
        <p:sp>
          <p:nvSpPr>
            <p:cNvPr id="11" name="Freeform 581">
              <a:extLst>
                <a:ext uri="{FF2B5EF4-FFF2-40B4-BE49-F238E27FC236}">
                  <a16:creationId xmlns:a16="http://schemas.microsoft.com/office/drawing/2014/main" id="{99C2FE95-69DB-0231-93EF-BD8E4854A2A5}"/>
                </a:ext>
              </a:extLst>
            </p:cNvPr>
            <p:cNvSpPr/>
            <p:nvPr/>
          </p:nvSpPr>
          <p:spPr>
            <a:xfrm>
              <a:off x="6079540" y="2219934"/>
              <a:ext cx="2971" cy="35433"/>
            </a:xfrm>
            <a:custGeom>
              <a:avLst/>
              <a:gdLst>
                <a:gd name="connsiteX0" fmla="*/ 2972 w 2971"/>
                <a:gd name="connsiteY0" fmla="*/ 0 h 35433"/>
                <a:gd name="connsiteX1" fmla="*/ 0 w 2971"/>
                <a:gd name="connsiteY1" fmla="*/ 35433 h 35433"/>
                <a:gd name="connsiteX2" fmla="*/ 2972 w 2971"/>
                <a:gd name="connsiteY2" fmla="*/ 0 h 35433"/>
              </a:gdLst>
              <a:ahLst/>
              <a:cxnLst>
                <a:cxn ang="0">
                  <a:pos x="connsiteX0" y="connsiteY0"/>
                </a:cxn>
                <a:cxn ang="0">
                  <a:pos x="connsiteX1" y="connsiteY1"/>
                </a:cxn>
                <a:cxn ang="0">
                  <a:pos x="connsiteX2" y="connsiteY2"/>
                </a:cxn>
              </a:cxnLst>
              <a:rect l="l" t="t" r="r" b="b"/>
              <a:pathLst>
                <a:path w="2971" h="35433">
                  <a:moveTo>
                    <a:pt x="2972" y="0"/>
                  </a:moveTo>
                  <a:cubicBezTo>
                    <a:pt x="1829" y="11887"/>
                    <a:pt x="686" y="23546"/>
                    <a:pt x="0" y="35433"/>
                  </a:cubicBezTo>
                  <a:cubicBezTo>
                    <a:pt x="686" y="23546"/>
                    <a:pt x="1829" y="11887"/>
                    <a:pt x="2972" y="0"/>
                  </a:cubicBezTo>
                  <a:close/>
                </a:path>
              </a:pathLst>
            </a:custGeom>
            <a:solidFill>
              <a:srgbClr val="FFFFFF"/>
            </a:solidFill>
            <a:ln w="2286" cap="flat">
              <a:noFill/>
              <a:prstDash val="solid"/>
              <a:miter/>
            </a:ln>
          </p:spPr>
          <p:txBody>
            <a:bodyPr rtlCol="0" anchor="ctr"/>
            <a:lstStyle/>
            <a:p>
              <a:endParaRPr lang="en-US"/>
            </a:p>
          </p:txBody>
        </p:sp>
        <p:sp>
          <p:nvSpPr>
            <p:cNvPr id="12" name="Freeform 582">
              <a:extLst>
                <a:ext uri="{FF2B5EF4-FFF2-40B4-BE49-F238E27FC236}">
                  <a16:creationId xmlns:a16="http://schemas.microsoft.com/office/drawing/2014/main" id="{901C1F6A-CA61-69C7-A4A5-CB914F52260B}"/>
                </a:ext>
              </a:extLst>
            </p:cNvPr>
            <p:cNvSpPr/>
            <p:nvPr/>
          </p:nvSpPr>
          <p:spPr>
            <a:xfrm>
              <a:off x="6072682" y="1987677"/>
              <a:ext cx="685" cy="228"/>
            </a:xfrm>
            <a:custGeom>
              <a:avLst/>
              <a:gdLst>
                <a:gd name="connsiteX0" fmla="*/ 0 w 685"/>
                <a:gd name="connsiteY0" fmla="*/ 0 h 228"/>
                <a:gd name="connsiteX1" fmla="*/ 686 w 685"/>
                <a:gd name="connsiteY1" fmla="*/ 229 h 228"/>
                <a:gd name="connsiteX2" fmla="*/ 0 w 685"/>
                <a:gd name="connsiteY2" fmla="*/ 0 h 228"/>
              </a:gdLst>
              <a:ahLst/>
              <a:cxnLst>
                <a:cxn ang="0">
                  <a:pos x="connsiteX0" y="connsiteY0"/>
                </a:cxn>
                <a:cxn ang="0">
                  <a:pos x="connsiteX1" y="connsiteY1"/>
                </a:cxn>
                <a:cxn ang="0">
                  <a:pos x="connsiteX2" y="connsiteY2"/>
                </a:cxn>
              </a:cxnLst>
              <a:rect l="l" t="t" r="r" b="b"/>
              <a:pathLst>
                <a:path w="685" h="228">
                  <a:moveTo>
                    <a:pt x="0" y="0"/>
                  </a:moveTo>
                  <a:cubicBezTo>
                    <a:pt x="229" y="0"/>
                    <a:pt x="457" y="0"/>
                    <a:pt x="686" y="229"/>
                  </a:cubicBezTo>
                  <a:cubicBezTo>
                    <a:pt x="686" y="229"/>
                    <a:pt x="457" y="0"/>
                    <a:pt x="0" y="0"/>
                  </a:cubicBezTo>
                  <a:close/>
                </a:path>
              </a:pathLst>
            </a:custGeom>
            <a:solidFill>
              <a:srgbClr val="FFFFFF"/>
            </a:solidFill>
            <a:ln w="2286" cap="flat">
              <a:noFill/>
              <a:prstDash val="solid"/>
              <a:miter/>
            </a:ln>
          </p:spPr>
          <p:txBody>
            <a:bodyPr rtlCol="0" anchor="ctr"/>
            <a:lstStyle/>
            <a:p>
              <a:endParaRPr lang="en-US"/>
            </a:p>
          </p:txBody>
        </p:sp>
        <p:sp>
          <p:nvSpPr>
            <p:cNvPr id="13" name="Freeform 583">
              <a:extLst>
                <a:ext uri="{FF2B5EF4-FFF2-40B4-BE49-F238E27FC236}">
                  <a16:creationId xmlns:a16="http://schemas.microsoft.com/office/drawing/2014/main" id="{9A3A22BD-1E45-5F84-E4D1-4E6DAAE18F9F}"/>
                </a:ext>
              </a:extLst>
            </p:cNvPr>
            <p:cNvSpPr/>
            <p:nvPr/>
          </p:nvSpPr>
          <p:spPr>
            <a:xfrm>
              <a:off x="6097143" y="1999107"/>
              <a:ext cx="2971" cy="6858"/>
            </a:xfrm>
            <a:custGeom>
              <a:avLst/>
              <a:gdLst>
                <a:gd name="connsiteX0" fmla="*/ 0 w 2971"/>
                <a:gd name="connsiteY0" fmla="*/ 0 h 6858"/>
                <a:gd name="connsiteX1" fmla="*/ 2972 w 2971"/>
                <a:gd name="connsiteY1" fmla="*/ 6858 h 6858"/>
                <a:gd name="connsiteX2" fmla="*/ 0 w 2971"/>
                <a:gd name="connsiteY2" fmla="*/ 0 h 6858"/>
              </a:gdLst>
              <a:ahLst/>
              <a:cxnLst>
                <a:cxn ang="0">
                  <a:pos x="connsiteX0" y="connsiteY0"/>
                </a:cxn>
                <a:cxn ang="0">
                  <a:pos x="connsiteX1" y="connsiteY1"/>
                </a:cxn>
                <a:cxn ang="0">
                  <a:pos x="connsiteX2" y="connsiteY2"/>
                </a:cxn>
              </a:cxnLst>
              <a:rect l="l" t="t" r="r" b="b"/>
              <a:pathLst>
                <a:path w="2971" h="6858">
                  <a:moveTo>
                    <a:pt x="0" y="0"/>
                  </a:moveTo>
                  <a:cubicBezTo>
                    <a:pt x="1372" y="1829"/>
                    <a:pt x="2286" y="4115"/>
                    <a:pt x="2972" y="6858"/>
                  </a:cubicBezTo>
                  <a:cubicBezTo>
                    <a:pt x="2286" y="4115"/>
                    <a:pt x="1372" y="1829"/>
                    <a:pt x="0" y="0"/>
                  </a:cubicBezTo>
                  <a:close/>
                </a:path>
              </a:pathLst>
            </a:custGeom>
            <a:solidFill>
              <a:srgbClr val="FFFFFF"/>
            </a:solidFill>
            <a:ln w="2286" cap="flat">
              <a:noFill/>
              <a:prstDash val="solid"/>
              <a:miter/>
            </a:ln>
          </p:spPr>
          <p:txBody>
            <a:bodyPr rtlCol="0" anchor="ctr"/>
            <a:lstStyle/>
            <a:p>
              <a:endParaRPr lang="en-US"/>
            </a:p>
          </p:txBody>
        </p:sp>
        <p:sp>
          <p:nvSpPr>
            <p:cNvPr id="14" name="Freeform 584">
              <a:extLst>
                <a:ext uri="{FF2B5EF4-FFF2-40B4-BE49-F238E27FC236}">
                  <a16:creationId xmlns:a16="http://schemas.microsoft.com/office/drawing/2014/main" id="{9B570F76-C78D-E784-AC2B-2EEC7F239CFD}"/>
                </a:ext>
              </a:extLst>
            </p:cNvPr>
            <p:cNvSpPr/>
            <p:nvPr/>
          </p:nvSpPr>
          <p:spPr>
            <a:xfrm>
              <a:off x="5668289" y="1998421"/>
              <a:ext cx="9144" cy="914"/>
            </a:xfrm>
            <a:custGeom>
              <a:avLst/>
              <a:gdLst>
                <a:gd name="connsiteX0" fmla="*/ 9144 w 9144"/>
                <a:gd name="connsiteY0" fmla="*/ 0 h 914"/>
                <a:gd name="connsiteX1" fmla="*/ 1372 w 9144"/>
                <a:gd name="connsiteY1" fmla="*/ 686 h 914"/>
                <a:gd name="connsiteX2" fmla="*/ 0 w 9144"/>
                <a:gd name="connsiteY2" fmla="*/ 914 h 914"/>
                <a:gd name="connsiteX3" fmla="*/ 1372 w 9144"/>
                <a:gd name="connsiteY3" fmla="*/ 686 h 914"/>
                <a:gd name="connsiteX4" fmla="*/ 9144 w 9144"/>
                <a:gd name="connsiteY4" fmla="*/ 0 h 91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 h="914">
                  <a:moveTo>
                    <a:pt x="9144" y="0"/>
                  </a:moveTo>
                  <a:cubicBezTo>
                    <a:pt x="6401" y="229"/>
                    <a:pt x="3886" y="457"/>
                    <a:pt x="1372" y="686"/>
                  </a:cubicBezTo>
                  <a:cubicBezTo>
                    <a:pt x="914" y="686"/>
                    <a:pt x="457" y="686"/>
                    <a:pt x="0" y="914"/>
                  </a:cubicBezTo>
                  <a:cubicBezTo>
                    <a:pt x="457" y="914"/>
                    <a:pt x="914" y="914"/>
                    <a:pt x="1372" y="686"/>
                  </a:cubicBezTo>
                  <a:cubicBezTo>
                    <a:pt x="3886" y="457"/>
                    <a:pt x="6401" y="229"/>
                    <a:pt x="9144" y="0"/>
                  </a:cubicBezTo>
                  <a:close/>
                </a:path>
              </a:pathLst>
            </a:custGeom>
            <a:solidFill>
              <a:srgbClr val="FFFFFF"/>
            </a:solidFill>
            <a:ln w="2286" cap="flat">
              <a:noFill/>
              <a:prstDash val="solid"/>
              <a:miter/>
            </a:ln>
          </p:spPr>
          <p:txBody>
            <a:bodyPr rtlCol="0" anchor="ctr"/>
            <a:lstStyle/>
            <a:p>
              <a:endParaRPr lang="en-US"/>
            </a:p>
          </p:txBody>
        </p:sp>
        <p:sp>
          <p:nvSpPr>
            <p:cNvPr id="15" name="Freeform 585">
              <a:extLst>
                <a:ext uri="{FF2B5EF4-FFF2-40B4-BE49-F238E27FC236}">
                  <a16:creationId xmlns:a16="http://schemas.microsoft.com/office/drawing/2014/main" id="{30629FC1-DC82-B5E5-ADAA-B7FDF8E05026}"/>
                </a:ext>
              </a:extLst>
            </p:cNvPr>
            <p:cNvSpPr/>
            <p:nvPr/>
          </p:nvSpPr>
          <p:spPr>
            <a:xfrm>
              <a:off x="5798362" y="2283485"/>
              <a:ext cx="7315" cy="2286"/>
            </a:xfrm>
            <a:custGeom>
              <a:avLst/>
              <a:gdLst>
                <a:gd name="connsiteX0" fmla="*/ 7315 w 7315"/>
                <a:gd name="connsiteY0" fmla="*/ 0 h 2286"/>
                <a:gd name="connsiteX1" fmla="*/ 0 w 7315"/>
                <a:gd name="connsiteY1" fmla="*/ 0 h 2286"/>
                <a:gd name="connsiteX2" fmla="*/ 7315 w 7315"/>
                <a:gd name="connsiteY2" fmla="*/ 0 h 2286"/>
              </a:gdLst>
              <a:ahLst/>
              <a:cxnLst>
                <a:cxn ang="0">
                  <a:pos x="connsiteX0" y="connsiteY0"/>
                </a:cxn>
                <a:cxn ang="0">
                  <a:pos x="connsiteX1" y="connsiteY1"/>
                </a:cxn>
                <a:cxn ang="0">
                  <a:pos x="connsiteX2" y="connsiteY2"/>
                </a:cxn>
              </a:cxnLst>
              <a:rect l="l" t="t" r="r" b="b"/>
              <a:pathLst>
                <a:path w="7315" h="2286">
                  <a:moveTo>
                    <a:pt x="7315" y="0"/>
                  </a:moveTo>
                  <a:cubicBezTo>
                    <a:pt x="4801" y="0"/>
                    <a:pt x="2515" y="0"/>
                    <a:pt x="0" y="0"/>
                  </a:cubicBezTo>
                  <a:cubicBezTo>
                    <a:pt x="2286" y="0"/>
                    <a:pt x="4801" y="0"/>
                    <a:pt x="7315" y="0"/>
                  </a:cubicBezTo>
                  <a:close/>
                </a:path>
              </a:pathLst>
            </a:custGeom>
            <a:solidFill>
              <a:srgbClr val="FFFFFF"/>
            </a:solidFill>
            <a:ln w="2286" cap="flat">
              <a:noFill/>
              <a:prstDash val="solid"/>
              <a:miter/>
            </a:ln>
          </p:spPr>
          <p:txBody>
            <a:bodyPr rtlCol="0" anchor="ctr"/>
            <a:lstStyle/>
            <a:p>
              <a:endParaRPr lang="en-US"/>
            </a:p>
          </p:txBody>
        </p:sp>
        <p:sp>
          <p:nvSpPr>
            <p:cNvPr id="16" name="Freeform 586">
              <a:extLst>
                <a:ext uri="{FF2B5EF4-FFF2-40B4-BE49-F238E27FC236}">
                  <a16:creationId xmlns:a16="http://schemas.microsoft.com/office/drawing/2014/main" id="{67CF8440-E768-01ED-042D-C244A0E4824B}"/>
                </a:ext>
              </a:extLst>
            </p:cNvPr>
            <p:cNvSpPr/>
            <p:nvPr/>
          </p:nvSpPr>
          <p:spPr>
            <a:xfrm>
              <a:off x="4447394" y="1467978"/>
              <a:ext cx="1587798" cy="704375"/>
            </a:xfrm>
            <a:custGeom>
              <a:avLst/>
              <a:gdLst>
                <a:gd name="connsiteX0" fmla="*/ 216884 w 1587798"/>
                <a:gd name="connsiteY0" fmla="*/ 701435 h 704375"/>
                <a:gd name="connsiteX1" fmla="*/ 566871 w 1587798"/>
                <a:gd name="connsiteY1" fmla="*/ 698235 h 704375"/>
                <a:gd name="connsiteX2" fmla="*/ 915714 w 1587798"/>
                <a:gd name="connsiteY2" fmla="*/ 701892 h 704375"/>
                <a:gd name="connsiteX3" fmla="*/ 1255642 w 1587798"/>
                <a:gd name="connsiteY3" fmla="*/ 700978 h 704375"/>
                <a:gd name="connsiteX4" fmla="*/ 1415662 w 1587798"/>
                <a:gd name="connsiteY4" fmla="*/ 682690 h 704375"/>
                <a:gd name="connsiteX5" fmla="*/ 1561966 w 1587798"/>
                <a:gd name="connsiteY5" fmla="*/ 586678 h 704375"/>
                <a:gd name="connsiteX6" fmla="*/ 1585741 w 1587798"/>
                <a:gd name="connsiteY6" fmla="*/ 529299 h 704375"/>
                <a:gd name="connsiteX7" fmla="*/ 1584369 w 1587798"/>
                <a:gd name="connsiteY7" fmla="*/ 515355 h 704375"/>
                <a:gd name="connsiteX8" fmla="*/ 1587798 w 1587798"/>
                <a:gd name="connsiteY8" fmla="*/ 515583 h 704375"/>
                <a:gd name="connsiteX9" fmla="*/ 1369714 w 1587798"/>
                <a:gd name="connsiteY9" fmla="*/ 520155 h 704375"/>
                <a:gd name="connsiteX10" fmla="*/ 1393260 w 1587798"/>
                <a:gd name="connsiteY10" fmla="*/ 518784 h 704375"/>
                <a:gd name="connsiteX11" fmla="*/ 1388916 w 1587798"/>
                <a:gd name="connsiteY11" fmla="*/ 521070 h 704375"/>
                <a:gd name="connsiteX12" fmla="*/ 1335424 w 1587798"/>
                <a:gd name="connsiteY12" fmla="*/ 534557 h 704375"/>
                <a:gd name="connsiteX13" fmla="*/ 1241012 w 1587798"/>
                <a:gd name="connsiteY13" fmla="*/ 539129 h 704375"/>
                <a:gd name="connsiteX14" fmla="*/ 1210837 w 1587798"/>
                <a:gd name="connsiteY14" fmla="*/ 539815 h 704375"/>
                <a:gd name="connsiteX15" fmla="*/ 1207179 w 1587798"/>
                <a:gd name="connsiteY15" fmla="*/ 532728 h 704375"/>
                <a:gd name="connsiteX16" fmla="*/ 1179061 w 1587798"/>
                <a:gd name="connsiteY16" fmla="*/ 513526 h 704375"/>
                <a:gd name="connsiteX17" fmla="*/ 1186377 w 1587798"/>
                <a:gd name="connsiteY17" fmla="*/ 243321 h 704375"/>
                <a:gd name="connsiteX18" fmla="*/ 1186148 w 1587798"/>
                <a:gd name="connsiteY18" fmla="*/ 123306 h 704375"/>
                <a:gd name="connsiteX19" fmla="*/ 1183176 w 1587798"/>
                <a:gd name="connsiteY19" fmla="*/ 48096 h 704375"/>
                <a:gd name="connsiteX20" fmla="*/ 1165803 w 1587798"/>
                <a:gd name="connsiteY20" fmla="*/ 15864 h 704375"/>
                <a:gd name="connsiteX21" fmla="*/ 892397 w 1587798"/>
                <a:gd name="connsiteY21" fmla="*/ 11063 h 704375"/>
                <a:gd name="connsiteX22" fmla="*/ 870223 w 1587798"/>
                <a:gd name="connsiteY22" fmla="*/ 9234 h 704375"/>
                <a:gd name="connsiteX23" fmla="*/ 682542 w 1587798"/>
                <a:gd name="connsiteY23" fmla="*/ 10835 h 704375"/>
                <a:gd name="connsiteX24" fmla="*/ 649395 w 1587798"/>
                <a:gd name="connsiteY24" fmla="*/ 11063 h 704375"/>
                <a:gd name="connsiteX25" fmla="*/ 630193 w 1587798"/>
                <a:gd name="connsiteY25" fmla="*/ 8320 h 704375"/>
                <a:gd name="connsiteX26" fmla="*/ 438626 w 1587798"/>
                <a:gd name="connsiteY26" fmla="*/ 13349 h 704375"/>
                <a:gd name="connsiteX27" fmla="*/ 411651 w 1587798"/>
                <a:gd name="connsiteY27" fmla="*/ 38267 h 704375"/>
                <a:gd name="connsiteX28" fmla="*/ 423310 w 1587798"/>
                <a:gd name="connsiteY28" fmla="*/ 358078 h 704375"/>
                <a:gd name="connsiteX29" fmla="*/ 428339 w 1587798"/>
                <a:gd name="connsiteY29" fmla="*/ 399455 h 704375"/>
                <a:gd name="connsiteX30" fmla="*/ 405936 w 1587798"/>
                <a:gd name="connsiteY30" fmla="*/ 424829 h 704375"/>
                <a:gd name="connsiteX31" fmla="*/ 336213 w 1587798"/>
                <a:gd name="connsiteY31" fmla="*/ 426429 h 704375"/>
                <a:gd name="connsiteX32" fmla="*/ 99841 w 1587798"/>
                <a:gd name="connsiteY32" fmla="*/ 435573 h 704375"/>
                <a:gd name="connsiteX33" fmla="*/ 21888 w 1587798"/>
                <a:gd name="connsiteY33" fmla="*/ 434888 h 704375"/>
                <a:gd name="connsiteX34" fmla="*/ 1086 w 1587798"/>
                <a:gd name="connsiteY34" fmla="*/ 451804 h 704375"/>
                <a:gd name="connsiteX35" fmla="*/ 10915 w 1587798"/>
                <a:gd name="connsiteY35" fmla="*/ 699149 h 704375"/>
                <a:gd name="connsiteX36" fmla="*/ 10230 w 1587798"/>
                <a:gd name="connsiteY36" fmla="*/ 692063 h 704375"/>
                <a:gd name="connsiteX37" fmla="*/ 216884 w 1587798"/>
                <a:gd name="connsiteY37" fmla="*/ 701435 h 704375"/>
                <a:gd name="connsiteX38" fmla="*/ 669741 w 1587798"/>
                <a:gd name="connsiteY38" fmla="*/ 256808 h 704375"/>
                <a:gd name="connsiteX39" fmla="*/ 774668 w 1587798"/>
                <a:gd name="connsiteY39" fmla="*/ 137479 h 704375"/>
                <a:gd name="connsiteX40" fmla="*/ 821760 w 1587798"/>
                <a:gd name="connsiteY40" fmla="*/ 111419 h 704375"/>
                <a:gd name="connsiteX41" fmla="*/ 857193 w 1587798"/>
                <a:gd name="connsiteY41" fmla="*/ 157139 h 704375"/>
                <a:gd name="connsiteX42" fmla="*/ 863136 w 1587798"/>
                <a:gd name="connsiteY42" fmla="*/ 223661 h 704375"/>
                <a:gd name="connsiteX43" fmla="*/ 878910 w 1587798"/>
                <a:gd name="connsiteY43" fmla="*/ 409513 h 704375"/>
                <a:gd name="connsiteX44" fmla="*/ 855364 w 1587798"/>
                <a:gd name="connsiteY44" fmla="*/ 435573 h 704375"/>
                <a:gd name="connsiteX45" fmla="*/ 800728 w 1587798"/>
                <a:gd name="connsiteY45" fmla="*/ 437174 h 704375"/>
                <a:gd name="connsiteX46" fmla="*/ 755008 w 1587798"/>
                <a:gd name="connsiteY46" fmla="*/ 436945 h 704375"/>
                <a:gd name="connsiteX47" fmla="*/ 730777 w 1587798"/>
                <a:gd name="connsiteY47" fmla="*/ 408599 h 704375"/>
                <a:gd name="connsiteX48" fmla="*/ 741521 w 1587798"/>
                <a:gd name="connsiteY48" fmla="*/ 303443 h 704375"/>
                <a:gd name="connsiteX49" fmla="*/ 725748 w 1587798"/>
                <a:gd name="connsiteY49" fmla="*/ 285155 h 704375"/>
                <a:gd name="connsiteX50" fmla="*/ 681399 w 1587798"/>
                <a:gd name="connsiteY50" fmla="*/ 282183 h 704375"/>
                <a:gd name="connsiteX51" fmla="*/ 669741 w 1587798"/>
                <a:gd name="connsiteY51" fmla="*/ 256808 h 7043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1587798" h="704375">
                  <a:moveTo>
                    <a:pt x="216884" y="701435"/>
                  </a:moveTo>
                  <a:cubicBezTo>
                    <a:pt x="333470" y="702350"/>
                    <a:pt x="450285" y="699835"/>
                    <a:pt x="566871" y="698235"/>
                  </a:cubicBezTo>
                  <a:cubicBezTo>
                    <a:pt x="683228" y="696863"/>
                    <a:pt x="799585" y="697092"/>
                    <a:pt x="915714" y="701892"/>
                  </a:cubicBezTo>
                  <a:cubicBezTo>
                    <a:pt x="1028871" y="706693"/>
                    <a:pt x="1142257" y="703493"/>
                    <a:pt x="1255642" y="700978"/>
                  </a:cubicBezTo>
                  <a:cubicBezTo>
                    <a:pt x="1308906" y="699835"/>
                    <a:pt x="1364227" y="697549"/>
                    <a:pt x="1415662" y="682690"/>
                  </a:cubicBezTo>
                  <a:cubicBezTo>
                    <a:pt x="1472584" y="666231"/>
                    <a:pt x="1525619" y="633770"/>
                    <a:pt x="1561966" y="586678"/>
                  </a:cubicBezTo>
                  <a:cubicBezTo>
                    <a:pt x="1575682" y="568847"/>
                    <a:pt x="1585741" y="552845"/>
                    <a:pt x="1585741" y="529299"/>
                  </a:cubicBezTo>
                  <a:cubicBezTo>
                    <a:pt x="1585741" y="524727"/>
                    <a:pt x="1585284" y="519927"/>
                    <a:pt x="1584369" y="515355"/>
                  </a:cubicBezTo>
                  <a:cubicBezTo>
                    <a:pt x="1585512" y="515355"/>
                    <a:pt x="1586655" y="515583"/>
                    <a:pt x="1587798" y="515583"/>
                  </a:cubicBezTo>
                  <a:cubicBezTo>
                    <a:pt x="1535220" y="512612"/>
                    <a:pt x="1450410" y="515355"/>
                    <a:pt x="1369714" y="520155"/>
                  </a:cubicBezTo>
                  <a:cubicBezTo>
                    <a:pt x="1377486" y="519698"/>
                    <a:pt x="1385259" y="519241"/>
                    <a:pt x="1393260" y="518784"/>
                  </a:cubicBezTo>
                  <a:cubicBezTo>
                    <a:pt x="1391888" y="519470"/>
                    <a:pt x="1390288" y="520384"/>
                    <a:pt x="1388916" y="521070"/>
                  </a:cubicBezTo>
                  <a:cubicBezTo>
                    <a:pt x="1371543" y="527242"/>
                    <a:pt x="1353712" y="531585"/>
                    <a:pt x="1335424" y="534557"/>
                  </a:cubicBezTo>
                  <a:cubicBezTo>
                    <a:pt x="1304106" y="537986"/>
                    <a:pt x="1272559" y="538672"/>
                    <a:pt x="1241012" y="539129"/>
                  </a:cubicBezTo>
                  <a:cubicBezTo>
                    <a:pt x="1230954" y="539358"/>
                    <a:pt x="1220895" y="539586"/>
                    <a:pt x="1210837" y="539815"/>
                  </a:cubicBezTo>
                  <a:cubicBezTo>
                    <a:pt x="1209694" y="537300"/>
                    <a:pt x="1208551" y="535014"/>
                    <a:pt x="1207179" y="532728"/>
                  </a:cubicBezTo>
                  <a:cubicBezTo>
                    <a:pt x="1193920" y="533414"/>
                    <a:pt x="1178604" y="530900"/>
                    <a:pt x="1179061" y="513526"/>
                  </a:cubicBezTo>
                  <a:cubicBezTo>
                    <a:pt x="1185691" y="423458"/>
                    <a:pt x="1188663" y="333389"/>
                    <a:pt x="1186377" y="243321"/>
                  </a:cubicBezTo>
                  <a:cubicBezTo>
                    <a:pt x="1186377" y="203316"/>
                    <a:pt x="1186605" y="163311"/>
                    <a:pt x="1186148" y="123306"/>
                  </a:cubicBezTo>
                  <a:cubicBezTo>
                    <a:pt x="1185919" y="98160"/>
                    <a:pt x="1185005" y="73242"/>
                    <a:pt x="1183176" y="48096"/>
                  </a:cubicBezTo>
                  <a:cubicBezTo>
                    <a:pt x="1182490" y="36895"/>
                    <a:pt x="1179747" y="18836"/>
                    <a:pt x="1165803" y="15864"/>
                  </a:cubicBezTo>
                  <a:cubicBezTo>
                    <a:pt x="1149572" y="12435"/>
                    <a:pt x="967149" y="6263"/>
                    <a:pt x="892397" y="11063"/>
                  </a:cubicBezTo>
                  <a:cubicBezTo>
                    <a:pt x="885082" y="11520"/>
                    <a:pt x="877538" y="10606"/>
                    <a:pt x="870223" y="9234"/>
                  </a:cubicBezTo>
                  <a:cubicBezTo>
                    <a:pt x="807586" y="-3110"/>
                    <a:pt x="744950" y="-3567"/>
                    <a:pt x="682542" y="10835"/>
                  </a:cubicBezTo>
                  <a:cubicBezTo>
                    <a:pt x="671341" y="13349"/>
                    <a:pt x="660368" y="13121"/>
                    <a:pt x="649395" y="11063"/>
                  </a:cubicBezTo>
                  <a:cubicBezTo>
                    <a:pt x="642994" y="9920"/>
                    <a:pt x="636365" y="7634"/>
                    <a:pt x="630193" y="8320"/>
                  </a:cubicBezTo>
                  <a:cubicBezTo>
                    <a:pt x="582187" y="14035"/>
                    <a:pt x="454399" y="12663"/>
                    <a:pt x="438626" y="13349"/>
                  </a:cubicBezTo>
                  <a:cubicBezTo>
                    <a:pt x="420109" y="14035"/>
                    <a:pt x="413023" y="20207"/>
                    <a:pt x="411651" y="38267"/>
                  </a:cubicBezTo>
                  <a:cubicBezTo>
                    <a:pt x="409594" y="63184"/>
                    <a:pt x="418052" y="276468"/>
                    <a:pt x="423310" y="358078"/>
                  </a:cubicBezTo>
                  <a:cubicBezTo>
                    <a:pt x="424224" y="372023"/>
                    <a:pt x="427196" y="385739"/>
                    <a:pt x="428339" y="399455"/>
                  </a:cubicBezTo>
                  <a:cubicBezTo>
                    <a:pt x="430625" y="424601"/>
                    <a:pt x="430396" y="424601"/>
                    <a:pt x="405936" y="424829"/>
                  </a:cubicBezTo>
                  <a:cubicBezTo>
                    <a:pt x="382619" y="425286"/>
                    <a:pt x="359530" y="425515"/>
                    <a:pt x="336213" y="426429"/>
                  </a:cubicBezTo>
                  <a:cubicBezTo>
                    <a:pt x="257346" y="429401"/>
                    <a:pt x="178708" y="432830"/>
                    <a:pt x="99841" y="435573"/>
                  </a:cubicBezTo>
                  <a:cubicBezTo>
                    <a:pt x="73780" y="436488"/>
                    <a:pt x="47720" y="435573"/>
                    <a:pt x="21888" y="434888"/>
                  </a:cubicBezTo>
                  <a:cubicBezTo>
                    <a:pt x="9315" y="434430"/>
                    <a:pt x="2686" y="439688"/>
                    <a:pt x="1086" y="451804"/>
                  </a:cubicBezTo>
                  <a:cubicBezTo>
                    <a:pt x="-2801" y="479465"/>
                    <a:pt x="4515" y="628740"/>
                    <a:pt x="10915" y="699149"/>
                  </a:cubicBezTo>
                  <a:cubicBezTo>
                    <a:pt x="10687" y="696863"/>
                    <a:pt x="10458" y="694349"/>
                    <a:pt x="10230" y="692063"/>
                  </a:cubicBezTo>
                  <a:cubicBezTo>
                    <a:pt x="78810" y="698463"/>
                    <a:pt x="147618" y="700978"/>
                    <a:pt x="216884" y="701435"/>
                  </a:cubicBezTo>
                  <a:close/>
                  <a:moveTo>
                    <a:pt x="669741" y="256808"/>
                  </a:moveTo>
                  <a:cubicBezTo>
                    <a:pt x="685514" y="233948"/>
                    <a:pt x="758209" y="158739"/>
                    <a:pt x="774668" y="137479"/>
                  </a:cubicBezTo>
                  <a:cubicBezTo>
                    <a:pt x="786784" y="121706"/>
                    <a:pt x="800957" y="102503"/>
                    <a:pt x="821760" y="111419"/>
                  </a:cubicBezTo>
                  <a:cubicBezTo>
                    <a:pt x="841191" y="119648"/>
                    <a:pt x="855135" y="134507"/>
                    <a:pt x="857193" y="157139"/>
                  </a:cubicBezTo>
                  <a:cubicBezTo>
                    <a:pt x="859250" y="179313"/>
                    <a:pt x="861536" y="201487"/>
                    <a:pt x="863136" y="223661"/>
                  </a:cubicBezTo>
                  <a:cubicBezTo>
                    <a:pt x="867708" y="285612"/>
                    <a:pt x="871137" y="347791"/>
                    <a:pt x="878910" y="409513"/>
                  </a:cubicBezTo>
                  <a:cubicBezTo>
                    <a:pt x="881653" y="430316"/>
                    <a:pt x="876852" y="433287"/>
                    <a:pt x="855364" y="435573"/>
                  </a:cubicBezTo>
                  <a:cubicBezTo>
                    <a:pt x="838676" y="437402"/>
                    <a:pt x="815587" y="439002"/>
                    <a:pt x="800728" y="437174"/>
                  </a:cubicBezTo>
                  <a:cubicBezTo>
                    <a:pt x="781983" y="437174"/>
                    <a:pt x="771696" y="438317"/>
                    <a:pt x="755008" y="436945"/>
                  </a:cubicBezTo>
                  <a:cubicBezTo>
                    <a:pt x="733977" y="435345"/>
                    <a:pt x="728948" y="429173"/>
                    <a:pt x="730777" y="408599"/>
                  </a:cubicBezTo>
                  <a:cubicBezTo>
                    <a:pt x="733749" y="373394"/>
                    <a:pt x="736949" y="338418"/>
                    <a:pt x="741521" y="303443"/>
                  </a:cubicBezTo>
                  <a:cubicBezTo>
                    <a:pt x="743350" y="289498"/>
                    <a:pt x="739235" y="285155"/>
                    <a:pt x="725748" y="285155"/>
                  </a:cubicBezTo>
                  <a:cubicBezTo>
                    <a:pt x="710889" y="285155"/>
                    <a:pt x="696030" y="284469"/>
                    <a:pt x="681399" y="282183"/>
                  </a:cubicBezTo>
                  <a:cubicBezTo>
                    <a:pt x="665169" y="279897"/>
                    <a:pt x="660368" y="270524"/>
                    <a:pt x="669741" y="256808"/>
                  </a:cubicBezTo>
                  <a:close/>
                </a:path>
              </a:pathLst>
            </a:custGeom>
            <a:solidFill>
              <a:srgbClr val="FFFFFF"/>
            </a:solidFill>
            <a:ln w="2286" cap="flat">
              <a:noFill/>
              <a:prstDash val="solid"/>
              <a:miter/>
            </a:ln>
          </p:spPr>
          <p:txBody>
            <a:bodyPr rtlCol="0" anchor="ctr"/>
            <a:lstStyle/>
            <a:p>
              <a:endParaRPr lang="en-US"/>
            </a:p>
          </p:txBody>
        </p:sp>
        <p:sp>
          <p:nvSpPr>
            <p:cNvPr id="17" name="Freeform 587">
              <a:extLst>
                <a:ext uri="{FF2B5EF4-FFF2-40B4-BE49-F238E27FC236}">
                  <a16:creationId xmlns:a16="http://schemas.microsoft.com/office/drawing/2014/main" id="{0B83001B-FB2A-C618-E6F8-702D6FD3D336}"/>
                </a:ext>
              </a:extLst>
            </p:cNvPr>
            <p:cNvSpPr/>
            <p:nvPr/>
          </p:nvSpPr>
          <p:spPr>
            <a:xfrm>
              <a:off x="5315331" y="2288057"/>
              <a:ext cx="32918" cy="1828"/>
            </a:xfrm>
            <a:custGeom>
              <a:avLst/>
              <a:gdLst>
                <a:gd name="connsiteX0" fmla="*/ 0 w 32918"/>
                <a:gd name="connsiteY0" fmla="*/ 1829 h 1828"/>
                <a:gd name="connsiteX1" fmla="*/ 17374 w 32918"/>
                <a:gd name="connsiteY1" fmla="*/ 914 h 1828"/>
                <a:gd name="connsiteX2" fmla="*/ 32918 w 32918"/>
                <a:gd name="connsiteY2" fmla="*/ 0 h 1828"/>
                <a:gd name="connsiteX3" fmla="*/ 17374 w 32918"/>
                <a:gd name="connsiteY3" fmla="*/ 914 h 1828"/>
                <a:gd name="connsiteX4" fmla="*/ 0 w 32918"/>
                <a:gd name="connsiteY4" fmla="*/ 1829 h 18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2918" h="1828">
                  <a:moveTo>
                    <a:pt x="0" y="1829"/>
                  </a:moveTo>
                  <a:cubicBezTo>
                    <a:pt x="7087" y="1600"/>
                    <a:pt x="13030" y="1372"/>
                    <a:pt x="17374" y="914"/>
                  </a:cubicBezTo>
                  <a:cubicBezTo>
                    <a:pt x="21946" y="686"/>
                    <a:pt x="26975" y="229"/>
                    <a:pt x="32918" y="0"/>
                  </a:cubicBezTo>
                  <a:cubicBezTo>
                    <a:pt x="27203" y="229"/>
                    <a:pt x="21946" y="457"/>
                    <a:pt x="17374" y="914"/>
                  </a:cubicBezTo>
                  <a:cubicBezTo>
                    <a:pt x="13030" y="1372"/>
                    <a:pt x="7315" y="1600"/>
                    <a:pt x="0" y="1829"/>
                  </a:cubicBezTo>
                  <a:close/>
                </a:path>
              </a:pathLst>
            </a:custGeom>
            <a:solidFill>
              <a:srgbClr val="FFFFFF"/>
            </a:solidFill>
            <a:ln w="2286" cap="flat">
              <a:noFill/>
              <a:prstDash val="solid"/>
              <a:miter/>
            </a:ln>
          </p:spPr>
          <p:txBody>
            <a:bodyPr rtlCol="0" anchor="ctr"/>
            <a:lstStyle/>
            <a:p>
              <a:endParaRPr lang="en-US"/>
            </a:p>
          </p:txBody>
        </p:sp>
        <p:sp>
          <p:nvSpPr>
            <p:cNvPr id="18" name="Freeform 588">
              <a:extLst>
                <a:ext uri="{FF2B5EF4-FFF2-40B4-BE49-F238E27FC236}">
                  <a16:creationId xmlns:a16="http://schemas.microsoft.com/office/drawing/2014/main" id="{7384652A-82D5-269E-2C4F-82F1E8A77636}"/>
                </a:ext>
              </a:extLst>
            </p:cNvPr>
            <p:cNvSpPr/>
            <p:nvPr/>
          </p:nvSpPr>
          <p:spPr>
            <a:xfrm>
              <a:off x="6100800" y="2010308"/>
              <a:ext cx="228" cy="3657"/>
            </a:xfrm>
            <a:custGeom>
              <a:avLst/>
              <a:gdLst>
                <a:gd name="connsiteX0" fmla="*/ 229 w 228"/>
                <a:gd name="connsiteY0" fmla="*/ 3658 h 3657"/>
                <a:gd name="connsiteX1" fmla="*/ 0 w 228"/>
                <a:gd name="connsiteY1" fmla="*/ 0 h 3657"/>
                <a:gd name="connsiteX2" fmla="*/ 229 w 228"/>
                <a:gd name="connsiteY2" fmla="*/ 3658 h 3657"/>
              </a:gdLst>
              <a:ahLst/>
              <a:cxnLst>
                <a:cxn ang="0">
                  <a:pos x="connsiteX0" y="connsiteY0"/>
                </a:cxn>
                <a:cxn ang="0">
                  <a:pos x="connsiteX1" y="connsiteY1"/>
                </a:cxn>
                <a:cxn ang="0">
                  <a:pos x="connsiteX2" y="connsiteY2"/>
                </a:cxn>
              </a:cxnLst>
              <a:rect l="l" t="t" r="r" b="b"/>
              <a:pathLst>
                <a:path w="228" h="3657">
                  <a:moveTo>
                    <a:pt x="229" y="3658"/>
                  </a:moveTo>
                  <a:cubicBezTo>
                    <a:pt x="229" y="2286"/>
                    <a:pt x="229" y="1143"/>
                    <a:pt x="0" y="0"/>
                  </a:cubicBezTo>
                  <a:cubicBezTo>
                    <a:pt x="229" y="1372"/>
                    <a:pt x="229" y="2515"/>
                    <a:pt x="229" y="3658"/>
                  </a:cubicBezTo>
                  <a:close/>
                </a:path>
              </a:pathLst>
            </a:custGeom>
            <a:solidFill>
              <a:srgbClr val="FFFFFF"/>
            </a:solidFill>
            <a:ln w="2286" cap="flat">
              <a:noFill/>
              <a:prstDash val="solid"/>
              <a:miter/>
            </a:ln>
          </p:spPr>
          <p:txBody>
            <a:bodyPr rtlCol="0" anchor="ctr"/>
            <a:lstStyle/>
            <a:p>
              <a:endParaRPr lang="en-US"/>
            </a:p>
          </p:txBody>
        </p:sp>
        <p:sp>
          <p:nvSpPr>
            <p:cNvPr id="19" name="Freeform 589">
              <a:extLst>
                <a:ext uri="{FF2B5EF4-FFF2-40B4-BE49-F238E27FC236}">
                  <a16:creationId xmlns:a16="http://schemas.microsoft.com/office/drawing/2014/main" id="{B98FC028-E445-C28B-4BD5-6F459A8CC335}"/>
                </a:ext>
              </a:extLst>
            </p:cNvPr>
            <p:cNvSpPr/>
            <p:nvPr/>
          </p:nvSpPr>
          <p:spPr>
            <a:xfrm>
              <a:off x="6066282" y="1986534"/>
              <a:ext cx="914" cy="228"/>
            </a:xfrm>
            <a:custGeom>
              <a:avLst/>
              <a:gdLst>
                <a:gd name="connsiteX0" fmla="*/ 0 w 914"/>
                <a:gd name="connsiteY0" fmla="*/ 0 h 228"/>
                <a:gd name="connsiteX1" fmla="*/ 914 w 914"/>
                <a:gd name="connsiteY1" fmla="*/ 229 h 228"/>
                <a:gd name="connsiteX2" fmla="*/ 0 w 914"/>
                <a:gd name="connsiteY2" fmla="*/ 0 h 228"/>
              </a:gdLst>
              <a:ahLst/>
              <a:cxnLst>
                <a:cxn ang="0">
                  <a:pos x="connsiteX0" y="connsiteY0"/>
                </a:cxn>
                <a:cxn ang="0">
                  <a:pos x="connsiteX1" y="connsiteY1"/>
                </a:cxn>
                <a:cxn ang="0">
                  <a:pos x="connsiteX2" y="connsiteY2"/>
                </a:cxn>
              </a:cxnLst>
              <a:rect l="l" t="t" r="r" b="b"/>
              <a:pathLst>
                <a:path w="914" h="228">
                  <a:moveTo>
                    <a:pt x="0" y="0"/>
                  </a:moveTo>
                  <a:cubicBezTo>
                    <a:pt x="229" y="0"/>
                    <a:pt x="686" y="0"/>
                    <a:pt x="914" y="229"/>
                  </a:cubicBezTo>
                  <a:cubicBezTo>
                    <a:pt x="686" y="0"/>
                    <a:pt x="457" y="0"/>
                    <a:pt x="0" y="0"/>
                  </a:cubicBezTo>
                  <a:close/>
                </a:path>
              </a:pathLst>
            </a:custGeom>
            <a:solidFill>
              <a:srgbClr val="FFFFFF"/>
            </a:solidFill>
            <a:ln w="2286" cap="flat">
              <a:noFill/>
              <a:prstDash val="solid"/>
              <a:miter/>
            </a:ln>
          </p:spPr>
          <p:txBody>
            <a:bodyPr rtlCol="0" anchor="ctr"/>
            <a:lstStyle/>
            <a:p>
              <a:endParaRPr lang="en-US"/>
            </a:p>
          </p:txBody>
        </p:sp>
        <p:sp>
          <p:nvSpPr>
            <p:cNvPr id="20" name="Freeform 590">
              <a:extLst>
                <a:ext uri="{FF2B5EF4-FFF2-40B4-BE49-F238E27FC236}">
                  <a16:creationId xmlns:a16="http://schemas.microsoft.com/office/drawing/2014/main" id="{F49414F3-F9C0-1540-6D34-B231D3884C46}"/>
                </a:ext>
              </a:extLst>
            </p:cNvPr>
            <p:cNvSpPr/>
            <p:nvPr/>
          </p:nvSpPr>
          <p:spPr>
            <a:xfrm>
              <a:off x="5844768" y="2283028"/>
              <a:ext cx="56235" cy="228"/>
            </a:xfrm>
            <a:custGeom>
              <a:avLst/>
              <a:gdLst>
                <a:gd name="connsiteX0" fmla="*/ 0 w 56235"/>
                <a:gd name="connsiteY0" fmla="*/ 229 h 228"/>
                <a:gd name="connsiteX1" fmla="*/ 20117 w 56235"/>
                <a:gd name="connsiteY1" fmla="*/ 229 h 228"/>
                <a:gd name="connsiteX2" fmla="*/ 56236 w 56235"/>
                <a:gd name="connsiteY2" fmla="*/ 0 h 228"/>
                <a:gd name="connsiteX3" fmla="*/ 20117 w 56235"/>
                <a:gd name="connsiteY3" fmla="*/ 229 h 228"/>
                <a:gd name="connsiteX4" fmla="*/ 0 w 56235"/>
                <a:gd name="connsiteY4" fmla="*/ 229 h 22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235" h="228">
                  <a:moveTo>
                    <a:pt x="0" y="229"/>
                  </a:moveTo>
                  <a:cubicBezTo>
                    <a:pt x="9373" y="229"/>
                    <a:pt x="16231" y="229"/>
                    <a:pt x="20117" y="229"/>
                  </a:cubicBezTo>
                  <a:cubicBezTo>
                    <a:pt x="32233" y="0"/>
                    <a:pt x="44120" y="0"/>
                    <a:pt x="56236" y="0"/>
                  </a:cubicBezTo>
                  <a:cubicBezTo>
                    <a:pt x="44120" y="0"/>
                    <a:pt x="32233" y="229"/>
                    <a:pt x="20117" y="229"/>
                  </a:cubicBezTo>
                  <a:cubicBezTo>
                    <a:pt x="16459" y="229"/>
                    <a:pt x="9373" y="229"/>
                    <a:pt x="0" y="229"/>
                  </a:cubicBezTo>
                  <a:close/>
                </a:path>
              </a:pathLst>
            </a:custGeom>
            <a:solidFill>
              <a:srgbClr val="FFFFFF"/>
            </a:solidFill>
            <a:ln w="2286" cap="flat">
              <a:noFill/>
              <a:prstDash val="solid"/>
              <a:miter/>
            </a:ln>
          </p:spPr>
          <p:txBody>
            <a:bodyPr rtlCol="0" anchor="ctr"/>
            <a:lstStyle/>
            <a:p>
              <a:endParaRPr lang="en-US"/>
            </a:p>
          </p:txBody>
        </p:sp>
        <p:sp>
          <p:nvSpPr>
            <p:cNvPr id="21" name="Freeform 591">
              <a:extLst>
                <a:ext uri="{FF2B5EF4-FFF2-40B4-BE49-F238E27FC236}">
                  <a16:creationId xmlns:a16="http://schemas.microsoft.com/office/drawing/2014/main" id="{314CE670-7EAF-4D64-8A97-609A49C65828}"/>
                </a:ext>
              </a:extLst>
            </p:cNvPr>
            <p:cNvSpPr/>
            <p:nvPr/>
          </p:nvSpPr>
          <p:spPr>
            <a:xfrm>
              <a:off x="5778246" y="2283485"/>
              <a:ext cx="19888" cy="2286"/>
            </a:xfrm>
            <a:custGeom>
              <a:avLst/>
              <a:gdLst>
                <a:gd name="connsiteX0" fmla="*/ 19888 w 19888"/>
                <a:gd name="connsiteY0" fmla="*/ 0 h 2286"/>
                <a:gd name="connsiteX1" fmla="*/ 0 w 19888"/>
                <a:gd name="connsiteY1" fmla="*/ 0 h 2286"/>
                <a:gd name="connsiteX2" fmla="*/ 19888 w 19888"/>
                <a:gd name="connsiteY2" fmla="*/ 0 h 2286"/>
              </a:gdLst>
              <a:ahLst/>
              <a:cxnLst>
                <a:cxn ang="0">
                  <a:pos x="connsiteX0" y="connsiteY0"/>
                </a:cxn>
                <a:cxn ang="0">
                  <a:pos x="connsiteX1" y="connsiteY1"/>
                </a:cxn>
                <a:cxn ang="0">
                  <a:pos x="connsiteX2" y="connsiteY2"/>
                </a:cxn>
              </a:cxnLst>
              <a:rect l="l" t="t" r="r" b="b"/>
              <a:pathLst>
                <a:path w="19888" h="2286">
                  <a:moveTo>
                    <a:pt x="19888" y="0"/>
                  </a:moveTo>
                  <a:cubicBezTo>
                    <a:pt x="13716" y="0"/>
                    <a:pt x="7087" y="0"/>
                    <a:pt x="0" y="0"/>
                  </a:cubicBezTo>
                  <a:cubicBezTo>
                    <a:pt x="7087" y="0"/>
                    <a:pt x="13716" y="0"/>
                    <a:pt x="19888" y="0"/>
                  </a:cubicBezTo>
                  <a:close/>
                </a:path>
              </a:pathLst>
            </a:custGeom>
            <a:solidFill>
              <a:srgbClr val="FFFFFF"/>
            </a:solidFill>
            <a:ln w="2286" cap="flat">
              <a:noFill/>
              <a:prstDash val="solid"/>
              <a:miter/>
            </a:ln>
          </p:spPr>
          <p:txBody>
            <a:bodyPr rtlCol="0" anchor="ctr"/>
            <a:lstStyle/>
            <a:p>
              <a:endParaRPr lang="en-US"/>
            </a:p>
          </p:txBody>
        </p:sp>
        <p:sp>
          <p:nvSpPr>
            <p:cNvPr id="22" name="Freeform 592">
              <a:extLst>
                <a:ext uri="{FF2B5EF4-FFF2-40B4-BE49-F238E27FC236}">
                  <a16:creationId xmlns:a16="http://schemas.microsoft.com/office/drawing/2014/main" id="{E2BC4752-C781-14C1-AC7E-C14286A04FA8}"/>
                </a:ext>
              </a:extLst>
            </p:cNvPr>
            <p:cNvSpPr/>
            <p:nvPr/>
          </p:nvSpPr>
          <p:spPr>
            <a:xfrm>
              <a:off x="5679033" y="1997506"/>
              <a:ext cx="8001" cy="685"/>
            </a:xfrm>
            <a:custGeom>
              <a:avLst/>
              <a:gdLst>
                <a:gd name="connsiteX0" fmla="*/ 0 w 8001"/>
                <a:gd name="connsiteY0" fmla="*/ 686 h 685"/>
                <a:gd name="connsiteX1" fmla="*/ 8001 w 8001"/>
                <a:gd name="connsiteY1" fmla="*/ 0 h 685"/>
                <a:gd name="connsiteX2" fmla="*/ 0 w 8001"/>
                <a:gd name="connsiteY2" fmla="*/ 686 h 685"/>
              </a:gdLst>
              <a:ahLst/>
              <a:cxnLst>
                <a:cxn ang="0">
                  <a:pos x="connsiteX0" y="connsiteY0"/>
                </a:cxn>
                <a:cxn ang="0">
                  <a:pos x="connsiteX1" y="connsiteY1"/>
                </a:cxn>
                <a:cxn ang="0">
                  <a:pos x="connsiteX2" y="connsiteY2"/>
                </a:cxn>
              </a:cxnLst>
              <a:rect l="l" t="t" r="r" b="b"/>
              <a:pathLst>
                <a:path w="8001" h="685">
                  <a:moveTo>
                    <a:pt x="0" y="686"/>
                  </a:moveTo>
                  <a:cubicBezTo>
                    <a:pt x="2743" y="457"/>
                    <a:pt x="5258" y="229"/>
                    <a:pt x="8001" y="0"/>
                  </a:cubicBezTo>
                  <a:cubicBezTo>
                    <a:pt x="5486" y="229"/>
                    <a:pt x="2743" y="457"/>
                    <a:pt x="0" y="686"/>
                  </a:cubicBezTo>
                  <a:close/>
                </a:path>
              </a:pathLst>
            </a:custGeom>
            <a:solidFill>
              <a:srgbClr val="FFFFFF"/>
            </a:solidFill>
            <a:ln w="2286" cap="flat">
              <a:noFill/>
              <a:prstDash val="solid"/>
              <a:miter/>
            </a:ln>
          </p:spPr>
          <p:txBody>
            <a:bodyPr rtlCol="0" anchor="ctr"/>
            <a:lstStyle/>
            <a:p>
              <a:endParaRPr lang="en-US"/>
            </a:p>
          </p:txBody>
        </p:sp>
        <p:sp>
          <p:nvSpPr>
            <p:cNvPr id="23" name="Freeform 593">
              <a:extLst>
                <a:ext uri="{FF2B5EF4-FFF2-40B4-BE49-F238E27FC236}">
                  <a16:creationId xmlns:a16="http://schemas.microsoft.com/office/drawing/2014/main" id="{B9CC6AD3-AD40-ADC6-9F4D-43BF0ADAA001}"/>
                </a:ext>
              </a:extLst>
            </p:cNvPr>
            <p:cNvSpPr/>
            <p:nvPr/>
          </p:nvSpPr>
          <p:spPr>
            <a:xfrm>
              <a:off x="4459224" y="2177872"/>
              <a:ext cx="228" cy="2057"/>
            </a:xfrm>
            <a:custGeom>
              <a:avLst/>
              <a:gdLst>
                <a:gd name="connsiteX0" fmla="*/ 229 w 228"/>
                <a:gd name="connsiteY0" fmla="*/ 2057 h 2057"/>
                <a:gd name="connsiteX1" fmla="*/ 0 w 228"/>
                <a:gd name="connsiteY1" fmla="*/ 0 h 2057"/>
                <a:gd name="connsiteX2" fmla="*/ 229 w 228"/>
                <a:gd name="connsiteY2" fmla="*/ 2057 h 2057"/>
              </a:gdLst>
              <a:ahLst/>
              <a:cxnLst>
                <a:cxn ang="0">
                  <a:pos x="connsiteX0" y="connsiteY0"/>
                </a:cxn>
                <a:cxn ang="0">
                  <a:pos x="connsiteX1" y="connsiteY1"/>
                </a:cxn>
                <a:cxn ang="0">
                  <a:pos x="connsiteX2" y="connsiteY2"/>
                </a:cxn>
              </a:cxnLst>
              <a:rect l="l" t="t" r="r" b="b"/>
              <a:pathLst>
                <a:path w="228" h="2057">
                  <a:moveTo>
                    <a:pt x="229" y="2057"/>
                  </a:moveTo>
                  <a:cubicBezTo>
                    <a:pt x="229" y="1372"/>
                    <a:pt x="0" y="686"/>
                    <a:pt x="0" y="0"/>
                  </a:cubicBezTo>
                  <a:cubicBezTo>
                    <a:pt x="0" y="686"/>
                    <a:pt x="0" y="1372"/>
                    <a:pt x="229" y="2057"/>
                  </a:cubicBezTo>
                  <a:close/>
                </a:path>
              </a:pathLst>
            </a:custGeom>
            <a:solidFill>
              <a:srgbClr val="FFFFFF"/>
            </a:solidFill>
            <a:ln w="2286" cap="flat">
              <a:noFill/>
              <a:prstDash val="solid"/>
              <a:miter/>
            </a:ln>
          </p:spPr>
          <p:txBody>
            <a:bodyPr rtlCol="0" anchor="ctr"/>
            <a:lstStyle/>
            <a:p>
              <a:endParaRPr lang="en-US"/>
            </a:p>
          </p:txBody>
        </p:sp>
        <p:sp>
          <p:nvSpPr>
            <p:cNvPr id="24" name="Freeform 594">
              <a:extLst>
                <a:ext uri="{FF2B5EF4-FFF2-40B4-BE49-F238E27FC236}">
                  <a16:creationId xmlns:a16="http://schemas.microsoft.com/office/drawing/2014/main" id="{7F913B2B-6B54-8B9B-F987-1AFAA91A8517}"/>
                </a:ext>
              </a:extLst>
            </p:cNvPr>
            <p:cNvSpPr/>
            <p:nvPr/>
          </p:nvSpPr>
          <p:spPr>
            <a:xfrm>
              <a:off x="4472940" y="2269312"/>
              <a:ext cx="685" cy="2057"/>
            </a:xfrm>
            <a:custGeom>
              <a:avLst/>
              <a:gdLst>
                <a:gd name="connsiteX0" fmla="*/ 686 w 685"/>
                <a:gd name="connsiteY0" fmla="*/ 2057 h 2057"/>
                <a:gd name="connsiteX1" fmla="*/ 0 w 685"/>
                <a:gd name="connsiteY1" fmla="*/ 0 h 2057"/>
                <a:gd name="connsiteX2" fmla="*/ 686 w 685"/>
                <a:gd name="connsiteY2" fmla="*/ 2057 h 2057"/>
              </a:gdLst>
              <a:ahLst/>
              <a:cxnLst>
                <a:cxn ang="0">
                  <a:pos x="connsiteX0" y="connsiteY0"/>
                </a:cxn>
                <a:cxn ang="0">
                  <a:pos x="connsiteX1" y="connsiteY1"/>
                </a:cxn>
                <a:cxn ang="0">
                  <a:pos x="connsiteX2" y="connsiteY2"/>
                </a:cxn>
              </a:cxnLst>
              <a:rect l="l" t="t" r="r" b="b"/>
              <a:pathLst>
                <a:path w="685" h="2057">
                  <a:moveTo>
                    <a:pt x="686" y="2057"/>
                  </a:moveTo>
                  <a:cubicBezTo>
                    <a:pt x="457" y="1372"/>
                    <a:pt x="229" y="686"/>
                    <a:pt x="0" y="0"/>
                  </a:cubicBezTo>
                  <a:cubicBezTo>
                    <a:pt x="229" y="914"/>
                    <a:pt x="457" y="1372"/>
                    <a:pt x="686" y="2057"/>
                  </a:cubicBezTo>
                  <a:close/>
                </a:path>
              </a:pathLst>
            </a:custGeom>
            <a:solidFill>
              <a:srgbClr val="FFFFFF"/>
            </a:solidFill>
            <a:ln w="2286" cap="flat">
              <a:noFill/>
              <a:prstDash val="solid"/>
              <a:miter/>
            </a:ln>
          </p:spPr>
          <p:txBody>
            <a:bodyPr rtlCol="0" anchor="ctr"/>
            <a:lstStyle/>
            <a:p>
              <a:endParaRPr lang="en-US"/>
            </a:p>
          </p:txBody>
        </p:sp>
        <p:sp>
          <p:nvSpPr>
            <p:cNvPr id="25" name="Freeform 595">
              <a:extLst>
                <a:ext uri="{FF2B5EF4-FFF2-40B4-BE49-F238E27FC236}">
                  <a16:creationId xmlns:a16="http://schemas.microsoft.com/office/drawing/2014/main" id="{B7FF92BF-0AE8-E761-413F-739267648123}"/>
                </a:ext>
              </a:extLst>
            </p:cNvPr>
            <p:cNvSpPr/>
            <p:nvPr/>
          </p:nvSpPr>
          <p:spPr>
            <a:xfrm>
              <a:off x="5666917" y="1999462"/>
              <a:ext cx="914" cy="101"/>
            </a:xfrm>
            <a:custGeom>
              <a:avLst/>
              <a:gdLst>
                <a:gd name="connsiteX0" fmla="*/ 0 w 914"/>
                <a:gd name="connsiteY0" fmla="*/ 102 h 101"/>
                <a:gd name="connsiteX1" fmla="*/ 914 w 914"/>
                <a:gd name="connsiteY1" fmla="*/ 102 h 101"/>
                <a:gd name="connsiteX2" fmla="*/ 0 w 914"/>
                <a:gd name="connsiteY2" fmla="*/ 102 h 101"/>
              </a:gdLst>
              <a:ahLst/>
              <a:cxnLst>
                <a:cxn ang="0">
                  <a:pos x="connsiteX0" y="connsiteY0"/>
                </a:cxn>
                <a:cxn ang="0">
                  <a:pos x="connsiteX1" y="connsiteY1"/>
                </a:cxn>
                <a:cxn ang="0">
                  <a:pos x="connsiteX2" y="connsiteY2"/>
                </a:cxn>
              </a:cxnLst>
              <a:rect l="l" t="t" r="r" b="b"/>
              <a:pathLst>
                <a:path w="914" h="101">
                  <a:moveTo>
                    <a:pt x="0" y="102"/>
                  </a:moveTo>
                  <a:cubicBezTo>
                    <a:pt x="229" y="102"/>
                    <a:pt x="457" y="102"/>
                    <a:pt x="914" y="102"/>
                  </a:cubicBezTo>
                  <a:cubicBezTo>
                    <a:pt x="457" y="-127"/>
                    <a:pt x="229" y="102"/>
                    <a:pt x="0" y="102"/>
                  </a:cubicBezTo>
                  <a:close/>
                </a:path>
              </a:pathLst>
            </a:custGeom>
            <a:solidFill>
              <a:srgbClr val="FFFFFF"/>
            </a:solidFill>
            <a:ln w="2286" cap="flat">
              <a:noFill/>
              <a:prstDash val="solid"/>
              <a:miter/>
            </a:ln>
          </p:spPr>
          <p:txBody>
            <a:bodyPr rtlCol="0" anchor="ctr"/>
            <a:lstStyle/>
            <a:p>
              <a:endParaRPr lang="en-US"/>
            </a:p>
          </p:txBody>
        </p:sp>
        <p:sp>
          <p:nvSpPr>
            <p:cNvPr id="26" name="Freeform 596">
              <a:extLst>
                <a:ext uri="{FF2B5EF4-FFF2-40B4-BE49-F238E27FC236}">
                  <a16:creationId xmlns:a16="http://schemas.microsoft.com/office/drawing/2014/main" id="{2D880D98-56DE-C523-7127-C7F2103B9FD6}"/>
                </a:ext>
              </a:extLst>
            </p:cNvPr>
            <p:cNvSpPr/>
            <p:nvPr/>
          </p:nvSpPr>
          <p:spPr>
            <a:xfrm>
              <a:off x="4477054" y="2278227"/>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9" y="229"/>
                    <a:pt x="0" y="0"/>
                  </a:cubicBezTo>
                  <a:cubicBezTo>
                    <a:pt x="229" y="229"/>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27" name="Freeform 597">
              <a:extLst>
                <a:ext uri="{FF2B5EF4-FFF2-40B4-BE49-F238E27FC236}">
                  <a16:creationId xmlns:a16="http://schemas.microsoft.com/office/drawing/2014/main" id="{FF3AAD0C-B46A-61B0-82C3-21FF49110C1F}"/>
                </a:ext>
              </a:extLst>
            </p:cNvPr>
            <p:cNvSpPr/>
            <p:nvPr/>
          </p:nvSpPr>
          <p:spPr>
            <a:xfrm>
              <a:off x="4458538" y="2170557"/>
              <a:ext cx="228" cy="3200"/>
            </a:xfrm>
            <a:custGeom>
              <a:avLst/>
              <a:gdLst>
                <a:gd name="connsiteX0" fmla="*/ 229 w 228"/>
                <a:gd name="connsiteY0" fmla="*/ 3200 h 3200"/>
                <a:gd name="connsiteX1" fmla="*/ 0 w 228"/>
                <a:gd name="connsiteY1" fmla="*/ 0 h 3200"/>
                <a:gd name="connsiteX2" fmla="*/ 229 w 228"/>
                <a:gd name="connsiteY2" fmla="*/ 3200 h 3200"/>
              </a:gdLst>
              <a:ahLst/>
              <a:cxnLst>
                <a:cxn ang="0">
                  <a:pos x="connsiteX0" y="connsiteY0"/>
                </a:cxn>
                <a:cxn ang="0">
                  <a:pos x="connsiteX1" y="connsiteY1"/>
                </a:cxn>
                <a:cxn ang="0">
                  <a:pos x="connsiteX2" y="connsiteY2"/>
                </a:cxn>
              </a:cxnLst>
              <a:rect l="l" t="t" r="r" b="b"/>
              <a:pathLst>
                <a:path w="228" h="3200">
                  <a:moveTo>
                    <a:pt x="229" y="3200"/>
                  </a:moveTo>
                  <a:cubicBezTo>
                    <a:pt x="229" y="2286"/>
                    <a:pt x="0" y="1143"/>
                    <a:pt x="0" y="0"/>
                  </a:cubicBezTo>
                  <a:cubicBezTo>
                    <a:pt x="0" y="1143"/>
                    <a:pt x="0" y="2286"/>
                    <a:pt x="229" y="3200"/>
                  </a:cubicBezTo>
                  <a:close/>
                </a:path>
              </a:pathLst>
            </a:custGeom>
            <a:solidFill>
              <a:srgbClr val="FFFFFF"/>
            </a:solidFill>
            <a:ln w="2286" cap="flat">
              <a:noFill/>
              <a:prstDash val="solid"/>
              <a:miter/>
            </a:ln>
          </p:spPr>
          <p:txBody>
            <a:bodyPr rtlCol="0" anchor="ctr"/>
            <a:lstStyle/>
            <a:p>
              <a:endParaRPr lang="en-US"/>
            </a:p>
          </p:txBody>
        </p:sp>
        <p:sp>
          <p:nvSpPr>
            <p:cNvPr id="28" name="Freeform 598">
              <a:extLst>
                <a:ext uri="{FF2B5EF4-FFF2-40B4-BE49-F238E27FC236}">
                  <a16:creationId xmlns:a16="http://schemas.microsoft.com/office/drawing/2014/main" id="{59DA350A-46C7-1033-513D-63E48A247F4F}"/>
                </a:ext>
              </a:extLst>
            </p:cNvPr>
            <p:cNvSpPr/>
            <p:nvPr/>
          </p:nvSpPr>
          <p:spPr>
            <a:xfrm>
              <a:off x="4458309" y="2167128"/>
              <a:ext cx="228" cy="3429"/>
            </a:xfrm>
            <a:custGeom>
              <a:avLst/>
              <a:gdLst>
                <a:gd name="connsiteX0" fmla="*/ 229 w 228"/>
                <a:gd name="connsiteY0" fmla="*/ 3429 h 3429"/>
                <a:gd name="connsiteX1" fmla="*/ 0 w 228"/>
                <a:gd name="connsiteY1" fmla="*/ 0 h 3429"/>
                <a:gd name="connsiteX2" fmla="*/ 229 w 228"/>
                <a:gd name="connsiteY2" fmla="*/ 3429 h 3429"/>
              </a:gdLst>
              <a:ahLst/>
              <a:cxnLst>
                <a:cxn ang="0">
                  <a:pos x="connsiteX0" y="connsiteY0"/>
                </a:cxn>
                <a:cxn ang="0">
                  <a:pos x="connsiteX1" y="connsiteY1"/>
                </a:cxn>
                <a:cxn ang="0">
                  <a:pos x="connsiteX2" y="connsiteY2"/>
                </a:cxn>
              </a:cxnLst>
              <a:rect l="l" t="t" r="r" b="b"/>
              <a:pathLst>
                <a:path w="228" h="3429">
                  <a:moveTo>
                    <a:pt x="229" y="3429"/>
                  </a:moveTo>
                  <a:cubicBezTo>
                    <a:pt x="229" y="2286"/>
                    <a:pt x="0" y="1143"/>
                    <a:pt x="0" y="0"/>
                  </a:cubicBezTo>
                  <a:cubicBezTo>
                    <a:pt x="0" y="1372"/>
                    <a:pt x="0" y="2286"/>
                    <a:pt x="229" y="3429"/>
                  </a:cubicBezTo>
                  <a:close/>
                </a:path>
              </a:pathLst>
            </a:custGeom>
            <a:solidFill>
              <a:srgbClr val="FFFFFF"/>
            </a:solidFill>
            <a:ln w="2286" cap="flat">
              <a:noFill/>
              <a:prstDash val="solid"/>
              <a:miter/>
            </a:ln>
          </p:spPr>
          <p:txBody>
            <a:bodyPr rtlCol="0" anchor="ctr"/>
            <a:lstStyle/>
            <a:p>
              <a:endParaRPr lang="en-US"/>
            </a:p>
          </p:txBody>
        </p:sp>
        <p:sp>
          <p:nvSpPr>
            <p:cNvPr id="29" name="Freeform 599">
              <a:extLst>
                <a:ext uri="{FF2B5EF4-FFF2-40B4-BE49-F238E27FC236}">
                  <a16:creationId xmlns:a16="http://schemas.microsoft.com/office/drawing/2014/main" id="{CB405643-00B8-72FC-279F-89D3147E384A}"/>
                </a:ext>
              </a:extLst>
            </p:cNvPr>
            <p:cNvSpPr/>
            <p:nvPr/>
          </p:nvSpPr>
          <p:spPr>
            <a:xfrm>
              <a:off x="4458766" y="2174443"/>
              <a:ext cx="228" cy="2514"/>
            </a:xfrm>
            <a:custGeom>
              <a:avLst/>
              <a:gdLst>
                <a:gd name="connsiteX0" fmla="*/ 229 w 228"/>
                <a:gd name="connsiteY0" fmla="*/ 2515 h 2514"/>
                <a:gd name="connsiteX1" fmla="*/ 0 w 228"/>
                <a:gd name="connsiteY1" fmla="*/ 0 h 2514"/>
                <a:gd name="connsiteX2" fmla="*/ 229 w 228"/>
                <a:gd name="connsiteY2" fmla="*/ 2515 h 2514"/>
              </a:gdLst>
              <a:ahLst/>
              <a:cxnLst>
                <a:cxn ang="0">
                  <a:pos x="connsiteX0" y="connsiteY0"/>
                </a:cxn>
                <a:cxn ang="0">
                  <a:pos x="connsiteX1" y="connsiteY1"/>
                </a:cxn>
                <a:cxn ang="0">
                  <a:pos x="connsiteX2" y="connsiteY2"/>
                </a:cxn>
              </a:cxnLst>
              <a:rect l="l" t="t" r="r" b="b"/>
              <a:pathLst>
                <a:path w="228" h="2514">
                  <a:moveTo>
                    <a:pt x="229" y="2515"/>
                  </a:moveTo>
                  <a:cubicBezTo>
                    <a:pt x="229" y="1600"/>
                    <a:pt x="0" y="914"/>
                    <a:pt x="0" y="0"/>
                  </a:cubicBezTo>
                  <a:cubicBezTo>
                    <a:pt x="229" y="914"/>
                    <a:pt x="229" y="1600"/>
                    <a:pt x="229" y="2515"/>
                  </a:cubicBezTo>
                  <a:close/>
                </a:path>
              </a:pathLst>
            </a:custGeom>
            <a:solidFill>
              <a:srgbClr val="FFFFFF"/>
            </a:solidFill>
            <a:ln w="2286" cap="flat">
              <a:noFill/>
              <a:prstDash val="solid"/>
              <a:miter/>
            </a:ln>
          </p:spPr>
          <p:txBody>
            <a:bodyPr rtlCol="0" anchor="ctr"/>
            <a:lstStyle/>
            <a:p>
              <a:endParaRPr lang="en-US"/>
            </a:p>
          </p:txBody>
        </p:sp>
        <p:sp>
          <p:nvSpPr>
            <p:cNvPr id="30" name="Freeform 600">
              <a:extLst>
                <a:ext uri="{FF2B5EF4-FFF2-40B4-BE49-F238E27FC236}">
                  <a16:creationId xmlns:a16="http://schemas.microsoft.com/office/drawing/2014/main" id="{7EDAFA2A-385D-CF8F-F06B-01D0F3A17C16}"/>
                </a:ext>
              </a:extLst>
            </p:cNvPr>
            <p:cNvSpPr/>
            <p:nvPr/>
          </p:nvSpPr>
          <p:spPr>
            <a:xfrm>
              <a:off x="4704054" y="2291943"/>
              <a:ext cx="5486" cy="2286"/>
            </a:xfrm>
            <a:custGeom>
              <a:avLst/>
              <a:gdLst>
                <a:gd name="connsiteX0" fmla="*/ 5486 w 5486"/>
                <a:gd name="connsiteY0" fmla="*/ 0 h 2286"/>
                <a:gd name="connsiteX1" fmla="*/ 0 w 5486"/>
                <a:gd name="connsiteY1" fmla="*/ 0 h 2286"/>
                <a:gd name="connsiteX2" fmla="*/ 5486 w 5486"/>
                <a:gd name="connsiteY2" fmla="*/ 0 h 2286"/>
              </a:gdLst>
              <a:ahLst/>
              <a:cxnLst>
                <a:cxn ang="0">
                  <a:pos x="connsiteX0" y="connsiteY0"/>
                </a:cxn>
                <a:cxn ang="0">
                  <a:pos x="connsiteX1" y="connsiteY1"/>
                </a:cxn>
                <a:cxn ang="0">
                  <a:pos x="connsiteX2" y="connsiteY2"/>
                </a:cxn>
              </a:cxnLst>
              <a:rect l="l" t="t" r="r" b="b"/>
              <a:pathLst>
                <a:path w="5486" h="2286">
                  <a:moveTo>
                    <a:pt x="5486" y="0"/>
                  </a:moveTo>
                  <a:cubicBezTo>
                    <a:pt x="3658" y="0"/>
                    <a:pt x="1829" y="0"/>
                    <a:pt x="0" y="0"/>
                  </a:cubicBezTo>
                  <a:cubicBezTo>
                    <a:pt x="2057" y="0"/>
                    <a:pt x="3658" y="0"/>
                    <a:pt x="5486" y="0"/>
                  </a:cubicBezTo>
                  <a:close/>
                </a:path>
              </a:pathLst>
            </a:custGeom>
            <a:solidFill>
              <a:srgbClr val="FFFFFF"/>
            </a:solidFill>
            <a:ln w="2286" cap="flat">
              <a:noFill/>
              <a:prstDash val="solid"/>
              <a:miter/>
            </a:ln>
          </p:spPr>
          <p:txBody>
            <a:bodyPr rtlCol="0" anchor="ctr"/>
            <a:lstStyle/>
            <a:p>
              <a:endParaRPr lang="en-US"/>
            </a:p>
          </p:txBody>
        </p:sp>
        <p:sp>
          <p:nvSpPr>
            <p:cNvPr id="31" name="Freeform 601">
              <a:extLst>
                <a:ext uri="{FF2B5EF4-FFF2-40B4-BE49-F238E27FC236}">
                  <a16:creationId xmlns:a16="http://schemas.microsoft.com/office/drawing/2014/main" id="{8F3D8546-96EC-CA6E-4DCB-472C0F2C74B2}"/>
                </a:ext>
              </a:extLst>
            </p:cNvPr>
            <p:cNvSpPr/>
            <p:nvPr/>
          </p:nvSpPr>
          <p:spPr>
            <a:xfrm>
              <a:off x="4732070" y="2292172"/>
              <a:ext cx="101" cy="0"/>
            </a:xfrm>
            <a:custGeom>
              <a:avLst/>
              <a:gdLst>
                <a:gd name="connsiteX0" fmla="*/ 102 w 101"/>
                <a:gd name="connsiteY0" fmla="*/ 0 h 0"/>
                <a:gd name="connsiteX1" fmla="*/ 102 w 101"/>
                <a:gd name="connsiteY1" fmla="*/ 0 h 0"/>
                <a:gd name="connsiteX2" fmla="*/ 102 w 101"/>
                <a:gd name="connsiteY2" fmla="*/ 0 h 0"/>
              </a:gdLst>
              <a:ahLst/>
              <a:cxnLst>
                <a:cxn ang="0">
                  <a:pos x="connsiteX0" y="connsiteY0"/>
                </a:cxn>
                <a:cxn ang="0">
                  <a:pos x="connsiteX1" y="connsiteY1"/>
                </a:cxn>
                <a:cxn ang="0">
                  <a:pos x="connsiteX2" y="connsiteY2"/>
                </a:cxn>
              </a:cxnLst>
              <a:rect l="l" t="t" r="r" b="b"/>
              <a:pathLst>
                <a:path w="101">
                  <a:moveTo>
                    <a:pt x="102" y="0"/>
                  </a:moveTo>
                  <a:cubicBezTo>
                    <a:pt x="102" y="0"/>
                    <a:pt x="-127" y="0"/>
                    <a:pt x="102" y="0"/>
                  </a:cubicBezTo>
                  <a:cubicBezTo>
                    <a:pt x="-127" y="0"/>
                    <a:pt x="102" y="0"/>
                    <a:pt x="102" y="0"/>
                  </a:cubicBezTo>
                  <a:close/>
                </a:path>
              </a:pathLst>
            </a:custGeom>
            <a:solidFill>
              <a:srgbClr val="FFFFFF"/>
            </a:solidFill>
            <a:ln w="2286" cap="flat">
              <a:noFill/>
              <a:prstDash val="solid"/>
              <a:miter/>
            </a:ln>
          </p:spPr>
          <p:txBody>
            <a:bodyPr rtlCol="0" anchor="ctr"/>
            <a:lstStyle/>
            <a:p>
              <a:endParaRPr lang="en-US"/>
            </a:p>
          </p:txBody>
        </p:sp>
        <p:sp>
          <p:nvSpPr>
            <p:cNvPr id="32" name="Freeform 602">
              <a:extLst>
                <a:ext uri="{FF2B5EF4-FFF2-40B4-BE49-F238E27FC236}">
                  <a16:creationId xmlns:a16="http://schemas.microsoft.com/office/drawing/2014/main" id="{641D2646-CE48-410E-B5B2-69AF23820520}"/>
                </a:ext>
              </a:extLst>
            </p:cNvPr>
            <p:cNvSpPr/>
            <p:nvPr/>
          </p:nvSpPr>
          <p:spPr>
            <a:xfrm>
              <a:off x="4679137" y="2291543"/>
              <a:ext cx="4800" cy="171"/>
            </a:xfrm>
            <a:custGeom>
              <a:avLst/>
              <a:gdLst>
                <a:gd name="connsiteX0" fmla="*/ 4801 w 4800"/>
                <a:gd name="connsiteY0" fmla="*/ 171 h 171"/>
                <a:gd name="connsiteX1" fmla="*/ 0 w 4800"/>
                <a:gd name="connsiteY1" fmla="*/ 171 h 171"/>
                <a:gd name="connsiteX2" fmla="*/ 4801 w 4800"/>
                <a:gd name="connsiteY2" fmla="*/ 171 h 171"/>
              </a:gdLst>
              <a:ahLst/>
              <a:cxnLst>
                <a:cxn ang="0">
                  <a:pos x="connsiteX0" y="connsiteY0"/>
                </a:cxn>
                <a:cxn ang="0">
                  <a:pos x="connsiteX1" y="connsiteY1"/>
                </a:cxn>
                <a:cxn ang="0">
                  <a:pos x="connsiteX2" y="connsiteY2"/>
                </a:cxn>
              </a:cxnLst>
              <a:rect l="l" t="t" r="r" b="b"/>
              <a:pathLst>
                <a:path w="4800" h="171">
                  <a:moveTo>
                    <a:pt x="4801" y="171"/>
                  </a:moveTo>
                  <a:cubicBezTo>
                    <a:pt x="3200" y="171"/>
                    <a:pt x="1600" y="171"/>
                    <a:pt x="0" y="171"/>
                  </a:cubicBezTo>
                  <a:cubicBezTo>
                    <a:pt x="1600" y="-57"/>
                    <a:pt x="3200" y="-57"/>
                    <a:pt x="4801" y="171"/>
                  </a:cubicBezTo>
                  <a:close/>
                </a:path>
              </a:pathLst>
            </a:custGeom>
            <a:solidFill>
              <a:srgbClr val="FFFFFF"/>
            </a:solidFill>
            <a:ln w="2286" cap="flat">
              <a:noFill/>
              <a:prstDash val="solid"/>
              <a:miter/>
            </a:ln>
          </p:spPr>
          <p:txBody>
            <a:bodyPr rtlCol="0" anchor="ctr"/>
            <a:lstStyle/>
            <a:p>
              <a:endParaRPr lang="en-US"/>
            </a:p>
          </p:txBody>
        </p:sp>
        <p:sp>
          <p:nvSpPr>
            <p:cNvPr id="33" name="Freeform 603">
              <a:extLst>
                <a:ext uri="{FF2B5EF4-FFF2-40B4-BE49-F238E27FC236}">
                  <a16:creationId xmlns:a16="http://schemas.microsoft.com/office/drawing/2014/main" id="{3C928277-53C9-14D8-CA34-CFE5DC801B42}"/>
                </a:ext>
              </a:extLst>
            </p:cNvPr>
            <p:cNvSpPr/>
            <p:nvPr/>
          </p:nvSpPr>
          <p:spPr>
            <a:xfrm>
              <a:off x="4481855" y="2281656"/>
              <a:ext cx="2514" cy="685"/>
            </a:xfrm>
            <a:custGeom>
              <a:avLst/>
              <a:gdLst>
                <a:gd name="connsiteX0" fmla="*/ 2515 w 2514"/>
                <a:gd name="connsiteY0" fmla="*/ 686 h 685"/>
                <a:gd name="connsiteX1" fmla="*/ 0 w 2514"/>
                <a:gd name="connsiteY1" fmla="*/ 0 h 685"/>
                <a:gd name="connsiteX2" fmla="*/ 2515 w 2514"/>
                <a:gd name="connsiteY2" fmla="*/ 686 h 685"/>
              </a:gdLst>
              <a:ahLst/>
              <a:cxnLst>
                <a:cxn ang="0">
                  <a:pos x="connsiteX0" y="connsiteY0"/>
                </a:cxn>
                <a:cxn ang="0">
                  <a:pos x="connsiteX1" y="connsiteY1"/>
                </a:cxn>
                <a:cxn ang="0">
                  <a:pos x="connsiteX2" y="connsiteY2"/>
                </a:cxn>
              </a:cxnLst>
              <a:rect l="l" t="t" r="r" b="b"/>
              <a:pathLst>
                <a:path w="2514" h="685">
                  <a:moveTo>
                    <a:pt x="2515" y="686"/>
                  </a:moveTo>
                  <a:cubicBezTo>
                    <a:pt x="1600" y="457"/>
                    <a:pt x="914" y="229"/>
                    <a:pt x="0" y="0"/>
                  </a:cubicBezTo>
                  <a:cubicBezTo>
                    <a:pt x="914" y="229"/>
                    <a:pt x="1600" y="457"/>
                    <a:pt x="2515" y="686"/>
                  </a:cubicBezTo>
                  <a:close/>
                </a:path>
              </a:pathLst>
            </a:custGeom>
            <a:solidFill>
              <a:srgbClr val="FFFFFF"/>
            </a:solidFill>
            <a:ln w="2286" cap="flat">
              <a:noFill/>
              <a:prstDash val="solid"/>
              <a:miter/>
            </a:ln>
          </p:spPr>
          <p:txBody>
            <a:bodyPr rtlCol="0" anchor="ctr"/>
            <a:lstStyle/>
            <a:p>
              <a:endParaRPr lang="en-US"/>
            </a:p>
          </p:txBody>
        </p:sp>
        <p:sp>
          <p:nvSpPr>
            <p:cNvPr id="34" name="Freeform 604">
              <a:extLst>
                <a:ext uri="{FF2B5EF4-FFF2-40B4-BE49-F238E27FC236}">
                  <a16:creationId xmlns:a16="http://schemas.microsoft.com/office/drawing/2014/main" id="{7E5272D3-68E2-A63A-7A4A-A9A2B1DDD7C4}"/>
                </a:ext>
              </a:extLst>
            </p:cNvPr>
            <p:cNvSpPr/>
            <p:nvPr/>
          </p:nvSpPr>
          <p:spPr>
            <a:xfrm>
              <a:off x="4479112" y="2280056"/>
              <a:ext cx="2971" cy="1600"/>
            </a:xfrm>
            <a:custGeom>
              <a:avLst/>
              <a:gdLst>
                <a:gd name="connsiteX0" fmla="*/ 2972 w 2971"/>
                <a:gd name="connsiteY0" fmla="*/ 1600 h 1600"/>
                <a:gd name="connsiteX1" fmla="*/ 0 w 2971"/>
                <a:gd name="connsiteY1" fmla="*/ 0 h 1600"/>
                <a:gd name="connsiteX2" fmla="*/ 2972 w 2971"/>
                <a:gd name="connsiteY2" fmla="*/ 1600 h 1600"/>
              </a:gdLst>
              <a:ahLst/>
              <a:cxnLst>
                <a:cxn ang="0">
                  <a:pos x="connsiteX0" y="connsiteY0"/>
                </a:cxn>
                <a:cxn ang="0">
                  <a:pos x="connsiteX1" y="connsiteY1"/>
                </a:cxn>
                <a:cxn ang="0">
                  <a:pos x="connsiteX2" y="connsiteY2"/>
                </a:cxn>
              </a:cxnLst>
              <a:rect l="l" t="t" r="r" b="b"/>
              <a:pathLst>
                <a:path w="2971" h="1600">
                  <a:moveTo>
                    <a:pt x="2972" y="1600"/>
                  </a:moveTo>
                  <a:cubicBezTo>
                    <a:pt x="1829" y="1143"/>
                    <a:pt x="914" y="686"/>
                    <a:pt x="0" y="0"/>
                  </a:cubicBezTo>
                  <a:cubicBezTo>
                    <a:pt x="686" y="686"/>
                    <a:pt x="1829" y="1143"/>
                    <a:pt x="2972" y="1600"/>
                  </a:cubicBezTo>
                  <a:close/>
                </a:path>
              </a:pathLst>
            </a:custGeom>
            <a:solidFill>
              <a:srgbClr val="FFFFFF"/>
            </a:solidFill>
            <a:ln w="2286" cap="flat">
              <a:noFill/>
              <a:prstDash val="solid"/>
              <a:miter/>
            </a:ln>
          </p:spPr>
          <p:txBody>
            <a:bodyPr rtlCol="0" anchor="ctr"/>
            <a:lstStyle/>
            <a:p>
              <a:endParaRPr lang="en-US"/>
            </a:p>
          </p:txBody>
        </p:sp>
        <p:sp>
          <p:nvSpPr>
            <p:cNvPr id="35" name="Freeform 605">
              <a:extLst>
                <a:ext uri="{FF2B5EF4-FFF2-40B4-BE49-F238E27FC236}">
                  <a16:creationId xmlns:a16="http://schemas.microsoft.com/office/drawing/2014/main" id="{7FC8C7D5-B8E7-D00D-3D4F-B50EB905AED6}"/>
                </a:ext>
              </a:extLst>
            </p:cNvPr>
            <p:cNvSpPr/>
            <p:nvPr/>
          </p:nvSpPr>
          <p:spPr>
            <a:xfrm>
              <a:off x="4649419" y="2290927"/>
              <a:ext cx="4114" cy="101"/>
            </a:xfrm>
            <a:custGeom>
              <a:avLst/>
              <a:gdLst>
                <a:gd name="connsiteX0" fmla="*/ 4115 w 4114"/>
                <a:gd name="connsiteY0" fmla="*/ 102 h 101"/>
                <a:gd name="connsiteX1" fmla="*/ 0 w 4114"/>
                <a:gd name="connsiteY1" fmla="*/ 102 h 101"/>
                <a:gd name="connsiteX2" fmla="*/ 4115 w 4114"/>
                <a:gd name="connsiteY2" fmla="*/ 102 h 101"/>
              </a:gdLst>
              <a:ahLst/>
              <a:cxnLst>
                <a:cxn ang="0">
                  <a:pos x="connsiteX0" y="connsiteY0"/>
                </a:cxn>
                <a:cxn ang="0">
                  <a:pos x="connsiteX1" y="connsiteY1"/>
                </a:cxn>
                <a:cxn ang="0">
                  <a:pos x="connsiteX2" y="connsiteY2"/>
                </a:cxn>
              </a:cxnLst>
              <a:rect l="l" t="t" r="r" b="b"/>
              <a:pathLst>
                <a:path w="4114" h="101">
                  <a:moveTo>
                    <a:pt x="4115" y="102"/>
                  </a:moveTo>
                  <a:cubicBezTo>
                    <a:pt x="2743" y="102"/>
                    <a:pt x="1372" y="102"/>
                    <a:pt x="0" y="102"/>
                  </a:cubicBezTo>
                  <a:cubicBezTo>
                    <a:pt x="1372" y="-127"/>
                    <a:pt x="2743" y="102"/>
                    <a:pt x="4115" y="102"/>
                  </a:cubicBezTo>
                  <a:close/>
                </a:path>
              </a:pathLst>
            </a:custGeom>
            <a:solidFill>
              <a:srgbClr val="FFFFFF"/>
            </a:solidFill>
            <a:ln w="2286" cap="flat">
              <a:noFill/>
              <a:prstDash val="solid"/>
              <a:miter/>
            </a:ln>
          </p:spPr>
          <p:txBody>
            <a:bodyPr rtlCol="0" anchor="ctr"/>
            <a:lstStyle/>
            <a:p>
              <a:endParaRPr lang="en-US"/>
            </a:p>
          </p:txBody>
        </p:sp>
        <p:sp>
          <p:nvSpPr>
            <p:cNvPr id="36" name="Freeform 606">
              <a:extLst>
                <a:ext uri="{FF2B5EF4-FFF2-40B4-BE49-F238E27FC236}">
                  <a16:creationId xmlns:a16="http://schemas.microsoft.com/office/drawing/2014/main" id="{370E8EB5-BEC0-3C35-16F5-89EBCEFF6385}"/>
                </a:ext>
              </a:extLst>
            </p:cNvPr>
            <p:cNvSpPr/>
            <p:nvPr/>
          </p:nvSpPr>
          <p:spPr>
            <a:xfrm>
              <a:off x="4665649" y="2291257"/>
              <a:ext cx="8915" cy="228"/>
            </a:xfrm>
            <a:custGeom>
              <a:avLst/>
              <a:gdLst>
                <a:gd name="connsiteX0" fmla="*/ 8915 w 8915"/>
                <a:gd name="connsiteY0" fmla="*/ 229 h 228"/>
                <a:gd name="connsiteX1" fmla="*/ 0 w 8915"/>
                <a:gd name="connsiteY1" fmla="*/ 0 h 228"/>
                <a:gd name="connsiteX2" fmla="*/ 8915 w 8915"/>
                <a:gd name="connsiteY2" fmla="*/ 229 h 228"/>
              </a:gdLst>
              <a:ahLst/>
              <a:cxnLst>
                <a:cxn ang="0">
                  <a:pos x="connsiteX0" y="connsiteY0"/>
                </a:cxn>
                <a:cxn ang="0">
                  <a:pos x="connsiteX1" y="connsiteY1"/>
                </a:cxn>
                <a:cxn ang="0">
                  <a:pos x="connsiteX2" y="connsiteY2"/>
                </a:cxn>
              </a:cxnLst>
              <a:rect l="l" t="t" r="r" b="b"/>
              <a:pathLst>
                <a:path w="8915" h="228">
                  <a:moveTo>
                    <a:pt x="8915" y="229"/>
                  </a:moveTo>
                  <a:cubicBezTo>
                    <a:pt x="5944" y="229"/>
                    <a:pt x="2972" y="0"/>
                    <a:pt x="0" y="0"/>
                  </a:cubicBezTo>
                  <a:cubicBezTo>
                    <a:pt x="2972" y="0"/>
                    <a:pt x="5944" y="229"/>
                    <a:pt x="8915" y="229"/>
                  </a:cubicBezTo>
                  <a:close/>
                </a:path>
              </a:pathLst>
            </a:custGeom>
            <a:solidFill>
              <a:srgbClr val="FFFFFF"/>
            </a:solidFill>
            <a:ln w="2286" cap="flat">
              <a:noFill/>
              <a:prstDash val="solid"/>
              <a:miter/>
            </a:ln>
          </p:spPr>
          <p:txBody>
            <a:bodyPr rtlCol="0" anchor="ctr"/>
            <a:lstStyle/>
            <a:p>
              <a:endParaRPr lang="en-US"/>
            </a:p>
          </p:txBody>
        </p:sp>
        <p:sp>
          <p:nvSpPr>
            <p:cNvPr id="37" name="Freeform 607">
              <a:extLst>
                <a:ext uri="{FF2B5EF4-FFF2-40B4-BE49-F238E27FC236}">
                  <a16:creationId xmlns:a16="http://schemas.microsoft.com/office/drawing/2014/main" id="{7E83309D-A3FC-E91C-D896-2A281951CB31}"/>
                </a:ext>
              </a:extLst>
            </p:cNvPr>
            <p:cNvSpPr/>
            <p:nvPr/>
          </p:nvSpPr>
          <p:spPr>
            <a:xfrm>
              <a:off x="5687720" y="1996821"/>
              <a:ext cx="8001" cy="685"/>
            </a:xfrm>
            <a:custGeom>
              <a:avLst/>
              <a:gdLst>
                <a:gd name="connsiteX0" fmla="*/ 0 w 8001"/>
                <a:gd name="connsiteY0" fmla="*/ 686 h 685"/>
                <a:gd name="connsiteX1" fmla="*/ 8001 w 8001"/>
                <a:gd name="connsiteY1" fmla="*/ 0 h 685"/>
                <a:gd name="connsiteX2" fmla="*/ 0 w 8001"/>
                <a:gd name="connsiteY2" fmla="*/ 686 h 685"/>
              </a:gdLst>
              <a:ahLst/>
              <a:cxnLst>
                <a:cxn ang="0">
                  <a:pos x="connsiteX0" y="connsiteY0"/>
                </a:cxn>
                <a:cxn ang="0">
                  <a:pos x="connsiteX1" y="connsiteY1"/>
                </a:cxn>
                <a:cxn ang="0">
                  <a:pos x="connsiteX2" y="connsiteY2"/>
                </a:cxn>
              </a:cxnLst>
              <a:rect l="l" t="t" r="r" b="b"/>
              <a:pathLst>
                <a:path w="8001" h="685">
                  <a:moveTo>
                    <a:pt x="0" y="686"/>
                  </a:moveTo>
                  <a:cubicBezTo>
                    <a:pt x="2515" y="457"/>
                    <a:pt x="5258" y="229"/>
                    <a:pt x="8001" y="0"/>
                  </a:cubicBezTo>
                  <a:cubicBezTo>
                    <a:pt x="5258" y="229"/>
                    <a:pt x="2743" y="457"/>
                    <a:pt x="0" y="686"/>
                  </a:cubicBezTo>
                  <a:close/>
                </a:path>
              </a:pathLst>
            </a:custGeom>
            <a:solidFill>
              <a:srgbClr val="FFFFFF"/>
            </a:solidFill>
            <a:ln w="2286" cap="flat">
              <a:noFill/>
              <a:prstDash val="solid"/>
              <a:miter/>
            </a:ln>
          </p:spPr>
          <p:txBody>
            <a:bodyPr rtlCol="0" anchor="ctr"/>
            <a:lstStyle/>
            <a:p>
              <a:endParaRPr lang="en-US"/>
            </a:p>
          </p:txBody>
        </p:sp>
        <p:sp>
          <p:nvSpPr>
            <p:cNvPr id="38" name="Freeform 608">
              <a:extLst>
                <a:ext uri="{FF2B5EF4-FFF2-40B4-BE49-F238E27FC236}">
                  <a16:creationId xmlns:a16="http://schemas.microsoft.com/office/drawing/2014/main" id="{BAFD0AB0-84F3-4348-74D6-40C4EDC1BEF2}"/>
                </a:ext>
              </a:extLst>
            </p:cNvPr>
            <p:cNvSpPr/>
            <p:nvPr/>
          </p:nvSpPr>
          <p:spPr>
            <a:xfrm>
              <a:off x="6045936" y="1984248"/>
              <a:ext cx="2514" cy="228"/>
            </a:xfrm>
            <a:custGeom>
              <a:avLst/>
              <a:gdLst>
                <a:gd name="connsiteX0" fmla="*/ 0 w 2514"/>
                <a:gd name="connsiteY0" fmla="*/ 0 h 228"/>
                <a:gd name="connsiteX1" fmla="*/ 2515 w 2514"/>
                <a:gd name="connsiteY1" fmla="*/ 229 h 228"/>
                <a:gd name="connsiteX2" fmla="*/ 0 w 2514"/>
                <a:gd name="connsiteY2" fmla="*/ 0 h 228"/>
              </a:gdLst>
              <a:ahLst/>
              <a:cxnLst>
                <a:cxn ang="0">
                  <a:pos x="connsiteX0" y="connsiteY0"/>
                </a:cxn>
                <a:cxn ang="0">
                  <a:pos x="connsiteX1" y="connsiteY1"/>
                </a:cxn>
                <a:cxn ang="0">
                  <a:pos x="connsiteX2" y="connsiteY2"/>
                </a:cxn>
              </a:cxnLst>
              <a:rect l="l" t="t" r="r" b="b"/>
              <a:pathLst>
                <a:path w="2514" h="228">
                  <a:moveTo>
                    <a:pt x="0" y="0"/>
                  </a:moveTo>
                  <a:cubicBezTo>
                    <a:pt x="914" y="0"/>
                    <a:pt x="1829" y="229"/>
                    <a:pt x="2515" y="229"/>
                  </a:cubicBezTo>
                  <a:cubicBezTo>
                    <a:pt x="1600" y="0"/>
                    <a:pt x="914" y="0"/>
                    <a:pt x="0" y="0"/>
                  </a:cubicBezTo>
                  <a:close/>
                </a:path>
              </a:pathLst>
            </a:custGeom>
            <a:solidFill>
              <a:srgbClr val="FFFFFF"/>
            </a:solidFill>
            <a:ln w="2286" cap="flat">
              <a:noFill/>
              <a:prstDash val="solid"/>
              <a:miter/>
            </a:ln>
          </p:spPr>
          <p:txBody>
            <a:bodyPr rtlCol="0" anchor="ctr"/>
            <a:lstStyle/>
            <a:p>
              <a:endParaRPr lang="en-US"/>
            </a:p>
          </p:txBody>
        </p:sp>
        <p:sp>
          <p:nvSpPr>
            <p:cNvPr id="39" name="Freeform 609">
              <a:extLst>
                <a:ext uri="{FF2B5EF4-FFF2-40B4-BE49-F238E27FC236}">
                  <a16:creationId xmlns:a16="http://schemas.microsoft.com/office/drawing/2014/main" id="{3BA85485-A007-7869-0B75-566D24DEA400}"/>
                </a:ext>
              </a:extLst>
            </p:cNvPr>
            <p:cNvSpPr/>
            <p:nvPr/>
          </p:nvSpPr>
          <p:spPr>
            <a:xfrm>
              <a:off x="5793790" y="1988134"/>
              <a:ext cx="23088" cy="1371"/>
            </a:xfrm>
            <a:custGeom>
              <a:avLst/>
              <a:gdLst>
                <a:gd name="connsiteX0" fmla="*/ 0 w 23088"/>
                <a:gd name="connsiteY0" fmla="*/ 1372 h 1371"/>
                <a:gd name="connsiteX1" fmla="*/ 23089 w 23088"/>
                <a:gd name="connsiteY1" fmla="*/ 0 h 1371"/>
                <a:gd name="connsiteX2" fmla="*/ 0 w 23088"/>
                <a:gd name="connsiteY2" fmla="*/ 1372 h 1371"/>
              </a:gdLst>
              <a:ahLst/>
              <a:cxnLst>
                <a:cxn ang="0">
                  <a:pos x="connsiteX0" y="connsiteY0"/>
                </a:cxn>
                <a:cxn ang="0">
                  <a:pos x="connsiteX1" y="connsiteY1"/>
                </a:cxn>
                <a:cxn ang="0">
                  <a:pos x="connsiteX2" y="connsiteY2"/>
                </a:cxn>
              </a:cxnLst>
              <a:rect l="l" t="t" r="r" b="b"/>
              <a:pathLst>
                <a:path w="23088" h="1371">
                  <a:moveTo>
                    <a:pt x="0" y="1372"/>
                  </a:moveTo>
                  <a:cubicBezTo>
                    <a:pt x="7544" y="914"/>
                    <a:pt x="15316" y="457"/>
                    <a:pt x="23089" y="0"/>
                  </a:cubicBezTo>
                  <a:cubicBezTo>
                    <a:pt x="15316" y="229"/>
                    <a:pt x="7772" y="686"/>
                    <a:pt x="0" y="1372"/>
                  </a:cubicBezTo>
                  <a:close/>
                </a:path>
              </a:pathLst>
            </a:custGeom>
            <a:solidFill>
              <a:srgbClr val="FFFFFF"/>
            </a:solidFill>
            <a:ln w="2286" cap="flat">
              <a:noFill/>
              <a:prstDash val="solid"/>
              <a:miter/>
            </a:ln>
          </p:spPr>
          <p:txBody>
            <a:bodyPr rtlCol="0" anchor="ctr"/>
            <a:lstStyle/>
            <a:p>
              <a:endParaRPr lang="en-US"/>
            </a:p>
          </p:txBody>
        </p:sp>
        <p:sp>
          <p:nvSpPr>
            <p:cNvPr id="40" name="Freeform 610">
              <a:extLst>
                <a:ext uri="{FF2B5EF4-FFF2-40B4-BE49-F238E27FC236}">
                  <a16:creationId xmlns:a16="http://schemas.microsoft.com/office/drawing/2014/main" id="{AC83A09B-A520-0033-0D24-F320E4891E2E}"/>
                </a:ext>
              </a:extLst>
            </p:cNvPr>
            <p:cNvSpPr/>
            <p:nvPr/>
          </p:nvSpPr>
          <p:spPr>
            <a:xfrm>
              <a:off x="6049365" y="1984476"/>
              <a:ext cx="4114" cy="457"/>
            </a:xfrm>
            <a:custGeom>
              <a:avLst/>
              <a:gdLst>
                <a:gd name="connsiteX0" fmla="*/ 0 w 4114"/>
                <a:gd name="connsiteY0" fmla="*/ 0 h 457"/>
                <a:gd name="connsiteX1" fmla="*/ 4115 w 4114"/>
                <a:gd name="connsiteY1" fmla="*/ 457 h 457"/>
                <a:gd name="connsiteX2" fmla="*/ 0 w 4114"/>
                <a:gd name="connsiteY2" fmla="*/ 0 h 457"/>
              </a:gdLst>
              <a:ahLst/>
              <a:cxnLst>
                <a:cxn ang="0">
                  <a:pos x="connsiteX0" y="connsiteY0"/>
                </a:cxn>
                <a:cxn ang="0">
                  <a:pos x="connsiteX1" y="connsiteY1"/>
                </a:cxn>
                <a:cxn ang="0">
                  <a:pos x="connsiteX2" y="connsiteY2"/>
                </a:cxn>
              </a:cxnLst>
              <a:rect l="l" t="t" r="r" b="b"/>
              <a:pathLst>
                <a:path w="4114" h="457">
                  <a:moveTo>
                    <a:pt x="0" y="0"/>
                  </a:moveTo>
                  <a:cubicBezTo>
                    <a:pt x="1372" y="229"/>
                    <a:pt x="2743" y="229"/>
                    <a:pt x="4115" y="457"/>
                  </a:cubicBezTo>
                  <a:cubicBezTo>
                    <a:pt x="2743" y="229"/>
                    <a:pt x="1372" y="229"/>
                    <a:pt x="0" y="0"/>
                  </a:cubicBezTo>
                  <a:close/>
                </a:path>
              </a:pathLst>
            </a:custGeom>
            <a:solidFill>
              <a:srgbClr val="FFFFFF"/>
            </a:solidFill>
            <a:ln w="2286" cap="flat">
              <a:noFill/>
              <a:prstDash val="solid"/>
              <a:miter/>
            </a:ln>
          </p:spPr>
          <p:txBody>
            <a:bodyPr rtlCol="0" anchor="ctr"/>
            <a:lstStyle/>
            <a:p>
              <a:endParaRPr lang="en-US"/>
            </a:p>
          </p:txBody>
        </p:sp>
        <p:sp>
          <p:nvSpPr>
            <p:cNvPr id="41" name="Freeform 611">
              <a:extLst>
                <a:ext uri="{FF2B5EF4-FFF2-40B4-BE49-F238E27FC236}">
                  <a16:creationId xmlns:a16="http://schemas.microsoft.com/office/drawing/2014/main" id="{BB11784C-5D7F-F98E-6A7E-E1F7AAC448DF}"/>
                </a:ext>
              </a:extLst>
            </p:cNvPr>
            <p:cNvSpPr/>
            <p:nvPr/>
          </p:nvSpPr>
          <p:spPr>
            <a:xfrm>
              <a:off x="6035649" y="1983562"/>
              <a:ext cx="9144" cy="685"/>
            </a:xfrm>
            <a:custGeom>
              <a:avLst/>
              <a:gdLst>
                <a:gd name="connsiteX0" fmla="*/ 0 w 9144"/>
                <a:gd name="connsiteY0" fmla="*/ 0 h 685"/>
                <a:gd name="connsiteX1" fmla="*/ 9144 w 9144"/>
                <a:gd name="connsiteY1" fmla="*/ 686 h 685"/>
                <a:gd name="connsiteX2" fmla="*/ 0 w 9144"/>
                <a:gd name="connsiteY2" fmla="*/ 0 h 685"/>
              </a:gdLst>
              <a:ahLst/>
              <a:cxnLst>
                <a:cxn ang="0">
                  <a:pos x="connsiteX0" y="connsiteY0"/>
                </a:cxn>
                <a:cxn ang="0">
                  <a:pos x="connsiteX1" y="connsiteY1"/>
                </a:cxn>
                <a:cxn ang="0">
                  <a:pos x="connsiteX2" y="connsiteY2"/>
                </a:cxn>
              </a:cxnLst>
              <a:rect l="l" t="t" r="r" b="b"/>
              <a:pathLst>
                <a:path w="9144" h="685">
                  <a:moveTo>
                    <a:pt x="0" y="0"/>
                  </a:moveTo>
                  <a:cubicBezTo>
                    <a:pt x="3200" y="229"/>
                    <a:pt x="6172" y="457"/>
                    <a:pt x="9144" y="686"/>
                  </a:cubicBezTo>
                  <a:cubicBezTo>
                    <a:pt x="6172" y="229"/>
                    <a:pt x="3200" y="229"/>
                    <a:pt x="0" y="0"/>
                  </a:cubicBezTo>
                  <a:close/>
                </a:path>
              </a:pathLst>
            </a:custGeom>
            <a:solidFill>
              <a:srgbClr val="FFFFFF"/>
            </a:solidFill>
            <a:ln w="2286" cap="flat">
              <a:noFill/>
              <a:prstDash val="solid"/>
              <a:miter/>
            </a:ln>
          </p:spPr>
          <p:txBody>
            <a:bodyPr rtlCol="0" anchor="ctr"/>
            <a:lstStyle/>
            <a:p>
              <a:endParaRPr lang="en-US"/>
            </a:p>
          </p:txBody>
        </p:sp>
        <p:sp>
          <p:nvSpPr>
            <p:cNvPr id="42" name="Freeform 612">
              <a:extLst>
                <a:ext uri="{FF2B5EF4-FFF2-40B4-BE49-F238E27FC236}">
                  <a16:creationId xmlns:a16="http://schemas.microsoft.com/office/drawing/2014/main" id="{FDBCFBD4-25D9-340E-BEBF-0D04218B32DF}"/>
                </a:ext>
              </a:extLst>
            </p:cNvPr>
            <p:cNvSpPr/>
            <p:nvPr/>
          </p:nvSpPr>
          <p:spPr>
            <a:xfrm>
              <a:off x="6063081" y="1986076"/>
              <a:ext cx="1143" cy="228"/>
            </a:xfrm>
            <a:custGeom>
              <a:avLst/>
              <a:gdLst>
                <a:gd name="connsiteX0" fmla="*/ 0 w 1143"/>
                <a:gd name="connsiteY0" fmla="*/ 0 h 228"/>
                <a:gd name="connsiteX1" fmla="*/ 1143 w 1143"/>
                <a:gd name="connsiteY1" fmla="*/ 229 h 228"/>
                <a:gd name="connsiteX2" fmla="*/ 0 w 1143"/>
                <a:gd name="connsiteY2" fmla="*/ 0 h 228"/>
              </a:gdLst>
              <a:ahLst/>
              <a:cxnLst>
                <a:cxn ang="0">
                  <a:pos x="connsiteX0" y="connsiteY0"/>
                </a:cxn>
                <a:cxn ang="0">
                  <a:pos x="connsiteX1" y="connsiteY1"/>
                </a:cxn>
                <a:cxn ang="0">
                  <a:pos x="connsiteX2" y="connsiteY2"/>
                </a:cxn>
              </a:cxnLst>
              <a:rect l="l" t="t" r="r" b="b"/>
              <a:pathLst>
                <a:path w="1143" h="228">
                  <a:moveTo>
                    <a:pt x="0" y="0"/>
                  </a:moveTo>
                  <a:cubicBezTo>
                    <a:pt x="457" y="0"/>
                    <a:pt x="914" y="229"/>
                    <a:pt x="1143" y="229"/>
                  </a:cubicBezTo>
                  <a:cubicBezTo>
                    <a:pt x="914" y="0"/>
                    <a:pt x="457" y="0"/>
                    <a:pt x="0" y="0"/>
                  </a:cubicBezTo>
                  <a:close/>
                </a:path>
              </a:pathLst>
            </a:custGeom>
            <a:solidFill>
              <a:srgbClr val="FFFFFF"/>
            </a:solidFill>
            <a:ln w="2286" cap="flat">
              <a:noFill/>
              <a:prstDash val="solid"/>
              <a:miter/>
            </a:ln>
          </p:spPr>
          <p:txBody>
            <a:bodyPr rtlCol="0" anchor="ctr"/>
            <a:lstStyle/>
            <a:p>
              <a:endParaRPr lang="en-US"/>
            </a:p>
          </p:txBody>
        </p:sp>
        <p:sp>
          <p:nvSpPr>
            <p:cNvPr id="43" name="Freeform 613">
              <a:extLst>
                <a:ext uri="{FF2B5EF4-FFF2-40B4-BE49-F238E27FC236}">
                  <a16:creationId xmlns:a16="http://schemas.microsoft.com/office/drawing/2014/main" id="{7FD249DC-A321-AF66-6824-E696913ABAD1}"/>
                </a:ext>
              </a:extLst>
            </p:cNvPr>
            <p:cNvSpPr/>
            <p:nvPr/>
          </p:nvSpPr>
          <p:spPr>
            <a:xfrm>
              <a:off x="6055080" y="1984933"/>
              <a:ext cx="1828" cy="228"/>
            </a:xfrm>
            <a:custGeom>
              <a:avLst/>
              <a:gdLst>
                <a:gd name="connsiteX0" fmla="*/ 0 w 1828"/>
                <a:gd name="connsiteY0" fmla="*/ 0 h 228"/>
                <a:gd name="connsiteX1" fmla="*/ 1829 w 1828"/>
                <a:gd name="connsiteY1" fmla="*/ 229 h 228"/>
                <a:gd name="connsiteX2" fmla="*/ 0 w 1828"/>
                <a:gd name="connsiteY2" fmla="*/ 0 h 228"/>
              </a:gdLst>
              <a:ahLst/>
              <a:cxnLst>
                <a:cxn ang="0">
                  <a:pos x="connsiteX0" y="connsiteY0"/>
                </a:cxn>
                <a:cxn ang="0">
                  <a:pos x="connsiteX1" y="connsiteY1"/>
                </a:cxn>
                <a:cxn ang="0">
                  <a:pos x="connsiteX2" y="connsiteY2"/>
                </a:cxn>
              </a:cxnLst>
              <a:rect l="l" t="t" r="r" b="b"/>
              <a:pathLst>
                <a:path w="1828" h="228">
                  <a:moveTo>
                    <a:pt x="0" y="0"/>
                  </a:moveTo>
                  <a:cubicBezTo>
                    <a:pt x="686" y="0"/>
                    <a:pt x="1143" y="229"/>
                    <a:pt x="1829" y="229"/>
                  </a:cubicBezTo>
                  <a:cubicBezTo>
                    <a:pt x="1143" y="229"/>
                    <a:pt x="686" y="229"/>
                    <a:pt x="0" y="0"/>
                  </a:cubicBezTo>
                  <a:close/>
                </a:path>
              </a:pathLst>
            </a:custGeom>
            <a:solidFill>
              <a:srgbClr val="FFFFFF"/>
            </a:solidFill>
            <a:ln w="2286" cap="flat">
              <a:noFill/>
              <a:prstDash val="solid"/>
              <a:miter/>
            </a:ln>
          </p:spPr>
          <p:txBody>
            <a:bodyPr rtlCol="0" anchor="ctr"/>
            <a:lstStyle/>
            <a:p>
              <a:endParaRPr lang="en-US"/>
            </a:p>
          </p:txBody>
        </p:sp>
        <p:sp>
          <p:nvSpPr>
            <p:cNvPr id="44" name="Freeform 614">
              <a:extLst>
                <a:ext uri="{FF2B5EF4-FFF2-40B4-BE49-F238E27FC236}">
                  <a16:creationId xmlns:a16="http://schemas.microsoft.com/office/drawing/2014/main" id="{3C9BED8D-2203-5CC0-73AA-A42841B0C346}"/>
                </a:ext>
              </a:extLst>
            </p:cNvPr>
            <p:cNvSpPr/>
            <p:nvPr/>
          </p:nvSpPr>
          <p:spPr>
            <a:xfrm>
              <a:off x="6058738" y="1985391"/>
              <a:ext cx="1828" cy="228"/>
            </a:xfrm>
            <a:custGeom>
              <a:avLst/>
              <a:gdLst>
                <a:gd name="connsiteX0" fmla="*/ 0 w 1828"/>
                <a:gd name="connsiteY0" fmla="*/ 0 h 228"/>
                <a:gd name="connsiteX1" fmla="*/ 1829 w 1828"/>
                <a:gd name="connsiteY1" fmla="*/ 229 h 228"/>
                <a:gd name="connsiteX2" fmla="*/ 0 w 1828"/>
                <a:gd name="connsiteY2" fmla="*/ 0 h 228"/>
              </a:gdLst>
              <a:ahLst/>
              <a:cxnLst>
                <a:cxn ang="0">
                  <a:pos x="connsiteX0" y="connsiteY0"/>
                </a:cxn>
                <a:cxn ang="0">
                  <a:pos x="connsiteX1" y="connsiteY1"/>
                </a:cxn>
                <a:cxn ang="0">
                  <a:pos x="connsiteX2" y="connsiteY2"/>
                </a:cxn>
              </a:cxnLst>
              <a:rect l="l" t="t" r="r" b="b"/>
              <a:pathLst>
                <a:path w="1828" h="228">
                  <a:moveTo>
                    <a:pt x="0" y="0"/>
                  </a:moveTo>
                  <a:cubicBezTo>
                    <a:pt x="686" y="0"/>
                    <a:pt x="1143" y="229"/>
                    <a:pt x="1829" y="229"/>
                  </a:cubicBezTo>
                  <a:cubicBezTo>
                    <a:pt x="1372" y="229"/>
                    <a:pt x="686" y="229"/>
                    <a:pt x="0" y="0"/>
                  </a:cubicBezTo>
                  <a:close/>
                </a:path>
              </a:pathLst>
            </a:custGeom>
            <a:solidFill>
              <a:srgbClr val="FFFFFF"/>
            </a:solidFill>
            <a:ln w="2286" cap="flat">
              <a:noFill/>
              <a:prstDash val="solid"/>
              <a:miter/>
            </a:ln>
          </p:spPr>
          <p:txBody>
            <a:bodyPr rtlCol="0" anchor="ctr"/>
            <a:lstStyle/>
            <a:p>
              <a:endParaRPr lang="en-US"/>
            </a:p>
          </p:txBody>
        </p:sp>
        <p:sp>
          <p:nvSpPr>
            <p:cNvPr id="45" name="Freeform 615">
              <a:extLst>
                <a:ext uri="{FF2B5EF4-FFF2-40B4-BE49-F238E27FC236}">
                  <a16:creationId xmlns:a16="http://schemas.microsoft.com/office/drawing/2014/main" id="{8A38B11F-9E46-7924-4ECA-DA443EFCDAFD}"/>
                </a:ext>
              </a:extLst>
            </p:cNvPr>
            <p:cNvSpPr/>
            <p:nvPr/>
          </p:nvSpPr>
          <p:spPr>
            <a:xfrm>
              <a:off x="5748985" y="1990877"/>
              <a:ext cx="21259" cy="1600"/>
            </a:xfrm>
            <a:custGeom>
              <a:avLst/>
              <a:gdLst>
                <a:gd name="connsiteX0" fmla="*/ 0 w 21259"/>
                <a:gd name="connsiteY0" fmla="*/ 1600 h 1600"/>
                <a:gd name="connsiteX1" fmla="*/ 21260 w 21259"/>
                <a:gd name="connsiteY1" fmla="*/ 0 h 1600"/>
                <a:gd name="connsiteX2" fmla="*/ 0 w 21259"/>
                <a:gd name="connsiteY2" fmla="*/ 1600 h 1600"/>
              </a:gdLst>
              <a:ahLst/>
              <a:cxnLst>
                <a:cxn ang="0">
                  <a:pos x="connsiteX0" y="connsiteY0"/>
                </a:cxn>
                <a:cxn ang="0">
                  <a:pos x="connsiteX1" y="connsiteY1"/>
                </a:cxn>
                <a:cxn ang="0">
                  <a:pos x="connsiteX2" y="connsiteY2"/>
                </a:cxn>
              </a:cxnLst>
              <a:rect l="l" t="t" r="r" b="b"/>
              <a:pathLst>
                <a:path w="21259" h="1600">
                  <a:moveTo>
                    <a:pt x="0" y="1600"/>
                  </a:moveTo>
                  <a:cubicBezTo>
                    <a:pt x="7087" y="1143"/>
                    <a:pt x="14173" y="686"/>
                    <a:pt x="21260" y="0"/>
                  </a:cubicBezTo>
                  <a:cubicBezTo>
                    <a:pt x="14173" y="686"/>
                    <a:pt x="7087" y="1143"/>
                    <a:pt x="0" y="1600"/>
                  </a:cubicBezTo>
                  <a:close/>
                </a:path>
              </a:pathLst>
            </a:custGeom>
            <a:solidFill>
              <a:srgbClr val="FFFFFF"/>
            </a:solidFill>
            <a:ln w="2286" cap="flat">
              <a:noFill/>
              <a:prstDash val="solid"/>
              <a:miter/>
            </a:ln>
          </p:spPr>
          <p:txBody>
            <a:bodyPr rtlCol="0" anchor="ctr"/>
            <a:lstStyle/>
            <a:p>
              <a:endParaRPr lang="en-US"/>
            </a:p>
          </p:txBody>
        </p:sp>
        <p:sp>
          <p:nvSpPr>
            <p:cNvPr id="46" name="Freeform 616">
              <a:extLst>
                <a:ext uri="{FF2B5EF4-FFF2-40B4-BE49-F238E27FC236}">
                  <a16:creationId xmlns:a16="http://schemas.microsoft.com/office/drawing/2014/main" id="{3CF86CF0-0A78-8C57-3CAB-80EFCF03B60F}"/>
                </a:ext>
              </a:extLst>
            </p:cNvPr>
            <p:cNvSpPr/>
            <p:nvPr/>
          </p:nvSpPr>
          <p:spPr>
            <a:xfrm>
              <a:off x="5707380" y="1994992"/>
              <a:ext cx="8686" cy="685"/>
            </a:xfrm>
            <a:custGeom>
              <a:avLst/>
              <a:gdLst>
                <a:gd name="connsiteX0" fmla="*/ 0 w 8686"/>
                <a:gd name="connsiteY0" fmla="*/ 686 h 685"/>
                <a:gd name="connsiteX1" fmla="*/ 8687 w 8686"/>
                <a:gd name="connsiteY1" fmla="*/ 0 h 685"/>
                <a:gd name="connsiteX2" fmla="*/ 0 w 8686"/>
                <a:gd name="connsiteY2" fmla="*/ 686 h 685"/>
              </a:gdLst>
              <a:ahLst/>
              <a:cxnLst>
                <a:cxn ang="0">
                  <a:pos x="connsiteX0" y="connsiteY0"/>
                </a:cxn>
                <a:cxn ang="0">
                  <a:pos x="connsiteX1" y="connsiteY1"/>
                </a:cxn>
                <a:cxn ang="0">
                  <a:pos x="connsiteX2" y="connsiteY2"/>
                </a:cxn>
              </a:cxnLst>
              <a:rect l="l" t="t" r="r" b="b"/>
              <a:pathLst>
                <a:path w="8686" h="685">
                  <a:moveTo>
                    <a:pt x="0" y="686"/>
                  </a:moveTo>
                  <a:cubicBezTo>
                    <a:pt x="2743" y="457"/>
                    <a:pt x="5715" y="229"/>
                    <a:pt x="8687" y="0"/>
                  </a:cubicBezTo>
                  <a:cubicBezTo>
                    <a:pt x="5486" y="229"/>
                    <a:pt x="2743" y="457"/>
                    <a:pt x="0" y="686"/>
                  </a:cubicBezTo>
                  <a:close/>
                </a:path>
              </a:pathLst>
            </a:custGeom>
            <a:solidFill>
              <a:srgbClr val="FFFFFF"/>
            </a:solidFill>
            <a:ln w="2286" cap="flat">
              <a:noFill/>
              <a:prstDash val="solid"/>
              <a:miter/>
            </a:ln>
          </p:spPr>
          <p:txBody>
            <a:bodyPr rtlCol="0" anchor="ctr"/>
            <a:lstStyle/>
            <a:p>
              <a:endParaRPr lang="en-US"/>
            </a:p>
          </p:txBody>
        </p:sp>
        <p:sp>
          <p:nvSpPr>
            <p:cNvPr id="47" name="Freeform 617">
              <a:extLst>
                <a:ext uri="{FF2B5EF4-FFF2-40B4-BE49-F238E27FC236}">
                  <a16:creationId xmlns:a16="http://schemas.microsoft.com/office/drawing/2014/main" id="{815C858E-76EF-3414-E8C5-198A4B391BB1}"/>
                </a:ext>
              </a:extLst>
            </p:cNvPr>
            <p:cNvSpPr/>
            <p:nvPr/>
          </p:nvSpPr>
          <p:spPr>
            <a:xfrm>
              <a:off x="5697550" y="1995906"/>
              <a:ext cx="8686" cy="685"/>
            </a:xfrm>
            <a:custGeom>
              <a:avLst/>
              <a:gdLst>
                <a:gd name="connsiteX0" fmla="*/ 0 w 8686"/>
                <a:gd name="connsiteY0" fmla="*/ 686 h 685"/>
                <a:gd name="connsiteX1" fmla="*/ 8687 w 8686"/>
                <a:gd name="connsiteY1" fmla="*/ 0 h 685"/>
                <a:gd name="connsiteX2" fmla="*/ 0 w 8686"/>
                <a:gd name="connsiteY2" fmla="*/ 686 h 685"/>
              </a:gdLst>
              <a:ahLst/>
              <a:cxnLst>
                <a:cxn ang="0">
                  <a:pos x="connsiteX0" y="connsiteY0"/>
                </a:cxn>
                <a:cxn ang="0">
                  <a:pos x="connsiteX1" y="connsiteY1"/>
                </a:cxn>
                <a:cxn ang="0">
                  <a:pos x="connsiteX2" y="connsiteY2"/>
                </a:cxn>
              </a:cxnLst>
              <a:rect l="l" t="t" r="r" b="b"/>
              <a:pathLst>
                <a:path w="8686" h="685">
                  <a:moveTo>
                    <a:pt x="0" y="686"/>
                  </a:moveTo>
                  <a:cubicBezTo>
                    <a:pt x="2972" y="457"/>
                    <a:pt x="5715" y="229"/>
                    <a:pt x="8687" y="0"/>
                  </a:cubicBezTo>
                  <a:cubicBezTo>
                    <a:pt x="5715" y="229"/>
                    <a:pt x="2972" y="457"/>
                    <a:pt x="0" y="686"/>
                  </a:cubicBezTo>
                  <a:close/>
                </a:path>
              </a:pathLst>
            </a:custGeom>
            <a:solidFill>
              <a:srgbClr val="FFFFFF"/>
            </a:solidFill>
            <a:ln w="2286" cap="flat">
              <a:noFill/>
              <a:prstDash val="solid"/>
              <a:miter/>
            </a:ln>
          </p:spPr>
          <p:txBody>
            <a:bodyPr rtlCol="0" anchor="ctr"/>
            <a:lstStyle/>
            <a:p>
              <a:endParaRPr lang="en-US"/>
            </a:p>
          </p:txBody>
        </p:sp>
        <p:sp>
          <p:nvSpPr>
            <p:cNvPr id="48" name="Freeform 618">
              <a:extLst>
                <a:ext uri="{FF2B5EF4-FFF2-40B4-BE49-F238E27FC236}">
                  <a16:creationId xmlns:a16="http://schemas.microsoft.com/office/drawing/2014/main" id="{11C80973-3EC7-F872-F37C-145735347B0F}"/>
                </a:ext>
              </a:extLst>
            </p:cNvPr>
            <p:cNvSpPr/>
            <p:nvPr/>
          </p:nvSpPr>
          <p:spPr>
            <a:xfrm>
              <a:off x="5716981" y="1994306"/>
              <a:ext cx="9601" cy="685"/>
            </a:xfrm>
            <a:custGeom>
              <a:avLst/>
              <a:gdLst>
                <a:gd name="connsiteX0" fmla="*/ 0 w 9601"/>
                <a:gd name="connsiteY0" fmla="*/ 686 h 685"/>
                <a:gd name="connsiteX1" fmla="*/ 9601 w 9601"/>
                <a:gd name="connsiteY1" fmla="*/ 0 h 685"/>
                <a:gd name="connsiteX2" fmla="*/ 0 w 9601"/>
                <a:gd name="connsiteY2" fmla="*/ 686 h 685"/>
              </a:gdLst>
              <a:ahLst/>
              <a:cxnLst>
                <a:cxn ang="0">
                  <a:pos x="connsiteX0" y="connsiteY0"/>
                </a:cxn>
                <a:cxn ang="0">
                  <a:pos x="connsiteX1" y="connsiteY1"/>
                </a:cxn>
                <a:cxn ang="0">
                  <a:pos x="connsiteX2" y="connsiteY2"/>
                </a:cxn>
              </a:cxnLst>
              <a:rect l="l" t="t" r="r" b="b"/>
              <a:pathLst>
                <a:path w="9601" h="685">
                  <a:moveTo>
                    <a:pt x="0" y="686"/>
                  </a:moveTo>
                  <a:cubicBezTo>
                    <a:pt x="3200" y="457"/>
                    <a:pt x="6401" y="229"/>
                    <a:pt x="9601" y="0"/>
                  </a:cubicBezTo>
                  <a:cubicBezTo>
                    <a:pt x="6401" y="229"/>
                    <a:pt x="3200" y="457"/>
                    <a:pt x="0" y="686"/>
                  </a:cubicBezTo>
                  <a:close/>
                </a:path>
              </a:pathLst>
            </a:custGeom>
            <a:solidFill>
              <a:srgbClr val="FFFFFF"/>
            </a:solidFill>
            <a:ln w="2286" cap="flat">
              <a:noFill/>
              <a:prstDash val="solid"/>
              <a:miter/>
            </a:ln>
          </p:spPr>
          <p:txBody>
            <a:bodyPr rtlCol="0" anchor="ctr"/>
            <a:lstStyle/>
            <a:p>
              <a:endParaRPr lang="en-US"/>
            </a:p>
          </p:txBody>
        </p:sp>
        <p:sp>
          <p:nvSpPr>
            <p:cNvPr id="49" name="Freeform 619">
              <a:extLst>
                <a:ext uri="{FF2B5EF4-FFF2-40B4-BE49-F238E27FC236}">
                  <a16:creationId xmlns:a16="http://schemas.microsoft.com/office/drawing/2014/main" id="{E465413F-C699-8DDB-A838-8AB72D9EB101}"/>
                </a:ext>
              </a:extLst>
            </p:cNvPr>
            <p:cNvSpPr/>
            <p:nvPr/>
          </p:nvSpPr>
          <p:spPr>
            <a:xfrm>
              <a:off x="5727725" y="1993392"/>
              <a:ext cx="9601" cy="685"/>
            </a:xfrm>
            <a:custGeom>
              <a:avLst/>
              <a:gdLst>
                <a:gd name="connsiteX0" fmla="*/ 0 w 9601"/>
                <a:gd name="connsiteY0" fmla="*/ 686 h 685"/>
                <a:gd name="connsiteX1" fmla="*/ 9601 w 9601"/>
                <a:gd name="connsiteY1" fmla="*/ 0 h 685"/>
                <a:gd name="connsiteX2" fmla="*/ 0 w 9601"/>
                <a:gd name="connsiteY2" fmla="*/ 686 h 685"/>
              </a:gdLst>
              <a:ahLst/>
              <a:cxnLst>
                <a:cxn ang="0">
                  <a:pos x="connsiteX0" y="connsiteY0"/>
                </a:cxn>
                <a:cxn ang="0">
                  <a:pos x="connsiteX1" y="connsiteY1"/>
                </a:cxn>
                <a:cxn ang="0">
                  <a:pos x="connsiteX2" y="connsiteY2"/>
                </a:cxn>
              </a:cxnLst>
              <a:rect l="l" t="t" r="r" b="b"/>
              <a:pathLst>
                <a:path w="9601" h="685">
                  <a:moveTo>
                    <a:pt x="0" y="686"/>
                  </a:moveTo>
                  <a:cubicBezTo>
                    <a:pt x="3200" y="457"/>
                    <a:pt x="6401" y="229"/>
                    <a:pt x="9601" y="0"/>
                  </a:cubicBezTo>
                  <a:cubicBezTo>
                    <a:pt x="6172" y="229"/>
                    <a:pt x="3200" y="457"/>
                    <a:pt x="0" y="686"/>
                  </a:cubicBezTo>
                  <a:close/>
                </a:path>
              </a:pathLst>
            </a:custGeom>
            <a:solidFill>
              <a:srgbClr val="FFFFFF"/>
            </a:solidFill>
            <a:ln w="2286" cap="flat">
              <a:noFill/>
              <a:prstDash val="solid"/>
              <a:miter/>
            </a:ln>
          </p:spPr>
          <p:txBody>
            <a:bodyPr rtlCol="0" anchor="ctr"/>
            <a:lstStyle/>
            <a:p>
              <a:endParaRPr lang="en-US"/>
            </a:p>
          </p:txBody>
        </p:sp>
        <p:sp>
          <p:nvSpPr>
            <p:cNvPr id="50" name="Freeform 620">
              <a:extLst>
                <a:ext uri="{FF2B5EF4-FFF2-40B4-BE49-F238E27FC236}">
                  <a16:creationId xmlns:a16="http://schemas.microsoft.com/office/drawing/2014/main" id="{CF8B5106-3498-C314-D823-3FBFE7CF8648}"/>
                </a:ext>
              </a:extLst>
            </p:cNvPr>
            <p:cNvSpPr/>
            <p:nvPr/>
          </p:nvSpPr>
          <p:spPr>
            <a:xfrm>
              <a:off x="4762347" y="229262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51" name="Freeform 621">
              <a:extLst>
                <a:ext uri="{FF2B5EF4-FFF2-40B4-BE49-F238E27FC236}">
                  <a16:creationId xmlns:a16="http://schemas.microsoft.com/office/drawing/2014/main" id="{1095186B-3497-7F01-F4FD-9B0CDD62038A}"/>
                </a:ext>
              </a:extLst>
            </p:cNvPr>
            <p:cNvSpPr/>
            <p:nvPr/>
          </p:nvSpPr>
          <p:spPr>
            <a:xfrm>
              <a:off x="5737783" y="1992706"/>
              <a:ext cx="10287" cy="685"/>
            </a:xfrm>
            <a:custGeom>
              <a:avLst/>
              <a:gdLst>
                <a:gd name="connsiteX0" fmla="*/ 0 w 10287"/>
                <a:gd name="connsiteY0" fmla="*/ 686 h 685"/>
                <a:gd name="connsiteX1" fmla="*/ 10287 w 10287"/>
                <a:gd name="connsiteY1" fmla="*/ 0 h 685"/>
                <a:gd name="connsiteX2" fmla="*/ 0 w 10287"/>
                <a:gd name="connsiteY2" fmla="*/ 686 h 685"/>
              </a:gdLst>
              <a:ahLst/>
              <a:cxnLst>
                <a:cxn ang="0">
                  <a:pos x="connsiteX0" y="connsiteY0"/>
                </a:cxn>
                <a:cxn ang="0">
                  <a:pos x="connsiteX1" y="connsiteY1"/>
                </a:cxn>
                <a:cxn ang="0">
                  <a:pos x="connsiteX2" y="connsiteY2"/>
                </a:cxn>
              </a:cxnLst>
              <a:rect l="l" t="t" r="r" b="b"/>
              <a:pathLst>
                <a:path w="10287" h="685">
                  <a:moveTo>
                    <a:pt x="0" y="686"/>
                  </a:moveTo>
                  <a:cubicBezTo>
                    <a:pt x="3429" y="457"/>
                    <a:pt x="6858" y="229"/>
                    <a:pt x="10287" y="0"/>
                  </a:cubicBezTo>
                  <a:cubicBezTo>
                    <a:pt x="6858" y="0"/>
                    <a:pt x="3429" y="457"/>
                    <a:pt x="0" y="686"/>
                  </a:cubicBezTo>
                  <a:close/>
                </a:path>
              </a:pathLst>
            </a:custGeom>
            <a:solidFill>
              <a:srgbClr val="FFFFFF"/>
            </a:solidFill>
            <a:ln w="2286" cap="flat">
              <a:noFill/>
              <a:prstDash val="solid"/>
              <a:miter/>
            </a:ln>
          </p:spPr>
          <p:txBody>
            <a:bodyPr rtlCol="0" anchor="ctr"/>
            <a:lstStyle/>
            <a:p>
              <a:endParaRPr lang="en-US"/>
            </a:p>
          </p:txBody>
        </p:sp>
        <p:sp>
          <p:nvSpPr>
            <p:cNvPr id="52" name="Freeform 622">
              <a:extLst>
                <a:ext uri="{FF2B5EF4-FFF2-40B4-BE49-F238E27FC236}">
                  <a16:creationId xmlns:a16="http://schemas.microsoft.com/office/drawing/2014/main" id="{20776613-2F90-F766-8E7D-243FF2325BC5}"/>
                </a:ext>
              </a:extLst>
            </p:cNvPr>
            <p:cNvSpPr/>
            <p:nvPr/>
          </p:nvSpPr>
          <p:spPr>
            <a:xfrm>
              <a:off x="5771159" y="1989505"/>
              <a:ext cx="22174" cy="1371"/>
            </a:xfrm>
            <a:custGeom>
              <a:avLst/>
              <a:gdLst>
                <a:gd name="connsiteX0" fmla="*/ 0 w 22174"/>
                <a:gd name="connsiteY0" fmla="*/ 1372 h 1371"/>
                <a:gd name="connsiteX1" fmla="*/ 22174 w 22174"/>
                <a:gd name="connsiteY1" fmla="*/ 0 h 1371"/>
                <a:gd name="connsiteX2" fmla="*/ 0 w 22174"/>
                <a:gd name="connsiteY2" fmla="*/ 1372 h 1371"/>
              </a:gdLst>
              <a:ahLst/>
              <a:cxnLst>
                <a:cxn ang="0">
                  <a:pos x="connsiteX0" y="connsiteY0"/>
                </a:cxn>
                <a:cxn ang="0">
                  <a:pos x="connsiteX1" y="connsiteY1"/>
                </a:cxn>
                <a:cxn ang="0">
                  <a:pos x="connsiteX2" y="connsiteY2"/>
                </a:cxn>
              </a:cxnLst>
              <a:rect l="l" t="t" r="r" b="b"/>
              <a:pathLst>
                <a:path w="22174" h="1371">
                  <a:moveTo>
                    <a:pt x="0" y="1372"/>
                  </a:moveTo>
                  <a:cubicBezTo>
                    <a:pt x="7315" y="914"/>
                    <a:pt x="14859" y="457"/>
                    <a:pt x="22174" y="0"/>
                  </a:cubicBezTo>
                  <a:cubicBezTo>
                    <a:pt x="14859" y="457"/>
                    <a:pt x="7315" y="914"/>
                    <a:pt x="0" y="1372"/>
                  </a:cubicBezTo>
                  <a:close/>
                </a:path>
              </a:pathLst>
            </a:custGeom>
            <a:solidFill>
              <a:srgbClr val="FFFFFF"/>
            </a:solidFill>
            <a:ln w="2286" cap="flat">
              <a:noFill/>
              <a:prstDash val="solid"/>
              <a:miter/>
            </a:ln>
          </p:spPr>
          <p:txBody>
            <a:bodyPr rtlCol="0" anchor="ctr"/>
            <a:lstStyle/>
            <a:p>
              <a:endParaRPr lang="en-US"/>
            </a:p>
          </p:txBody>
        </p:sp>
        <p:sp>
          <p:nvSpPr>
            <p:cNvPr id="53" name="Freeform 623">
              <a:extLst>
                <a:ext uri="{FF2B5EF4-FFF2-40B4-BE49-F238E27FC236}">
                  <a16:creationId xmlns:a16="http://schemas.microsoft.com/office/drawing/2014/main" id="{9367AB82-346C-A66D-6FFC-5EC5F2199C73}"/>
                </a:ext>
              </a:extLst>
            </p:cNvPr>
            <p:cNvSpPr/>
            <p:nvPr/>
          </p:nvSpPr>
          <p:spPr>
            <a:xfrm>
              <a:off x="4459452" y="2181301"/>
              <a:ext cx="228" cy="1371"/>
            </a:xfrm>
            <a:custGeom>
              <a:avLst/>
              <a:gdLst>
                <a:gd name="connsiteX0" fmla="*/ 229 w 228"/>
                <a:gd name="connsiteY0" fmla="*/ 1372 h 1371"/>
                <a:gd name="connsiteX1" fmla="*/ 0 w 228"/>
                <a:gd name="connsiteY1" fmla="*/ 0 h 1371"/>
                <a:gd name="connsiteX2" fmla="*/ 229 w 228"/>
                <a:gd name="connsiteY2" fmla="*/ 1372 h 1371"/>
              </a:gdLst>
              <a:ahLst/>
              <a:cxnLst>
                <a:cxn ang="0">
                  <a:pos x="connsiteX0" y="connsiteY0"/>
                </a:cxn>
                <a:cxn ang="0">
                  <a:pos x="connsiteX1" y="connsiteY1"/>
                </a:cxn>
                <a:cxn ang="0">
                  <a:pos x="connsiteX2" y="connsiteY2"/>
                </a:cxn>
              </a:cxnLst>
              <a:rect l="l" t="t" r="r" b="b"/>
              <a:pathLst>
                <a:path w="228" h="1371">
                  <a:moveTo>
                    <a:pt x="229" y="1372"/>
                  </a:moveTo>
                  <a:cubicBezTo>
                    <a:pt x="229" y="914"/>
                    <a:pt x="229" y="457"/>
                    <a:pt x="0" y="0"/>
                  </a:cubicBezTo>
                  <a:cubicBezTo>
                    <a:pt x="229" y="686"/>
                    <a:pt x="229" y="1143"/>
                    <a:pt x="229" y="1372"/>
                  </a:cubicBezTo>
                  <a:close/>
                </a:path>
              </a:pathLst>
            </a:custGeom>
            <a:solidFill>
              <a:srgbClr val="FFFFFF"/>
            </a:solidFill>
            <a:ln w="2286" cap="flat">
              <a:noFill/>
              <a:prstDash val="solid"/>
              <a:miter/>
            </a:ln>
          </p:spPr>
          <p:txBody>
            <a:bodyPr rtlCol="0" anchor="ctr"/>
            <a:lstStyle/>
            <a:p>
              <a:endParaRPr lang="en-US"/>
            </a:p>
          </p:txBody>
        </p:sp>
        <p:sp>
          <p:nvSpPr>
            <p:cNvPr id="54" name="Freeform 624">
              <a:extLst>
                <a:ext uri="{FF2B5EF4-FFF2-40B4-BE49-F238E27FC236}">
                  <a16:creationId xmlns:a16="http://schemas.microsoft.com/office/drawing/2014/main" id="{F8D794BC-E971-8E26-82E2-31699E8F4AF0}"/>
                </a:ext>
              </a:extLst>
            </p:cNvPr>
            <p:cNvSpPr/>
            <p:nvPr/>
          </p:nvSpPr>
          <p:spPr>
            <a:xfrm>
              <a:off x="5475636" y="2285085"/>
              <a:ext cx="171" cy="2286"/>
            </a:xfrm>
            <a:custGeom>
              <a:avLst/>
              <a:gdLst>
                <a:gd name="connsiteX0" fmla="*/ 171 w 171"/>
                <a:gd name="connsiteY0" fmla="*/ 0 h 2286"/>
                <a:gd name="connsiteX1" fmla="*/ 171 w 171"/>
                <a:gd name="connsiteY1" fmla="*/ 0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57" y="0"/>
                    <a:pt x="-57" y="0"/>
                    <a:pt x="171" y="0"/>
                  </a:cubicBezTo>
                  <a:cubicBezTo>
                    <a:pt x="-57" y="0"/>
                    <a:pt x="-57" y="0"/>
                    <a:pt x="171" y="0"/>
                  </a:cubicBezTo>
                  <a:close/>
                </a:path>
              </a:pathLst>
            </a:custGeom>
            <a:solidFill>
              <a:srgbClr val="FFFFFF"/>
            </a:solidFill>
            <a:ln w="2286" cap="flat">
              <a:noFill/>
              <a:prstDash val="solid"/>
              <a:miter/>
            </a:ln>
          </p:spPr>
          <p:txBody>
            <a:bodyPr rtlCol="0" anchor="ctr"/>
            <a:lstStyle/>
            <a:p>
              <a:endParaRPr lang="en-US"/>
            </a:p>
          </p:txBody>
        </p:sp>
        <p:sp>
          <p:nvSpPr>
            <p:cNvPr id="55" name="Freeform 625">
              <a:extLst>
                <a:ext uri="{FF2B5EF4-FFF2-40B4-BE49-F238E27FC236}">
                  <a16:creationId xmlns:a16="http://schemas.microsoft.com/office/drawing/2014/main" id="{D0951704-A7B3-06A2-B3DF-4F658E231ECD}"/>
                </a:ext>
              </a:extLst>
            </p:cNvPr>
            <p:cNvSpPr/>
            <p:nvPr/>
          </p:nvSpPr>
          <p:spPr>
            <a:xfrm>
              <a:off x="5511698" y="2284628"/>
              <a:ext cx="5486" cy="2286"/>
            </a:xfrm>
            <a:custGeom>
              <a:avLst/>
              <a:gdLst>
                <a:gd name="connsiteX0" fmla="*/ 5486 w 5486"/>
                <a:gd name="connsiteY0" fmla="*/ 0 h 2286"/>
                <a:gd name="connsiteX1" fmla="*/ 0 w 5486"/>
                <a:gd name="connsiteY1" fmla="*/ 0 h 2286"/>
                <a:gd name="connsiteX2" fmla="*/ 5486 w 5486"/>
                <a:gd name="connsiteY2" fmla="*/ 0 h 2286"/>
              </a:gdLst>
              <a:ahLst/>
              <a:cxnLst>
                <a:cxn ang="0">
                  <a:pos x="connsiteX0" y="connsiteY0"/>
                </a:cxn>
                <a:cxn ang="0">
                  <a:pos x="connsiteX1" y="connsiteY1"/>
                </a:cxn>
                <a:cxn ang="0">
                  <a:pos x="connsiteX2" y="connsiteY2"/>
                </a:cxn>
              </a:cxnLst>
              <a:rect l="l" t="t" r="r" b="b"/>
              <a:pathLst>
                <a:path w="5486" h="2286">
                  <a:moveTo>
                    <a:pt x="5486" y="0"/>
                  </a:moveTo>
                  <a:cubicBezTo>
                    <a:pt x="3658" y="0"/>
                    <a:pt x="1829" y="0"/>
                    <a:pt x="0" y="0"/>
                  </a:cubicBezTo>
                  <a:cubicBezTo>
                    <a:pt x="1829" y="0"/>
                    <a:pt x="3658" y="0"/>
                    <a:pt x="5486" y="0"/>
                  </a:cubicBezTo>
                  <a:close/>
                </a:path>
              </a:pathLst>
            </a:custGeom>
            <a:solidFill>
              <a:srgbClr val="FFFFFF"/>
            </a:solidFill>
            <a:ln w="2286" cap="flat">
              <a:noFill/>
              <a:prstDash val="solid"/>
              <a:miter/>
            </a:ln>
          </p:spPr>
          <p:txBody>
            <a:bodyPr rtlCol="0" anchor="ctr"/>
            <a:lstStyle/>
            <a:p>
              <a:endParaRPr lang="en-US"/>
            </a:p>
          </p:txBody>
        </p:sp>
        <p:sp>
          <p:nvSpPr>
            <p:cNvPr id="56" name="Freeform 626">
              <a:extLst>
                <a:ext uri="{FF2B5EF4-FFF2-40B4-BE49-F238E27FC236}">
                  <a16:creationId xmlns:a16="http://schemas.microsoft.com/office/drawing/2014/main" id="{5C99EEA6-5555-D2C7-D79C-1A611240D1F9}"/>
                </a:ext>
              </a:extLst>
            </p:cNvPr>
            <p:cNvSpPr/>
            <p:nvPr/>
          </p:nvSpPr>
          <p:spPr>
            <a:xfrm>
              <a:off x="5501240" y="2284857"/>
              <a:ext cx="171" cy="2286"/>
            </a:xfrm>
            <a:custGeom>
              <a:avLst/>
              <a:gdLst>
                <a:gd name="connsiteX0" fmla="*/ 171 w 171"/>
                <a:gd name="connsiteY0" fmla="*/ 0 h 2286"/>
                <a:gd name="connsiteX1" fmla="*/ 171 w 171"/>
                <a:gd name="connsiteY1" fmla="*/ 0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57" y="0"/>
                    <a:pt x="-57" y="0"/>
                    <a:pt x="171" y="0"/>
                  </a:cubicBezTo>
                  <a:cubicBezTo>
                    <a:pt x="-57" y="0"/>
                    <a:pt x="-57" y="0"/>
                    <a:pt x="171" y="0"/>
                  </a:cubicBezTo>
                  <a:close/>
                </a:path>
              </a:pathLst>
            </a:custGeom>
            <a:solidFill>
              <a:srgbClr val="FFFFFF"/>
            </a:solidFill>
            <a:ln w="2286" cap="flat">
              <a:noFill/>
              <a:prstDash val="solid"/>
              <a:miter/>
            </a:ln>
          </p:spPr>
          <p:txBody>
            <a:bodyPr rtlCol="0" anchor="ctr"/>
            <a:lstStyle/>
            <a:p>
              <a:endParaRPr lang="en-US"/>
            </a:p>
          </p:txBody>
        </p:sp>
        <p:sp>
          <p:nvSpPr>
            <p:cNvPr id="57" name="Freeform 627">
              <a:extLst>
                <a:ext uri="{FF2B5EF4-FFF2-40B4-BE49-F238E27FC236}">
                  <a16:creationId xmlns:a16="http://schemas.microsoft.com/office/drawing/2014/main" id="{36490E5C-4922-7DB0-2FA9-8AEFBA3CCDC5}"/>
                </a:ext>
              </a:extLst>
            </p:cNvPr>
            <p:cNvSpPr/>
            <p:nvPr/>
          </p:nvSpPr>
          <p:spPr>
            <a:xfrm>
              <a:off x="4788179" y="229285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58" name="Freeform 628">
              <a:extLst>
                <a:ext uri="{FF2B5EF4-FFF2-40B4-BE49-F238E27FC236}">
                  <a16:creationId xmlns:a16="http://schemas.microsoft.com/office/drawing/2014/main" id="{79CBF131-C8BD-36D7-A151-141CEDB94BFA}"/>
                </a:ext>
              </a:extLst>
            </p:cNvPr>
            <p:cNvSpPr/>
            <p:nvPr/>
          </p:nvSpPr>
          <p:spPr>
            <a:xfrm>
              <a:off x="5485638" y="2284857"/>
              <a:ext cx="5257" cy="101"/>
            </a:xfrm>
            <a:custGeom>
              <a:avLst/>
              <a:gdLst>
                <a:gd name="connsiteX0" fmla="*/ 5258 w 5257"/>
                <a:gd name="connsiteY0" fmla="*/ 0 h 101"/>
                <a:gd name="connsiteX1" fmla="*/ 0 w 5257"/>
                <a:gd name="connsiteY1" fmla="*/ 0 h 101"/>
                <a:gd name="connsiteX2" fmla="*/ 5258 w 5257"/>
                <a:gd name="connsiteY2" fmla="*/ 0 h 101"/>
              </a:gdLst>
              <a:ahLst/>
              <a:cxnLst>
                <a:cxn ang="0">
                  <a:pos x="connsiteX0" y="connsiteY0"/>
                </a:cxn>
                <a:cxn ang="0">
                  <a:pos x="connsiteX1" y="connsiteY1"/>
                </a:cxn>
                <a:cxn ang="0">
                  <a:pos x="connsiteX2" y="connsiteY2"/>
                </a:cxn>
              </a:cxnLst>
              <a:rect l="l" t="t" r="r" b="b"/>
              <a:pathLst>
                <a:path w="5257" h="101">
                  <a:moveTo>
                    <a:pt x="5258" y="0"/>
                  </a:moveTo>
                  <a:cubicBezTo>
                    <a:pt x="3429" y="0"/>
                    <a:pt x="1829" y="0"/>
                    <a:pt x="0" y="0"/>
                  </a:cubicBezTo>
                  <a:cubicBezTo>
                    <a:pt x="1829" y="229"/>
                    <a:pt x="3658" y="0"/>
                    <a:pt x="5258" y="0"/>
                  </a:cubicBezTo>
                  <a:close/>
                </a:path>
              </a:pathLst>
            </a:custGeom>
            <a:solidFill>
              <a:srgbClr val="FFFFFF"/>
            </a:solidFill>
            <a:ln w="2286" cap="flat">
              <a:noFill/>
              <a:prstDash val="solid"/>
              <a:miter/>
            </a:ln>
          </p:spPr>
          <p:txBody>
            <a:bodyPr rtlCol="0" anchor="ctr"/>
            <a:lstStyle/>
            <a:p>
              <a:endParaRPr lang="en-US"/>
            </a:p>
          </p:txBody>
        </p:sp>
        <p:sp>
          <p:nvSpPr>
            <p:cNvPr id="59" name="Freeform 629">
              <a:extLst>
                <a:ext uri="{FF2B5EF4-FFF2-40B4-BE49-F238E27FC236}">
                  <a16:creationId xmlns:a16="http://schemas.microsoft.com/office/drawing/2014/main" id="{766FA037-B42E-A15F-B571-A49D1AA0E11D}"/>
                </a:ext>
              </a:extLst>
            </p:cNvPr>
            <p:cNvSpPr/>
            <p:nvPr/>
          </p:nvSpPr>
          <p:spPr>
            <a:xfrm>
              <a:off x="5401513" y="2286228"/>
              <a:ext cx="8458" cy="228"/>
            </a:xfrm>
            <a:custGeom>
              <a:avLst/>
              <a:gdLst>
                <a:gd name="connsiteX0" fmla="*/ 8458 w 8458"/>
                <a:gd name="connsiteY0" fmla="*/ 0 h 228"/>
                <a:gd name="connsiteX1" fmla="*/ 0 w 8458"/>
                <a:gd name="connsiteY1" fmla="*/ 229 h 228"/>
                <a:gd name="connsiteX2" fmla="*/ 8458 w 8458"/>
                <a:gd name="connsiteY2" fmla="*/ 0 h 228"/>
              </a:gdLst>
              <a:ahLst/>
              <a:cxnLst>
                <a:cxn ang="0">
                  <a:pos x="connsiteX0" y="connsiteY0"/>
                </a:cxn>
                <a:cxn ang="0">
                  <a:pos x="connsiteX1" y="connsiteY1"/>
                </a:cxn>
                <a:cxn ang="0">
                  <a:pos x="connsiteX2" y="connsiteY2"/>
                </a:cxn>
              </a:cxnLst>
              <a:rect l="l" t="t" r="r" b="b"/>
              <a:pathLst>
                <a:path w="8458" h="228">
                  <a:moveTo>
                    <a:pt x="8458" y="0"/>
                  </a:moveTo>
                  <a:cubicBezTo>
                    <a:pt x="5486" y="0"/>
                    <a:pt x="2743" y="229"/>
                    <a:pt x="0" y="229"/>
                  </a:cubicBezTo>
                  <a:cubicBezTo>
                    <a:pt x="2743" y="229"/>
                    <a:pt x="5715" y="0"/>
                    <a:pt x="8458" y="0"/>
                  </a:cubicBezTo>
                  <a:close/>
                </a:path>
              </a:pathLst>
            </a:custGeom>
            <a:solidFill>
              <a:srgbClr val="FFFFFF"/>
            </a:solidFill>
            <a:ln w="2286" cap="flat">
              <a:noFill/>
              <a:prstDash val="solid"/>
              <a:miter/>
            </a:ln>
          </p:spPr>
          <p:txBody>
            <a:bodyPr rtlCol="0" anchor="ctr"/>
            <a:lstStyle/>
            <a:p>
              <a:endParaRPr lang="en-US"/>
            </a:p>
          </p:txBody>
        </p:sp>
        <p:sp>
          <p:nvSpPr>
            <p:cNvPr id="60" name="Freeform 630">
              <a:extLst>
                <a:ext uri="{FF2B5EF4-FFF2-40B4-BE49-F238E27FC236}">
                  <a16:creationId xmlns:a16="http://schemas.microsoft.com/office/drawing/2014/main" id="{E1B70953-C0F0-381A-4879-8E74A6D937A5}"/>
                </a:ext>
              </a:extLst>
            </p:cNvPr>
            <p:cNvSpPr/>
            <p:nvPr/>
          </p:nvSpPr>
          <p:spPr>
            <a:xfrm>
              <a:off x="5441518" y="2285542"/>
              <a:ext cx="4800" cy="2286"/>
            </a:xfrm>
            <a:custGeom>
              <a:avLst/>
              <a:gdLst>
                <a:gd name="connsiteX0" fmla="*/ 4801 w 4800"/>
                <a:gd name="connsiteY0" fmla="*/ 0 h 2286"/>
                <a:gd name="connsiteX1" fmla="*/ 0 w 4800"/>
                <a:gd name="connsiteY1" fmla="*/ 0 h 2286"/>
                <a:gd name="connsiteX2" fmla="*/ 4801 w 4800"/>
                <a:gd name="connsiteY2" fmla="*/ 0 h 2286"/>
              </a:gdLst>
              <a:ahLst/>
              <a:cxnLst>
                <a:cxn ang="0">
                  <a:pos x="connsiteX0" y="connsiteY0"/>
                </a:cxn>
                <a:cxn ang="0">
                  <a:pos x="connsiteX1" y="connsiteY1"/>
                </a:cxn>
                <a:cxn ang="0">
                  <a:pos x="connsiteX2" y="connsiteY2"/>
                </a:cxn>
              </a:cxnLst>
              <a:rect l="l" t="t" r="r" b="b"/>
              <a:pathLst>
                <a:path w="4800" h="2286">
                  <a:moveTo>
                    <a:pt x="4801" y="0"/>
                  </a:moveTo>
                  <a:cubicBezTo>
                    <a:pt x="3200" y="0"/>
                    <a:pt x="1600" y="0"/>
                    <a:pt x="0" y="0"/>
                  </a:cubicBezTo>
                  <a:cubicBezTo>
                    <a:pt x="1600" y="0"/>
                    <a:pt x="3200" y="0"/>
                    <a:pt x="4801" y="0"/>
                  </a:cubicBezTo>
                  <a:close/>
                </a:path>
              </a:pathLst>
            </a:custGeom>
            <a:solidFill>
              <a:srgbClr val="FFFFFF"/>
            </a:solidFill>
            <a:ln w="2286" cap="flat">
              <a:noFill/>
              <a:prstDash val="solid"/>
              <a:miter/>
            </a:ln>
          </p:spPr>
          <p:txBody>
            <a:bodyPr rtlCol="0" anchor="ctr"/>
            <a:lstStyle/>
            <a:p>
              <a:endParaRPr lang="en-US"/>
            </a:p>
          </p:txBody>
        </p:sp>
        <p:sp>
          <p:nvSpPr>
            <p:cNvPr id="61" name="Freeform 631">
              <a:extLst>
                <a:ext uri="{FF2B5EF4-FFF2-40B4-BE49-F238E27FC236}">
                  <a16:creationId xmlns:a16="http://schemas.microsoft.com/office/drawing/2014/main" id="{7DBB72E2-09C0-3545-1422-D6A553286D27}"/>
                </a:ext>
              </a:extLst>
            </p:cNvPr>
            <p:cNvSpPr/>
            <p:nvPr/>
          </p:nvSpPr>
          <p:spPr>
            <a:xfrm>
              <a:off x="5414314" y="2286000"/>
              <a:ext cx="4572" cy="101"/>
            </a:xfrm>
            <a:custGeom>
              <a:avLst/>
              <a:gdLst>
                <a:gd name="connsiteX0" fmla="*/ 4572 w 4572"/>
                <a:gd name="connsiteY0" fmla="*/ 0 h 101"/>
                <a:gd name="connsiteX1" fmla="*/ 0 w 4572"/>
                <a:gd name="connsiteY1" fmla="*/ 0 h 101"/>
                <a:gd name="connsiteX2" fmla="*/ 4572 w 4572"/>
                <a:gd name="connsiteY2" fmla="*/ 0 h 101"/>
              </a:gdLst>
              <a:ahLst/>
              <a:cxnLst>
                <a:cxn ang="0">
                  <a:pos x="connsiteX0" y="connsiteY0"/>
                </a:cxn>
                <a:cxn ang="0">
                  <a:pos x="connsiteX1" y="connsiteY1"/>
                </a:cxn>
                <a:cxn ang="0">
                  <a:pos x="connsiteX2" y="connsiteY2"/>
                </a:cxn>
              </a:cxnLst>
              <a:rect l="l" t="t" r="r" b="b"/>
              <a:pathLst>
                <a:path w="4572" h="101">
                  <a:moveTo>
                    <a:pt x="4572" y="0"/>
                  </a:moveTo>
                  <a:cubicBezTo>
                    <a:pt x="2972" y="0"/>
                    <a:pt x="1600" y="0"/>
                    <a:pt x="0" y="0"/>
                  </a:cubicBezTo>
                  <a:cubicBezTo>
                    <a:pt x="1600" y="229"/>
                    <a:pt x="2972" y="0"/>
                    <a:pt x="4572" y="0"/>
                  </a:cubicBezTo>
                  <a:close/>
                </a:path>
              </a:pathLst>
            </a:custGeom>
            <a:solidFill>
              <a:srgbClr val="FFFFFF"/>
            </a:solidFill>
            <a:ln w="2286" cap="flat">
              <a:noFill/>
              <a:prstDash val="solid"/>
              <a:miter/>
            </a:ln>
          </p:spPr>
          <p:txBody>
            <a:bodyPr rtlCol="0" anchor="ctr"/>
            <a:lstStyle/>
            <a:p>
              <a:endParaRPr lang="en-US"/>
            </a:p>
          </p:txBody>
        </p:sp>
        <p:sp>
          <p:nvSpPr>
            <p:cNvPr id="62" name="Freeform 632">
              <a:extLst>
                <a:ext uri="{FF2B5EF4-FFF2-40B4-BE49-F238E27FC236}">
                  <a16:creationId xmlns:a16="http://schemas.microsoft.com/office/drawing/2014/main" id="{5E605AE7-8CCD-713B-1D9D-B6B11DA1C929}"/>
                </a:ext>
              </a:extLst>
            </p:cNvPr>
            <p:cNvSpPr/>
            <p:nvPr/>
          </p:nvSpPr>
          <p:spPr>
            <a:xfrm>
              <a:off x="5576392" y="2284171"/>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63" name="Freeform 633">
              <a:extLst>
                <a:ext uri="{FF2B5EF4-FFF2-40B4-BE49-F238E27FC236}">
                  <a16:creationId xmlns:a16="http://schemas.microsoft.com/office/drawing/2014/main" id="{840A9F46-3595-4853-DDEF-3D81C8DFB3CB}"/>
                </a:ext>
              </a:extLst>
            </p:cNvPr>
            <p:cNvSpPr/>
            <p:nvPr/>
          </p:nvSpPr>
          <p:spPr>
            <a:xfrm>
              <a:off x="5743270" y="228348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2251" name="Freeform 634">
              <a:extLst>
                <a:ext uri="{FF2B5EF4-FFF2-40B4-BE49-F238E27FC236}">
                  <a16:creationId xmlns:a16="http://schemas.microsoft.com/office/drawing/2014/main" id="{83073716-3911-2DAB-1589-B7ED159F7ADD}"/>
                </a:ext>
              </a:extLst>
            </p:cNvPr>
            <p:cNvSpPr/>
            <p:nvPr/>
          </p:nvSpPr>
          <p:spPr>
            <a:xfrm>
              <a:off x="5752414" y="2283485"/>
              <a:ext cx="8915" cy="2286"/>
            </a:xfrm>
            <a:custGeom>
              <a:avLst/>
              <a:gdLst>
                <a:gd name="connsiteX0" fmla="*/ 8915 w 8915"/>
                <a:gd name="connsiteY0" fmla="*/ 0 h 2286"/>
                <a:gd name="connsiteX1" fmla="*/ 0 w 8915"/>
                <a:gd name="connsiteY1" fmla="*/ 0 h 2286"/>
                <a:gd name="connsiteX2" fmla="*/ 8915 w 8915"/>
                <a:gd name="connsiteY2" fmla="*/ 0 h 2286"/>
              </a:gdLst>
              <a:ahLst/>
              <a:cxnLst>
                <a:cxn ang="0">
                  <a:pos x="connsiteX0" y="connsiteY0"/>
                </a:cxn>
                <a:cxn ang="0">
                  <a:pos x="connsiteX1" y="connsiteY1"/>
                </a:cxn>
                <a:cxn ang="0">
                  <a:pos x="connsiteX2" y="connsiteY2"/>
                </a:cxn>
              </a:cxnLst>
              <a:rect l="l" t="t" r="r" b="b"/>
              <a:pathLst>
                <a:path w="8915" h="2286">
                  <a:moveTo>
                    <a:pt x="8915" y="0"/>
                  </a:moveTo>
                  <a:cubicBezTo>
                    <a:pt x="5944" y="0"/>
                    <a:pt x="2972" y="0"/>
                    <a:pt x="0" y="0"/>
                  </a:cubicBezTo>
                  <a:cubicBezTo>
                    <a:pt x="2972" y="0"/>
                    <a:pt x="5944" y="0"/>
                    <a:pt x="8915" y="0"/>
                  </a:cubicBezTo>
                  <a:close/>
                </a:path>
              </a:pathLst>
            </a:custGeom>
            <a:solidFill>
              <a:srgbClr val="FFFFFF"/>
            </a:solidFill>
            <a:ln w="2286" cap="flat">
              <a:noFill/>
              <a:prstDash val="solid"/>
              <a:miter/>
            </a:ln>
          </p:spPr>
          <p:txBody>
            <a:bodyPr rtlCol="0" anchor="ctr"/>
            <a:lstStyle/>
            <a:p>
              <a:endParaRPr lang="en-US"/>
            </a:p>
          </p:txBody>
        </p:sp>
        <p:sp>
          <p:nvSpPr>
            <p:cNvPr id="2252" name="Freeform 635">
              <a:extLst>
                <a:ext uri="{FF2B5EF4-FFF2-40B4-BE49-F238E27FC236}">
                  <a16:creationId xmlns:a16="http://schemas.microsoft.com/office/drawing/2014/main" id="{07EF3B43-44E2-FC5F-D967-B9EFE99FD4FE}"/>
                </a:ext>
              </a:extLst>
            </p:cNvPr>
            <p:cNvSpPr/>
            <p:nvPr/>
          </p:nvSpPr>
          <p:spPr>
            <a:xfrm>
              <a:off x="5761329" y="2283485"/>
              <a:ext cx="13030" cy="2286"/>
            </a:xfrm>
            <a:custGeom>
              <a:avLst/>
              <a:gdLst>
                <a:gd name="connsiteX0" fmla="*/ 13030 w 13030"/>
                <a:gd name="connsiteY0" fmla="*/ 0 h 2286"/>
                <a:gd name="connsiteX1" fmla="*/ 0 w 13030"/>
                <a:gd name="connsiteY1" fmla="*/ 0 h 2286"/>
                <a:gd name="connsiteX2" fmla="*/ 13030 w 13030"/>
                <a:gd name="connsiteY2" fmla="*/ 0 h 2286"/>
              </a:gdLst>
              <a:ahLst/>
              <a:cxnLst>
                <a:cxn ang="0">
                  <a:pos x="connsiteX0" y="connsiteY0"/>
                </a:cxn>
                <a:cxn ang="0">
                  <a:pos x="connsiteX1" y="connsiteY1"/>
                </a:cxn>
                <a:cxn ang="0">
                  <a:pos x="connsiteX2" y="connsiteY2"/>
                </a:cxn>
              </a:cxnLst>
              <a:rect l="l" t="t" r="r" b="b"/>
              <a:pathLst>
                <a:path w="13030" h="2286">
                  <a:moveTo>
                    <a:pt x="13030" y="0"/>
                  </a:moveTo>
                  <a:cubicBezTo>
                    <a:pt x="8915" y="0"/>
                    <a:pt x="4572" y="0"/>
                    <a:pt x="0" y="0"/>
                  </a:cubicBezTo>
                  <a:cubicBezTo>
                    <a:pt x="4343" y="0"/>
                    <a:pt x="8687" y="0"/>
                    <a:pt x="13030" y="0"/>
                  </a:cubicBezTo>
                  <a:close/>
                </a:path>
              </a:pathLst>
            </a:custGeom>
            <a:solidFill>
              <a:srgbClr val="FFFFFF"/>
            </a:solidFill>
            <a:ln w="2286" cap="flat">
              <a:noFill/>
              <a:prstDash val="solid"/>
              <a:miter/>
            </a:ln>
          </p:spPr>
          <p:txBody>
            <a:bodyPr rtlCol="0" anchor="ctr"/>
            <a:lstStyle/>
            <a:p>
              <a:endParaRPr lang="en-US"/>
            </a:p>
          </p:txBody>
        </p:sp>
        <p:sp>
          <p:nvSpPr>
            <p:cNvPr id="2253" name="Freeform 636">
              <a:extLst>
                <a:ext uri="{FF2B5EF4-FFF2-40B4-BE49-F238E27FC236}">
                  <a16:creationId xmlns:a16="http://schemas.microsoft.com/office/drawing/2014/main" id="{F29BD47A-33BE-3557-2635-D41226F2ED0E}"/>
                </a:ext>
              </a:extLst>
            </p:cNvPr>
            <p:cNvSpPr/>
            <p:nvPr/>
          </p:nvSpPr>
          <p:spPr>
            <a:xfrm>
              <a:off x="5389454" y="2286685"/>
              <a:ext cx="171" cy="2286"/>
            </a:xfrm>
            <a:custGeom>
              <a:avLst/>
              <a:gdLst>
                <a:gd name="connsiteX0" fmla="*/ 171 w 171"/>
                <a:gd name="connsiteY0" fmla="*/ 0 h 2286"/>
                <a:gd name="connsiteX1" fmla="*/ 171 w 171"/>
                <a:gd name="connsiteY1" fmla="*/ 0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57" y="0"/>
                    <a:pt x="-57" y="0"/>
                    <a:pt x="171" y="0"/>
                  </a:cubicBezTo>
                  <a:cubicBezTo>
                    <a:pt x="-57" y="0"/>
                    <a:pt x="-57" y="0"/>
                    <a:pt x="171" y="0"/>
                  </a:cubicBezTo>
                  <a:close/>
                </a:path>
              </a:pathLst>
            </a:custGeom>
            <a:solidFill>
              <a:srgbClr val="FFFFFF"/>
            </a:solidFill>
            <a:ln w="2286" cap="flat">
              <a:noFill/>
              <a:prstDash val="solid"/>
              <a:miter/>
            </a:ln>
          </p:spPr>
          <p:txBody>
            <a:bodyPr rtlCol="0" anchor="ctr"/>
            <a:lstStyle/>
            <a:p>
              <a:endParaRPr lang="en-US"/>
            </a:p>
          </p:txBody>
        </p:sp>
        <p:sp>
          <p:nvSpPr>
            <p:cNvPr id="2254" name="Freeform 637">
              <a:extLst>
                <a:ext uri="{FF2B5EF4-FFF2-40B4-BE49-F238E27FC236}">
                  <a16:creationId xmlns:a16="http://schemas.microsoft.com/office/drawing/2014/main" id="{2F508722-024F-57B2-1117-05185C9CEA25}"/>
                </a:ext>
              </a:extLst>
            </p:cNvPr>
            <p:cNvSpPr/>
            <p:nvPr/>
          </p:nvSpPr>
          <p:spPr>
            <a:xfrm>
              <a:off x="5549188" y="228439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2255" name="Freeform 638">
              <a:extLst>
                <a:ext uri="{FF2B5EF4-FFF2-40B4-BE49-F238E27FC236}">
                  <a16:creationId xmlns:a16="http://schemas.microsoft.com/office/drawing/2014/main" id="{5FFDC8EE-C0D2-CAC6-4861-76C5DB0DA87D}"/>
                </a:ext>
              </a:extLst>
            </p:cNvPr>
            <p:cNvSpPr/>
            <p:nvPr/>
          </p:nvSpPr>
          <p:spPr>
            <a:xfrm>
              <a:off x="5527471" y="2284628"/>
              <a:ext cx="5486" cy="2286"/>
            </a:xfrm>
            <a:custGeom>
              <a:avLst/>
              <a:gdLst>
                <a:gd name="connsiteX0" fmla="*/ 5486 w 5486"/>
                <a:gd name="connsiteY0" fmla="*/ 0 h 2286"/>
                <a:gd name="connsiteX1" fmla="*/ 0 w 5486"/>
                <a:gd name="connsiteY1" fmla="*/ 0 h 2286"/>
                <a:gd name="connsiteX2" fmla="*/ 5486 w 5486"/>
                <a:gd name="connsiteY2" fmla="*/ 0 h 2286"/>
              </a:gdLst>
              <a:ahLst/>
              <a:cxnLst>
                <a:cxn ang="0">
                  <a:pos x="connsiteX0" y="connsiteY0"/>
                </a:cxn>
                <a:cxn ang="0">
                  <a:pos x="connsiteX1" y="connsiteY1"/>
                </a:cxn>
                <a:cxn ang="0">
                  <a:pos x="connsiteX2" y="connsiteY2"/>
                </a:cxn>
              </a:cxnLst>
              <a:rect l="l" t="t" r="r" b="b"/>
              <a:pathLst>
                <a:path w="5486" h="2286">
                  <a:moveTo>
                    <a:pt x="5486" y="0"/>
                  </a:moveTo>
                  <a:cubicBezTo>
                    <a:pt x="3658" y="0"/>
                    <a:pt x="1829" y="0"/>
                    <a:pt x="0" y="0"/>
                  </a:cubicBezTo>
                  <a:cubicBezTo>
                    <a:pt x="2057" y="0"/>
                    <a:pt x="3658" y="0"/>
                    <a:pt x="5486" y="0"/>
                  </a:cubicBezTo>
                  <a:close/>
                </a:path>
              </a:pathLst>
            </a:custGeom>
            <a:solidFill>
              <a:srgbClr val="FFFFFF"/>
            </a:solidFill>
            <a:ln w="2286" cap="flat">
              <a:noFill/>
              <a:prstDash val="solid"/>
              <a:miter/>
            </a:ln>
          </p:spPr>
          <p:txBody>
            <a:bodyPr rtlCol="0" anchor="ctr"/>
            <a:lstStyle/>
            <a:p>
              <a:endParaRPr lang="en-US"/>
            </a:p>
          </p:txBody>
        </p:sp>
        <p:sp>
          <p:nvSpPr>
            <p:cNvPr id="2256" name="Freeform 639">
              <a:extLst>
                <a:ext uri="{FF2B5EF4-FFF2-40B4-BE49-F238E27FC236}">
                  <a16:creationId xmlns:a16="http://schemas.microsoft.com/office/drawing/2014/main" id="{7921EF2F-CAF3-04B8-964C-BF2E1AB467EF}"/>
                </a:ext>
              </a:extLst>
            </p:cNvPr>
            <p:cNvSpPr/>
            <p:nvPr/>
          </p:nvSpPr>
          <p:spPr>
            <a:xfrm>
              <a:off x="5724125" y="2283485"/>
              <a:ext cx="171" cy="2286"/>
            </a:xfrm>
            <a:custGeom>
              <a:avLst/>
              <a:gdLst>
                <a:gd name="connsiteX0" fmla="*/ 171 w 171"/>
                <a:gd name="connsiteY0" fmla="*/ 0 h 2286"/>
                <a:gd name="connsiteX1" fmla="*/ 171 w 171"/>
                <a:gd name="connsiteY1" fmla="*/ 0 h 2286"/>
                <a:gd name="connsiteX2" fmla="*/ 171 w 171"/>
                <a:gd name="connsiteY2" fmla="*/ 0 h 2286"/>
              </a:gdLst>
              <a:ahLst/>
              <a:cxnLst>
                <a:cxn ang="0">
                  <a:pos x="connsiteX0" y="connsiteY0"/>
                </a:cxn>
                <a:cxn ang="0">
                  <a:pos x="connsiteX1" y="connsiteY1"/>
                </a:cxn>
                <a:cxn ang="0">
                  <a:pos x="connsiteX2" y="connsiteY2"/>
                </a:cxn>
              </a:cxnLst>
              <a:rect l="l" t="t" r="r" b="b"/>
              <a:pathLst>
                <a:path w="171" h="2286">
                  <a:moveTo>
                    <a:pt x="171" y="0"/>
                  </a:moveTo>
                  <a:cubicBezTo>
                    <a:pt x="-57" y="0"/>
                    <a:pt x="-57" y="0"/>
                    <a:pt x="171" y="0"/>
                  </a:cubicBezTo>
                  <a:cubicBezTo>
                    <a:pt x="-57" y="0"/>
                    <a:pt x="-57" y="0"/>
                    <a:pt x="171" y="0"/>
                  </a:cubicBezTo>
                  <a:close/>
                </a:path>
              </a:pathLst>
            </a:custGeom>
            <a:solidFill>
              <a:srgbClr val="FFFFFF"/>
            </a:solidFill>
            <a:ln w="2286" cap="flat">
              <a:noFill/>
              <a:prstDash val="solid"/>
              <a:miter/>
            </a:ln>
          </p:spPr>
          <p:txBody>
            <a:bodyPr rtlCol="0" anchor="ctr"/>
            <a:lstStyle/>
            <a:p>
              <a:endParaRPr lang="en-US"/>
            </a:p>
          </p:txBody>
        </p:sp>
        <p:sp>
          <p:nvSpPr>
            <p:cNvPr id="2257" name="Freeform 640">
              <a:extLst>
                <a:ext uri="{FF2B5EF4-FFF2-40B4-BE49-F238E27FC236}">
                  <a16:creationId xmlns:a16="http://schemas.microsoft.com/office/drawing/2014/main" id="{D6791546-AA33-A480-ABB6-52E86F90081D}"/>
                </a:ext>
              </a:extLst>
            </p:cNvPr>
            <p:cNvSpPr/>
            <p:nvPr/>
          </p:nvSpPr>
          <p:spPr>
            <a:xfrm>
              <a:off x="5641543" y="2283714"/>
              <a:ext cx="5486" cy="2286"/>
            </a:xfrm>
            <a:custGeom>
              <a:avLst/>
              <a:gdLst>
                <a:gd name="connsiteX0" fmla="*/ 5486 w 5486"/>
                <a:gd name="connsiteY0" fmla="*/ 0 h 2286"/>
                <a:gd name="connsiteX1" fmla="*/ 0 w 5486"/>
                <a:gd name="connsiteY1" fmla="*/ 0 h 2286"/>
                <a:gd name="connsiteX2" fmla="*/ 5486 w 5486"/>
                <a:gd name="connsiteY2" fmla="*/ 0 h 2286"/>
              </a:gdLst>
              <a:ahLst/>
              <a:cxnLst>
                <a:cxn ang="0">
                  <a:pos x="connsiteX0" y="connsiteY0"/>
                </a:cxn>
                <a:cxn ang="0">
                  <a:pos x="connsiteX1" y="connsiteY1"/>
                </a:cxn>
                <a:cxn ang="0">
                  <a:pos x="connsiteX2" y="connsiteY2"/>
                </a:cxn>
              </a:cxnLst>
              <a:rect l="l" t="t" r="r" b="b"/>
              <a:pathLst>
                <a:path w="5486" h="2286">
                  <a:moveTo>
                    <a:pt x="5486" y="0"/>
                  </a:moveTo>
                  <a:cubicBezTo>
                    <a:pt x="3658" y="0"/>
                    <a:pt x="1829" y="0"/>
                    <a:pt x="0" y="0"/>
                  </a:cubicBezTo>
                  <a:cubicBezTo>
                    <a:pt x="1829" y="0"/>
                    <a:pt x="3658" y="0"/>
                    <a:pt x="5486" y="0"/>
                  </a:cubicBezTo>
                  <a:close/>
                </a:path>
              </a:pathLst>
            </a:custGeom>
            <a:solidFill>
              <a:srgbClr val="FFFFFF"/>
            </a:solidFill>
            <a:ln w="2286" cap="flat">
              <a:noFill/>
              <a:prstDash val="solid"/>
              <a:miter/>
            </a:ln>
          </p:spPr>
          <p:txBody>
            <a:bodyPr rtlCol="0" anchor="ctr"/>
            <a:lstStyle/>
            <a:p>
              <a:endParaRPr lang="en-US"/>
            </a:p>
          </p:txBody>
        </p:sp>
        <p:sp>
          <p:nvSpPr>
            <p:cNvPr id="2258" name="Freeform 641">
              <a:extLst>
                <a:ext uri="{FF2B5EF4-FFF2-40B4-BE49-F238E27FC236}">
                  <a16:creationId xmlns:a16="http://schemas.microsoft.com/office/drawing/2014/main" id="{6AF26EBC-2DDC-F16F-A73E-E34564500558}"/>
                </a:ext>
              </a:extLst>
            </p:cNvPr>
            <p:cNvSpPr/>
            <p:nvPr/>
          </p:nvSpPr>
          <p:spPr>
            <a:xfrm>
              <a:off x="5214061" y="2291715"/>
              <a:ext cx="11658" cy="228"/>
            </a:xfrm>
            <a:custGeom>
              <a:avLst/>
              <a:gdLst>
                <a:gd name="connsiteX0" fmla="*/ 11659 w 11658"/>
                <a:gd name="connsiteY0" fmla="*/ 0 h 228"/>
                <a:gd name="connsiteX1" fmla="*/ 0 w 11658"/>
                <a:gd name="connsiteY1" fmla="*/ 229 h 228"/>
                <a:gd name="connsiteX2" fmla="*/ 11659 w 11658"/>
                <a:gd name="connsiteY2" fmla="*/ 0 h 228"/>
              </a:gdLst>
              <a:ahLst/>
              <a:cxnLst>
                <a:cxn ang="0">
                  <a:pos x="connsiteX0" y="connsiteY0"/>
                </a:cxn>
                <a:cxn ang="0">
                  <a:pos x="connsiteX1" y="connsiteY1"/>
                </a:cxn>
                <a:cxn ang="0">
                  <a:pos x="connsiteX2" y="connsiteY2"/>
                </a:cxn>
              </a:cxnLst>
              <a:rect l="l" t="t" r="r" b="b"/>
              <a:pathLst>
                <a:path w="11658" h="228">
                  <a:moveTo>
                    <a:pt x="11659" y="0"/>
                  </a:moveTo>
                  <a:cubicBezTo>
                    <a:pt x="7772" y="0"/>
                    <a:pt x="3886" y="0"/>
                    <a:pt x="0" y="229"/>
                  </a:cubicBezTo>
                  <a:cubicBezTo>
                    <a:pt x="4115" y="229"/>
                    <a:pt x="8001" y="0"/>
                    <a:pt x="11659" y="0"/>
                  </a:cubicBezTo>
                  <a:close/>
                </a:path>
              </a:pathLst>
            </a:custGeom>
            <a:solidFill>
              <a:srgbClr val="FFFFFF"/>
            </a:solidFill>
            <a:ln w="2286" cap="flat">
              <a:noFill/>
              <a:prstDash val="solid"/>
              <a:miter/>
            </a:ln>
          </p:spPr>
          <p:txBody>
            <a:bodyPr rtlCol="0" anchor="ctr"/>
            <a:lstStyle/>
            <a:p>
              <a:endParaRPr lang="en-US"/>
            </a:p>
          </p:txBody>
        </p:sp>
        <p:sp>
          <p:nvSpPr>
            <p:cNvPr id="2259" name="Freeform 642">
              <a:extLst>
                <a:ext uri="{FF2B5EF4-FFF2-40B4-BE49-F238E27FC236}">
                  <a16:creationId xmlns:a16="http://schemas.microsoft.com/office/drawing/2014/main" id="{52437C4E-B2F4-8C9B-807A-67303F83D4F3}"/>
                </a:ext>
              </a:extLst>
            </p:cNvPr>
            <p:cNvSpPr/>
            <p:nvPr/>
          </p:nvSpPr>
          <p:spPr>
            <a:xfrm>
              <a:off x="5196001" y="2291943"/>
              <a:ext cx="12115" cy="228"/>
            </a:xfrm>
            <a:custGeom>
              <a:avLst/>
              <a:gdLst>
                <a:gd name="connsiteX0" fmla="*/ 12116 w 12115"/>
                <a:gd name="connsiteY0" fmla="*/ 0 h 228"/>
                <a:gd name="connsiteX1" fmla="*/ 0 w 12115"/>
                <a:gd name="connsiteY1" fmla="*/ 229 h 228"/>
                <a:gd name="connsiteX2" fmla="*/ 12116 w 12115"/>
                <a:gd name="connsiteY2" fmla="*/ 0 h 228"/>
              </a:gdLst>
              <a:ahLst/>
              <a:cxnLst>
                <a:cxn ang="0">
                  <a:pos x="connsiteX0" y="connsiteY0"/>
                </a:cxn>
                <a:cxn ang="0">
                  <a:pos x="connsiteX1" y="connsiteY1"/>
                </a:cxn>
                <a:cxn ang="0">
                  <a:pos x="connsiteX2" y="connsiteY2"/>
                </a:cxn>
              </a:cxnLst>
              <a:rect l="l" t="t" r="r" b="b"/>
              <a:pathLst>
                <a:path w="12115" h="228">
                  <a:moveTo>
                    <a:pt x="12116" y="0"/>
                  </a:moveTo>
                  <a:cubicBezTo>
                    <a:pt x="8230" y="0"/>
                    <a:pt x="4115" y="0"/>
                    <a:pt x="0" y="229"/>
                  </a:cubicBezTo>
                  <a:cubicBezTo>
                    <a:pt x="4115" y="229"/>
                    <a:pt x="8230" y="0"/>
                    <a:pt x="12116" y="0"/>
                  </a:cubicBezTo>
                  <a:close/>
                </a:path>
              </a:pathLst>
            </a:custGeom>
            <a:solidFill>
              <a:srgbClr val="FFFFFF"/>
            </a:solidFill>
            <a:ln w="2286" cap="flat">
              <a:noFill/>
              <a:prstDash val="solid"/>
              <a:miter/>
            </a:ln>
          </p:spPr>
          <p:txBody>
            <a:bodyPr rtlCol="0" anchor="ctr"/>
            <a:lstStyle/>
            <a:p>
              <a:endParaRPr lang="en-US"/>
            </a:p>
          </p:txBody>
        </p:sp>
        <p:sp>
          <p:nvSpPr>
            <p:cNvPr id="2260" name="Freeform 643">
              <a:extLst>
                <a:ext uri="{FF2B5EF4-FFF2-40B4-BE49-F238E27FC236}">
                  <a16:creationId xmlns:a16="http://schemas.microsoft.com/office/drawing/2014/main" id="{BC42593C-88FC-FFB5-12B1-E4C91976B339}"/>
                </a:ext>
              </a:extLst>
            </p:cNvPr>
            <p:cNvSpPr/>
            <p:nvPr/>
          </p:nvSpPr>
          <p:spPr>
            <a:xfrm>
              <a:off x="5236921" y="2291486"/>
              <a:ext cx="10744" cy="228"/>
            </a:xfrm>
            <a:custGeom>
              <a:avLst/>
              <a:gdLst>
                <a:gd name="connsiteX0" fmla="*/ 10744 w 10744"/>
                <a:gd name="connsiteY0" fmla="*/ 0 h 228"/>
                <a:gd name="connsiteX1" fmla="*/ 0 w 10744"/>
                <a:gd name="connsiteY1" fmla="*/ 229 h 228"/>
                <a:gd name="connsiteX2" fmla="*/ 10744 w 10744"/>
                <a:gd name="connsiteY2" fmla="*/ 0 h 228"/>
              </a:gdLst>
              <a:ahLst/>
              <a:cxnLst>
                <a:cxn ang="0">
                  <a:pos x="connsiteX0" y="connsiteY0"/>
                </a:cxn>
                <a:cxn ang="0">
                  <a:pos x="connsiteX1" y="connsiteY1"/>
                </a:cxn>
                <a:cxn ang="0">
                  <a:pos x="connsiteX2" y="connsiteY2"/>
                </a:cxn>
              </a:cxnLst>
              <a:rect l="l" t="t" r="r" b="b"/>
              <a:pathLst>
                <a:path w="10744" h="228">
                  <a:moveTo>
                    <a:pt x="10744" y="0"/>
                  </a:moveTo>
                  <a:cubicBezTo>
                    <a:pt x="7315" y="0"/>
                    <a:pt x="3658" y="0"/>
                    <a:pt x="0" y="229"/>
                  </a:cubicBezTo>
                  <a:cubicBezTo>
                    <a:pt x="3658" y="0"/>
                    <a:pt x="7315" y="0"/>
                    <a:pt x="10744" y="0"/>
                  </a:cubicBezTo>
                  <a:close/>
                </a:path>
              </a:pathLst>
            </a:custGeom>
            <a:solidFill>
              <a:srgbClr val="FFFFFF"/>
            </a:solidFill>
            <a:ln w="2286" cap="flat">
              <a:noFill/>
              <a:prstDash val="solid"/>
              <a:miter/>
            </a:ln>
          </p:spPr>
          <p:txBody>
            <a:bodyPr rtlCol="0" anchor="ctr"/>
            <a:lstStyle/>
            <a:p>
              <a:endParaRPr lang="en-US"/>
            </a:p>
          </p:txBody>
        </p:sp>
        <p:sp>
          <p:nvSpPr>
            <p:cNvPr id="2261" name="Freeform 644">
              <a:extLst>
                <a:ext uri="{FF2B5EF4-FFF2-40B4-BE49-F238E27FC236}">
                  <a16:creationId xmlns:a16="http://schemas.microsoft.com/office/drawing/2014/main" id="{D281E465-C03D-A7C0-761C-10BC01EAFB6D}"/>
                </a:ext>
              </a:extLst>
            </p:cNvPr>
            <p:cNvSpPr/>
            <p:nvPr/>
          </p:nvSpPr>
          <p:spPr>
            <a:xfrm>
              <a:off x="5277154" y="2290800"/>
              <a:ext cx="8686" cy="228"/>
            </a:xfrm>
            <a:custGeom>
              <a:avLst/>
              <a:gdLst>
                <a:gd name="connsiteX0" fmla="*/ 8687 w 8686"/>
                <a:gd name="connsiteY0" fmla="*/ 0 h 228"/>
                <a:gd name="connsiteX1" fmla="*/ 0 w 8686"/>
                <a:gd name="connsiteY1" fmla="*/ 229 h 228"/>
                <a:gd name="connsiteX2" fmla="*/ 8687 w 8686"/>
                <a:gd name="connsiteY2" fmla="*/ 0 h 228"/>
              </a:gdLst>
              <a:ahLst/>
              <a:cxnLst>
                <a:cxn ang="0">
                  <a:pos x="connsiteX0" y="connsiteY0"/>
                </a:cxn>
                <a:cxn ang="0">
                  <a:pos x="connsiteX1" y="connsiteY1"/>
                </a:cxn>
                <a:cxn ang="0">
                  <a:pos x="connsiteX2" y="connsiteY2"/>
                </a:cxn>
              </a:cxnLst>
              <a:rect l="l" t="t" r="r" b="b"/>
              <a:pathLst>
                <a:path w="8686" h="228">
                  <a:moveTo>
                    <a:pt x="8687" y="0"/>
                  </a:moveTo>
                  <a:cubicBezTo>
                    <a:pt x="5944" y="0"/>
                    <a:pt x="2972" y="229"/>
                    <a:pt x="0" y="229"/>
                  </a:cubicBezTo>
                  <a:cubicBezTo>
                    <a:pt x="2972" y="0"/>
                    <a:pt x="5944" y="0"/>
                    <a:pt x="8687" y="0"/>
                  </a:cubicBezTo>
                  <a:close/>
                </a:path>
              </a:pathLst>
            </a:custGeom>
            <a:solidFill>
              <a:srgbClr val="FFFFFF"/>
            </a:solidFill>
            <a:ln w="2286" cap="flat">
              <a:noFill/>
              <a:prstDash val="solid"/>
              <a:miter/>
            </a:ln>
          </p:spPr>
          <p:txBody>
            <a:bodyPr rtlCol="0" anchor="ctr"/>
            <a:lstStyle/>
            <a:p>
              <a:endParaRPr lang="en-US"/>
            </a:p>
          </p:txBody>
        </p:sp>
        <p:sp>
          <p:nvSpPr>
            <p:cNvPr id="2262" name="Freeform 645">
              <a:extLst>
                <a:ext uri="{FF2B5EF4-FFF2-40B4-BE49-F238E27FC236}">
                  <a16:creationId xmlns:a16="http://schemas.microsoft.com/office/drawing/2014/main" id="{3445E89A-750B-81DF-3BBD-5C89A936D921}"/>
                </a:ext>
              </a:extLst>
            </p:cNvPr>
            <p:cNvSpPr/>
            <p:nvPr/>
          </p:nvSpPr>
          <p:spPr>
            <a:xfrm>
              <a:off x="5247665" y="2291257"/>
              <a:ext cx="10287" cy="228"/>
            </a:xfrm>
            <a:custGeom>
              <a:avLst/>
              <a:gdLst>
                <a:gd name="connsiteX0" fmla="*/ 10287 w 10287"/>
                <a:gd name="connsiteY0" fmla="*/ 0 h 228"/>
                <a:gd name="connsiteX1" fmla="*/ 0 w 10287"/>
                <a:gd name="connsiteY1" fmla="*/ 229 h 228"/>
                <a:gd name="connsiteX2" fmla="*/ 10287 w 10287"/>
                <a:gd name="connsiteY2" fmla="*/ 0 h 228"/>
              </a:gdLst>
              <a:ahLst/>
              <a:cxnLst>
                <a:cxn ang="0">
                  <a:pos x="connsiteX0" y="connsiteY0"/>
                </a:cxn>
                <a:cxn ang="0">
                  <a:pos x="connsiteX1" y="connsiteY1"/>
                </a:cxn>
                <a:cxn ang="0">
                  <a:pos x="connsiteX2" y="connsiteY2"/>
                </a:cxn>
              </a:cxnLst>
              <a:rect l="l" t="t" r="r" b="b"/>
              <a:pathLst>
                <a:path w="10287" h="228">
                  <a:moveTo>
                    <a:pt x="10287" y="0"/>
                  </a:moveTo>
                  <a:cubicBezTo>
                    <a:pt x="6858" y="0"/>
                    <a:pt x="3429" y="229"/>
                    <a:pt x="0" y="229"/>
                  </a:cubicBezTo>
                  <a:cubicBezTo>
                    <a:pt x="3429" y="229"/>
                    <a:pt x="6858" y="0"/>
                    <a:pt x="10287" y="0"/>
                  </a:cubicBezTo>
                  <a:close/>
                </a:path>
              </a:pathLst>
            </a:custGeom>
            <a:solidFill>
              <a:srgbClr val="FFFFFF"/>
            </a:solidFill>
            <a:ln w="2286" cap="flat">
              <a:noFill/>
              <a:prstDash val="solid"/>
              <a:miter/>
            </a:ln>
          </p:spPr>
          <p:txBody>
            <a:bodyPr rtlCol="0" anchor="ctr"/>
            <a:lstStyle/>
            <a:p>
              <a:endParaRPr lang="en-US"/>
            </a:p>
          </p:txBody>
        </p:sp>
        <p:sp>
          <p:nvSpPr>
            <p:cNvPr id="2263" name="Freeform 646">
              <a:extLst>
                <a:ext uri="{FF2B5EF4-FFF2-40B4-BE49-F238E27FC236}">
                  <a16:creationId xmlns:a16="http://schemas.microsoft.com/office/drawing/2014/main" id="{693AF2E0-E757-2EF8-EBCB-27E63EF89E3A}"/>
                </a:ext>
              </a:extLst>
            </p:cNvPr>
            <p:cNvSpPr/>
            <p:nvPr/>
          </p:nvSpPr>
          <p:spPr>
            <a:xfrm>
              <a:off x="5123535" y="2292629"/>
              <a:ext cx="13716" cy="2286"/>
            </a:xfrm>
            <a:custGeom>
              <a:avLst/>
              <a:gdLst>
                <a:gd name="connsiteX0" fmla="*/ 13716 w 13716"/>
                <a:gd name="connsiteY0" fmla="*/ 0 h 2286"/>
                <a:gd name="connsiteX1" fmla="*/ 0 w 13716"/>
                <a:gd name="connsiteY1" fmla="*/ 0 h 2286"/>
                <a:gd name="connsiteX2" fmla="*/ 13716 w 13716"/>
                <a:gd name="connsiteY2" fmla="*/ 0 h 2286"/>
              </a:gdLst>
              <a:ahLst/>
              <a:cxnLst>
                <a:cxn ang="0">
                  <a:pos x="connsiteX0" y="connsiteY0"/>
                </a:cxn>
                <a:cxn ang="0">
                  <a:pos x="connsiteX1" y="connsiteY1"/>
                </a:cxn>
                <a:cxn ang="0">
                  <a:pos x="connsiteX2" y="connsiteY2"/>
                </a:cxn>
              </a:cxnLst>
              <a:rect l="l" t="t" r="r" b="b"/>
              <a:pathLst>
                <a:path w="13716" h="2286">
                  <a:moveTo>
                    <a:pt x="13716" y="0"/>
                  </a:moveTo>
                  <a:cubicBezTo>
                    <a:pt x="9144" y="0"/>
                    <a:pt x="4572" y="0"/>
                    <a:pt x="0" y="0"/>
                  </a:cubicBezTo>
                  <a:cubicBezTo>
                    <a:pt x="4572" y="0"/>
                    <a:pt x="9144" y="0"/>
                    <a:pt x="13716" y="0"/>
                  </a:cubicBezTo>
                  <a:close/>
                </a:path>
              </a:pathLst>
            </a:custGeom>
            <a:solidFill>
              <a:srgbClr val="FFFFFF"/>
            </a:solidFill>
            <a:ln w="2286" cap="flat">
              <a:noFill/>
              <a:prstDash val="solid"/>
              <a:miter/>
            </a:ln>
          </p:spPr>
          <p:txBody>
            <a:bodyPr rtlCol="0" anchor="ctr"/>
            <a:lstStyle/>
            <a:p>
              <a:endParaRPr lang="en-US"/>
            </a:p>
          </p:txBody>
        </p:sp>
        <p:sp>
          <p:nvSpPr>
            <p:cNvPr id="2264" name="Freeform 647">
              <a:extLst>
                <a:ext uri="{FF2B5EF4-FFF2-40B4-BE49-F238E27FC236}">
                  <a16:creationId xmlns:a16="http://schemas.microsoft.com/office/drawing/2014/main" id="{B2DEFFBC-3D40-6BD8-01BC-3E72F34E9425}"/>
                </a:ext>
              </a:extLst>
            </p:cNvPr>
            <p:cNvSpPr/>
            <p:nvPr/>
          </p:nvSpPr>
          <p:spPr>
            <a:xfrm>
              <a:off x="4886477" y="2293315"/>
              <a:ext cx="29718" cy="2286"/>
            </a:xfrm>
            <a:custGeom>
              <a:avLst/>
              <a:gdLst>
                <a:gd name="connsiteX0" fmla="*/ 29718 w 29718"/>
                <a:gd name="connsiteY0" fmla="*/ 0 h 2286"/>
                <a:gd name="connsiteX1" fmla="*/ 0 w 29718"/>
                <a:gd name="connsiteY1" fmla="*/ 0 h 2286"/>
                <a:gd name="connsiteX2" fmla="*/ 29718 w 29718"/>
                <a:gd name="connsiteY2" fmla="*/ 0 h 2286"/>
              </a:gdLst>
              <a:ahLst/>
              <a:cxnLst>
                <a:cxn ang="0">
                  <a:pos x="connsiteX0" y="connsiteY0"/>
                </a:cxn>
                <a:cxn ang="0">
                  <a:pos x="connsiteX1" y="connsiteY1"/>
                </a:cxn>
                <a:cxn ang="0">
                  <a:pos x="connsiteX2" y="connsiteY2"/>
                </a:cxn>
              </a:cxnLst>
              <a:rect l="l" t="t" r="r" b="b"/>
              <a:pathLst>
                <a:path w="29718" h="2286">
                  <a:moveTo>
                    <a:pt x="29718" y="0"/>
                  </a:moveTo>
                  <a:cubicBezTo>
                    <a:pt x="19660" y="0"/>
                    <a:pt x="9830" y="0"/>
                    <a:pt x="0" y="0"/>
                  </a:cubicBezTo>
                  <a:cubicBezTo>
                    <a:pt x="9830" y="0"/>
                    <a:pt x="19660" y="0"/>
                    <a:pt x="29718" y="0"/>
                  </a:cubicBezTo>
                  <a:close/>
                </a:path>
              </a:pathLst>
            </a:custGeom>
            <a:solidFill>
              <a:srgbClr val="FFFFFF"/>
            </a:solidFill>
            <a:ln w="2286" cap="flat">
              <a:noFill/>
              <a:prstDash val="solid"/>
              <a:miter/>
            </a:ln>
          </p:spPr>
          <p:txBody>
            <a:bodyPr rtlCol="0" anchor="ctr"/>
            <a:lstStyle/>
            <a:p>
              <a:endParaRPr lang="en-US"/>
            </a:p>
          </p:txBody>
        </p:sp>
        <p:sp>
          <p:nvSpPr>
            <p:cNvPr id="2265" name="Freeform 648">
              <a:extLst>
                <a:ext uri="{FF2B5EF4-FFF2-40B4-BE49-F238E27FC236}">
                  <a16:creationId xmlns:a16="http://schemas.microsoft.com/office/drawing/2014/main" id="{D5D2F8D8-E502-26CF-EA94-8C1BC9454E76}"/>
                </a:ext>
              </a:extLst>
            </p:cNvPr>
            <p:cNvSpPr/>
            <p:nvPr/>
          </p:nvSpPr>
          <p:spPr>
            <a:xfrm>
              <a:off x="4864531" y="2293086"/>
              <a:ext cx="7315" cy="2286"/>
            </a:xfrm>
            <a:custGeom>
              <a:avLst/>
              <a:gdLst>
                <a:gd name="connsiteX0" fmla="*/ 7315 w 7315"/>
                <a:gd name="connsiteY0" fmla="*/ 0 h 2286"/>
                <a:gd name="connsiteX1" fmla="*/ 0 w 7315"/>
                <a:gd name="connsiteY1" fmla="*/ 0 h 2286"/>
                <a:gd name="connsiteX2" fmla="*/ 7315 w 7315"/>
                <a:gd name="connsiteY2" fmla="*/ 0 h 2286"/>
              </a:gdLst>
              <a:ahLst/>
              <a:cxnLst>
                <a:cxn ang="0">
                  <a:pos x="connsiteX0" y="connsiteY0"/>
                </a:cxn>
                <a:cxn ang="0">
                  <a:pos x="connsiteX1" y="connsiteY1"/>
                </a:cxn>
                <a:cxn ang="0">
                  <a:pos x="connsiteX2" y="connsiteY2"/>
                </a:cxn>
              </a:cxnLst>
              <a:rect l="l" t="t" r="r" b="b"/>
              <a:pathLst>
                <a:path w="7315" h="2286">
                  <a:moveTo>
                    <a:pt x="7315" y="0"/>
                  </a:moveTo>
                  <a:cubicBezTo>
                    <a:pt x="4801" y="0"/>
                    <a:pt x="2515" y="0"/>
                    <a:pt x="0" y="0"/>
                  </a:cubicBezTo>
                  <a:cubicBezTo>
                    <a:pt x="2515" y="0"/>
                    <a:pt x="5029" y="0"/>
                    <a:pt x="7315" y="0"/>
                  </a:cubicBezTo>
                  <a:close/>
                </a:path>
              </a:pathLst>
            </a:custGeom>
            <a:solidFill>
              <a:srgbClr val="FFFFFF"/>
            </a:solidFill>
            <a:ln w="2286" cap="flat">
              <a:noFill/>
              <a:prstDash val="solid"/>
              <a:miter/>
            </a:ln>
          </p:spPr>
          <p:txBody>
            <a:bodyPr rtlCol="0" anchor="ctr"/>
            <a:lstStyle/>
            <a:p>
              <a:endParaRPr lang="en-US"/>
            </a:p>
          </p:txBody>
        </p:sp>
        <p:sp>
          <p:nvSpPr>
            <p:cNvPr id="2266" name="Freeform 649">
              <a:extLst>
                <a:ext uri="{FF2B5EF4-FFF2-40B4-BE49-F238E27FC236}">
                  <a16:creationId xmlns:a16="http://schemas.microsoft.com/office/drawing/2014/main" id="{79AF1045-E8D7-1FEE-CBFF-2D9F3ECB3D30}"/>
                </a:ext>
              </a:extLst>
            </p:cNvPr>
            <p:cNvSpPr/>
            <p:nvPr/>
          </p:nvSpPr>
          <p:spPr>
            <a:xfrm>
              <a:off x="4931054" y="2293315"/>
              <a:ext cx="7543" cy="2286"/>
            </a:xfrm>
            <a:custGeom>
              <a:avLst/>
              <a:gdLst>
                <a:gd name="connsiteX0" fmla="*/ 7544 w 7543"/>
                <a:gd name="connsiteY0" fmla="*/ 0 h 2286"/>
                <a:gd name="connsiteX1" fmla="*/ 0 w 7543"/>
                <a:gd name="connsiteY1" fmla="*/ 0 h 2286"/>
                <a:gd name="connsiteX2" fmla="*/ 7544 w 7543"/>
                <a:gd name="connsiteY2" fmla="*/ 0 h 2286"/>
              </a:gdLst>
              <a:ahLst/>
              <a:cxnLst>
                <a:cxn ang="0">
                  <a:pos x="connsiteX0" y="connsiteY0"/>
                </a:cxn>
                <a:cxn ang="0">
                  <a:pos x="connsiteX1" y="connsiteY1"/>
                </a:cxn>
                <a:cxn ang="0">
                  <a:pos x="connsiteX2" y="connsiteY2"/>
                </a:cxn>
              </a:cxnLst>
              <a:rect l="l" t="t" r="r" b="b"/>
              <a:pathLst>
                <a:path w="7543" h="2286">
                  <a:moveTo>
                    <a:pt x="7544" y="0"/>
                  </a:moveTo>
                  <a:cubicBezTo>
                    <a:pt x="5029" y="0"/>
                    <a:pt x="2515" y="0"/>
                    <a:pt x="0" y="0"/>
                  </a:cubicBezTo>
                  <a:cubicBezTo>
                    <a:pt x="2515" y="0"/>
                    <a:pt x="5029" y="0"/>
                    <a:pt x="7544" y="0"/>
                  </a:cubicBezTo>
                  <a:close/>
                </a:path>
              </a:pathLst>
            </a:custGeom>
            <a:solidFill>
              <a:srgbClr val="FFFFFF"/>
            </a:solidFill>
            <a:ln w="2286" cap="flat">
              <a:noFill/>
              <a:prstDash val="solid"/>
              <a:miter/>
            </a:ln>
          </p:spPr>
          <p:txBody>
            <a:bodyPr rtlCol="0" anchor="ctr"/>
            <a:lstStyle/>
            <a:p>
              <a:endParaRPr lang="en-US"/>
            </a:p>
          </p:txBody>
        </p:sp>
        <p:sp>
          <p:nvSpPr>
            <p:cNvPr id="2267" name="Freeform 650">
              <a:extLst>
                <a:ext uri="{FF2B5EF4-FFF2-40B4-BE49-F238E27FC236}">
                  <a16:creationId xmlns:a16="http://schemas.microsoft.com/office/drawing/2014/main" id="{633AD9CA-51E7-C71D-B231-FDD45F214194}"/>
                </a:ext>
              </a:extLst>
            </p:cNvPr>
            <p:cNvSpPr/>
            <p:nvPr/>
          </p:nvSpPr>
          <p:spPr>
            <a:xfrm>
              <a:off x="5285841" y="2290572"/>
              <a:ext cx="8229" cy="228"/>
            </a:xfrm>
            <a:custGeom>
              <a:avLst/>
              <a:gdLst>
                <a:gd name="connsiteX0" fmla="*/ 8230 w 8229"/>
                <a:gd name="connsiteY0" fmla="*/ 0 h 228"/>
                <a:gd name="connsiteX1" fmla="*/ 0 w 8229"/>
                <a:gd name="connsiteY1" fmla="*/ 229 h 228"/>
                <a:gd name="connsiteX2" fmla="*/ 8230 w 8229"/>
                <a:gd name="connsiteY2" fmla="*/ 0 h 228"/>
              </a:gdLst>
              <a:ahLst/>
              <a:cxnLst>
                <a:cxn ang="0">
                  <a:pos x="connsiteX0" y="connsiteY0"/>
                </a:cxn>
                <a:cxn ang="0">
                  <a:pos x="connsiteX1" y="connsiteY1"/>
                </a:cxn>
                <a:cxn ang="0">
                  <a:pos x="connsiteX2" y="connsiteY2"/>
                </a:cxn>
              </a:cxnLst>
              <a:rect l="l" t="t" r="r" b="b"/>
              <a:pathLst>
                <a:path w="8229" h="228">
                  <a:moveTo>
                    <a:pt x="8230" y="0"/>
                  </a:moveTo>
                  <a:cubicBezTo>
                    <a:pt x="5486" y="0"/>
                    <a:pt x="2743" y="229"/>
                    <a:pt x="0" y="229"/>
                  </a:cubicBezTo>
                  <a:cubicBezTo>
                    <a:pt x="2972" y="0"/>
                    <a:pt x="5715" y="0"/>
                    <a:pt x="8230" y="0"/>
                  </a:cubicBezTo>
                  <a:close/>
                </a:path>
              </a:pathLst>
            </a:custGeom>
            <a:solidFill>
              <a:srgbClr val="FFFFFF"/>
            </a:solidFill>
            <a:ln w="2286" cap="flat">
              <a:noFill/>
              <a:prstDash val="solid"/>
              <a:miter/>
            </a:ln>
          </p:spPr>
          <p:txBody>
            <a:bodyPr rtlCol="0" anchor="ctr"/>
            <a:lstStyle/>
            <a:p>
              <a:endParaRPr lang="en-US"/>
            </a:p>
          </p:txBody>
        </p:sp>
        <p:sp>
          <p:nvSpPr>
            <p:cNvPr id="2268" name="Freeform 651">
              <a:extLst>
                <a:ext uri="{FF2B5EF4-FFF2-40B4-BE49-F238E27FC236}">
                  <a16:creationId xmlns:a16="http://schemas.microsoft.com/office/drawing/2014/main" id="{7400D8E3-3960-E5F2-4AE0-1F5844B85D08}"/>
                </a:ext>
              </a:extLst>
            </p:cNvPr>
            <p:cNvSpPr/>
            <p:nvPr/>
          </p:nvSpPr>
          <p:spPr>
            <a:xfrm>
              <a:off x="5294071" y="2289886"/>
              <a:ext cx="21259" cy="685"/>
            </a:xfrm>
            <a:custGeom>
              <a:avLst/>
              <a:gdLst>
                <a:gd name="connsiteX0" fmla="*/ 21260 w 21259"/>
                <a:gd name="connsiteY0" fmla="*/ 0 h 685"/>
                <a:gd name="connsiteX1" fmla="*/ 0 w 21259"/>
                <a:gd name="connsiteY1" fmla="*/ 686 h 685"/>
                <a:gd name="connsiteX2" fmla="*/ 21260 w 21259"/>
                <a:gd name="connsiteY2" fmla="*/ 0 h 685"/>
              </a:gdLst>
              <a:ahLst/>
              <a:cxnLst>
                <a:cxn ang="0">
                  <a:pos x="connsiteX0" y="connsiteY0"/>
                </a:cxn>
                <a:cxn ang="0">
                  <a:pos x="connsiteX1" y="connsiteY1"/>
                </a:cxn>
                <a:cxn ang="0">
                  <a:pos x="connsiteX2" y="connsiteY2"/>
                </a:cxn>
              </a:cxnLst>
              <a:rect l="l" t="t" r="r" b="b"/>
              <a:pathLst>
                <a:path w="21259" h="685">
                  <a:moveTo>
                    <a:pt x="21260" y="0"/>
                  </a:moveTo>
                  <a:cubicBezTo>
                    <a:pt x="15088" y="229"/>
                    <a:pt x="8001" y="457"/>
                    <a:pt x="0" y="686"/>
                  </a:cubicBezTo>
                  <a:cubicBezTo>
                    <a:pt x="8001" y="457"/>
                    <a:pt x="15088" y="229"/>
                    <a:pt x="21260" y="0"/>
                  </a:cubicBezTo>
                  <a:close/>
                </a:path>
              </a:pathLst>
            </a:custGeom>
            <a:solidFill>
              <a:srgbClr val="FFFFFF"/>
            </a:solidFill>
            <a:ln w="2286" cap="flat">
              <a:noFill/>
              <a:prstDash val="solid"/>
              <a:miter/>
            </a:ln>
          </p:spPr>
          <p:txBody>
            <a:bodyPr rtlCol="0" anchor="ctr"/>
            <a:lstStyle/>
            <a:p>
              <a:endParaRPr lang="en-US"/>
            </a:p>
          </p:txBody>
        </p:sp>
        <p:sp>
          <p:nvSpPr>
            <p:cNvPr id="2269" name="Freeform 652">
              <a:extLst>
                <a:ext uri="{FF2B5EF4-FFF2-40B4-BE49-F238E27FC236}">
                  <a16:creationId xmlns:a16="http://schemas.microsoft.com/office/drawing/2014/main" id="{17C7584C-E836-F1D9-6977-F0A3A54D7489}"/>
                </a:ext>
              </a:extLst>
            </p:cNvPr>
            <p:cNvSpPr/>
            <p:nvPr/>
          </p:nvSpPr>
          <p:spPr>
            <a:xfrm>
              <a:off x="5354193" y="2287828"/>
              <a:ext cx="3200" cy="228"/>
            </a:xfrm>
            <a:custGeom>
              <a:avLst/>
              <a:gdLst>
                <a:gd name="connsiteX0" fmla="*/ 3200 w 3200"/>
                <a:gd name="connsiteY0" fmla="*/ 0 h 228"/>
                <a:gd name="connsiteX1" fmla="*/ 0 w 3200"/>
                <a:gd name="connsiteY1" fmla="*/ 229 h 228"/>
                <a:gd name="connsiteX2" fmla="*/ 3200 w 3200"/>
                <a:gd name="connsiteY2" fmla="*/ 0 h 228"/>
              </a:gdLst>
              <a:ahLst/>
              <a:cxnLst>
                <a:cxn ang="0">
                  <a:pos x="connsiteX0" y="connsiteY0"/>
                </a:cxn>
                <a:cxn ang="0">
                  <a:pos x="connsiteX1" y="connsiteY1"/>
                </a:cxn>
                <a:cxn ang="0">
                  <a:pos x="connsiteX2" y="connsiteY2"/>
                </a:cxn>
              </a:cxnLst>
              <a:rect l="l" t="t" r="r" b="b"/>
              <a:pathLst>
                <a:path w="3200" h="228">
                  <a:moveTo>
                    <a:pt x="3200" y="0"/>
                  </a:moveTo>
                  <a:cubicBezTo>
                    <a:pt x="2057" y="0"/>
                    <a:pt x="914" y="0"/>
                    <a:pt x="0" y="229"/>
                  </a:cubicBezTo>
                  <a:cubicBezTo>
                    <a:pt x="1143" y="0"/>
                    <a:pt x="2057" y="0"/>
                    <a:pt x="3200" y="0"/>
                  </a:cubicBezTo>
                  <a:close/>
                </a:path>
              </a:pathLst>
            </a:custGeom>
            <a:solidFill>
              <a:srgbClr val="FFFFFF"/>
            </a:solidFill>
            <a:ln w="2286" cap="flat">
              <a:noFill/>
              <a:prstDash val="solid"/>
              <a:miter/>
            </a:ln>
          </p:spPr>
          <p:txBody>
            <a:bodyPr rtlCol="0" anchor="ctr"/>
            <a:lstStyle/>
            <a:p>
              <a:endParaRPr lang="en-US"/>
            </a:p>
          </p:txBody>
        </p:sp>
        <p:sp>
          <p:nvSpPr>
            <p:cNvPr id="2270" name="Freeform 653">
              <a:extLst>
                <a:ext uri="{FF2B5EF4-FFF2-40B4-BE49-F238E27FC236}">
                  <a16:creationId xmlns:a16="http://schemas.microsoft.com/office/drawing/2014/main" id="{1B09A32B-7312-33F8-3E55-2CB8F7D8C830}"/>
                </a:ext>
              </a:extLst>
            </p:cNvPr>
            <p:cNvSpPr/>
            <p:nvPr/>
          </p:nvSpPr>
          <p:spPr>
            <a:xfrm>
              <a:off x="5370652" y="2287143"/>
              <a:ext cx="7315" cy="228"/>
            </a:xfrm>
            <a:custGeom>
              <a:avLst/>
              <a:gdLst>
                <a:gd name="connsiteX0" fmla="*/ 7315 w 7315"/>
                <a:gd name="connsiteY0" fmla="*/ 0 h 228"/>
                <a:gd name="connsiteX1" fmla="*/ 0 w 7315"/>
                <a:gd name="connsiteY1" fmla="*/ 229 h 228"/>
                <a:gd name="connsiteX2" fmla="*/ 7315 w 7315"/>
                <a:gd name="connsiteY2" fmla="*/ 0 h 228"/>
              </a:gdLst>
              <a:ahLst/>
              <a:cxnLst>
                <a:cxn ang="0">
                  <a:pos x="connsiteX0" y="connsiteY0"/>
                </a:cxn>
                <a:cxn ang="0">
                  <a:pos x="connsiteX1" y="connsiteY1"/>
                </a:cxn>
                <a:cxn ang="0">
                  <a:pos x="connsiteX2" y="connsiteY2"/>
                </a:cxn>
              </a:cxnLst>
              <a:rect l="l" t="t" r="r" b="b"/>
              <a:pathLst>
                <a:path w="7315" h="228">
                  <a:moveTo>
                    <a:pt x="7315" y="0"/>
                  </a:moveTo>
                  <a:cubicBezTo>
                    <a:pt x="4801" y="0"/>
                    <a:pt x="2286" y="229"/>
                    <a:pt x="0" y="229"/>
                  </a:cubicBezTo>
                  <a:cubicBezTo>
                    <a:pt x="2515" y="0"/>
                    <a:pt x="4801" y="0"/>
                    <a:pt x="7315" y="0"/>
                  </a:cubicBezTo>
                  <a:close/>
                </a:path>
              </a:pathLst>
            </a:custGeom>
            <a:solidFill>
              <a:srgbClr val="FFFFFF"/>
            </a:solidFill>
            <a:ln w="2286" cap="flat">
              <a:noFill/>
              <a:prstDash val="solid"/>
              <a:miter/>
            </a:ln>
          </p:spPr>
          <p:txBody>
            <a:bodyPr rtlCol="0" anchor="ctr"/>
            <a:lstStyle/>
            <a:p>
              <a:endParaRPr lang="en-US"/>
            </a:p>
          </p:txBody>
        </p:sp>
        <p:sp>
          <p:nvSpPr>
            <p:cNvPr id="2271" name="Freeform 654">
              <a:extLst>
                <a:ext uri="{FF2B5EF4-FFF2-40B4-BE49-F238E27FC236}">
                  <a16:creationId xmlns:a16="http://schemas.microsoft.com/office/drawing/2014/main" id="{B1CB3CB4-8084-182E-C5EC-C72591288813}"/>
                </a:ext>
              </a:extLst>
            </p:cNvPr>
            <p:cNvSpPr/>
            <p:nvPr/>
          </p:nvSpPr>
          <p:spPr>
            <a:xfrm>
              <a:off x="5377967" y="2286914"/>
              <a:ext cx="3886" cy="101"/>
            </a:xfrm>
            <a:custGeom>
              <a:avLst/>
              <a:gdLst>
                <a:gd name="connsiteX0" fmla="*/ 3886 w 3886"/>
                <a:gd name="connsiteY0" fmla="*/ 0 h 101"/>
                <a:gd name="connsiteX1" fmla="*/ 0 w 3886"/>
                <a:gd name="connsiteY1" fmla="*/ 0 h 101"/>
                <a:gd name="connsiteX2" fmla="*/ 3886 w 3886"/>
                <a:gd name="connsiteY2" fmla="*/ 0 h 101"/>
              </a:gdLst>
              <a:ahLst/>
              <a:cxnLst>
                <a:cxn ang="0">
                  <a:pos x="connsiteX0" y="connsiteY0"/>
                </a:cxn>
                <a:cxn ang="0">
                  <a:pos x="connsiteX1" y="connsiteY1"/>
                </a:cxn>
                <a:cxn ang="0">
                  <a:pos x="connsiteX2" y="connsiteY2"/>
                </a:cxn>
              </a:cxnLst>
              <a:rect l="l" t="t" r="r" b="b"/>
              <a:pathLst>
                <a:path w="3886" h="101">
                  <a:moveTo>
                    <a:pt x="3886" y="0"/>
                  </a:moveTo>
                  <a:cubicBezTo>
                    <a:pt x="2515" y="0"/>
                    <a:pt x="1372" y="0"/>
                    <a:pt x="0" y="0"/>
                  </a:cubicBezTo>
                  <a:cubicBezTo>
                    <a:pt x="1372" y="229"/>
                    <a:pt x="2515" y="0"/>
                    <a:pt x="3886" y="0"/>
                  </a:cubicBezTo>
                  <a:close/>
                </a:path>
              </a:pathLst>
            </a:custGeom>
            <a:solidFill>
              <a:srgbClr val="FFFFFF"/>
            </a:solidFill>
            <a:ln w="2286" cap="flat">
              <a:noFill/>
              <a:prstDash val="solid"/>
              <a:miter/>
            </a:ln>
          </p:spPr>
          <p:txBody>
            <a:bodyPr rtlCol="0" anchor="ctr"/>
            <a:lstStyle/>
            <a:p>
              <a:endParaRPr lang="en-US"/>
            </a:p>
          </p:txBody>
        </p:sp>
        <p:sp>
          <p:nvSpPr>
            <p:cNvPr id="2272" name="Freeform 655">
              <a:extLst>
                <a:ext uri="{FF2B5EF4-FFF2-40B4-BE49-F238E27FC236}">
                  <a16:creationId xmlns:a16="http://schemas.microsoft.com/office/drawing/2014/main" id="{CB68AE8B-FBC5-F6CC-065F-C009F17342BA}"/>
                </a:ext>
              </a:extLst>
            </p:cNvPr>
            <p:cNvSpPr/>
            <p:nvPr/>
          </p:nvSpPr>
          <p:spPr>
            <a:xfrm>
              <a:off x="5357393" y="2287600"/>
              <a:ext cx="6629" cy="228"/>
            </a:xfrm>
            <a:custGeom>
              <a:avLst/>
              <a:gdLst>
                <a:gd name="connsiteX0" fmla="*/ 6629 w 6629"/>
                <a:gd name="connsiteY0" fmla="*/ 0 h 228"/>
                <a:gd name="connsiteX1" fmla="*/ 0 w 6629"/>
                <a:gd name="connsiteY1" fmla="*/ 229 h 228"/>
                <a:gd name="connsiteX2" fmla="*/ 6629 w 6629"/>
                <a:gd name="connsiteY2" fmla="*/ 0 h 228"/>
              </a:gdLst>
              <a:ahLst/>
              <a:cxnLst>
                <a:cxn ang="0">
                  <a:pos x="connsiteX0" y="connsiteY0"/>
                </a:cxn>
                <a:cxn ang="0">
                  <a:pos x="connsiteX1" y="connsiteY1"/>
                </a:cxn>
                <a:cxn ang="0">
                  <a:pos x="connsiteX2" y="connsiteY2"/>
                </a:cxn>
              </a:cxnLst>
              <a:rect l="l" t="t" r="r" b="b"/>
              <a:pathLst>
                <a:path w="6629" h="228">
                  <a:moveTo>
                    <a:pt x="6629" y="0"/>
                  </a:moveTo>
                  <a:cubicBezTo>
                    <a:pt x="4343" y="0"/>
                    <a:pt x="2057" y="229"/>
                    <a:pt x="0" y="229"/>
                  </a:cubicBezTo>
                  <a:cubicBezTo>
                    <a:pt x="2057" y="0"/>
                    <a:pt x="4343" y="0"/>
                    <a:pt x="6629" y="0"/>
                  </a:cubicBezTo>
                  <a:close/>
                </a:path>
              </a:pathLst>
            </a:custGeom>
            <a:solidFill>
              <a:srgbClr val="FFFFFF"/>
            </a:solidFill>
            <a:ln w="2286" cap="flat">
              <a:noFill/>
              <a:prstDash val="solid"/>
              <a:miter/>
            </a:ln>
          </p:spPr>
          <p:txBody>
            <a:bodyPr rtlCol="0" anchor="ctr"/>
            <a:lstStyle/>
            <a:p>
              <a:endParaRPr lang="en-US"/>
            </a:p>
          </p:txBody>
        </p:sp>
        <p:sp>
          <p:nvSpPr>
            <p:cNvPr id="2273" name="Freeform 656">
              <a:extLst>
                <a:ext uri="{FF2B5EF4-FFF2-40B4-BE49-F238E27FC236}">
                  <a16:creationId xmlns:a16="http://schemas.microsoft.com/office/drawing/2014/main" id="{4A7DFA80-5ADB-0D06-13A2-09D1C7CC99D1}"/>
                </a:ext>
              </a:extLst>
            </p:cNvPr>
            <p:cNvSpPr/>
            <p:nvPr/>
          </p:nvSpPr>
          <p:spPr>
            <a:xfrm>
              <a:off x="5150260" y="665679"/>
              <a:ext cx="192868" cy="191352"/>
            </a:xfrm>
            <a:custGeom>
              <a:avLst/>
              <a:gdLst>
                <a:gd name="connsiteX0" fmla="*/ 96947 w 192868"/>
                <a:gd name="connsiteY0" fmla="*/ 191341 h 191352"/>
                <a:gd name="connsiteX1" fmla="*/ 192502 w 192868"/>
                <a:gd name="connsiteY1" fmla="*/ 93043 h 191352"/>
                <a:gd name="connsiteX2" fmla="*/ 100376 w 192868"/>
                <a:gd name="connsiteY2" fmla="*/ 3 h 191352"/>
                <a:gd name="connsiteX3" fmla="*/ 21 w 192868"/>
                <a:gd name="connsiteY3" fmla="*/ 90300 h 191352"/>
                <a:gd name="connsiteX4" fmla="*/ 96947 w 192868"/>
                <a:gd name="connsiteY4" fmla="*/ 191341 h 19135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2868" h="191352">
                  <a:moveTo>
                    <a:pt x="96947" y="191341"/>
                  </a:moveTo>
                  <a:cubicBezTo>
                    <a:pt x="159355" y="190427"/>
                    <a:pt x="187930" y="169853"/>
                    <a:pt x="192502" y="93043"/>
                  </a:cubicBezTo>
                  <a:cubicBezTo>
                    <a:pt x="197303" y="46638"/>
                    <a:pt x="154326" y="-454"/>
                    <a:pt x="100376" y="3"/>
                  </a:cubicBezTo>
                  <a:cubicBezTo>
                    <a:pt x="49170" y="460"/>
                    <a:pt x="935" y="34979"/>
                    <a:pt x="21" y="90300"/>
                  </a:cubicBezTo>
                  <a:cubicBezTo>
                    <a:pt x="-1122" y="162081"/>
                    <a:pt x="44369" y="192027"/>
                    <a:pt x="96947" y="191341"/>
                  </a:cubicBezTo>
                  <a:close/>
                </a:path>
              </a:pathLst>
            </a:custGeom>
            <a:solidFill>
              <a:srgbClr val="FFFFFF"/>
            </a:solidFill>
            <a:ln w="2286" cap="flat">
              <a:noFill/>
              <a:prstDash val="solid"/>
              <a:miter/>
            </a:ln>
          </p:spPr>
          <p:txBody>
            <a:bodyPr rtlCol="0" anchor="ctr"/>
            <a:lstStyle/>
            <a:p>
              <a:endParaRPr lang="en-US"/>
            </a:p>
          </p:txBody>
        </p:sp>
        <p:sp>
          <p:nvSpPr>
            <p:cNvPr id="2274" name="Freeform 657">
              <a:extLst>
                <a:ext uri="{FF2B5EF4-FFF2-40B4-BE49-F238E27FC236}">
                  <a16:creationId xmlns:a16="http://schemas.microsoft.com/office/drawing/2014/main" id="{CFA21085-BFF4-4EBD-668E-DB42FE446B62}"/>
                </a:ext>
              </a:extLst>
            </p:cNvPr>
            <p:cNvSpPr/>
            <p:nvPr/>
          </p:nvSpPr>
          <p:spPr>
            <a:xfrm>
              <a:off x="4992939" y="559282"/>
              <a:ext cx="439333" cy="903414"/>
            </a:xfrm>
            <a:custGeom>
              <a:avLst/>
              <a:gdLst>
                <a:gd name="connsiteX0" fmla="*/ 94020 w 439333"/>
                <a:gd name="connsiteY0" fmla="*/ 894842 h 903414"/>
                <a:gd name="connsiteX1" fmla="*/ 164886 w 439333"/>
                <a:gd name="connsiteY1" fmla="*/ 877697 h 903414"/>
                <a:gd name="connsiteX2" fmla="*/ 171973 w 439333"/>
                <a:gd name="connsiteY2" fmla="*/ 842264 h 903414"/>
                <a:gd name="connsiteX3" fmla="*/ 199405 w 439333"/>
                <a:gd name="connsiteY3" fmla="*/ 635381 h 903414"/>
                <a:gd name="connsiteX4" fmla="*/ 225008 w 439333"/>
                <a:gd name="connsiteY4" fmla="*/ 591719 h 903414"/>
                <a:gd name="connsiteX5" fmla="*/ 272786 w 439333"/>
                <a:gd name="connsiteY5" fmla="*/ 612978 h 903414"/>
                <a:gd name="connsiteX6" fmla="*/ 319420 w 439333"/>
                <a:gd name="connsiteY6" fmla="*/ 872897 h 903414"/>
                <a:gd name="connsiteX7" fmla="*/ 365597 w 439333"/>
                <a:gd name="connsiteY7" fmla="*/ 900329 h 903414"/>
                <a:gd name="connsiteX8" fmla="*/ 401259 w 439333"/>
                <a:gd name="connsiteY8" fmla="*/ 865124 h 903414"/>
                <a:gd name="connsiteX9" fmla="*/ 380685 w 439333"/>
                <a:gd name="connsiteY9" fmla="*/ 632867 h 903414"/>
                <a:gd name="connsiteX10" fmla="*/ 364911 w 439333"/>
                <a:gd name="connsiteY10" fmla="*/ 491820 h 903414"/>
                <a:gd name="connsiteX11" fmla="*/ 385943 w 439333"/>
                <a:gd name="connsiteY11" fmla="*/ 287452 h 903414"/>
                <a:gd name="connsiteX12" fmla="*/ 430062 w 439333"/>
                <a:gd name="connsiteY12" fmla="*/ 106172 h 903414"/>
                <a:gd name="connsiteX13" fmla="*/ 439206 w 439333"/>
                <a:gd name="connsiteY13" fmla="*/ 37364 h 903414"/>
                <a:gd name="connsiteX14" fmla="*/ 412460 w 439333"/>
                <a:gd name="connsiteY14" fmla="*/ 330 h 903414"/>
                <a:gd name="connsiteX15" fmla="*/ 379770 w 439333"/>
                <a:gd name="connsiteY15" fmla="*/ 28448 h 903414"/>
                <a:gd name="connsiteX16" fmla="*/ 379085 w 439333"/>
                <a:gd name="connsiteY16" fmla="*/ 31191 h 903414"/>
                <a:gd name="connsiteX17" fmla="*/ 354167 w 439333"/>
                <a:gd name="connsiteY17" fmla="*/ 119660 h 903414"/>
                <a:gd name="connsiteX18" fmla="*/ 356682 w 439333"/>
                <a:gd name="connsiteY18" fmla="*/ 140919 h 903414"/>
                <a:gd name="connsiteX19" fmla="*/ 367883 w 439333"/>
                <a:gd name="connsiteY19" fmla="*/ 208356 h 903414"/>
                <a:gd name="connsiteX20" fmla="*/ 331993 w 439333"/>
                <a:gd name="connsiteY20" fmla="*/ 292710 h 903414"/>
                <a:gd name="connsiteX21" fmla="*/ 214493 w 439333"/>
                <a:gd name="connsiteY21" fmla="*/ 309169 h 903414"/>
                <a:gd name="connsiteX22" fmla="*/ 139055 w 439333"/>
                <a:gd name="connsiteY22" fmla="*/ 215672 h 903414"/>
                <a:gd name="connsiteX23" fmla="*/ 124196 w 439333"/>
                <a:gd name="connsiteY23" fmla="*/ 165380 h 903414"/>
                <a:gd name="connsiteX24" fmla="*/ 71389 w 439333"/>
                <a:gd name="connsiteY24" fmla="*/ 64567 h 903414"/>
                <a:gd name="connsiteX25" fmla="*/ 44414 w 439333"/>
                <a:gd name="connsiteY25" fmla="*/ 25705 h 903414"/>
                <a:gd name="connsiteX26" fmla="*/ 33670 w 439333"/>
                <a:gd name="connsiteY26" fmla="*/ 17933 h 903414"/>
                <a:gd name="connsiteX27" fmla="*/ 294 w 439333"/>
                <a:gd name="connsiteY27" fmla="*/ 55194 h 903414"/>
                <a:gd name="connsiteX28" fmla="*/ 8524 w 439333"/>
                <a:gd name="connsiteY28" fmla="*/ 78740 h 903414"/>
                <a:gd name="connsiteX29" fmla="*/ 108651 w 439333"/>
                <a:gd name="connsiteY29" fmla="*/ 329286 h 903414"/>
                <a:gd name="connsiteX30" fmla="*/ 126024 w 439333"/>
                <a:gd name="connsiteY30" fmla="*/ 441300 h 903414"/>
                <a:gd name="connsiteX31" fmla="*/ 115737 w 439333"/>
                <a:gd name="connsiteY31" fmla="*/ 580289 h 903414"/>
                <a:gd name="connsiteX32" fmla="*/ 107736 w 439333"/>
                <a:gd name="connsiteY32" fmla="*/ 668985 h 903414"/>
                <a:gd name="connsiteX33" fmla="*/ 87162 w 439333"/>
                <a:gd name="connsiteY33" fmla="*/ 851637 h 903414"/>
                <a:gd name="connsiteX34" fmla="*/ 94020 w 439333"/>
                <a:gd name="connsiteY34" fmla="*/ 894842 h 903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439333" h="903414">
                  <a:moveTo>
                    <a:pt x="94020" y="894842"/>
                  </a:moveTo>
                  <a:cubicBezTo>
                    <a:pt x="113223" y="911759"/>
                    <a:pt x="157114" y="902386"/>
                    <a:pt x="164886" y="877697"/>
                  </a:cubicBezTo>
                  <a:cubicBezTo>
                    <a:pt x="168544" y="866267"/>
                    <a:pt x="170601" y="854151"/>
                    <a:pt x="171973" y="842264"/>
                  </a:cubicBezTo>
                  <a:cubicBezTo>
                    <a:pt x="180431" y="773227"/>
                    <a:pt x="186832" y="703961"/>
                    <a:pt x="199405" y="635381"/>
                  </a:cubicBezTo>
                  <a:cubicBezTo>
                    <a:pt x="203520" y="612750"/>
                    <a:pt x="207635" y="600634"/>
                    <a:pt x="225008" y="591719"/>
                  </a:cubicBezTo>
                  <a:cubicBezTo>
                    <a:pt x="244896" y="581660"/>
                    <a:pt x="266613" y="591033"/>
                    <a:pt x="272786" y="612978"/>
                  </a:cubicBezTo>
                  <a:cubicBezTo>
                    <a:pt x="277815" y="630809"/>
                    <a:pt x="304790" y="805002"/>
                    <a:pt x="319420" y="872897"/>
                  </a:cubicBezTo>
                  <a:cubicBezTo>
                    <a:pt x="324449" y="897128"/>
                    <a:pt x="341823" y="905815"/>
                    <a:pt x="365597" y="900329"/>
                  </a:cubicBezTo>
                  <a:cubicBezTo>
                    <a:pt x="389600" y="894842"/>
                    <a:pt x="399201" y="889813"/>
                    <a:pt x="401259" y="865124"/>
                  </a:cubicBezTo>
                  <a:cubicBezTo>
                    <a:pt x="401945" y="856895"/>
                    <a:pt x="388000" y="698246"/>
                    <a:pt x="380685" y="632867"/>
                  </a:cubicBezTo>
                  <a:cubicBezTo>
                    <a:pt x="375427" y="585775"/>
                    <a:pt x="366512" y="539369"/>
                    <a:pt x="364911" y="491820"/>
                  </a:cubicBezTo>
                  <a:cubicBezTo>
                    <a:pt x="362625" y="422555"/>
                    <a:pt x="374055" y="355118"/>
                    <a:pt x="385943" y="287452"/>
                  </a:cubicBezTo>
                  <a:cubicBezTo>
                    <a:pt x="396687" y="226187"/>
                    <a:pt x="414289" y="166523"/>
                    <a:pt x="430062" y="106172"/>
                  </a:cubicBezTo>
                  <a:cubicBezTo>
                    <a:pt x="436006" y="83541"/>
                    <a:pt x="440121" y="60909"/>
                    <a:pt x="439206" y="37364"/>
                  </a:cubicBezTo>
                  <a:cubicBezTo>
                    <a:pt x="438292" y="15647"/>
                    <a:pt x="428691" y="2845"/>
                    <a:pt x="412460" y="330"/>
                  </a:cubicBezTo>
                  <a:cubicBezTo>
                    <a:pt x="398058" y="-1956"/>
                    <a:pt x="386857" y="7646"/>
                    <a:pt x="379770" y="28448"/>
                  </a:cubicBezTo>
                  <a:cubicBezTo>
                    <a:pt x="379542" y="29363"/>
                    <a:pt x="379313" y="30277"/>
                    <a:pt x="379085" y="31191"/>
                  </a:cubicBezTo>
                  <a:cubicBezTo>
                    <a:pt x="370855" y="60681"/>
                    <a:pt x="362854" y="90170"/>
                    <a:pt x="354167" y="119660"/>
                  </a:cubicBezTo>
                  <a:cubicBezTo>
                    <a:pt x="351881" y="127432"/>
                    <a:pt x="352796" y="134061"/>
                    <a:pt x="356682" y="140919"/>
                  </a:cubicBezTo>
                  <a:cubicBezTo>
                    <a:pt x="368798" y="161951"/>
                    <a:pt x="370855" y="185039"/>
                    <a:pt x="367883" y="208356"/>
                  </a:cubicBezTo>
                  <a:cubicBezTo>
                    <a:pt x="364226" y="239217"/>
                    <a:pt x="353253" y="274650"/>
                    <a:pt x="331993" y="292710"/>
                  </a:cubicBezTo>
                  <a:cubicBezTo>
                    <a:pt x="298160" y="317856"/>
                    <a:pt x="257927" y="324942"/>
                    <a:pt x="214493" y="309169"/>
                  </a:cubicBezTo>
                  <a:cubicBezTo>
                    <a:pt x="168544" y="292481"/>
                    <a:pt x="144541" y="263220"/>
                    <a:pt x="139055" y="215672"/>
                  </a:cubicBezTo>
                  <a:cubicBezTo>
                    <a:pt x="136997" y="197612"/>
                    <a:pt x="130596" y="181610"/>
                    <a:pt x="124196" y="165380"/>
                  </a:cubicBezTo>
                  <a:cubicBezTo>
                    <a:pt x="110480" y="129718"/>
                    <a:pt x="89906" y="97714"/>
                    <a:pt x="71389" y="64567"/>
                  </a:cubicBezTo>
                  <a:cubicBezTo>
                    <a:pt x="63845" y="50851"/>
                    <a:pt x="53558" y="38507"/>
                    <a:pt x="44414" y="25705"/>
                  </a:cubicBezTo>
                  <a:cubicBezTo>
                    <a:pt x="41671" y="21819"/>
                    <a:pt x="38928" y="18161"/>
                    <a:pt x="33670" y="17933"/>
                  </a:cubicBezTo>
                  <a:cubicBezTo>
                    <a:pt x="17439" y="17018"/>
                    <a:pt x="-2677" y="38964"/>
                    <a:pt x="294" y="55194"/>
                  </a:cubicBezTo>
                  <a:cubicBezTo>
                    <a:pt x="1895" y="63195"/>
                    <a:pt x="4638" y="71425"/>
                    <a:pt x="8524" y="78740"/>
                  </a:cubicBezTo>
                  <a:cubicBezTo>
                    <a:pt x="48986" y="159436"/>
                    <a:pt x="77790" y="244932"/>
                    <a:pt x="108651" y="329286"/>
                  </a:cubicBezTo>
                  <a:cubicBezTo>
                    <a:pt x="121681" y="365176"/>
                    <a:pt x="129453" y="402666"/>
                    <a:pt x="126024" y="441300"/>
                  </a:cubicBezTo>
                  <a:cubicBezTo>
                    <a:pt x="122138" y="487477"/>
                    <a:pt x="117795" y="533883"/>
                    <a:pt x="115737" y="580289"/>
                  </a:cubicBezTo>
                  <a:cubicBezTo>
                    <a:pt x="114366" y="610007"/>
                    <a:pt x="110937" y="639496"/>
                    <a:pt x="107736" y="668985"/>
                  </a:cubicBezTo>
                  <a:cubicBezTo>
                    <a:pt x="101107" y="729793"/>
                    <a:pt x="94020" y="790829"/>
                    <a:pt x="87162" y="851637"/>
                  </a:cubicBezTo>
                  <a:cubicBezTo>
                    <a:pt x="84191" y="879983"/>
                    <a:pt x="89448" y="890499"/>
                    <a:pt x="94020" y="894842"/>
                  </a:cubicBezTo>
                  <a:close/>
                </a:path>
              </a:pathLst>
            </a:custGeom>
            <a:solidFill>
              <a:srgbClr val="FFFFFF"/>
            </a:solidFill>
            <a:ln w="2286" cap="flat">
              <a:noFill/>
              <a:prstDash val="solid"/>
              <a:miter/>
            </a:ln>
          </p:spPr>
          <p:txBody>
            <a:bodyPr rtlCol="0" anchor="ctr"/>
            <a:lstStyle/>
            <a:p>
              <a:endParaRPr lang="en-US"/>
            </a:p>
          </p:txBody>
        </p:sp>
        <p:sp>
          <p:nvSpPr>
            <p:cNvPr id="2275" name="Freeform 658">
              <a:extLst>
                <a:ext uri="{FF2B5EF4-FFF2-40B4-BE49-F238E27FC236}">
                  <a16:creationId xmlns:a16="http://schemas.microsoft.com/office/drawing/2014/main" id="{A5D0D919-4A85-49C0-58CA-1B0EB90B8390}"/>
                </a:ext>
              </a:extLst>
            </p:cNvPr>
            <p:cNvSpPr/>
            <p:nvPr/>
          </p:nvSpPr>
          <p:spPr>
            <a:xfrm>
              <a:off x="5136794" y="1598062"/>
              <a:ext cx="166992" cy="289712"/>
            </a:xfrm>
            <a:custGeom>
              <a:avLst/>
              <a:gdLst>
                <a:gd name="connsiteX0" fmla="*/ 52807 w 166992"/>
                <a:gd name="connsiteY0" fmla="*/ 135869 h 289712"/>
                <a:gd name="connsiteX1" fmla="*/ 72695 w 166992"/>
                <a:gd name="connsiteY1" fmla="*/ 158500 h 289712"/>
                <a:gd name="connsiteX2" fmla="*/ 70637 w 166992"/>
                <a:gd name="connsiteY2" fmla="*/ 172216 h 289712"/>
                <a:gd name="connsiteX3" fmla="*/ 62408 w 166992"/>
                <a:gd name="connsiteY3" fmla="*/ 269142 h 289712"/>
                <a:gd name="connsiteX4" fmla="*/ 80924 w 166992"/>
                <a:gd name="connsiteY4" fmla="*/ 289488 h 289712"/>
                <a:gd name="connsiteX5" fmla="*/ 147676 w 166992"/>
                <a:gd name="connsiteY5" fmla="*/ 289488 h 289712"/>
                <a:gd name="connsiteX6" fmla="*/ 166649 w 166992"/>
                <a:gd name="connsiteY6" fmla="*/ 267314 h 289712"/>
                <a:gd name="connsiteX7" fmla="*/ 161163 w 166992"/>
                <a:gd name="connsiteY7" fmla="*/ 211992 h 289712"/>
                <a:gd name="connsiteX8" fmla="*/ 150190 w 166992"/>
                <a:gd name="connsiteY8" fmla="*/ 31627 h 289712"/>
                <a:gd name="connsiteX9" fmla="*/ 131445 w 166992"/>
                <a:gd name="connsiteY9" fmla="*/ 309 h 289712"/>
                <a:gd name="connsiteX10" fmla="*/ 0 w 166992"/>
                <a:gd name="connsiteY10" fmla="*/ 130611 h 289712"/>
                <a:gd name="connsiteX11" fmla="*/ 52807 w 166992"/>
                <a:gd name="connsiteY11" fmla="*/ 135869 h 2897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66992" h="289712">
                  <a:moveTo>
                    <a:pt x="52807" y="135869"/>
                  </a:moveTo>
                  <a:cubicBezTo>
                    <a:pt x="69952" y="137240"/>
                    <a:pt x="73609" y="141355"/>
                    <a:pt x="72695" y="158500"/>
                  </a:cubicBezTo>
                  <a:cubicBezTo>
                    <a:pt x="72466" y="163072"/>
                    <a:pt x="71095" y="167644"/>
                    <a:pt x="70637" y="172216"/>
                  </a:cubicBezTo>
                  <a:cubicBezTo>
                    <a:pt x="67894" y="204449"/>
                    <a:pt x="65380" y="236910"/>
                    <a:pt x="62408" y="269142"/>
                  </a:cubicBezTo>
                  <a:cubicBezTo>
                    <a:pt x="61036" y="283316"/>
                    <a:pt x="66523" y="289716"/>
                    <a:pt x="80924" y="289488"/>
                  </a:cubicBezTo>
                  <a:cubicBezTo>
                    <a:pt x="103099" y="289031"/>
                    <a:pt x="125501" y="290174"/>
                    <a:pt x="147676" y="289488"/>
                  </a:cubicBezTo>
                  <a:cubicBezTo>
                    <a:pt x="165964" y="288802"/>
                    <a:pt x="168021" y="286287"/>
                    <a:pt x="166649" y="267314"/>
                  </a:cubicBezTo>
                  <a:cubicBezTo>
                    <a:pt x="165506" y="248797"/>
                    <a:pt x="162306" y="230509"/>
                    <a:pt x="161163" y="211992"/>
                  </a:cubicBezTo>
                  <a:cubicBezTo>
                    <a:pt x="157277" y="151871"/>
                    <a:pt x="153619" y="91749"/>
                    <a:pt x="150190" y="31627"/>
                  </a:cubicBezTo>
                  <a:cubicBezTo>
                    <a:pt x="149276" y="17682"/>
                    <a:pt x="144932" y="6024"/>
                    <a:pt x="131445" y="309"/>
                  </a:cubicBezTo>
                  <a:cubicBezTo>
                    <a:pt x="115443" y="-6321"/>
                    <a:pt x="40234" y="95635"/>
                    <a:pt x="0" y="130611"/>
                  </a:cubicBezTo>
                  <a:cubicBezTo>
                    <a:pt x="19660" y="138612"/>
                    <a:pt x="36576" y="134726"/>
                    <a:pt x="52807" y="135869"/>
                  </a:cubicBezTo>
                  <a:close/>
                </a:path>
              </a:pathLst>
            </a:custGeom>
            <a:solidFill>
              <a:srgbClr val="FFFFFF"/>
            </a:solidFill>
            <a:ln w="2286" cap="flat">
              <a:noFill/>
              <a:prstDash val="solid"/>
              <a:miter/>
            </a:ln>
          </p:spPr>
          <p:txBody>
            <a:bodyPr rtlCol="0" anchor="ctr"/>
            <a:lstStyle/>
            <a:p>
              <a:endParaRPr lang="en-US"/>
            </a:p>
          </p:txBody>
        </p:sp>
        <p:sp>
          <p:nvSpPr>
            <p:cNvPr id="2276" name="Freeform 659">
              <a:extLst>
                <a:ext uri="{FF2B5EF4-FFF2-40B4-BE49-F238E27FC236}">
                  <a16:creationId xmlns:a16="http://schemas.microsoft.com/office/drawing/2014/main" id="{ABBC1A7D-CD6D-97FA-02B7-CFD0B9D15FDE}"/>
                </a:ext>
              </a:extLst>
            </p:cNvPr>
            <p:cNvSpPr/>
            <p:nvPr/>
          </p:nvSpPr>
          <p:spPr>
            <a:xfrm>
              <a:off x="5654344" y="1986762"/>
              <a:ext cx="186309" cy="20574"/>
            </a:xfrm>
            <a:custGeom>
              <a:avLst/>
              <a:gdLst>
                <a:gd name="connsiteX0" fmla="*/ 34061 w 186309"/>
                <a:gd name="connsiteY0" fmla="*/ 20345 h 20574"/>
                <a:gd name="connsiteX1" fmla="*/ 128473 w 186309"/>
                <a:gd name="connsiteY1" fmla="*/ 15773 h 20574"/>
                <a:gd name="connsiteX2" fmla="*/ 181966 w 186309"/>
                <a:gd name="connsiteY2" fmla="*/ 2286 h 20574"/>
                <a:gd name="connsiteX3" fmla="*/ 186309 w 186309"/>
                <a:gd name="connsiteY3" fmla="*/ 0 h 20574"/>
                <a:gd name="connsiteX4" fmla="*/ 162763 w 186309"/>
                <a:gd name="connsiteY4" fmla="*/ 1372 h 20574"/>
                <a:gd name="connsiteX5" fmla="*/ 162535 w 186309"/>
                <a:gd name="connsiteY5" fmla="*/ 1372 h 20574"/>
                <a:gd name="connsiteX6" fmla="*/ 139446 w 186309"/>
                <a:gd name="connsiteY6" fmla="*/ 2743 h 20574"/>
                <a:gd name="connsiteX7" fmla="*/ 138989 w 186309"/>
                <a:gd name="connsiteY7" fmla="*/ 2743 h 20574"/>
                <a:gd name="connsiteX8" fmla="*/ 116815 w 186309"/>
                <a:gd name="connsiteY8" fmla="*/ 4115 h 20574"/>
                <a:gd name="connsiteX9" fmla="*/ 115900 w 186309"/>
                <a:gd name="connsiteY9" fmla="*/ 4115 h 20574"/>
                <a:gd name="connsiteX10" fmla="*/ 94640 w 186309"/>
                <a:gd name="connsiteY10" fmla="*/ 5715 h 20574"/>
                <a:gd name="connsiteX11" fmla="*/ 93726 w 186309"/>
                <a:gd name="connsiteY11" fmla="*/ 5715 h 20574"/>
                <a:gd name="connsiteX12" fmla="*/ 83439 w 186309"/>
                <a:gd name="connsiteY12" fmla="*/ 6401 h 20574"/>
                <a:gd name="connsiteX13" fmla="*/ 82753 w 186309"/>
                <a:gd name="connsiteY13" fmla="*/ 6401 h 20574"/>
                <a:gd name="connsiteX14" fmla="*/ 73152 w 186309"/>
                <a:gd name="connsiteY14" fmla="*/ 7087 h 20574"/>
                <a:gd name="connsiteX15" fmla="*/ 72009 w 186309"/>
                <a:gd name="connsiteY15" fmla="*/ 7087 h 20574"/>
                <a:gd name="connsiteX16" fmla="*/ 62408 w 186309"/>
                <a:gd name="connsiteY16" fmla="*/ 7772 h 20574"/>
                <a:gd name="connsiteX17" fmla="*/ 61265 w 186309"/>
                <a:gd name="connsiteY17" fmla="*/ 7772 h 20574"/>
                <a:gd name="connsiteX18" fmla="*/ 52578 w 186309"/>
                <a:gd name="connsiteY18" fmla="*/ 8458 h 20574"/>
                <a:gd name="connsiteX19" fmla="*/ 51664 w 186309"/>
                <a:gd name="connsiteY19" fmla="*/ 8458 h 20574"/>
                <a:gd name="connsiteX20" fmla="*/ 42977 w 186309"/>
                <a:gd name="connsiteY20" fmla="*/ 9144 h 20574"/>
                <a:gd name="connsiteX21" fmla="*/ 41148 w 186309"/>
                <a:gd name="connsiteY21" fmla="*/ 9373 h 20574"/>
                <a:gd name="connsiteX22" fmla="*/ 33147 w 186309"/>
                <a:gd name="connsiteY22" fmla="*/ 10058 h 20574"/>
                <a:gd name="connsiteX23" fmla="*/ 32690 w 186309"/>
                <a:gd name="connsiteY23" fmla="*/ 10058 h 20574"/>
                <a:gd name="connsiteX24" fmla="*/ 24689 w 186309"/>
                <a:gd name="connsiteY24" fmla="*/ 10744 h 20574"/>
                <a:gd name="connsiteX25" fmla="*/ 22860 w 186309"/>
                <a:gd name="connsiteY25" fmla="*/ 10973 h 20574"/>
                <a:gd name="connsiteX26" fmla="*/ 15088 w 186309"/>
                <a:gd name="connsiteY26" fmla="*/ 11659 h 20574"/>
                <a:gd name="connsiteX27" fmla="*/ 13716 w 186309"/>
                <a:gd name="connsiteY27" fmla="*/ 11887 h 20574"/>
                <a:gd name="connsiteX28" fmla="*/ 13259 w 186309"/>
                <a:gd name="connsiteY28" fmla="*/ 11887 h 20574"/>
                <a:gd name="connsiteX29" fmla="*/ 12344 w 186309"/>
                <a:gd name="connsiteY29" fmla="*/ 11887 h 20574"/>
                <a:gd name="connsiteX30" fmla="*/ 0 w 186309"/>
                <a:gd name="connsiteY30" fmla="*/ 13030 h 20574"/>
                <a:gd name="connsiteX31" fmla="*/ 3658 w 186309"/>
                <a:gd name="connsiteY31" fmla="*/ 20117 h 20574"/>
                <a:gd name="connsiteX32" fmla="*/ 34061 w 186309"/>
                <a:gd name="connsiteY32" fmla="*/ 20345 h 205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86309" h="20574">
                  <a:moveTo>
                    <a:pt x="34061" y="20345"/>
                  </a:moveTo>
                  <a:cubicBezTo>
                    <a:pt x="65608" y="19660"/>
                    <a:pt x="97155" y="19202"/>
                    <a:pt x="128473" y="15773"/>
                  </a:cubicBezTo>
                  <a:cubicBezTo>
                    <a:pt x="146761" y="12802"/>
                    <a:pt x="164592" y="8458"/>
                    <a:pt x="181966" y="2286"/>
                  </a:cubicBezTo>
                  <a:cubicBezTo>
                    <a:pt x="183337" y="1600"/>
                    <a:pt x="184937" y="914"/>
                    <a:pt x="186309" y="0"/>
                  </a:cubicBezTo>
                  <a:cubicBezTo>
                    <a:pt x="178537" y="457"/>
                    <a:pt x="170536" y="914"/>
                    <a:pt x="162763" y="1372"/>
                  </a:cubicBezTo>
                  <a:cubicBezTo>
                    <a:pt x="162763" y="1372"/>
                    <a:pt x="162763" y="1372"/>
                    <a:pt x="162535" y="1372"/>
                  </a:cubicBezTo>
                  <a:cubicBezTo>
                    <a:pt x="154762" y="1829"/>
                    <a:pt x="147218" y="2286"/>
                    <a:pt x="139446" y="2743"/>
                  </a:cubicBezTo>
                  <a:cubicBezTo>
                    <a:pt x="139217" y="2743"/>
                    <a:pt x="139217" y="2743"/>
                    <a:pt x="138989" y="2743"/>
                  </a:cubicBezTo>
                  <a:cubicBezTo>
                    <a:pt x="131445" y="3200"/>
                    <a:pt x="124130" y="3658"/>
                    <a:pt x="116815" y="4115"/>
                  </a:cubicBezTo>
                  <a:cubicBezTo>
                    <a:pt x="116586" y="4115"/>
                    <a:pt x="116357" y="4115"/>
                    <a:pt x="115900" y="4115"/>
                  </a:cubicBezTo>
                  <a:cubicBezTo>
                    <a:pt x="108585" y="4572"/>
                    <a:pt x="101498" y="5029"/>
                    <a:pt x="94640" y="5715"/>
                  </a:cubicBezTo>
                  <a:cubicBezTo>
                    <a:pt x="94412" y="5715"/>
                    <a:pt x="93955" y="5715"/>
                    <a:pt x="93726" y="5715"/>
                  </a:cubicBezTo>
                  <a:cubicBezTo>
                    <a:pt x="90297" y="5944"/>
                    <a:pt x="86868" y="6172"/>
                    <a:pt x="83439" y="6401"/>
                  </a:cubicBezTo>
                  <a:cubicBezTo>
                    <a:pt x="83210" y="6401"/>
                    <a:pt x="82982" y="6401"/>
                    <a:pt x="82753" y="6401"/>
                  </a:cubicBezTo>
                  <a:cubicBezTo>
                    <a:pt x="79553" y="6629"/>
                    <a:pt x="76352" y="6858"/>
                    <a:pt x="73152" y="7087"/>
                  </a:cubicBezTo>
                  <a:cubicBezTo>
                    <a:pt x="72695" y="7087"/>
                    <a:pt x="72466" y="7087"/>
                    <a:pt x="72009" y="7087"/>
                  </a:cubicBezTo>
                  <a:cubicBezTo>
                    <a:pt x="68809" y="7315"/>
                    <a:pt x="65608" y="7544"/>
                    <a:pt x="62408" y="7772"/>
                  </a:cubicBezTo>
                  <a:cubicBezTo>
                    <a:pt x="61951" y="7772"/>
                    <a:pt x="61493" y="7772"/>
                    <a:pt x="61265" y="7772"/>
                  </a:cubicBezTo>
                  <a:cubicBezTo>
                    <a:pt x="58293" y="8001"/>
                    <a:pt x="55550" y="8230"/>
                    <a:pt x="52578" y="8458"/>
                  </a:cubicBezTo>
                  <a:cubicBezTo>
                    <a:pt x="52349" y="8458"/>
                    <a:pt x="51892" y="8458"/>
                    <a:pt x="51664" y="8458"/>
                  </a:cubicBezTo>
                  <a:cubicBezTo>
                    <a:pt x="48692" y="8687"/>
                    <a:pt x="45720" y="8915"/>
                    <a:pt x="42977" y="9144"/>
                  </a:cubicBezTo>
                  <a:cubicBezTo>
                    <a:pt x="42291" y="9144"/>
                    <a:pt x="41834" y="9144"/>
                    <a:pt x="41148" y="9373"/>
                  </a:cubicBezTo>
                  <a:cubicBezTo>
                    <a:pt x="38405" y="9601"/>
                    <a:pt x="35662" y="9830"/>
                    <a:pt x="33147" y="10058"/>
                  </a:cubicBezTo>
                  <a:cubicBezTo>
                    <a:pt x="32918" y="10058"/>
                    <a:pt x="32690" y="10058"/>
                    <a:pt x="32690" y="10058"/>
                  </a:cubicBezTo>
                  <a:cubicBezTo>
                    <a:pt x="29947" y="10287"/>
                    <a:pt x="27203" y="10516"/>
                    <a:pt x="24689" y="10744"/>
                  </a:cubicBezTo>
                  <a:cubicBezTo>
                    <a:pt x="24003" y="10744"/>
                    <a:pt x="23546" y="10744"/>
                    <a:pt x="22860" y="10973"/>
                  </a:cubicBezTo>
                  <a:cubicBezTo>
                    <a:pt x="20117" y="11201"/>
                    <a:pt x="17602" y="11430"/>
                    <a:pt x="15088" y="11659"/>
                  </a:cubicBezTo>
                  <a:cubicBezTo>
                    <a:pt x="14630" y="11659"/>
                    <a:pt x="14173" y="11659"/>
                    <a:pt x="13716" y="11887"/>
                  </a:cubicBezTo>
                  <a:cubicBezTo>
                    <a:pt x="13487" y="11887"/>
                    <a:pt x="13259" y="11887"/>
                    <a:pt x="13259" y="11887"/>
                  </a:cubicBezTo>
                  <a:cubicBezTo>
                    <a:pt x="13030" y="11887"/>
                    <a:pt x="12802" y="11887"/>
                    <a:pt x="12344" y="11887"/>
                  </a:cubicBezTo>
                  <a:cubicBezTo>
                    <a:pt x="8915" y="12344"/>
                    <a:pt x="4572" y="12802"/>
                    <a:pt x="0" y="13030"/>
                  </a:cubicBezTo>
                  <a:cubicBezTo>
                    <a:pt x="1372" y="15316"/>
                    <a:pt x="2515" y="17602"/>
                    <a:pt x="3658" y="20117"/>
                  </a:cubicBezTo>
                  <a:cubicBezTo>
                    <a:pt x="13945" y="20803"/>
                    <a:pt x="24003" y="20574"/>
                    <a:pt x="34061" y="20345"/>
                  </a:cubicBezTo>
                  <a:close/>
                </a:path>
              </a:pathLst>
            </a:custGeom>
            <a:solidFill>
              <a:srgbClr val="FFFFFF"/>
            </a:solidFill>
            <a:ln w="2286" cap="flat">
              <a:noFill/>
              <a:prstDash val="solid"/>
              <a:miter/>
            </a:ln>
          </p:spPr>
          <p:txBody>
            <a:bodyPr rtlCol="0" anchor="ctr"/>
            <a:lstStyle/>
            <a:p>
              <a:endParaRPr lang="en-US"/>
            </a:p>
          </p:txBody>
        </p:sp>
        <p:sp>
          <p:nvSpPr>
            <p:cNvPr id="2277" name="Freeform 660">
              <a:extLst>
                <a:ext uri="{FF2B5EF4-FFF2-40B4-BE49-F238E27FC236}">
                  <a16:creationId xmlns:a16="http://schemas.microsoft.com/office/drawing/2014/main" id="{E8824C2E-DBA4-459A-5EB8-52CCF74B61E3}"/>
                </a:ext>
              </a:extLst>
            </p:cNvPr>
            <p:cNvSpPr/>
            <p:nvPr/>
          </p:nvSpPr>
          <p:spPr>
            <a:xfrm>
              <a:off x="4457852" y="1982876"/>
              <a:ext cx="1643862" cy="308838"/>
            </a:xfrm>
            <a:custGeom>
              <a:avLst/>
              <a:gdLst>
                <a:gd name="connsiteX0" fmla="*/ 1642263 w 1643862"/>
                <a:gd name="connsiteY0" fmla="*/ 22860 h 308838"/>
                <a:gd name="connsiteX1" fmla="*/ 1639291 w 1643862"/>
                <a:gd name="connsiteY1" fmla="*/ 16002 h 308838"/>
                <a:gd name="connsiteX2" fmla="*/ 1618031 w 1643862"/>
                <a:gd name="connsiteY2" fmla="*/ 5486 h 308838"/>
                <a:gd name="connsiteX3" fmla="*/ 1615745 w 1643862"/>
                <a:gd name="connsiteY3" fmla="*/ 4801 h 308838"/>
                <a:gd name="connsiteX4" fmla="*/ 1615059 w 1643862"/>
                <a:gd name="connsiteY4" fmla="*/ 4572 h 308838"/>
                <a:gd name="connsiteX5" fmla="*/ 1613002 w 1643862"/>
                <a:gd name="connsiteY5" fmla="*/ 4115 h 308838"/>
                <a:gd name="connsiteX6" fmla="*/ 1612316 w 1643862"/>
                <a:gd name="connsiteY6" fmla="*/ 3886 h 308838"/>
                <a:gd name="connsiteX7" fmla="*/ 1609573 w 1643862"/>
                <a:gd name="connsiteY7" fmla="*/ 3429 h 308838"/>
                <a:gd name="connsiteX8" fmla="*/ 1608658 w 1643862"/>
                <a:gd name="connsiteY8" fmla="*/ 3200 h 308838"/>
                <a:gd name="connsiteX9" fmla="*/ 1606601 w 1643862"/>
                <a:gd name="connsiteY9" fmla="*/ 2972 h 308838"/>
                <a:gd name="connsiteX10" fmla="*/ 1605458 w 1643862"/>
                <a:gd name="connsiteY10" fmla="*/ 2743 h 308838"/>
                <a:gd name="connsiteX11" fmla="*/ 1602943 w 1643862"/>
                <a:gd name="connsiteY11" fmla="*/ 2515 h 308838"/>
                <a:gd name="connsiteX12" fmla="*/ 1601115 w 1643862"/>
                <a:gd name="connsiteY12" fmla="*/ 2286 h 308838"/>
                <a:gd name="connsiteX13" fmla="*/ 1599286 w 1643862"/>
                <a:gd name="connsiteY13" fmla="*/ 2057 h 308838"/>
                <a:gd name="connsiteX14" fmla="*/ 1597457 w 1643862"/>
                <a:gd name="connsiteY14" fmla="*/ 1829 h 308838"/>
                <a:gd name="connsiteX15" fmla="*/ 1595857 w 1643862"/>
                <a:gd name="connsiteY15" fmla="*/ 1600 h 308838"/>
                <a:gd name="connsiteX16" fmla="*/ 1591742 w 1643862"/>
                <a:gd name="connsiteY16" fmla="*/ 1143 h 308838"/>
                <a:gd name="connsiteX17" fmla="*/ 1590828 w 1643862"/>
                <a:gd name="connsiteY17" fmla="*/ 1143 h 308838"/>
                <a:gd name="connsiteX18" fmla="*/ 1588313 w 1643862"/>
                <a:gd name="connsiteY18" fmla="*/ 914 h 308838"/>
                <a:gd name="connsiteX19" fmla="*/ 1587170 w 1643862"/>
                <a:gd name="connsiteY19" fmla="*/ 914 h 308838"/>
                <a:gd name="connsiteX20" fmla="*/ 1578026 w 1643862"/>
                <a:gd name="connsiteY20" fmla="*/ 229 h 308838"/>
                <a:gd name="connsiteX21" fmla="*/ 1577569 w 1643862"/>
                <a:gd name="connsiteY21" fmla="*/ 229 h 308838"/>
                <a:gd name="connsiteX22" fmla="*/ 1574140 w 1643862"/>
                <a:gd name="connsiteY22" fmla="*/ 0 h 308838"/>
                <a:gd name="connsiteX23" fmla="*/ 1575511 w 1643862"/>
                <a:gd name="connsiteY23" fmla="*/ 13945 h 308838"/>
                <a:gd name="connsiteX24" fmla="*/ 1551737 w 1643862"/>
                <a:gd name="connsiteY24" fmla="*/ 71323 h 308838"/>
                <a:gd name="connsiteX25" fmla="*/ 1405433 w 1643862"/>
                <a:gd name="connsiteY25" fmla="*/ 167335 h 308838"/>
                <a:gd name="connsiteX26" fmla="*/ 1245413 w 1643862"/>
                <a:gd name="connsiteY26" fmla="*/ 185623 h 308838"/>
                <a:gd name="connsiteX27" fmla="*/ 905485 w 1643862"/>
                <a:gd name="connsiteY27" fmla="*/ 186538 h 308838"/>
                <a:gd name="connsiteX28" fmla="*/ 556641 w 1643862"/>
                <a:gd name="connsiteY28" fmla="*/ 182880 h 308838"/>
                <a:gd name="connsiteX29" fmla="*/ 206654 w 1643862"/>
                <a:gd name="connsiteY29" fmla="*/ 186080 h 308838"/>
                <a:gd name="connsiteX30" fmla="*/ 0 w 1643862"/>
                <a:gd name="connsiteY30" fmla="*/ 176708 h 308838"/>
                <a:gd name="connsiteX31" fmla="*/ 686 w 1643862"/>
                <a:gd name="connsiteY31" fmla="*/ 183794 h 308838"/>
                <a:gd name="connsiteX32" fmla="*/ 686 w 1643862"/>
                <a:gd name="connsiteY32" fmla="*/ 183794 h 308838"/>
                <a:gd name="connsiteX33" fmla="*/ 914 w 1643862"/>
                <a:gd name="connsiteY33" fmla="*/ 187223 h 308838"/>
                <a:gd name="connsiteX34" fmla="*/ 914 w 1643862"/>
                <a:gd name="connsiteY34" fmla="*/ 187223 h 308838"/>
                <a:gd name="connsiteX35" fmla="*/ 1143 w 1643862"/>
                <a:gd name="connsiteY35" fmla="*/ 190424 h 308838"/>
                <a:gd name="connsiteX36" fmla="*/ 1143 w 1643862"/>
                <a:gd name="connsiteY36" fmla="*/ 191110 h 308838"/>
                <a:gd name="connsiteX37" fmla="*/ 1372 w 1643862"/>
                <a:gd name="connsiteY37" fmla="*/ 193624 h 308838"/>
                <a:gd name="connsiteX38" fmla="*/ 1372 w 1643862"/>
                <a:gd name="connsiteY38" fmla="*/ 194539 h 308838"/>
                <a:gd name="connsiteX39" fmla="*/ 1600 w 1643862"/>
                <a:gd name="connsiteY39" fmla="*/ 196596 h 308838"/>
                <a:gd name="connsiteX40" fmla="*/ 1829 w 1643862"/>
                <a:gd name="connsiteY40" fmla="*/ 198196 h 308838"/>
                <a:gd name="connsiteX41" fmla="*/ 2057 w 1643862"/>
                <a:gd name="connsiteY41" fmla="*/ 199568 h 308838"/>
                <a:gd name="connsiteX42" fmla="*/ 2286 w 1643862"/>
                <a:gd name="connsiteY42" fmla="*/ 202311 h 308838"/>
                <a:gd name="connsiteX43" fmla="*/ 11887 w 1643862"/>
                <a:gd name="connsiteY43" fmla="*/ 271348 h 308838"/>
                <a:gd name="connsiteX44" fmla="*/ 12344 w 1643862"/>
                <a:gd name="connsiteY44" fmla="*/ 274091 h 308838"/>
                <a:gd name="connsiteX45" fmla="*/ 13487 w 1643862"/>
                <a:gd name="connsiteY45" fmla="*/ 278892 h 308838"/>
                <a:gd name="connsiteX46" fmla="*/ 14402 w 1643862"/>
                <a:gd name="connsiteY46" fmla="*/ 283007 h 308838"/>
                <a:gd name="connsiteX47" fmla="*/ 15316 w 1643862"/>
                <a:gd name="connsiteY47" fmla="*/ 286207 h 308838"/>
                <a:gd name="connsiteX48" fmla="*/ 16002 w 1643862"/>
                <a:gd name="connsiteY48" fmla="*/ 288265 h 308838"/>
                <a:gd name="connsiteX49" fmla="*/ 16459 w 1643862"/>
                <a:gd name="connsiteY49" fmla="*/ 289636 h 308838"/>
                <a:gd name="connsiteX50" fmla="*/ 19202 w 1643862"/>
                <a:gd name="connsiteY50" fmla="*/ 294894 h 308838"/>
                <a:gd name="connsiteX51" fmla="*/ 19888 w 1643862"/>
                <a:gd name="connsiteY51" fmla="*/ 295580 h 308838"/>
                <a:gd name="connsiteX52" fmla="*/ 21031 w 1643862"/>
                <a:gd name="connsiteY52" fmla="*/ 296723 h 308838"/>
                <a:gd name="connsiteX53" fmla="*/ 24003 w 1643862"/>
                <a:gd name="connsiteY53" fmla="*/ 298323 h 308838"/>
                <a:gd name="connsiteX54" fmla="*/ 26518 w 1643862"/>
                <a:gd name="connsiteY54" fmla="*/ 299009 h 308838"/>
                <a:gd name="connsiteX55" fmla="*/ 34290 w 1643862"/>
                <a:gd name="connsiteY55" fmla="*/ 300152 h 308838"/>
                <a:gd name="connsiteX56" fmla="*/ 38405 w 1643862"/>
                <a:gd name="connsiteY56" fmla="*/ 300380 h 308838"/>
                <a:gd name="connsiteX57" fmla="*/ 40691 w 1643862"/>
                <a:gd name="connsiteY57" fmla="*/ 300380 h 308838"/>
                <a:gd name="connsiteX58" fmla="*/ 48235 w 1643862"/>
                <a:gd name="connsiteY58" fmla="*/ 300609 h 308838"/>
                <a:gd name="connsiteX59" fmla="*/ 156591 w 1643862"/>
                <a:gd name="connsiteY59" fmla="*/ 305867 h 308838"/>
                <a:gd name="connsiteX60" fmla="*/ 164363 w 1643862"/>
                <a:gd name="connsiteY60" fmla="*/ 306324 h 308838"/>
                <a:gd name="connsiteX61" fmla="*/ 169393 w 1643862"/>
                <a:gd name="connsiteY61" fmla="*/ 306553 h 308838"/>
                <a:gd name="connsiteX62" fmla="*/ 184709 w 1643862"/>
                <a:gd name="connsiteY62" fmla="*/ 307010 h 308838"/>
                <a:gd name="connsiteX63" fmla="*/ 191795 w 1643862"/>
                <a:gd name="connsiteY63" fmla="*/ 307238 h 308838"/>
                <a:gd name="connsiteX64" fmla="*/ 195910 w 1643862"/>
                <a:gd name="connsiteY64" fmla="*/ 307238 h 308838"/>
                <a:gd name="connsiteX65" fmla="*/ 203911 w 1643862"/>
                <a:gd name="connsiteY65" fmla="*/ 307467 h 308838"/>
                <a:gd name="connsiteX66" fmla="*/ 208255 w 1643862"/>
                <a:gd name="connsiteY66" fmla="*/ 307467 h 308838"/>
                <a:gd name="connsiteX67" fmla="*/ 217170 w 1643862"/>
                <a:gd name="connsiteY67" fmla="*/ 307696 h 308838"/>
                <a:gd name="connsiteX68" fmla="*/ 221742 w 1643862"/>
                <a:gd name="connsiteY68" fmla="*/ 307696 h 308838"/>
                <a:gd name="connsiteX69" fmla="*/ 226543 w 1643862"/>
                <a:gd name="connsiteY69" fmla="*/ 307696 h 308838"/>
                <a:gd name="connsiteX70" fmla="*/ 241402 w 1643862"/>
                <a:gd name="connsiteY70" fmla="*/ 307924 h 308838"/>
                <a:gd name="connsiteX71" fmla="*/ 246659 w 1643862"/>
                <a:gd name="connsiteY71" fmla="*/ 307924 h 308838"/>
                <a:gd name="connsiteX72" fmla="*/ 252146 w 1643862"/>
                <a:gd name="connsiteY72" fmla="*/ 307924 h 308838"/>
                <a:gd name="connsiteX73" fmla="*/ 274549 w 1643862"/>
                <a:gd name="connsiteY73" fmla="*/ 308153 h 308838"/>
                <a:gd name="connsiteX74" fmla="*/ 274777 w 1643862"/>
                <a:gd name="connsiteY74" fmla="*/ 308153 h 308838"/>
                <a:gd name="connsiteX75" fmla="*/ 286664 w 1643862"/>
                <a:gd name="connsiteY75" fmla="*/ 308381 h 308838"/>
                <a:gd name="connsiteX76" fmla="*/ 292837 w 1643862"/>
                <a:gd name="connsiteY76" fmla="*/ 308381 h 308838"/>
                <a:gd name="connsiteX77" fmla="*/ 305181 w 1643862"/>
                <a:gd name="connsiteY77" fmla="*/ 308381 h 308838"/>
                <a:gd name="connsiteX78" fmla="*/ 305181 w 1643862"/>
                <a:gd name="connsiteY78" fmla="*/ 308381 h 308838"/>
                <a:gd name="connsiteX79" fmla="*/ 330784 w 1643862"/>
                <a:gd name="connsiteY79" fmla="*/ 308610 h 308838"/>
                <a:gd name="connsiteX80" fmla="*/ 330784 w 1643862"/>
                <a:gd name="connsiteY80" fmla="*/ 308610 h 308838"/>
                <a:gd name="connsiteX81" fmla="*/ 364617 w 1643862"/>
                <a:gd name="connsiteY81" fmla="*/ 308839 h 308838"/>
                <a:gd name="connsiteX82" fmla="*/ 378562 w 1643862"/>
                <a:gd name="connsiteY82" fmla="*/ 308839 h 308838"/>
                <a:gd name="connsiteX83" fmla="*/ 392735 w 1643862"/>
                <a:gd name="connsiteY83" fmla="*/ 308839 h 308838"/>
                <a:gd name="connsiteX84" fmla="*/ 407137 w 1643862"/>
                <a:gd name="connsiteY84" fmla="*/ 308839 h 308838"/>
                <a:gd name="connsiteX85" fmla="*/ 414452 w 1643862"/>
                <a:gd name="connsiteY85" fmla="*/ 308839 h 308838"/>
                <a:gd name="connsiteX86" fmla="*/ 429082 w 1643862"/>
                <a:gd name="connsiteY86" fmla="*/ 308839 h 308838"/>
                <a:gd name="connsiteX87" fmla="*/ 458800 w 1643862"/>
                <a:gd name="connsiteY87" fmla="*/ 308839 h 308838"/>
                <a:gd name="connsiteX88" fmla="*/ 473659 w 1643862"/>
                <a:gd name="connsiteY88" fmla="*/ 308839 h 308838"/>
                <a:gd name="connsiteX89" fmla="*/ 481203 w 1643862"/>
                <a:gd name="connsiteY89" fmla="*/ 308839 h 308838"/>
                <a:gd name="connsiteX90" fmla="*/ 496291 w 1643862"/>
                <a:gd name="connsiteY90" fmla="*/ 308839 h 308838"/>
                <a:gd name="connsiteX91" fmla="*/ 503834 w 1643862"/>
                <a:gd name="connsiteY91" fmla="*/ 308839 h 308838"/>
                <a:gd name="connsiteX92" fmla="*/ 518922 w 1643862"/>
                <a:gd name="connsiteY92" fmla="*/ 308839 h 308838"/>
                <a:gd name="connsiteX93" fmla="*/ 526466 w 1643862"/>
                <a:gd name="connsiteY93" fmla="*/ 308839 h 308838"/>
                <a:gd name="connsiteX94" fmla="*/ 601218 w 1643862"/>
                <a:gd name="connsiteY94" fmla="*/ 308610 h 308838"/>
                <a:gd name="connsiteX95" fmla="*/ 665912 w 1643862"/>
                <a:gd name="connsiteY95" fmla="*/ 308381 h 308838"/>
                <a:gd name="connsiteX96" fmla="*/ 679628 w 1643862"/>
                <a:gd name="connsiteY96" fmla="*/ 308381 h 308838"/>
                <a:gd name="connsiteX97" fmla="*/ 719404 w 1643862"/>
                <a:gd name="connsiteY97" fmla="*/ 308153 h 308838"/>
                <a:gd name="connsiteX98" fmla="*/ 725805 w 1643862"/>
                <a:gd name="connsiteY98" fmla="*/ 308153 h 308838"/>
                <a:gd name="connsiteX99" fmla="*/ 738378 w 1643862"/>
                <a:gd name="connsiteY99" fmla="*/ 307924 h 308838"/>
                <a:gd name="connsiteX100" fmla="*/ 750494 w 1643862"/>
                <a:gd name="connsiteY100" fmla="*/ 307696 h 308838"/>
                <a:gd name="connsiteX101" fmla="*/ 756437 w 1643862"/>
                <a:gd name="connsiteY101" fmla="*/ 307696 h 308838"/>
                <a:gd name="connsiteX102" fmla="*/ 768096 w 1643862"/>
                <a:gd name="connsiteY102" fmla="*/ 307467 h 308838"/>
                <a:gd name="connsiteX103" fmla="*/ 779297 w 1643862"/>
                <a:gd name="connsiteY103" fmla="*/ 307238 h 308838"/>
                <a:gd name="connsiteX104" fmla="*/ 790042 w 1643862"/>
                <a:gd name="connsiteY104" fmla="*/ 307010 h 308838"/>
                <a:gd name="connsiteX105" fmla="*/ 800329 w 1643862"/>
                <a:gd name="connsiteY105" fmla="*/ 306781 h 308838"/>
                <a:gd name="connsiteX106" fmla="*/ 805358 w 1643862"/>
                <a:gd name="connsiteY106" fmla="*/ 306781 h 308838"/>
                <a:gd name="connsiteX107" fmla="*/ 814959 w 1643862"/>
                <a:gd name="connsiteY107" fmla="*/ 306553 h 308838"/>
                <a:gd name="connsiteX108" fmla="*/ 819531 w 1643862"/>
                <a:gd name="connsiteY108" fmla="*/ 306553 h 308838"/>
                <a:gd name="connsiteX109" fmla="*/ 828218 w 1643862"/>
                <a:gd name="connsiteY109" fmla="*/ 306324 h 308838"/>
                <a:gd name="connsiteX110" fmla="*/ 836447 w 1643862"/>
                <a:gd name="connsiteY110" fmla="*/ 306095 h 308838"/>
                <a:gd name="connsiteX111" fmla="*/ 857707 w 1643862"/>
                <a:gd name="connsiteY111" fmla="*/ 305410 h 308838"/>
                <a:gd name="connsiteX112" fmla="*/ 875081 w 1643862"/>
                <a:gd name="connsiteY112" fmla="*/ 304495 h 308838"/>
                <a:gd name="connsiteX113" fmla="*/ 890626 w 1643862"/>
                <a:gd name="connsiteY113" fmla="*/ 303581 h 308838"/>
                <a:gd name="connsiteX114" fmla="*/ 896569 w 1643862"/>
                <a:gd name="connsiteY114" fmla="*/ 303352 h 308838"/>
                <a:gd name="connsiteX115" fmla="*/ 899770 w 1643862"/>
                <a:gd name="connsiteY115" fmla="*/ 303124 h 308838"/>
                <a:gd name="connsiteX116" fmla="*/ 906399 w 1643862"/>
                <a:gd name="connsiteY116" fmla="*/ 302895 h 308838"/>
                <a:gd name="connsiteX117" fmla="*/ 913028 w 1643862"/>
                <a:gd name="connsiteY117" fmla="*/ 302666 h 308838"/>
                <a:gd name="connsiteX118" fmla="*/ 920344 w 1643862"/>
                <a:gd name="connsiteY118" fmla="*/ 302438 h 308838"/>
                <a:gd name="connsiteX119" fmla="*/ 924230 w 1643862"/>
                <a:gd name="connsiteY119" fmla="*/ 302438 h 308838"/>
                <a:gd name="connsiteX120" fmla="*/ 931774 w 1643862"/>
                <a:gd name="connsiteY120" fmla="*/ 302209 h 308838"/>
                <a:gd name="connsiteX121" fmla="*/ 932002 w 1643862"/>
                <a:gd name="connsiteY121" fmla="*/ 302209 h 308838"/>
                <a:gd name="connsiteX122" fmla="*/ 943889 w 1643862"/>
                <a:gd name="connsiteY122" fmla="*/ 301981 h 308838"/>
                <a:gd name="connsiteX123" fmla="*/ 952348 w 1643862"/>
                <a:gd name="connsiteY123" fmla="*/ 301752 h 308838"/>
                <a:gd name="connsiteX124" fmla="*/ 956691 w 1643862"/>
                <a:gd name="connsiteY124" fmla="*/ 301752 h 308838"/>
                <a:gd name="connsiteX125" fmla="*/ 961263 w 1643862"/>
                <a:gd name="connsiteY125" fmla="*/ 301752 h 308838"/>
                <a:gd name="connsiteX126" fmla="*/ 983894 w 1643862"/>
                <a:gd name="connsiteY126" fmla="*/ 301295 h 308838"/>
                <a:gd name="connsiteX127" fmla="*/ 988695 w 1643862"/>
                <a:gd name="connsiteY127" fmla="*/ 301295 h 308838"/>
                <a:gd name="connsiteX128" fmla="*/ 1003097 w 1643862"/>
                <a:gd name="connsiteY128" fmla="*/ 301066 h 308838"/>
                <a:gd name="connsiteX129" fmla="*/ 1017956 w 1643862"/>
                <a:gd name="connsiteY129" fmla="*/ 300838 h 308838"/>
                <a:gd name="connsiteX130" fmla="*/ 1018184 w 1643862"/>
                <a:gd name="connsiteY130" fmla="*/ 300838 h 308838"/>
                <a:gd name="connsiteX131" fmla="*/ 1028243 w 1643862"/>
                <a:gd name="connsiteY131" fmla="*/ 300609 h 308838"/>
                <a:gd name="connsiteX132" fmla="*/ 1033501 w 1643862"/>
                <a:gd name="connsiteY132" fmla="*/ 300609 h 308838"/>
                <a:gd name="connsiteX133" fmla="*/ 1043788 w 1643862"/>
                <a:gd name="connsiteY133" fmla="*/ 300380 h 308838"/>
                <a:gd name="connsiteX134" fmla="*/ 1043788 w 1643862"/>
                <a:gd name="connsiteY134" fmla="*/ 300380 h 308838"/>
                <a:gd name="connsiteX135" fmla="*/ 1054075 w 1643862"/>
                <a:gd name="connsiteY135" fmla="*/ 300380 h 308838"/>
                <a:gd name="connsiteX136" fmla="*/ 1059561 w 1643862"/>
                <a:gd name="connsiteY136" fmla="*/ 300380 h 308838"/>
                <a:gd name="connsiteX137" fmla="*/ 1070077 w 1643862"/>
                <a:gd name="connsiteY137" fmla="*/ 300380 h 308838"/>
                <a:gd name="connsiteX138" fmla="*/ 1075563 w 1643862"/>
                <a:gd name="connsiteY138" fmla="*/ 300380 h 308838"/>
                <a:gd name="connsiteX139" fmla="*/ 1080821 w 1643862"/>
                <a:gd name="connsiteY139" fmla="*/ 300380 h 308838"/>
                <a:gd name="connsiteX140" fmla="*/ 1091565 w 1643862"/>
                <a:gd name="connsiteY140" fmla="*/ 300380 h 308838"/>
                <a:gd name="connsiteX141" fmla="*/ 1091565 w 1643862"/>
                <a:gd name="connsiteY141" fmla="*/ 300380 h 308838"/>
                <a:gd name="connsiteX142" fmla="*/ 1118769 w 1643862"/>
                <a:gd name="connsiteY142" fmla="*/ 300152 h 308838"/>
                <a:gd name="connsiteX143" fmla="*/ 1118769 w 1643862"/>
                <a:gd name="connsiteY143" fmla="*/ 300152 h 308838"/>
                <a:gd name="connsiteX144" fmla="*/ 1135228 w 1643862"/>
                <a:gd name="connsiteY144" fmla="*/ 300152 h 308838"/>
                <a:gd name="connsiteX145" fmla="*/ 1140714 w 1643862"/>
                <a:gd name="connsiteY145" fmla="*/ 300152 h 308838"/>
                <a:gd name="connsiteX146" fmla="*/ 1162431 w 1643862"/>
                <a:gd name="connsiteY146" fmla="*/ 299923 h 308838"/>
                <a:gd name="connsiteX147" fmla="*/ 1167918 w 1643862"/>
                <a:gd name="connsiteY147" fmla="*/ 299923 h 308838"/>
                <a:gd name="connsiteX148" fmla="*/ 1184148 w 1643862"/>
                <a:gd name="connsiteY148" fmla="*/ 299923 h 308838"/>
                <a:gd name="connsiteX149" fmla="*/ 1189635 w 1643862"/>
                <a:gd name="connsiteY149" fmla="*/ 299923 h 308838"/>
                <a:gd name="connsiteX150" fmla="*/ 1210894 w 1643862"/>
                <a:gd name="connsiteY150" fmla="*/ 299923 h 308838"/>
                <a:gd name="connsiteX151" fmla="*/ 1226668 w 1643862"/>
                <a:gd name="connsiteY151" fmla="*/ 299923 h 308838"/>
                <a:gd name="connsiteX152" fmla="*/ 1247013 w 1643862"/>
                <a:gd name="connsiteY152" fmla="*/ 299923 h 308838"/>
                <a:gd name="connsiteX153" fmla="*/ 1252042 w 1643862"/>
                <a:gd name="connsiteY153" fmla="*/ 299923 h 308838"/>
                <a:gd name="connsiteX154" fmla="*/ 1266901 w 1643862"/>
                <a:gd name="connsiteY154" fmla="*/ 299923 h 308838"/>
                <a:gd name="connsiteX155" fmla="*/ 1266901 w 1643862"/>
                <a:gd name="connsiteY155" fmla="*/ 299923 h 308838"/>
                <a:gd name="connsiteX156" fmla="*/ 1285875 w 1643862"/>
                <a:gd name="connsiteY156" fmla="*/ 299923 h 308838"/>
                <a:gd name="connsiteX157" fmla="*/ 1285875 w 1643862"/>
                <a:gd name="connsiteY157" fmla="*/ 299923 h 308838"/>
                <a:gd name="connsiteX158" fmla="*/ 1295019 w 1643862"/>
                <a:gd name="connsiteY158" fmla="*/ 299923 h 308838"/>
                <a:gd name="connsiteX159" fmla="*/ 1303935 w 1643862"/>
                <a:gd name="connsiteY159" fmla="*/ 299923 h 308838"/>
                <a:gd name="connsiteX160" fmla="*/ 1316965 w 1643862"/>
                <a:gd name="connsiteY160" fmla="*/ 299923 h 308838"/>
                <a:gd name="connsiteX161" fmla="*/ 1321080 w 1643862"/>
                <a:gd name="connsiteY161" fmla="*/ 299923 h 308838"/>
                <a:gd name="connsiteX162" fmla="*/ 1340968 w 1643862"/>
                <a:gd name="connsiteY162" fmla="*/ 299923 h 308838"/>
                <a:gd name="connsiteX163" fmla="*/ 1348283 w 1643862"/>
                <a:gd name="connsiteY163" fmla="*/ 299923 h 308838"/>
                <a:gd name="connsiteX164" fmla="*/ 1368400 w 1643862"/>
                <a:gd name="connsiteY164" fmla="*/ 299923 h 308838"/>
                <a:gd name="connsiteX165" fmla="*/ 1371372 w 1643862"/>
                <a:gd name="connsiteY165" fmla="*/ 299923 h 308838"/>
                <a:gd name="connsiteX166" fmla="*/ 1377087 w 1643862"/>
                <a:gd name="connsiteY166" fmla="*/ 299923 h 308838"/>
                <a:gd name="connsiteX167" fmla="*/ 1384859 w 1643862"/>
                <a:gd name="connsiteY167" fmla="*/ 299923 h 308838"/>
                <a:gd name="connsiteX168" fmla="*/ 1387374 w 1643862"/>
                <a:gd name="connsiteY168" fmla="*/ 299923 h 308838"/>
                <a:gd name="connsiteX169" fmla="*/ 1407490 w 1643862"/>
                <a:gd name="connsiteY169" fmla="*/ 299923 h 308838"/>
                <a:gd name="connsiteX170" fmla="*/ 1443609 w 1643862"/>
                <a:gd name="connsiteY170" fmla="*/ 299695 h 308838"/>
                <a:gd name="connsiteX171" fmla="*/ 1467384 w 1643862"/>
                <a:gd name="connsiteY171" fmla="*/ 299466 h 308838"/>
                <a:gd name="connsiteX172" fmla="*/ 1479499 w 1643862"/>
                <a:gd name="connsiteY172" fmla="*/ 299466 h 308838"/>
                <a:gd name="connsiteX173" fmla="*/ 1527505 w 1643862"/>
                <a:gd name="connsiteY173" fmla="*/ 298780 h 308838"/>
                <a:gd name="connsiteX174" fmla="*/ 1539621 w 1643862"/>
                <a:gd name="connsiteY174" fmla="*/ 298323 h 308838"/>
                <a:gd name="connsiteX175" fmla="*/ 1599743 w 1643862"/>
                <a:gd name="connsiteY175" fmla="*/ 294894 h 308838"/>
                <a:gd name="connsiteX176" fmla="*/ 1620088 w 1643862"/>
                <a:gd name="connsiteY176" fmla="*/ 282092 h 308838"/>
                <a:gd name="connsiteX177" fmla="*/ 1621231 w 1643862"/>
                <a:gd name="connsiteY177" fmla="*/ 277749 h 308838"/>
                <a:gd name="connsiteX178" fmla="*/ 1621689 w 1643862"/>
                <a:gd name="connsiteY178" fmla="*/ 275234 h 308838"/>
                <a:gd name="connsiteX179" fmla="*/ 1621917 w 1643862"/>
                <a:gd name="connsiteY179" fmla="*/ 272720 h 308838"/>
                <a:gd name="connsiteX180" fmla="*/ 1621917 w 1643862"/>
                <a:gd name="connsiteY180" fmla="*/ 272034 h 308838"/>
                <a:gd name="connsiteX181" fmla="*/ 1624889 w 1643862"/>
                <a:gd name="connsiteY181" fmla="*/ 236601 h 308838"/>
                <a:gd name="connsiteX182" fmla="*/ 1625803 w 1643862"/>
                <a:gd name="connsiteY182" fmla="*/ 227686 h 308838"/>
                <a:gd name="connsiteX183" fmla="*/ 1627632 w 1643862"/>
                <a:gd name="connsiteY183" fmla="*/ 200711 h 308838"/>
                <a:gd name="connsiteX184" fmla="*/ 1631061 w 1643862"/>
                <a:gd name="connsiteY184" fmla="*/ 153848 h 308838"/>
                <a:gd name="connsiteX185" fmla="*/ 1640434 w 1643862"/>
                <a:gd name="connsiteY185" fmla="*/ 76124 h 308838"/>
                <a:gd name="connsiteX186" fmla="*/ 1642720 w 1643862"/>
                <a:gd name="connsiteY186" fmla="*/ 55321 h 308838"/>
                <a:gd name="connsiteX187" fmla="*/ 1643863 w 1643862"/>
                <a:gd name="connsiteY187" fmla="*/ 34519 h 308838"/>
                <a:gd name="connsiteX188" fmla="*/ 1643863 w 1643862"/>
                <a:gd name="connsiteY188" fmla="*/ 30861 h 308838"/>
                <a:gd name="connsiteX189" fmla="*/ 1643634 w 1643862"/>
                <a:gd name="connsiteY189" fmla="*/ 27203 h 308838"/>
                <a:gd name="connsiteX190" fmla="*/ 1642263 w 1643862"/>
                <a:gd name="connsiteY190" fmla="*/ 22860 h 308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1643862" h="308838">
                  <a:moveTo>
                    <a:pt x="1642263" y="22860"/>
                  </a:moveTo>
                  <a:cubicBezTo>
                    <a:pt x="1641577" y="20117"/>
                    <a:pt x="1640662" y="17831"/>
                    <a:pt x="1639291" y="16002"/>
                  </a:cubicBezTo>
                  <a:cubicBezTo>
                    <a:pt x="1635405" y="10744"/>
                    <a:pt x="1628775" y="8230"/>
                    <a:pt x="1618031" y="5486"/>
                  </a:cubicBezTo>
                  <a:cubicBezTo>
                    <a:pt x="1617345" y="5258"/>
                    <a:pt x="1616431" y="5029"/>
                    <a:pt x="1615745" y="4801"/>
                  </a:cubicBezTo>
                  <a:cubicBezTo>
                    <a:pt x="1615516" y="4801"/>
                    <a:pt x="1615288" y="4801"/>
                    <a:pt x="1615059" y="4572"/>
                  </a:cubicBezTo>
                  <a:cubicBezTo>
                    <a:pt x="1614373" y="4343"/>
                    <a:pt x="1613688" y="4343"/>
                    <a:pt x="1613002" y="4115"/>
                  </a:cubicBezTo>
                  <a:cubicBezTo>
                    <a:pt x="1612773" y="4115"/>
                    <a:pt x="1612545" y="4115"/>
                    <a:pt x="1612316" y="3886"/>
                  </a:cubicBezTo>
                  <a:cubicBezTo>
                    <a:pt x="1611402" y="3658"/>
                    <a:pt x="1610487" y="3658"/>
                    <a:pt x="1609573" y="3429"/>
                  </a:cubicBezTo>
                  <a:cubicBezTo>
                    <a:pt x="1609344" y="3429"/>
                    <a:pt x="1608887" y="3429"/>
                    <a:pt x="1608658" y="3200"/>
                  </a:cubicBezTo>
                  <a:cubicBezTo>
                    <a:pt x="1607973" y="3200"/>
                    <a:pt x="1607287" y="2972"/>
                    <a:pt x="1606601" y="2972"/>
                  </a:cubicBezTo>
                  <a:cubicBezTo>
                    <a:pt x="1606144" y="2972"/>
                    <a:pt x="1605687" y="2743"/>
                    <a:pt x="1605458" y="2743"/>
                  </a:cubicBezTo>
                  <a:cubicBezTo>
                    <a:pt x="1604544" y="2515"/>
                    <a:pt x="1603858" y="2515"/>
                    <a:pt x="1602943" y="2515"/>
                  </a:cubicBezTo>
                  <a:cubicBezTo>
                    <a:pt x="1602258" y="2515"/>
                    <a:pt x="1601800" y="2286"/>
                    <a:pt x="1601115" y="2286"/>
                  </a:cubicBezTo>
                  <a:cubicBezTo>
                    <a:pt x="1600429" y="2286"/>
                    <a:pt x="1599972" y="2057"/>
                    <a:pt x="1599286" y="2057"/>
                  </a:cubicBezTo>
                  <a:cubicBezTo>
                    <a:pt x="1598600" y="2057"/>
                    <a:pt x="1598143" y="1829"/>
                    <a:pt x="1597457" y="1829"/>
                  </a:cubicBezTo>
                  <a:cubicBezTo>
                    <a:pt x="1597000" y="1829"/>
                    <a:pt x="1596314" y="1829"/>
                    <a:pt x="1595857" y="1600"/>
                  </a:cubicBezTo>
                  <a:cubicBezTo>
                    <a:pt x="1594485" y="1372"/>
                    <a:pt x="1593114" y="1372"/>
                    <a:pt x="1591742" y="1143"/>
                  </a:cubicBezTo>
                  <a:cubicBezTo>
                    <a:pt x="1591513" y="1143"/>
                    <a:pt x="1591056" y="1143"/>
                    <a:pt x="1590828" y="1143"/>
                  </a:cubicBezTo>
                  <a:cubicBezTo>
                    <a:pt x="1589913" y="1143"/>
                    <a:pt x="1589227" y="914"/>
                    <a:pt x="1588313" y="914"/>
                  </a:cubicBezTo>
                  <a:cubicBezTo>
                    <a:pt x="1588084" y="914"/>
                    <a:pt x="1587627" y="914"/>
                    <a:pt x="1587170" y="914"/>
                  </a:cubicBezTo>
                  <a:cubicBezTo>
                    <a:pt x="1584198" y="686"/>
                    <a:pt x="1581226" y="457"/>
                    <a:pt x="1578026" y="229"/>
                  </a:cubicBezTo>
                  <a:cubicBezTo>
                    <a:pt x="1577797" y="229"/>
                    <a:pt x="1577797" y="229"/>
                    <a:pt x="1577569" y="229"/>
                  </a:cubicBezTo>
                  <a:cubicBezTo>
                    <a:pt x="1576426" y="229"/>
                    <a:pt x="1575283" y="0"/>
                    <a:pt x="1574140" y="0"/>
                  </a:cubicBezTo>
                  <a:cubicBezTo>
                    <a:pt x="1575054" y="4801"/>
                    <a:pt x="1575511" y="9601"/>
                    <a:pt x="1575511" y="13945"/>
                  </a:cubicBezTo>
                  <a:cubicBezTo>
                    <a:pt x="1575511" y="37490"/>
                    <a:pt x="1565453" y="53492"/>
                    <a:pt x="1551737" y="71323"/>
                  </a:cubicBezTo>
                  <a:cubicBezTo>
                    <a:pt x="1515390" y="118415"/>
                    <a:pt x="1462126" y="150876"/>
                    <a:pt x="1405433" y="167335"/>
                  </a:cubicBezTo>
                  <a:cubicBezTo>
                    <a:pt x="1353998" y="182194"/>
                    <a:pt x="1298677" y="184480"/>
                    <a:pt x="1245413" y="185623"/>
                  </a:cubicBezTo>
                  <a:cubicBezTo>
                    <a:pt x="1132256" y="188138"/>
                    <a:pt x="1018642" y="191338"/>
                    <a:pt x="905485" y="186538"/>
                  </a:cubicBezTo>
                  <a:cubicBezTo>
                    <a:pt x="789127" y="181737"/>
                    <a:pt x="672998" y="181280"/>
                    <a:pt x="556641" y="182880"/>
                  </a:cubicBezTo>
                  <a:cubicBezTo>
                    <a:pt x="440055" y="184252"/>
                    <a:pt x="323469" y="186995"/>
                    <a:pt x="206654" y="186080"/>
                  </a:cubicBezTo>
                  <a:cubicBezTo>
                    <a:pt x="137617" y="185623"/>
                    <a:pt x="68580" y="183109"/>
                    <a:pt x="0" y="176708"/>
                  </a:cubicBezTo>
                  <a:cubicBezTo>
                    <a:pt x="229" y="179222"/>
                    <a:pt x="457" y="181508"/>
                    <a:pt x="686" y="183794"/>
                  </a:cubicBezTo>
                  <a:cubicBezTo>
                    <a:pt x="686" y="183794"/>
                    <a:pt x="686" y="183794"/>
                    <a:pt x="686" y="183794"/>
                  </a:cubicBezTo>
                  <a:cubicBezTo>
                    <a:pt x="686" y="184937"/>
                    <a:pt x="914" y="186080"/>
                    <a:pt x="914" y="187223"/>
                  </a:cubicBezTo>
                  <a:cubicBezTo>
                    <a:pt x="914" y="187223"/>
                    <a:pt x="914" y="187223"/>
                    <a:pt x="914" y="187223"/>
                  </a:cubicBezTo>
                  <a:cubicBezTo>
                    <a:pt x="914" y="188366"/>
                    <a:pt x="1143" y="189281"/>
                    <a:pt x="1143" y="190424"/>
                  </a:cubicBezTo>
                  <a:cubicBezTo>
                    <a:pt x="1143" y="190652"/>
                    <a:pt x="1143" y="190881"/>
                    <a:pt x="1143" y="191110"/>
                  </a:cubicBezTo>
                  <a:cubicBezTo>
                    <a:pt x="1143" y="192024"/>
                    <a:pt x="1372" y="192710"/>
                    <a:pt x="1372" y="193624"/>
                  </a:cubicBezTo>
                  <a:cubicBezTo>
                    <a:pt x="1372" y="193853"/>
                    <a:pt x="1372" y="194310"/>
                    <a:pt x="1372" y="194539"/>
                  </a:cubicBezTo>
                  <a:cubicBezTo>
                    <a:pt x="1372" y="195224"/>
                    <a:pt x="1600" y="195910"/>
                    <a:pt x="1600" y="196596"/>
                  </a:cubicBezTo>
                  <a:cubicBezTo>
                    <a:pt x="1600" y="197053"/>
                    <a:pt x="1600" y="197739"/>
                    <a:pt x="1829" y="198196"/>
                  </a:cubicBezTo>
                  <a:cubicBezTo>
                    <a:pt x="1829" y="198653"/>
                    <a:pt x="1829" y="199111"/>
                    <a:pt x="2057" y="199568"/>
                  </a:cubicBezTo>
                  <a:cubicBezTo>
                    <a:pt x="2057" y="200482"/>
                    <a:pt x="2286" y="201397"/>
                    <a:pt x="2286" y="202311"/>
                  </a:cubicBezTo>
                  <a:cubicBezTo>
                    <a:pt x="5029" y="225400"/>
                    <a:pt x="7315" y="248488"/>
                    <a:pt x="11887" y="271348"/>
                  </a:cubicBezTo>
                  <a:cubicBezTo>
                    <a:pt x="12116" y="272263"/>
                    <a:pt x="12344" y="273177"/>
                    <a:pt x="12344" y="274091"/>
                  </a:cubicBezTo>
                  <a:cubicBezTo>
                    <a:pt x="12802" y="275920"/>
                    <a:pt x="13030" y="277520"/>
                    <a:pt x="13487" y="278892"/>
                  </a:cubicBezTo>
                  <a:cubicBezTo>
                    <a:pt x="13716" y="280492"/>
                    <a:pt x="14173" y="281864"/>
                    <a:pt x="14402" y="283007"/>
                  </a:cubicBezTo>
                  <a:cubicBezTo>
                    <a:pt x="14630" y="284150"/>
                    <a:pt x="15088" y="285293"/>
                    <a:pt x="15316" y="286207"/>
                  </a:cubicBezTo>
                  <a:cubicBezTo>
                    <a:pt x="15545" y="286893"/>
                    <a:pt x="15773" y="287579"/>
                    <a:pt x="16002" y="288265"/>
                  </a:cubicBezTo>
                  <a:cubicBezTo>
                    <a:pt x="16231" y="288722"/>
                    <a:pt x="16459" y="289179"/>
                    <a:pt x="16459" y="289636"/>
                  </a:cubicBezTo>
                  <a:cubicBezTo>
                    <a:pt x="17374" y="291694"/>
                    <a:pt x="18288" y="293522"/>
                    <a:pt x="19202" y="294894"/>
                  </a:cubicBezTo>
                  <a:cubicBezTo>
                    <a:pt x="19431" y="295123"/>
                    <a:pt x="19660" y="295351"/>
                    <a:pt x="19888" y="295580"/>
                  </a:cubicBezTo>
                  <a:cubicBezTo>
                    <a:pt x="20345" y="296037"/>
                    <a:pt x="20574" y="296266"/>
                    <a:pt x="21031" y="296723"/>
                  </a:cubicBezTo>
                  <a:cubicBezTo>
                    <a:pt x="21946" y="297409"/>
                    <a:pt x="22860" y="297866"/>
                    <a:pt x="24003" y="298323"/>
                  </a:cubicBezTo>
                  <a:cubicBezTo>
                    <a:pt x="24689" y="298552"/>
                    <a:pt x="25603" y="298780"/>
                    <a:pt x="26518" y="299009"/>
                  </a:cubicBezTo>
                  <a:cubicBezTo>
                    <a:pt x="28575" y="299466"/>
                    <a:pt x="31318" y="299923"/>
                    <a:pt x="34290" y="300152"/>
                  </a:cubicBezTo>
                  <a:cubicBezTo>
                    <a:pt x="35433" y="300152"/>
                    <a:pt x="36805" y="300380"/>
                    <a:pt x="38405" y="300380"/>
                  </a:cubicBezTo>
                  <a:cubicBezTo>
                    <a:pt x="39091" y="300380"/>
                    <a:pt x="39776" y="300380"/>
                    <a:pt x="40691" y="300380"/>
                  </a:cubicBezTo>
                  <a:cubicBezTo>
                    <a:pt x="42977" y="300380"/>
                    <a:pt x="45491" y="300609"/>
                    <a:pt x="48235" y="300609"/>
                  </a:cubicBezTo>
                  <a:cubicBezTo>
                    <a:pt x="84353" y="301752"/>
                    <a:pt x="120472" y="303124"/>
                    <a:pt x="156591" y="305867"/>
                  </a:cubicBezTo>
                  <a:cubicBezTo>
                    <a:pt x="158648" y="306095"/>
                    <a:pt x="161392" y="306095"/>
                    <a:pt x="164363" y="306324"/>
                  </a:cubicBezTo>
                  <a:cubicBezTo>
                    <a:pt x="165964" y="306324"/>
                    <a:pt x="167564" y="306553"/>
                    <a:pt x="169393" y="306553"/>
                  </a:cubicBezTo>
                  <a:cubicBezTo>
                    <a:pt x="173736" y="306781"/>
                    <a:pt x="178994" y="307010"/>
                    <a:pt x="184709" y="307010"/>
                  </a:cubicBezTo>
                  <a:cubicBezTo>
                    <a:pt x="186995" y="307010"/>
                    <a:pt x="189281" y="307238"/>
                    <a:pt x="191795" y="307238"/>
                  </a:cubicBezTo>
                  <a:cubicBezTo>
                    <a:pt x="193167" y="307238"/>
                    <a:pt x="194539" y="307238"/>
                    <a:pt x="195910" y="307238"/>
                  </a:cubicBezTo>
                  <a:cubicBezTo>
                    <a:pt x="198425" y="307238"/>
                    <a:pt x="201168" y="307467"/>
                    <a:pt x="203911" y="307467"/>
                  </a:cubicBezTo>
                  <a:cubicBezTo>
                    <a:pt x="205283" y="307467"/>
                    <a:pt x="206654" y="307467"/>
                    <a:pt x="208255" y="307467"/>
                  </a:cubicBezTo>
                  <a:cubicBezTo>
                    <a:pt x="211226" y="307467"/>
                    <a:pt x="213970" y="307696"/>
                    <a:pt x="217170" y="307696"/>
                  </a:cubicBezTo>
                  <a:cubicBezTo>
                    <a:pt x="218770" y="307696"/>
                    <a:pt x="220142" y="307696"/>
                    <a:pt x="221742" y="307696"/>
                  </a:cubicBezTo>
                  <a:cubicBezTo>
                    <a:pt x="223342" y="307696"/>
                    <a:pt x="224942" y="307696"/>
                    <a:pt x="226543" y="307696"/>
                  </a:cubicBezTo>
                  <a:cubicBezTo>
                    <a:pt x="231343" y="307696"/>
                    <a:pt x="236372" y="307924"/>
                    <a:pt x="241402" y="307924"/>
                  </a:cubicBezTo>
                  <a:cubicBezTo>
                    <a:pt x="243230" y="307924"/>
                    <a:pt x="244831" y="307924"/>
                    <a:pt x="246659" y="307924"/>
                  </a:cubicBezTo>
                  <a:cubicBezTo>
                    <a:pt x="248488" y="307924"/>
                    <a:pt x="250317" y="307924"/>
                    <a:pt x="252146" y="307924"/>
                  </a:cubicBezTo>
                  <a:cubicBezTo>
                    <a:pt x="259232" y="307924"/>
                    <a:pt x="266776" y="308153"/>
                    <a:pt x="274549" y="308153"/>
                  </a:cubicBezTo>
                  <a:cubicBezTo>
                    <a:pt x="274549" y="308153"/>
                    <a:pt x="274549" y="308153"/>
                    <a:pt x="274777" y="308153"/>
                  </a:cubicBezTo>
                  <a:cubicBezTo>
                    <a:pt x="278663" y="308153"/>
                    <a:pt x="282550" y="308153"/>
                    <a:pt x="286664" y="308381"/>
                  </a:cubicBezTo>
                  <a:cubicBezTo>
                    <a:pt x="288722" y="308381"/>
                    <a:pt x="290779" y="308381"/>
                    <a:pt x="292837" y="308381"/>
                  </a:cubicBezTo>
                  <a:cubicBezTo>
                    <a:pt x="296951" y="308381"/>
                    <a:pt x="301066" y="308381"/>
                    <a:pt x="305181" y="308381"/>
                  </a:cubicBezTo>
                  <a:cubicBezTo>
                    <a:pt x="305181" y="308381"/>
                    <a:pt x="305181" y="308381"/>
                    <a:pt x="305181" y="308381"/>
                  </a:cubicBezTo>
                  <a:cubicBezTo>
                    <a:pt x="313639" y="308381"/>
                    <a:pt x="322097" y="308610"/>
                    <a:pt x="330784" y="308610"/>
                  </a:cubicBezTo>
                  <a:cubicBezTo>
                    <a:pt x="330784" y="308610"/>
                    <a:pt x="330784" y="308610"/>
                    <a:pt x="330784" y="308610"/>
                  </a:cubicBezTo>
                  <a:cubicBezTo>
                    <a:pt x="341757" y="308610"/>
                    <a:pt x="352958" y="308839"/>
                    <a:pt x="364617" y="308839"/>
                  </a:cubicBezTo>
                  <a:cubicBezTo>
                    <a:pt x="369189" y="308839"/>
                    <a:pt x="373990" y="308839"/>
                    <a:pt x="378562" y="308839"/>
                  </a:cubicBezTo>
                  <a:cubicBezTo>
                    <a:pt x="383362" y="308839"/>
                    <a:pt x="387934" y="308839"/>
                    <a:pt x="392735" y="308839"/>
                  </a:cubicBezTo>
                  <a:cubicBezTo>
                    <a:pt x="397535" y="308839"/>
                    <a:pt x="402336" y="308839"/>
                    <a:pt x="407137" y="308839"/>
                  </a:cubicBezTo>
                  <a:cubicBezTo>
                    <a:pt x="409651" y="308839"/>
                    <a:pt x="411937" y="308839"/>
                    <a:pt x="414452" y="308839"/>
                  </a:cubicBezTo>
                  <a:cubicBezTo>
                    <a:pt x="419252" y="308839"/>
                    <a:pt x="424053" y="308839"/>
                    <a:pt x="429082" y="308839"/>
                  </a:cubicBezTo>
                  <a:cubicBezTo>
                    <a:pt x="438912" y="308839"/>
                    <a:pt x="448742" y="308839"/>
                    <a:pt x="458800" y="308839"/>
                  </a:cubicBezTo>
                  <a:cubicBezTo>
                    <a:pt x="463829" y="308839"/>
                    <a:pt x="468859" y="308839"/>
                    <a:pt x="473659" y="308839"/>
                  </a:cubicBezTo>
                  <a:cubicBezTo>
                    <a:pt x="476174" y="308839"/>
                    <a:pt x="478688" y="308839"/>
                    <a:pt x="481203" y="308839"/>
                  </a:cubicBezTo>
                  <a:cubicBezTo>
                    <a:pt x="486232" y="308839"/>
                    <a:pt x="491261" y="308839"/>
                    <a:pt x="496291" y="308839"/>
                  </a:cubicBezTo>
                  <a:cubicBezTo>
                    <a:pt x="498805" y="308839"/>
                    <a:pt x="501320" y="308839"/>
                    <a:pt x="503834" y="308839"/>
                  </a:cubicBezTo>
                  <a:cubicBezTo>
                    <a:pt x="508864" y="308839"/>
                    <a:pt x="513893" y="308839"/>
                    <a:pt x="518922" y="308839"/>
                  </a:cubicBezTo>
                  <a:cubicBezTo>
                    <a:pt x="521437" y="308839"/>
                    <a:pt x="523951" y="308839"/>
                    <a:pt x="526466" y="308839"/>
                  </a:cubicBezTo>
                  <a:cubicBezTo>
                    <a:pt x="551612" y="308839"/>
                    <a:pt x="576758" y="308839"/>
                    <a:pt x="601218" y="308610"/>
                  </a:cubicBezTo>
                  <a:cubicBezTo>
                    <a:pt x="623392" y="308610"/>
                    <a:pt x="645109" y="308381"/>
                    <a:pt x="665912" y="308381"/>
                  </a:cubicBezTo>
                  <a:cubicBezTo>
                    <a:pt x="670484" y="308381"/>
                    <a:pt x="675284" y="308381"/>
                    <a:pt x="679628" y="308381"/>
                  </a:cubicBezTo>
                  <a:cubicBezTo>
                    <a:pt x="693344" y="308381"/>
                    <a:pt x="706603" y="308153"/>
                    <a:pt x="719404" y="308153"/>
                  </a:cubicBezTo>
                  <a:cubicBezTo>
                    <a:pt x="721462" y="308153"/>
                    <a:pt x="723748" y="308153"/>
                    <a:pt x="725805" y="308153"/>
                  </a:cubicBezTo>
                  <a:cubicBezTo>
                    <a:pt x="730148" y="308153"/>
                    <a:pt x="734263" y="308153"/>
                    <a:pt x="738378" y="307924"/>
                  </a:cubicBezTo>
                  <a:cubicBezTo>
                    <a:pt x="742493" y="307696"/>
                    <a:pt x="746608" y="307924"/>
                    <a:pt x="750494" y="307696"/>
                  </a:cubicBezTo>
                  <a:cubicBezTo>
                    <a:pt x="752551" y="307696"/>
                    <a:pt x="754380" y="307696"/>
                    <a:pt x="756437" y="307696"/>
                  </a:cubicBezTo>
                  <a:cubicBezTo>
                    <a:pt x="760324" y="307696"/>
                    <a:pt x="764210" y="307696"/>
                    <a:pt x="768096" y="307467"/>
                  </a:cubicBezTo>
                  <a:cubicBezTo>
                    <a:pt x="771982" y="307467"/>
                    <a:pt x="775640" y="307467"/>
                    <a:pt x="779297" y="307238"/>
                  </a:cubicBezTo>
                  <a:cubicBezTo>
                    <a:pt x="782955" y="307238"/>
                    <a:pt x="786613" y="307238"/>
                    <a:pt x="790042" y="307010"/>
                  </a:cubicBezTo>
                  <a:cubicBezTo>
                    <a:pt x="793471" y="307010"/>
                    <a:pt x="796900" y="307010"/>
                    <a:pt x="800329" y="306781"/>
                  </a:cubicBezTo>
                  <a:cubicBezTo>
                    <a:pt x="801929" y="306781"/>
                    <a:pt x="803758" y="306781"/>
                    <a:pt x="805358" y="306781"/>
                  </a:cubicBezTo>
                  <a:cubicBezTo>
                    <a:pt x="808558" y="306781"/>
                    <a:pt x="811759" y="306553"/>
                    <a:pt x="814959" y="306553"/>
                  </a:cubicBezTo>
                  <a:cubicBezTo>
                    <a:pt x="816559" y="306553"/>
                    <a:pt x="817931" y="306553"/>
                    <a:pt x="819531" y="306553"/>
                  </a:cubicBezTo>
                  <a:cubicBezTo>
                    <a:pt x="822503" y="306553"/>
                    <a:pt x="825475" y="306324"/>
                    <a:pt x="828218" y="306324"/>
                  </a:cubicBezTo>
                  <a:cubicBezTo>
                    <a:pt x="830961" y="306324"/>
                    <a:pt x="833704" y="306095"/>
                    <a:pt x="836447" y="306095"/>
                  </a:cubicBezTo>
                  <a:cubicBezTo>
                    <a:pt x="844448" y="305867"/>
                    <a:pt x="851535" y="305638"/>
                    <a:pt x="857707" y="305410"/>
                  </a:cubicBezTo>
                  <a:cubicBezTo>
                    <a:pt x="864794" y="305181"/>
                    <a:pt x="870737" y="304952"/>
                    <a:pt x="875081" y="304495"/>
                  </a:cubicBezTo>
                  <a:cubicBezTo>
                    <a:pt x="879653" y="304267"/>
                    <a:pt x="884682" y="303809"/>
                    <a:pt x="890626" y="303581"/>
                  </a:cubicBezTo>
                  <a:cubicBezTo>
                    <a:pt x="892454" y="303581"/>
                    <a:pt x="894512" y="303352"/>
                    <a:pt x="896569" y="303352"/>
                  </a:cubicBezTo>
                  <a:cubicBezTo>
                    <a:pt x="897712" y="303352"/>
                    <a:pt x="898627" y="303352"/>
                    <a:pt x="899770" y="303124"/>
                  </a:cubicBezTo>
                  <a:cubicBezTo>
                    <a:pt x="901827" y="303124"/>
                    <a:pt x="904113" y="302895"/>
                    <a:pt x="906399" y="302895"/>
                  </a:cubicBezTo>
                  <a:cubicBezTo>
                    <a:pt x="908456" y="302895"/>
                    <a:pt x="910742" y="302666"/>
                    <a:pt x="913028" y="302666"/>
                  </a:cubicBezTo>
                  <a:cubicBezTo>
                    <a:pt x="915314" y="302666"/>
                    <a:pt x="917829" y="302438"/>
                    <a:pt x="920344" y="302438"/>
                  </a:cubicBezTo>
                  <a:cubicBezTo>
                    <a:pt x="921715" y="302438"/>
                    <a:pt x="922858" y="302438"/>
                    <a:pt x="924230" y="302438"/>
                  </a:cubicBezTo>
                  <a:cubicBezTo>
                    <a:pt x="926744" y="302438"/>
                    <a:pt x="929259" y="302209"/>
                    <a:pt x="931774" y="302209"/>
                  </a:cubicBezTo>
                  <a:cubicBezTo>
                    <a:pt x="931774" y="302209"/>
                    <a:pt x="932002" y="302209"/>
                    <a:pt x="932002" y="302209"/>
                  </a:cubicBezTo>
                  <a:cubicBezTo>
                    <a:pt x="935888" y="302209"/>
                    <a:pt x="939775" y="301981"/>
                    <a:pt x="943889" y="301981"/>
                  </a:cubicBezTo>
                  <a:cubicBezTo>
                    <a:pt x="946633" y="301981"/>
                    <a:pt x="949604" y="301752"/>
                    <a:pt x="952348" y="301752"/>
                  </a:cubicBezTo>
                  <a:cubicBezTo>
                    <a:pt x="953719" y="301752"/>
                    <a:pt x="955319" y="301752"/>
                    <a:pt x="956691" y="301752"/>
                  </a:cubicBezTo>
                  <a:cubicBezTo>
                    <a:pt x="958063" y="301752"/>
                    <a:pt x="959663" y="301752"/>
                    <a:pt x="961263" y="301752"/>
                  </a:cubicBezTo>
                  <a:cubicBezTo>
                    <a:pt x="968578" y="301523"/>
                    <a:pt x="976122" y="301523"/>
                    <a:pt x="983894" y="301295"/>
                  </a:cubicBezTo>
                  <a:cubicBezTo>
                    <a:pt x="985495" y="301295"/>
                    <a:pt x="987095" y="301295"/>
                    <a:pt x="988695" y="301295"/>
                  </a:cubicBezTo>
                  <a:cubicBezTo>
                    <a:pt x="993496" y="301295"/>
                    <a:pt x="998296" y="301066"/>
                    <a:pt x="1003097" y="301066"/>
                  </a:cubicBezTo>
                  <a:cubicBezTo>
                    <a:pt x="1007897" y="301066"/>
                    <a:pt x="1012927" y="300838"/>
                    <a:pt x="1017956" y="300838"/>
                  </a:cubicBezTo>
                  <a:cubicBezTo>
                    <a:pt x="1017956" y="300838"/>
                    <a:pt x="1017956" y="300838"/>
                    <a:pt x="1018184" y="300838"/>
                  </a:cubicBezTo>
                  <a:cubicBezTo>
                    <a:pt x="1021385" y="300838"/>
                    <a:pt x="1024814" y="300838"/>
                    <a:pt x="1028243" y="300609"/>
                  </a:cubicBezTo>
                  <a:cubicBezTo>
                    <a:pt x="1030072" y="300609"/>
                    <a:pt x="1031672" y="300609"/>
                    <a:pt x="1033501" y="300609"/>
                  </a:cubicBezTo>
                  <a:cubicBezTo>
                    <a:pt x="1036930" y="300609"/>
                    <a:pt x="1040359" y="300609"/>
                    <a:pt x="1043788" y="300380"/>
                  </a:cubicBezTo>
                  <a:cubicBezTo>
                    <a:pt x="1043788" y="300380"/>
                    <a:pt x="1043788" y="300380"/>
                    <a:pt x="1043788" y="300380"/>
                  </a:cubicBezTo>
                  <a:cubicBezTo>
                    <a:pt x="1047217" y="300380"/>
                    <a:pt x="1050646" y="300380"/>
                    <a:pt x="1054075" y="300380"/>
                  </a:cubicBezTo>
                  <a:cubicBezTo>
                    <a:pt x="1055904" y="300380"/>
                    <a:pt x="1057732" y="300380"/>
                    <a:pt x="1059561" y="300380"/>
                  </a:cubicBezTo>
                  <a:cubicBezTo>
                    <a:pt x="1062990" y="300380"/>
                    <a:pt x="1066648" y="300380"/>
                    <a:pt x="1070077" y="300380"/>
                  </a:cubicBezTo>
                  <a:cubicBezTo>
                    <a:pt x="1071906" y="300380"/>
                    <a:pt x="1073734" y="300380"/>
                    <a:pt x="1075563" y="300380"/>
                  </a:cubicBezTo>
                  <a:cubicBezTo>
                    <a:pt x="1077392" y="300380"/>
                    <a:pt x="1079221" y="300380"/>
                    <a:pt x="1080821" y="300380"/>
                  </a:cubicBezTo>
                  <a:cubicBezTo>
                    <a:pt x="1084479" y="300380"/>
                    <a:pt x="1087908" y="300380"/>
                    <a:pt x="1091565" y="300380"/>
                  </a:cubicBezTo>
                  <a:cubicBezTo>
                    <a:pt x="1091565" y="300380"/>
                    <a:pt x="1091565" y="300380"/>
                    <a:pt x="1091565" y="300380"/>
                  </a:cubicBezTo>
                  <a:cubicBezTo>
                    <a:pt x="1100481" y="300380"/>
                    <a:pt x="1109625" y="300152"/>
                    <a:pt x="1118769" y="300152"/>
                  </a:cubicBezTo>
                  <a:cubicBezTo>
                    <a:pt x="1118769" y="300152"/>
                    <a:pt x="1118769" y="300152"/>
                    <a:pt x="1118769" y="300152"/>
                  </a:cubicBezTo>
                  <a:cubicBezTo>
                    <a:pt x="1124255" y="300152"/>
                    <a:pt x="1129741" y="300152"/>
                    <a:pt x="1135228" y="300152"/>
                  </a:cubicBezTo>
                  <a:cubicBezTo>
                    <a:pt x="1137057" y="300152"/>
                    <a:pt x="1138885" y="300152"/>
                    <a:pt x="1140714" y="300152"/>
                  </a:cubicBezTo>
                  <a:cubicBezTo>
                    <a:pt x="1148029" y="300152"/>
                    <a:pt x="1155345" y="300152"/>
                    <a:pt x="1162431" y="299923"/>
                  </a:cubicBezTo>
                  <a:cubicBezTo>
                    <a:pt x="1164260" y="299923"/>
                    <a:pt x="1166089" y="299923"/>
                    <a:pt x="1167918" y="299923"/>
                  </a:cubicBezTo>
                  <a:cubicBezTo>
                    <a:pt x="1173404" y="299923"/>
                    <a:pt x="1178662" y="299923"/>
                    <a:pt x="1184148" y="299923"/>
                  </a:cubicBezTo>
                  <a:cubicBezTo>
                    <a:pt x="1185977" y="299923"/>
                    <a:pt x="1187806" y="299923"/>
                    <a:pt x="1189635" y="299923"/>
                  </a:cubicBezTo>
                  <a:cubicBezTo>
                    <a:pt x="1196721" y="299923"/>
                    <a:pt x="1203808" y="299923"/>
                    <a:pt x="1210894" y="299923"/>
                  </a:cubicBezTo>
                  <a:cubicBezTo>
                    <a:pt x="1216152" y="299923"/>
                    <a:pt x="1221410" y="299923"/>
                    <a:pt x="1226668" y="299923"/>
                  </a:cubicBezTo>
                  <a:cubicBezTo>
                    <a:pt x="1233526" y="299923"/>
                    <a:pt x="1240384" y="299923"/>
                    <a:pt x="1247013" y="299923"/>
                  </a:cubicBezTo>
                  <a:cubicBezTo>
                    <a:pt x="1248613" y="299923"/>
                    <a:pt x="1250442" y="299923"/>
                    <a:pt x="1252042" y="299923"/>
                  </a:cubicBezTo>
                  <a:cubicBezTo>
                    <a:pt x="1257072" y="299923"/>
                    <a:pt x="1261872" y="299923"/>
                    <a:pt x="1266901" y="299923"/>
                  </a:cubicBezTo>
                  <a:cubicBezTo>
                    <a:pt x="1266901" y="299923"/>
                    <a:pt x="1266901" y="299923"/>
                    <a:pt x="1266901" y="299923"/>
                  </a:cubicBezTo>
                  <a:cubicBezTo>
                    <a:pt x="1273302" y="299923"/>
                    <a:pt x="1279703" y="299923"/>
                    <a:pt x="1285875" y="299923"/>
                  </a:cubicBezTo>
                  <a:cubicBezTo>
                    <a:pt x="1285875" y="299923"/>
                    <a:pt x="1285875" y="299923"/>
                    <a:pt x="1285875" y="299923"/>
                  </a:cubicBezTo>
                  <a:cubicBezTo>
                    <a:pt x="1289076" y="299923"/>
                    <a:pt x="1292047" y="299923"/>
                    <a:pt x="1295019" y="299923"/>
                  </a:cubicBezTo>
                  <a:cubicBezTo>
                    <a:pt x="1297991" y="299923"/>
                    <a:pt x="1300963" y="299923"/>
                    <a:pt x="1303935" y="299923"/>
                  </a:cubicBezTo>
                  <a:cubicBezTo>
                    <a:pt x="1308278" y="299923"/>
                    <a:pt x="1312621" y="299923"/>
                    <a:pt x="1316965" y="299923"/>
                  </a:cubicBezTo>
                  <a:cubicBezTo>
                    <a:pt x="1318336" y="299923"/>
                    <a:pt x="1319708" y="299923"/>
                    <a:pt x="1321080" y="299923"/>
                  </a:cubicBezTo>
                  <a:cubicBezTo>
                    <a:pt x="1327938" y="299923"/>
                    <a:pt x="1334567" y="299923"/>
                    <a:pt x="1340968" y="299923"/>
                  </a:cubicBezTo>
                  <a:cubicBezTo>
                    <a:pt x="1343482" y="299923"/>
                    <a:pt x="1345997" y="299923"/>
                    <a:pt x="1348283" y="299923"/>
                  </a:cubicBezTo>
                  <a:cubicBezTo>
                    <a:pt x="1355598" y="299923"/>
                    <a:pt x="1362228" y="299923"/>
                    <a:pt x="1368400" y="299923"/>
                  </a:cubicBezTo>
                  <a:cubicBezTo>
                    <a:pt x="1369314" y="299923"/>
                    <a:pt x="1370457" y="299923"/>
                    <a:pt x="1371372" y="299923"/>
                  </a:cubicBezTo>
                  <a:cubicBezTo>
                    <a:pt x="1373429" y="299923"/>
                    <a:pt x="1375258" y="299923"/>
                    <a:pt x="1377087" y="299923"/>
                  </a:cubicBezTo>
                  <a:cubicBezTo>
                    <a:pt x="1379830" y="299923"/>
                    <a:pt x="1382573" y="299923"/>
                    <a:pt x="1384859" y="299923"/>
                  </a:cubicBezTo>
                  <a:cubicBezTo>
                    <a:pt x="1385773" y="299923"/>
                    <a:pt x="1386459" y="299923"/>
                    <a:pt x="1387374" y="299923"/>
                  </a:cubicBezTo>
                  <a:cubicBezTo>
                    <a:pt x="1396746" y="299923"/>
                    <a:pt x="1403604" y="299923"/>
                    <a:pt x="1407490" y="299923"/>
                  </a:cubicBezTo>
                  <a:cubicBezTo>
                    <a:pt x="1419606" y="299695"/>
                    <a:pt x="1431493" y="299695"/>
                    <a:pt x="1443609" y="299695"/>
                  </a:cubicBezTo>
                  <a:cubicBezTo>
                    <a:pt x="1451610" y="299695"/>
                    <a:pt x="1459611" y="299695"/>
                    <a:pt x="1467384" y="299466"/>
                  </a:cubicBezTo>
                  <a:cubicBezTo>
                    <a:pt x="1471498" y="299466"/>
                    <a:pt x="1475613" y="299466"/>
                    <a:pt x="1479499" y="299466"/>
                  </a:cubicBezTo>
                  <a:cubicBezTo>
                    <a:pt x="1495501" y="299237"/>
                    <a:pt x="1511503" y="299009"/>
                    <a:pt x="1527505" y="298780"/>
                  </a:cubicBezTo>
                  <a:cubicBezTo>
                    <a:pt x="1531620" y="298780"/>
                    <a:pt x="1535506" y="298552"/>
                    <a:pt x="1539621" y="298323"/>
                  </a:cubicBezTo>
                  <a:cubicBezTo>
                    <a:pt x="1559738" y="297637"/>
                    <a:pt x="1579626" y="296723"/>
                    <a:pt x="1599743" y="294894"/>
                  </a:cubicBezTo>
                  <a:cubicBezTo>
                    <a:pt x="1611402" y="293980"/>
                    <a:pt x="1617345" y="290093"/>
                    <a:pt x="1620088" y="282092"/>
                  </a:cubicBezTo>
                  <a:cubicBezTo>
                    <a:pt x="1620546" y="280721"/>
                    <a:pt x="1621003" y="279349"/>
                    <a:pt x="1621231" y="277749"/>
                  </a:cubicBezTo>
                  <a:cubicBezTo>
                    <a:pt x="1621460" y="277063"/>
                    <a:pt x="1621460" y="276149"/>
                    <a:pt x="1621689" y="275234"/>
                  </a:cubicBezTo>
                  <a:cubicBezTo>
                    <a:pt x="1621689" y="274320"/>
                    <a:pt x="1621917" y="273634"/>
                    <a:pt x="1621917" y="272720"/>
                  </a:cubicBezTo>
                  <a:cubicBezTo>
                    <a:pt x="1621917" y="272491"/>
                    <a:pt x="1621917" y="272263"/>
                    <a:pt x="1621917" y="272034"/>
                  </a:cubicBezTo>
                  <a:cubicBezTo>
                    <a:pt x="1622832" y="260147"/>
                    <a:pt x="1623975" y="248488"/>
                    <a:pt x="1624889" y="236601"/>
                  </a:cubicBezTo>
                  <a:cubicBezTo>
                    <a:pt x="1625118" y="233629"/>
                    <a:pt x="1625346" y="230657"/>
                    <a:pt x="1625803" y="227686"/>
                  </a:cubicBezTo>
                  <a:cubicBezTo>
                    <a:pt x="1626489" y="218770"/>
                    <a:pt x="1627175" y="209626"/>
                    <a:pt x="1627632" y="200711"/>
                  </a:cubicBezTo>
                  <a:cubicBezTo>
                    <a:pt x="1628318" y="184937"/>
                    <a:pt x="1629461" y="169393"/>
                    <a:pt x="1631061" y="153848"/>
                  </a:cubicBezTo>
                  <a:cubicBezTo>
                    <a:pt x="1633576" y="127787"/>
                    <a:pt x="1636776" y="101956"/>
                    <a:pt x="1640434" y="76124"/>
                  </a:cubicBezTo>
                  <a:cubicBezTo>
                    <a:pt x="1641348" y="69266"/>
                    <a:pt x="1642034" y="62179"/>
                    <a:pt x="1642720" y="55321"/>
                  </a:cubicBezTo>
                  <a:cubicBezTo>
                    <a:pt x="1643177" y="48463"/>
                    <a:pt x="1643634" y="41377"/>
                    <a:pt x="1643863" y="34519"/>
                  </a:cubicBezTo>
                  <a:cubicBezTo>
                    <a:pt x="1643863" y="33147"/>
                    <a:pt x="1643863" y="32004"/>
                    <a:pt x="1643863" y="30861"/>
                  </a:cubicBezTo>
                  <a:cubicBezTo>
                    <a:pt x="1643863" y="29489"/>
                    <a:pt x="1643863" y="28346"/>
                    <a:pt x="1643634" y="27203"/>
                  </a:cubicBezTo>
                  <a:cubicBezTo>
                    <a:pt x="1642720" y="25832"/>
                    <a:pt x="1642491" y="24460"/>
                    <a:pt x="1642263" y="22860"/>
                  </a:cubicBezTo>
                  <a:close/>
                </a:path>
              </a:pathLst>
            </a:custGeom>
            <a:solidFill>
              <a:srgbClr val="FFFFFF"/>
            </a:solidFill>
            <a:ln w="2286" cap="flat">
              <a:noFill/>
              <a:prstDash val="solid"/>
              <a:miter/>
            </a:ln>
          </p:spPr>
          <p:txBody>
            <a:bodyPr rtlCol="0" anchor="ctr"/>
            <a:lstStyle/>
            <a:p>
              <a:endParaRPr lang="en-US"/>
            </a:p>
          </p:txBody>
        </p:sp>
        <p:sp>
          <p:nvSpPr>
            <p:cNvPr id="2278" name="Freeform 661">
              <a:extLst>
                <a:ext uri="{FF2B5EF4-FFF2-40B4-BE49-F238E27FC236}">
                  <a16:creationId xmlns:a16="http://schemas.microsoft.com/office/drawing/2014/main" id="{283B458D-208D-E493-EC67-466714615BE1}"/>
                </a:ext>
              </a:extLst>
            </p:cNvPr>
            <p:cNvSpPr/>
            <p:nvPr/>
          </p:nvSpPr>
          <p:spPr>
            <a:xfrm>
              <a:off x="4424583" y="541434"/>
              <a:ext cx="1696814" cy="1772847"/>
            </a:xfrm>
            <a:custGeom>
              <a:avLst/>
              <a:gdLst>
                <a:gd name="connsiteX0" fmla="*/ 1648100 w 1696814"/>
                <a:gd name="connsiteY0" fmla="*/ 1422697 h 1772847"/>
                <a:gd name="connsiteX1" fmla="*/ 1347262 w 1696814"/>
                <a:gd name="connsiteY1" fmla="*/ 1431612 h 1772847"/>
                <a:gd name="connsiteX2" fmla="*/ 1247135 w 1696814"/>
                <a:gd name="connsiteY2" fmla="*/ 1435955 h 1772847"/>
                <a:gd name="connsiteX3" fmla="*/ 1222904 w 1696814"/>
                <a:gd name="connsiteY3" fmla="*/ 1410124 h 1772847"/>
                <a:gd name="connsiteX4" fmla="*/ 1227476 w 1696814"/>
                <a:gd name="connsiteY4" fmla="*/ 1014646 h 1772847"/>
                <a:gd name="connsiteX5" fmla="*/ 1222446 w 1696814"/>
                <a:gd name="connsiteY5" fmla="*/ 959096 h 1772847"/>
                <a:gd name="connsiteX6" fmla="*/ 1203015 w 1696814"/>
                <a:gd name="connsiteY6" fmla="*/ 926177 h 1772847"/>
                <a:gd name="connsiteX7" fmla="*/ 1127806 w 1696814"/>
                <a:gd name="connsiteY7" fmla="*/ 920234 h 1772847"/>
                <a:gd name="connsiteX8" fmla="*/ 980359 w 1696814"/>
                <a:gd name="connsiteY8" fmla="*/ 920462 h 1772847"/>
                <a:gd name="connsiteX9" fmla="*/ 987903 w 1696814"/>
                <a:gd name="connsiteY9" fmla="*/ 855540 h 1772847"/>
                <a:gd name="connsiteX10" fmla="*/ 967329 w 1696814"/>
                <a:gd name="connsiteY10" fmla="*/ 645457 h 1772847"/>
                <a:gd name="connsiteX11" fmla="*/ 953156 w 1696814"/>
                <a:gd name="connsiteY11" fmla="*/ 442917 h 1772847"/>
                <a:gd name="connsiteX12" fmla="*/ 998418 w 1696814"/>
                <a:gd name="connsiteY12" fmla="*/ 196943 h 1772847"/>
                <a:gd name="connsiteX13" fmla="*/ 1018307 w 1696814"/>
                <a:gd name="connsiteY13" fmla="*/ 124477 h 1772847"/>
                <a:gd name="connsiteX14" fmla="*/ 1025850 w 1696814"/>
                <a:gd name="connsiteY14" fmla="*/ 47210 h 1772847"/>
                <a:gd name="connsiteX15" fmla="*/ 978987 w 1696814"/>
                <a:gd name="connsiteY15" fmla="*/ 347 h 1772847"/>
                <a:gd name="connsiteX16" fmla="*/ 933725 w 1696814"/>
                <a:gd name="connsiteY16" fmla="*/ 35780 h 1772847"/>
                <a:gd name="connsiteX17" fmla="*/ 912693 w 1696814"/>
                <a:gd name="connsiteY17" fmla="*/ 107789 h 1772847"/>
                <a:gd name="connsiteX18" fmla="*/ 900120 w 1696814"/>
                <a:gd name="connsiteY18" fmla="*/ 131564 h 1772847"/>
                <a:gd name="connsiteX19" fmla="*/ 830855 w 1696814"/>
                <a:gd name="connsiteY19" fmla="*/ 105046 h 1772847"/>
                <a:gd name="connsiteX20" fmla="*/ 714040 w 1696814"/>
                <a:gd name="connsiteY20" fmla="*/ 179112 h 1772847"/>
                <a:gd name="connsiteX21" fmla="*/ 660548 w 1696814"/>
                <a:gd name="connsiteY21" fmla="*/ 81729 h 1772847"/>
                <a:gd name="connsiteX22" fmla="*/ 629915 w 1696814"/>
                <a:gd name="connsiteY22" fmla="*/ 35094 h 1772847"/>
                <a:gd name="connsiteX23" fmla="*/ 602255 w 1696814"/>
                <a:gd name="connsiteY23" fmla="*/ 18178 h 1772847"/>
                <a:gd name="connsiteX24" fmla="*/ 552420 w 1696814"/>
                <a:gd name="connsiteY24" fmla="*/ 86987 h 1772847"/>
                <a:gd name="connsiteX25" fmla="*/ 585110 w 1696814"/>
                <a:gd name="connsiteY25" fmla="*/ 157853 h 1772847"/>
                <a:gd name="connsiteX26" fmla="*/ 664662 w 1696814"/>
                <a:gd name="connsiteY26" fmla="*/ 371822 h 1772847"/>
                <a:gd name="connsiteX27" fmla="*/ 675635 w 1696814"/>
                <a:gd name="connsiteY27" fmla="*/ 465091 h 1772847"/>
                <a:gd name="connsiteX28" fmla="*/ 661691 w 1696814"/>
                <a:gd name="connsiteY28" fmla="*/ 642942 h 1772847"/>
                <a:gd name="connsiteX29" fmla="*/ 658947 w 1696814"/>
                <a:gd name="connsiteY29" fmla="*/ 687519 h 1772847"/>
                <a:gd name="connsiteX30" fmla="*/ 644317 w 1696814"/>
                <a:gd name="connsiteY30" fmla="*/ 814849 h 1772847"/>
                <a:gd name="connsiteX31" fmla="*/ 635402 w 1696814"/>
                <a:gd name="connsiteY31" fmla="*/ 897831 h 1772847"/>
                <a:gd name="connsiteX32" fmla="*/ 612770 w 1696814"/>
                <a:gd name="connsiteY32" fmla="*/ 918405 h 1772847"/>
                <a:gd name="connsiteX33" fmla="*/ 593339 w 1696814"/>
                <a:gd name="connsiteY33" fmla="*/ 919777 h 1772847"/>
                <a:gd name="connsiteX34" fmla="*/ 451150 w 1696814"/>
                <a:gd name="connsiteY34" fmla="*/ 921834 h 1772847"/>
                <a:gd name="connsiteX35" fmla="*/ 415946 w 1696814"/>
                <a:gd name="connsiteY35" fmla="*/ 952238 h 1772847"/>
                <a:gd name="connsiteX36" fmla="*/ 428976 w 1696814"/>
                <a:gd name="connsiteY36" fmla="*/ 1310911 h 1772847"/>
                <a:gd name="connsiteX37" fmla="*/ 407030 w 1696814"/>
                <a:gd name="connsiteY37" fmla="*/ 1333543 h 1772847"/>
                <a:gd name="connsiteX38" fmla="*/ 292959 w 1696814"/>
                <a:gd name="connsiteY38" fmla="*/ 1339029 h 1772847"/>
                <a:gd name="connsiteX39" fmla="*/ 43785 w 1696814"/>
                <a:gd name="connsiteY39" fmla="*/ 1343601 h 1772847"/>
                <a:gd name="connsiteX40" fmla="*/ 1722 w 1696814"/>
                <a:gd name="connsiteY40" fmla="*/ 1369433 h 1772847"/>
                <a:gd name="connsiteX41" fmla="*/ 10409 w 1696814"/>
                <a:gd name="connsiteY41" fmla="*/ 1607863 h 1772847"/>
                <a:gd name="connsiteX42" fmla="*/ 30297 w 1696814"/>
                <a:gd name="connsiteY42" fmla="*/ 1742965 h 1772847"/>
                <a:gd name="connsiteX43" fmla="*/ 49957 w 1696814"/>
                <a:gd name="connsiteY43" fmla="*/ 1762396 h 1772847"/>
                <a:gd name="connsiteX44" fmla="*/ 522702 w 1696814"/>
                <a:gd name="connsiteY44" fmla="*/ 1772683 h 1772847"/>
                <a:gd name="connsiteX45" fmla="*/ 650718 w 1696814"/>
                <a:gd name="connsiteY45" fmla="*/ 1770397 h 1772847"/>
                <a:gd name="connsiteX46" fmla="*/ 656433 w 1696814"/>
                <a:gd name="connsiteY46" fmla="*/ 1770626 h 1772847"/>
                <a:gd name="connsiteX47" fmla="*/ 1034766 w 1696814"/>
                <a:gd name="connsiteY47" fmla="*/ 1762625 h 1772847"/>
                <a:gd name="connsiteX48" fmla="*/ 1134893 w 1696814"/>
                <a:gd name="connsiteY48" fmla="*/ 1763539 h 1772847"/>
                <a:gd name="connsiteX49" fmla="*/ 1399611 w 1696814"/>
                <a:gd name="connsiteY49" fmla="*/ 1762168 h 1772847"/>
                <a:gd name="connsiteX50" fmla="*/ 1471849 w 1696814"/>
                <a:gd name="connsiteY50" fmla="*/ 1762853 h 1772847"/>
                <a:gd name="connsiteX51" fmla="*/ 1655643 w 1696814"/>
                <a:gd name="connsiteY51" fmla="*/ 1755538 h 1772847"/>
                <a:gd name="connsiteX52" fmla="*/ 1674617 w 1696814"/>
                <a:gd name="connsiteY52" fmla="*/ 1715305 h 1772847"/>
                <a:gd name="connsiteX53" fmla="*/ 1682390 w 1696814"/>
                <a:gd name="connsiteY53" fmla="*/ 1618150 h 1772847"/>
                <a:gd name="connsiteX54" fmla="*/ 1696563 w 1696814"/>
                <a:gd name="connsiteY54" fmla="*/ 1474132 h 1772847"/>
                <a:gd name="connsiteX55" fmla="*/ 1648100 w 1696814"/>
                <a:gd name="connsiteY55" fmla="*/ 1422697 h 1772847"/>
                <a:gd name="connsiteX56" fmla="*/ 825825 w 1696814"/>
                <a:gd name="connsiteY56" fmla="*/ 124248 h 1772847"/>
                <a:gd name="connsiteX57" fmla="*/ 917951 w 1696814"/>
                <a:gd name="connsiteY57" fmla="*/ 217289 h 1772847"/>
                <a:gd name="connsiteX58" fmla="*/ 822396 w 1696814"/>
                <a:gd name="connsiteY58" fmla="*/ 315587 h 1772847"/>
                <a:gd name="connsiteX59" fmla="*/ 725470 w 1696814"/>
                <a:gd name="connsiteY59" fmla="*/ 214545 h 1772847"/>
                <a:gd name="connsiteX60" fmla="*/ 825825 w 1696814"/>
                <a:gd name="connsiteY60" fmla="*/ 124248 h 1772847"/>
                <a:gd name="connsiteX61" fmla="*/ 655747 w 1696814"/>
                <a:gd name="connsiteY61" fmla="*/ 869485 h 1772847"/>
                <a:gd name="connsiteX62" fmla="*/ 676321 w 1696814"/>
                <a:gd name="connsiteY62" fmla="*/ 686833 h 1772847"/>
                <a:gd name="connsiteX63" fmla="*/ 684322 w 1696814"/>
                <a:gd name="connsiteY63" fmla="*/ 598136 h 1772847"/>
                <a:gd name="connsiteX64" fmla="*/ 694609 w 1696814"/>
                <a:gd name="connsiteY64" fmla="*/ 459147 h 1772847"/>
                <a:gd name="connsiteX65" fmla="*/ 677235 w 1696814"/>
                <a:gd name="connsiteY65" fmla="*/ 347133 h 1772847"/>
                <a:gd name="connsiteX66" fmla="*/ 577109 w 1696814"/>
                <a:gd name="connsiteY66" fmla="*/ 96588 h 1772847"/>
                <a:gd name="connsiteX67" fmla="*/ 568879 w 1696814"/>
                <a:gd name="connsiteY67" fmla="*/ 73042 h 1772847"/>
                <a:gd name="connsiteX68" fmla="*/ 602255 w 1696814"/>
                <a:gd name="connsiteY68" fmla="*/ 35780 h 1772847"/>
                <a:gd name="connsiteX69" fmla="*/ 612999 w 1696814"/>
                <a:gd name="connsiteY69" fmla="*/ 43553 h 1772847"/>
                <a:gd name="connsiteX70" fmla="*/ 639974 w 1696814"/>
                <a:gd name="connsiteY70" fmla="*/ 82415 h 1772847"/>
                <a:gd name="connsiteX71" fmla="*/ 692780 w 1696814"/>
                <a:gd name="connsiteY71" fmla="*/ 183227 h 1772847"/>
                <a:gd name="connsiteX72" fmla="*/ 707639 w 1696814"/>
                <a:gd name="connsiteY72" fmla="*/ 233519 h 1772847"/>
                <a:gd name="connsiteX73" fmla="*/ 783077 w 1696814"/>
                <a:gd name="connsiteY73" fmla="*/ 327017 h 1772847"/>
                <a:gd name="connsiteX74" fmla="*/ 900578 w 1696814"/>
                <a:gd name="connsiteY74" fmla="*/ 310557 h 1772847"/>
                <a:gd name="connsiteX75" fmla="*/ 936468 w 1696814"/>
                <a:gd name="connsiteY75" fmla="*/ 226204 h 1772847"/>
                <a:gd name="connsiteX76" fmla="*/ 925266 w 1696814"/>
                <a:gd name="connsiteY76" fmla="*/ 158767 h 1772847"/>
                <a:gd name="connsiteX77" fmla="*/ 922752 w 1696814"/>
                <a:gd name="connsiteY77" fmla="*/ 137507 h 1772847"/>
                <a:gd name="connsiteX78" fmla="*/ 947669 w 1696814"/>
                <a:gd name="connsiteY78" fmla="*/ 49039 h 1772847"/>
                <a:gd name="connsiteX79" fmla="*/ 948355 w 1696814"/>
                <a:gd name="connsiteY79" fmla="*/ 46296 h 1772847"/>
                <a:gd name="connsiteX80" fmla="*/ 981045 w 1696814"/>
                <a:gd name="connsiteY80" fmla="*/ 18178 h 1772847"/>
                <a:gd name="connsiteX81" fmla="*/ 1007791 w 1696814"/>
                <a:gd name="connsiteY81" fmla="*/ 55211 h 1772847"/>
                <a:gd name="connsiteX82" fmla="*/ 998647 w 1696814"/>
                <a:gd name="connsiteY82" fmla="*/ 124020 h 1772847"/>
                <a:gd name="connsiteX83" fmla="*/ 954527 w 1696814"/>
                <a:gd name="connsiteY83" fmla="*/ 305300 h 1772847"/>
                <a:gd name="connsiteX84" fmla="*/ 933496 w 1696814"/>
                <a:gd name="connsiteY84" fmla="*/ 509668 h 1772847"/>
                <a:gd name="connsiteX85" fmla="*/ 949269 w 1696814"/>
                <a:gd name="connsiteY85" fmla="*/ 650714 h 1772847"/>
                <a:gd name="connsiteX86" fmla="*/ 969843 w 1696814"/>
                <a:gd name="connsiteY86" fmla="*/ 882972 h 1772847"/>
                <a:gd name="connsiteX87" fmla="*/ 934182 w 1696814"/>
                <a:gd name="connsiteY87" fmla="*/ 918176 h 1772847"/>
                <a:gd name="connsiteX88" fmla="*/ 888005 w 1696814"/>
                <a:gd name="connsiteY88" fmla="*/ 890744 h 1772847"/>
                <a:gd name="connsiteX89" fmla="*/ 841370 w 1696814"/>
                <a:gd name="connsiteY89" fmla="*/ 630826 h 1772847"/>
                <a:gd name="connsiteX90" fmla="*/ 793593 w 1696814"/>
                <a:gd name="connsiteY90" fmla="*/ 609566 h 1772847"/>
                <a:gd name="connsiteX91" fmla="*/ 767990 w 1696814"/>
                <a:gd name="connsiteY91" fmla="*/ 653229 h 1772847"/>
                <a:gd name="connsiteX92" fmla="*/ 740558 w 1696814"/>
                <a:gd name="connsiteY92" fmla="*/ 860112 h 1772847"/>
                <a:gd name="connsiteX93" fmla="*/ 733471 w 1696814"/>
                <a:gd name="connsiteY93" fmla="*/ 895545 h 1772847"/>
                <a:gd name="connsiteX94" fmla="*/ 662605 w 1696814"/>
                <a:gd name="connsiteY94" fmla="*/ 912690 h 1772847"/>
                <a:gd name="connsiteX95" fmla="*/ 655747 w 1696814"/>
                <a:gd name="connsiteY95" fmla="*/ 869485 h 1772847"/>
                <a:gd name="connsiteX96" fmla="*/ 759303 w 1696814"/>
                <a:gd name="connsiteY96" fmla="*/ 909261 h 1772847"/>
                <a:gd name="connsiteX97" fmla="*/ 753816 w 1696814"/>
                <a:gd name="connsiteY97" fmla="*/ 895316 h 1772847"/>
                <a:gd name="connsiteX98" fmla="*/ 783992 w 1696814"/>
                <a:gd name="connsiteY98" fmla="*/ 664430 h 1772847"/>
                <a:gd name="connsiteX99" fmla="*/ 796793 w 1696814"/>
                <a:gd name="connsiteY99" fmla="*/ 634255 h 1772847"/>
                <a:gd name="connsiteX100" fmla="*/ 821939 w 1696814"/>
                <a:gd name="connsiteY100" fmla="*/ 640656 h 1772847"/>
                <a:gd name="connsiteX101" fmla="*/ 833141 w 1696814"/>
                <a:gd name="connsiteY101" fmla="*/ 689348 h 1772847"/>
                <a:gd name="connsiteX102" fmla="*/ 864916 w 1696814"/>
                <a:gd name="connsiteY102" fmla="*/ 880915 h 1772847"/>
                <a:gd name="connsiteX103" fmla="*/ 867659 w 1696814"/>
                <a:gd name="connsiteY103" fmla="*/ 894402 h 1772847"/>
                <a:gd name="connsiteX104" fmla="*/ 853943 w 1696814"/>
                <a:gd name="connsiteY104" fmla="*/ 909718 h 1772847"/>
                <a:gd name="connsiteX105" fmla="*/ 803880 w 1696814"/>
                <a:gd name="connsiteY105" fmla="*/ 909718 h 1772847"/>
                <a:gd name="connsiteX106" fmla="*/ 803880 w 1696814"/>
                <a:gd name="connsiteY106" fmla="*/ 909261 h 1772847"/>
                <a:gd name="connsiteX107" fmla="*/ 759303 w 1696814"/>
                <a:gd name="connsiteY107" fmla="*/ 909261 h 1772847"/>
                <a:gd name="connsiteX108" fmla="*/ 1676446 w 1696814"/>
                <a:gd name="connsiteY108" fmla="*/ 1472531 h 1772847"/>
                <a:gd name="connsiteX109" fmla="*/ 1676446 w 1696814"/>
                <a:gd name="connsiteY109" fmla="*/ 1476189 h 1772847"/>
                <a:gd name="connsiteX110" fmla="*/ 1675303 w 1696814"/>
                <a:gd name="connsiteY110" fmla="*/ 1496992 h 1772847"/>
                <a:gd name="connsiteX111" fmla="*/ 1673017 w 1696814"/>
                <a:gd name="connsiteY111" fmla="*/ 1517794 h 1772847"/>
                <a:gd name="connsiteX112" fmla="*/ 1663644 w 1696814"/>
                <a:gd name="connsiteY112" fmla="*/ 1595518 h 1772847"/>
                <a:gd name="connsiteX113" fmla="*/ 1660215 w 1696814"/>
                <a:gd name="connsiteY113" fmla="*/ 1642381 h 1772847"/>
                <a:gd name="connsiteX114" fmla="*/ 1658387 w 1696814"/>
                <a:gd name="connsiteY114" fmla="*/ 1669356 h 1772847"/>
                <a:gd name="connsiteX115" fmla="*/ 1657472 w 1696814"/>
                <a:gd name="connsiteY115" fmla="*/ 1678271 h 1772847"/>
                <a:gd name="connsiteX116" fmla="*/ 1654500 w 1696814"/>
                <a:gd name="connsiteY116" fmla="*/ 1713704 h 1772847"/>
                <a:gd name="connsiteX117" fmla="*/ 1654500 w 1696814"/>
                <a:gd name="connsiteY117" fmla="*/ 1714390 h 1772847"/>
                <a:gd name="connsiteX118" fmla="*/ 1654272 w 1696814"/>
                <a:gd name="connsiteY118" fmla="*/ 1716905 h 1772847"/>
                <a:gd name="connsiteX119" fmla="*/ 1653815 w 1696814"/>
                <a:gd name="connsiteY119" fmla="*/ 1719419 h 1772847"/>
                <a:gd name="connsiteX120" fmla="*/ 1652672 w 1696814"/>
                <a:gd name="connsiteY120" fmla="*/ 1723763 h 1772847"/>
                <a:gd name="connsiteX121" fmla="*/ 1632326 w 1696814"/>
                <a:gd name="connsiteY121" fmla="*/ 1736564 h 1772847"/>
                <a:gd name="connsiteX122" fmla="*/ 1572204 w 1696814"/>
                <a:gd name="connsiteY122" fmla="*/ 1739993 h 1772847"/>
                <a:gd name="connsiteX123" fmla="*/ 1560089 w 1696814"/>
                <a:gd name="connsiteY123" fmla="*/ 1740451 h 1772847"/>
                <a:gd name="connsiteX124" fmla="*/ 1512083 w 1696814"/>
                <a:gd name="connsiteY124" fmla="*/ 1741136 h 1772847"/>
                <a:gd name="connsiteX125" fmla="*/ 1499967 w 1696814"/>
                <a:gd name="connsiteY125" fmla="*/ 1741136 h 1772847"/>
                <a:gd name="connsiteX126" fmla="*/ 1476192 w 1696814"/>
                <a:gd name="connsiteY126" fmla="*/ 1741365 h 1772847"/>
                <a:gd name="connsiteX127" fmla="*/ 1440074 w 1696814"/>
                <a:gd name="connsiteY127" fmla="*/ 1741594 h 1772847"/>
                <a:gd name="connsiteX128" fmla="*/ 1419957 w 1696814"/>
                <a:gd name="connsiteY128" fmla="*/ 1741594 h 1772847"/>
                <a:gd name="connsiteX129" fmla="*/ 1417442 w 1696814"/>
                <a:gd name="connsiteY129" fmla="*/ 1741594 h 1772847"/>
                <a:gd name="connsiteX130" fmla="*/ 1409670 w 1696814"/>
                <a:gd name="connsiteY130" fmla="*/ 1741594 h 1772847"/>
                <a:gd name="connsiteX131" fmla="*/ 1403955 w 1696814"/>
                <a:gd name="connsiteY131" fmla="*/ 1741594 h 1772847"/>
                <a:gd name="connsiteX132" fmla="*/ 1400983 w 1696814"/>
                <a:gd name="connsiteY132" fmla="*/ 1741594 h 1772847"/>
                <a:gd name="connsiteX133" fmla="*/ 1380866 w 1696814"/>
                <a:gd name="connsiteY133" fmla="*/ 1741594 h 1772847"/>
                <a:gd name="connsiteX134" fmla="*/ 1373551 w 1696814"/>
                <a:gd name="connsiteY134" fmla="*/ 1741594 h 1772847"/>
                <a:gd name="connsiteX135" fmla="*/ 1353663 w 1696814"/>
                <a:gd name="connsiteY135" fmla="*/ 1741594 h 1772847"/>
                <a:gd name="connsiteX136" fmla="*/ 1349548 w 1696814"/>
                <a:gd name="connsiteY136" fmla="*/ 1741594 h 1772847"/>
                <a:gd name="connsiteX137" fmla="*/ 1336518 w 1696814"/>
                <a:gd name="connsiteY137" fmla="*/ 1741594 h 1772847"/>
                <a:gd name="connsiteX138" fmla="*/ 1327602 w 1696814"/>
                <a:gd name="connsiteY138" fmla="*/ 1741594 h 1772847"/>
                <a:gd name="connsiteX139" fmla="*/ 1318458 w 1696814"/>
                <a:gd name="connsiteY139" fmla="*/ 1741594 h 1772847"/>
                <a:gd name="connsiteX140" fmla="*/ 1318458 w 1696814"/>
                <a:gd name="connsiteY140" fmla="*/ 1741594 h 1772847"/>
                <a:gd name="connsiteX141" fmla="*/ 1299485 w 1696814"/>
                <a:gd name="connsiteY141" fmla="*/ 1741594 h 1772847"/>
                <a:gd name="connsiteX142" fmla="*/ 1299485 w 1696814"/>
                <a:gd name="connsiteY142" fmla="*/ 1741594 h 1772847"/>
                <a:gd name="connsiteX143" fmla="*/ 1284626 w 1696814"/>
                <a:gd name="connsiteY143" fmla="*/ 1741594 h 1772847"/>
                <a:gd name="connsiteX144" fmla="*/ 1279596 w 1696814"/>
                <a:gd name="connsiteY144" fmla="*/ 1741594 h 1772847"/>
                <a:gd name="connsiteX145" fmla="*/ 1259251 w 1696814"/>
                <a:gd name="connsiteY145" fmla="*/ 1741594 h 1772847"/>
                <a:gd name="connsiteX146" fmla="*/ 1243478 w 1696814"/>
                <a:gd name="connsiteY146" fmla="*/ 1741594 h 1772847"/>
                <a:gd name="connsiteX147" fmla="*/ 1222218 w 1696814"/>
                <a:gd name="connsiteY147" fmla="*/ 1741594 h 1772847"/>
                <a:gd name="connsiteX148" fmla="*/ 1216731 w 1696814"/>
                <a:gd name="connsiteY148" fmla="*/ 1741594 h 1772847"/>
                <a:gd name="connsiteX149" fmla="*/ 1200501 w 1696814"/>
                <a:gd name="connsiteY149" fmla="*/ 1741594 h 1772847"/>
                <a:gd name="connsiteX150" fmla="*/ 1195014 w 1696814"/>
                <a:gd name="connsiteY150" fmla="*/ 1741594 h 1772847"/>
                <a:gd name="connsiteX151" fmla="*/ 1173297 w 1696814"/>
                <a:gd name="connsiteY151" fmla="*/ 1741822 h 1772847"/>
                <a:gd name="connsiteX152" fmla="*/ 1167811 w 1696814"/>
                <a:gd name="connsiteY152" fmla="*/ 1741822 h 1772847"/>
                <a:gd name="connsiteX153" fmla="*/ 1151352 w 1696814"/>
                <a:gd name="connsiteY153" fmla="*/ 1741822 h 1772847"/>
                <a:gd name="connsiteX154" fmla="*/ 1151352 w 1696814"/>
                <a:gd name="connsiteY154" fmla="*/ 1741822 h 1772847"/>
                <a:gd name="connsiteX155" fmla="*/ 1124148 w 1696814"/>
                <a:gd name="connsiteY155" fmla="*/ 1742051 h 1772847"/>
                <a:gd name="connsiteX156" fmla="*/ 1124148 w 1696814"/>
                <a:gd name="connsiteY156" fmla="*/ 1742051 h 1772847"/>
                <a:gd name="connsiteX157" fmla="*/ 1113404 w 1696814"/>
                <a:gd name="connsiteY157" fmla="*/ 1742051 h 1772847"/>
                <a:gd name="connsiteX158" fmla="*/ 1108146 w 1696814"/>
                <a:gd name="connsiteY158" fmla="*/ 1742051 h 1772847"/>
                <a:gd name="connsiteX159" fmla="*/ 1102660 w 1696814"/>
                <a:gd name="connsiteY159" fmla="*/ 1742051 h 1772847"/>
                <a:gd name="connsiteX160" fmla="*/ 1092144 w 1696814"/>
                <a:gd name="connsiteY160" fmla="*/ 1742051 h 1772847"/>
                <a:gd name="connsiteX161" fmla="*/ 1086658 w 1696814"/>
                <a:gd name="connsiteY161" fmla="*/ 1742051 h 1772847"/>
                <a:gd name="connsiteX162" fmla="*/ 1076371 w 1696814"/>
                <a:gd name="connsiteY162" fmla="*/ 1742051 h 1772847"/>
                <a:gd name="connsiteX163" fmla="*/ 1076371 w 1696814"/>
                <a:gd name="connsiteY163" fmla="*/ 1742051 h 1772847"/>
                <a:gd name="connsiteX164" fmla="*/ 1066084 w 1696814"/>
                <a:gd name="connsiteY164" fmla="*/ 1742279 h 1772847"/>
                <a:gd name="connsiteX165" fmla="*/ 1060826 w 1696814"/>
                <a:gd name="connsiteY165" fmla="*/ 1742279 h 1772847"/>
                <a:gd name="connsiteX166" fmla="*/ 1050768 w 1696814"/>
                <a:gd name="connsiteY166" fmla="*/ 1742508 h 1772847"/>
                <a:gd name="connsiteX167" fmla="*/ 1050539 w 1696814"/>
                <a:gd name="connsiteY167" fmla="*/ 1742508 h 1772847"/>
                <a:gd name="connsiteX168" fmla="*/ 1035680 w 1696814"/>
                <a:gd name="connsiteY168" fmla="*/ 1742737 h 1772847"/>
                <a:gd name="connsiteX169" fmla="*/ 1021278 w 1696814"/>
                <a:gd name="connsiteY169" fmla="*/ 1742965 h 1772847"/>
                <a:gd name="connsiteX170" fmla="*/ 1016478 w 1696814"/>
                <a:gd name="connsiteY170" fmla="*/ 1742965 h 1772847"/>
                <a:gd name="connsiteX171" fmla="*/ 993846 w 1696814"/>
                <a:gd name="connsiteY171" fmla="*/ 1743422 h 1772847"/>
                <a:gd name="connsiteX172" fmla="*/ 989274 w 1696814"/>
                <a:gd name="connsiteY172" fmla="*/ 1743422 h 1772847"/>
                <a:gd name="connsiteX173" fmla="*/ 984931 w 1696814"/>
                <a:gd name="connsiteY173" fmla="*/ 1743422 h 1772847"/>
                <a:gd name="connsiteX174" fmla="*/ 976473 w 1696814"/>
                <a:gd name="connsiteY174" fmla="*/ 1743651 h 1772847"/>
                <a:gd name="connsiteX175" fmla="*/ 964586 w 1696814"/>
                <a:gd name="connsiteY175" fmla="*/ 1743880 h 1772847"/>
                <a:gd name="connsiteX176" fmla="*/ 964357 w 1696814"/>
                <a:gd name="connsiteY176" fmla="*/ 1743880 h 1772847"/>
                <a:gd name="connsiteX177" fmla="*/ 956813 w 1696814"/>
                <a:gd name="connsiteY177" fmla="*/ 1744108 h 1772847"/>
                <a:gd name="connsiteX178" fmla="*/ 952927 w 1696814"/>
                <a:gd name="connsiteY178" fmla="*/ 1744108 h 1772847"/>
                <a:gd name="connsiteX179" fmla="*/ 945612 w 1696814"/>
                <a:gd name="connsiteY179" fmla="*/ 1744337 h 1772847"/>
                <a:gd name="connsiteX180" fmla="*/ 938982 w 1696814"/>
                <a:gd name="connsiteY180" fmla="*/ 1744565 h 1772847"/>
                <a:gd name="connsiteX181" fmla="*/ 932353 w 1696814"/>
                <a:gd name="connsiteY181" fmla="*/ 1744794 h 1772847"/>
                <a:gd name="connsiteX182" fmla="*/ 929153 w 1696814"/>
                <a:gd name="connsiteY182" fmla="*/ 1745023 h 1772847"/>
                <a:gd name="connsiteX183" fmla="*/ 923209 w 1696814"/>
                <a:gd name="connsiteY183" fmla="*/ 1745251 h 1772847"/>
                <a:gd name="connsiteX184" fmla="*/ 907664 w 1696814"/>
                <a:gd name="connsiteY184" fmla="*/ 1746166 h 1772847"/>
                <a:gd name="connsiteX185" fmla="*/ 890291 w 1696814"/>
                <a:gd name="connsiteY185" fmla="*/ 1747080 h 1772847"/>
                <a:gd name="connsiteX186" fmla="*/ 869031 w 1696814"/>
                <a:gd name="connsiteY186" fmla="*/ 1747766 h 1772847"/>
                <a:gd name="connsiteX187" fmla="*/ 860801 w 1696814"/>
                <a:gd name="connsiteY187" fmla="*/ 1747994 h 1772847"/>
                <a:gd name="connsiteX188" fmla="*/ 852114 w 1696814"/>
                <a:gd name="connsiteY188" fmla="*/ 1748223 h 1772847"/>
                <a:gd name="connsiteX189" fmla="*/ 847542 w 1696814"/>
                <a:gd name="connsiteY189" fmla="*/ 1748223 h 1772847"/>
                <a:gd name="connsiteX190" fmla="*/ 837941 w 1696814"/>
                <a:gd name="connsiteY190" fmla="*/ 1748452 h 1772847"/>
                <a:gd name="connsiteX191" fmla="*/ 832912 w 1696814"/>
                <a:gd name="connsiteY191" fmla="*/ 1748452 h 1772847"/>
                <a:gd name="connsiteX192" fmla="*/ 822625 w 1696814"/>
                <a:gd name="connsiteY192" fmla="*/ 1748680 h 1772847"/>
                <a:gd name="connsiteX193" fmla="*/ 811881 w 1696814"/>
                <a:gd name="connsiteY193" fmla="*/ 1748909 h 1772847"/>
                <a:gd name="connsiteX194" fmla="*/ 800679 w 1696814"/>
                <a:gd name="connsiteY194" fmla="*/ 1749137 h 1772847"/>
                <a:gd name="connsiteX195" fmla="*/ 789021 w 1696814"/>
                <a:gd name="connsiteY195" fmla="*/ 1749366 h 1772847"/>
                <a:gd name="connsiteX196" fmla="*/ 783077 w 1696814"/>
                <a:gd name="connsiteY196" fmla="*/ 1749366 h 1772847"/>
                <a:gd name="connsiteX197" fmla="*/ 770961 w 1696814"/>
                <a:gd name="connsiteY197" fmla="*/ 1749595 h 1772847"/>
                <a:gd name="connsiteX198" fmla="*/ 758388 w 1696814"/>
                <a:gd name="connsiteY198" fmla="*/ 1749823 h 1772847"/>
                <a:gd name="connsiteX199" fmla="*/ 751988 w 1696814"/>
                <a:gd name="connsiteY199" fmla="*/ 1749823 h 1772847"/>
                <a:gd name="connsiteX200" fmla="*/ 712211 w 1696814"/>
                <a:gd name="connsiteY200" fmla="*/ 1750052 h 1772847"/>
                <a:gd name="connsiteX201" fmla="*/ 698495 w 1696814"/>
                <a:gd name="connsiteY201" fmla="*/ 1750052 h 1772847"/>
                <a:gd name="connsiteX202" fmla="*/ 633801 w 1696814"/>
                <a:gd name="connsiteY202" fmla="*/ 1750280 h 1772847"/>
                <a:gd name="connsiteX203" fmla="*/ 559049 w 1696814"/>
                <a:gd name="connsiteY203" fmla="*/ 1750509 h 1772847"/>
                <a:gd name="connsiteX204" fmla="*/ 551505 w 1696814"/>
                <a:gd name="connsiteY204" fmla="*/ 1750509 h 1772847"/>
                <a:gd name="connsiteX205" fmla="*/ 536418 w 1696814"/>
                <a:gd name="connsiteY205" fmla="*/ 1750509 h 1772847"/>
                <a:gd name="connsiteX206" fmla="*/ 528874 w 1696814"/>
                <a:gd name="connsiteY206" fmla="*/ 1750509 h 1772847"/>
                <a:gd name="connsiteX207" fmla="*/ 513786 w 1696814"/>
                <a:gd name="connsiteY207" fmla="*/ 1750509 h 1772847"/>
                <a:gd name="connsiteX208" fmla="*/ 506243 w 1696814"/>
                <a:gd name="connsiteY208" fmla="*/ 1750509 h 1772847"/>
                <a:gd name="connsiteX209" fmla="*/ 491384 w 1696814"/>
                <a:gd name="connsiteY209" fmla="*/ 1750509 h 1772847"/>
                <a:gd name="connsiteX210" fmla="*/ 461666 w 1696814"/>
                <a:gd name="connsiteY210" fmla="*/ 1750509 h 1772847"/>
                <a:gd name="connsiteX211" fmla="*/ 447035 w 1696814"/>
                <a:gd name="connsiteY211" fmla="*/ 1750509 h 1772847"/>
                <a:gd name="connsiteX212" fmla="*/ 439720 w 1696814"/>
                <a:gd name="connsiteY212" fmla="*/ 1750509 h 1772847"/>
                <a:gd name="connsiteX213" fmla="*/ 425318 w 1696814"/>
                <a:gd name="connsiteY213" fmla="*/ 1750509 h 1772847"/>
                <a:gd name="connsiteX214" fmla="*/ 411145 w 1696814"/>
                <a:gd name="connsiteY214" fmla="*/ 1750509 h 1772847"/>
                <a:gd name="connsiteX215" fmla="*/ 397200 w 1696814"/>
                <a:gd name="connsiteY215" fmla="*/ 1750509 h 1772847"/>
                <a:gd name="connsiteX216" fmla="*/ 363368 w 1696814"/>
                <a:gd name="connsiteY216" fmla="*/ 1750280 h 1772847"/>
                <a:gd name="connsiteX217" fmla="*/ 363368 w 1696814"/>
                <a:gd name="connsiteY217" fmla="*/ 1750280 h 1772847"/>
                <a:gd name="connsiteX218" fmla="*/ 337764 w 1696814"/>
                <a:gd name="connsiteY218" fmla="*/ 1750052 h 1772847"/>
                <a:gd name="connsiteX219" fmla="*/ 337764 w 1696814"/>
                <a:gd name="connsiteY219" fmla="*/ 1750052 h 1772847"/>
                <a:gd name="connsiteX220" fmla="*/ 325420 w 1696814"/>
                <a:gd name="connsiteY220" fmla="*/ 1750052 h 1772847"/>
                <a:gd name="connsiteX221" fmla="*/ 319248 w 1696814"/>
                <a:gd name="connsiteY221" fmla="*/ 1750052 h 1772847"/>
                <a:gd name="connsiteX222" fmla="*/ 307361 w 1696814"/>
                <a:gd name="connsiteY222" fmla="*/ 1749823 h 1772847"/>
                <a:gd name="connsiteX223" fmla="*/ 307132 w 1696814"/>
                <a:gd name="connsiteY223" fmla="*/ 1749823 h 1772847"/>
                <a:gd name="connsiteX224" fmla="*/ 284729 w 1696814"/>
                <a:gd name="connsiteY224" fmla="*/ 1749595 h 1772847"/>
                <a:gd name="connsiteX225" fmla="*/ 279243 w 1696814"/>
                <a:gd name="connsiteY225" fmla="*/ 1749595 h 1772847"/>
                <a:gd name="connsiteX226" fmla="*/ 273985 w 1696814"/>
                <a:gd name="connsiteY226" fmla="*/ 1749595 h 1772847"/>
                <a:gd name="connsiteX227" fmla="*/ 259126 w 1696814"/>
                <a:gd name="connsiteY227" fmla="*/ 1749366 h 1772847"/>
                <a:gd name="connsiteX228" fmla="*/ 254325 w 1696814"/>
                <a:gd name="connsiteY228" fmla="*/ 1749366 h 1772847"/>
                <a:gd name="connsiteX229" fmla="*/ 249753 w 1696814"/>
                <a:gd name="connsiteY229" fmla="*/ 1749366 h 1772847"/>
                <a:gd name="connsiteX230" fmla="*/ 240838 w 1696814"/>
                <a:gd name="connsiteY230" fmla="*/ 1749137 h 1772847"/>
                <a:gd name="connsiteX231" fmla="*/ 236495 w 1696814"/>
                <a:gd name="connsiteY231" fmla="*/ 1749137 h 1772847"/>
                <a:gd name="connsiteX232" fmla="*/ 228494 w 1696814"/>
                <a:gd name="connsiteY232" fmla="*/ 1748909 h 1772847"/>
                <a:gd name="connsiteX233" fmla="*/ 224379 w 1696814"/>
                <a:gd name="connsiteY233" fmla="*/ 1748909 h 1772847"/>
                <a:gd name="connsiteX234" fmla="*/ 217292 w 1696814"/>
                <a:gd name="connsiteY234" fmla="*/ 1748680 h 1772847"/>
                <a:gd name="connsiteX235" fmla="*/ 201976 w 1696814"/>
                <a:gd name="connsiteY235" fmla="*/ 1748223 h 1772847"/>
                <a:gd name="connsiteX236" fmla="*/ 196947 w 1696814"/>
                <a:gd name="connsiteY236" fmla="*/ 1747994 h 1772847"/>
                <a:gd name="connsiteX237" fmla="*/ 189174 w 1696814"/>
                <a:gd name="connsiteY237" fmla="*/ 1747537 h 1772847"/>
                <a:gd name="connsiteX238" fmla="*/ 80818 w 1696814"/>
                <a:gd name="connsiteY238" fmla="*/ 1742279 h 1772847"/>
                <a:gd name="connsiteX239" fmla="*/ 73274 w 1696814"/>
                <a:gd name="connsiteY239" fmla="*/ 1742051 h 1772847"/>
                <a:gd name="connsiteX240" fmla="*/ 70988 w 1696814"/>
                <a:gd name="connsiteY240" fmla="*/ 1742051 h 1772847"/>
                <a:gd name="connsiteX241" fmla="*/ 66873 w 1696814"/>
                <a:gd name="connsiteY241" fmla="*/ 1741822 h 1772847"/>
                <a:gd name="connsiteX242" fmla="*/ 59101 w 1696814"/>
                <a:gd name="connsiteY242" fmla="*/ 1740679 h 1772847"/>
                <a:gd name="connsiteX243" fmla="*/ 56586 w 1696814"/>
                <a:gd name="connsiteY243" fmla="*/ 1739993 h 1772847"/>
                <a:gd name="connsiteX244" fmla="*/ 53615 w 1696814"/>
                <a:gd name="connsiteY244" fmla="*/ 1738393 h 1772847"/>
                <a:gd name="connsiteX245" fmla="*/ 52472 w 1696814"/>
                <a:gd name="connsiteY245" fmla="*/ 1737250 h 1772847"/>
                <a:gd name="connsiteX246" fmla="*/ 51786 w 1696814"/>
                <a:gd name="connsiteY246" fmla="*/ 1736564 h 1772847"/>
                <a:gd name="connsiteX247" fmla="*/ 49043 w 1696814"/>
                <a:gd name="connsiteY247" fmla="*/ 1731307 h 1772847"/>
                <a:gd name="connsiteX248" fmla="*/ 48585 w 1696814"/>
                <a:gd name="connsiteY248" fmla="*/ 1729935 h 1772847"/>
                <a:gd name="connsiteX249" fmla="*/ 47900 w 1696814"/>
                <a:gd name="connsiteY249" fmla="*/ 1727878 h 1772847"/>
                <a:gd name="connsiteX250" fmla="*/ 46985 w 1696814"/>
                <a:gd name="connsiteY250" fmla="*/ 1724677 h 1772847"/>
                <a:gd name="connsiteX251" fmla="*/ 46071 w 1696814"/>
                <a:gd name="connsiteY251" fmla="*/ 1720562 h 1772847"/>
                <a:gd name="connsiteX252" fmla="*/ 44928 w 1696814"/>
                <a:gd name="connsiteY252" fmla="*/ 1715762 h 1772847"/>
                <a:gd name="connsiteX253" fmla="*/ 44471 w 1696814"/>
                <a:gd name="connsiteY253" fmla="*/ 1713019 h 1772847"/>
                <a:gd name="connsiteX254" fmla="*/ 34869 w 1696814"/>
                <a:gd name="connsiteY254" fmla="*/ 1643981 h 1772847"/>
                <a:gd name="connsiteX255" fmla="*/ 34641 w 1696814"/>
                <a:gd name="connsiteY255" fmla="*/ 1641238 h 1772847"/>
                <a:gd name="connsiteX256" fmla="*/ 34412 w 1696814"/>
                <a:gd name="connsiteY256" fmla="*/ 1639867 h 1772847"/>
                <a:gd name="connsiteX257" fmla="*/ 34184 w 1696814"/>
                <a:gd name="connsiteY257" fmla="*/ 1638266 h 1772847"/>
                <a:gd name="connsiteX258" fmla="*/ 33955 w 1696814"/>
                <a:gd name="connsiteY258" fmla="*/ 1636209 h 1772847"/>
                <a:gd name="connsiteX259" fmla="*/ 33955 w 1696814"/>
                <a:gd name="connsiteY259" fmla="*/ 1635295 h 1772847"/>
                <a:gd name="connsiteX260" fmla="*/ 33726 w 1696814"/>
                <a:gd name="connsiteY260" fmla="*/ 1632780 h 1772847"/>
                <a:gd name="connsiteX261" fmla="*/ 33726 w 1696814"/>
                <a:gd name="connsiteY261" fmla="*/ 1632094 h 1772847"/>
                <a:gd name="connsiteX262" fmla="*/ 33498 w 1696814"/>
                <a:gd name="connsiteY262" fmla="*/ 1628894 h 1772847"/>
                <a:gd name="connsiteX263" fmla="*/ 33498 w 1696814"/>
                <a:gd name="connsiteY263" fmla="*/ 1628894 h 1772847"/>
                <a:gd name="connsiteX264" fmla="*/ 33269 w 1696814"/>
                <a:gd name="connsiteY264" fmla="*/ 1625465 h 1772847"/>
                <a:gd name="connsiteX265" fmla="*/ 33269 w 1696814"/>
                <a:gd name="connsiteY265" fmla="*/ 1625465 h 1772847"/>
                <a:gd name="connsiteX266" fmla="*/ 23439 w 1696814"/>
                <a:gd name="connsiteY266" fmla="*/ 1378120 h 1772847"/>
                <a:gd name="connsiteX267" fmla="*/ 44242 w 1696814"/>
                <a:gd name="connsiteY267" fmla="*/ 1361203 h 1772847"/>
                <a:gd name="connsiteX268" fmla="*/ 122195 w 1696814"/>
                <a:gd name="connsiteY268" fmla="*/ 1361889 h 1772847"/>
                <a:gd name="connsiteX269" fmla="*/ 358567 w 1696814"/>
                <a:gd name="connsiteY269" fmla="*/ 1352745 h 1772847"/>
                <a:gd name="connsiteX270" fmla="*/ 428290 w 1696814"/>
                <a:gd name="connsiteY270" fmla="*/ 1351145 h 1772847"/>
                <a:gd name="connsiteX271" fmla="*/ 450693 w 1696814"/>
                <a:gd name="connsiteY271" fmla="*/ 1325770 h 1772847"/>
                <a:gd name="connsiteX272" fmla="*/ 445664 w 1696814"/>
                <a:gd name="connsiteY272" fmla="*/ 1284394 h 1772847"/>
                <a:gd name="connsiteX273" fmla="*/ 434005 w 1696814"/>
                <a:gd name="connsiteY273" fmla="*/ 964582 h 1772847"/>
                <a:gd name="connsiteX274" fmla="*/ 460980 w 1696814"/>
                <a:gd name="connsiteY274" fmla="*/ 939665 h 1772847"/>
                <a:gd name="connsiteX275" fmla="*/ 652547 w 1696814"/>
                <a:gd name="connsiteY275" fmla="*/ 934636 h 1772847"/>
                <a:gd name="connsiteX276" fmla="*/ 671749 w 1696814"/>
                <a:gd name="connsiteY276" fmla="*/ 937379 h 1772847"/>
                <a:gd name="connsiteX277" fmla="*/ 704896 w 1696814"/>
                <a:gd name="connsiteY277" fmla="*/ 937150 h 1772847"/>
                <a:gd name="connsiteX278" fmla="*/ 892577 w 1696814"/>
                <a:gd name="connsiteY278" fmla="*/ 935550 h 1772847"/>
                <a:gd name="connsiteX279" fmla="*/ 914751 w 1696814"/>
                <a:gd name="connsiteY279" fmla="*/ 937379 h 1772847"/>
                <a:gd name="connsiteX280" fmla="*/ 1188156 w 1696814"/>
                <a:gd name="connsiteY280" fmla="*/ 942179 h 1772847"/>
                <a:gd name="connsiteX281" fmla="*/ 1205530 w 1696814"/>
                <a:gd name="connsiteY281" fmla="*/ 974412 h 1772847"/>
                <a:gd name="connsiteX282" fmla="*/ 1208502 w 1696814"/>
                <a:gd name="connsiteY282" fmla="*/ 1049621 h 1772847"/>
                <a:gd name="connsiteX283" fmla="*/ 1208730 w 1696814"/>
                <a:gd name="connsiteY283" fmla="*/ 1169636 h 1772847"/>
                <a:gd name="connsiteX284" fmla="*/ 1201415 w 1696814"/>
                <a:gd name="connsiteY284" fmla="*/ 1439842 h 1772847"/>
                <a:gd name="connsiteX285" fmla="*/ 1229533 w 1696814"/>
                <a:gd name="connsiteY285" fmla="*/ 1459044 h 1772847"/>
                <a:gd name="connsiteX286" fmla="*/ 1241877 w 1696814"/>
                <a:gd name="connsiteY286" fmla="*/ 1457901 h 1772847"/>
                <a:gd name="connsiteX287" fmla="*/ 1242792 w 1696814"/>
                <a:gd name="connsiteY287" fmla="*/ 1457901 h 1772847"/>
                <a:gd name="connsiteX288" fmla="*/ 1243249 w 1696814"/>
                <a:gd name="connsiteY288" fmla="*/ 1457901 h 1772847"/>
                <a:gd name="connsiteX289" fmla="*/ 1244621 w 1696814"/>
                <a:gd name="connsiteY289" fmla="*/ 1457672 h 1772847"/>
                <a:gd name="connsiteX290" fmla="*/ 1252393 w 1696814"/>
                <a:gd name="connsiteY290" fmla="*/ 1456987 h 1772847"/>
                <a:gd name="connsiteX291" fmla="*/ 1254222 w 1696814"/>
                <a:gd name="connsiteY291" fmla="*/ 1456758 h 1772847"/>
                <a:gd name="connsiteX292" fmla="*/ 1262223 w 1696814"/>
                <a:gd name="connsiteY292" fmla="*/ 1456072 h 1772847"/>
                <a:gd name="connsiteX293" fmla="*/ 1262680 w 1696814"/>
                <a:gd name="connsiteY293" fmla="*/ 1456072 h 1772847"/>
                <a:gd name="connsiteX294" fmla="*/ 1270681 w 1696814"/>
                <a:gd name="connsiteY294" fmla="*/ 1455386 h 1772847"/>
                <a:gd name="connsiteX295" fmla="*/ 1272510 w 1696814"/>
                <a:gd name="connsiteY295" fmla="*/ 1455158 h 1772847"/>
                <a:gd name="connsiteX296" fmla="*/ 1281197 w 1696814"/>
                <a:gd name="connsiteY296" fmla="*/ 1454472 h 1772847"/>
                <a:gd name="connsiteX297" fmla="*/ 1282111 w 1696814"/>
                <a:gd name="connsiteY297" fmla="*/ 1454472 h 1772847"/>
                <a:gd name="connsiteX298" fmla="*/ 1290798 w 1696814"/>
                <a:gd name="connsiteY298" fmla="*/ 1453786 h 1772847"/>
                <a:gd name="connsiteX299" fmla="*/ 1291941 w 1696814"/>
                <a:gd name="connsiteY299" fmla="*/ 1453786 h 1772847"/>
                <a:gd name="connsiteX300" fmla="*/ 1301542 w 1696814"/>
                <a:gd name="connsiteY300" fmla="*/ 1453100 h 1772847"/>
                <a:gd name="connsiteX301" fmla="*/ 1302685 w 1696814"/>
                <a:gd name="connsiteY301" fmla="*/ 1453100 h 1772847"/>
                <a:gd name="connsiteX302" fmla="*/ 1312286 w 1696814"/>
                <a:gd name="connsiteY302" fmla="*/ 1452415 h 1772847"/>
                <a:gd name="connsiteX303" fmla="*/ 1312972 w 1696814"/>
                <a:gd name="connsiteY303" fmla="*/ 1452415 h 1772847"/>
                <a:gd name="connsiteX304" fmla="*/ 1323259 w 1696814"/>
                <a:gd name="connsiteY304" fmla="*/ 1451729 h 1772847"/>
                <a:gd name="connsiteX305" fmla="*/ 1324173 w 1696814"/>
                <a:gd name="connsiteY305" fmla="*/ 1451729 h 1772847"/>
                <a:gd name="connsiteX306" fmla="*/ 1345433 w 1696814"/>
                <a:gd name="connsiteY306" fmla="*/ 1450129 h 1772847"/>
                <a:gd name="connsiteX307" fmla="*/ 1346348 w 1696814"/>
                <a:gd name="connsiteY307" fmla="*/ 1450129 h 1772847"/>
                <a:gd name="connsiteX308" fmla="*/ 1368522 w 1696814"/>
                <a:gd name="connsiteY308" fmla="*/ 1448757 h 1772847"/>
                <a:gd name="connsiteX309" fmla="*/ 1368979 w 1696814"/>
                <a:gd name="connsiteY309" fmla="*/ 1448757 h 1772847"/>
                <a:gd name="connsiteX310" fmla="*/ 1392068 w 1696814"/>
                <a:gd name="connsiteY310" fmla="*/ 1447385 h 1772847"/>
                <a:gd name="connsiteX311" fmla="*/ 1392296 w 1696814"/>
                <a:gd name="connsiteY311" fmla="*/ 1447385 h 1772847"/>
                <a:gd name="connsiteX312" fmla="*/ 1610381 w 1696814"/>
                <a:gd name="connsiteY312" fmla="*/ 1442813 h 1772847"/>
                <a:gd name="connsiteX313" fmla="*/ 1610838 w 1696814"/>
                <a:gd name="connsiteY313" fmla="*/ 1442813 h 1772847"/>
                <a:gd name="connsiteX314" fmla="*/ 1619982 w 1696814"/>
                <a:gd name="connsiteY314" fmla="*/ 1443499 h 1772847"/>
                <a:gd name="connsiteX315" fmla="*/ 1621125 w 1696814"/>
                <a:gd name="connsiteY315" fmla="*/ 1443499 h 1772847"/>
                <a:gd name="connsiteX316" fmla="*/ 1623639 w 1696814"/>
                <a:gd name="connsiteY316" fmla="*/ 1443728 h 1772847"/>
                <a:gd name="connsiteX317" fmla="*/ 1624554 w 1696814"/>
                <a:gd name="connsiteY317" fmla="*/ 1443728 h 1772847"/>
                <a:gd name="connsiteX318" fmla="*/ 1628669 w 1696814"/>
                <a:gd name="connsiteY318" fmla="*/ 1444185 h 1772847"/>
                <a:gd name="connsiteX319" fmla="*/ 1630269 w 1696814"/>
                <a:gd name="connsiteY319" fmla="*/ 1444414 h 1772847"/>
                <a:gd name="connsiteX320" fmla="*/ 1632098 w 1696814"/>
                <a:gd name="connsiteY320" fmla="*/ 1444642 h 1772847"/>
                <a:gd name="connsiteX321" fmla="*/ 1633926 w 1696814"/>
                <a:gd name="connsiteY321" fmla="*/ 1444871 h 1772847"/>
                <a:gd name="connsiteX322" fmla="*/ 1635755 w 1696814"/>
                <a:gd name="connsiteY322" fmla="*/ 1445099 h 1772847"/>
                <a:gd name="connsiteX323" fmla="*/ 1638270 w 1696814"/>
                <a:gd name="connsiteY323" fmla="*/ 1445328 h 1772847"/>
                <a:gd name="connsiteX324" fmla="*/ 1639413 w 1696814"/>
                <a:gd name="connsiteY324" fmla="*/ 1445557 h 1772847"/>
                <a:gd name="connsiteX325" fmla="*/ 1641470 w 1696814"/>
                <a:gd name="connsiteY325" fmla="*/ 1445785 h 1772847"/>
                <a:gd name="connsiteX326" fmla="*/ 1642385 w 1696814"/>
                <a:gd name="connsiteY326" fmla="*/ 1446014 h 1772847"/>
                <a:gd name="connsiteX327" fmla="*/ 1645128 w 1696814"/>
                <a:gd name="connsiteY327" fmla="*/ 1446471 h 1772847"/>
                <a:gd name="connsiteX328" fmla="*/ 1645814 w 1696814"/>
                <a:gd name="connsiteY328" fmla="*/ 1446700 h 1772847"/>
                <a:gd name="connsiteX329" fmla="*/ 1647871 w 1696814"/>
                <a:gd name="connsiteY329" fmla="*/ 1447157 h 1772847"/>
                <a:gd name="connsiteX330" fmla="*/ 1648557 w 1696814"/>
                <a:gd name="connsiteY330" fmla="*/ 1447385 h 1772847"/>
                <a:gd name="connsiteX331" fmla="*/ 1650843 w 1696814"/>
                <a:gd name="connsiteY331" fmla="*/ 1448071 h 1772847"/>
                <a:gd name="connsiteX332" fmla="*/ 1672103 w 1696814"/>
                <a:gd name="connsiteY332" fmla="*/ 1458587 h 1772847"/>
                <a:gd name="connsiteX333" fmla="*/ 1675074 w 1696814"/>
                <a:gd name="connsiteY333" fmla="*/ 1465445 h 1772847"/>
                <a:gd name="connsiteX334" fmla="*/ 1675760 w 1696814"/>
                <a:gd name="connsiteY334" fmla="*/ 1470017 h 1772847"/>
                <a:gd name="connsiteX335" fmla="*/ 1676446 w 1696814"/>
                <a:gd name="connsiteY335" fmla="*/ 1472531 h 177284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Lst>
              <a:rect l="l" t="t" r="r" b="b"/>
              <a:pathLst>
                <a:path w="1696814" h="1772847">
                  <a:moveTo>
                    <a:pt x="1648100" y="1422697"/>
                  </a:moveTo>
                  <a:cubicBezTo>
                    <a:pt x="1574490" y="1419953"/>
                    <a:pt x="1374237" y="1429097"/>
                    <a:pt x="1347262" y="1431612"/>
                  </a:cubicBezTo>
                  <a:cubicBezTo>
                    <a:pt x="1314115" y="1434812"/>
                    <a:pt x="1280511" y="1435270"/>
                    <a:pt x="1247135" y="1435955"/>
                  </a:cubicBezTo>
                  <a:cubicBezTo>
                    <a:pt x="1224504" y="1436641"/>
                    <a:pt x="1221761" y="1433669"/>
                    <a:pt x="1222904" y="1410124"/>
                  </a:cubicBezTo>
                  <a:cubicBezTo>
                    <a:pt x="1224047" y="1387035"/>
                    <a:pt x="1228161" y="1123231"/>
                    <a:pt x="1227476" y="1014646"/>
                  </a:cubicBezTo>
                  <a:cubicBezTo>
                    <a:pt x="1227476" y="996129"/>
                    <a:pt x="1224732" y="977612"/>
                    <a:pt x="1222446" y="959096"/>
                  </a:cubicBezTo>
                  <a:cubicBezTo>
                    <a:pt x="1220618" y="943780"/>
                    <a:pt x="1218789" y="930064"/>
                    <a:pt x="1203015" y="926177"/>
                  </a:cubicBezTo>
                  <a:cubicBezTo>
                    <a:pt x="1180384" y="920691"/>
                    <a:pt x="1151580" y="920005"/>
                    <a:pt x="1127806" y="920234"/>
                  </a:cubicBezTo>
                  <a:cubicBezTo>
                    <a:pt x="1080486" y="920920"/>
                    <a:pt x="1033166" y="920462"/>
                    <a:pt x="980359" y="920462"/>
                  </a:cubicBezTo>
                  <a:cubicBezTo>
                    <a:pt x="993846" y="896231"/>
                    <a:pt x="988131" y="875885"/>
                    <a:pt x="987903" y="855540"/>
                  </a:cubicBezTo>
                  <a:cubicBezTo>
                    <a:pt x="987217" y="784674"/>
                    <a:pt x="976701" y="715408"/>
                    <a:pt x="967329" y="645457"/>
                  </a:cubicBezTo>
                  <a:cubicBezTo>
                    <a:pt x="958185" y="578020"/>
                    <a:pt x="949269" y="511040"/>
                    <a:pt x="953156" y="442917"/>
                  </a:cubicBezTo>
                  <a:cubicBezTo>
                    <a:pt x="957956" y="359021"/>
                    <a:pt x="978987" y="278096"/>
                    <a:pt x="998418" y="196943"/>
                  </a:cubicBezTo>
                  <a:cubicBezTo>
                    <a:pt x="1004133" y="172483"/>
                    <a:pt x="1011906" y="148709"/>
                    <a:pt x="1018307" y="124477"/>
                  </a:cubicBezTo>
                  <a:cubicBezTo>
                    <a:pt x="1024936" y="99102"/>
                    <a:pt x="1028136" y="73271"/>
                    <a:pt x="1025850" y="47210"/>
                  </a:cubicBezTo>
                  <a:cubicBezTo>
                    <a:pt x="1023564" y="20693"/>
                    <a:pt x="1004819" y="2862"/>
                    <a:pt x="978987" y="347"/>
                  </a:cubicBezTo>
                  <a:cubicBezTo>
                    <a:pt x="955213" y="-1939"/>
                    <a:pt x="943326" y="6748"/>
                    <a:pt x="933725" y="35780"/>
                  </a:cubicBezTo>
                  <a:cubicBezTo>
                    <a:pt x="925952" y="59555"/>
                    <a:pt x="920009" y="83786"/>
                    <a:pt x="912693" y="107789"/>
                  </a:cubicBezTo>
                  <a:cubicBezTo>
                    <a:pt x="910179" y="116247"/>
                    <a:pt x="909950" y="126306"/>
                    <a:pt x="900120" y="131564"/>
                  </a:cubicBezTo>
                  <a:cubicBezTo>
                    <a:pt x="879546" y="115562"/>
                    <a:pt x="856229" y="107789"/>
                    <a:pt x="830855" y="105046"/>
                  </a:cubicBezTo>
                  <a:cubicBezTo>
                    <a:pt x="754045" y="100703"/>
                    <a:pt x="726384" y="148023"/>
                    <a:pt x="714040" y="179112"/>
                  </a:cubicBezTo>
                  <a:cubicBezTo>
                    <a:pt x="699867" y="142536"/>
                    <a:pt x="678836" y="111675"/>
                    <a:pt x="660548" y="81729"/>
                  </a:cubicBezTo>
                  <a:cubicBezTo>
                    <a:pt x="650946" y="65955"/>
                    <a:pt x="640659" y="50411"/>
                    <a:pt x="629915" y="35094"/>
                  </a:cubicBezTo>
                  <a:cubicBezTo>
                    <a:pt x="623286" y="25722"/>
                    <a:pt x="614370" y="18864"/>
                    <a:pt x="602255" y="18178"/>
                  </a:cubicBezTo>
                  <a:cubicBezTo>
                    <a:pt x="564078" y="16349"/>
                    <a:pt x="537789" y="52239"/>
                    <a:pt x="552420" y="86987"/>
                  </a:cubicBezTo>
                  <a:cubicBezTo>
                    <a:pt x="562478" y="110990"/>
                    <a:pt x="575737" y="133621"/>
                    <a:pt x="585110" y="157853"/>
                  </a:cubicBezTo>
                  <a:cubicBezTo>
                    <a:pt x="612542" y="228947"/>
                    <a:pt x="639516" y="300042"/>
                    <a:pt x="664662" y="371822"/>
                  </a:cubicBezTo>
                  <a:cubicBezTo>
                    <a:pt x="675178" y="401540"/>
                    <a:pt x="679293" y="433316"/>
                    <a:pt x="675635" y="465091"/>
                  </a:cubicBezTo>
                  <a:cubicBezTo>
                    <a:pt x="668549" y="524070"/>
                    <a:pt x="663291" y="583277"/>
                    <a:pt x="661691" y="642942"/>
                  </a:cubicBezTo>
                  <a:cubicBezTo>
                    <a:pt x="661233" y="657801"/>
                    <a:pt x="661005" y="672660"/>
                    <a:pt x="658947" y="687519"/>
                  </a:cubicBezTo>
                  <a:cubicBezTo>
                    <a:pt x="652775" y="729810"/>
                    <a:pt x="647517" y="772101"/>
                    <a:pt x="644317" y="814849"/>
                  </a:cubicBezTo>
                  <a:cubicBezTo>
                    <a:pt x="642260" y="842510"/>
                    <a:pt x="637230" y="870170"/>
                    <a:pt x="635402" y="897831"/>
                  </a:cubicBezTo>
                  <a:cubicBezTo>
                    <a:pt x="634259" y="913604"/>
                    <a:pt x="627172" y="918862"/>
                    <a:pt x="612770" y="918405"/>
                  </a:cubicBezTo>
                  <a:cubicBezTo>
                    <a:pt x="606369" y="918176"/>
                    <a:pt x="599740" y="919548"/>
                    <a:pt x="593339" y="919777"/>
                  </a:cubicBezTo>
                  <a:cubicBezTo>
                    <a:pt x="546019" y="920462"/>
                    <a:pt x="498470" y="920920"/>
                    <a:pt x="451150" y="921834"/>
                  </a:cubicBezTo>
                  <a:cubicBezTo>
                    <a:pt x="428519" y="922291"/>
                    <a:pt x="416860" y="930521"/>
                    <a:pt x="415946" y="952238"/>
                  </a:cubicBezTo>
                  <a:cubicBezTo>
                    <a:pt x="414574" y="987442"/>
                    <a:pt x="423718" y="1226558"/>
                    <a:pt x="428976" y="1310911"/>
                  </a:cubicBezTo>
                  <a:cubicBezTo>
                    <a:pt x="430119" y="1330342"/>
                    <a:pt x="427604" y="1332857"/>
                    <a:pt x="407030" y="1333543"/>
                  </a:cubicBezTo>
                  <a:cubicBezTo>
                    <a:pt x="369083" y="1334914"/>
                    <a:pt x="330906" y="1338115"/>
                    <a:pt x="292959" y="1339029"/>
                  </a:cubicBezTo>
                  <a:cubicBezTo>
                    <a:pt x="221407" y="1340629"/>
                    <a:pt x="115565" y="1345887"/>
                    <a:pt x="43785" y="1343601"/>
                  </a:cubicBezTo>
                  <a:cubicBezTo>
                    <a:pt x="34641" y="1343372"/>
                    <a:pt x="7666" y="1344515"/>
                    <a:pt x="1722" y="1369433"/>
                  </a:cubicBezTo>
                  <a:cubicBezTo>
                    <a:pt x="-3764" y="1393207"/>
                    <a:pt x="5151" y="1552541"/>
                    <a:pt x="10409" y="1607863"/>
                  </a:cubicBezTo>
                  <a:cubicBezTo>
                    <a:pt x="14753" y="1653125"/>
                    <a:pt x="23668" y="1697931"/>
                    <a:pt x="30297" y="1742965"/>
                  </a:cubicBezTo>
                  <a:cubicBezTo>
                    <a:pt x="32126" y="1754852"/>
                    <a:pt x="34184" y="1760796"/>
                    <a:pt x="49957" y="1762396"/>
                  </a:cubicBezTo>
                  <a:cubicBezTo>
                    <a:pt x="87219" y="1766511"/>
                    <a:pt x="485669" y="1774055"/>
                    <a:pt x="522702" y="1772683"/>
                  </a:cubicBezTo>
                  <a:cubicBezTo>
                    <a:pt x="565450" y="1771083"/>
                    <a:pt x="608198" y="1769711"/>
                    <a:pt x="650718" y="1770397"/>
                  </a:cubicBezTo>
                  <a:cubicBezTo>
                    <a:pt x="652547" y="1770397"/>
                    <a:pt x="654604" y="1770397"/>
                    <a:pt x="656433" y="1770626"/>
                  </a:cubicBezTo>
                  <a:cubicBezTo>
                    <a:pt x="727070" y="1772226"/>
                    <a:pt x="985845" y="1766968"/>
                    <a:pt x="1034766" y="1762625"/>
                  </a:cubicBezTo>
                  <a:cubicBezTo>
                    <a:pt x="1068141" y="1759653"/>
                    <a:pt x="1101746" y="1766054"/>
                    <a:pt x="1134893" y="1763539"/>
                  </a:cubicBezTo>
                  <a:cubicBezTo>
                    <a:pt x="1223132" y="1757138"/>
                    <a:pt x="1311372" y="1766054"/>
                    <a:pt x="1399611" y="1762168"/>
                  </a:cubicBezTo>
                  <a:cubicBezTo>
                    <a:pt x="1423614" y="1761025"/>
                    <a:pt x="1447617" y="1763996"/>
                    <a:pt x="1471849" y="1762853"/>
                  </a:cubicBezTo>
                  <a:cubicBezTo>
                    <a:pt x="1533114" y="1759653"/>
                    <a:pt x="1594379" y="1757367"/>
                    <a:pt x="1655643" y="1755538"/>
                  </a:cubicBezTo>
                  <a:cubicBezTo>
                    <a:pt x="1680332" y="1754852"/>
                    <a:pt x="1674160" y="1720791"/>
                    <a:pt x="1674617" y="1715305"/>
                  </a:cubicBezTo>
                  <a:cubicBezTo>
                    <a:pt x="1676903" y="1682843"/>
                    <a:pt x="1679189" y="1650382"/>
                    <a:pt x="1682390" y="1618150"/>
                  </a:cubicBezTo>
                  <a:cubicBezTo>
                    <a:pt x="1686962" y="1570144"/>
                    <a:pt x="1693362" y="1522138"/>
                    <a:pt x="1696563" y="1474132"/>
                  </a:cubicBezTo>
                  <a:cubicBezTo>
                    <a:pt x="1698849" y="1435270"/>
                    <a:pt x="1685819" y="1424068"/>
                    <a:pt x="1648100" y="1422697"/>
                  </a:cubicBezTo>
                  <a:close/>
                  <a:moveTo>
                    <a:pt x="825825" y="124248"/>
                  </a:moveTo>
                  <a:cubicBezTo>
                    <a:pt x="879775" y="123791"/>
                    <a:pt x="922752" y="170883"/>
                    <a:pt x="917951" y="217289"/>
                  </a:cubicBezTo>
                  <a:cubicBezTo>
                    <a:pt x="913379" y="294098"/>
                    <a:pt x="884804" y="314901"/>
                    <a:pt x="822396" y="315587"/>
                  </a:cubicBezTo>
                  <a:cubicBezTo>
                    <a:pt x="769818" y="316272"/>
                    <a:pt x="724556" y="286326"/>
                    <a:pt x="725470" y="214545"/>
                  </a:cubicBezTo>
                  <a:cubicBezTo>
                    <a:pt x="726384" y="159224"/>
                    <a:pt x="774848" y="124706"/>
                    <a:pt x="825825" y="124248"/>
                  </a:cubicBezTo>
                  <a:close/>
                  <a:moveTo>
                    <a:pt x="655747" y="869485"/>
                  </a:moveTo>
                  <a:cubicBezTo>
                    <a:pt x="662605" y="808677"/>
                    <a:pt x="669692" y="747869"/>
                    <a:pt x="676321" y="686833"/>
                  </a:cubicBezTo>
                  <a:cubicBezTo>
                    <a:pt x="679521" y="657344"/>
                    <a:pt x="682950" y="627854"/>
                    <a:pt x="684322" y="598136"/>
                  </a:cubicBezTo>
                  <a:cubicBezTo>
                    <a:pt x="686379" y="551731"/>
                    <a:pt x="690723" y="505553"/>
                    <a:pt x="694609" y="459147"/>
                  </a:cubicBezTo>
                  <a:cubicBezTo>
                    <a:pt x="697809" y="420743"/>
                    <a:pt x="690266" y="383024"/>
                    <a:pt x="677235" y="347133"/>
                  </a:cubicBezTo>
                  <a:cubicBezTo>
                    <a:pt x="646374" y="262551"/>
                    <a:pt x="617571" y="177284"/>
                    <a:pt x="577109" y="96588"/>
                  </a:cubicBezTo>
                  <a:cubicBezTo>
                    <a:pt x="573451" y="89273"/>
                    <a:pt x="570479" y="81043"/>
                    <a:pt x="568879" y="73042"/>
                  </a:cubicBezTo>
                  <a:cubicBezTo>
                    <a:pt x="565907" y="56811"/>
                    <a:pt x="585795" y="34866"/>
                    <a:pt x="602255" y="35780"/>
                  </a:cubicBezTo>
                  <a:cubicBezTo>
                    <a:pt x="607512" y="36009"/>
                    <a:pt x="610256" y="39895"/>
                    <a:pt x="612999" y="43553"/>
                  </a:cubicBezTo>
                  <a:cubicBezTo>
                    <a:pt x="622143" y="56354"/>
                    <a:pt x="632430" y="68699"/>
                    <a:pt x="639974" y="82415"/>
                  </a:cubicBezTo>
                  <a:cubicBezTo>
                    <a:pt x="658490" y="115562"/>
                    <a:pt x="679293" y="147566"/>
                    <a:pt x="692780" y="183227"/>
                  </a:cubicBezTo>
                  <a:cubicBezTo>
                    <a:pt x="698952" y="199458"/>
                    <a:pt x="705582" y="215460"/>
                    <a:pt x="707639" y="233519"/>
                  </a:cubicBezTo>
                  <a:cubicBezTo>
                    <a:pt x="713126" y="280839"/>
                    <a:pt x="737129" y="310329"/>
                    <a:pt x="783077" y="327017"/>
                  </a:cubicBezTo>
                  <a:cubicBezTo>
                    <a:pt x="826511" y="342790"/>
                    <a:pt x="866745" y="335703"/>
                    <a:pt x="900578" y="310557"/>
                  </a:cubicBezTo>
                  <a:cubicBezTo>
                    <a:pt x="921609" y="292727"/>
                    <a:pt x="932582" y="257294"/>
                    <a:pt x="936468" y="226204"/>
                  </a:cubicBezTo>
                  <a:cubicBezTo>
                    <a:pt x="939211" y="202658"/>
                    <a:pt x="937154" y="179798"/>
                    <a:pt x="925266" y="158767"/>
                  </a:cubicBezTo>
                  <a:cubicBezTo>
                    <a:pt x="921380" y="151909"/>
                    <a:pt x="920466" y="145508"/>
                    <a:pt x="922752" y="137507"/>
                  </a:cubicBezTo>
                  <a:cubicBezTo>
                    <a:pt x="931439" y="108246"/>
                    <a:pt x="939440" y="78528"/>
                    <a:pt x="947669" y="49039"/>
                  </a:cubicBezTo>
                  <a:cubicBezTo>
                    <a:pt x="947898" y="48125"/>
                    <a:pt x="947898" y="47210"/>
                    <a:pt x="948355" y="46296"/>
                  </a:cubicBezTo>
                  <a:cubicBezTo>
                    <a:pt x="955442" y="25493"/>
                    <a:pt x="966414" y="15892"/>
                    <a:pt x="981045" y="18178"/>
                  </a:cubicBezTo>
                  <a:cubicBezTo>
                    <a:pt x="997504" y="20693"/>
                    <a:pt x="1007105" y="33494"/>
                    <a:pt x="1007791" y="55211"/>
                  </a:cubicBezTo>
                  <a:cubicBezTo>
                    <a:pt x="1008705" y="78528"/>
                    <a:pt x="1004591" y="101388"/>
                    <a:pt x="998647" y="124020"/>
                  </a:cubicBezTo>
                  <a:cubicBezTo>
                    <a:pt x="982874" y="184142"/>
                    <a:pt x="965500" y="243806"/>
                    <a:pt x="954527" y="305300"/>
                  </a:cubicBezTo>
                  <a:cubicBezTo>
                    <a:pt x="942640" y="372965"/>
                    <a:pt x="931210" y="440402"/>
                    <a:pt x="933496" y="509668"/>
                  </a:cubicBezTo>
                  <a:cubicBezTo>
                    <a:pt x="935096" y="557217"/>
                    <a:pt x="944012" y="603623"/>
                    <a:pt x="949269" y="650714"/>
                  </a:cubicBezTo>
                  <a:cubicBezTo>
                    <a:pt x="956356" y="716094"/>
                    <a:pt x="970529" y="874742"/>
                    <a:pt x="969843" y="882972"/>
                  </a:cubicBezTo>
                  <a:cubicBezTo>
                    <a:pt x="968015" y="907661"/>
                    <a:pt x="958185" y="912690"/>
                    <a:pt x="934182" y="918176"/>
                  </a:cubicBezTo>
                  <a:cubicBezTo>
                    <a:pt x="910407" y="923434"/>
                    <a:pt x="893034" y="914747"/>
                    <a:pt x="888005" y="890744"/>
                  </a:cubicBezTo>
                  <a:cubicBezTo>
                    <a:pt x="873603" y="822622"/>
                    <a:pt x="846399" y="648657"/>
                    <a:pt x="841370" y="630826"/>
                  </a:cubicBezTo>
                  <a:cubicBezTo>
                    <a:pt x="835198" y="609109"/>
                    <a:pt x="813481" y="599508"/>
                    <a:pt x="793593" y="609566"/>
                  </a:cubicBezTo>
                  <a:cubicBezTo>
                    <a:pt x="775991" y="618482"/>
                    <a:pt x="771876" y="630598"/>
                    <a:pt x="767990" y="653229"/>
                  </a:cubicBezTo>
                  <a:cubicBezTo>
                    <a:pt x="755645" y="721809"/>
                    <a:pt x="749016" y="791075"/>
                    <a:pt x="740558" y="860112"/>
                  </a:cubicBezTo>
                  <a:cubicBezTo>
                    <a:pt x="739186" y="871999"/>
                    <a:pt x="737129" y="884115"/>
                    <a:pt x="733471" y="895545"/>
                  </a:cubicBezTo>
                  <a:cubicBezTo>
                    <a:pt x="725699" y="920005"/>
                    <a:pt x="681807" y="929606"/>
                    <a:pt x="662605" y="912690"/>
                  </a:cubicBezTo>
                  <a:cubicBezTo>
                    <a:pt x="657804" y="908347"/>
                    <a:pt x="652547" y="897831"/>
                    <a:pt x="655747" y="869485"/>
                  </a:cubicBezTo>
                  <a:close/>
                  <a:moveTo>
                    <a:pt x="759303" y="909261"/>
                  </a:moveTo>
                  <a:cubicBezTo>
                    <a:pt x="749930" y="909261"/>
                    <a:pt x="752216" y="904918"/>
                    <a:pt x="753816" y="895316"/>
                  </a:cubicBezTo>
                  <a:cubicBezTo>
                    <a:pt x="767304" y="818735"/>
                    <a:pt x="767990" y="740554"/>
                    <a:pt x="783992" y="664430"/>
                  </a:cubicBezTo>
                  <a:cubicBezTo>
                    <a:pt x="786506" y="652086"/>
                    <a:pt x="786049" y="641570"/>
                    <a:pt x="796793" y="634255"/>
                  </a:cubicBezTo>
                  <a:cubicBezTo>
                    <a:pt x="809823" y="625111"/>
                    <a:pt x="816910" y="626254"/>
                    <a:pt x="821939" y="640656"/>
                  </a:cubicBezTo>
                  <a:cubicBezTo>
                    <a:pt x="827197" y="656429"/>
                    <a:pt x="831769" y="672660"/>
                    <a:pt x="833141" y="689348"/>
                  </a:cubicBezTo>
                  <a:cubicBezTo>
                    <a:pt x="838627" y="754042"/>
                    <a:pt x="851429" y="817592"/>
                    <a:pt x="864916" y="880915"/>
                  </a:cubicBezTo>
                  <a:cubicBezTo>
                    <a:pt x="865830" y="885487"/>
                    <a:pt x="866973" y="890059"/>
                    <a:pt x="867659" y="894402"/>
                  </a:cubicBezTo>
                  <a:cubicBezTo>
                    <a:pt x="869259" y="905146"/>
                    <a:pt x="864459" y="909947"/>
                    <a:pt x="853943" y="909718"/>
                  </a:cubicBezTo>
                  <a:cubicBezTo>
                    <a:pt x="837255" y="909490"/>
                    <a:pt x="820568" y="909718"/>
                    <a:pt x="803880" y="909718"/>
                  </a:cubicBezTo>
                  <a:cubicBezTo>
                    <a:pt x="803880" y="909490"/>
                    <a:pt x="803880" y="909261"/>
                    <a:pt x="803880" y="909261"/>
                  </a:cubicBezTo>
                  <a:cubicBezTo>
                    <a:pt x="789021" y="909261"/>
                    <a:pt x="774162" y="909261"/>
                    <a:pt x="759303" y="909261"/>
                  </a:cubicBezTo>
                  <a:close/>
                  <a:moveTo>
                    <a:pt x="1676446" y="1472531"/>
                  </a:moveTo>
                  <a:cubicBezTo>
                    <a:pt x="1676446" y="1473674"/>
                    <a:pt x="1676446" y="1474817"/>
                    <a:pt x="1676446" y="1476189"/>
                  </a:cubicBezTo>
                  <a:cubicBezTo>
                    <a:pt x="1676217" y="1483047"/>
                    <a:pt x="1675989" y="1490134"/>
                    <a:pt x="1675303" y="1496992"/>
                  </a:cubicBezTo>
                  <a:cubicBezTo>
                    <a:pt x="1674846" y="1503850"/>
                    <a:pt x="1674160" y="1510936"/>
                    <a:pt x="1673017" y="1517794"/>
                  </a:cubicBezTo>
                  <a:cubicBezTo>
                    <a:pt x="1669359" y="1543626"/>
                    <a:pt x="1666159" y="1569458"/>
                    <a:pt x="1663644" y="1595518"/>
                  </a:cubicBezTo>
                  <a:cubicBezTo>
                    <a:pt x="1662273" y="1611063"/>
                    <a:pt x="1660901" y="1626836"/>
                    <a:pt x="1660215" y="1642381"/>
                  </a:cubicBezTo>
                  <a:cubicBezTo>
                    <a:pt x="1659758" y="1651525"/>
                    <a:pt x="1659072" y="1660441"/>
                    <a:pt x="1658387" y="1669356"/>
                  </a:cubicBezTo>
                  <a:cubicBezTo>
                    <a:pt x="1658158" y="1672328"/>
                    <a:pt x="1657929" y="1675300"/>
                    <a:pt x="1657472" y="1678271"/>
                  </a:cubicBezTo>
                  <a:cubicBezTo>
                    <a:pt x="1656329" y="1690159"/>
                    <a:pt x="1655186" y="1701817"/>
                    <a:pt x="1654500" y="1713704"/>
                  </a:cubicBezTo>
                  <a:cubicBezTo>
                    <a:pt x="1654500" y="1713933"/>
                    <a:pt x="1654500" y="1714162"/>
                    <a:pt x="1654500" y="1714390"/>
                  </a:cubicBezTo>
                  <a:cubicBezTo>
                    <a:pt x="1654500" y="1715305"/>
                    <a:pt x="1654272" y="1716219"/>
                    <a:pt x="1654272" y="1716905"/>
                  </a:cubicBezTo>
                  <a:cubicBezTo>
                    <a:pt x="1654272" y="1717819"/>
                    <a:pt x="1654043" y="1718505"/>
                    <a:pt x="1653815" y="1719419"/>
                  </a:cubicBezTo>
                  <a:cubicBezTo>
                    <a:pt x="1653586" y="1721020"/>
                    <a:pt x="1653129" y="1722391"/>
                    <a:pt x="1652672" y="1723763"/>
                  </a:cubicBezTo>
                  <a:cubicBezTo>
                    <a:pt x="1649928" y="1731764"/>
                    <a:pt x="1643756" y="1735650"/>
                    <a:pt x="1632326" y="1736564"/>
                  </a:cubicBezTo>
                  <a:cubicBezTo>
                    <a:pt x="1612209" y="1738165"/>
                    <a:pt x="1592321" y="1739308"/>
                    <a:pt x="1572204" y="1739993"/>
                  </a:cubicBezTo>
                  <a:cubicBezTo>
                    <a:pt x="1568090" y="1740222"/>
                    <a:pt x="1564203" y="1740222"/>
                    <a:pt x="1560089" y="1740451"/>
                  </a:cubicBezTo>
                  <a:cubicBezTo>
                    <a:pt x="1544087" y="1740908"/>
                    <a:pt x="1528085" y="1741136"/>
                    <a:pt x="1512083" y="1741136"/>
                  </a:cubicBezTo>
                  <a:cubicBezTo>
                    <a:pt x="1507968" y="1741136"/>
                    <a:pt x="1503853" y="1741136"/>
                    <a:pt x="1499967" y="1741136"/>
                  </a:cubicBezTo>
                  <a:cubicBezTo>
                    <a:pt x="1491966" y="1741136"/>
                    <a:pt x="1483965" y="1741136"/>
                    <a:pt x="1476192" y="1741365"/>
                  </a:cubicBezTo>
                  <a:cubicBezTo>
                    <a:pt x="1464077" y="1741365"/>
                    <a:pt x="1452189" y="1741594"/>
                    <a:pt x="1440074" y="1741594"/>
                  </a:cubicBezTo>
                  <a:cubicBezTo>
                    <a:pt x="1436416" y="1741594"/>
                    <a:pt x="1429558" y="1741594"/>
                    <a:pt x="1419957" y="1741594"/>
                  </a:cubicBezTo>
                  <a:cubicBezTo>
                    <a:pt x="1419271" y="1741594"/>
                    <a:pt x="1418357" y="1741594"/>
                    <a:pt x="1417442" y="1741594"/>
                  </a:cubicBezTo>
                  <a:cubicBezTo>
                    <a:pt x="1414928" y="1741594"/>
                    <a:pt x="1412413" y="1741594"/>
                    <a:pt x="1409670" y="1741594"/>
                  </a:cubicBezTo>
                  <a:cubicBezTo>
                    <a:pt x="1407841" y="1741594"/>
                    <a:pt x="1405784" y="1741594"/>
                    <a:pt x="1403955" y="1741594"/>
                  </a:cubicBezTo>
                  <a:cubicBezTo>
                    <a:pt x="1403040" y="1741594"/>
                    <a:pt x="1401897" y="1741594"/>
                    <a:pt x="1400983" y="1741594"/>
                  </a:cubicBezTo>
                  <a:cubicBezTo>
                    <a:pt x="1394811" y="1741594"/>
                    <a:pt x="1388181" y="1741594"/>
                    <a:pt x="1380866" y="1741594"/>
                  </a:cubicBezTo>
                  <a:cubicBezTo>
                    <a:pt x="1378352" y="1741594"/>
                    <a:pt x="1376066" y="1741594"/>
                    <a:pt x="1373551" y="1741594"/>
                  </a:cubicBezTo>
                  <a:cubicBezTo>
                    <a:pt x="1367379" y="1741594"/>
                    <a:pt x="1360749" y="1741594"/>
                    <a:pt x="1353663" y="1741594"/>
                  </a:cubicBezTo>
                  <a:cubicBezTo>
                    <a:pt x="1352291" y="1741594"/>
                    <a:pt x="1350920" y="1741594"/>
                    <a:pt x="1349548" y="1741594"/>
                  </a:cubicBezTo>
                  <a:cubicBezTo>
                    <a:pt x="1345433" y="1741594"/>
                    <a:pt x="1341090" y="1741594"/>
                    <a:pt x="1336518" y="1741594"/>
                  </a:cubicBezTo>
                  <a:cubicBezTo>
                    <a:pt x="1333546" y="1741594"/>
                    <a:pt x="1330574" y="1741594"/>
                    <a:pt x="1327602" y="1741594"/>
                  </a:cubicBezTo>
                  <a:cubicBezTo>
                    <a:pt x="1324631" y="1741594"/>
                    <a:pt x="1321430" y="1741594"/>
                    <a:pt x="1318458" y="1741594"/>
                  </a:cubicBezTo>
                  <a:cubicBezTo>
                    <a:pt x="1318458" y="1741594"/>
                    <a:pt x="1318458" y="1741594"/>
                    <a:pt x="1318458" y="1741594"/>
                  </a:cubicBezTo>
                  <a:cubicBezTo>
                    <a:pt x="1312286" y="1741594"/>
                    <a:pt x="1305885" y="1741594"/>
                    <a:pt x="1299485" y="1741594"/>
                  </a:cubicBezTo>
                  <a:cubicBezTo>
                    <a:pt x="1299485" y="1741594"/>
                    <a:pt x="1299485" y="1741594"/>
                    <a:pt x="1299485" y="1741594"/>
                  </a:cubicBezTo>
                  <a:cubicBezTo>
                    <a:pt x="1294684" y="1741594"/>
                    <a:pt x="1289655" y="1741594"/>
                    <a:pt x="1284626" y="1741594"/>
                  </a:cubicBezTo>
                  <a:cubicBezTo>
                    <a:pt x="1283025" y="1741594"/>
                    <a:pt x="1281197" y="1741594"/>
                    <a:pt x="1279596" y="1741594"/>
                  </a:cubicBezTo>
                  <a:cubicBezTo>
                    <a:pt x="1272967" y="1741594"/>
                    <a:pt x="1266109" y="1741594"/>
                    <a:pt x="1259251" y="1741594"/>
                  </a:cubicBezTo>
                  <a:cubicBezTo>
                    <a:pt x="1253993" y="1741594"/>
                    <a:pt x="1248735" y="1741594"/>
                    <a:pt x="1243478" y="1741594"/>
                  </a:cubicBezTo>
                  <a:cubicBezTo>
                    <a:pt x="1236391" y="1741594"/>
                    <a:pt x="1229304" y="1741594"/>
                    <a:pt x="1222218" y="1741594"/>
                  </a:cubicBezTo>
                  <a:cubicBezTo>
                    <a:pt x="1220389" y="1741594"/>
                    <a:pt x="1218560" y="1741594"/>
                    <a:pt x="1216731" y="1741594"/>
                  </a:cubicBezTo>
                  <a:cubicBezTo>
                    <a:pt x="1211245" y="1741594"/>
                    <a:pt x="1205987" y="1741594"/>
                    <a:pt x="1200501" y="1741594"/>
                  </a:cubicBezTo>
                  <a:cubicBezTo>
                    <a:pt x="1198672" y="1741594"/>
                    <a:pt x="1196843" y="1741594"/>
                    <a:pt x="1195014" y="1741594"/>
                  </a:cubicBezTo>
                  <a:cubicBezTo>
                    <a:pt x="1187699" y="1741594"/>
                    <a:pt x="1180384" y="1741594"/>
                    <a:pt x="1173297" y="1741822"/>
                  </a:cubicBezTo>
                  <a:cubicBezTo>
                    <a:pt x="1171469" y="1741822"/>
                    <a:pt x="1169640" y="1741822"/>
                    <a:pt x="1167811" y="1741822"/>
                  </a:cubicBezTo>
                  <a:cubicBezTo>
                    <a:pt x="1162325" y="1741822"/>
                    <a:pt x="1156838" y="1741822"/>
                    <a:pt x="1151352" y="1741822"/>
                  </a:cubicBezTo>
                  <a:cubicBezTo>
                    <a:pt x="1151352" y="1741822"/>
                    <a:pt x="1151352" y="1741822"/>
                    <a:pt x="1151352" y="1741822"/>
                  </a:cubicBezTo>
                  <a:cubicBezTo>
                    <a:pt x="1142208" y="1741822"/>
                    <a:pt x="1133292" y="1742051"/>
                    <a:pt x="1124148" y="1742051"/>
                  </a:cubicBezTo>
                  <a:cubicBezTo>
                    <a:pt x="1124148" y="1742051"/>
                    <a:pt x="1124148" y="1742051"/>
                    <a:pt x="1124148" y="1742051"/>
                  </a:cubicBezTo>
                  <a:cubicBezTo>
                    <a:pt x="1120491" y="1742051"/>
                    <a:pt x="1117062" y="1742051"/>
                    <a:pt x="1113404" y="1742051"/>
                  </a:cubicBezTo>
                  <a:cubicBezTo>
                    <a:pt x="1111575" y="1742051"/>
                    <a:pt x="1109747" y="1742051"/>
                    <a:pt x="1108146" y="1742051"/>
                  </a:cubicBezTo>
                  <a:cubicBezTo>
                    <a:pt x="1106318" y="1742051"/>
                    <a:pt x="1104489" y="1742051"/>
                    <a:pt x="1102660" y="1742051"/>
                  </a:cubicBezTo>
                  <a:cubicBezTo>
                    <a:pt x="1099231" y="1742051"/>
                    <a:pt x="1095573" y="1742051"/>
                    <a:pt x="1092144" y="1742051"/>
                  </a:cubicBezTo>
                  <a:cubicBezTo>
                    <a:pt x="1090316" y="1742051"/>
                    <a:pt x="1088487" y="1742051"/>
                    <a:pt x="1086658" y="1742051"/>
                  </a:cubicBezTo>
                  <a:cubicBezTo>
                    <a:pt x="1083229" y="1742051"/>
                    <a:pt x="1079800" y="1742051"/>
                    <a:pt x="1076371" y="1742051"/>
                  </a:cubicBezTo>
                  <a:cubicBezTo>
                    <a:pt x="1076371" y="1742051"/>
                    <a:pt x="1076371" y="1742051"/>
                    <a:pt x="1076371" y="1742051"/>
                  </a:cubicBezTo>
                  <a:cubicBezTo>
                    <a:pt x="1072942" y="1742051"/>
                    <a:pt x="1069513" y="1742051"/>
                    <a:pt x="1066084" y="1742279"/>
                  </a:cubicBezTo>
                  <a:cubicBezTo>
                    <a:pt x="1064255" y="1742279"/>
                    <a:pt x="1062655" y="1742279"/>
                    <a:pt x="1060826" y="1742279"/>
                  </a:cubicBezTo>
                  <a:cubicBezTo>
                    <a:pt x="1057397" y="1742279"/>
                    <a:pt x="1054197" y="1742279"/>
                    <a:pt x="1050768" y="1742508"/>
                  </a:cubicBezTo>
                  <a:cubicBezTo>
                    <a:pt x="1050768" y="1742508"/>
                    <a:pt x="1050768" y="1742508"/>
                    <a:pt x="1050539" y="1742508"/>
                  </a:cubicBezTo>
                  <a:cubicBezTo>
                    <a:pt x="1045510" y="1742508"/>
                    <a:pt x="1040481" y="1742737"/>
                    <a:pt x="1035680" y="1742737"/>
                  </a:cubicBezTo>
                  <a:cubicBezTo>
                    <a:pt x="1030880" y="1742737"/>
                    <a:pt x="1025850" y="1742965"/>
                    <a:pt x="1021278" y="1742965"/>
                  </a:cubicBezTo>
                  <a:cubicBezTo>
                    <a:pt x="1019678" y="1742965"/>
                    <a:pt x="1018078" y="1742965"/>
                    <a:pt x="1016478" y="1742965"/>
                  </a:cubicBezTo>
                  <a:cubicBezTo>
                    <a:pt x="1008705" y="1743194"/>
                    <a:pt x="1001162" y="1743194"/>
                    <a:pt x="993846" y="1743422"/>
                  </a:cubicBezTo>
                  <a:cubicBezTo>
                    <a:pt x="992246" y="1743422"/>
                    <a:pt x="990875" y="1743422"/>
                    <a:pt x="989274" y="1743422"/>
                  </a:cubicBezTo>
                  <a:cubicBezTo>
                    <a:pt x="987903" y="1743422"/>
                    <a:pt x="986303" y="1743422"/>
                    <a:pt x="984931" y="1743422"/>
                  </a:cubicBezTo>
                  <a:cubicBezTo>
                    <a:pt x="981959" y="1743422"/>
                    <a:pt x="979216" y="1743651"/>
                    <a:pt x="976473" y="1743651"/>
                  </a:cubicBezTo>
                  <a:cubicBezTo>
                    <a:pt x="972358" y="1743651"/>
                    <a:pt x="968472" y="1743880"/>
                    <a:pt x="964586" y="1743880"/>
                  </a:cubicBezTo>
                  <a:cubicBezTo>
                    <a:pt x="964586" y="1743880"/>
                    <a:pt x="964357" y="1743880"/>
                    <a:pt x="964357" y="1743880"/>
                  </a:cubicBezTo>
                  <a:cubicBezTo>
                    <a:pt x="961842" y="1743880"/>
                    <a:pt x="959328" y="1744108"/>
                    <a:pt x="956813" y="1744108"/>
                  </a:cubicBezTo>
                  <a:cubicBezTo>
                    <a:pt x="955442" y="1744108"/>
                    <a:pt x="954299" y="1744108"/>
                    <a:pt x="952927" y="1744108"/>
                  </a:cubicBezTo>
                  <a:cubicBezTo>
                    <a:pt x="950412" y="1744108"/>
                    <a:pt x="947898" y="1744337"/>
                    <a:pt x="945612" y="1744337"/>
                  </a:cubicBezTo>
                  <a:cubicBezTo>
                    <a:pt x="943326" y="1744337"/>
                    <a:pt x="941040" y="1744565"/>
                    <a:pt x="938982" y="1744565"/>
                  </a:cubicBezTo>
                  <a:cubicBezTo>
                    <a:pt x="936696" y="1744565"/>
                    <a:pt x="934410" y="1744794"/>
                    <a:pt x="932353" y="1744794"/>
                  </a:cubicBezTo>
                  <a:cubicBezTo>
                    <a:pt x="931210" y="1744794"/>
                    <a:pt x="930067" y="1744794"/>
                    <a:pt x="929153" y="1745023"/>
                  </a:cubicBezTo>
                  <a:cubicBezTo>
                    <a:pt x="927095" y="1745023"/>
                    <a:pt x="925266" y="1745251"/>
                    <a:pt x="923209" y="1745251"/>
                  </a:cubicBezTo>
                  <a:cubicBezTo>
                    <a:pt x="917494" y="1745480"/>
                    <a:pt x="912236" y="1745708"/>
                    <a:pt x="907664" y="1746166"/>
                  </a:cubicBezTo>
                  <a:cubicBezTo>
                    <a:pt x="903321" y="1746394"/>
                    <a:pt x="897377" y="1746851"/>
                    <a:pt x="890291" y="1747080"/>
                  </a:cubicBezTo>
                  <a:cubicBezTo>
                    <a:pt x="884118" y="1747309"/>
                    <a:pt x="877032" y="1747537"/>
                    <a:pt x="869031" y="1747766"/>
                  </a:cubicBezTo>
                  <a:cubicBezTo>
                    <a:pt x="866288" y="1747766"/>
                    <a:pt x="863544" y="1747994"/>
                    <a:pt x="860801" y="1747994"/>
                  </a:cubicBezTo>
                  <a:cubicBezTo>
                    <a:pt x="858058" y="1747994"/>
                    <a:pt x="855086" y="1748223"/>
                    <a:pt x="852114" y="1748223"/>
                  </a:cubicBezTo>
                  <a:cubicBezTo>
                    <a:pt x="850514" y="1748223"/>
                    <a:pt x="849143" y="1748223"/>
                    <a:pt x="847542" y="1748223"/>
                  </a:cubicBezTo>
                  <a:cubicBezTo>
                    <a:pt x="844342" y="1748223"/>
                    <a:pt x="841142" y="1748452"/>
                    <a:pt x="837941" y="1748452"/>
                  </a:cubicBezTo>
                  <a:cubicBezTo>
                    <a:pt x="836341" y="1748452"/>
                    <a:pt x="834741" y="1748452"/>
                    <a:pt x="832912" y="1748452"/>
                  </a:cubicBezTo>
                  <a:cubicBezTo>
                    <a:pt x="829483" y="1748452"/>
                    <a:pt x="826054" y="1748680"/>
                    <a:pt x="822625" y="1748680"/>
                  </a:cubicBezTo>
                  <a:cubicBezTo>
                    <a:pt x="819196" y="1748680"/>
                    <a:pt x="815538" y="1748680"/>
                    <a:pt x="811881" y="1748909"/>
                  </a:cubicBezTo>
                  <a:cubicBezTo>
                    <a:pt x="808223" y="1748909"/>
                    <a:pt x="804566" y="1748909"/>
                    <a:pt x="800679" y="1749137"/>
                  </a:cubicBezTo>
                  <a:cubicBezTo>
                    <a:pt x="796793" y="1749137"/>
                    <a:pt x="792907" y="1749137"/>
                    <a:pt x="789021" y="1749366"/>
                  </a:cubicBezTo>
                  <a:cubicBezTo>
                    <a:pt x="786963" y="1749366"/>
                    <a:pt x="785135" y="1749366"/>
                    <a:pt x="783077" y="1749366"/>
                  </a:cubicBezTo>
                  <a:cubicBezTo>
                    <a:pt x="779191" y="1749366"/>
                    <a:pt x="775076" y="1749366"/>
                    <a:pt x="770961" y="1749595"/>
                  </a:cubicBezTo>
                  <a:cubicBezTo>
                    <a:pt x="766847" y="1749823"/>
                    <a:pt x="762732" y="1749595"/>
                    <a:pt x="758388" y="1749823"/>
                  </a:cubicBezTo>
                  <a:cubicBezTo>
                    <a:pt x="756331" y="1749823"/>
                    <a:pt x="754045" y="1749823"/>
                    <a:pt x="751988" y="1749823"/>
                  </a:cubicBezTo>
                  <a:cubicBezTo>
                    <a:pt x="739186" y="1750052"/>
                    <a:pt x="725699" y="1750052"/>
                    <a:pt x="712211" y="1750052"/>
                  </a:cubicBezTo>
                  <a:cubicBezTo>
                    <a:pt x="707639" y="1750052"/>
                    <a:pt x="703067" y="1750052"/>
                    <a:pt x="698495" y="1750052"/>
                  </a:cubicBezTo>
                  <a:cubicBezTo>
                    <a:pt x="677464" y="1750280"/>
                    <a:pt x="655976" y="1750280"/>
                    <a:pt x="633801" y="1750280"/>
                  </a:cubicBezTo>
                  <a:cubicBezTo>
                    <a:pt x="609113" y="1750280"/>
                    <a:pt x="584195" y="1750509"/>
                    <a:pt x="559049" y="1750509"/>
                  </a:cubicBezTo>
                  <a:cubicBezTo>
                    <a:pt x="556535" y="1750509"/>
                    <a:pt x="554020" y="1750509"/>
                    <a:pt x="551505" y="1750509"/>
                  </a:cubicBezTo>
                  <a:cubicBezTo>
                    <a:pt x="546476" y="1750509"/>
                    <a:pt x="541447" y="1750509"/>
                    <a:pt x="536418" y="1750509"/>
                  </a:cubicBezTo>
                  <a:cubicBezTo>
                    <a:pt x="533903" y="1750509"/>
                    <a:pt x="531389" y="1750509"/>
                    <a:pt x="528874" y="1750509"/>
                  </a:cubicBezTo>
                  <a:cubicBezTo>
                    <a:pt x="523845" y="1750509"/>
                    <a:pt x="518816" y="1750509"/>
                    <a:pt x="513786" y="1750509"/>
                  </a:cubicBezTo>
                  <a:cubicBezTo>
                    <a:pt x="511272" y="1750509"/>
                    <a:pt x="508757" y="1750509"/>
                    <a:pt x="506243" y="1750509"/>
                  </a:cubicBezTo>
                  <a:cubicBezTo>
                    <a:pt x="501213" y="1750509"/>
                    <a:pt x="496184" y="1750509"/>
                    <a:pt x="491384" y="1750509"/>
                  </a:cubicBezTo>
                  <a:cubicBezTo>
                    <a:pt x="481325" y="1750509"/>
                    <a:pt x="471495" y="1750509"/>
                    <a:pt x="461666" y="1750509"/>
                  </a:cubicBezTo>
                  <a:cubicBezTo>
                    <a:pt x="456865" y="1750509"/>
                    <a:pt x="451836" y="1750509"/>
                    <a:pt x="447035" y="1750509"/>
                  </a:cubicBezTo>
                  <a:cubicBezTo>
                    <a:pt x="444521" y="1750509"/>
                    <a:pt x="442235" y="1750509"/>
                    <a:pt x="439720" y="1750509"/>
                  </a:cubicBezTo>
                  <a:cubicBezTo>
                    <a:pt x="434919" y="1750509"/>
                    <a:pt x="430119" y="1750509"/>
                    <a:pt x="425318" y="1750509"/>
                  </a:cubicBezTo>
                  <a:cubicBezTo>
                    <a:pt x="420518" y="1750509"/>
                    <a:pt x="415717" y="1750509"/>
                    <a:pt x="411145" y="1750509"/>
                  </a:cubicBezTo>
                  <a:cubicBezTo>
                    <a:pt x="406344" y="1750509"/>
                    <a:pt x="401772" y="1750509"/>
                    <a:pt x="397200" y="1750509"/>
                  </a:cubicBezTo>
                  <a:cubicBezTo>
                    <a:pt x="385770" y="1750509"/>
                    <a:pt x="374340" y="1750280"/>
                    <a:pt x="363368" y="1750280"/>
                  </a:cubicBezTo>
                  <a:cubicBezTo>
                    <a:pt x="363368" y="1750280"/>
                    <a:pt x="363368" y="1750280"/>
                    <a:pt x="363368" y="1750280"/>
                  </a:cubicBezTo>
                  <a:cubicBezTo>
                    <a:pt x="354681" y="1750280"/>
                    <a:pt x="345994" y="1750052"/>
                    <a:pt x="337764" y="1750052"/>
                  </a:cubicBezTo>
                  <a:cubicBezTo>
                    <a:pt x="337764" y="1750052"/>
                    <a:pt x="337764" y="1750052"/>
                    <a:pt x="337764" y="1750052"/>
                  </a:cubicBezTo>
                  <a:cubicBezTo>
                    <a:pt x="333650" y="1750052"/>
                    <a:pt x="329535" y="1750052"/>
                    <a:pt x="325420" y="1750052"/>
                  </a:cubicBezTo>
                  <a:cubicBezTo>
                    <a:pt x="323363" y="1750052"/>
                    <a:pt x="321305" y="1750052"/>
                    <a:pt x="319248" y="1750052"/>
                  </a:cubicBezTo>
                  <a:cubicBezTo>
                    <a:pt x="315362" y="1750052"/>
                    <a:pt x="311247" y="1750052"/>
                    <a:pt x="307361" y="1749823"/>
                  </a:cubicBezTo>
                  <a:cubicBezTo>
                    <a:pt x="307361" y="1749823"/>
                    <a:pt x="307361" y="1749823"/>
                    <a:pt x="307132" y="1749823"/>
                  </a:cubicBezTo>
                  <a:cubicBezTo>
                    <a:pt x="299360" y="1749823"/>
                    <a:pt x="292044" y="1749595"/>
                    <a:pt x="284729" y="1749595"/>
                  </a:cubicBezTo>
                  <a:cubicBezTo>
                    <a:pt x="282900" y="1749595"/>
                    <a:pt x="281072" y="1749595"/>
                    <a:pt x="279243" y="1749595"/>
                  </a:cubicBezTo>
                  <a:cubicBezTo>
                    <a:pt x="277414" y="1749595"/>
                    <a:pt x="275814" y="1749595"/>
                    <a:pt x="273985" y="1749595"/>
                  </a:cubicBezTo>
                  <a:cubicBezTo>
                    <a:pt x="268727" y="1749595"/>
                    <a:pt x="263927" y="1749366"/>
                    <a:pt x="259126" y="1749366"/>
                  </a:cubicBezTo>
                  <a:cubicBezTo>
                    <a:pt x="257526" y="1749366"/>
                    <a:pt x="255926" y="1749366"/>
                    <a:pt x="254325" y="1749366"/>
                  </a:cubicBezTo>
                  <a:cubicBezTo>
                    <a:pt x="252725" y="1749366"/>
                    <a:pt x="251125" y="1749366"/>
                    <a:pt x="249753" y="1749366"/>
                  </a:cubicBezTo>
                  <a:cubicBezTo>
                    <a:pt x="246782" y="1749366"/>
                    <a:pt x="243810" y="1749137"/>
                    <a:pt x="240838" y="1749137"/>
                  </a:cubicBezTo>
                  <a:cubicBezTo>
                    <a:pt x="239466" y="1749137"/>
                    <a:pt x="238095" y="1749137"/>
                    <a:pt x="236495" y="1749137"/>
                  </a:cubicBezTo>
                  <a:cubicBezTo>
                    <a:pt x="233751" y="1749137"/>
                    <a:pt x="231008" y="1748909"/>
                    <a:pt x="228494" y="1748909"/>
                  </a:cubicBezTo>
                  <a:cubicBezTo>
                    <a:pt x="227122" y="1748909"/>
                    <a:pt x="225750" y="1748909"/>
                    <a:pt x="224379" y="1748909"/>
                  </a:cubicBezTo>
                  <a:cubicBezTo>
                    <a:pt x="221864" y="1748909"/>
                    <a:pt x="219578" y="1748680"/>
                    <a:pt x="217292" y="1748680"/>
                  </a:cubicBezTo>
                  <a:cubicBezTo>
                    <a:pt x="211577" y="1748452"/>
                    <a:pt x="206548" y="1748223"/>
                    <a:pt x="201976" y="1748223"/>
                  </a:cubicBezTo>
                  <a:cubicBezTo>
                    <a:pt x="200147" y="1748223"/>
                    <a:pt x="198547" y="1747994"/>
                    <a:pt x="196947" y="1747994"/>
                  </a:cubicBezTo>
                  <a:cubicBezTo>
                    <a:pt x="193975" y="1747766"/>
                    <a:pt x="191232" y="1747766"/>
                    <a:pt x="189174" y="1747537"/>
                  </a:cubicBezTo>
                  <a:cubicBezTo>
                    <a:pt x="153056" y="1744565"/>
                    <a:pt x="116937" y="1743194"/>
                    <a:pt x="80818" y="1742279"/>
                  </a:cubicBezTo>
                  <a:cubicBezTo>
                    <a:pt x="78075" y="1742279"/>
                    <a:pt x="75560" y="1742051"/>
                    <a:pt x="73274" y="1742051"/>
                  </a:cubicBezTo>
                  <a:cubicBezTo>
                    <a:pt x="72588" y="1742051"/>
                    <a:pt x="71674" y="1742051"/>
                    <a:pt x="70988" y="1742051"/>
                  </a:cubicBezTo>
                  <a:cubicBezTo>
                    <a:pt x="69617" y="1742051"/>
                    <a:pt x="68245" y="1741822"/>
                    <a:pt x="66873" y="1741822"/>
                  </a:cubicBezTo>
                  <a:cubicBezTo>
                    <a:pt x="63673" y="1741594"/>
                    <a:pt x="61158" y="1741365"/>
                    <a:pt x="59101" y="1740679"/>
                  </a:cubicBezTo>
                  <a:cubicBezTo>
                    <a:pt x="58187" y="1740451"/>
                    <a:pt x="57501" y="1740222"/>
                    <a:pt x="56586" y="1739993"/>
                  </a:cubicBezTo>
                  <a:cubicBezTo>
                    <a:pt x="55443" y="1739536"/>
                    <a:pt x="54529" y="1739079"/>
                    <a:pt x="53615" y="1738393"/>
                  </a:cubicBezTo>
                  <a:cubicBezTo>
                    <a:pt x="53157" y="1738165"/>
                    <a:pt x="52700" y="1737707"/>
                    <a:pt x="52472" y="1737250"/>
                  </a:cubicBezTo>
                  <a:cubicBezTo>
                    <a:pt x="52243" y="1737022"/>
                    <a:pt x="52014" y="1736793"/>
                    <a:pt x="51786" y="1736564"/>
                  </a:cubicBezTo>
                  <a:cubicBezTo>
                    <a:pt x="50643" y="1735193"/>
                    <a:pt x="49728" y="1733593"/>
                    <a:pt x="49043" y="1731307"/>
                  </a:cubicBezTo>
                  <a:cubicBezTo>
                    <a:pt x="48814" y="1730849"/>
                    <a:pt x="48585" y="1730392"/>
                    <a:pt x="48585" y="1729935"/>
                  </a:cubicBezTo>
                  <a:cubicBezTo>
                    <a:pt x="48357" y="1729249"/>
                    <a:pt x="48128" y="1728563"/>
                    <a:pt x="47900" y="1727878"/>
                  </a:cubicBezTo>
                  <a:cubicBezTo>
                    <a:pt x="47671" y="1726963"/>
                    <a:pt x="47214" y="1725820"/>
                    <a:pt x="46985" y="1724677"/>
                  </a:cubicBezTo>
                  <a:cubicBezTo>
                    <a:pt x="46757" y="1723306"/>
                    <a:pt x="46299" y="1721934"/>
                    <a:pt x="46071" y="1720562"/>
                  </a:cubicBezTo>
                  <a:cubicBezTo>
                    <a:pt x="45842" y="1718962"/>
                    <a:pt x="45385" y="1717362"/>
                    <a:pt x="44928" y="1715762"/>
                  </a:cubicBezTo>
                  <a:cubicBezTo>
                    <a:pt x="44699" y="1714847"/>
                    <a:pt x="44471" y="1713933"/>
                    <a:pt x="44471" y="1713019"/>
                  </a:cubicBezTo>
                  <a:cubicBezTo>
                    <a:pt x="39899" y="1690387"/>
                    <a:pt x="37384" y="1667070"/>
                    <a:pt x="34869" y="1643981"/>
                  </a:cubicBezTo>
                  <a:cubicBezTo>
                    <a:pt x="34869" y="1643067"/>
                    <a:pt x="34641" y="1642153"/>
                    <a:pt x="34641" y="1641238"/>
                  </a:cubicBezTo>
                  <a:cubicBezTo>
                    <a:pt x="34641" y="1640781"/>
                    <a:pt x="34641" y="1640324"/>
                    <a:pt x="34412" y="1639867"/>
                  </a:cubicBezTo>
                  <a:cubicBezTo>
                    <a:pt x="34412" y="1639409"/>
                    <a:pt x="34412" y="1638724"/>
                    <a:pt x="34184" y="1638266"/>
                  </a:cubicBezTo>
                  <a:cubicBezTo>
                    <a:pt x="34184" y="1637581"/>
                    <a:pt x="33955" y="1636895"/>
                    <a:pt x="33955" y="1636209"/>
                  </a:cubicBezTo>
                  <a:cubicBezTo>
                    <a:pt x="33955" y="1635980"/>
                    <a:pt x="33955" y="1635523"/>
                    <a:pt x="33955" y="1635295"/>
                  </a:cubicBezTo>
                  <a:cubicBezTo>
                    <a:pt x="33955" y="1634380"/>
                    <a:pt x="33726" y="1633694"/>
                    <a:pt x="33726" y="1632780"/>
                  </a:cubicBezTo>
                  <a:cubicBezTo>
                    <a:pt x="33726" y="1632551"/>
                    <a:pt x="33726" y="1632323"/>
                    <a:pt x="33726" y="1632094"/>
                  </a:cubicBezTo>
                  <a:cubicBezTo>
                    <a:pt x="33726" y="1631180"/>
                    <a:pt x="33498" y="1630037"/>
                    <a:pt x="33498" y="1628894"/>
                  </a:cubicBezTo>
                  <a:cubicBezTo>
                    <a:pt x="33498" y="1628894"/>
                    <a:pt x="33498" y="1628894"/>
                    <a:pt x="33498" y="1628894"/>
                  </a:cubicBezTo>
                  <a:cubicBezTo>
                    <a:pt x="33498" y="1627751"/>
                    <a:pt x="33269" y="1626608"/>
                    <a:pt x="33269" y="1625465"/>
                  </a:cubicBezTo>
                  <a:cubicBezTo>
                    <a:pt x="33269" y="1625465"/>
                    <a:pt x="33269" y="1625465"/>
                    <a:pt x="33269" y="1625465"/>
                  </a:cubicBezTo>
                  <a:cubicBezTo>
                    <a:pt x="26868" y="1555056"/>
                    <a:pt x="19782" y="1405780"/>
                    <a:pt x="23439" y="1378120"/>
                  </a:cubicBezTo>
                  <a:cubicBezTo>
                    <a:pt x="25040" y="1366004"/>
                    <a:pt x="31669" y="1360746"/>
                    <a:pt x="44242" y="1361203"/>
                  </a:cubicBezTo>
                  <a:cubicBezTo>
                    <a:pt x="70302" y="1362118"/>
                    <a:pt x="96363" y="1362803"/>
                    <a:pt x="122195" y="1361889"/>
                  </a:cubicBezTo>
                  <a:cubicBezTo>
                    <a:pt x="201062" y="1359374"/>
                    <a:pt x="279929" y="1355717"/>
                    <a:pt x="358567" y="1352745"/>
                  </a:cubicBezTo>
                  <a:cubicBezTo>
                    <a:pt x="381884" y="1351831"/>
                    <a:pt x="404973" y="1351602"/>
                    <a:pt x="428290" y="1351145"/>
                  </a:cubicBezTo>
                  <a:cubicBezTo>
                    <a:pt x="452750" y="1350688"/>
                    <a:pt x="452979" y="1350916"/>
                    <a:pt x="450693" y="1325770"/>
                  </a:cubicBezTo>
                  <a:cubicBezTo>
                    <a:pt x="449550" y="1311826"/>
                    <a:pt x="446578" y="1298110"/>
                    <a:pt x="445664" y="1284394"/>
                  </a:cubicBezTo>
                  <a:cubicBezTo>
                    <a:pt x="440406" y="1202783"/>
                    <a:pt x="431948" y="989500"/>
                    <a:pt x="434005" y="964582"/>
                  </a:cubicBezTo>
                  <a:cubicBezTo>
                    <a:pt x="435605" y="946294"/>
                    <a:pt x="442463" y="940351"/>
                    <a:pt x="460980" y="939665"/>
                  </a:cubicBezTo>
                  <a:cubicBezTo>
                    <a:pt x="476753" y="938979"/>
                    <a:pt x="604541" y="940579"/>
                    <a:pt x="652547" y="934636"/>
                  </a:cubicBezTo>
                  <a:cubicBezTo>
                    <a:pt x="658719" y="933950"/>
                    <a:pt x="665348" y="936236"/>
                    <a:pt x="671749" y="937379"/>
                  </a:cubicBezTo>
                  <a:cubicBezTo>
                    <a:pt x="682722" y="939436"/>
                    <a:pt x="693695" y="939893"/>
                    <a:pt x="704896" y="937150"/>
                  </a:cubicBezTo>
                  <a:cubicBezTo>
                    <a:pt x="767304" y="922520"/>
                    <a:pt x="829940" y="923206"/>
                    <a:pt x="892577" y="935550"/>
                  </a:cubicBezTo>
                  <a:cubicBezTo>
                    <a:pt x="899892" y="936922"/>
                    <a:pt x="907436" y="937836"/>
                    <a:pt x="914751" y="937379"/>
                  </a:cubicBezTo>
                  <a:cubicBezTo>
                    <a:pt x="989732" y="932578"/>
                    <a:pt x="1171926" y="938979"/>
                    <a:pt x="1188156" y="942179"/>
                  </a:cubicBezTo>
                  <a:cubicBezTo>
                    <a:pt x="1201872" y="944923"/>
                    <a:pt x="1204616" y="963211"/>
                    <a:pt x="1205530" y="974412"/>
                  </a:cubicBezTo>
                  <a:cubicBezTo>
                    <a:pt x="1207359" y="999329"/>
                    <a:pt x="1208273" y="1024475"/>
                    <a:pt x="1208502" y="1049621"/>
                  </a:cubicBezTo>
                  <a:cubicBezTo>
                    <a:pt x="1208959" y="1089626"/>
                    <a:pt x="1208730" y="1129631"/>
                    <a:pt x="1208730" y="1169636"/>
                  </a:cubicBezTo>
                  <a:cubicBezTo>
                    <a:pt x="1211016" y="1259933"/>
                    <a:pt x="1208273" y="1350002"/>
                    <a:pt x="1201415" y="1439842"/>
                  </a:cubicBezTo>
                  <a:cubicBezTo>
                    <a:pt x="1200958" y="1457215"/>
                    <a:pt x="1216274" y="1459501"/>
                    <a:pt x="1229533" y="1459044"/>
                  </a:cubicBezTo>
                  <a:cubicBezTo>
                    <a:pt x="1234105" y="1458815"/>
                    <a:pt x="1238448" y="1458358"/>
                    <a:pt x="1241877" y="1457901"/>
                  </a:cubicBezTo>
                  <a:cubicBezTo>
                    <a:pt x="1242106" y="1457901"/>
                    <a:pt x="1242335" y="1457901"/>
                    <a:pt x="1242792" y="1457901"/>
                  </a:cubicBezTo>
                  <a:cubicBezTo>
                    <a:pt x="1243020" y="1457901"/>
                    <a:pt x="1243249" y="1457901"/>
                    <a:pt x="1243249" y="1457901"/>
                  </a:cubicBezTo>
                  <a:cubicBezTo>
                    <a:pt x="1243706" y="1457901"/>
                    <a:pt x="1244163" y="1457901"/>
                    <a:pt x="1244621" y="1457672"/>
                  </a:cubicBezTo>
                  <a:cubicBezTo>
                    <a:pt x="1247135" y="1457444"/>
                    <a:pt x="1249878" y="1457215"/>
                    <a:pt x="1252393" y="1456987"/>
                  </a:cubicBezTo>
                  <a:cubicBezTo>
                    <a:pt x="1253079" y="1456987"/>
                    <a:pt x="1253536" y="1456987"/>
                    <a:pt x="1254222" y="1456758"/>
                  </a:cubicBezTo>
                  <a:cubicBezTo>
                    <a:pt x="1256965" y="1456529"/>
                    <a:pt x="1259480" y="1456301"/>
                    <a:pt x="1262223" y="1456072"/>
                  </a:cubicBezTo>
                  <a:cubicBezTo>
                    <a:pt x="1262451" y="1456072"/>
                    <a:pt x="1262680" y="1456072"/>
                    <a:pt x="1262680" y="1456072"/>
                  </a:cubicBezTo>
                  <a:cubicBezTo>
                    <a:pt x="1265195" y="1455844"/>
                    <a:pt x="1267938" y="1455615"/>
                    <a:pt x="1270681" y="1455386"/>
                  </a:cubicBezTo>
                  <a:cubicBezTo>
                    <a:pt x="1271367" y="1455386"/>
                    <a:pt x="1271824" y="1455386"/>
                    <a:pt x="1272510" y="1455158"/>
                  </a:cubicBezTo>
                  <a:cubicBezTo>
                    <a:pt x="1275482" y="1454929"/>
                    <a:pt x="1278225" y="1454701"/>
                    <a:pt x="1281197" y="1454472"/>
                  </a:cubicBezTo>
                  <a:cubicBezTo>
                    <a:pt x="1281425" y="1454472"/>
                    <a:pt x="1281882" y="1454472"/>
                    <a:pt x="1282111" y="1454472"/>
                  </a:cubicBezTo>
                  <a:cubicBezTo>
                    <a:pt x="1284854" y="1454243"/>
                    <a:pt x="1287826" y="1454015"/>
                    <a:pt x="1290798" y="1453786"/>
                  </a:cubicBezTo>
                  <a:cubicBezTo>
                    <a:pt x="1291255" y="1453786"/>
                    <a:pt x="1291712" y="1453786"/>
                    <a:pt x="1291941" y="1453786"/>
                  </a:cubicBezTo>
                  <a:cubicBezTo>
                    <a:pt x="1295141" y="1453558"/>
                    <a:pt x="1298342" y="1453329"/>
                    <a:pt x="1301542" y="1453100"/>
                  </a:cubicBezTo>
                  <a:cubicBezTo>
                    <a:pt x="1301999" y="1453100"/>
                    <a:pt x="1302228" y="1453100"/>
                    <a:pt x="1302685" y="1453100"/>
                  </a:cubicBezTo>
                  <a:cubicBezTo>
                    <a:pt x="1305885" y="1452872"/>
                    <a:pt x="1309086" y="1452643"/>
                    <a:pt x="1312286" y="1452415"/>
                  </a:cubicBezTo>
                  <a:cubicBezTo>
                    <a:pt x="1312515" y="1452415"/>
                    <a:pt x="1312743" y="1452415"/>
                    <a:pt x="1312972" y="1452415"/>
                  </a:cubicBezTo>
                  <a:cubicBezTo>
                    <a:pt x="1316401" y="1452186"/>
                    <a:pt x="1319830" y="1451957"/>
                    <a:pt x="1323259" y="1451729"/>
                  </a:cubicBezTo>
                  <a:cubicBezTo>
                    <a:pt x="1323488" y="1451729"/>
                    <a:pt x="1323945" y="1451729"/>
                    <a:pt x="1324173" y="1451729"/>
                  </a:cubicBezTo>
                  <a:cubicBezTo>
                    <a:pt x="1331260" y="1451272"/>
                    <a:pt x="1338347" y="1450814"/>
                    <a:pt x="1345433" y="1450129"/>
                  </a:cubicBezTo>
                  <a:cubicBezTo>
                    <a:pt x="1345662" y="1450129"/>
                    <a:pt x="1345890" y="1450129"/>
                    <a:pt x="1346348" y="1450129"/>
                  </a:cubicBezTo>
                  <a:cubicBezTo>
                    <a:pt x="1353663" y="1449671"/>
                    <a:pt x="1361207" y="1449214"/>
                    <a:pt x="1368522" y="1448757"/>
                  </a:cubicBezTo>
                  <a:cubicBezTo>
                    <a:pt x="1368750" y="1448757"/>
                    <a:pt x="1368750" y="1448757"/>
                    <a:pt x="1368979" y="1448757"/>
                  </a:cubicBezTo>
                  <a:cubicBezTo>
                    <a:pt x="1376523" y="1448300"/>
                    <a:pt x="1384295" y="1447843"/>
                    <a:pt x="1392068" y="1447385"/>
                  </a:cubicBezTo>
                  <a:cubicBezTo>
                    <a:pt x="1392068" y="1447385"/>
                    <a:pt x="1392068" y="1447385"/>
                    <a:pt x="1392296" y="1447385"/>
                  </a:cubicBezTo>
                  <a:cubicBezTo>
                    <a:pt x="1472992" y="1442585"/>
                    <a:pt x="1557803" y="1440070"/>
                    <a:pt x="1610381" y="1442813"/>
                  </a:cubicBezTo>
                  <a:cubicBezTo>
                    <a:pt x="1610609" y="1442813"/>
                    <a:pt x="1610609" y="1442813"/>
                    <a:pt x="1610838" y="1442813"/>
                  </a:cubicBezTo>
                  <a:cubicBezTo>
                    <a:pt x="1614038" y="1443042"/>
                    <a:pt x="1617010" y="1443271"/>
                    <a:pt x="1619982" y="1443499"/>
                  </a:cubicBezTo>
                  <a:cubicBezTo>
                    <a:pt x="1620439" y="1443499"/>
                    <a:pt x="1620668" y="1443499"/>
                    <a:pt x="1621125" y="1443499"/>
                  </a:cubicBezTo>
                  <a:cubicBezTo>
                    <a:pt x="1622039" y="1443499"/>
                    <a:pt x="1622954" y="1443728"/>
                    <a:pt x="1623639" y="1443728"/>
                  </a:cubicBezTo>
                  <a:cubicBezTo>
                    <a:pt x="1623868" y="1443728"/>
                    <a:pt x="1624325" y="1443728"/>
                    <a:pt x="1624554" y="1443728"/>
                  </a:cubicBezTo>
                  <a:cubicBezTo>
                    <a:pt x="1625925" y="1443956"/>
                    <a:pt x="1627297" y="1443956"/>
                    <a:pt x="1628669" y="1444185"/>
                  </a:cubicBezTo>
                  <a:cubicBezTo>
                    <a:pt x="1629126" y="1444185"/>
                    <a:pt x="1629812" y="1444185"/>
                    <a:pt x="1630269" y="1444414"/>
                  </a:cubicBezTo>
                  <a:cubicBezTo>
                    <a:pt x="1630955" y="1444414"/>
                    <a:pt x="1631412" y="1444642"/>
                    <a:pt x="1632098" y="1444642"/>
                  </a:cubicBezTo>
                  <a:cubicBezTo>
                    <a:pt x="1632783" y="1444642"/>
                    <a:pt x="1633241" y="1444871"/>
                    <a:pt x="1633926" y="1444871"/>
                  </a:cubicBezTo>
                  <a:cubicBezTo>
                    <a:pt x="1634612" y="1444871"/>
                    <a:pt x="1635069" y="1445099"/>
                    <a:pt x="1635755" y="1445099"/>
                  </a:cubicBezTo>
                  <a:cubicBezTo>
                    <a:pt x="1636670" y="1445099"/>
                    <a:pt x="1637355" y="1445328"/>
                    <a:pt x="1638270" y="1445328"/>
                  </a:cubicBezTo>
                  <a:cubicBezTo>
                    <a:pt x="1638727" y="1445328"/>
                    <a:pt x="1639184" y="1445557"/>
                    <a:pt x="1639413" y="1445557"/>
                  </a:cubicBezTo>
                  <a:cubicBezTo>
                    <a:pt x="1640099" y="1445557"/>
                    <a:pt x="1640784" y="1445785"/>
                    <a:pt x="1641470" y="1445785"/>
                  </a:cubicBezTo>
                  <a:cubicBezTo>
                    <a:pt x="1641699" y="1445785"/>
                    <a:pt x="1642156" y="1445785"/>
                    <a:pt x="1642385" y="1446014"/>
                  </a:cubicBezTo>
                  <a:cubicBezTo>
                    <a:pt x="1643299" y="1446242"/>
                    <a:pt x="1644213" y="1446242"/>
                    <a:pt x="1645128" y="1446471"/>
                  </a:cubicBezTo>
                  <a:cubicBezTo>
                    <a:pt x="1645356" y="1446471"/>
                    <a:pt x="1645585" y="1446471"/>
                    <a:pt x="1645814" y="1446700"/>
                  </a:cubicBezTo>
                  <a:cubicBezTo>
                    <a:pt x="1646499" y="1446928"/>
                    <a:pt x="1647185" y="1446928"/>
                    <a:pt x="1647871" y="1447157"/>
                  </a:cubicBezTo>
                  <a:cubicBezTo>
                    <a:pt x="1648100" y="1447157"/>
                    <a:pt x="1648328" y="1447157"/>
                    <a:pt x="1648557" y="1447385"/>
                  </a:cubicBezTo>
                  <a:cubicBezTo>
                    <a:pt x="1649471" y="1447614"/>
                    <a:pt x="1650157" y="1447843"/>
                    <a:pt x="1650843" y="1448071"/>
                  </a:cubicBezTo>
                  <a:cubicBezTo>
                    <a:pt x="1661358" y="1450814"/>
                    <a:pt x="1668216" y="1453329"/>
                    <a:pt x="1672103" y="1458587"/>
                  </a:cubicBezTo>
                  <a:cubicBezTo>
                    <a:pt x="1673474" y="1460416"/>
                    <a:pt x="1674389" y="1462702"/>
                    <a:pt x="1675074" y="1465445"/>
                  </a:cubicBezTo>
                  <a:cubicBezTo>
                    <a:pt x="1675303" y="1466816"/>
                    <a:pt x="1675760" y="1468417"/>
                    <a:pt x="1675760" y="1470017"/>
                  </a:cubicBezTo>
                  <a:cubicBezTo>
                    <a:pt x="1676446" y="1470245"/>
                    <a:pt x="1676446" y="1471388"/>
                    <a:pt x="1676446" y="1472531"/>
                  </a:cubicBezTo>
                  <a:close/>
                </a:path>
              </a:pathLst>
            </a:custGeom>
            <a:solidFill>
              <a:srgbClr val="000000"/>
            </a:solidFill>
            <a:ln w="2286" cap="flat">
              <a:noFill/>
              <a:prstDash val="solid"/>
              <a:miter/>
            </a:ln>
          </p:spPr>
          <p:txBody>
            <a:bodyPr rtlCol="0" anchor="ctr"/>
            <a:lstStyle/>
            <a:p>
              <a:endParaRPr lang="en-US"/>
            </a:p>
          </p:txBody>
        </p:sp>
        <p:sp>
          <p:nvSpPr>
            <p:cNvPr id="2279" name="Freeform 662">
              <a:extLst>
                <a:ext uri="{FF2B5EF4-FFF2-40B4-BE49-F238E27FC236}">
                  <a16:creationId xmlns:a16="http://schemas.microsoft.com/office/drawing/2014/main" id="{9D695932-1440-1DE5-05AC-7DAA6E6B2F52}"/>
                </a:ext>
              </a:extLst>
            </p:cNvPr>
            <p:cNvSpPr/>
            <p:nvPr/>
          </p:nvSpPr>
          <p:spPr>
            <a:xfrm>
              <a:off x="4867873" y="582464"/>
              <a:ext cx="40099" cy="139226"/>
            </a:xfrm>
            <a:custGeom>
              <a:avLst/>
              <a:gdLst>
                <a:gd name="connsiteX0" fmla="*/ 17690 w 40099"/>
                <a:gd name="connsiteY0" fmla="*/ 466 h 139226"/>
                <a:gd name="connsiteX1" fmla="*/ 4660 w 40099"/>
                <a:gd name="connsiteY1" fmla="*/ 11667 h 139226"/>
                <a:gd name="connsiteX2" fmla="*/ 88 w 40099"/>
                <a:gd name="connsiteY2" fmla="*/ 33156 h 139226"/>
                <a:gd name="connsiteX3" fmla="*/ 21347 w 40099"/>
                <a:gd name="connsiteY3" fmla="*/ 121167 h 139226"/>
                <a:gd name="connsiteX4" fmla="*/ 39178 w 40099"/>
                <a:gd name="connsiteY4" fmla="*/ 139226 h 139226"/>
                <a:gd name="connsiteX5" fmla="*/ 33235 w 40099"/>
                <a:gd name="connsiteY5" fmla="*/ 114537 h 139226"/>
                <a:gd name="connsiteX6" fmla="*/ 19747 w 40099"/>
                <a:gd name="connsiteY6" fmla="*/ 16468 h 139226"/>
                <a:gd name="connsiteX7" fmla="*/ 17690 w 40099"/>
                <a:gd name="connsiteY7" fmla="*/ 466 h 139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0099" h="139226">
                  <a:moveTo>
                    <a:pt x="17690" y="466"/>
                  </a:moveTo>
                  <a:cubicBezTo>
                    <a:pt x="9917" y="-2049"/>
                    <a:pt x="7631" y="6181"/>
                    <a:pt x="4660" y="11667"/>
                  </a:cubicBezTo>
                  <a:cubicBezTo>
                    <a:pt x="1002" y="18525"/>
                    <a:pt x="316" y="25840"/>
                    <a:pt x="88" y="33156"/>
                  </a:cubicBezTo>
                  <a:cubicBezTo>
                    <a:pt x="-827" y="64474"/>
                    <a:pt x="5345" y="94192"/>
                    <a:pt x="21347" y="121167"/>
                  </a:cubicBezTo>
                  <a:cubicBezTo>
                    <a:pt x="25462" y="128025"/>
                    <a:pt x="26605" y="137626"/>
                    <a:pt x="39178" y="139226"/>
                  </a:cubicBezTo>
                  <a:cubicBezTo>
                    <a:pt x="42607" y="128482"/>
                    <a:pt x="35521" y="122081"/>
                    <a:pt x="33235" y="114537"/>
                  </a:cubicBezTo>
                  <a:cubicBezTo>
                    <a:pt x="22948" y="82533"/>
                    <a:pt x="12432" y="50758"/>
                    <a:pt x="19747" y="16468"/>
                  </a:cubicBezTo>
                  <a:cubicBezTo>
                    <a:pt x="20890" y="11210"/>
                    <a:pt x="27291" y="3438"/>
                    <a:pt x="17690" y="466"/>
                  </a:cubicBezTo>
                  <a:close/>
                </a:path>
              </a:pathLst>
            </a:custGeom>
            <a:solidFill>
              <a:srgbClr val="000000"/>
            </a:solidFill>
            <a:ln w="2286" cap="flat">
              <a:noFill/>
              <a:prstDash val="solid"/>
              <a:miter/>
            </a:ln>
          </p:spPr>
          <p:txBody>
            <a:bodyPr rtlCol="0" anchor="ctr"/>
            <a:lstStyle/>
            <a:p>
              <a:endParaRPr lang="en-US"/>
            </a:p>
          </p:txBody>
        </p:sp>
        <p:sp>
          <p:nvSpPr>
            <p:cNvPr id="2280" name="Freeform 663">
              <a:extLst>
                <a:ext uri="{FF2B5EF4-FFF2-40B4-BE49-F238E27FC236}">
                  <a16:creationId xmlns:a16="http://schemas.microsoft.com/office/drawing/2014/main" id="{525B0F79-49E2-5F86-4393-157C18BC5320}"/>
                </a:ext>
              </a:extLst>
            </p:cNvPr>
            <p:cNvSpPr/>
            <p:nvPr/>
          </p:nvSpPr>
          <p:spPr>
            <a:xfrm>
              <a:off x="5469081" y="648061"/>
              <a:ext cx="39576" cy="122320"/>
            </a:xfrm>
            <a:custGeom>
              <a:avLst/>
              <a:gdLst>
                <a:gd name="connsiteX0" fmla="*/ 3984 w 39576"/>
                <a:gd name="connsiteY0" fmla="*/ 122321 h 122320"/>
                <a:gd name="connsiteX1" fmla="*/ 25472 w 39576"/>
                <a:gd name="connsiteY1" fmla="*/ 88488 h 122320"/>
                <a:gd name="connsiteX2" fmla="*/ 38960 w 39576"/>
                <a:gd name="connsiteY2" fmla="*/ 13279 h 122320"/>
                <a:gd name="connsiteX3" fmla="*/ 28215 w 39576"/>
                <a:gd name="connsiteY3" fmla="*/ 20 h 122320"/>
                <a:gd name="connsiteX4" fmla="*/ 18614 w 39576"/>
                <a:gd name="connsiteY4" fmla="*/ 13964 h 122320"/>
                <a:gd name="connsiteX5" fmla="*/ 783 w 39576"/>
                <a:gd name="connsiteY5" fmla="*/ 110891 h 122320"/>
                <a:gd name="connsiteX6" fmla="*/ 3984 w 39576"/>
                <a:gd name="connsiteY6" fmla="*/ 122321 h 122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9576" h="122320">
                  <a:moveTo>
                    <a:pt x="3984" y="122321"/>
                  </a:moveTo>
                  <a:cubicBezTo>
                    <a:pt x="11299" y="110891"/>
                    <a:pt x="19300" y="100147"/>
                    <a:pt x="25472" y="88488"/>
                  </a:cubicBezTo>
                  <a:cubicBezTo>
                    <a:pt x="38274" y="64942"/>
                    <a:pt x="41017" y="39568"/>
                    <a:pt x="38960" y="13279"/>
                  </a:cubicBezTo>
                  <a:cubicBezTo>
                    <a:pt x="38502" y="7106"/>
                    <a:pt x="37359" y="-437"/>
                    <a:pt x="28215" y="20"/>
                  </a:cubicBezTo>
                  <a:cubicBezTo>
                    <a:pt x="19529" y="477"/>
                    <a:pt x="17928" y="7335"/>
                    <a:pt x="18614" y="13964"/>
                  </a:cubicBezTo>
                  <a:cubicBezTo>
                    <a:pt x="22272" y="48026"/>
                    <a:pt x="12899" y="79801"/>
                    <a:pt x="783" y="110891"/>
                  </a:cubicBezTo>
                  <a:cubicBezTo>
                    <a:pt x="-131" y="114091"/>
                    <a:pt x="-1274" y="117749"/>
                    <a:pt x="3984" y="122321"/>
                  </a:cubicBezTo>
                  <a:close/>
                </a:path>
              </a:pathLst>
            </a:custGeom>
            <a:solidFill>
              <a:srgbClr val="000000"/>
            </a:solidFill>
            <a:ln w="2286" cap="flat">
              <a:noFill/>
              <a:prstDash val="solid"/>
              <a:miter/>
            </a:ln>
          </p:spPr>
          <p:txBody>
            <a:bodyPr rtlCol="0" anchor="ctr"/>
            <a:lstStyle/>
            <a:p>
              <a:endParaRPr lang="en-US"/>
            </a:p>
          </p:txBody>
        </p:sp>
        <p:sp>
          <p:nvSpPr>
            <p:cNvPr id="2281" name="Freeform 664">
              <a:extLst>
                <a:ext uri="{FF2B5EF4-FFF2-40B4-BE49-F238E27FC236}">
                  <a16:creationId xmlns:a16="http://schemas.microsoft.com/office/drawing/2014/main" id="{6867079E-AAEC-F204-84F7-327013D97D37}"/>
                </a:ext>
              </a:extLst>
            </p:cNvPr>
            <p:cNvSpPr/>
            <p:nvPr/>
          </p:nvSpPr>
          <p:spPr>
            <a:xfrm>
              <a:off x="4309028" y="2288322"/>
              <a:ext cx="111790" cy="22185"/>
            </a:xfrm>
            <a:custGeom>
              <a:avLst/>
              <a:gdLst>
                <a:gd name="connsiteX0" fmla="*/ 13950 w 111790"/>
                <a:gd name="connsiteY0" fmla="*/ 1335 h 22185"/>
                <a:gd name="connsiteX1" fmla="*/ 5 w 111790"/>
                <a:gd name="connsiteY1" fmla="*/ 11622 h 22185"/>
                <a:gd name="connsiteX2" fmla="*/ 13492 w 111790"/>
                <a:gd name="connsiteY2" fmla="*/ 22138 h 22185"/>
                <a:gd name="connsiteX3" fmla="*/ 111105 w 111790"/>
                <a:gd name="connsiteY3" fmla="*/ 15280 h 22185"/>
                <a:gd name="connsiteX4" fmla="*/ 111790 w 111790"/>
                <a:gd name="connsiteY4" fmla="*/ 7279 h 22185"/>
                <a:gd name="connsiteX5" fmla="*/ 13950 w 111790"/>
                <a:gd name="connsiteY5" fmla="*/ 1335 h 221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790" h="22185">
                  <a:moveTo>
                    <a:pt x="13950" y="1335"/>
                  </a:moveTo>
                  <a:cubicBezTo>
                    <a:pt x="7549" y="1792"/>
                    <a:pt x="5" y="3392"/>
                    <a:pt x="5" y="11622"/>
                  </a:cubicBezTo>
                  <a:cubicBezTo>
                    <a:pt x="-224" y="19852"/>
                    <a:pt x="7320" y="22595"/>
                    <a:pt x="13492" y="22138"/>
                  </a:cubicBezTo>
                  <a:cubicBezTo>
                    <a:pt x="45954" y="20309"/>
                    <a:pt x="78643" y="17566"/>
                    <a:pt x="111105" y="15280"/>
                  </a:cubicBezTo>
                  <a:cubicBezTo>
                    <a:pt x="111333" y="12536"/>
                    <a:pt x="111562" y="9793"/>
                    <a:pt x="111790" y="7279"/>
                  </a:cubicBezTo>
                  <a:cubicBezTo>
                    <a:pt x="79558" y="-1865"/>
                    <a:pt x="46639" y="-494"/>
                    <a:pt x="13950" y="1335"/>
                  </a:cubicBezTo>
                  <a:close/>
                </a:path>
              </a:pathLst>
            </a:custGeom>
            <a:solidFill>
              <a:srgbClr val="000000"/>
            </a:solidFill>
            <a:ln w="2286" cap="flat">
              <a:noFill/>
              <a:prstDash val="solid"/>
              <a:miter/>
            </a:ln>
          </p:spPr>
          <p:txBody>
            <a:bodyPr rtlCol="0" anchor="ctr"/>
            <a:lstStyle/>
            <a:p>
              <a:endParaRPr lang="en-US"/>
            </a:p>
          </p:txBody>
        </p:sp>
        <p:sp>
          <p:nvSpPr>
            <p:cNvPr id="2282" name="Freeform 665">
              <a:extLst>
                <a:ext uri="{FF2B5EF4-FFF2-40B4-BE49-F238E27FC236}">
                  <a16:creationId xmlns:a16="http://schemas.microsoft.com/office/drawing/2014/main" id="{6FAC118B-6248-D4A1-3778-272F1CC9E836}"/>
                </a:ext>
              </a:extLst>
            </p:cNvPr>
            <p:cNvSpPr/>
            <p:nvPr/>
          </p:nvSpPr>
          <p:spPr>
            <a:xfrm>
              <a:off x="6129116" y="2273185"/>
              <a:ext cx="89351" cy="22301"/>
            </a:xfrm>
            <a:custGeom>
              <a:avLst/>
              <a:gdLst>
                <a:gd name="connsiteX0" fmla="*/ 80954 w 89351"/>
                <a:gd name="connsiteY0" fmla="*/ 13 h 22301"/>
                <a:gd name="connsiteX1" fmla="*/ 12146 w 89351"/>
                <a:gd name="connsiteY1" fmla="*/ 2756 h 22301"/>
                <a:gd name="connsiteX2" fmla="*/ 30 w 89351"/>
                <a:gd name="connsiteY2" fmla="*/ 10757 h 22301"/>
                <a:gd name="connsiteX3" fmla="*/ 10089 w 89351"/>
                <a:gd name="connsiteY3" fmla="*/ 21501 h 22301"/>
                <a:gd name="connsiteX4" fmla="*/ 83698 w 89351"/>
                <a:gd name="connsiteY4" fmla="*/ 13957 h 22301"/>
                <a:gd name="connsiteX5" fmla="*/ 89184 w 89351"/>
                <a:gd name="connsiteY5" fmla="*/ 5728 h 22301"/>
                <a:gd name="connsiteX6" fmla="*/ 80954 w 89351"/>
                <a:gd name="connsiteY6" fmla="*/ 13 h 223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351" h="22301">
                  <a:moveTo>
                    <a:pt x="80954" y="13"/>
                  </a:moveTo>
                  <a:cubicBezTo>
                    <a:pt x="69067" y="-216"/>
                    <a:pt x="23347" y="2756"/>
                    <a:pt x="12146" y="2756"/>
                  </a:cubicBezTo>
                  <a:cubicBezTo>
                    <a:pt x="6431" y="2756"/>
                    <a:pt x="487" y="3442"/>
                    <a:pt x="30" y="10757"/>
                  </a:cubicBezTo>
                  <a:cubicBezTo>
                    <a:pt x="-427" y="17386"/>
                    <a:pt x="4374" y="20815"/>
                    <a:pt x="10089" y="21501"/>
                  </a:cubicBezTo>
                  <a:cubicBezTo>
                    <a:pt x="35006" y="24016"/>
                    <a:pt x="59466" y="20358"/>
                    <a:pt x="83698" y="13957"/>
                  </a:cubicBezTo>
                  <a:cubicBezTo>
                    <a:pt x="87127" y="13043"/>
                    <a:pt x="90098" y="10071"/>
                    <a:pt x="89184" y="5728"/>
                  </a:cubicBezTo>
                  <a:cubicBezTo>
                    <a:pt x="88498" y="1384"/>
                    <a:pt x="84612" y="13"/>
                    <a:pt x="80954" y="13"/>
                  </a:cubicBezTo>
                  <a:close/>
                </a:path>
              </a:pathLst>
            </a:custGeom>
            <a:solidFill>
              <a:srgbClr val="000000"/>
            </a:solidFill>
            <a:ln w="2286" cap="flat">
              <a:noFill/>
              <a:prstDash val="solid"/>
              <a:miter/>
            </a:ln>
          </p:spPr>
          <p:txBody>
            <a:bodyPr rtlCol="0" anchor="ctr"/>
            <a:lstStyle/>
            <a:p>
              <a:endParaRPr lang="en-US"/>
            </a:p>
          </p:txBody>
        </p:sp>
        <p:sp>
          <p:nvSpPr>
            <p:cNvPr id="2283" name="Freeform 666">
              <a:extLst>
                <a:ext uri="{FF2B5EF4-FFF2-40B4-BE49-F238E27FC236}">
                  <a16:creationId xmlns:a16="http://schemas.microsoft.com/office/drawing/2014/main" id="{21BDBB1D-E879-F9D5-571C-424DEAD45CB1}"/>
                </a:ext>
              </a:extLst>
            </p:cNvPr>
            <p:cNvSpPr/>
            <p:nvPr/>
          </p:nvSpPr>
          <p:spPr>
            <a:xfrm>
              <a:off x="5112382" y="1577359"/>
              <a:ext cx="214544" cy="328828"/>
            </a:xfrm>
            <a:custGeom>
              <a:avLst/>
              <a:gdLst>
                <a:gd name="connsiteX0" fmla="*/ 16411 w 214544"/>
                <a:gd name="connsiteY0" fmla="*/ 173031 h 328828"/>
                <a:gd name="connsiteX1" fmla="*/ 60760 w 214544"/>
                <a:gd name="connsiteY1" fmla="*/ 176002 h 328828"/>
                <a:gd name="connsiteX2" fmla="*/ 76533 w 214544"/>
                <a:gd name="connsiteY2" fmla="*/ 194290 h 328828"/>
                <a:gd name="connsiteX3" fmla="*/ 65789 w 214544"/>
                <a:gd name="connsiteY3" fmla="*/ 299446 h 328828"/>
                <a:gd name="connsiteX4" fmla="*/ 90020 w 214544"/>
                <a:gd name="connsiteY4" fmla="*/ 327793 h 328828"/>
                <a:gd name="connsiteX5" fmla="*/ 135740 w 214544"/>
                <a:gd name="connsiteY5" fmla="*/ 328021 h 328828"/>
                <a:gd name="connsiteX6" fmla="*/ 190376 w 214544"/>
                <a:gd name="connsiteY6" fmla="*/ 326421 h 328828"/>
                <a:gd name="connsiteX7" fmla="*/ 213922 w 214544"/>
                <a:gd name="connsiteY7" fmla="*/ 300361 h 328828"/>
                <a:gd name="connsiteX8" fmla="*/ 198148 w 214544"/>
                <a:gd name="connsiteY8" fmla="*/ 114509 h 328828"/>
                <a:gd name="connsiteX9" fmla="*/ 192205 w 214544"/>
                <a:gd name="connsiteY9" fmla="*/ 47986 h 328828"/>
                <a:gd name="connsiteX10" fmla="*/ 156772 w 214544"/>
                <a:gd name="connsiteY10" fmla="*/ 2266 h 328828"/>
                <a:gd name="connsiteX11" fmla="*/ 109680 w 214544"/>
                <a:gd name="connsiteY11" fmla="*/ 28327 h 328828"/>
                <a:gd name="connsiteX12" fmla="*/ 4753 w 214544"/>
                <a:gd name="connsiteY12" fmla="*/ 147656 h 328828"/>
                <a:gd name="connsiteX13" fmla="*/ 16411 w 214544"/>
                <a:gd name="connsiteY13" fmla="*/ 173031 h 328828"/>
                <a:gd name="connsiteX14" fmla="*/ 155857 w 214544"/>
                <a:gd name="connsiteY14" fmla="*/ 21012 h 328828"/>
                <a:gd name="connsiteX15" fmla="*/ 174602 w 214544"/>
                <a:gd name="connsiteY15" fmla="*/ 52330 h 328828"/>
                <a:gd name="connsiteX16" fmla="*/ 185575 w 214544"/>
                <a:gd name="connsiteY16" fmla="*/ 232695 h 328828"/>
                <a:gd name="connsiteX17" fmla="*/ 191062 w 214544"/>
                <a:gd name="connsiteY17" fmla="*/ 288016 h 328828"/>
                <a:gd name="connsiteX18" fmla="*/ 172088 w 214544"/>
                <a:gd name="connsiteY18" fmla="*/ 310191 h 328828"/>
                <a:gd name="connsiteX19" fmla="*/ 105337 w 214544"/>
                <a:gd name="connsiteY19" fmla="*/ 310191 h 328828"/>
                <a:gd name="connsiteX20" fmla="*/ 86820 w 214544"/>
                <a:gd name="connsiteY20" fmla="*/ 289845 h 328828"/>
                <a:gd name="connsiteX21" fmla="*/ 95050 w 214544"/>
                <a:gd name="connsiteY21" fmla="*/ 192919 h 328828"/>
                <a:gd name="connsiteX22" fmla="*/ 97107 w 214544"/>
                <a:gd name="connsiteY22" fmla="*/ 179203 h 328828"/>
                <a:gd name="connsiteX23" fmla="*/ 77219 w 214544"/>
                <a:gd name="connsiteY23" fmla="*/ 156571 h 328828"/>
                <a:gd name="connsiteX24" fmla="*/ 24412 w 214544"/>
                <a:gd name="connsiteY24" fmla="*/ 151085 h 328828"/>
                <a:gd name="connsiteX25" fmla="*/ 155857 w 214544"/>
                <a:gd name="connsiteY25" fmla="*/ 21012 h 3288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214544" h="328828">
                  <a:moveTo>
                    <a:pt x="16411" y="173031"/>
                  </a:moveTo>
                  <a:cubicBezTo>
                    <a:pt x="31042" y="175317"/>
                    <a:pt x="45901" y="176002"/>
                    <a:pt x="60760" y="176002"/>
                  </a:cubicBezTo>
                  <a:cubicBezTo>
                    <a:pt x="74247" y="176002"/>
                    <a:pt x="78362" y="180117"/>
                    <a:pt x="76533" y="194290"/>
                  </a:cubicBezTo>
                  <a:cubicBezTo>
                    <a:pt x="71961" y="229266"/>
                    <a:pt x="68989" y="264471"/>
                    <a:pt x="65789" y="299446"/>
                  </a:cubicBezTo>
                  <a:cubicBezTo>
                    <a:pt x="63960" y="319792"/>
                    <a:pt x="69218" y="325964"/>
                    <a:pt x="90020" y="327793"/>
                  </a:cubicBezTo>
                  <a:cubicBezTo>
                    <a:pt x="106708" y="329164"/>
                    <a:pt x="116995" y="328021"/>
                    <a:pt x="135740" y="328021"/>
                  </a:cubicBezTo>
                  <a:cubicBezTo>
                    <a:pt x="150371" y="329850"/>
                    <a:pt x="173688" y="328250"/>
                    <a:pt x="190376" y="326421"/>
                  </a:cubicBezTo>
                  <a:cubicBezTo>
                    <a:pt x="211864" y="324135"/>
                    <a:pt x="216436" y="321163"/>
                    <a:pt x="213922" y="300361"/>
                  </a:cubicBezTo>
                  <a:cubicBezTo>
                    <a:pt x="205921" y="238639"/>
                    <a:pt x="202720" y="176460"/>
                    <a:pt x="198148" y="114509"/>
                  </a:cubicBezTo>
                  <a:cubicBezTo>
                    <a:pt x="196548" y="92335"/>
                    <a:pt x="194262" y="70161"/>
                    <a:pt x="192205" y="47986"/>
                  </a:cubicBezTo>
                  <a:cubicBezTo>
                    <a:pt x="190147" y="25355"/>
                    <a:pt x="176203" y="10496"/>
                    <a:pt x="156772" y="2266"/>
                  </a:cubicBezTo>
                  <a:cubicBezTo>
                    <a:pt x="135969" y="-6649"/>
                    <a:pt x="121796" y="12553"/>
                    <a:pt x="109680" y="28327"/>
                  </a:cubicBezTo>
                  <a:cubicBezTo>
                    <a:pt x="92992" y="49587"/>
                    <a:pt x="20297" y="124796"/>
                    <a:pt x="4753" y="147656"/>
                  </a:cubicBezTo>
                  <a:cubicBezTo>
                    <a:pt x="-4620" y="161143"/>
                    <a:pt x="181" y="170516"/>
                    <a:pt x="16411" y="173031"/>
                  </a:cubicBezTo>
                  <a:close/>
                  <a:moveTo>
                    <a:pt x="155857" y="21012"/>
                  </a:moveTo>
                  <a:cubicBezTo>
                    <a:pt x="169345" y="26727"/>
                    <a:pt x="173917" y="38385"/>
                    <a:pt x="174602" y="52330"/>
                  </a:cubicBezTo>
                  <a:cubicBezTo>
                    <a:pt x="178031" y="112452"/>
                    <a:pt x="181689" y="172573"/>
                    <a:pt x="185575" y="232695"/>
                  </a:cubicBezTo>
                  <a:cubicBezTo>
                    <a:pt x="186718" y="251212"/>
                    <a:pt x="189690" y="269500"/>
                    <a:pt x="191062" y="288016"/>
                  </a:cubicBezTo>
                  <a:cubicBezTo>
                    <a:pt x="192433" y="307219"/>
                    <a:pt x="190376" y="309733"/>
                    <a:pt x="172088" y="310191"/>
                  </a:cubicBezTo>
                  <a:cubicBezTo>
                    <a:pt x="149914" y="310876"/>
                    <a:pt x="127511" y="309962"/>
                    <a:pt x="105337" y="310191"/>
                  </a:cubicBezTo>
                  <a:cubicBezTo>
                    <a:pt x="90935" y="310419"/>
                    <a:pt x="85448" y="304018"/>
                    <a:pt x="86820" y="289845"/>
                  </a:cubicBezTo>
                  <a:cubicBezTo>
                    <a:pt x="89792" y="257613"/>
                    <a:pt x="92306" y="225380"/>
                    <a:pt x="95050" y="192919"/>
                  </a:cubicBezTo>
                  <a:cubicBezTo>
                    <a:pt x="95507" y="188347"/>
                    <a:pt x="96878" y="183775"/>
                    <a:pt x="97107" y="179203"/>
                  </a:cubicBezTo>
                  <a:cubicBezTo>
                    <a:pt x="98021" y="161829"/>
                    <a:pt x="94364" y="157714"/>
                    <a:pt x="77219" y="156571"/>
                  </a:cubicBezTo>
                  <a:cubicBezTo>
                    <a:pt x="60760" y="155200"/>
                    <a:pt x="43843" y="159086"/>
                    <a:pt x="24412" y="151085"/>
                  </a:cubicBezTo>
                  <a:cubicBezTo>
                    <a:pt x="64646" y="116338"/>
                    <a:pt x="139855" y="14382"/>
                    <a:pt x="155857" y="21012"/>
                  </a:cubicBezTo>
                  <a:close/>
                </a:path>
              </a:pathLst>
            </a:custGeom>
            <a:solidFill>
              <a:srgbClr val="000000"/>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287152080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3">
            <a:extLst>
              <a:ext uri="{FF2B5EF4-FFF2-40B4-BE49-F238E27FC236}">
                <a16:creationId xmlns:a16="http://schemas.microsoft.com/office/drawing/2014/main" id="{30EF8CF4-B5DB-8C64-5F03-D5844C657378}"/>
              </a:ext>
            </a:extLst>
          </p:cNvPr>
          <p:cNvSpPr>
            <a:spLocks noGrp="1"/>
          </p:cNvSpPr>
          <p:nvPr>
            <p:ph type="body" sz="quarter" idx="16"/>
          </p:nvPr>
        </p:nvSpPr>
        <p:spPr>
          <a:xfrm>
            <a:off x="4362120" y="2197879"/>
            <a:ext cx="5989578" cy="1285896"/>
          </a:xfrm>
        </p:spPr>
        <p:txBody>
          <a:bodyPr>
            <a:noAutofit/>
          </a:bodyPr>
          <a:lstStyle/>
          <a:p>
            <a:r>
              <a:rPr lang="en-IE" sz="3600" kern="100" dirty="0">
                <a:effectLst/>
                <a:ea typeface="Aptos" panose="020B0004020202020204" pitchFamily="34" charset="0"/>
                <a:cs typeface="Times New Roman" panose="02020603050405020304" pitchFamily="18" charset="0"/>
              </a:rPr>
              <a:t>Discover the Different Dimensions of Diversity and Inclusion that Need to be Considered by European SMEs</a:t>
            </a:r>
          </a:p>
          <a:p>
            <a:endParaRPr lang="en-IE" sz="3600" dirty="0"/>
          </a:p>
        </p:txBody>
      </p:sp>
      <p:sp>
        <p:nvSpPr>
          <p:cNvPr id="9" name="Text Placeholder 4">
            <a:extLst>
              <a:ext uri="{FF2B5EF4-FFF2-40B4-BE49-F238E27FC236}">
                <a16:creationId xmlns:a16="http://schemas.microsoft.com/office/drawing/2014/main" id="{804015AE-5AB6-8789-0A57-18FC1048615E}"/>
              </a:ext>
            </a:extLst>
          </p:cNvPr>
          <p:cNvSpPr>
            <a:spLocks noGrp="1"/>
          </p:cNvSpPr>
          <p:nvPr>
            <p:ph type="body" sz="quarter" idx="17"/>
          </p:nvPr>
        </p:nvSpPr>
        <p:spPr>
          <a:xfrm>
            <a:off x="3025785" y="1170371"/>
            <a:ext cx="2066906" cy="583200"/>
          </a:xfrm>
        </p:spPr>
        <p:txBody>
          <a:bodyPr/>
          <a:lstStyle/>
          <a:p>
            <a:r>
              <a:rPr lang="en-IE" dirty="0"/>
              <a:t>03</a:t>
            </a:r>
          </a:p>
        </p:txBody>
      </p:sp>
    </p:spTree>
    <p:extLst>
      <p:ext uri="{BB962C8B-B14F-4D97-AF65-F5344CB8AC3E}">
        <p14:creationId xmlns:p14="http://schemas.microsoft.com/office/powerpoint/2010/main" val="155156288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Placeholder 16">
            <a:extLst>
              <a:ext uri="{FF2B5EF4-FFF2-40B4-BE49-F238E27FC236}">
                <a16:creationId xmlns:a16="http://schemas.microsoft.com/office/drawing/2014/main" id="{7B6648EB-E4AF-4462-00D2-33A4E4B85480}"/>
              </a:ext>
            </a:extLst>
          </p:cNvPr>
          <p:cNvSpPr>
            <a:spLocks noGrp="1"/>
          </p:cNvSpPr>
          <p:nvPr>
            <p:ph type="body" sz="quarter" idx="15"/>
          </p:nvPr>
        </p:nvSpPr>
        <p:spPr>
          <a:xfrm>
            <a:off x="5862882" y="1337990"/>
            <a:ext cx="700387" cy="689518"/>
          </a:xfrm>
        </p:spPr>
        <p:txBody>
          <a:bodyPr/>
          <a:lstStyle/>
          <a:p>
            <a:r>
              <a:rPr lang="en-IE" dirty="0"/>
              <a:t>01</a:t>
            </a:r>
          </a:p>
        </p:txBody>
      </p:sp>
      <p:sp>
        <p:nvSpPr>
          <p:cNvPr id="29" name="Text Placeholder 15">
            <a:extLst>
              <a:ext uri="{FF2B5EF4-FFF2-40B4-BE49-F238E27FC236}">
                <a16:creationId xmlns:a16="http://schemas.microsoft.com/office/drawing/2014/main" id="{771F697E-EA11-2955-D870-3B91406DD07A}"/>
              </a:ext>
            </a:extLst>
          </p:cNvPr>
          <p:cNvSpPr>
            <a:spLocks noGrp="1"/>
          </p:cNvSpPr>
          <p:nvPr>
            <p:ph type="body" sz="quarter" idx="14"/>
          </p:nvPr>
        </p:nvSpPr>
        <p:spPr>
          <a:xfrm>
            <a:off x="6698179" y="2252977"/>
            <a:ext cx="4855646" cy="689519"/>
          </a:xfrm>
        </p:spPr>
        <p:txBody>
          <a:bodyPr/>
          <a:lstStyle/>
          <a:p>
            <a:r>
              <a:rPr lang="en-IE" dirty="0"/>
              <a:t>Gender I Ethics &amp; Culture I Age</a:t>
            </a:r>
          </a:p>
        </p:txBody>
      </p:sp>
      <p:sp>
        <p:nvSpPr>
          <p:cNvPr id="30" name="Text Placeholder 19">
            <a:extLst>
              <a:ext uri="{FF2B5EF4-FFF2-40B4-BE49-F238E27FC236}">
                <a16:creationId xmlns:a16="http://schemas.microsoft.com/office/drawing/2014/main" id="{99766542-BFBB-3A73-7BAB-D9DE16EF19D6}"/>
              </a:ext>
            </a:extLst>
          </p:cNvPr>
          <p:cNvSpPr>
            <a:spLocks noGrp="1"/>
          </p:cNvSpPr>
          <p:nvPr>
            <p:ph type="body" sz="quarter" idx="29"/>
          </p:nvPr>
        </p:nvSpPr>
        <p:spPr>
          <a:xfrm>
            <a:off x="5634297" y="2252978"/>
            <a:ext cx="950675" cy="689518"/>
          </a:xfrm>
        </p:spPr>
        <p:txBody>
          <a:bodyPr/>
          <a:lstStyle/>
          <a:p>
            <a:r>
              <a:rPr lang="en-IE" dirty="0"/>
              <a:t>1-3</a:t>
            </a:r>
          </a:p>
        </p:txBody>
      </p:sp>
      <p:sp>
        <p:nvSpPr>
          <p:cNvPr id="31" name="Text Placeholder 20">
            <a:extLst>
              <a:ext uri="{FF2B5EF4-FFF2-40B4-BE49-F238E27FC236}">
                <a16:creationId xmlns:a16="http://schemas.microsoft.com/office/drawing/2014/main" id="{F2446E7D-83A2-14C0-5129-E93F8DAFA0C1}"/>
              </a:ext>
            </a:extLst>
          </p:cNvPr>
          <p:cNvSpPr>
            <a:spLocks noGrp="1"/>
          </p:cNvSpPr>
          <p:nvPr>
            <p:ph type="body" sz="quarter" idx="30"/>
          </p:nvPr>
        </p:nvSpPr>
        <p:spPr>
          <a:xfrm>
            <a:off x="6698179" y="1359257"/>
            <a:ext cx="4465067" cy="689519"/>
          </a:xfrm>
        </p:spPr>
        <p:txBody>
          <a:bodyPr/>
          <a:lstStyle/>
          <a:p>
            <a:r>
              <a:rPr lang="en-IE" b="0" dirty="0"/>
              <a:t>Introduction &amp; Integration of SDGs </a:t>
            </a:r>
            <a:endParaRPr lang="en-IE" dirty="0"/>
          </a:p>
        </p:txBody>
      </p:sp>
      <p:sp>
        <p:nvSpPr>
          <p:cNvPr id="32" name="Text Placeholder 21">
            <a:extLst>
              <a:ext uri="{FF2B5EF4-FFF2-40B4-BE49-F238E27FC236}">
                <a16:creationId xmlns:a16="http://schemas.microsoft.com/office/drawing/2014/main" id="{79164381-E6A1-A09E-F10A-317DD01A2A75}"/>
              </a:ext>
            </a:extLst>
          </p:cNvPr>
          <p:cNvSpPr>
            <a:spLocks noGrp="1"/>
          </p:cNvSpPr>
          <p:nvPr>
            <p:ph type="body" sz="quarter" idx="31"/>
          </p:nvPr>
        </p:nvSpPr>
        <p:spPr>
          <a:xfrm>
            <a:off x="5734050" y="3167965"/>
            <a:ext cx="857501" cy="689518"/>
          </a:xfrm>
        </p:spPr>
        <p:txBody>
          <a:bodyPr/>
          <a:lstStyle/>
          <a:p>
            <a:r>
              <a:rPr lang="en-IE" dirty="0"/>
              <a:t>4-5</a:t>
            </a:r>
          </a:p>
        </p:txBody>
      </p:sp>
      <p:sp>
        <p:nvSpPr>
          <p:cNvPr id="33" name="Text Placeholder 22">
            <a:extLst>
              <a:ext uri="{FF2B5EF4-FFF2-40B4-BE49-F238E27FC236}">
                <a16:creationId xmlns:a16="http://schemas.microsoft.com/office/drawing/2014/main" id="{B0E9B051-FD08-2F25-1342-91C54AAD283E}"/>
              </a:ext>
            </a:extLst>
          </p:cNvPr>
          <p:cNvSpPr>
            <a:spLocks noGrp="1"/>
          </p:cNvSpPr>
          <p:nvPr>
            <p:ph type="body" sz="quarter" idx="32"/>
          </p:nvPr>
        </p:nvSpPr>
        <p:spPr>
          <a:xfrm>
            <a:off x="6726461" y="3167965"/>
            <a:ext cx="5036914" cy="689519"/>
          </a:xfrm>
        </p:spPr>
        <p:txBody>
          <a:bodyPr/>
          <a:lstStyle/>
          <a:p>
            <a:r>
              <a:rPr lang="en-IE" dirty="0"/>
              <a:t>Ability &amp; Disability I Sexual Orientation I Gender Identity</a:t>
            </a:r>
          </a:p>
        </p:txBody>
      </p:sp>
      <p:sp>
        <p:nvSpPr>
          <p:cNvPr id="34" name="Text Placeholder 23">
            <a:extLst>
              <a:ext uri="{FF2B5EF4-FFF2-40B4-BE49-F238E27FC236}">
                <a16:creationId xmlns:a16="http://schemas.microsoft.com/office/drawing/2014/main" id="{AD2C3F54-923A-20A6-3D7D-9EDA126B60AE}"/>
              </a:ext>
            </a:extLst>
          </p:cNvPr>
          <p:cNvSpPr>
            <a:spLocks noGrp="1"/>
          </p:cNvSpPr>
          <p:nvPr>
            <p:ph type="body" sz="quarter" idx="33"/>
          </p:nvPr>
        </p:nvSpPr>
        <p:spPr>
          <a:xfrm>
            <a:off x="5634297" y="4082953"/>
            <a:ext cx="978957" cy="689518"/>
          </a:xfrm>
        </p:spPr>
        <p:txBody>
          <a:bodyPr/>
          <a:lstStyle/>
          <a:p>
            <a:r>
              <a:rPr lang="en-IE" dirty="0"/>
              <a:t>6-8</a:t>
            </a:r>
          </a:p>
        </p:txBody>
      </p:sp>
      <p:sp>
        <p:nvSpPr>
          <p:cNvPr id="35" name="Text Placeholder 24">
            <a:extLst>
              <a:ext uri="{FF2B5EF4-FFF2-40B4-BE49-F238E27FC236}">
                <a16:creationId xmlns:a16="http://schemas.microsoft.com/office/drawing/2014/main" id="{CBB44773-EA47-700F-A960-575DF2408E67}"/>
              </a:ext>
            </a:extLst>
          </p:cNvPr>
          <p:cNvSpPr>
            <a:spLocks noGrp="1"/>
          </p:cNvSpPr>
          <p:nvPr>
            <p:ph type="body" sz="quarter" idx="34"/>
          </p:nvPr>
        </p:nvSpPr>
        <p:spPr>
          <a:xfrm>
            <a:off x="6748164" y="4082953"/>
            <a:ext cx="4805661" cy="689519"/>
          </a:xfrm>
        </p:spPr>
        <p:txBody>
          <a:bodyPr/>
          <a:lstStyle/>
          <a:p>
            <a:r>
              <a:rPr lang="en-IE" dirty="0"/>
              <a:t>Belief Systems I Language I Socio Economic</a:t>
            </a:r>
          </a:p>
        </p:txBody>
      </p:sp>
      <p:sp>
        <p:nvSpPr>
          <p:cNvPr id="36" name="Text Placeholder 25">
            <a:extLst>
              <a:ext uri="{FF2B5EF4-FFF2-40B4-BE49-F238E27FC236}">
                <a16:creationId xmlns:a16="http://schemas.microsoft.com/office/drawing/2014/main" id="{C2670F11-A91A-6F5D-EA72-4C224847267B}"/>
              </a:ext>
            </a:extLst>
          </p:cNvPr>
          <p:cNvSpPr>
            <a:spLocks noGrp="1"/>
          </p:cNvSpPr>
          <p:nvPr>
            <p:ph type="body" sz="quarter" idx="35"/>
          </p:nvPr>
        </p:nvSpPr>
        <p:spPr>
          <a:xfrm>
            <a:off x="5634298" y="4997940"/>
            <a:ext cx="957254" cy="689518"/>
          </a:xfrm>
        </p:spPr>
        <p:txBody>
          <a:bodyPr/>
          <a:lstStyle/>
          <a:p>
            <a:r>
              <a:rPr lang="en-IE" dirty="0"/>
              <a:t>9-12</a:t>
            </a:r>
          </a:p>
        </p:txBody>
      </p:sp>
      <p:sp>
        <p:nvSpPr>
          <p:cNvPr id="37" name="Text Placeholder 26">
            <a:extLst>
              <a:ext uri="{FF2B5EF4-FFF2-40B4-BE49-F238E27FC236}">
                <a16:creationId xmlns:a16="http://schemas.microsoft.com/office/drawing/2014/main" id="{5ABE5DFB-B233-F4CB-2D5F-2B3FA731382D}"/>
              </a:ext>
            </a:extLst>
          </p:cNvPr>
          <p:cNvSpPr>
            <a:spLocks noGrp="1"/>
          </p:cNvSpPr>
          <p:nvPr>
            <p:ph type="body" sz="quarter" idx="36"/>
          </p:nvPr>
        </p:nvSpPr>
        <p:spPr>
          <a:xfrm>
            <a:off x="6748164" y="5153983"/>
            <a:ext cx="4805661" cy="689519"/>
          </a:xfrm>
        </p:spPr>
        <p:txBody>
          <a:bodyPr/>
          <a:lstStyle/>
          <a:p>
            <a:r>
              <a:rPr lang="en-IE" dirty="0"/>
              <a:t>Educational I Cognitive &amp; Neurodiversity I Geographical I Family Status</a:t>
            </a:r>
          </a:p>
        </p:txBody>
      </p:sp>
      <p:sp>
        <p:nvSpPr>
          <p:cNvPr id="38" name="Text Placeholder 3">
            <a:extLst>
              <a:ext uri="{FF2B5EF4-FFF2-40B4-BE49-F238E27FC236}">
                <a16:creationId xmlns:a16="http://schemas.microsoft.com/office/drawing/2014/main" id="{50985889-FF1F-31DC-2987-253D6BCDAD0F}"/>
              </a:ext>
            </a:extLst>
          </p:cNvPr>
          <p:cNvSpPr txBox="1">
            <a:spLocks/>
          </p:cNvSpPr>
          <p:nvPr/>
        </p:nvSpPr>
        <p:spPr>
          <a:xfrm>
            <a:off x="1007051" y="1405828"/>
            <a:ext cx="4627246"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7000"/>
              </a:lnSpc>
              <a:spcBef>
                <a:spcPts val="600"/>
              </a:spcBef>
              <a:spcAft>
                <a:spcPts val="600"/>
              </a:spcAft>
              <a:buNone/>
            </a:pPr>
            <a:r>
              <a:rPr lang="en-IE" sz="3200" kern="100" dirty="0">
                <a:solidFill>
                  <a:schemeClr val="bg1"/>
                </a:solidFill>
                <a:cs typeface="Times New Roman" panose="02020603050405020304" pitchFamily="18" charset="0"/>
              </a:rPr>
              <a:t>Discover the Different Dimensions of Diversity and Inclusion that Need to be Considered by European SMEs</a:t>
            </a:r>
          </a:p>
          <a:p>
            <a:pPr marL="0" indent="0">
              <a:lnSpc>
                <a:spcPct val="107000"/>
              </a:lnSpc>
              <a:spcBef>
                <a:spcPts val="600"/>
              </a:spcBef>
              <a:spcAft>
                <a:spcPts val="600"/>
              </a:spcAft>
              <a:buNone/>
            </a:pPr>
            <a:endParaRPr lang="en-IE" sz="3600" kern="100" dirty="0">
              <a:solidFill>
                <a:schemeClr val="bg1"/>
              </a:solidFill>
              <a:ea typeface="Aptos" panose="020B0004020202020204" pitchFamily="34" charset="0"/>
              <a:cs typeface="Times New Roman" panose="02020603050405020304" pitchFamily="18" charset="0"/>
            </a:endParaRPr>
          </a:p>
        </p:txBody>
      </p:sp>
      <p:sp>
        <p:nvSpPr>
          <p:cNvPr id="39" name="Text Placeholder 4">
            <a:extLst>
              <a:ext uri="{FF2B5EF4-FFF2-40B4-BE49-F238E27FC236}">
                <a16:creationId xmlns:a16="http://schemas.microsoft.com/office/drawing/2014/main" id="{3D12AF98-F3E7-FD1A-73A8-CDAA6B8B93BB}"/>
              </a:ext>
            </a:extLst>
          </p:cNvPr>
          <p:cNvSpPr txBox="1">
            <a:spLocks/>
          </p:cNvSpPr>
          <p:nvPr/>
        </p:nvSpPr>
        <p:spPr>
          <a:xfrm>
            <a:off x="1007051" y="194990"/>
            <a:ext cx="2066906"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03</a:t>
            </a:r>
          </a:p>
        </p:txBody>
      </p:sp>
    </p:spTree>
    <p:extLst>
      <p:ext uri="{BB962C8B-B14F-4D97-AF65-F5344CB8AC3E}">
        <p14:creationId xmlns:p14="http://schemas.microsoft.com/office/powerpoint/2010/main" val="102323601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8"/>
          </p:nvPr>
        </p:nvSpPr>
        <p:spPr>
          <a:xfrm>
            <a:off x="798381" y="1297838"/>
            <a:ext cx="10786894" cy="3849918"/>
          </a:xfrm>
        </p:spPr>
        <p:txBody>
          <a:bodyPr/>
          <a:lstStyle/>
          <a:p>
            <a:pPr algn="l">
              <a:buFont typeface="Arial" panose="020B0604020202020204" pitchFamily="34" charset="0"/>
              <a:buChar char="•"/>
            </a:pPr>
            <a:r>
              <a:rPr lang="en-US" sz="2200" b="1" dirty="0">
                <a:solidFill>
                  <a:srgbClr val="DF4625"/>
                </a:solidFill>
              </a:rPr>
              <a:t>Diversity </a:t>
            </a:r>
            <a:r>
              <a:rPr lang="en-US" sz="2200" b="1" dirty="0"/>
              <a:t>refers to all angles of human uniqueness. </a:t>
            </a:r>
            <a:r>
              <a:rPr lang="en-US" sz="2200" dirty="0"/>
              <a:t>A diverse team is one where people with varying backgrounds and perspectives work together. Think of ethnic diversity, gender and age variation, different viewpoints, opinions and plurality in the way of thinking. Diversity sparks creativity, this is why more and more companies are striving to nurture it.</a:t>
            </a:r>
          </a:p>
          <a:p>
            <a:pPr algn="l">
              <a:buFont typeface="Arial" panose="020B0604020202020204" pitchFamily="34" charset="0"/>
              <a:buChar char="•"/>
            </a:pPr>
            <a:r>
              <a:rPr lang="en-US" sz="2200" b="1" dirty="0">
                <a:solidFill>
                  <a:srgbClr val="DF4625"/>
                </a:solidFill>
              </a:rPr>
              <a:t>Equity </a:t>
            </a:r>
            <a:r>
              <a:rPr lang="en-US" sz="2200" b="1" dirty="0"/>
              <a:t>is understanding that every person has unique needs, that need to be addressed to ensure each employee has the same access to opportunities. </a:t>
            </a:r>
            <a:r>
              <a:rPr lang="en-US" sz="2200" dirty="0"/>
              <a:t>This goes beyond equality, because treating everyone as if their experiences are exactly the same, will cause unfairness. By embracing equity, companies not only address bias but enable a more just and balanced work environment where everyone can develop to their full capacity.</a:t>
            </a:r>
          </a:p>
          <a:p>
            <a:pPr>
              <a:buFont typeface="Arial" panose="020B0604020202020204" pitchFamily="34" charset="0"/>
              <a:buChar char="•"/>
            </a:pPr>
            <a:r>
              <a:rPr lang="en-US" sz="2200" b="1" dirty="0">
                <a:solidFill>
                  <a:srgbClr val="DF4625"/>
                </a:solidFill>
              </a:rPr>
              <a:t>Inclusion</a:t>
            </a:r>
            <a:r>
              <a:rPr lang="en-US" sz="2200" dirty="0"/>
              <a:t> </a:t>
            </a:r>
            <a:r>
              <a:rPr lang="en-US" sz="2200" b="1" dirty="0"/>
              <a:t>means creating a workplace where everyone feels valued, respected, and supported, no matter who they are or where they come from. </a:t>
            </a:r>
            <a:r>
              <a:rPr lang="en-US" sz="2200" dirty="0"/>
              <a:t>To truly promote inclusion at work, organizations should take a holistic approach. This includes implementing inclusive policies and practices, providing diversity training, actively listening to employee feedback, and holding leadership accountable for adopting an equitable culture. </a:t>
            </a:r>
            <a:r>
              <a:rPr lang="en-US" sz="2000" dirty="0"/>
              <a:t>(</a:t>
            </a:r>
            <a:r>
              <a:rPr lang="en-US" sz="2000" dirty="0">
                <a:hlinkClick r:id="rId2"/>
              </a:rPr>
              <a:t>Source</a:t>
            </a:r>
            <a:r>
              <a:rPr lang="en-US" sz="2000" dirty="0"/>
              <a:t>)</a:t>
            </a:r>
          </a:p>
          <a:p>
            <a:pPr algn="l">
              <a:buFont typeface="Arial" panose="020B0604020202020204" pitchFamily="34" charset="0"/>
              <a:buChar char="•"/>
            </a:pPr>
            <a:endParaRPr lang="en-US" sz="2200" dirty="0"/>
          </a:p>
          <a:p>
            <a:pPr marL="0" indent="0"/>
            <a:endParaRPr lang="en-US" sz="2200" dirty="0"/>
          </a:p>
        </p:txBody>
      </p:sp>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6"/>
          </p:nvPr>
        </p:nvSpPr>
        <p:spPr>
          <a:xfrm>
            <a:off x="876019" y="494184"/>
            <a:ext cx="10595237" cy="803654"/>
          </a:xfrm>
        </p:spPr>
        <p:txBody>
          <a:bodyPr/>
          <a:lstStyle/>
          <a:p>
            <a:pPr algn="l"/>
            <a:r>
              <a:rPr lang="en-US" sz="3200" b="1" i="0" dirty="0">
                <a:solidFill>
                  <a:schemeClr val="bg1"/>
                </a:solidFill>
                <a:effectLst/>
                <a:highlight>
                  <a:srgbClr val="0872B5"/>
                </a:highlight>
              </a:rPr>
              <a:t>Reminder:</a:t>
            </a:r>
            <a:r>
              <a:rPr lang="en-US" sz="3200" b="1" i="0" dirty="0">
                <a:solidFill>
                  <a:schemeClr val="bg1"/>
                </a:solidFill>
                <a:effectLst/>
              </a:rPr>
              <a:t>  </a:t>
            </a:r>
            <a:r>
              <a:rPr lang="en-US" sz="3200" b="1" i="0" dirty="0">
                <a:effectLst/>
                <a:highlight>
                  <a:srgbClr val="FFFFFF"/>
                </a:highlight>
              </a:rPr>
              <a:t>What Is DEI: Diversity, Equity, and Inclusion?</a:t>
            </a:r>
          </a:p>
        </p:txBody>
      </p:sp>
    </p:spTree>
    <p:extLst>
      <p:ext uri="{BB962C8B-B14F-4D97-AF65-F5344CB8AC3E}">
        <p14:creationId xmlns:p14="http://schemas.microsoft.com/office/powerpoint/2010/main" val="1925583028"/>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B22810C-5058-03DD-2C7A-7F05F9E28628}"/>
              </a:ext>
            </a:extLst>
          </p:cNvPr>
          <p:cNvSpPr>
            <a:spLocks noGrp="1"/>
          </p:cNvSpPr>
          <p:nvPr>
            <p:ph type="body" sz="quarter" idx="18"/>
          </p:nvPr>
        </p:nvSpPr>
        <p:spPr>
          <a:xfrm>
            <a:off x="1183862" y="1448276"/>
            <a:ext cx="5749068" cy="1362625"/>
          </a:xfrm>
        </p:spPr>
        <p:txBody>
          <a:bodyPr/>
          <a:lstStyle/>
          <a:p>
            <a:pPr marL="9525" indent="-9525">
              <a:lnSpc>
                <a:spcPct val="100000"/>
              </a:lnSpc>
              <a:spcBef>
                <a:spcPts val="0"/>
              </a:spcBef>
            </a:pPr>
            <a:r>
              <a:rPr lang="en-IE" sz="2200" kern="100" dirty="0">
                <a:effectLst/>
                <a:latin typeface="Calibri" panose="020F0502020204030204" pitchFamily="34" charset="0"/>
                <a:ea typeface="Aptos" panose="020B0004020202020204" pitchFamily="34" charset="0"/>
                <a:cs typeface="Calibri" panose="020F0502020204030204" pitchFamily="34" charset="0"/>
              </a:rPr>
              <a:t>Small and medium-sized enterprises (SMEs) need to become more diverse and inclusive representing the world they live in today. </a:t>
            </a:r>
            <a:r>
              <a:rPr lang="en-IE" sz="2200" kern="100" dirty="0">
                <a:latin typeface="Calibri" panose="020F0502020204030204" pitchFamily="34" charset="0"/>
                <a:ea typeface="Aptos" panose="020B0004020202020204" pitchFamily="34" charset="0"/>
                <a:cs typeface="Calibri" panose="020F0502020204030204" pitchFamily="34" charset="0"/>
              </a:rPr>
              <a:t>Here we explain some </a:t>
            </a:r>
            <a:r>
              <a:rPr lang="en-IE" sz="2200" kern="100" dirty="0">
                <a:effectLst/>
                <a:latin typeface="Calibri" panose="020F0502020204030204" pitchFamily="34" charset="0"/>
                <a:ea typeface="Aptos" panose="020B0004020202020204" pitchFamily="34" charset="0"/>
                <a:cs typeface="Calibri" panose="020F0502020204030204" pitchFamily="34" charset="0"/>
              </a:rPr>
              <a:t>of the </a:t>
            </a:r>
            <a:r>
              <a:rPr lang="en-IE" sz="2200" kern="100" dirty="0">
                <a:latin typeface="Calibri" panose="020F0502020204030204" pitchFamily="34" charset="0"/>
                <a:cs typeface="Calibri" panose="020F0502020204030204" pitchFamily="34" charset="0"/>
              </a:rPr>
              <a:t>main </a:t>
            </a:r>
            <a:r>
              <a:rPr lang="en-US" sz="2200" kern="100" dirty="0">
                <a:latin typeface="Calibri" panose="020F0502020204030204" pitchFamily="34" charset="0"/>
                <a:cs typeface="Calibri" panose="020F0502020204030204" pitchFamily="34" charset="0"/>
              </a:rPr>
              <a:t>terms and types of the various dimensions of diversity and different aspects of human identity in the workplace.  </a:t>
            </a:r>
          </a:p>
          <a:p>
            <a:pPr marL="9525" indent="-9525">
              <a:lnSpc>
                <a:spcPct val="100000"/>
              </a:lnSpc>
              <a:spcBef>
                <a:spcPts val="0"/>
              </a:spcBef>
            </a:pPr>
            <a:endParaRPr lang="en-LB" sz="2200" kern="100" dirty="0">
              <a:latin typeface="Calibri" panose="020F0502020204030204" pitchFamily="34" charset="0"/>
              <a:cs typeface="Calibri" panose="020F0502020204030204" pitchFamily="34" charset="0"/>
            </a:endParaRPr>
          </a:p>
        </p:txBody>
      </p:sp>
      <p:sp>
        <p:nvSpPr>
          <p:cNvPr id="3" name="Text Placeholder 2">
            <a:extLst>
              <a:ext uri="{FF2B5EF4-FFF2-40B4-BE49-F238E27FC236}">
                <a16:creationId xmlns:a16="http://schemas.microsoft.com/office/drawing/2014/main" id="{DF05BFFE-F87F-8C9B-B975-6F575CA76DFE}"/>
              </a:ext>
            </a:extLst>
          </p:cNvPr>
          <p:cNvSpPr>
            <a:spLocks noGrp="1"/>
          </p:cNvSpPr>
          <p:nvPr>
            <p:ph type="body" sz="quarter" idx="16"/>
          </p:nvPr>
        </p:nvSpPr>
        <p:spPr>
          <a:xfrm>
            <a:off x="1226350" y="644622"/>
            <a:ext cx="10595237" cy="803654"/>
          </a:xfrm>
        </p:spPr>
        <p:txBody>
          <a:bodyPr/>
          <a:lstStyle/>
          <a:p>
            <a:r>
              <a:rPr lang="en-GB" dirty="0"/>
              <a:t>Dimensions of Diversity &amp; Inclusion</a:t>
            </a:r>
          </a:p>
        </p:txBody>
      </p:sp>
      <p:sp>
        <p:nvSpPr>
          <p:cNvPr id="12" name="Freeform 11">
            <a:extLst>
              <a:ext uri="{FF2B5EF4-FFF2-40B4-BE49-F238E27FC236}">
                <a16:creationId xmlns:a16="http://schemas.microsoft.com/office/drawing/2014/main" id="{CBF0988D-8A1D-2569-4182-3D0BE79BB81E}"/>
              </a:ext>
            </a:extLst>
          </p:cNvPr>
          <p:cNvSpPr/>
          <p:nvPr/>
        </p:nvSpPr>
        <p:spPr>
          <a:xfrm>
            <a:off x="0" y="1247193"/>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pic>
        <p:nvPicPr>
          <p:cNvPr id="9" name="Picture 8" descr="A close-up of a hand&#10;&#10;Description automatically generated">
            <a:extLst>
              <a:ext uri="{FF2B5EF4-FFF2-40B4-BE49-F238E27FC236}">
                <a16:creationId xmlns:a16="http://schemas.microsoft.com/office/drawing/2014/main" id="{9631AA0B-02F8-FC27-387B-07AEA295F6B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b="1801"/>
          <a:stretch/>
        </p:blipFill>
        <p:spPr>
          <a:xfrm>
            <a:off x="6932930" y="1144916"/>
            <a:ext cx="4297949" cy="5143741"/>
          </a:xfrm>
          <a:prstGeom prst="rect">
            <a:avLst/>
          </a:prstGeom>
        </p:spPr>
      </p:pic>
      <p:pic>
        <p:nvPicPr>
          <p:cNvPr id="13" name="Graphic 12">
            <a:extLst>
              <a:ext uri="{FF2B5EF4-FFF2-40B4-BE49-F238E27FC236}">
                <a16:creationId xmlns:a16="http://schemas.microsoft.com/office/drawing/2014/main" id="{4F50E812-769F-78AF-7CE1-A1073DE0A21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20612" y="194070"/>
            <a:ext cx="2257651" cy="1704757"/>
          </a:xfrm>
          <a:prstGeom prst="rect">
            <a:avLst/>
          </a:prstGeom>
        </p:spPr>
      </p:pic>
      <p:sp>
        <p:nvSpPr>
          <p:cNvPr id="15" name="TextBox 14">
            <a:extLst>
              <a:ext uri="{FF2B5EF4-FFF2-40B4-BE49-F238E27FC236}">
                <a16:creationId xmlns:a16="http://schemas.microsoft.com/office/drawing/2014/main" id="{1143421A-AEE1-760D-A491-2D5985B97446}"/>
              </a:ext>
            </a:extLst>
          </p:cNvPr>
          <p:cNvSpPr txBox="1"/>
          <p:nvPr/>
        </p:nvSpPr>
        <p:spPr>
          <a:xfrm>
            <a:off x="1226350" y="3763979"/>
            <a:ext cx="5947476" cy="2308324"/>
          </a:xfrm>
          <a:prstGeom prst="rect">
            <a:avLst/>
          </a:prstGeom>
          <a:noFill/>
        </p:spPr>
        <p:txBody>
          <a:bodyPr wrap="square" rtlCol="0">
            <a:spAutoFit/>
          </a:bodyPr>
          <a:lstStyle/>
          <a:p>
            <a:pPr marL="0" indent="0">
              <a:lnSpc>
                <a:spcPct val="100000"/>
              </a:lnSpc>
              <a:spcBef>
                <a:spcPts val="0"/>
              </a:spcBef>
            </a:pPr>
            <a:r>
              <a:rPr lang="en-IE" sz="1800" kern="100" dirty="0">
                <a:solidFill>
                  <a:srgbClr val="EE1765"/>
                </a:solidFill>
                <a:latin typeface="Abadi" panose="020F0502020204030204" pitchFamily="34" charset="0"/>
                <a:cs typeface="Calibri" panose="020F0502020204030204" pitchFamily="34" charset="0"/>
              </a:rPr>
              <a:t>Gender </a:t>
            </a:r>
            <a:r>
              <a:rPr lang="en-IE" sz="1800" kern="100" dirty="0">
                <a:latin typeface="Abadi" panose="020F0502020204030204" pitchFamily="34" charset="0"/>
                <a:cs typeface="Calibri" panose="020F0502020204030204" pitchFamily="34" charset="0"/>
              </a:rPr>
              <a:t>I </a:t>
            </a:r>
            <a:r>
              <a:rPr lang="en-IE" sz="1800" kern="100" dirty="0">
                <a:solidFill>
                  <a:srgbClr val="702E8B"/>
                </a:solidFill>
                <a:latin typeface="Abadi" panose="020F0502020204030204" pitchFamily="34" charset="0"/>
                <a:cs typeface="Calibri" panose="020F0502020204030204" pitchFamily="34" charset="0"/>
              </a:rPr>
              <a:t>Race</a:t>
            </a:r>
            <a:r>
              <a:rPr lang="en-IE" sz="1800" kern="100" dirty="0">
                <a:latin typeface="Abadi" panose="020F0502020204030204" pitchFamily="34" charset="0"/>
                <a:cs typeface="Calibri" panose="020F0502020204030204" pitchFamily="34" charset="0"/>
              </a:rPr>
              <a:t> I </a:t>
            </a:r>
            <a:r>
              <a:rPr lang="en-IE" sz="1800" kern="100" dirty="0">
                <a:solidFill>
                  <a:srgbClr val="DE4625"/>
                </a:solidFill>
                <a:latin typeface="Abadi" panose="020F0502020204030204" pitchFamily="34" charset="0"/>
                <a:cs typeface="Calibri" panose="020F0502020204030204" pitchFamily="34" charset="0"/>
              </a:rPr>
              <a:t>Culture</a:t>
            </a:r>
            <a:r>
              <a:rPr lang="en-IE" sz="1800" kern="100" dirty="0">
                <a:solidFill>
                  <a:srgbClr val="1176BB"/>
                </a:solidFill>
                <a:latin typeface="Abadi" panose="020F0502020204030204" pitchFamily="34" charset="0"/>
                <a:cs typeface="Calibri" panose="020F0502020204030204" pitchFamily="34" charset="0"/>
              </a:rPr>
              <a:t> </a:t>
            </a:r>
            <a:r>
              <a:rPr lang="en-IE" sz="1800" kern="100" dirty="0">
                <a:latin typeface="Abadi" panose="020F0502020204030204" pitchFamily="34" charset="0"/>
                <a:cs typeface="Calibri" panose="020F0502020204030204" pitchFamily="34" charset="0"/>
              </a:rPr>
              <a:t>I </a:t>
            </a:r>
            <a:r>
              <a:rPr lang="en-IE" sz="1800" kern="100" dirty="0">
                <a:solidFill>
                  <a:srgbClr val="01A7A1"/>
                </a:solidFill>
                <a:latin typeface="Abadi" panose="020F0502020204030204" pitchFamily="34" charset="0"/>
                <a:cs typeface="Calibri" panose="020F0502020204030204" pitchFamily="34" charset="0"/>
              </a:rPr>
              <a:t>Age</a:t>
            </a:r>
            <a:r>
              <a:rPr lang="en-IE" sz="1800" kern="100" dirty="0">
                <a:latin typeface="Abadi" panose="020F0502020204030204" pitchFamily="34" charset="0"/>
                <a:cs typeface="Calibri" panose="020F0502020204030204" pitchFamily="34" charset="0"/>
              </a:rPr>
              <a:t> I </a:t>
            </a:r>
            <a:r>
              <a:rPr lang="en-IE" sz="1800" kern="100" dirty="0">
                <a:solidFill>
                  <a:srgbClr val="1176BB"/>
                </a:solidFill>
                <a:latin typeface="Abadi" panose="020F0502020204030204" pitchFamily="34" charset="0"/>
                <a:cs typeface="Calibri" panose="020F0502020204030204" pitchFamily="34" charset="0"/>
              </a:rPr>
              <a:t>Neurodiversity </a:t>
            </a:r>
          </a:p>
          <a:p>
            <a:pPr marL="0" indent="0">
              <a:lnSpc>
                <a:spcPct val="100000"/>
              </a:lnSpc>
              <a:spcBef>
                <a:spcPts val="0"/>
              </a:spcBef>
            </a:pPr>
            <a:r>
              <a:rPr lang="en-IE" sz="1800" kern="100" dirty="0">
                <a:solidFill>
                  <a:srgbClr val="01A54E"/>
                </a:solidFill>
                <a:latin typeface="Abadi" panose="020F0502020204030204" pitchFamily="34" charset="0"/>
                <a:cs typeface="Calibri" panose="020F0502020204030204" pitchFamily="34" charset="0"/>
              </a:rPr>
              <a:t>Ability &amp; Disability </a:t>
            </a:r>
            <a:r>
              <a:rPr lang="en-IE" sz="1800" kern="100" dirty="0">
                <a:latin typeface="Abadi" panose="020F0502020204030204" pitchFamily="34" charset="0"/>
                <a:cs typeface="Calibri" panose="020F0502020204030204" pitchFamily="34" charset="0"/>
              </a:rPr>
              <a:t>I </a:t>
            </a:r>
            <a:r>
              <a:rPr lang="en-IE" sz="1800" kern="100" dirty="0">
                <a:solidFill>
                  <a:srgbClr val="EE1765"/>
                </a:solidFill>
                <a:latin typeface="Abadi" panose="020F0502020204030204" pitchFamily="34" charset="0"/>
                <a:cs typeface="Calibri" panose="020F0502020204030204" pitchFamily="34" charset="0"/>
              </a:rPr>
              <a:t>Religion and Belief Systems </a:t>
            </a:r>
          </a:p>
          <a:p>
            <a:r>
              <a:rPr lang="en-IE" sz="1800" kern="100" dirty="0">
                <a:solidFill>
                  <a:srgbClr val="01A7A1"/>
                </a:solidFill>
                <a:latin typeface="Abadi" panose="020F0502020204030204" pitchFamily="34" charset="0"/>
                <a:cs typeface="Calibri" panose="020F0502020204030204" pitchFamily="34" charset="0"/>
              </a:rPr>
              <a:t>Nationality and Citizenship </a:t>
            </a:r>
            <a:r>
              <a:rPr lang="en-IE" sz="1800" kern="100" dirty="0">
                <a:latin typeface="Abadi" panose="020F0502020204030204" pitchFamily="34" charset="0"/>
                <a:cs typeface="Calibri" panose="020F0502020204030204" pitchFamily="34" charset="0"/>
              </a:rPr>
              <a:t>I </a:t>
            </a:r>
            <a:r>
              <a:rPr lang="en-IE" sz="1800" kern="100" dirty="0">
                <a:solidFill>
                  <a:srgbClr val="702E8B"/>
                </a:solidFill>
                <a:latin typeface="Abadi" panose="020F0502020204030204" pitchFamily="34" charset="0"/>
                <a:cs typeface="Calibri" panose="020F0502020204030204" pitchFamily="34" charset="0"/>
              </a:rPr>
              <a:t>Language </a:t>
            </a:r>
            <a:r>
              <a:rPr lang="en-IE" sz="1800" kern="100" dirty="0">
                <a:latin typeface="Abadi" panose="020F0502020204030204" pitchFamily="34" charset="0"/>
                <a:cs typeface="Calibri" panose="020F0502020204030204" pitchFamily="34" charset="0"/>
              </a:rPr>
              <a:t>I </a:t>
            </a:r>
            <a:r>
              <a:rPr lang="en-IE" sz="1800" kern="100" dirty="0">
                <a:solidFill>
                  <a:srgbClr val="01A54E"/>
                </a:solidFill>
                <a:latin typeface="Abadi" panose="020F0502020204030204" pitchFamily="34" charset="0"/>
                <a:cs typeface="Calibri" panose="020F0502020204030204" pitchFamily="34" charset="0"/>
              </a:rPr>
              <a:t>Family Status</a:t>
            </a:r>
          </a:p>
          <a:p>
            <a:pPr marL="0" indent="0">
              <a:lnSpc>
                <a:spcPct val="100000"/>
              </a:lnSpc>
              <a:spcBef>
                <a:spcPts val="0"/>
              </a:spcBef>
            </a:pPr>
            <a:r>
              <a:rPr lang="en-IE" sz="1800" kern="100" dirty="0">
                <a:solidFill>
                  <a:srgbClr val="1176BB"/>
                </a:solidFill>
                <a:latin typeface="Abadi" panose="020F0502020204030204" pitchFamily="34" charset="0"/>
                <a:cs typeface="Calibri" panose="020F0502020204030204" pitchFamily="34" charset="0"/>
              </a:rPr>
              <a:t>Socioeconomic Status </a:t>
            </a:r>
            <a:r>
              <a:rPr lang="en-IE" sz="1800" kern="100" dirty="0">
                <a:latin typeface="Abadi" panose="020F0502020204030204" pitchFamily="34" charset="0"/>
                <a:cs typeface="Calibri" panose="020F0502020204030204" pitchFamily="34" charset="0"/>
              </a:rPr>
              <a:t>I </a:t>
            </a:r>
            <a:r>
              <a:rPr lang="en-IE" sz="1800" kern="100" dirty="0">
                <a:solidFill>
                  <a:srgbClr val="EE1765"/>
                </a:solidFill>
                <a:latin typeface="Abadi" panose="020F0502020204030204" pitchFamily="34" charset="0"/>
                <a:cs typeface="Calibri" panose="020F0502020204030204" pitchFamily="34" charset="0"/>
              </a:rPr>
              <a:t>Sexual Orientation</a:t>
            </a:r>
          </a:p>
          <a:p>
            <a:pPr marL="0" indent="0">
              <a:lnSpc>
                <a:spcPct val="100000"/>
              </a:lnSpc>
              <a:spcBef>
                <a:spcPts val="0"/>
              </a:spcBef>
            </a:pPr>
            <a:r>
              <a:rPr lang="en-IE" sz="1800" kern="100" dirty="0">
                <a:solidFill>
                  <a:srgbClr val="DE4625"/>
                </a:solidFill>
                <a:latin typeface="Abadi" panose="020F0502020204030204" pitchFamily="34" charset="0"/>
                <a:cs typeface="Calibri" panose="020F0502020204030204" pitchFamily="34" charset="0"/>
              </a:rPr>
              <a:t>Educational Background </a:t>
            </a:r>
            <a:r>
              <a:rPr lang="en-IE" sz="1800" kern="100" dirty="0">
                <a:latin typeface="Abadi" panose="020F0502020204030204" pitchFamily="34" charset="0"/>
                <a:cs typeface="Calibri" panose="020F0502020204030204" pitchFamily="34" charset="0"/>
              </a:rPr>
              <a:t>I </a:t>
            </a:r>
            <a:r>
              <a:rPr lang="en-IE" sz="1800" kern="100" dirty="0">
                <a:solidFill>
                  <a:srgbClr val="01A7A1"/>
                </a:solidFill>
                <a:latin typeface="Abadi" panose="020F0502020204030204" pitchFamily="34" charset="0"/>
                <a:cs typeface="Calibri" panose="020F0502020204030204" pitchFamily="34" charset="0"/>
              </a:rPr>
              <a:t>Ethnicity </a:t>
            </a:r>
            <a:r>
              <a:rPr lang="en-IE" sz="1800" kern="100" dirty="0">
                <a:latin typeface="Abadi" panose="020F0502020204030204" pitchFamily="34" charset="0"/>
                <a:cs typeface="Calibri" panose="020F0502020204030204" pitchFamily="34" charset="0"/>
              </a:rPr>
              <a:t>I </a:t>
            </a:r>
            <a:r>
              <a:rPr lang="en-IE" sz="1800" kern="100" dirty="0">
                <a:solidFill>
                  <a:srgbClr val="1176BB"/>
                </a:solidFill>
                <a:latin typeface="Abadi" panose="020F0502020204030204" pitchFamily="34" charset="0"/>
                <a:cs typeface="Calibri" panose="020F0502020204030204" pitchFamily="34" charset="0"/>
              </a:rPr>
              <a:t>Parental Status </a:t>
            </a:r>
            <a:r>
              <a:rPr lang="en-IE" sz="1800" kern="100" dirty="0">
                <a:latin typeface="Abadi" panose="020F0502020204030204" pitchFamily="34" charset="0"/>
                <a:cs typeface="Calibri" panose="020F0502020204030204" pitchFamily="34" charset="0"/>
              </a:rPr>
              <a:t>I </a:t>
            </a:r>
            <a:r>
              <a:rPr lang="en-IE" sz="1800" kern="100" dirty="0">
                <a:solidFill>
                  <a:srgbClr val="702E8B"/>
                </a:solidFill>
                <a:latin typeface="Abadi" panose="020F0502020204030204" pitchFamily="34" charset="0"/>
                <a:cs typeface="Calibri" panose="020F0502020204030204" pitchFamily="34" charset="0"/>
              </a:rPr>
              <a:t>Marital Status </a:t>
            </a:r>
            <a:r>
              <a:rPr lang="en-IE" sz="1800" kern="100" dirty="0">
                <a:latin typeface="Abadi" panose="020F0502020204030204" pitchFamily="34" charset="0"/>
                <a:cs typeface="Calibri" panose="020F0502020204030204" pitchFamily="34" charset="0"/>
              </a:rPr>
              <a:t>I </a:t>
            </a:r>
            <a:r>
              <a:rPr lang="en-IE" kern="100" dirty="0">
                <a:solidFill>
                  <a:srgbClr val="01A54E"/>
                </a:solidFill>
                <a:latin typeface="Abadi" panose="020F0502020204030204" pitchFamily="34" charset="0"/>
                <a:cs typeface="Calibri" panose="020F0502020204030204" pitchFamily="34" charset="0"/>
              </a:rPr>
              <a:t>Cultural Background and Heritage</a:t>
            </a:r>
          </a:p>
          <a:p>
            <a:pPr marL="0" indent="0">
              <a:lnSpc>
                <a:spcPct val="100000"/>
              </a:lnSpc>
              <a:spcBef>
                <a:spcPts val="0"/>
              </a:spcBef>
            </a:pPr>
            <a:r>
              <a:rPr lang="en-IE" sz="1800" kern="100" dirty="0">
                <a:latin typeface="Abadi" panose="020F0502020204030204" pitchFamily="34" charset="0"/>
                <a:cs typeface="Calibri" panose="020F0502020204030204" pitchFamily="34" charset="0"/>
              </a:rPr>
              <a:t>I </a:t>
            </a:r>
            <a:r>
              <a:rPr lang="en-IE" kern="100" dirty="0">
                <a:solidFill>
                  <a:srgbClr val="1176BB"/>
                </a:solidFill>
                <a:latin typeface="Abadi" panose="020F0502020204030204" pitchFamily="34" charset="0"/>
                <a:cs typeface="Calibri" panose="020F0502020204030204" pitchFamily="34" charset="0"/>
              </a:rPr>
              <a:t>Remote and Flexible Work Arrangements</a:t>
            </a:r>
          </a:p>
          <a:p>
            <a:endParaRPr lang="en-IE" dirty="0"/>
          </a:p>
        </p:txBody>
      </p:sp>
      <p:grpSp>
        <p:nvGrpSpPr>
          <p:cNvPr id="4" name="Graphic 3">
            <a:extLst>
              <a:ext uri="{FF2B5EF4-FFF2-40B4-BE49-F238E27FC236}">
                <a16:creationId xmlns:a16="http://schemas.microsoft.com/office/drawing/2014/main" id="{9647CEC0-AD3B-5AAF-B4B5-5E384D0FD191}"/>
              </a:ext>
            </a:extLst>
          </p:cNvPr>
          <p:cNvGrpSpPr/>
          <p:nvPr/>
        </p:nvGrpSpPr>
        <p:grpSpPr>
          <a:xfrm>
            <a:off x="526127" y="3952518"/>
            <a:ext cx="557817" cy="1524835"/>
            <a:chOff x="4137389" y="2595132"/>
            <a:chExt cx="557817" cy="1524835"/>
          </a:xfrm>
        </p:grpSpPr>
        <p:grpSp>
          <p:nvGrpSpPr>
            <p:cNvPr id="5" name="Graphic 3">
              <a:extLst>
                <a:ext uri="{FF2B5EF4-FFF2-40B4-BE49-F238E27FC236}">
                  <a16:creationId xmlns:a16="http://schemas.microsoft.com/office/drawing/2014/main" id="{9ADDD17E-CAA3-5A67-BBE5-D8232617B741}"/>
                </a:ext>
              </a:extLst>
            </p:cNvPr>
            <p:cNvGrpSpPr/>
            <p:nvPr/>
          </p:nvGrpSpPr>
          <p:grpSpPr>
            <a:xfrm>
              <a:off x="4273976" y="2951394"/>
              <a:ext cx="421231" cy="1168572"/>
              <a:chOff x="4273976" y="2951394"/>
              <a:chExt cx="421231" cy="1168572"/>
            </a:xfrm>
          </p:grpSpPr>
          <p:sp>
            <p:nvSpPr>
              <p:cNvPr id="74" name="Freeform 552">
                <a:extLst>
                  <a:ext uri="{FF2B5EF4-FFF2-40B4-BE49-F238E27FC236}">
                    <a16:creationId xmlns:a16="http://schemas.microsoft.com/office/drawing/2014/main" id="{A968EBBD-D28E-4376-66D8-9AE950A2D8C0}"/>
                  </a:ext>
                </a:extLst>
              </p:cNvPr>
              <p:cNvSpPr/>
              <p:nvPr/>
            </p:nvSpPr>
            <p:spPr>
              <a:xfrm>
                <a:off x="4315289" y="3417879"/>
                <a:ext cx="362323" cy="688438"/>
              </a:xfrm>
              <a:custGeom>
                <a:avLst/>
                <a:gdLst>
                  <a:gd name="connsiteX0" fmla="*/ 25016 w 362323"/>
                  <a:gd name="connsiteY0" fmla="*/ 1214 h 688438"/>
                  <a:gd name="connsiteX1" fmla="*/ 59116 w 362323"/>
                  <a:gd name="connsiteY1" fmla="*/ 18931 h 688438"/>
                  <a:gd name="connsiteX2" fmla="*/ 74737 w 362323"/>
                  <a:gd name="connsiteY2" fmla="*/ 116657 h 688438"/>
                  <a:gd name="connsiteX3" fmla="*/ 97025 w 362323"/>
                  <a:gd name="connsiteY3" fmla="*/ 137612 h 688438"/>
                  <a:gd name="connsiteX4" fmla="*/ 159890 w 362323"/>
                  <a:gd name="connsiteY4" fmla="*/ 136660 h 688438"/>
                  <a:gd name="connsiteX5" fmla="*/ 253998 w 362323"/>
                  <a:gd name="connsiteY5" fmla="*/ 135136 h 688438"/>
                  <a:gd name="connsiteX6" fmla="*/ 262951 w 362323"/>
                  <a:gd name="connsiteY6" fmla="*/ 138375 h 688438"/>
                  <a:gd name="connsiteX7" fmla="*/ 325435 w 362323"/>
                  <a:gd name="connsiteY7" fmla="*/ 205621 h 688438"/>
                  <a:gd name="connsiteX8" fmla="*/ 362011 w 362323"/>
                  <a:gd name="connsiteY8" fmla="*/ 373070 h 688438"/>
                  <a:gd name="connsiteX9" fmla="*/ 354963 w 362323"/>
                  <a:gd name="connsiteY9" fmla="*/ 415933 h 688438"/>
                  <a:gd name="connsiteX10" fmla="*/ 323339 w 362323"/>
                  <a:gd name="connsiteY10" fmla="*/ 433459 h 688438"/>
                  <a:gd name="connsiteX11" fmla="*/ 313053 w 362323"/>
                  <a:gd name="connsiteY11" fmla="*/ 410027 h 688438"/>
                  <a:gd name="connsiteX12" fmla="*/ 300479 w 362323"/>
                  <a:gd name="connsiteY12" fmla="*/ 277249 h 688438"/>
                  <a:gd name="connsiteX13" fmla="*/ 293240 w 362323"/>
                  <a:gd name="connsiteY13" fmla="*/ 264485 h 688438"/>
                  <a:gd name="connsiteX14" fmla="*/ 288097 w 362323"/>
                  <a:gd name="connsiteY14" fmla="*/ 278392 h 688438"/>
                  <a:gd name="connsiteX15" fmla="*/ 289049 w 362323"/>
                  <a:gd name="connsiteY15" fmla="*/ 285631 h 688438"/>
                  <a:gd name="connsiteX16" fmla="*/ 303908 w 362323"/>
                  <a:gd name="connsiteY16" fmla="*/ 654058 h 688438"/>
                  <a:gd name="connsiteX17" fmla="*/ 277238 w 362323"/>
                  <a:gd name="connsiteY17" fmla="*/ 685300 h 688438"/>
                  <a:gd name="connsiteX18" fmla="*/ 242948 w 362323"/>
                  <a:gd name="connsiteY18" fmla="*/ 659582 h 688438"/>
                  <a:gd name="connsiteX19" fmla="*/ 239900 w 362323"/>
                  <a:gd name="connsiteY19" fmla="*/ 638056 h 688438"/>
                  <a:gd name="connsiteX20" fmla="*/ 228852 w 362323"/>
                  <a:gd name="connsiteY20" fmla="*/ 444317 h 688438"/>
                  <a:gd name="connsiteX21" fmla="*/ 203134 w 362323"/>
                  <a:gd name="connsiteY21" fmla="*/ 420124 h 688438"/>
                  <a:gd name="connsiteX22" fmla="*/ 172083 w 362323"/>
                  <a:gd name="connsiteY22" fmla="*/ 444889 h 688438"/>
                  <a:gd name="connsiteX23" fmla="*/ 169225 w 362323"/>
                  <a:gd name="connsiteY23" fmla="*/ 478798 h 688438"/>
                  <a:gd name="connsiteX24" fmla="*/ 149222 w 362323"/>
                  <a:gd name="connsiteY24" fmla="*/ 673299 h 688438"/>
                  <a:gd name="connsiteX25" fmla="*/ 135125 w 362323"/>
                  <a:gd name="connsiteY25" fmla="*/ 685871 h 688438"/>
                  <a:gd name="connsiteX26" fmla="*/ 87882 w 362323"/>
                  <a:gd name="connsiteY26" fmla="*/ 652153 h 688438"/>
                  <a:gd name="connsiteX27" fmla="*/ 96835 w 362323"/>
                  <a:gd name="connsiteY27" fmla="*/ 506992 h 688438"/>
                  <a:gd name="connsiteX28" fmla="*/ 103502 w 362323"/>
                  <a:gd name="connsiteY28" fmla="*/ 269248 h 688438"/>
                  <a:gd name="connsiteX29" fmla="*/ 67307 w 362323"/>
                  <a:gd name="connsiteY29" fmla="*/ 214955 h 688438"/>
                  <a:gd name="connsiteX30" fmla="*/ 52067 w 362323"/>
                  <a:gd name="connsiteY30" fmla="*/ 207526 h 688438"/>
                  <a:gd name="connsiteX31" fmla="*/ 16444 w 362323"/>
                  <a:gd name="connsiteY31" fmla="*/ 157805 h 688438"/>
                  <a:gd name="connsiteX32" fmla="*/ 251 w 362323"/>
                  <a:gd name="connsiteY32" fmla="*/ 30361 h 688438"/>
                  <a:gd name="connsiteX33" fmla="*/ 25016 w 362323"/>
                  <a:gd name="connsiteY33" fmla="*/ 1214 h 6884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362323" h="688438">
                    <a:moveTo>
                      <a:pt x="25016" y="1214"/>
                    </a:moveTo>
                    <a:cubicBezTo>
                      <a:pt x="43304" y="-2596"/>
                      <a:pt x="53591" y="2357"/>
                      <a:pt x="59116" y="18931"/>
                    </a:cubicBezTo>
                    <a:cubicBezTo>
                      <a:pt x="65783" y="38933"/>
                      <a:pt x="73022" y="104656"/>
                      <a:pt x="74737" y="116657"/>
                    </a:cubicBezTo>
                    <a:cubicBezTo>
                      <a:pt x="76642" y="129230"/>
                      <a:pt x="83119" y="136660"/>
                      <a:pt x="97025" y="137612"/>
                    </a:cubicBezTo>
                    <a:cubicBezTo>
                      <a:pt x="118171" y="139136"/>
                      <a:pt x="139507" y="141232"/>
                      <a:pt x="159890" y="136660"/>
                    </a:cubicBezTo>
                    <a:cubicBezTo>
                      <a:pt x="191323" y="129802"/>
                      <a:pt x="219327" y="136660"/>
                      <a:pt x="253998" y="135136"/>
                    </a:cubicBezTo>
                    <a:cubicBezTo>
                      <a:pt x="256664" y="134565"/>
                      <a:pt x="260284" y="136660"/>
                      <a:pt x="262951" y="138375"/>
                    </a:cubicBezTo>
                    <a:cubicBezTo>
                      <a:pt x="288288" y="156091"/>
                      <a:pt x="313814" y="174760"/>
                      <a:pt x="325435" y="205621"/>
                    </a:cubicBezTo>
                    <a:cubicBezTo>
                      <a:pt x="336865" y="236101"/>
                      <a:pt x="354391" y="283345"/>
                      <a:pt x="362011" y="373070"/>
                    </a:cubicBezTo>
                    <a:cubicBezTo>
                      <a:pt x="363344" y="387930"/>
                      <a:pt x="360297" y="402217"/>
                      <a:pt x="354963" y="415933"/>
                    </a:cubicBezTo>
                    <a:cubicBezTo>
                      <a:pt x="350390" y="427935"/>
                      <a:pt x="335150" y="435555"/>
                      <a:pt x="323339" y="433459"/>
                    </a:cubicBezTo>
                    <a:cubicBezTo>
                      <a:pt x="308671" y="430792"/>
                      <a:pt x="313053" y="418790"/>
                      <a:pt x="313053" y="410027"/>
                    </a:cubicBezTo>
                    <a:cubicBezTo>
                      <a:pt x="312481" y="365450"/>
                      <a:pt x="307909" y="321064"/>
                      <a:pt x="300479" y="277249"/>
                    </a:cubicBezTo>
                    <a:cubicBezTo>
                      <a:pt x="299527" y="272296"/>
                      <a:pt x="301242" y="263723"/>
                      <a:pt x="293240" y="264485"/>
                    </a:cubicBezTo>
                    <a:cubicBezTo>
                      <a:pt x="285430" y="265247"/>
                      <a:pt x="288288" y="273058"/>
                      <a:pt x="288097" y="278392"/>
                    </a:cubicBezTo>
                    <a:cubicBezTo>
                      <a:pt x="288097" y="280868"/>
                      <a:pt x="288668" y="283155"/>
                      <a:pt x="289049" y="285631"/>
                    </a:cubicBezTo>
                    <a:cubicBezTo>
                      <a:pt x="295145" y="321635"/>
                      <a:pt x="305052" y="601480"/>
                      <a:pt x="303908" y="654058"/>
                    </a:cubicBezTo>
                    <a:cubicBezTo>
                      <a:pt x="303528" y="674251"/>
                      <a:pt x="295336" y="683014"/>
                      <a:pt x="277238" y="685300"/>
                    </a:cubicBezTo>
                    <a:cubicBezTo>
                      <a:pt x="257808" y="687776"/>
                      <a:pt x="247711" y="680347"/>
                      <a:pt x="242948" y="659582"/>
                    </a:cubicBezTo>
                    <a:cubicBezTo>
                      <a:pt x="241234" y="652534"/>
                      <a:pt x="240091" y="645295"/>
                      <a:pt x="239900" y="638056"/>
                    </a:cubicBezTo>
                    <a:cubicBezTo>
                      <a:pt x="239329" y="603195"/>
                      <a:pt x="234185" y="473845"/>
                      <a:pt x="228852" y="444317"/>
                    </a:cubicBezTo>
                    <a:cubicBezTo>
                      <a:pt x="225994" y="427935"/>
                      <a:pt x="216850" y="420315"/>
                      <a:pt x="203134" y="420124"/>
                    </a:cubicBezTo>
                    <a:cubicBezTo>
                      <a:pt x="186751" y="419933"/>
                      <a:pt x="175130" y="428506"/>
                      <a:pt x="172083" y="444889"/>
                    </a:cubicBezTo>
                    <a:cubicBezTo>
                      <a:pt x="169987" y="455938"/>
                      <a:pt x="169797" y="467368"/>
                      <a:pt x="169225" y="478798"/>
                    </a:cubicBezTo>
                    <a:cubicBezTo>
                      <a:pt x="167129" y="529661"/>
                      <a:pt x="157223" y="660345"/>
                      <a:pt x="149222" y="673299"/>
                    </a:cubicBezTo>
                    <a:cubicBezTo>
                      <a:pt x="145793" y="679014"/>
                      <a:pt x="141793" y="683776"/>
                      <a:pt x="135125" y="685871"/>
                    </a:cubicBezTo>
                    <a:cubicBezTo>
                      <a:pt x="106550" y="694254"/>
                      <a:pt x="89024" y="681871"/>
                      <a:pt x="87882" y="652153"/>
                    </a:cubicBezTo>
                    <a:cubicBezTo>
                      <a:pt x="87500" y="644152"/>
                      <a:pt x="93215" y="547187"/>
                      <a:pt x="96835" y="506992"/>
                    </a:cubicBezTo>
                    <a:cubicBezTo>
                      <a:pt x="103883" y="427744"/>
                      <a:pt x="101978" y="348496"/>
                      <a:pt x="103502" y="269248"/>
                    </a:cubicBezTo>
                    <a:cubicBezTo>
                      <a:pt x="104074" y="242006"/>
                      <a:pt x="91501" y="225052"/>
                      <a:pt x="67307" y="214955"/>
                    </a:cubicBezTo>
                    <a:cubicBezTo>
                      <a:pt x="62164" y="212860"/>
                      <a:pt x="57020" y="210383"/>
                      <a:pt x="52067" y="207526"/>
                    </a:cubicBezTo>
                    <a:cubicBezTo>
                      <a:pt x="32827" y="196477"/>
                      <a:pt x="18539" y="181618"/>
                      <a:pt x="16444" y="157805"/>
                    </a:cubicBezTo>
                    <a:cubicBezTo>
                      <a:pt x="14158" y="131326"/>
                      <a:pt x="2537" y="46363"/>
                      <a:pt x="251" y="30361"/>
                    </a:cubicBezTo>
                    <a:cubicBezTo>
                      <a:pt x="-1844" y="14930"/>
                      <a:pt x="9395" y="4453"/>
                      <a:pt x="25016" y="1214"/>
                    </a:cubicBezTo>
                    <a:close/>
                  </a:path>
                </a:pathLst>
              </a:custGeom>
              <a:solidFill>
                <a:srgbClr val="FFFFFF"/>
              </a:solidFill>
              <a:ln w="1905" cap="flat">
                <a:noFill/>
                <a:prstDash val="solid"/>
                <a:miter/>
              </a:ln>
            </p:spPr>
            <p:txBody>
              <a:bodyPr rtlCol="0" anchor="ctr"/>
              <a:lstStyle/>
              <a:p>
                <a:endParaRPr lang="en-US"/>
              </a:p>
            </p:txBody>
          </p:sp>
          <p:sp>
            <p:nvSpPr>
              <p:cNvPr id="75" name="Freeform 553">
                <a:extLst>
                  <a:ext uri="{FF2B5EF4-FFF2-40B4-BE49-F238E27FC236}">
                    <a16:creationId xmlns:a16="http://schemas.microsoft.com/office/drawing/2014/main" id="{6A3E2851-4858-974E-6E74-BC75A53CB90A}"/>
                  </a:ext>
                </a:extLst>
              </p:cNvPr>
              <p:cNvSpPr/>
              <p:nvPr/>
            </p:nvSpPr>
            <p:spPr>
              <a:xfrm>
                <a:off x="4467146" y="3365133"/>
                <a:ext cx="170653" cy="174403"/>
              </a:xfrm>
              <a:custGeom>
                <a:avLst/>
                <a:gdLst>
                  <a:gd name="connsiteX0" fmla="*/ 77947 w 170653"/>
                  <a:gd name="connsiteY0" fmla="*/ 174356 h 174403"/>
                  <a:gd name="connsiteX1" fmla="*/ 33 w 170653"/>
                  <a:gd name="connsiteY1" fmla="*/ 93013 h 174403"/>
                  <a:gd name="connsiteX2" fmla="*/ 88044 w 170653"/>
                  <a:gd name="connsiteY2" fmla="*/ 49 h 174403"/>
                  <a:gd name="connsiteX3" fmla="*/ 170530 w 170653"/>
                  <a:gd name="connsiteY3" fmla="*/ 82916 h 174403"/>
                  <a:gd name="connsiteX4" fmla="*/ 77947 w 170653"/>
                  <a:gd name="connsiteY4" fmla="*/ 174356 h 1744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0653" h="174403">
                    <a:moveTo>
                      <a:pt x="77947" y="174356"/>
                    </a:moveTo>
                    <a:cubicBezTo>
                      <a:pt x="34323" y="175880"/>
                      <a:pt x="1366" y="140638"/>
                      <a:pt x="33" y="93013"/>
                    </a:cubicBezTo>
                    <a:cubicBezTo>
                      <a:pt x="-1301" y="42721"/>
                      <a:pt x="38323" y="1001"/>
                      <a:pt x="88044" y="49"/>
                    </a:cubicBezTo>
                    <a:cubicBezTo>
                      <a:pt x="138336" y="-1666"/>
                      <a:pt x="168625" y="42339"/>
                      <a:pt x="170530" y="82916"/>
                    </a:cubicBezTo>
                    <a:cubicBezTo>
                      <a:pt x="173197" y="140447"/>
                      <a:pt x="132430" y="175689"/>
                      <a:pt x="77947" y="174356"/>
                    </a:cubicBezTo>
                    <a:close/>
                  </a:path>
                </a:pathLst>
              </a:custGeom>
              <a:solidFill>
                <a:srgbClr val="FFFFFF"/>
              </a:solidFill>
              <a:ln w="1905" cap="flat">
                <a:noFill/>
                <a:prstDash val="solid"/>
                <a:miter/>
              </a:ln>
            </p:spPr>
            <p:txBody>
              <a:bodyPr rtlCol="0" anchor="ctr"/>
              <a:lstStyle/>
              <a:p>
                <a:endParaRPr lang="en-US"/>
              </a:p>
            </p:txBody>
          </p:sp>
          <p:sp>
            <p:nvSpPr>
              <p:cNvPr id="76" name="Freeform 554">
                <a:extLst>
                  <a:ext uri="{FF2B5EF4-FFF2-40B4-BE49-F238E27FC236}">
                    <a16:creationId xmlns:a16="http://schemas.microsoft.com/office/drawing/2014/main" id="{F3914148-999C-E4F9-8442-73D34321367C}"/>
                  </a:ext>
                </a:extLst>
              </p:cNvPr>
              <p:cNvSpPr/>
              <p:nvPr/>
            </p:nvSpPr>
            <p:spPr>
              <a:xfrm>
                <a:off x="4301273" y="2951394"/>
                <a:ext cx="390150" cy="1168572"/>
              </a:xfrm>
              <a:custGeom>
                <a:avLst/>
                <a:gdLst>
                  <a:gd name="connsiteX0" fmla="*/ 26459 w 390150"/>
                  <a:gd name="connsiteY0" fmla="*/ 457031 h 1168572"/>
                  <a:gd name="connsiteX1" fmla="*/ 4742 w 390150"/>
                  <a:gd name="connsiteY1" fmla="*/ 475891 h 1168572"/>
                  <a:gd name="connsiteX2" fmla="*/ 361 w 390150"/>
                  <a:gd name="connsiteY2" fmla="*/ 498751 h 1168572"/>
                  <a:gd name="connsiteX3" fmla="*/ 16553 w 390150"/>
                  <a:gd name="connsiteY3" fmla="*/ 628862 h 1168572"/>
                  <a:gd name="connsiteX4" fmla="*/ 48557 w 390150"/>
                  <a:gd name="connsiteY4" fmla="*/ 680297 h 1168572"/>
                  <a:gd name="connsiteX5" fmla="*/ 84943 w 390150"/>
                  <a:gd name="connsiteY5" fmla="*/ 699728 h 1168572"/>
                  <a:gd name="connsiteX6" fmla="*/ 103231 w 390150"/>
                  <a:gd name="connsiteY6" fmla="*/ 728303 h 1168572"/>
                  <a:gd name="connsiteX7" fmla="*/ 99230 w 390150"/>
                  <a:gd name="connsiteY7" fmla="*/ 939568 h 1168572"/>
                  <a:gd name="connsiteX8" fmla="*/ 89134 w 390150"/>
                  <a:gd name="connsiteY8" fmla="*/ 1121114 h 1168572"/>
                  <a:gd name="connsiteX9" fmla="*/ 103612 w 390150"/>
                  <a:gd name="connsiteY9" fmla="*/ 1156357 h 1168572"/>
                  <a:gd name="connsiteX10" fmla="*/ 179621 w 390150"/>
                  <a:gd name="connsiteY10" fmla="*/ 1135592 h 1168572"/>
                  <a:gd name="connsiteX11" fmla="*/ 201529 w 390150"/>
                  <a:gd name="connsiteY11" fmla="*/ 911564 h 1168572"/>
                  <a:gd name="connsiteX12" fmla="*/ 215054 w 390150"/>
                  <a:gd name="connsiteY12" fmla="*/ 903373 h 1168572"/>
                  <a:gd name="connsiteX13" fmla="*/ 228580 w 390150"/>
                  <a:gd name="connsiteY13" fmla="*/ 911945 h 1168572"/>
                  <a:gd name="connsiteX14" fmla="*/ 232961 w 390150"/>
                  <a:gd name="connsiteY14" fmla="*/ 937853 h 1168572"/>
                  <a:gd name="connsiteX15" fmla="*/ 242296 w 390150"/>
                  <a:gd name="connsiteY15" fmla="*/ 1138449 h 1168572"/>
                  <a:gd name="connsiteX16" fmla="*/ 296398 w 390150"/>
                  <a:gd name="connsiteY16" fmla="*/ 1165501 h 1168572"/>
                  <a:gd name="connsiteX17" fmla="*/ 331069 w 390150"/>
                  <a:gd name="connsiteY17" fmla="*/ 1127591 h 1168572"/>
                  <a:gd name="connsiteX18" fmla="*/ 327259 w 390150"/>
                  <a:gd name="connsiteY18" fmla="*/ 914803 h 1168572"/>
                  <a:gd name="connsiteX19" fmla="*/ 344785 w 390150"/>
                  <a:gd name="connsiteY19" fmla="*/ 914612 h 1168572"/>
                  <a:gd name="connsiteX20" fmla="*/ 385742 w 390150"/>
                  <a:gd name="connsiteY20" fmla="*/ 880132 h 1168572"/>
                  <a:gd name="connsiteX21" fmla="*/ 385361 w 390150"/>
                  <a:gd name="connsiteY21" fmla="*/ 796883 h 1168572"/>
                  <a:gd name="connsiteX22" fmla="*/ 361549 w 390150"/>
                  <a:gd name="connsiteY22" fmla="*/ 694585 h 1168572"/>
                  <a:gd name="connsiteX23" fmla="*/ 283825 w 390150"/>
                  <a:gd name="connsiteY23" fmla="*/ 597620 h 1168572"/>
                  <a:gd name="connsiteX24" fmla="*/ 338879 w 390150"/>
                  <a:gd name="connsiteY24" fmla="*/ 451888 h 1168572"/>
                  <a:gd name="connsiteX25" fmla="*/ 192575 w 390150"/>
                  <a:gd name="connsiteY25" fmla="*/ 419884 h 1168572"/>
                  <a:gd name="connsiteX26" fmla="*/ 166286 w 390150"/>
                  <a:gd name="connsiteY26" fmla="*/ 561425 h 1168572"/>
                  <a:gd name="connsiteX27" fmla="*/ 187432 w 390150"/>
                  <a:gd name="connsiteY27" fmla="*/ 585428 h 1168572"/>
                  <a:gd name="connsiteX28" fmla="*/ 112756 w 390150"/>
                  <a:gd name="connsiteY28" fmla="*/ 589810 h 1168572"/>
                  <a:gd name="connsiteX29" fmla="*/ 101516 w 390150"/>
                  <a:gd name="connsiteY29" fmla="*/ 579332 h 1168572"/>
                  <a:gd name="connsiteX30" fmla="*/ 88181 w 390150"/>
                  <a:gd name="connsiteY30" fmla="*/ 485797 h 1168572"/>
                  <a:gd name="connsiteX31" fmla="*/ 40556 w 390150"/>
                  <a:gd name="connsiteY31" fmla="*/ 452078 h 1168572"/>
                  <a:gd name="connsiteX32" fmla="*/ 44747 w 390150"/>
                  <a:gd name="connsiteY32" fmla="*/ 4403 h 1168572"/>
                  <a:gd name="connsiteX33" fmla="*/ 32365 w 390150"/>
                  <a:gd name="connsiteY33" fmla="*/ 212 h 1168572"/>
                  <a:gd name="connsiteX34" fmla="*/ 26459 w 390150"/>
                  <a:gd name="connsiteY34" fmla="*/ 457031 h 1168572"/>
                  <a:gd name="connsiteX35" fmla="*/ 243820 w 390150"/>
                  <a:gd name="connsiteY35" fmla="*/ 588095 h 1168572"/>
                  <a:gd name="connsiteX36" fmla="*/ 165905 w 390150"/>
                  <a:gd name="connsiteY36" fmla="*/ 506752 h 1168572"/>
                  <a:gd name="connsiteX37" fmla="*/ 253916 w 390150"/>
                  <a:gd name="connsiteY37" fmla="*/ 413788 h 1168572"/>
                  <a:gd name="connsiteX38" fmla="*/ 336403 w 390150"/>
                  <a:gd name="connsiteY38" fmla="*/ 496655 h 1168572"/>
                  <a:gd name="connsiteX39" fmla="*/ 243820 w 390150"/>
                  <a:gd name="connsiteY39" fmla="*/ 588095 h 1168572"/>
                  <a:gd name="connsiteX40" fmla="*/ 39032 w 390150"/>
                  <a:gd name="connsiteY40" fmla="*/ 467699 h 1168572"/>
                  <a:gd name="connsiteX41" fmla="*/ 73132 w 390150"/>
                  <a:gd name="connsiteY41" fmla="*/ 485416 h 1168572"/>
                  <a:gd name="connsiteX42" fmla="*/ 88753 w 390150"/>
                  <a:gd name="connsiteY42" fmla="*/ 583142 h 1168572"/>
                  <a:gd name="connsiteX43" fmla="*/ 111041 w 390150"/>
                  <a:gd name="connsiteY43" fmla="*/ 604097 h 1168572"/>
                  <a:gd name="connsiteX44" fmla="*/ 173906 w 390150"/>
                  <a:gd name="connsiteY44" fmla="*/ 603145 h 1168572"/>
                  <a:gd name="connsiteX45" fmla="*/ 268013 w 390150"/>
                  <a:gd name="connsiteY45" fmla="*/ 601621 h 1168572"/>
                  <a:gd name="connsiteX46" fmla="*/ 276967 w 390150"/>
                  <a:gd name="connsiteY46" fmla="*/ 604859 h 1168572"/>
                  <a:gd name="connsiteX47" fmla="*/ 339451 w 390150"/>
                  <a:gd name="connsiteY47" fmla="*/ 672106 h 1168572"/>
                  <a:gd name="connsiteX48" fmla="*/ 376027 w 390150"/>
                  <a:gd name="connsiteY48" fmla="*/ 839555 h 1168572"/>
                  <a:gd name="connsiteX49" fmla="*/ 368978 w 390150"/>
                  <a:gd name="connsiteY49" fmla="*/ 882418 h 1168572"/>
                  <a:gd name="connsiteX50" fmla="*/ 337355 w 390150"/>
                  <a:gd name="connsiteY50" fmla="*/ 899944 h 1168572"/>
                  <a:gd name="connsiteX51" fmla="*/ 327068 w 390150"/>
                  <a:gd name="connsiteY51" fmla="*/ 876512 h 1168572"/>
                  <a:gd name="connsiteX52" fmla="*/ 314495 w 390150"/>
                  <a:gd name="connsiteY52" fmla="*/ 743734 h 1168572"/>
                  <a:gd name="connsiteX53" fmla="*/ 307256 w 390150"/>
                  <a:gd name="connsiteY53" fmla="*/ 730970 h 1168572"/>
                  <a:gd name="connsiteX54" fmla="*/ 302113 w 390150"/>
                  <a:gd name="connsiteY54" fmla="*/ 744877 h 1168572"/>
                  <a:gd name="connsiteX55" fmla="*/ 303065 w 390150"/>
                  <a:gd name="connsiteY55" fmla="*/ 752116 h 1168572"/>
                  <a:gd name="connsiteX56" fmla="*/ 317924 w 390150"/>
                  <a:gd name="connsiteY56" fmla="*/ 1120543 h 1168572"/>
                  <a:gd name="connsiteX57" fmla="*/ 291254 w 390150"/>
                  <a:gd name="connsiteY57" fmla="*/ 1151784 h 1168572"/>
                  <a:gd name="connsiteX58" fmla="*/ 256964 w 390150"/>
                  <a:gd name="connsiteY58" fmla="*/ 1126067 h 1168572"/>
                  <a:gd name="connsiteX59" fmla="*/ 253916 w 390150"/>
                  <a:gd name="connsiteY59" fmla="*/ 1104541 h 1168572"/>
                  <a:gd name="connsiteX60" fmla="*/ 242867 w 390150"/>
                  <a:gd name="connsiteY60" fmla="*/ 910802 h 1168572"/>
                  <a:gd name="connsiteX61" fmla="*/ 217150 w 390150"/>
                  <a:gd name="connsiteY61" fmla="*/ 886609 h 1168572"/>
                  <a:gd name="connsiteX62" fmla="*/ 186098 w 390150"/>
                  <a:gd name="connsiteY62" fmla="*/ 911374 h 1168572"/>
                  <a:gd name="connsiteX63" fmla="*/ 183241 w 390150"/>
                  <a:gd name="connsiteY63" fmla="*/ 945283 h 1168572"/>
                  <a:gd name="connsiteX64" fmla="*/ 163238 w 390150"/>
                  <a:gd name="connsiteY64" fmla="*/ 1139783 h 1168572"/>
                  <a:gd name="connsiteX65" fmla="*/ 149141 w 390150"/>
                  <a:gd name="connsiteY65" fmla="*/ 1152356 h 1168572"/>
                  <a:gd name="connsiteX66" fmla="*/ 101897 w 390150"/>
                  <a:gd name="connsiteY66" fmla="*/ 1118638 h 1168572"/>
                  <a:gd name="connsiteX67" fmla="*/ 110851 w 390150"/>
                  <a:gd name="connsiteY67" fmla="*/ 973477 h 1168572"/>
                  <a:gd name="connsiteX68" fmla="*/ 117518 w 390150"/>
                  <a:gd name="connsiteY68" fmla="*/ 735733 h 1168572"/>
                  <a:gd name="connsiteX69" fmla="*/ 81323 w 390150"/>
                  <a:gd name="connsiteY69" fmla="*/ 681440 h 1168572"/>
                  <a:gd name="connsiteX70" fmla="*/ 66083 w 390150"/>
                  <a:gd name="connsiteY70" fmla="*/ 674011 h 1168572"/>
                  <a:gd name="connsiteX71" fmla="*/ 30460 w 390150"/>
                  <a:gd name="connsiteY71" fmla="*/ 624290 h 1168572"/>
                  <a:gd name="connsiteX72" fmla="*/ 14267 w 390150"/>
                  <a:gd name="connsiteY72" fmla="*/ 496846 h 1168572"/>
                  <a:gd name="connsiteX73" fmla="*/ 39032 w 390150"/>
                  <a:gd name="connsiteY73" fmla="*/ 467699 h 11685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390150" h="1168572">
                    <a:moveTo>
                      <a:pt x="26459" y="457031"/>
                    </a:moveTo>
                    <a:cubicBezTo>
                      <a:pt x="11791" y="460079"/>
                      <a:pt x="4742" y="475891"/>
                      <a:pt x="4742" y="475891"/>
                    </a:cubicBezTo>
                    <a:cubicBezTo>
                      <a:pt x="170" y="481987"/>
                      <a:pt x="-592" y="491512"/>
                      <a:pt x="361" y="498751"/>
                    </a:cubicBezTo>
                    <a:cubicBezTo>
                      <a:pt x="5885" y="542185"/>
                      <a:pt x="12172" y="585428"/>
                      <a:pt x="16553" y="628862"/>
                    </a:cubicBezTo>
                    <a:cubicBezTo>
                      <a:pt x="19030" y="651913"/>
                      <a:pt x="30269" y="667915"/>
                      <a:pt x="48557" y="680297"/>
                    </a:cubicBezTo>
                    <a:cubicBezTo>
                      <a:pt x="59987" y="688108"/>
                      <a:pt x="72179" y="694394"/>
                      <a:pt x="84943" y="699728"/>
                    </a:cubicBezTo>
                    <a:cubicBezTo>
                      <a:pt x="97516" y="705062"/>
                      <a:pt x="103612" y="714778"/>
                      <a:pt x="103231" y="728303"/>
                    </a:cubicBezTo>
                    <a:cubicBezTo>
                      <a:pt x="101135" y="798788"/>
                      <a:pt x="104755" y="869273"/>
                      <a:pt x="99230" y="939568"/>
                    </a:cubicBezTo>
                    <a:cubicBezTo>
                      <a:pt x="96182" y="977477"/>
                      <a:pt x="90658" y="1098635"/>
                      <a:pt x="89134" y="1121114"/>
                    </a:cubicBezTo>
                    <a:cubicBezTo>
                      <a:pt x="87991" y="1137116"/>
                      <a:pt x="92372" y="1147403"/>
                      <a:pt x="103612" y="1156357"/>
                    </a:cubicBezTo>
                    <a:cubicBezTo>
                      <a:pt x="130472" y="1178074"/>
                      <a:pt x="170477" y="1170644"/>
                      <a:pt x="179621" y="1135592"/>
                    </a:cubicBezTo>
                    <a:cubicBezTo>
                      <a:pt x="191242" y="1101493"/>
                      <a:pt x="199814" y="916708"/>
                      <a:pt x="201529" y="911564"/>
                    </a:cubicBezTo>
                    <a:cubicBezTo>
                      <a:pt x="203434" y="905468"/>
                      <a:pt x="209149" y="903182"/>
                      <a:pt x="215054" y="903373"/>
                    </a:cubicBezTo>
                    <a:cubicBezTo>
                      <a:pt x="220960" y="903563"/>
                      <a:pt x="225913" y="906040"/>
                      <a:pt x="228580" y="911945"/>
                    </a:cubicBezTo>
                    <a:cubicBezTo>
                      <a:pt x="232390" y="920137"/>
                      <a:pt x="231818" y="928900"/>
                      <a:pt x="232961" y="937853"/>
                    </a:cubicBezTo>
                    <a:cubicBezTo>
                      <a:pt x="240200" y="988526"/>
                      <a:pt x="237533" y="1122448"/>
                      <a:pt x="242296" y="1138449"/>
                    </a:cubicBezTo>
                    <a:cubicBezTo>
                      <a:pt x="250868" y="1166453"/>
                      <a:pt x="271823" y="1167215"/>
                      <a:pt x="296398" y="1165501"/>
                    </a:cubicBezTo>
                    <a:cubicBezTo>
                      <a:pt x="314305" y="1164167"/>
                      <a:pt x="331450" y="1146260"/>
                      <a:pt x="331069" y="1127591"/>
                    </a:cubicBezTo>
                    <a:cubicBezTo>
                      <a:pt x="330307" y="1076728"/>
                      <a:pt x="324973" y="934424"/>
                      <a:pt x="327259" y="914803"/>
                    </a:cubicBezTo>
                    <a:cubicBezTo>
                      <a:pt x="333736" y="911564"/>
                      <a:pt x="339070" y="914993"/>
                      <a:pt x="344785" y="914612"/>
                    </a:cubicBezTo>
                    <a:cubicBezTo>
                      <a:pt x="366692" y="913088"/>
                      <a:pt x="379646" y="901658"/>
                      <a:pt x="385742" y="880132"/>
                    </a:cubicBezTo>
                    <a:cubicBezTo>
                      <a:pt x="393172" y="853652"/>
                      <a:pt x="389933" y="823363"/>
                      <a:pt x="385361" y="796883"/>
                    </a:cubicBezTo>
                    <a:cubicBezTo>
                      <a:pt x="379265" y="761069"/>
                      <a:pt x="371645" y="729446"/>
                      <a:pt x="361549" y="694585"/>
                    </a:cubicBezTo>
                    <a:cubicBezTo>
                      <a:pt x="349357" y="652484"/>
                      <a:pt x="328592" y="617242"/>
                      <a:pt x="283825" y="597620"/>
                    </a:cubicBezTo>
                    <a:cubicBezTo>
                      <a:pt x="353929" y="577237"/>
                      <a:pt x="358310" y="487511"/>
                      <a:pt x="338879" y="451888"/>
                    </a:cubicBezTo>
                    <a:cubicBezTo>
                      <a:pt x="305923" y="391499"/>
                      <a:pt x="241534" y="385784"/>
                      <a:pt x="192575" y="419884"/>
                    </a:cubicBezTo>
                    <a:cubicBezTo>
                      <a:pt x="140950" y="456079"/>
                      <a:pt x="147998" y="525611"/>
                      <a:pt x="166286" y="561425"/>
                    </a:cubicBezTo>
                    <a:cubicBezTo>
                      <a:pt x="171239" y="571331"/>
                      <a:pt x="187432" y="585428"/>
                      <a:pt x="187432" y="585428"/>
                    </a:cubicBezTo>
                    <a:cubicBezTo>
                      <a:pt x="162667" y="593239"/>
                      <a:pt x="137711" y="591524"/>
                      <a:pt x="112756" y="589810"/>
                    </a:cubicBezTo>
                    <a:cubicBezTo>
                      <a:pt x="106279" y="589238"/>
                      <a:pt x="102278" y="586000"/>
                      <a:pt x="101516" y="579332"/>
                    </a:cubicBezTo>
                    <a:cubicBezTo>
                      <a:pt x="100373" y="568855"/>
                      <a:pt x="93896" y="506180"/>
                      <a:pt x="88181" y="485797"/>
                    </a:cubicBezTo>
                    <a:cubicBezTo>
                      <a:pt x="80561" y="458936"/>
                      <a:pt x="68369" y="449221"/>
                      <a:pt x="40556" y="452078"/>
                    </a:cubicBezTo>
                    <a:cubicBezTo>
                      <a:pt x="40556" y="452078"/>
                      <a:pt x="39413" y="63839"/>
                      <a:pt x="44747" y="4403"/>
                    </a:cubicBezTo>
                    <a:cubicBezTo>
                      <a:pt x="40556" y="5927"/>
                      <a:pt x="36556" y="-1312"/>
                      <a:pt x="32365" y="212"/>
                    </a:cubicBezTo>
                    <a:cubicBezTo>
                      <a:pt x="25126" y="41170"/>
                      <a:pt x="26459" y="457031"/>
                      <a:pt x="26459" y="457031"/>
                    </a:cubicBezTo>
                    <a:close/>
                    <a:moveTo>
                      <a:pt x="243820" y="588095"/>
                    </a:moveTo>
                    <a:cubicBezTo>
                      <a:pt x="200195" y="589619"/>
                      <a:pt x="167239" y="554377"/>
                      <a:pt x="165905" y="506752"/>
                    </a:cubicBezTo>
                    <a:cubicBezTo>
                      <a:pt x="164572" y="456460"/>
                      <a:pt x="204196" y="414740"/>
                      <a:pt x="253916" y="413788"/>
                    </a:cubicBezTo>
                    <a:cubicBezTo>
                      <a:pt x="304208" y="412073"/>
                      <a:pt x="334498" y="456079"/>
                      <a:pt x="336403" y="496655"/>
                    </a:cubicBezTo>
                    <a:cubicBezTo>
                      <a:pt x="339070" y="554186"/>
                      <a:pt x="298303" y="589429"/>
                      <a:pt x="243820" y="588095"/>
                    </a:cubicBezTo>
                    <a:close/>
                    <a:moveTo>
                      <a:pt x="39032" y="467699"/>
                    </a:moveTo>
                    <a:cubicBezTo>
                      <a:pt x="57320" y="463889"/>
                      <a:pt x="67607" y="468842"/>
                      <a:pt x="73132" y="485416"/>
                    </a:cubicBezTo>
                    <a:cubicBezTo>
                      <a:pt x="79799" y="505418"/>
                      <a:pt x="87038" y="571141"/>
                      <a:pt x="88753" y="583142"/>
                    </a:cubicBezTo>
                    <a:cubicBezTo>
                      <a:pt x="90658" y="595715"/>
                      <a:pt x="97135" y="603145"/>
                      <a:pt x="111041" y="604097"/>
                    </a:cubicBezTo>
                    <a:cubicBezTo>
                      <a:pt x="132187" y="605621"/>
                      <a:pt x="153523" y="607717"/>
                      <a:pt x="173906" y="603145"/>
                    </a:cubicBezTo>
                    <a:cubicBezTo>
                      <a:pt x="205339" y="596287"/>
                      <a:pt x="233342" y="603145"/>
                      <a:pt x="268013" y="601621"/>
                    </a:cubicBezTo>
                    <a:cubicBezTo>
                      <a:pt x="270680" y="601049"/>
                      <a:pt x="274300" y="603145"/>
                      <a:pt x="276967" y="604859"/>
                    </a:cubicBezTo>
                    <a:cubicBezTo>
                      <a:pt x="302303" y="622576"/>
                      <a:pt x="327830" y="641245"/>
                      <a:pt x="339451" y="672106"/>
                    </a:cubicBezTo>
                    <a:cubicBezTo>
                      <a:pt x="350881" y="702586"/>
                      <a:pt x="368407" y="749830"/>
                      <a:pt x="376027" y="839555"/>
                    </a:cubicBezTo>
                    <a:cubicBezTo>
                      <a:pt x="377360" y="854414"/>
                      <a:pt x="374312" y="868702"/>
                      <a:pt x="368978" y="882418"/>
                    </a:cubicBezTo>
                    <a:cubicBezTo>
                      <a:pt x="364406" y="894419"/>
                      <a:pt x="349166" y="902039"/>
                      <a:pt x="337355" y="899944"/>
                    </a:cubicBezTo>
                    <a:cubicBezTo>
                      <a:pt x="322687" y="897277"/>
                      <a:pt x="327068" y="885275"/>
                      <a:pt x="327068" y="876512"/>
                    </a:cubicBezTo>
                    <a:cubicBezTo>
                      <a:pt x="326497" y="831935"/>
                      <a:pt x="321925" y="787549"/>
                      <a:pt x="314495" y="743734"/>
                    </a:cubicBezTo>
                    <a:cubicBezTo>
                      <a:pt x="313543" y="738781"/>
                      <a:pt x="315257" y="730208"/>
                      <a:pt x="307256" y="730970"/>
                    </a:cubicBezTo>
                    <a:cubicBezTo>
                      <a:pt x="299446" y="731732"/>
                      <a:pt x="302303" y="739543"/>
                      <a:pt x="302113" y="744877"/>
                    </a:cubicBezTo>
                    <a:cubicBezTo>
                      <a:pt x="302113" y="747353"/>
                      <a:pt x="302684" y="749639"/>
                      <a:pt x="303065" y="752116"/>
                    </a:cubicBezTo>
                    <a:cubicBezTo>
                      <a:pt x="309161" y="788120"/>
                      <a:pt x="319067" y="1067964"/>
                      <a:pt x="317924" y="1120543"/>
                    </a:cubicBezTo>
                    <a:cubicBezTo>
                      <a:pt x="317543" y="1140736"/>
                      <a:pt x="309352" y="1149499"/>
                      <a:pt x="291254" y="1151784"/>
                    </a:cubicBezTo>
                    <a:cubicBezTo>
                      <a:pt x="271823" y="1154261"/>
                      <a:pt x="261727" y="1146832"/>
                      <a:pt x="256964" y="1126067"/>
                    </a:cubicBezTo>
                    <a:cubicBezTo>
                      <a:pt x="255250" y="1119019"/>
                      <a:pt x="254107" y="1111779"/>
                      <a:pt x="253916" y="1104541"/>
                    </a:cubicBezTo>
                    <a:cubicBezTo>
                      <a:pt x="253345" y="1069679"/>
                      <a:pt x="248201" y="940330"/>
                      <a:pt x="242867" y="910802"/>
                    </a:cubicBezTo>
                    <a:cubicBezTo>
                      <a:pt x="240010" y="894419"/>
                      <a:pt x="230866" y="886799"/>
                      <a:pt x="217150" y="886609"/>
                    </a:cubicBezTo>
                    <a:cubicBezTo>
                      <a:pt x="200767" y="886418"/>
                      <a:pt x="189146" y="894991"/>
                      <a:pt x="186098" y="911374"/>
                    </a:cubicBezTo>
                    <a:cubicBezTo>
                      <a:pt x="184003" y="922423"/>
                      <a:pt x="183812" y="933853"/>
                      <a:pt x="183241" y="945283"/>
                    </a:cubicBezTo>
                    <a:cubicBezTo>
                      <a:pt x="181145" y="996146"/>
                      <a:pt x="171239" y="1126829"/>
                      <a:pt x="163238" y="1139783"/>
                    </a:cubicBezTo>
                    <a:cubicBezTo>
                      <a:pt x="159809" y="1145498"/>
                      <a:pt x="155809" y="1150261"/>
                      <a:pt x="149141" y="1152356"/>
                    </a:cubicBezTo>
                    <a:cubicBezTo>
                      <a:pt x="120566" y="1160738"/>
                      <a:pt x="103040" y="1148356"/>
                      <a:pt x="101897" y="1118638"/>
                    </a:cubicBezTo>
                    <a:cubicBezTo>
                      <a:pt x="101516" y="1110637"/>
                      <a:pt x="107231" y="1013672"/>
                      <a:pt x="110851" y="973477"/>
                    </a:cubicBezTo>
                    <a:cubicBezTo>
                      <a:pt x="117899" y="894229"/>
                      <a:pt x="115994" y="814981"/>
                      <a:pt x="117518" y="735733"/>
                    </a:cubicBezTo>
                    <a:cubicBezTo>
                      <a:pt x="118090" y="708491"/>
                      <a:pt x="105517" y="691537"/>
                      <a:pt x="81323" y="681440"/>
                    </a:cubicBezTo>
                    <a:cubicBezTo>
                      <a:pt x="76180" y="679345"/>
                      <a:pt x="71036" y="676868"/>
                      <a:pt x="66083" y="674011"/>
                    </a:cubicBezTo>
                    <a:cubicBezTo>
                      <a:pt x="46843" y="662962"/>
                      <a:pt x="32555" y="648103"/>
                      <a:pt x="30460" y="624290"/>
                    </a:cubicBezTo>
                    <a:cubicBezTo>
                      <a:pt x="28174" y="597811"/>
                      <a:pt x="16553" y="512848"/>
                      <a:pt x="14267" y="496846"/>
                    </a:cubicBezTo>
                    <a:cubicBezTo>
                      <a:pt x="12172" y="481415"/>
                      <a:pt x="23411" y="470938"/>
                      <a:pt x="39032" y="467699"/>
                    </a:cubicBezTo>
                    <a:close/>
                  </a:path>
                </a:pathLst>
              </a:custGeom>
              <a:solidFill>
                <a:srgbClr val="000000"/>
              </a:solidFill>
              <a:ln w="1905" cap="flat">
                <a:noFill/>
                <a:prstDash val="solid"/>
                <a:miter/>
              </a:ln>
            </p:spPr>
            <p:txBody>
              <a:bodyPr rtlCol="0" anchor="ctr"/>
              <a:lstStyle/>
              <a:p>
                <a:endParaRPr lang="en-US"/>
              </a:p>
            </p:txBody>
          </p:sp>
          <p:sp>
            <p:nvSpPr>
              <p:cNvPr id="77" name="Freeform 555">
                <a:extLst>
                  <a:ext uri="{FF2B5EF4-FFF2-40B4-BE49-F238E27FC236}">
                    <a16:creationId xmlns:a16="http://schemas.microsoft.com/office/drawing/2014/main" id="{32F79A7F-B093-8B51-5BD0-0E3FEE1BC4BB}"/>
                  </a:ext>
                </a:extLst>
              </p:cNvPr>
              <p:cNvSpPr/>
              <p:nvPr/>
            </p:nvSpPr>
            <p:spPr>
              <a:xfrm>
                <a:off x="4273976" y="3583906"/>
                <a:ext cx="60647" cy="94838"/>
              </a:xfrm>
              <a:custGeom>
                <a:avLst/>
                <a:gdLst>
                  <a:gd name="connsiteX0" fmla="*/ 10513 w 60647"/>
                  <a:gd name="connsiteY0" fmla="*/ 160 h 94838"/>
                  <a:gd name="connsiteX1" fmla="*/ 15847 w 60647"/>
                  <a:gd name="connsiteY1" fmla="*/ 9495 h 94838"/>
                  <a:gd name="connsiteX2" fmla="*/ 51280 w 60647"/>
                  <a:gd name="connsiteY2" fmla="*/ 80742 h 94838"/>
                  <a:gd name="connsiteX3" fmla="*/ 60043 w 60647"/>
                  <a:gd name="connsiteY3" fmla="*/ 94839 h 94838"/>
                  <a:gd name="connsiteX4" fmla="*/ 1179 w 60647"/>
                  <a:gd name="connsiteY4" fmla="*/ 33117 h 94838"/>
                  <a:gd name="connsiteX5" fmla="*/ 2512 w 60647"/>
                  <a:gd name="connsiteY5" fmla="*/ 6828 h 94838"/>
                  <a:gd name="connsiteX6" fmla="*/ 10513 w 60647"/>
                  <a:gd name="connsiteY6" fmla="*/ 160 h 94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647" h="94838">
                    <a:moveTo>
                      <a:pt x="10513" y="160"/>
                    </a:moveTo>
                    <a:cubicBezTo>
                      <a:pt x="15466" y="1113"/>
                      <a:pt x="16609" y="5304"/>
                      <a:pt x="15847" y="9495"/>
                    </a:cubicBezTo>
                    <a:cubicBezTo>
                      <a:pt x="9942" y="42070"/>
                      <a:pt x="28039" y="62454"/>
                      <a:pt x="51280" y="80742"/>
                    </a:cubicBezTo>
                    <a:cubicBezTo>
                      <a:pt x="54900" y="83599"/>
                      <a:pt x="62901" y="83790"/>
                      <a:pt x="60043" y="94839"/>
                    </a:cubicBezTo>
                    <a:cubicBezTo>
                      <a:pt x="30135" y="83028"/>
                      <a:pt x="9751" y="64168"/>
                      <a:pt x="1179" y="33117"/>
                    </a:cubicBezTo>
                    <a:cubicBezTo>
                      <a:pt x="-1298" y="24163"/>
                      <a:pt x="607" y="15591"/>
                      <a:pt x="2512" y="6828"/>
                    </a:cubicBezTo>
                    <a:cubicBezTo>
                      <a:pt x="3274" y="2637"/>
                      <a:pt x="5370" y="-792"/>
                      <a:pt x="10513" y="160"/>
                    </a:cubicBezTo>
                    <a:close/>
                  </a:path>
                </a:pathLst>
              </a:custGeom>
              <a:solidFill>
                <a:srgbClr val="000000"/>
              </a:solidFill>
              <a:ln w="1905" cap="flat">
                <a:noFill/>
                <a:prstDash val="solid"/>
                <a:miter/>
              </a:ln>
            </p:spPr>
            <p:txBody>
              <a:bodyPr rtlCol="0" anchor="ctr"/>
              <a:lstStyle/>
              <a:p>
                <a:endParaRPr lang="en-US"/>
              </a:p>
            </p:txBody>
          </p:sp>
          <p:sp>
            <p:nvSpPr>
              <p:cNvPr id="78" name="Freeform 556">
                <a:extLst>
                  <a:ext uri="{FF2B5EF4-FFF2-40B4-BE49-F238E27FC236}">
                    <a16:creationId xmlns:a16="http://schemas.microsoft.com/office/drawing/2014/main" id="{CD3042FC-51EF-AAB1-A6EF-3FA3DFC8F7A8}"/>
                  </a:ext>
                </a:extLst>
              </p:cNvPr>
              <p:cNvSpPr/>
              <p:nvPr/>
            </p:nvSpPr>
            <p:spPr>
              <a:xfrm>
                <a:off x="4294014" y="4101988"/>
                <a:ext cx="73345" cy="11245"/>
              </a:xfrm>
              <a:custGeom>
                <a:avLst/>
                <a:gdLst>
                  <a:gd name="connsiteX0" fmla="*/ 59817 w 73345"/>
                  <a:gd name="connsiteY0" fmla="*/ 238 h 11245"/>
                  <a:gd name="connsiteX1" fmla="*/ 73343 w 73345"/>
                  <a:gd name="connsiteY1" fmla="*/ 6144 h 11245"/>
                  <a:gd name="connsiteX2" fmla="*/ 60198 w 73345"/>
                  <a:gd name="connsiteY2" fmla="*/ 9763 h 11245"/>
                  <a:gd name="connsiteX3" fmla="*/ 26670 w 73345"/>
                  <a:gd name="connsiteY3" fmla="*/ 7858 h 11245"/>
                  <a:gd name="connsiteX4" fmla="*/ 0 w 73345"/>
                  <a:gd name="connsiteY4" fmla="*/ 48 h 11245"/>
                  <a:gd name="connsiteX5" fmla="*/ 59817 w 73345"/>
                  <a:gd name="connsiteY5" fmla="*/ 238 h 112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345" h="11245">
                    <a:moveTo>
                      <a:pt x="59817" y="238"/>
                    </a:moveTo>
                    <a:cubicBezTo>
                      <a:pt x="64961" y="238"/>
                      <a:pt x="73533" y="-1095"/>
                      <a:pt x="73343" y="6144"/>
                    </a:cubicBezTo>
                    <a:cubicBezTo>
                      <a:pt x="72962" y="14525"/>
                      <a:pt x="65342" y="10144"/>
                      <a:pt x="60198" y="9763"/>
                    </a:cubicBezTo>
                    <a:cubicBezTo>
                      <a:pt x="48959" y="9001"/>
                      <a:pt x="37719" y="8620"/>
                      <a:pt x="26670" y="7858"/>
                    </a:cubicBezTo>
                    <a:cubicBezTo>
                      <a:pt x="17526" y="7287"/>
                      <a:pt x="8001" y="8049"/>
                      <a:pt x="0" y="48"/>
                    </a:cubicBezTo>
                    <a:cubicBezTo>
                      <a:pt x="19622" y="48"/>
                      <a:pt x="39814" y="-143"/>
                      <a:pt x="59817" y="238"/>
                    </a:cubicBezTo>
                    <a:close/>
                  </a:path>
                </a:pathLst>
              </a:custGeom>
              <a:solidFill>
                <a:srgbClr val="000000"/>
              </a:solidFill>
              <a:ln w="1905" cap="flat">
                <a:noFill/>
                <a:prstDash val="solid"/>
                <a:miter/>
              </a:ln>
            </p:spPr>
            <p:txBody>
              <a:bodyPr rtlCol="0" anchor="ctr"/>
              <a:lstStyle/>
              <a:p>
                <a:endParaRPr lang="en-US"/>
              </a:p>
            </p:txBody>
          </p:sp>
          <p:sp>
            <p:nvSpPr>
              <p:cNvPr id="79" name="Freeform 557">
                <a:extLst>
                  <a:ext uri="{FF2B5EF4-FFF2-40B4-BE49-F238E27FC236}">
                    <a16:creationId xmlns:a16="http://schemas.microsoft.com/office/drawing/2014/main" id="{D7DAC26A-4059-B1D3-FC15-9DBBD6FB8177}"/>
                  </a:ext>
                </a:extLst>
              </p:cNvPr>
              <p:cNvSpPr/>
              <p:nvPr/>
            </p:nvSpPr>
            <p:spPr>
              <a:xfrm>
                <a:off x="4630056" y="4107358"/>
                <a:ext cx="65151" cy="12158"/>
              </a:xfrm>
              <a:custGeom>
                <a:avLst/>
                <a:gdLst>
                  <a:gd name="connsiteX0" fmla="*/ 6477 w 65151"/>
                  <a:gd name="connsiteY0" fmla="*/ 12 h 12158"/>
                  <a:gd name="connsiteX1" fmla="*/ 65151 w 65151"/>
                  <a:gd name="connsiteY1" fmla="*/ 3631 h 12158"/>
                  <a:gd name="connsiteX2" fmla="*/ 64961 w 65151"/>
                  <a:gd name="connsiteY2" fmla="*/ 11442 h 12158"/>
                  <a:gd name="connsiteX3" fmla="*/ 4191 w 65151"/>
                  <a:gd name="connsiteY3" fmla="*/ 10680 h 12158"/>
                  <a:gd name="connsiteX4" fmla="*/ 0 w 65151"/>
                  <a:gd name="connsiteY4" fmla="*/ 5917 h 12158"/>
                  <a:gd name="connsiteX5" fmla="*/ 6477 w 65151"/>
                  <a:gd name="connsiteY5" fmla="*/ 12 h 121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5151" h="12158">
                    <a:moveTo>
                      <a:pt x="6477" y="12"/>
                    </a:moveTo>
                    <a:cubicBezTo>
                      <a:pt x="26099" y="964"/>
                      <a:pt x="45530" y="2488"/>
                      <a:pt x="65151" y="3631"/>
                    </a:cubicBezTo>
                    <a:cubicBezTo>
                      <a:pt x="65151" y="6298"/>
                      <a:pt x="65151" y="8775"/>
                      <a:pt x="64961" y="11442"/>
                    </a:cubicBezTo>
                    <a:cubicBezTo>
                      <a:pt x="44768" y="13347"/>
                      <a:pt x="24384" y="10870"/>
                      <a:pt x="4191" y="10680"/>
                    </a:cubicBezTo>
                    <a:cubicBezTo>
                      <a:pt x="1334" y="10680"/>
                      <a:pt x="0" y="8203"/>
                      <a:pt x="0" y="5917"/>
                    </a:cubicBezTo>
                    <a:cubicBezTo>
                      <a:pt x="191" y="1917"/>
                      <a:pt x="3048" y="-179"/>
                      <a:pt x="6477" y="12"/>
                    </a:cubicBezTo>
                    <a:close/>
                  </a:path>
                </a:pathLst>
              </a:custGeom>
              <a:solidFill>
                <a:srgbClr val="000000"/>
              </a:solidFill>
              <a:ln w="1905" cap="flat">
                <a:noFill/>
                <a:prstDash val="solid"/>
                <a:miter/>
              </a:ln>
            </p:spPr>
            <p:txBody>
              <a:bodyPr rtlCol="0" anchor="ctr"/>
              <a:lstStyle/>
              <a:p>
                <a:endParaRPr lang="en-US"/>
              </a:p>
            </p:txBody>
          </p:sp>
        </p:grpSp>
        <p:grpSp>
          <p:nvGrpSpPr>
            <p:cNvPr id="6" name="Graphic 3">
              <a:extLst>
                <a:ext uri="{FF2B5EF4-FFF2-40B4-BE49-F238E27FC236}">
                  <a16:creationId xmlns:a16="http://schemas.microsoft.com/office/drawing/2014/main" id="{FBBAA8FA-4266-0024-487E-855DE0BD404D}"/>
                </a:ext>
              </a:extLst>
            </p:cNvPr>
            <p:cNvGrpSpPr/>
            <p:nvPr/>
          </p:nvGrpSpPr>
          <p:grpSpPr>
            <a:xfrm>
              <a:off x="4137389" y="2595132"/>
              <a:ext cx="394398" cy="611173"/>
              <a:chOff x="4137389" y="2595132"/>
              <a:chExt cx="394398" cy="611173"/>
            </a:xfrm>
          </p:grpSpPr>
          <p:grpSp>
            <p:nvGrpSpPr>
              <p:cNvPr id="7" name="Graphic 3">
                <a:extLst>
                  <a:ext uri="{FF2B5EF4-FFF2-40B4-BE49-F238E27FC236}">
                    <a16:creationId xmlns:a16="http://schemas.microsoft.com/office/drawing/2014/main" id="{03ABBF90-064A-28F2-9B38-4C48009898D8}"/>
                  </a:ext>
                </a:extLst>
              </p:cNvPr>
              <p:cNvGrpSpPr/>
              <p:nvPr/>
            </p:nvGrpSpPr>
            <p:grpSpPr>
              <a:xfrm>
                <a:off x="4137389" y="2595132"/>
                <a:ext cx="394398" cy="611173"/>
                <a:chOff x="4137389" y="2595132"/>
                <a:chExt cx="394398" cy="611173"/>
              </a:xfrm>
            </p:grpSpPr>
            <p:sp>
              <p:nvSpPr>
                <p:cNvPr id="10" name="Freeform 560">
                  <a:extLst>
                    <a:ext uri="{FF2B5EF4-FFF2-40B4-BE49-F238E27FC236}">
                      <a16:creationId xmlns:a16="http://schemas.microsoft.com/office/drawing/2014/main" id="{794D796E-DD1F-93A4-E89F-8936B308CFF3}"/>
                    </a:ext>
                  </a:extLst>
                </p:cNvPr>
                <p:cNvSpPr/>
                <p:nvPr/>
              </p:nvSpPr>
              <p:spPr>
                <a:xfrm>
                  <a:off x="4268106" y="2992945"/>
                  <a:ext cx="762" cy="381"/>
                </a:xfrm>
                <a:custGeom>
                  <a:avLst/>
                  <a:gdLst>
                    <a:gd name="connsiteX0" fmla="*/ 762 w 762"/>
                    <a:gd name="connsiteY0" fmla="*/ 381 h 381"/>
                    <a:gd name="connsiteX1" fmla="*/ 0 w 762"/>
                    <a:gd name="connsiteY1" fmla="*/ 0 h 381"/>
                    <a:gd name="connsiteX2" fmla="*/ 762 w 762"/>
                    <a:gd name="connsiteY2" fmla="*/ 381 h 381"/>
                  </a:gdLst>
                  <a:ahLst/>
                  <a:cxnLst>
                    <a:cxn ang="0">
                      <a:pos x="connsiteX0" y="connsiteY0"/>
                    </a:cxn>
                    <a:cxn ang="0">
                      <a:pos x="connsiteX1" y="connsiteY1"/>
                    </a:cxn>
                    <a:cxn ang="0">
                      <a:pos x="connsiteX2" y="connsiteY2"/>
                    </a:cxn>
                  </a:cxnLst>
                  <a:rect l="l" t="t" r="r" b="b"/>
                  <a:pathLst>
                    <a:path w="762" h="381">
                      <a:moveTo>
                        <a:pt x="762" y="381"/>
                      </a:moveTo>
                      <a:cubicBezTo>
                        <a:pt x="572" y="190"/>
                        <a:pt x="381" y="0"/>
                        <a:pt x="0" y="0"/>
                      </a:cubicBezTo>
                      <a:cubicBezTo>
                        <a:pt x="381" y="0"/>
                        <a:pt x="572" y="190"/>
                        <a:pt x="762" y="381"/>
                      </a:cubicBezTo>
                      <a:close/>
                    </a:path>
                  </a:pathLst>
                </a:custGeom>
                <a:solidFill>
                  <a:srgbClr val="FFFFFF"/>
                </a:solidFill>
                <a:ln w="1905" cap="flat">
                  <a:noFill/>
                  <a:prstDash val="solid"/>
                  <a:miter/>
                </a:ln>
              </p:spPr>
              <p:txBody>
                <a:bodyPr rtlCol="0" anchor="ctr"/>
                <a:lstStyle/>
                <a:p>
                  <a:endParaRPr lang="en-US"/>
                </a:p>
              </p:txBody>
            </p:sp>
            <p:sp>
              <p:nvSpPr>
                <p:cNvPr id="11" name="Freeform 561">
                  <a:extLst>
                    <a:ext uri="{FF2B5EF4-FFF2-40B4-BE49-F238E27FC236}">
                      <a16:creationId xmlns:a16="http://schemas.microsoft.com/office/drawing/2014/main" id="{DBDDE2FF-6263-8973-96EC-5CDDEACB37D4}"/>
                    </a:ext>
                  </a:extLst>
                </p:cNvPr>
                <p:cNvSpPr/>
                <p:nvPr/>
              </p:nvSpPr>
              <p:spPr>
                <a:xfrm>
                  <a:off x="4269440" y="2993707"/>
                  <a:ext cx="761" cy="380"/>
                </a:xfrm>
                <a:custGeom>
                  <a:avLst/>
                  <a:gdLst>
                    <a:gd name="connsiteX0" fmla="*/ 762 w 761"/>
                    <a:gd name="connsiteY0" fmla="*/ 381 h 380"/>
                    <a:gd name="connsiteX1" fmla="*/ 0 w 761"/>
                    <a:gd name="connsiteY1" fmla="*/ 0 h 380"/>
                    <a:gd name="connsiteX2" fmla="*/ 762 w 761"/>
                    <a:gd name="connsiteY2" fmla="*/ 381 h 380"/>
                  </a:gdLst>
                  <a:ahLst/>
                  <a:cxnLst>
                    <a:cxn ang="0">
                      <a:pos x="connsiteX0" y="connsiteY0"/>
                    </a:cxn>
                    <a:cxn ang="0">
                      <a:pos x="connsiteX1" y="connsiteY1"/>
                    </a:cxn>
                    <a:cxn ang="0">
                      <a:pos x="connsiteX2" y="connsiteY2"/>
                    </a:cxn>
                  </a:cxnLst>
                  <a:rect l="l" t="t" r="r" b="b"/>
                  <a:pathLst>
                    <a:path w="761" h="380">
                      <a:moveTo>
                        <a:pt x="762" y="381"/>
                      </a:moveTo>
                      <a:cubicBezTo>
                        <a:pt x="571" y="190"/>
                        <a:pt x="381" y="190"/>
                        <a:pt x="0" y="0"/>
                      </a:cubicBezTo>
                      <a:cubicBezTo>
                        <a:pt x="191" y="190"/>
                        <a:pt x="571" y="190"/>
                        <a:pt x="762" y="381"/>
                      </a:cubicBezTo>
                      <a:close/>
                    </a:path>
                  </a:pathLst>
                </a:custGeom>
                <a:solidFill>
                  <a:srgbClr val="FFFFFF"/>
                </a:solidFill>
                <a:ln w="1905" cap="flat">
                  <a:noFill/>
                  <a:prstDash val="solid"/>
                  <a:miter/>
                </a:ln>
              </p:spPr>
              <p:txBody>
                <a:bodyPr rtlCol="0" anchor="ctr"/>
                <a:lstStyle/>
                <a:p>
                  <a:endParaRPr lang="en-US"/>
                </a:p>
              </p:txBody>
            </p:sp>
            <p:sp>
              <p:nvSpPr>
                <p:cNvPr id="14" name="Freeform 562">
                  <a:extLst>
                    <a:ext uri="{FF2B5EF4-FFF2-40B4-BE49-F238E27FC236}">
                      <a16:creationId xmlns:a16="http://schemas.microsoft.com/office/drawing/2014/main" id="{46D31578-B672-CBF1-080F-1344025E1ECB}"/>
                    </a:ext>
                  </a:extLst>
                </p:cNvPr>
                <p:cNvSpPr/>
                <p:nvPr/>
              </p:nvSpPr>
              <p:spPr>
                <a:xfrm>
                  <a:off x="4271154" y="2994660"/>
                  <a:ext cx="952" cy="380"/>
                </a:xfrm>
                <a:custGeom>
                  <a:avLst/>
                  <a:gdLst>
                    <a:gd name="connsiteX0" fmla="*/ 953 w 952"/>
                    <a:gd name="connsiteY0" fmla="*/ 381 h 380"/>
                    <a:gd name="connsiteX1" fmla="*/ 0 w 952"/>
                    <a:gd name="connsiteY1" fmla="*/ 0 h 380"/>
                    <a:gd name="connsiteX2" fmla="*/ 953 w 952"/>
                    <a:gd name="connsiteY2" fmla="*/ 381 h 380"/>
                  </a:gdLst>
                  <a:ahLst/>
                  <a:cxnLst>
                    <a:cxn ang="0">
                      <a:pos x="connsiteX0" y="connsiteY0"/>
                    </a:cxn>
                    <a:cxn ang="0">
                      <a:pos x="connsiteX1" y="connsiteY1"/>
                    </a:cxn>
                    <a:cxn ang="0">
                      <a:pos x="connsiteX2" y="connsiteY2"/>
                    </a:cxn>
                  </a:cxnLst>
                  <a:rect l="l" t="t" r="r" b="b"/>
                  <a:pathLst>
                    <a:path w="952" h="380">
                      <a:moveTo>
                        <a:pt x="953" y="381"/>
                      </a:moveTo>
                      <a:cubicBezTo>
                        <a:pt x="572" y="190"/>
                        <a:pt x="381" y="0"/>
                        <a:pt x="0" y="0"/>
                      </a:cubicBezTo>
                      <a:cubicBezTo>
                        <a:pt x="381" y="190"/>
                        <a:pt x="572" y="381"/>
                        <a:pt x="953" y="381"/>
                      </a:cubicBezTo>
                      <a:close/>
                    </a:path>
                  </a:pathLst>
                </a:custGeom>
                <a:solidFill>
                  <a:srgbClr val="FFFFFF"/>
                </a:solidFill>
                <a:ln w="1905" cap="flat">
                  <a:noFill/>
                  <a:prstDash val="solid"/>
                  <a:miter/>
                </a:ln>
              </p:spPr>
              <p:txBody>
                <a:bodyPr rtlCol="0" anchor="ctr"/>
                <a:lstStyle/>
                <a:p>
                  <a:endParaRPr lang="en-US"/>
                </a:p>
              </p:txBody>
            </p:sp>
            <p:sp>
              <p:nvSpPr>
                <p:cNvPr id="16" name="Freeform 563">
                  <a:extLst>
                    <a:ext uri="{FF2B5EF4-FFF2-40B4-BE49-F238E27FC236}">
                      <a16:creationId xmlns:a16="http://schemas.microsoft.com/office/drawing/2014/main" id="{86D13667-4B8F-E5EA-8CF3-111B624631E1}"/>
                    </a:ext>
                  </a:extLst>
                </p:cNvPr>
                <p:cNvSpPr/>
                <p:nvPr/>
              </p:nvSpPr>
              <p:spPr>
                <a:xfrm>
                  <a:off x="4267153" y="2991802"/>
                  <a:ext cx="571" cy="571"/>
                </a:xfrm>
                <a:custGeom>
                  <a:avLst/>
                  <a:gdLst>
                    <a:gd name="connsiteX0" fmla="*/ 572 w 571"/>
                    <a:gd name="connsiteY0" fmla="*/ 572 h 571"/>
                    <a:gd name="connsiteX1" fmla="*/ 0 w 571"/>
                    <a:gd name="connsiteY1" fmla="*/ 0 h 571"/>
                    <a:gd name="connsiteX2" fmla="*/ 572 w 571"/>
                    <a:gd name="connsiteY2" fmla="*/ 572 h 571"/>
                  </a:gdLst>
                  <a:ahLst/>
                  <a:cxnLst>
                    <a:cxn ang="0">
                      <a:pos x="connsiteX0" y="connsiteY0"/>
                    </a:cxn>
                    <a:cxn ang="0">
                      <a:pos x="connsiteX1" y="connsiteY1"/>
                    </a:cxn>
                    <a:cxn ang="0">
                      <a:pos x="connsiteX2" y="connsiteY2"/>
                    </a:cxn>
                  </a:cxnLst>
                  <a:rect l="l" t="t" r="r" b="b"/>
                  <a:pathLst>
                    <a:path w="571" h="571">
                      <a:moveTo>
                        <a:pt x="572" y="572"/>
                      </a:moveTo>
                      <a:cubicBezTo>
                        <a:pt x="381" y="381"/>
                        <a:pt x="191" y="190"/>
                        <a:pt x="0" y="0"/>
                      </a:cubicBezTo>
                      <a:cubicBezTo>
                        <a:pt x="0" y="381"/>
                        <a:pt x="191" y="572"/>
                        <a:pt x="572" y="572"/>
                      </a:cubicBezTo>
                      <a:close/>
                    </a:path>
                  </a:pathLst>
                </a:custGeom>
                <a:solidFill>
                  <a:srgbClr val="FFFFFF"/>
                </a:solidFill>
                <a:ln w="1905" cap="flat">
                  <a:noFill/>
                  <a:prstDash val="solid"/>
                  <a:miter/>
                </a:ln>
              </p:spPr>
              <p:txBody>
                <a:bodyPr rtlCol="0" anchor="ctr"/>
                <a:lstStyle/>
                <a:p>
                  <a:endParaRPr lang="en-US"/>
                </a:p>
              </p:txBody>
            </p:sp>
            <p:sp>
              <p:nvSpPr>
                <p:cNvPr id="17" name="Freeform 564">
                  <a:extLst>
                    <a:ext uri="{FF2B5EF4-FFF2-40B4-BE49-F238E27FC236}">
                      <a16:creationId xmlns:a16="http://schemas.microsoft.com/office/drawing/2014/main" id="{6CE0094E-CFBC-704F-65F4-36ADE857784B}"/>
                    </a:ext>
                  </a:extLst>
                </p:cNvPr>
                <p:cNvSpPr/>
                <p:nvPr/>
              </p:nvSpPr>
              <p:spPr>
                <a:xfrm>
                  <a:off x="4266011" y="2991040"/>
                  <a:ext cx="571" cy="571"/>
                </a:xfrm>
                <a:custGeom>
                  <a:avLst/>
                  <a:gdLst>
                    <a:gd name="connsiteX0" fmla="*/ 571 w 571"/>
                    <a:gd name="connsiteY0" fmla="*/ 572 h 571"/>
                    <a:gd name="connsiteX1" fmla="*/ 0 w 571"/>
                    <a:gd name="connsiteY1" fmla="*/ 0 h 571"/>
                    <a:gd name="connsiteX2" fmla="*/ 571 w 571"/>
                    <a:gd name="connsiteY2" fmla="*/ 572 h 571"/>
                  </a:gdLst>
                  <a:ahLst/>
                  <a:cxnLst>
                    <a:cxn ang="0">
                      <a:pos x="connsiteX0" y="connsiteY0"/>
                    </a:cxn>
                    <a:cxn ang="0">
                      <a:pos x="connsiteX1" y="connsiteY1"/>
                    </a:cxn>
                    <a:cxn ang="0">
                      <a:pos x="connsiteX2" y="connsiteY2"/>
                    </a:cxn>
                  </a:cxnLst>
                  <a:rect l="l" t="t" r="r" b="b"/>
                  <a:pathLst>
                    <a:path w="571" h="571">
                      <a:moveTo>
                        <a:pt x="571" y="572"/>
                      </a:moveTo>
                      <a:cubicBezTo>
                        <a:pt x="381" y="381"/>
                        <a:pt x="190" y="190"/>
                        <a:pt x="0" y="0"/>
                      </a:cubicBezTo>
                      <a:cubicBezTo>
                        <a:pt x="0" y="190"/>
                        <a:pt x="190" y="381"/>
                        <a:pt x="571" y="572"/>
                      </a:cubicBezTo>
                      <a:close/>
                    </a:path>
                  </a:pathLst>
                </a:custGeom>
                <a:solidFill>
                  <a:srgbClr val="FFFFFF"/>
                </a:solidFill>
                <a:ln w="1905" cap="flat">
                  <a:noFill/>
                  <a:prstDash val="solid"/>
                  <a:miter/>
                </a:ln>
              </p:spPr>
              <p:txBody>
                <a:bodyPr rtlCol="0" anchor="ctr"/>
                <a:lstStyle/>
                <a:p>
                  <a:endParaRPr lang="en-US"/>
                </a:p>
              </p:txBody>
            </p:sp>
            <p:sp>
              <p:nvSpPr>
                <p:cNvPr id="18" name="Freeform 565">
                  <a:extLst>
                    <a:ext uri="{FF2B5EF4-FFF2-40B4-BE49-F238E27FC236}">
                      <a16:creationId xmlns:a16="http://schemas.microsoft.com/office/drawing/2014/main" id="{6627B592-1A55-35DD-FF4E-ED90BE6DC980}"/>
                    </a:ext>
                  </a:extLst>
                </p:cNvPr>
                <p:cNvSpPr/>
                <p:nvPr/>
              </p:nvSpPr>
              <p:spPr>
                <a:xfrm>
                  <a:off x="4276298" y="2996945"/>
                  <a:ext cx="761" cy="381"/>
                </a:xfrm>
                <a:custGeom>
                  <a:avLst/>
                  <a:gdLst>
                    <a:gd name="connsiteX0" fmla="*/ 762 w 761"/>
                    <a:gd name="connsiteY0" fmla="*/ 381 h 381"/>
                    <a:gd name="connsiteX1" fmla="*/ 0 w 761"/>
                    <a:gd name="connsiteY1" fmla="*/ 0 h 381"/>
                    <a:gd name="connsiteX2" fmla="*/ 762 w 761"/>
                    <a:gd name="connsiteY2" fmla="*/ 381 h 381"/>
                  </a:gdLst>
                  <a:ahLst/>
                  <a:cxnLst>
                    <a:cxn ang="0">
                      <a:pos x="connsiteX0" y="connsiteY0"/>
                    </a:cxn>
                    <a:cxn ang="0">
                      <a:pos x="connsiteX1" y="connsiteY1"/>
                    </a:cxn>
                    <a:cxn ang="0">
                      <a:pos x="connsiteX2" y="connsiteY2"/>
                    </a:cxn>
                  </a:cxnLst>
                  <a:rect l="l" t="t" r="r" b="b"/>
                  <a:pathLst>
                    <a:path w="761" h="381">
                      <a:moveTo>
                        <a:pt x="762" y="381"/>
                      </a:moveTo>
                      <a:cubicBezTo>
                        <a:pt x="571" y="191"/>
                        <a:pt x="191" y="191"/>
                        <a:pt x="0" y="0"/>
                      </a:cubicBezTo>
                      <a:cubicBezTo>
                        <a:pt x="381" y="191"/>
                        <a:pt x="571" y="381"/>
                        <a:pt x="762" y="381"/>
                      </a:cubicBezTo>
                      <a:close/>
                    </a:path>
                  </a:pathLst>
                </a:custGeom>
                <a:solidFill>
                  <a:srgbClr val="FFFFFF"/>
                </a:solidFill>
                <a:ln w="1905" cap="flat">
                  <a:noFill/>
                  <a:prstDash val="solid"/>
                  <a:miter/>
                </a:ln>
              </p:spPr>
              <p:txBody>
                <a:bodyPr rtlCol="0" anchor="ctr"/>
                <a:lstStyle/>
                <a:p>
                  <a:endParaRPr lang="en-US"/>
                </a:p>
              </p:txBody>
            </p:sp>
            <p:sp>
              <p:nvSpPr>
                <p:cNvPr id="19" name="Freeform 566">
                  <a:extLst>
                    <a:ext uri="{FF2B5EF4-FFF2-40B4-BE49-F238E27FC236}">
                      <a16:creationId xmlns:a16="http://schemas.microsoft.com/office/drawing/2014/main" id="{F884E550-3206-2BDB-A488-7C02C8465FBE}"/>
                    </a:ext>
                  </a:extLst>
                </p:cNvPr>
                <p:cNvSpPr/>
                <p:nvPr/>
              </p:nvSpPr>
              <p:spPr>
                <a:xfrm>
                  <a:off x="4278203" y="2997898"/>
                  <a:ext cx="761" cy="190"/>
                </a:xfrm>
                <a:custGeom>
                  <a:avLst/>
                  <a:gdLst>
                    <a:gd name="connsiteX0" fmla="*/ 762 w 761"/>
                    <a:gd name="connsiteY0" fmla="*/ 191 h 190"/>
                    <a:gd name="connsiteX1" fmla="*/ 0 w 761"/>
                    <a:gd name="connsiteY1" fmla="*/ 0 h 190"/>
                    <a:gd name="connsiteX2" fmla="*/ 762 w 761"/>
                    <a:gd name="connsiteY2" fmla="*/ 191 h 190"/>
                  </a:gdLst>
                  <a:ahLst/>
                  <a:cxnLst>
                    <a:cxn ang="0">
                      <a:pos x="connsiteX0" y="connsiteY0"/>
                    </a:cxn>
                    <a:cxn ang="0">
                      <a:pos x="connsiteX1" y="connsiteY1"/>
                    </a:cxn>
                    <a:cxn ang="0">
                      <a:pos x="connsiteX2" y="connsiteY2"/>
                    </a:cxn>
                  </a:cxnLst>
                  <a:rect l="l" t="t" r="r" b="b"/>
                  <a:pathLst>
                    <a:path w="761" h="190">
                      <a:moveTo>
                        <a:pt x="762" y="191"/>
                      </a:moveTo>
                      <a:cubicBezTo>
                        <a:pt x="571" y="191"/>
                        <a:pt x="191" y="0"/>
                        <a:pt x="0" y="0"/>
                      </a:cubicBezTo>
                      <a:cubicBezTo>
                        <a:pt x="381" y="0"/>
                        <a:pt x="571" y="0"/>
                        <a:pt x="762" y="191"/>
                      </a:cubicBezTo>
                      <a:close/>
                    </a:path>
                  </a:pathLst>
                </a:custGeom>
                <a:solidFill>
                  <a:srgbClr val="FFFFFF"/>
                </a:solidFill>
                <a:ln w="1905" cap="flat">
                  <a:noFill/>
                  <a:prstDash val="solid"/>
                  <a:miter/>
                </a:ln>
              </p:spPr>
              <p:txBody>
                <a:bodyPr rtlCol="0" anchor="ctr"/>
                <a:lstStyle/>
                <a:p>
                  <a:endParaRPr lang="en-US"/>
                </a:p>
              </p:txBody>
            </p:sp>
            <p:sp>
              <p:nvSpPr>
                <p:cNvPr id="20" name="Freeform 567">
                  <a:extLst>
                    <a:ext uri="{FF2B5EF4-FFF2-40B4-BE49-F238E27FC236}">
                      <a16:creationId xmlns:a16="http://schemas.microsoft.com/office/drawing/2014/main" id="{C6591C31-641C-F442-F5AA-EB6F103988F1}"/>
                    </a:ext>
                  </a:extLst>
                </p:cNvPr>
                <p:cNvSpPr/>
                <p:nvPr/>
              </p:nvSpPr>
              <p:spPr>
                <a:xfrm>
                  <a:off x="4264868" y="2990278"/>
                  <a:ext cx="571" cy="571"/>
                </a:xfrm>
                <a:custGeom>
                  <a:avLst/>
                  <a:gdLst>
                    <a:gd name="connsiteX0" fmla="*/ 571 w 571"/>
                    <a:gd name="connsiteY0" fmla="*/ 572 h 571"/>
                    <a:gd name="connsiteX1" fmla="*/ 0 w 571"/>
                    <a:gd name="connsiteY1" fmla="*/ 0 h 571"/>
                    <a:gd name="connsiteX2" fmla="*/ 571 w 571"/>
                    <a:gd name="connsiteY2" fmla="*/ 572 h 571"/>
                  </a:gdLst>
                  <a:ahLst/>
                  <a:cxnLst>
                    <a:cxn ang="0">
                      <a:pos x="connsiteX0" y="connsiteY0"/>
                    </a:cxn>
                    <a:cxn ang="0">
                      <a:pos x="connsiteX1" y="connsiteY1"/>
                    </a:cxn>
                    <a:cxn ang="0">
                      <a:pos x="connsiteX2" y="connsiteY2"/>
                    </a:cxn>
                  </a:cxnLst>
                  <a:rect l="l" t="t" r="r" b="b"/>
                  <a:pathLst>
                    <a:path w="571" h="571">
                      <a:moveTo>
                        <a:pt x="571" y="572"/>
                      </a:moveTo>
                      <a:cubicBezTo>
                        <a:pt x="381" y="381"/>
                        <a:pt x="191" y="191"/>
                        <a:pt x="0" y="0"/>
                      </a:cubicBezTo>
                      <a:cubicBezTo>
                        <a:pt x="191" y="191"/>
                        <a:pt x="381" y="381"/>
                        <a:pt x="571" y="572"/>
                      </a:cubicBezTo>
                      <a:close/>
                    </a:path>
                  </a:pathLst>
                </a:custGeom>
                <a:solidFill>
                  <a:srgbClr val="FFFFFF"/>
                </a:solidFill>
                <a:ln w="1905" cap="flat">
                  <a:noFill/>
                  <a:prstDash val="solid"/>
                  <a:miter/>
                </a:ln>
              </p:spPr>
              <p:txBody>
                <a:bodyPr rtlCol="0" anchor="ctr"/>
                <a:lstStyle/>
                <a:p>
                  <a:endParaRPr lang="en-US"/>
                </a:p>
              </p:txBody>
            </p:sp>
            <p:sp>
              <p:nvSpPr>
                <p:cNvPr id="21" name="Freeform 568">
                  <a:extLst>
                    <a:ext uri="{FF2B5EF4-FFF2-40B4-BE49-F238E27FC236}">
                      <a16:creationId xmlns:a16="http://schemas.microsoft.com/office/drawing/2014/main" id="{11D5DAFD-84D2-77F0-895F-B4BB61AA9ACA}"/>
                    </a:ext>
                  </a:extLst>
                </p:cNvPr>
                <p:cNvSpPr/>
                <p:nvPr/>
              </p:nvSpPr>
              <p:spPr>
                <a:xfrm>
                  <a:off x="4272868" y="2995422"/>
                  <a:ext cx="762" cy="380"/>
                </a:xfrm>
                <a:custGeom>
                  <a:avLst/>
                  <a:gdLst>
                    <a:gd name="connsiteX0" fmla="*/ 762 w 762"/>
                    <a:gd name="connsiteY0" fmla="*/ 381 h 380"/>
                    <a:gd name="connsiteX1" fmla="*/ 0 w 762"/>
                    <a:gd name="connsiteY1" fmla="*/ 0 h 380"/>
                    <a:gd name="connsiteX2" fmla="*/ 762 w 762"/>
                    <a:gd name="connsiteY2" fmla="*/ 381 h 380"/>
                  </a:gdLst>
                  <a:ahLst/>
                  <a:cxnLst>
                    <a:cxn ang="0">
                      <a:pos x="connsiteX0" y="connsiteY0"/>
                    </a:cxn>
                    <a:cxn ang="0">
                      <a:pos x="connsiteX1" y="connsiteY1"/>
                    </a:cxn>
                    <a:cxn ang="0">
                      <a:pos x="connsiteX2" y="connsiteY2"/>
                    </a:cxn>
                  </a:cxnLst>
                  <a:rect l="l" t="t" r="r" b="b"/>
                  <a:pathLst>
                    <a:path w="762" h="380">
                      <a:moveTo>
                        <a:pt x="762" y="381"/>
                      </a:moveTo>
                      <a:cubicBezTo>
                        <a:pt x="572" y="190"/>
                        <a:pt x="381" y="190"/>
                        <a:pt x="0" y="0"/>
                      </a:cubicBezTo>
                      <a:cubicBezTo>
                        <a:pt x="381" y="190"/>
                        <a:pt x="572" y="381"/>
                        <a:pt x="762" y="381"/>
                      </a:cubicBezTo>
                      <a:close/>
                    </a:path>
                  </a:pathLst>
                </a:custGeom>
                <a:solidFill>
                  <a:srgbClr val="FFFFFF"/>
                </a:solidFill>
                <a:ln w="1905" cap="flat">
                  <a:noFill/>
                  <a:prstDash val="solid"/>
                  <a:miter/>
                </a:ln>
              </p:spPr>
              <p:txBody>
                <a:bodyPr rtlCol="0" anchor="ctr"/>
                <a:lstStyle/>
                <a:p>
                  <a:endParaRPr lang="en-US"/>
                </a:p>
              </p:txBody>
            </p:sp>
            <p:sp>
              <p:nvSpPr>
                <p:cNvPr id="22" name="Freeform 569">
                  <a:extLst>
                    <a:ext uri="{FF2B5EF4-FFF2-40B4-BE49-F238E27FC236}">
                      <a16:creationId xmlns:a16="http://schemas.microsoft.com/office/drawing/2014/main" id="{4D615ED7-20EC-E7FC-890E-52286C4A141A}"/>
                    </a:ext>
                  </a:extLst>
                </p:cNvPr>
                <p:cNvSpPr/>
                <p:nvPr/>
              </p:nvSpPr>
              <p:spPr>
                <a:xfrm>
                  <a:off x="4274583" y="2996184"/>
                  <a:ext cx="761" cy="380"/>
                </a:xfrm>
                <a:custGeom>
                  <a:avLst/>
                  <a:gdLst>
                    <a:gd name="connsiteX0" fmla="*/ 762 w 761"/>
                    <a:gd name="connsiteY0" fmla="*/ 381 h 380"/>
                    <a:gd name="connsiteX1" fmla="*/ 0 w 761"/>
                    <a:gd name="connsiteY1" fmla="*/ 0 h 380"/>
                    <a:gd name="connsiteX2" fmla="*/ 762 w 761"/>
                    <a:gd name="connsiteY2" fmla="*/ 381 h 380"/>
                  </a:gdLst>
                  <a:ahLst/>
                  <a:cxnLst>
                    <a:cxn ang="0">
                      <a:pos x="connsiteX0" y="connsiteY0"/>
                    </a:cxn>
                    <a:cxn ang="0">
                      <a:pos x="connsiteX1" y="connsiteY1"/>
                    </a:cxn>
                    <a:cxn ang="0">
                      <a:pos x="connsiteX2" y="connsiteY2"/>
                    </a:cxn>
                  </a:cxnLst>
                  <a:rect l="l" t="t" r="r" b="b"/>
                  <a:pathLst>
                    <a:path w="761" h="380">
                      <a:moveTo>
                        <a:pt x="762" y="381"/>
                      </a:moveTo>
                      <a:cubicBezTo>
                        <a:pt x="571" y="190"/>
                        <a:pt x="190" y="190"/>
                        <a:pt x="0" y="0"/>
                      </a:cubicBezTo>
                      <a:cubicBezTo>
                        <a:pt x="381" y="190"/>
                        <a:pt x="571" y="381"/>
                        <a:pt x="762" y="381"/>
                      </a:cubicBezTo>
                      <a:close/>
                    </a:path>
                  </a:pathLst>
                </a:custGeom>
                <a:solidFill>
                  <a:srgbClr val="FFFFFF"/>
                </a:solidFill>
                <a:ln w="1905" cap="flat">
                  <a:noFill/>
                  <a:prstDash val="solid"/>
                  <a:miter/>
                </a:ln>
              </p:spPr>
              <p:txBody>
                <a:bodyPr rtlCol="0" anchor="ctr"/>
                <a:lstStyle/>
                <a:p>
                  <a:endParaRPr lang="en-US"/>
                </a:p>
              </p:txBody>
            </p:sp>
            <p:sp>
              <p:nvSpPr>
                <p:cNvPr id="23" name="Freeform 570">
                  <a:extLst>
                    <a:ext uri="{FF2B5EF4-FFF2-40B4-BE49-F238E27FC236}">
                      <a16:creationId xmlns:a16="http://schemas.microsoft.com/office/drawing/2014/main" id="{4D417219-F7D4-1794-2275-FBA9D323FBCF}"/>
                    </a:ext>
                  </a:extLst>
                </p:cNvPr>
                <p:cNvSpPr/>
                <p:nvPr/>
              </p:nvSpPr>
              <p:spPr>
                <a:xfrm>
                  <a:off x="4260296" y="2983420"/>
                  <a:ext cx="380" cy="952"/>
                </a:xfrm>
                <a:custGeom>
                  <a:avLst/>
                  <a:gdLst>
                    <a:gd name="connsiteX0" fmla="*/ 381 w 380"/>
                    <a:gd name="connsiteY0" fmla="*/ 953 h 952"/>
                    <a:gd name="connsiteX1" fmla="*/ 0 w 380"/>
                    <a:gd name="connsiteY1" fmla="*/ 0 h 952"/>
                    <a:gd name="connsiteX2" fmla="*/ 381 w 380"/>
                    <a:gd name="connsiteY2" fmla="*/ 953 h 952"/>
                  </a:gdLst>
                  <a:ahLst/>
                  <a:cxnLst>
                    <a:cxn ang="0">
                      <a:pos x="connsiteX0" y="connsiteY0"/>
                    </a:cxn>
                    <a:cxn ang="0">
                      <a:pos x="connsiteX1" y="connsiteY1"/>
                    </a:cxn>
                    <a:cxn ang="0">
                      <a:pos x="connsiteX2" y="connsiteY2"/>
                    </a:cxn>
                  </a:cxnLst>
                  <a:rect l="l" t="t" r="r" b="b"/>
                  <a:pathLst>
                    <a:path w="380" h="952">
                      <a:moveTo>
                        <a:pt x="381" y="953"/>
                      </a:moveTo>
                      <a:cubicBezTo>
                        <a:pt x="190" y="572"/>
                        <a:pt x="190" y="381"/>
                        <a:pt x="0" y="0"/>
                      </a:cubicBezTo>
                      <a:cubicBezTo>
                        <a:pt x="190" y="381"/>
                        <a:pt x="190" y="572"/>
                        <a:pt x="381" y="953"/>
                      </a:cubicBezTo>
                      <a:close/>
                    </a:path>
                  </a:pathLst>
                </a:custGeom>
                <a:solidFill>
                  <a:srgbClr val="FFFFFF"/>
                </a:solidFill>
                <a:ln w="1905" cap="flat">
                  <a:noFill/>
                  <a:prstDash val="solid"/>
                  <a:miter/>
                </a:ln>
              </p:spPr>
              <p:txBody>
                <a:bodyPr rtlCol="0" anchor="ctr"/>
                <a:lstStyle/>
                <a:p>
                  <a:endParaRPr lang="en-US"/>
                </a:p>
              </p:txBody>
            </p:sp>
            <p:sp>
              <p:nvSpPr>
                <p:cNvPr id="24" name="Freeform 571">
                  <a:extLst>
                    <a:ext uri="{FF2B5EF4-FFF2-40B4-BE49-F238E27FC236}">
                      <a16:creationId xmlns:a16="http://schemas.microsoft.com/office/drawing/2014/main" id="{8A023C57-4F28-022E-3CF6-0385195DEC46}"/>
                    </a:ext>
                  </a:extLst>
                </p:cNvPr>
                <p:cNvSpPr/>
                <p:nvPr/>
              </p:nvSpPr>
              <p:spPr>
                <a:xfrm>
                  <a:off x="4259010" y="2976181"/>
                  <a:ext cx="142" cy="1142"/>
                </a:xfrm>
                <a:custGeom>
                  <a:avLst/>
                  <a:gdLst>
                    <a:gd name="connsiteX0" fmla="*/ 143 w 142"/>
                    <a:gd name="connsiteY0" fmla="*/ 1143 h 1142"/>
                    <a:gd name="connsiteX1" fmla="*/ 143 w 142"/>
                    <a:gd name="connsiteY1" fmla="*/ 0 h 1142"/>
                    <a:gd name="connsiteX2" fmla="*/ 143 w 142"/>
                    <a:gd name="connsiteY2" fmla="*/ 1143 h 1142"/>
                  </a:gdLst>
                  <a:ahLst/>
                  <a:cxnLst>
                    <a:cxn ang="0">
                      <a:pos x="connsiteX0" y="connsiteY0"/>
                    </a:cxn>
                    <a:cxn ang="0">
                      <a:pos x="connsiteX1" y="connsiteY1"/>
                    </a:cxn>
                    <a:cxn ang="0">
                      <a:pos x="connsiteX2" y="connsiteY2"/>
                    </a:cxn>
                  </a:cxnLst>
                  <a:rect l="l" t="t" r="r" b="b"/>
                  <a:pathLst>
                    <a:path w="142" h="1142">
                      <a:moveTo>
                        <a:pt x="143" y="1143"/>
                      </a:moveTo>
                      <a:cubicBezTo>
                        <a:pt x="143" y="762"/>
                        <a:pt x="143" y="381"/>
                        <a:pt x="143" y="0"/>
                      </a:cubicBezTo>
                      <a:cubicBezTo>
                        <a:pt x="-48" y="381"/>
                        <a:pt x="-48" y="762"/>
                        <a:pt x="143" y="1143"/>
                      </a:cubicBezTo>
                      <a:close/>
                    </a:path>
                  </a:pathLst>
                </a:custGeom>
                <a:solidFill>
                  <a:srgbClr val="FFFFFF"/>
                </a:solidFill>
                <a:ln w="1905" cap="flat">
                  <a:noFill/>
                  <a:prstDash val="solid"/>
                  <a:miter/>
                </a:ln>
              </p:spPr>
              <p:txBody>
                <a:bodyPr rtlCol="0" anchor="ctr"/>
                <a:lstStyle/>
                <a:p>
                  <a:endParaRPr lang="en-US"/>
                </a:p>
              </p:txBody>
            </p:sp>
            <p:sp>
              <p:nvSpPr>
                <p:cNvPr id="25" name="Freeform 572">
                  <a:extLst>
                    <a:ext uri="{FF2B5EF4-FFF2-40B4-BE49-F238E27FC236}">
                      <a16:creationId xmlns:a16="http://schemas.microsoft.com/office/drawing/2014/main" id="{0C0DA9A5-767A-FA3E-1E9D-BBA56831A385}"/>
                    </a:ext>
                  </a:extLst>
                </p:cNvPr>
                <p:cNvSpPr/>
                <p:nvPr/>
              </p:nvSpPr>
              <p:spPr>
                <a:xfrm>
                  <a:off x="4258962" y="2967227"/>
                  <a:ext cx="952" cy="8762"/>
                </a:xfrm>
                <a:custGeom>
                  <a:avLst/>
                  <a:gdLst>
                    <a:gd name="connsiteX0" fmla="*/ 0 w 952"/>
                    <a:gd name="connsiteY0" fmla="*/ 8763 h 8762"/>
                    <a:gd name="connsiteX1" fmla="*/ 953 w 952"/>
                    <a:gd name="connsiteY1" fmla="*/ 0 h 8762"/>
                    <a:gd name="connsiteX2" fmla="*/ 0 w 952"/>
                    <a:gd name="connsiteY2" fmla="*/ 8763 h 8762"/>
                  </a:gdLst>
                  <a:ahLst/>
                  <a:cxnLst>
                    <a:cxn ang="0">
                      <a:pos x="connsiteX0" y="connsiteY0"/>
                    </a:cxn>
                    <a:cxn ang="0">
                      <a:pos x="connsiteX1" y="connsiteY1"/>
                    </a:cxn>
                    <a:cxn ang="0">
                      <a:pos x="connsiteX2" y="connsiteY2"/>
                    </a:cxn>
                  </a:cxnLst>
                  <a:rect l="l" t="t" r="r" b="b"/>
                  <a:pathLst>
                    <a:path w="952" h="8762">
                      <a:moveTo>
                        <a:pt x="0" y="8763"/>
                      </a:moveTo>
                      <a:cubicBezTo>
                        <a:pt x="0" y="6096"/>
                        <a:pt x="191" y="3239"/>
                        <a:pt x="953" y="0"/>
                      </a:cubicBezTo>
                      <a:cubicBezTo>
                        <a:pt x="381" y="3239"/>
                        <a:pt x="0" y="6096"/>
                        <a:pt x="0" y="8763"/>
                      </a:cubicBezTo>
                      <a:close/>
                    </a:path>
                  </a:pathLst>
                </a:custGeom>
                <a:solidFill>
                  <a:srgbClr val="FFFFFF"/>
                </a:solidFill>
                <a:ln w="1905" cap="flat">
                  <a:noFill/>
                  <a:prstDash val="solid"/>
                  <a:miter/>
                </a:ln>
              </p:spPr>
              <p:txBody>
                <a:bodyPr rtlCol="0" anchor="ctr"/>
                <a:lstStyle/>
                <a:p>
                  <a:endParaRPr lang="en-US"/>
                </a:p>
              </p:txBody>
            </p:sp>
            <p:sp>
              <p:nvSpPr>
                <p:cNvPr id="26" name="Freeform 573">
                  <a:extLst>
                    <a:ext uri="{FF2B5EF4-FFF2-40B4-BE49-F238E27FC236}">
                      <a16:creationId xmlns:a16="http://schemas.microsoft.com/office/drawing/2014/main" id="{22FAB1BD-3AD2-81AF-3EEA-394497F3FCCE}"/>
                    </a:ext>
                  </a:extLst>
                </p:cNvPr>
                <p:cNvSpPr/>
                <p:nvPr/>
              </p:nvSpPr>
              <p:spPr>
                <a:xfrm>
                  <a:off x="4258962" y="2977515"/>
                  <a:ext cx="190" cy="1142"/>
                </a:xfrm>
                <a:custGeom>
                  <a:avLst/>
                  <a:gdLst>
                    <a:gd name="connsiteX0" fmla="*/ 191 w 190"/>
                    <a:gd name="connsiteY0" fmla="*/ 1143 h 1142"/>
                    <a:gd name="connsiteX1" fmla="*/ 0 w 190"/>
                    <a:gd name="connsiteY1" fmla="*/ 0 h 1142"/>
                    <a:gd name="connsiteX2" fmla="*/ 191 w 190"/>
                    <a:gd name="connsiteY2" fmla="*/ 1143 h 1142"/>
                  </a:gdLst>
                  <a:ahLst/>
                  <a:cxnLst>
                    <a:cxn ang="0">
                      <a:pos x="connsiteX0" y="connsiteY0"/>
                    </a:cxn>
                    <a:cxn ang="0">
                      <a:pos x="connsiteX1" y="connsiteY1"/>
                    </a:cxn>
                    <a:cxn ang="0">
                      <a:pos x="connsiteX2" y="connsiteY2"/>
                    </a:cxn>
                  </a:cxnLst>
                  <a:rect l="l" t="t" r="r" b="b"/>
                  <a:pathLst>
                    <a:path w="190" h="1142">
                      <a:moveTo>
                        <a:pt x="191" y="1143"/>
                      </a:moveTo>
                      <a:cubicBezTo>
                        <a:pt x="191" y="762"/>
                        <a:pt x="191" y="381"/>
                        <a:pt x="0" y="0"/>
                      </a:cubicBezTo>
                      <a:cubicBezTo>
                        <a:pt x="191" y="381"/>
                        <a:pt x="191" y="762"/>
                        <a:pt x="191" y="1143"/>
                      </a:cubicBezTo>
                      <a:close/>
                    </a:path>
                  </a:pathLst>
                </a:custGeom>
                <a:solidFill>
                  <a:srgbClr val="FFFFFF"/>
                </a:solidFill>
                <a:ln w="1905" cap="flat">
                  <a:noFill/>
                  <a:prstDash val="solid"/>
                  <a:miter/>
                </a:ln>
              </p:spPr>
              <p:txBody>
                <a:bodyPr rtlCol="0" anchor="ctr"/>
                <a:lstStyle/>
                <a:p>
                  <a:endParaRPr lang="en-US"/>
                </a:p>
              </p:txBody>
            </p:sp>
            <p:sp>
              <p:nvSpPr>
                <p:cNvPr id="27" name="Freeform 574">
                  <a:extLst>
                    <a:ext uri="{FF2B5EF4-FFF2-40B4-BE49-F238E27FC236}">
                      <a16:creationId xmlns:a16="http://schemas.microsoft.com/office/drawing/2014/main" id="{DFC7A085-48A2-0185-043C-131A10A72E08}"/>
                    </a:ext>
                  </a:extLst>
                </p:cNvPr>
                <p:cNvSpPr/>
                <p:nvPr/>
              </p:nvSpPr>
              <p:spPr>
                <a:xfrm>
                  <a:off x="4465655" y="2645664"/>
                  <a:ext cx="32956" cy="35242"/>
                </a:xfrm>
                <a:custGeom>
                  <a:avLst/>
                  <a:gdLst>
                    <a:gd name="connsiteX0" fmla="*/ 32956 w 32956"/>
                    <a:gd name="connsiteY0" fmla="*/ 35243 h 35242"/>
                    <a:gd name="connsiteX1" fmla="*/ 0 w 32956"/>
                    <a:gd name="connsiteY1" fmla="*/ 0 h 35242"/>
                    <a:gd name="connsiteX2" fmla="*/ 32956 w 32956"/>
                    <a:gd name="connsiteY2" fmla="*/ 35243 h 35242"/>
                  </a:gdLst>
                  <a:ahLst/>
                  <a:cxnLst>
                    <a:cxn ang="0">
                      <a:pos x="connsiteX0" y="connsiteY0"/>
                    </a:cxn>
                    <a:cxn ang="0">
                      <a:pos x="connsiteX1" y="connsiteY1"/>
                    </a:cxn>
                    <a:cxn ang="0">
                      <a:pos x="connsiteX2" y="connsiteY2"/>
                    </a:cxn>
                  </a:cxnLst>
                  <a:rect l="l" t="t" r="r" b="b"/>
                  <a:pathLst>
                    <a:path w="32956" h="35242">
                      <a:moveTo>
                        <a:pt x="32956" y="35243"/>
                      </a:moveTo>
                      <a:cubicBezTo>
                        <a:pt x="24765" y="22288"/>
                        <a:pt x="13716" y="10287"/>
                        <a:pt x="0" y="0"/>
                      </a:cubicBezTo>
                      <a:cubicBezTo>
                        <a:pt x="13716" y="10287"/>
                        <a:pt x="24575" y="22288"/>
                        <a:pt x="32956" y="35243"/>
                      </a:cubicBezTo>
                      <a:close/>
                    </a:path>
                  </a:pathLst>
                </a:custGeom>
                <a:solidFill>
                  <a:srgbClr val="FFFFFF"/>
                </a:solidFill>
                <a:ln w="1905" cap="flat">
                  <a:noFill/>
                  <a:prstDash val="solid"/>
                  <a:miter/>
                </a:ln>
              </p:spPr>
              <p:txBody>
                <a:bodyPr rtlCol="0" anchor="ctr"/>
                <a:lstStyle/>
                <a:p>
                  <a:endParaRPr lang="en-US"/>
                </a:p>
              </p:txBody>
            </p:sp>
            <p:sp>
              <p:nvSpPr>
                <p:cNvPr id="28" name="Freeform 575">
                  <a:extLst>
                    <a:ext uri="{FF2B5EF4-FFF2-40B4-BE49-F238E27FC236}">
                      <a16:creationId xmlns:a16="http://schemas.microsoft.com/office/drawing/2014/main" id="{D79D4704-152E-A0DA-686E-FCB5829C76EE}"/>
                    </a:ext>
                  </a:extLst>
                </p:cNvPr>
                <p:cNvSpPr/>
                <p:nvPr/>
              </p:nvSpPr>
              <p:spPr>
                <a:xfrm>
                  <a:off x="4153205" y="2608542"/>
                  <a:ext cx="323336" cy="358684"/>
                </a:xfrm>
                <a:custGeom>
                  <a:avLst/>
                  <a:gdLst>
                    <a:gd name="connsiteX0" fmla="*/ 92232 w 323336"/>
                    <a:gd name="connsiteY0" fmla="*/ 201904 h 358684"/>
                    <a:gd name="connsiteX1" fmla="*/ 142905 w 323336"/>
                    <a:gd name="connsiteY1" fmla="*/ 155802 h 358684"/>
                    <a:gd name="connsiteX2" fmla="*/ 162907 w 323336"/>
                    <a:gd name="connsiteY2" fmla="*/ 125894 h 358684"/>
                    <a:gd name="connsiteX3" fmla="*/ 202341 w 323336"/>
                    <a:gd name="connsiteY3" fmla="*/ 124942 h 358684"/>
                    <a:gd name="connsiteX4" fmla="*/ 235107 w 323336"/>
                    <a:gd name="connsiteY4" fmla="*/ 206666 h 358684"/>
                    <a:gd name="connsiteX5" fmla="*/ 207103 w 323336"/>
                    <a:gd name="connsiteY5" fmla="*/ 243242 h 358684"/>
                    <a:gd name="connsiteX6" fmla="*/ 140047 w 323336"/>
                    <a:gd name="connsiteY6" fmla="*/ 301725 h 358684"/>
                    <a:gd name="connsiteX7" fmla="*/ 109186 w 323336"/>
                    <a:gd name="connsiteY7" fmla="*/ 349350 h 358684"/>
                    <a:gd name="connsiteX8" fmla="*/ 106900 w 323336"/>
                    <a:gd name="connsiteY8" fmla="*/ 358685 h 358684"/>
                    <a:gd name="connsiteX9" fmla="*/ 119092 w 323336"/>
                    <a:gd name="connsiteY9" fmla="*/ 356780 h 358684"/>
                    <a:gd name="connsiteX10" fmla="*/ 176433 w 323336"/>
                    <a:gd name="connsiteY10" fmla="*/ 337349 h 358684"/>
                    <a:gd name="connsiteX11" fmla="*/ 265015 w 323336"/>
                    <a:gd name="connsiteY11" fmla="*/ 259054 h 358684"/>
                    <a:gd name="connsiteX12" fmla="*/ 290542 w 323336"/>
                    <a:gd name="connsiteY12" fmla="*/ 217334 h 358684"/>
                    <a:gd name="connsiteX13" fmla="*/ 316069 w 323336"/>
                    <a:gd name="connsiteY13" fmla="*/ 154088 h 358684"/>
                    <a:gd name="connsiteX14" fmla="*/ 312640 w 323336"/>
                    <a:gd name="connsiteY14" fmla="*/ 37121 h 358684"/>
                    <a:gd name="connsiteX15" fmla="*/ 299305 w 323336"/>
                    <a:gd name="connsiteY15" fmla="*/ 27977 h 358684"/>
                    <a:gd name="connsiteX16" fmla="*/ 109948 w 323336"/>
                    <a:gd name="connsiteY16" fmla="*/ 19976 h 358684"/>
                    <a:gd name="connsiteX17" fmla="*/ 2125 w 323336"/>
                    <a:gd name="connsiteY17" fmla="*/ 144563 h 358684"/>
                    <a:gd name="connsiteX18" fmla="*/ 6697 w 323336"/>
                    <a:gd name="connsiteY18" fmla="*/ 172185 h 358684"/>
                    <a:gd name="connsiteX19" fmla="*/ 92232 w 323336"/>
                    <a:gd name="connsiteY19" fmla="*/ 201904 h 3586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323336" h="358684">
                      <a:moveTo>
                        <a:pt x="92232" y="201904"/>
                      </a:moveTo>
                      <a:cubicBezTo>
                        <a:pt x="132237" y="200951"/>
                        <a:pt x="137952" y="195427"/>
                        <a:pt x="142905" y="155802"/>
                      </a:cubicBezTo>
                      <a:cubicBezTo>
                        <a:pt x="144619" y="142277"/>
                        <a:pt x="149382" y="130466"/>
                        <a:pt x="162907" y="125894"/>
                      </a:cubicBezTo>
                      <a:cubicBezTo>
                        <a:pt x="175671" y="121512"/>
                        <a:pt x="188815" y="120941"/>
                        <a:pt x="202341" y="124942"/>
                      </a:cubicBezTo>
                      <a:cubicBezTo>
                        <a:pt x="231297" y="133705"/>
                        <a:pt x="248061" y="178853"/>
                        <a:pt x="235107" y="206666"/>
                      </a:cubicBezTo>
                      <a:cubicBezTo>
                        <a:pt x="228439" y="221144"/>
                        <a:pt x="219105" y="232765"/>
                        <a:pt x="207103" y="243242"/>
                      </a:cubicBezTo>
                      <a:cubicBezTo>
                        <a:pt x="184815" y="262673"/>
                        <a:pt x="159097" y="278485"/>
                        <a:pt x="140047" y="301725"/>
                      </a:cubicBezTo>
                      <a:cubicBezTo>
                        <a:pt x="127855" y="316394"/>
                        <a:pt x="114901" y="330300"/>
                        <a:pt x="109186" y="349350"/>
                      </a:cubicBezTo>
                      <a:cubicBezTo>
                        <a:pt x="108234" y="352780"/>
                        <a:pt x="107472" y="355827"/>
                        <a:pt x="106900" y="358685"/>
                      </a:cubicBezTo>
                      <a:cubicBezTo>
                        <a:pt x="110901" y="358114"/>
                        <a:pt x="115092" y="357352"/>
                        <a:pt x="119092" y="356780"/>
                      </a:cubicBezTo>
                      <a:cubicBezTo>
                        <a:pt x="139285" y="353160"/>
                        <a:pt x="157764" y="345731"/>
                        <a:pt x="176433" y="337349"/>
                      </a:cubicBezTo>
                      <a:cubicBezTo>
                        <a:pt x="213580" y="320585"/>
                        <a:pt x="241012" y="291057"/>
                        <a:pt x="265015" y="259054"/>
                      </a:cubicBezTo>
                      <a:cubicBezTo>
                        <a:pt x="274731" y="246100"/>
                        <a:pt x="283113" y="231812"/>
                        <a:pt x="290542" y="217334"/>
                      </a:cubicBezTo>
                      <a:cubicBezTo>
                        <a:pt x="300829" y="197141"/>
                        <a:pt x="310354" y="175995"/>
                        <a:pt x="316069" y="154088"/>
                      </a:cubicBezTo>
                      <a:cubicBezTo>
                        <a:pt x="326356" y="114845"/>
                        <a:pt x="326166" y="74650"/>
                        <a:pt x="312640" y="37121"/>
                      </a:cubicBezTo>
                      <a:cubicBezTo>
                        <a:pt x="308449" y="33882"/>
                        <a:pt x="303877" y="30835"/>
                        <a:pt x="299305" y="27977"/>
                      </a:cubicBezTo>
                      <a:cubicBezTo>
                        <a:pt x="237774" y="-9170"/>
                        <a:pt x="173385" y="-6694"/>
                        <a:pt x="109948" y="19976"/>
                      </a:cubicBezTo>
                      <a:cubicBezTo>
                        <a:pt x="54513" y="43217"/>
                        <a:pt x="22890" y="89699"/>
                        <a:pt x="2125" y="144563"/>
                      </a:cubicBezTo>
                      <a:cubicBezTo>
                        <a:pt x="-1875" y="155040"/>
                        <a:pt x="-161" y="164185"/>
                        <a:pt x="6697" y="172185"/>
                      </a:cubicBezTo>
                      <a:cubicBezTo>
                        <a:pt x="17937" y="185711"/>
                        <a:pt x="46512" y="206095"/>
                        <a:pt x="92232" y="201904"/>
                      </a:cubicBezTo>
                      <a:close/>
                    </a:path>
                  </a:pathLst>
                </a:custGeom>
                <a:solidFill>
                  <a:schemeClr val="accent2"/>
                </a:solidFill>
                <a:ln w="1905" cap="flat">
                  <a:noFill/>
                  <a:prstDash val="solid"/>
                  <a:miter/>
                </a:ln>
              </p:spPr>
              <p:txBody>
                <a:bodyPr rtlCol="0" anchor="ctr"/>
                <a:lstStyle/>
                <a:p>
                  <a:endParaRPr lang="en-US"/>
                </a:p>
              </p:txBody>
            </p:sp>
            <p:sp>
              <p:nvSpPr>
                <p:cNvPr id="29" name="Freeform 576">
                  <a:extLst>
                    <a:ext uri="{FF2B5EF4-FFF2-40B4-BE49-F238E27FC236}">
                      <a16:creationId xmlns:a16="http://schemas.microsoft.com/office/drawing/2014/main" id="{A9FA33F5-34C9-CC5E-E6D0-439CE8562000}"/>
                    </a:ext>
                  </a:extLst>
                </p:cNvPr>
                <p:cNvSpPr/>
                <p:nvPr/>
              </p:nvSpPr>
              <p:spPr>
                <a:xfrm>
                  <a:off x="4261820" y="2986659"/>
                  <a:ext cx="571" cy="761"/>
                </a:xfrm>
                <a:custGeom>
                  <a:avLst/>
                  <a:gdLst>
                    <a:gd name="connsiteX0" fmla="*/ 571 w 571"/>
                    <a:gd name="connsiteY0" fmla="*/ 762 h 761"/>
                    <a:gd name="connsiteX1" fmla="*/ 0 w 571"/>
                    <a:gd name="connsiteY1" fmla="*/ 0 h 761"/>
                    <a:gd name="connsiteX2" fmla="*/ 571 w 571"/>
                    <a:gd name="connsiteY2" fmla="*/ 762 h 761"/>
                  </a:gdLst>
                  <a:ahLst/>
                  <a:cxnLst>
                    <a:cxn ang="0">
                      <a:pos x="connsiteX0" y="connsiteY0"/>
                    </a:cxn>
                    <a:cxn ang="0">
                      <a:pos x="connsiteX1" y="connsiteY1"/>
                    </a:cxn>
                    <a:cxn ang="0">
                      <a:pos x="connsiteX2" y="connsiteY2"/>
                    </a:cxn>
                  </a:cxnLst>
                  <a:rect l="l" t="t" r="r" b="b"/>
                  <a:pathLst>
                    <a:path w="571" h="761">
                      <a:moveTo>
                        <a:pt x="571" y="762"/>
                      </a:moveTo>
                      <a:cubicBezTo>
                        <a:pt x="381" y="571"/>
                        <a:pt x="191" y="190"/>
                        <a:pt x="0" y="0"/>
                      </a:cubicBezTo>
                      <a:cubicBezTo>
                        <a:pt x="191" y="190"/>
                        <a:pt x="381" y="571"/>
                        <a:pt x="571" y="762"/>
                      </a:cubicBezTo>
                      <a:close/>
                    </a:path>
                  </a:pathLst>
                </a:custGeom>
                <a:solidFill>
                  <a:srgbClr val="FFFFFF"/>
                </a:solidFill>
                <a:ln w="1905" cap="flat">
                  <a:noFill/>
                  <a:prstDash val="solid"/>
                  <a:miter/>
                </a:ln>
              </p:spPr>
              <p:txBody>
                <a:bodyPr rtlCol="0" anchor="ctr"/>
                <a:lstStyle/>
                <a:p>
                  <a:endParaRPr lang="en-US"/>
                </a:p>
              </p:txBody>
            </p:sp>
            <p:sp>
              <p:nvSpPr>
                <p:cNvPr id="30" name="Freeform 577">
                  <a:extLst>
                    <a:ext uri="{FF2B5EF4-FFF2-40B4-BE49-F238E27FC236}">
                      <a16:creationId xmlns:a16="http://schemas.microsoft.com/office/drawing/2014/main" id="{C0533774-F01A-D7BA-B222-1F2606D8A91E}"/>
                    </a:ext>
                  </a:extLst>
                </p:cNvPr>
                <p:cNvSpPr/>
                <p:nvPr/>
              </p:nvSpPr>
              <p:spPr>
                <a:xfrm>
                  <a:off x="4261438" y="2985706"/>
                  <a:ext cx="381" cy="761"/>
                </a:xfrm>
                <a:custGeom>
                  <a:avLst/>
                  <a:gdLst>
                    <a:gd name="connsiteX0" fmla="*/ 381 w 381"/>
                    <a:gd name="connsiteY0" fmla="*/ 762 h 761"/>
                    <a:gd name="connsiteX1" fmla="*/ 0 w 381"/>
                    <a:gd name="connsiteY1" fmla="*/ 0 h 761"/>
                    <a:gd name="connsiteX2" fmla="*/ 381 w 381"/>
                    <a:gd name="connsiteY2" fmla="*/ 762 h 761"/>
                  </a:gdLst>
                  <a:ahLst/>
                  <a:cxnLst>
                    <a:cxn ang="0">
                      <a:pos x="connsiteX0" y="connsiteY0"/>
                    </a:cxn>
                    <a:cxn ang="0">
                      <a:pos x="connsiteX1" y="connsiteY1"/>
                    </a:cxn>
                    <a:cxn ang="0">
                      <a:pos x="connsiteX2" y="connsiteY2"/>
                    </a:cxn>
                  </a:cxnLst>
                  <a:rect l="l" t="t" r="r" b="b"/>
                  <a:pathLst>
                    <a:path w="381" h="761">
                      <a:moveTo>
                        <a:pt x="381" y="762"/>
                      </a:moveTo>
                      <a:cubicBezTo>
                        <a:pt x="191" y="571"/>
                        <a:pt x="0" y="190"/>
                        <a:pt x="0" y="0"/>
                      </a:cubicBezTo>
                      <a:cubicBezTo>
                        <a:pt x="0" y="190"/>
                        <a:pt x="191" y="381"/>
                        <a:pt x="381" y="762"/>
                      </a:cubicBezTo>
                      <a:close/>
                    </a:path>
                  </a:pathLst>
                </a:custGeom>
                <a:solidFill>
                  <a:srgbClr val="FFFFFF"/>
                </a:solidFill>
                <a:ln w="1905" cap="flat">
                  <a:noFill/>
                  <a:prstDash val="solid"/>
                  <a:miter/>
                </a:ln>
              </p:spPr>
              <p:txBody>
                <a:bodyPr rtlCol="0" anchor="ctr"/>
                <a:lstStyle/>
                <a:p>
                  <a:endParaRPr lang="en-US"/>
                </a:p>
              </p:txBody>
            </p:sp>
            <p:sp>
              <p:nvSpPr>
                <p:cNvPr id="31" name="Freeform 578">
                  <a:extLst>
                    <a:ext uri="{FF2B5EF4-FFF2-40B4-BE49-F238E27FC236}">
                      <a16:creationId xmlns:a16="http://schemas.microsoft.com/office/drawing/2014/main" id="{77040E78-D52F-64A7-8A00-7510C567B8A6}"/>
                    </a:ext>
                  </a:extLst>
                </p:cNvPr>
                <p:cNvSpPr/>
                <p:nvPr/>
              </p:nvSpPr>
              <p:spPr>
                <a:xfrm>
                  <a:off x="4260867" y="2984563"/>
                  <a:ext cx="381" cy="762"/>
                </a:xfrm>
                <a:custGeom>
                  <a:avLst/>
                  <a:gdLst>
                    <a:gd name="connsiteX0" fmla="*/ 381 w 381"/>
                    <a:gd name="connsiteY0" fmla="*/ 762 h 762"/>
                    <a:gd name="connsiteX1" fmla="*/ 0 w 381"/>
                    <a:gd name="connsiteY1" fmla="*/ 0 h 762"/>
                    <a:gd name="connsiteX2" fmla="*/ 381 w 381"/>
                    <a:gd name="connsiteY2" fmla="*/ 762 h 762"/>
                  </a:gdLst>
                  <a:ahLst/>
                  <a:cxnLst>
                    <a:cxn ang="0">
                      <a:pos x="connsiteX0" y="connsiteY0"/>
                    </a:cxn>
                    <a:cxn ang="0">
                      <a:pos x="connsiteX1" y="connsiteY1"/>
                    </a:cxn>
                    <a:cxn ang="0">
                      <a:pos x="connsiteX2" y="connsiteY2"/>
                    </a:cxn>
                  </a:cxnLst>
                  <a:rect l="l" t="t" r="r" b="b"/>
                  <a:pathLst>
                    <a:path w="381" h="762">
                      <a:moveTo>
                        <a:pt x="381" y="762"/>
                      </a:moveTo>
                      <a:cubicBezTo>
                        <a:pt x="191" y="572"/>
                        <a:pt x="191" y="191"/>
                        <a:pt x="0" y="0"/>
                      </a:cubicBezTo>
                      <a:cubicBezTo>
                        <a:pt x="0" y="191"/>
                        <a:pt x="191" y="572"/>
                        <a:pt x="381" y="762"/>
                      </a:cubicBezTo>
                      <a:close/>
                    </a:path>
                  </a:pathLst>
                </a:custGeom>
                <a:solidFill>
                  <a:srgbClr val="FFFFFF"/>
                </a:solidFill>
                <a:ln w="1905" cap="flat">
                  <a:noFill/>
                  <a:prstDash val="solid"/>
                  <a:miter/>
                </a:ln>
              </p:spPr>
              <p:txBody>
                <a:bodyPr rtlCol="0" anchor="ctr"/>
                <a:lstStyle/>
                <a:p>
                  <a:endParaRPr lang="en-US"/>
                </a:p>
              </p:txBody>
            </p:sp>
            <p:sp>
              <p:nvSpPr>
                <p:cNvPr id="32" name="Freeform 579">
                  <a:extLst>
                    <a:ext uri="{FF2B5EF4-FFF2-40B4-BE49-F238E27FC236}">
                      <a16:creationId xmlns:a16="http://schemas.microsoft.com/office/drawing/2014/main" id="{430750E1-05AA-FE54-79BF-BE1E55D13876}"/>
                    </a:ext>
                  </a:extLst>
                </p:cNvPr>
                <p:cNvSpPr/>
                <p:nvPr/>
              </p:nvSpPr>
              <p:spPr>
                <a:xfrm>
                  <a:off x="4280298" y="2998470"/>
                  <a:ext cx="571" cy="190"/>
                </a:xfrm>
                <a:custGeom>
                  <a:avLst/>
                  <a:gdLst>
                    <a:gd name="connsiteX0" fmla="*/ 571 w 571"/>
                    <a:gd name="connsiteY0" fmla="*/ 190 h 190"/>
                    <a:gd name="connsiteX1" fmla="*/ 0 w 571"/>
                    <a:gd name="connsiteY1" fmla="*/ 0 h 190"/>
                    <a:gd name="connsiteX2" fmla="*/ 571 w 571"/>
                    <a:gd name="connsiteY2" fmla="*/ 190 h 190"/>
                  </a:gdLst>
                  <a:ahLst/>
                  <a:cxnLst>
                    <a:cxn ang="0">
                      <a:pos x="connsiteX0" y="connsiteY0"/>
                    </a:cxn>
                    <a:cxn ang="0">
                      <a:pos x="connsiteX1" y="connsiteY1"/>
                    </a:cxn>
                    <a:cxn ang="0">
                      <a:pos x="connsiteX2" y="connsiteY2"/>
                    </a:cxn>
                  </a:cxnLst>
                  <a:rect l="l" t="t" r="r" b="b"/>
                  <a:pathLst>
                    <a:path w="571" h="190">
                      <a:moveTo>
                        <a:pt x="571" y="190"/>
                      </a:moveTo>
                      <a:cubicBezTo>
                        <a:pt x="381" y="190"/>
                        <a:pt x="190" y="0"/>
                        <a:pt x="0" y="0"/>
                      </a:cubicBezTo>
                      <a:cubicBezTo>
                        <a:pt x="190" y="0"/>
                        <a:pt x="381" y="190"/>
                        <a:pt x="571" y="190"/>
                      </a:cubicBezTo>
                      <a:close/>
                    </a:path>
                  </a:pathLst>
                </a:custGeom>
                <a:solidFill>
                  <a:srgbClr val="FFFFFF"/>
                </a:solidFill>
                <a:ln w="1905" cap="flat">
                  <a:noFill/>
                  <a:prstDash val="solid"/>
                  <a:miter/>
                </a:ln>
              </p:spPr>
              <p:txBody>
                <a:bodyPr rtlCol="0" anchor="ctr"/>
                <a:lstStyle/>
                <a:p>
                  <a:endParaRPr lang="en-US"/>
                </a:p>
              </p:txBody>
            </p:sp>
            <p:sp>
              <p:nvSpPr>
                <p:cNvPr id="33" name="Freeform 580">
                  <a:extLst>
                    <a:ext uri="{FF2B5EF4-FFF2-40B4-BE49-F238E27FC236}">
                      <a16:creationId xmlns:a16="http://schemas.microsoft.com/office/drawing/2014/main" id="{6DA2CA81-031F-6443-1D2E-246A447D9F73}"/>
                    </a:ext>
                  </a:extLst>
                </p:cNvPr>
                <p:cNvSpPr/>
                <p:nvPr/>
              </p:nvSpPr>
              <p:spPr>
                <a:xfrm>
                  <a:off x="4259153" y="2978848"/>
                  <a:ext cx="1143" cy="4572"/>
                </a:xfrm>
                <a:custGeom>
                  <a:avLst/>
                  <a:gdLst>
                    <a:gd name="connsiteX0" fmla="*/ 1143 w 1143"/>
                    <a:gd name="connsiteY0" fmla="*/ 4572 h 4572"/>
                    <a:gd name="connsiteX1" fmla="*/ 0 w 1143"/>
                    <a:gd name="connsiteY1" fmla="*/ 0 h 4572"/>
                    <a:gd name="connsiteX2" fmla="*/ 1143 w 1143"/>
                    <a:gd name="connsiteY2" fmla="*/ 4572 h 4572"/>
                  </a:gdLst>
                  <a:ahLst/>
                  <a:cxnLst>
                    <a:cxn ang="0">
                      <a:pos x="connsiteX0" y="connsiteY0"/>
                    </a:cxn>
                    <a:cxn ang="0">
                      <a:pos x="connsiteX1" y="connsiteY1"/>
                    </a:cxn>
                    <a:cxn ang="0">
                      <a:pos x="connsiteX2" y="connsiteY2"/>
                    </a:cxn>
                  </a:cxnLst>
                  <a:rect l="l" t="t" r="r" b="b"/>
                  <a:pathLst>
                    <a:path w="1143" h="4572">
                      <a:moveTo>
                        <a:pt x="1143" y="4572"/>
                      </a:moveTo>
                      <a:cubicBezTo>
                        <a:pt x="571" y="3239"/>
                        <a:pt x="191" y="1715"/>
                        <a:pt x="0" y="0"/>
                      </a:cubicBezTo>
                      <a:cubicBezTo>
                        <a:pt x="191" y="1524"/>
                        <a:pt x="571" y="3048"/>
                        <a:pt x="1143" y="4572"/>
                      </a:cubicBezTo>
                      <a:close/>
                    </a:path>
                  </a:pathLst>
                </a:custGeom>
                <a:solidFill>
                  <a:srgbClr val="FFFFFF"/>
                </a:solidFill>
                <a:ln w="1905" cap="flat">
                  <a:noFill/>
                  <a:prstDash val="solid"/>
                  <a:miter/>
                </a:ln>
              </p:spPr>
              <p:txBody>
                <a:bodyPr rtlCol="0" anchor="ctr"/>
                <a:lstStyle/>
                <a:p>
                  <a:endParaRPr lang="en-US"/>
                </a:p>
              </p:txBody>
            </p:sp>
            <p:sp>
              <p:nvSpPr>
                <p:cNvPr id="34" name="Freeform 581">
                  <a:extLst>
                    <a:ext uri="{FF2B5EF4-FFF2-40B4-BE49-F238E27FC236}">
                      <a16:creationId xmlns:a16="http://schemas.microsoft.com/office/drawing/2014/main" id="{6E18D7B0-5E89-EDD9-EDC7-4D4DA82CD0FA}"/>
                    </a:ext>
                  </a:extLst>
                </p:cNvPr>
                <p:cNvSpPr/>
                <p:nvPr/>
              </p:nvSpPr>
              <p:spPr>
                <a:xfrm>
                  <a:off x="4262581" y="2987611"/>
                  <a:ext cx="2095" cy="2285"/>
                </a:xfrm>
                <a:custGeom>
                  <a:avLst/>
                  <a:gdLst>
                    <a:gd name="connsiteX0" fmla="*/ 2096 w 2095"/>
                    <a:gd name="connsiteY0" fmla="*/ 2286 h 2285"/>
                    <a:gd name="connsiteX1" fmla="*/ 0 w 2095"/>
                    <a:gd name="connsiteY1" fmla="*/ 0 h 2285"/>
                    <a:gd name="connsiteX2" fmla="*/ 2096 w 2095"/>
                    <a:gd name="connsiteY2" fmla="*/ 2286 h 2285"/>
                  </a:gdLst>
                  <a:ahLst/>
                  <a:cxnLst>
                    <a:cxn ang="0">
                      <a:pos x="connsiteX0" y="connsiteY0"/>
                    </a:cxn>
                    <a:cxn ang="0">
                      <a:pos x="connsiteX1" y="connsiteY1"/>
                    </a:cxn>
                    <a:cxn ang="0">
                      <a:pos x="connsiteX2" y="connsiteY2"/>
                    </a:cxn>
                  </a:cxnLst>
                  <a:rect l="l" t="t" r="r" b="b"/>
                  <a:pathLst>
                    <a:path w="2095" h="2285">
                      <a:moveTo>
                        <a:pt x="2096" y="2286"/>
                      </a:moveTo>
                      <a:cubicBezTo>
                        <a:pt x="1334" y="1524"/>
                        <a:pt x="762" y="762"/>
                        <a:pt x="0" y="0"/>
                      </a:cubicBezTo>
                      <a:cubicBezTo>
                        <a:pt x="572" y="762"/>
                        <a:pt x="1334" y="1524"/>
                        <a:pt x="2096" y="2286"/>
                      </a:cubicBezTo>
                      <a:close/>
                    </a:path>
                  </a:pathLst>
                </a:custGeom>
                <a:solidFill>
                  <a:srgbClr val="FFFFFF"/>
                </a:solidFill>
                <a:ln w="1905" cap="flat">
                  <a:noFill/>
                  <a:prstDash val="solid"/>
                  <a:miter/>
                </a:ln>
              </p:spPr>
              <p:txBody>
                <a:bodyPr rtlCol="0" anchor="ctr"/>
                <a:lstStyle/>
                <a:p>
                  <a:endParaRPr lang="en-US"/>
                </a:p>
              </p:txBody>
            </p:sp>
            <p:sp>
              <p:nvSpPr>
                <p:cNvPr id="35" name="Freeform 582">
                  <a:extLst>
                    <a:ext uri="{FF2B5EF4-FFF2-40B4-BE49-F238E27FC236}">
                      <a16:creationId xmlns:a16="http://schemas.microsoft.com/office/drawing/2014/main" id="{851AE15B-9F48-6247-2274-282F13FA1483}"/>
                    </a:ext>
                  </a:extLst>
                </p:cNvPr>
                <p:cNvSpPr/>
                <p:nvPr/>
              </p:nvSpPr>
              <p:spPr>
                <a:xfrm>
                  <a:off x="4512898" y="2713291"/>
                  <a:ext cx="1143" cy="4381"/>
                </a:xfrm>
                <a:custGeom>
                  <a:avLst/>
                  <a:gdLst>
                    <a:gd name="connsiteX0" fmla="*/ 0 w 1143"/>
                    <a:gd name="connsiteY0" fmla="*/ 0 h 4381"/>
                    <a:gd name="connsiteX1" fmla="*/ 1143 w 1143"/>
                    <a:gd name="connsiteY1" fmla="*/ 4381 h 4381"/>
                    <a:gd name="connsiteX2" fmla="*/ 0 w 1143"/>
                    <a:gd name="connsiteY2" fmla="*/ 0 h 4381"/>
                  </a:gdLst>
                  <a:ahLst/>
                  <a:cxnLst>
                    <a:cxn ang="0">
                      <a:pos x="connsiteX0" y="connsiteY0"/>
                    </a:cxn>
                    <a:cxn ang="0">
                      <a:pos x="connsiteX1" y="connsiteY1"/>
                    </a:cxn>
                    <a:cxn ang="0">
                      <a:pos x="connsiteX2" y="connsiteY2"/>
                    </a:cxn>
                  </a:cxnLst>
                  <a:rect l="l" t="t" r="r" b="b"/>
                  <a:pathLst>
                    <a:path w="1143" h="4381">
                      <a:moveTo>
                        <a:pt x="0" y="0"/>
                      </a:moveTo>
                      <a:cubicBezTo>
                        <a:pt x="381" y="1524"/>
                        <a:pt x="762" y="2858"/>
                        <a:pt x="1143" y="4381"/>
                      </a:cubicBezTo>
                      <a:cubicBezTo>
                        <a:pt x="762" y="2858"/>
                        <a:pt x="381" y="1333"/>
                        <a:pt x="0" y="0"/>
                      </a:cubicBezTo>
                      <a:close/>
                    </a:path>
                  </a:pathLst>
                </a:custGeom>
                <a:solidFill>
                  <a:srgbClr val="FFFFFF"/>
                </a:solidFill>
                <a:ln w="1905" cap="flat">
                  <a:noFill/>
                  <a:prstDash val="solid"/>
                  <a:miter/>
                </a:ln>
              </p:spPr>
              <p:txBody>
                <a:bodyPr rtlCol="0" anchor="ctr"/>
                <a:lstStyle/>
                <a:p>
                  <a:endParaRPr lang="en-US"/>
                </a:p>
              </p:txBody>
            </p:sp>
            <p:sp>
              <p:nvSpPr>
                <p:cNvPr id="36" name="Freeform 583">
                  <a:extLst>
                    <a:ext uri="{FF2B5EF4-FFF2-40B4-BE49-F238E27FC236}">
                      <a16:creationId xmlns:a16="http://schemas.microsoft.com/office/drawing/2014/main" id="{7F8034DF-2948-0F00-BEF3-6834398DC3B7}"/>
                    </a:ext>
                  </a:extLst>
                </p:cNvPr>
                <p:cNvSpPr/>
                <p:nvPr/>
              </p:nvSpPr>
              <p:spPr>
                <a:xfrm>
                  <a:off x="4511184" y="2707767"/>
                  <a:ext cx="1333" cy="4190"/>
                </a:xfrm>
                <a:custGeom>
                  <a:avLst/>
                  <a:gdLst>
                    <a:gd name="connsiteX0" fmla="*/ 0 w 1333"/>
                    <a:gd name="connsiteY0" fmla="*/ 0 h 4190"/>
                    <a:gd name="connsiteX1" fmla="*/ 1333 w 1333"/>
                    <a:gd name="connsiteY1" fmla="*/ 4191 h 4190"/>
                    <a:gd name="connsiteX2" fmla="*/ 0 w 1333"/>
                    <a:gd name="connsiteY2" fmla="*/ 0 h 4190"/>
                  </a:gdLst>
                  <a:ahLst/>
                  <a:cxnLst>
                    <a:cxn ang="0">
                      <a:pos x="connsiteX0" y="connsiteY0"/>
                    </a:cxn>
                    <a:cxn ang="0">
                      <a:pos x="connsiteX1" y="connsiteY1"/>
                    </a:cxn>
                    <a:cxn ang="0">
                      <a:pos x="connsiteX2" y="connsiteY2"/>
                    </a:cxn>
                  </a:cxnLst>
                  <a:rect l="l" t="t" r="r" b="b"/>
                  <a:pathLst>
                    <a:path w="1333" h="4190">
                      <a:moveTo>
                        <a:pt x="0" y="0"/>
                      </a:moveTo>
                      <a:cubicBezTo>
                        <a:pt x="381" y="1333"/>
                        <a:pt x="953" y="2858"/>
                        <a:pt x="1333" y="4191"/>
                      </a:cubicBezTo>
                      <a:cubicBezTo>
                        <a:pt x="953" y="2858"/>
                        <a:pt x="571" y="1524"/>
                        <a:pt x="0" y="0"/>
                      </a:cubicBezTo>
                      <a:close/>
                    </a:path>
                  </a:pathLst>
                </a:custGeom>
                <a:solidFill>
                  <a:srgbClr val="FFFFFF"/>
                </a:solidFill>
                <a:ln w="1905" cap="flat">
                  <a:noFill/>
                  <a:prstDash val="solid"/>
                  <a:miter/>
                </a:ln>
              </p:spPr>
              <p:txBody>
                <a:bodyPr rtlCol="0" anchor="ctr"/>
                <a:lstStyle/>
                <a:p>
                  <a:endParaRPr lang="en-US"/>
                </a:p>
              </p:txBody>
            </p:sp>
            <p:sp>
              <p:nvSpPr>
                <p:cNvPr id="37" name="Freeform 584">
                  <a:extLst>
                    <a:ext uri="{FF2B5EF4-FFF2-40B4-BE49-F238E27FC236}">
                      <a16:creationId xmlns:a16="http://schemas.microsoft.com/office/drawing/2014/main" id="{EF11523E-3D51-1510-C5B3-C5EF9B97D553}"/>
                    </a:ext>
                  </a:extLst>
                </p:cNvPr>
                <p:cNvSpPr/>
                <p:nvPr/>
              </p:nvSpPr>
              <p:spPr>
                <a:xfrm>
                  <a:off x="4514232" y="2718625"/>
                  <a:ext cx="952" cy="4572"/>
                </a:xfrm>
                <a:custGeom>
                  <a:avLst/>
                  <a:gdLst>
                    <a:gd name="connsiteX0" fmla="*/ 0 w 952"/>
                    <a:gd name="connsiteY0" fmla="*/ 0 h 4572"/>
                    <a:gd name="connsiteX1" fmla="*/ 953 w 952"/>
                    <a:gd name="connsiteY1" fmla="*/ 4572 h 4572"/>
                    <a:gd name="connsiteX2" fmla="*/ 0 w 952"/>
                    <a:gd name="connsiteY2" fmla="*/ 0 h 4572"/>
                  </a:gdLst>
                  <a:ahLst/>
                  <a:cxnLst>
                    <a:cxn ang="0">
                      <a:pos x="connsiteX0" y="connsiteY0"/>
                    </a:cxn>
                    <a:cxn ang="0">
                      <a:pos x="connsiteX1" y="connsiteY1"/>
                    </a:cxn>
                    <a:cxn ang="0">
                      <a:pos x="connsiteX2" y="connsiteY2"/>
                    </a:cxn>
                  </a:cxnLst>
                  <a:rect l="l" t="t" r="r" b="b"/>
                  <a:pathLst>
                    <a:path w="952" h="4572">
                      <a:moveTo>
                        <a:pt x="0" y="0"/>
                      </a:moveTo>
                      <a:cubicBezTo>
                        <a:pt x="381" y="1524"/>
                        <a:pt x="762" y="3048"/>
                        <a:pt x="953" y="4572"/>
                      </a:cubicBezTo>
                      <a:cubicBezTo>
                        <a:pt x="571" y="3048"/>
                        <a:pt x="381" y="1524"/>
                        <a:pt x="0" y="0"/>
                      </a:cubicBezTo>
                      <a:close/>
                    </a:path>
                  </a:pathLst>
                </a:custGeom>
                <a:solidFill>
                  <a:srgbClr val="FFFFFF"/>
                </a:solidFill>
                <a:ln w="1905" cap="flat">
                  <a:noFill/>
                  <a:prstDash val="solid"/>
                  <a:miter/>
                </a:ln>
              </p:spPr>
              <p:txBody>
                <a:bodyPr rtlCol="0" anchor="ctr"/>
                <a:lstStyle/>
                <a:p>
                  <a:endParaRPr lang="en-US"/>
                </a:p>
              </p:txBody>
            </p:sp>
            <p:sp>
              <p:nvSpPr>
                <p:cNvPr id="38" name="Freeform 585">
                  <a:extLst>
                    <a:ext uri="{FF2B5EF4-FFF2-40B4-BE49-F238E27FC236}">
                      <a16:creationId xmlns:a16="http://schemas.microsoft.com/office/drawing/2014/main" id="{1DB7323F-2D17-7786-53B6-ABDD272CDF01}"/>
                    </a:ext>
                  </a:extLst>
                </p:cNvPr>
                <p:cNvSpPr/>
                <p:nvPr/>
              </p:nvSpPr>
              <p:spPr>
                <a:xfrm>
                  <a:off x="4509279" y="2702432"/>
                  <a:ext cx="1523" cy="4191"/>
                </a:xfrm>
                <a:custGeom>
                  <a:avLst/>
                  <a:gdLst>
                    <a:gd name="connsiteX0" fmla="*/ 0 w 1523"/>
                    <a:gd name="connsiteY0" fmla="*/ 0 h 4191"/>
                    <a:gd name="connsiteX1" fmla="*/ 1524 w 1523"/>
                    <a:gd name="connsiteY1" fmla="*/ 4191 h 4191"/>
                    <a:gd name="connsiteX2" fmla="*/ 0 w 1523"/>
                    <a:gd name="connsiteY2" fmla="*/ 0 h 4191"/>
                  </a:gdLst>
                  <a:ahLst/>
                  <a:cxnLst>
                    <a:cxn ang="0">
                      <a:pos x="connsiteX0" y="connsiteY0"/>
                    </a:cxn>
                    <a:cxn ang="0">
                      <a:pos x="connsiteX1" y="connsiteY1"/>
                    </a:cxn>
                    <a:cxn ang="0">
                      <a:pos x="connsiteX2" y="connsiteY2"/>
                    </a:cxn>
                  </a:cxnLst>
                  <a:rect l="l" t="t" r="r" b="b"/>
                  <a:pathLst>
                    <a:path w="1523" h="4191">
                      <a:moveTo>
                        <a:pt x="0" y="0"/>
                      </a:moveTo>
                      <a:cubicBezTo>
                        <a:pt x="571" y="1334"/>
                        <a:pt x="953" y="2667"/>
                        <a:pt x="1524" y="4191"/>
                      </a:cubicBezTo>
                      <a:cubicBezTo>
                        <a:pt x="1143" y="2667"/>
                        <a:pt x="571" y="1334"/>
                        <a:pt x="0" y="0"/>
                      </a:cubicBezTo>
                      <a:close/>
                    </a:path>
                  </a:pathLst>
                </a:custGeom>
                <a:solidFill>
                  <a:srgbClr val="FFFFFF"/>
                </a:solidFill>
                <a:ln w="1905" cap="flat">
                  <a:noFill/>
                  <a:prstDash val="solid"/>
                  <a:miter/>
                </a:ln>
              </p:spPr>
              <p:txBody>
                <a:bodyPr rtlCol="0" anchor="ctr"/>
                <a:lstStyle/>
                <a:p>
                  <a:endParaRPr lang="en-US"/>
                </a:p>
              </p:txBody>
            </p:sp>
            <p:sp>
              <p:nvSpPr>
                <p:cNvPr id="39" name="Freeform 586">
                  <a:extLst>
                    <a:ext uri="{FF2B5EF4-FFF2-40B4-BE49-F238E27FC236}">
                      <a16:creationId xmlns:a16="http://schemas.microsoft.com/office/drawing/2014/main" id="{5A553D9F-CBC7-8B66-8E0A-AE77D14DC8EE}"/>
                    </a:ext>
                  </a:extLst>
                </p:cNvPr>
                <p:cNvSpPr/>
                <p:nvPr/>
              </p:nvSpPr>
              <p:spPr>
                <a:xfrm>
                  <a:off x="4515185" y="2723578"/>
                  <a:ext cx="1714" cy="16192"/>
                </a:xfrm>
                <a:custGeom>
                  <a:avLst/>
                  <a:gdLst>
                    <a:gd name="connsiteX0" fmla="*/ 0 w 1714"/>
                    <a:gd name="connsiteY0" fmla="*/ 0 h 16192"/>
                    <a:gd name="connsiteX1" fmla="*/ 1715 w 1714"/>
                    <a:gd name="connsiteY1" fmla="*/ 16193 h 16192"/>
                    <a:gd name="connsiteX2" fmla="*/ 0 w 1714"/>
                    <a:gd name="connsiteY2" fmla="*/ 0 h 16192"/>
                  </a:gdLst>
                  <a:ahLst/>
                  <a:cxnLst>
                    <a:cxn ang="0">
                      <a:pos x="connsiteX0" y="connsiteY0"/>
                    </a:cxn>
                    <a:cxn ang="0">
                      <a:pos x="connsiteX1" y="connsiteY1"/>
                    </a:cxn>
                    <a:cxn ang="0">
                      <a:pos x="connsiteX2" y="connsiteY2"/>
                    </a:cxn>
                  </a:cxnLst>
                  <a:rect l="l" t="t" r="r" b="b"/>
                  <a:pathLst>
                    <a:path w="1714" h="16192">
                      <a:moveTo>
                        <a:pt x="0" y="0"/>
                      </a:moveTo>
                      <a:cubicBezTo>
                        <a:pt x="953" y="5334"/>
                        <a:pt x="1524" y="10859"/>
                        <a:pt x="1715" y="16193"/>
                      </a:cubicBezTo>
                      <a:cubicBezTo>
                        <a:pt x="1715" y="10859"/>
                        <a:pt x="953" y="5334"/>
                        <a:pt x="0" y="0"/>
                      </a:cubicBezTo>
                      <a:close/>
                    </a:path>
                  </a:pathLst>
                </a:custGeom>
                <a:solidFill>
                  <a:srgbClr val="FFFFFF"/>
                </a:solidFill>
                <a:ln w="1905" cap="flat">
                  <a:noFill/>
                  <a:prstDash val="solid"/>
                  <a:miter/>
                </a:ln>
              </p:spPr>
              <p:txBody>
                <a:bodyPr rtlCol="0" anchor="ctr"/>
                <a:lstStyle/>
                <a:p>
                  <a:endParaRPr lang="en-US"/>
                </a:p>
              </p:txBody>
            </p:sp>
            <p:sp>
              <p:nvSpPr>
                <p:cNvPr id="40" name="Freeform 587">
                  <a:extLst>
                    <a:ext uri="{FF2B5EF4-FFF2-40B4-BE49-F238E27FC236}">
                      <a16:creationId xmlns:a16="http://schemas.microsoft.com/office/drawing/2014/main" id="{5F701766-CA40-F25C-D3ED-E748FA0AC671}"/>
                    </a:ext>
                  </a:extLst>
                </p:cNvPr>
                <p:cNvSpPr/>
                <p:nvPr/>
              </p:nvSpPr>
              <p:spPr>
                <a:xfrm>
                  <a:off x="4498802" y="2681287"/>
                  <a:ext cx="2666" cy="4381"/>
                </a:xfrm>
                <a:custGeom>
                  <a:avLst/>
                  <a:gdLst>
                    <a:gd name="connsiteX0" fmla="*/ 0 w 2666"/>
                    <a:gd name="connsiteY0" fmla="*/ 0 h 4381"/>
                    <a:gd name="connsiteX1" fmla="*/ 2667 w 2666"/>
                    <a:gd name="connsiteY1" fmla="*/ 4382 h 4381"/>
                    <a:gd name="connsiteX2" fmla="*/ 0 w 2666"/>
                    <a:gd name="connsiteY2" fmla="*/ 0 h 4381"/>
                  </a:gdLst>
                  <a:ahLst/>
                  <a:cxnLst>
                    <a:cxn ang="0">
                      <a:pos x="connsiteX0" y="connsiteY0"/>
                    </a:cxn>
                    <a:cxn ang="0">
                      <a:pos x="connsiteX1" y="connsiteY1"/>
                    </a:cxn>
                    <a:cxn ang="0">
                      <a:pos x="connsiteX2" y="connsiteY2"/>
                    </a:cxn>
                  </a:cxnLst>
                  <a:rect l="l" t="t" r="r" b="b"/>
                  <a:pathLst>
                    <a:path w="2666" h="4381">
                      <a:moveTo>
                        <a:pt x="0" y="0"/>
                      </a:moveTo>
                      <a:cubicBezTo>
                        <a:pt x="953" y="1524"/>
                        <a:pt x="1714" y="2858"/>
                        <a:pt x="2667" y="4382"/>
                      </a:cubicBezTo>
                      <a:cubicBezTo>
                        <a:pt x="1714" y="2858"/>
                        <a:pt x="953" y="1524"/>
                        <a:pt x="0" y="0"/>
                      </a:cubicBezTo>
                      <a:close/>
                    </a:path>
                  </a:pathLst>
                </a:custGeom>
                <a:solidFill>
                  <a:srgbClr val="FFFFFF"/>
                </a:solidFill>
                <a:ln w="1905" cap="flat">
                  <a:noFill/>
                  <a:prstDash val="solid"/>
                  <a:miter/>
                </a:ln>
              </p:spPr>
              <p:txBody>
                <a:bodyPr rtlCol="0" anchor="ctr"/>
                <a:lstStyle/>
                <a:p>
                  <a:endParaRPr lang="en-US"/>
                </a:p>
              </p:txBody>
            </p:sp>
            <p:sp>
              <p:nvSpPr>
                <p:cNvPr id="41" name="Freeform 588">
                  <a:extLst>
                    <a:ext uri="{FF2B5EF4-FFF2-40B4-BE49-F238E27FC236}">
                      <a16:creationId xmlns:a16="http://schemas.microsoft.com/office/drawing/2014/main" id="{11D71106-AED9-AA13-B519-A2001FDFB231}"/>
                    </a:ext>
                  </a:extLst>
                </p:cNvPr>
                <p:cNvSpPr/>
                <p:nvPr/>
              </p:nvSpPr>
              <p:spPr>
                <a:xfrm>
                  <a:off x="4517090" y="2740152"/>
                  <a:ext cx="1905" cy="4000"/>
                </a:xfrm>
                <a:custGeom>
                  <a:avLst/>
                  <a:gdLst>
                    <a:gd name="connsiteX0" fmla="*/ 0 w 1905"/>
                    <a:gd name="connsiteY0" fmla="*/ 0 h 4000"/>
                    <a:gd name="connsiteX1" fmla="*/ 0 w 1905"/>
                    <a:gd name="connsiteY1" fmla="*/ 4000 h 4000"/>
                    <a:gd name="connsiteX2" fmla="*/ 0 w 1905"/>
                    <a:gd name="connsiteY2" fmla="*/ 0 h 4000"/>
                  </a:gdLst>
                  <a:ahLst/>
                  <a:cxnLst>
                    <a:cxn ang="0">
                      <a:pos x="connsiteX0" y="connsiteY0"/>
                    </a:cxn>
                    <a:cxn ang="0">
                      <a:pos x="connsiteX1" y="connsiteY1"/>
                    </a:cxn>
                    <a:cxn ang="0">
                      <a:pos x="connsiteX2" y="connsiteY2"/>
                    </a:cxn>
                  </a:cxnLst>
                  <a:rect l="l" t="t" r="r" b="b"/>
                  <a:pathLst>
                    <a:path w="1905" h="4000">
                      <a:moveTo>
                        <a:pt x="0" y="0"/>
                      </a:moveTo>
                      <a:cubicBezTo>
                        <a:pt x="0" y="1333"/>
                        <a:pt x="0" y="2667"/>
                        <a:pt x="0" y="4000"/>
                      </a:cubicBezTo>
                      <a:cubicBezTo>
                        <a:pt x="0" y="2667"/>
                        <a:pt x="0" y="1333"/>
                        <a:pt x="0" y="0"/>
                      </a:cubicBezTo>
                      <a:close/>
                    </a:path>
                  </a:pathLst>
                </a:custGeom>
                <a:solidFill>
                  <a:srgbClr val="FFFFFF"/>
                </a:solidFill>
                <a:ln w="1905" cap="flat">
                  <a:noFill/>
                  <a:prstDash val="solid"/>
                  <a:miter/>
                </a:ln>
              </p:spPr>
              <p:txBody>
                <a:bodyPr rtlCol="0" anchor="ctr"/>
                <a:lstStyle/>
                <a:p>
                  <a:endParaRPr lang="en-US"/>
                </a:p>
              </p:txBody>
            </p:sp>
            <p:sp>
              <p:nvSpPr>
                <p:cNvPr id="42" name="Freeform 589">
                  <a:extLst>
                    <a:ext uri="{FF2B5EF4-FFF2-40B4-BE49-F238E27FC236}">
                      <a16:creationId xmlns:a16="http://schemas.microsoft.com/office/drawing/2014/main" id="{EBE6F465-72E0-CD57-200D-488EE60DC588}"/>
                    </a:ext>
                  </a:extLst>
                </p:cNvPr>
                <p:cNvSpPr/>
                <p:nvPr/>
              </p:nvSpPr>
              <p:spPr>
                <a:xfrm>
                  <a:off x="4507183" y="2696908"/>
                  <a:ext cx="1714" cy="4191"/>
                </a:xfrm>
                <a:custGeom>
                  <a:avLst/>
                  <a:gdLst>
                    <a:gd name="connsiteX0" fmla="*/ 0 w 1714"/>
                    <a:gd name="connsiteY0" fmla="*/ 0 h 4191"/>
                    <a:gd name="connsiteX1" fmla="*/ 1715 w 1714"/>
                    <a:gd name="connsiteY1" fmla="*/ 4191 h 4191"/>
                    <a:gd name="connsiteX2" fmla="*/ 0 w 1714"/>
                    <a:gd name="connsiteY2" fmla="*/ 0 h 4191"/>
                  </a:gdLst>
                  <a:ahLst/>
                  <a:cxnLst>
                    <a:cxn ang="0">
                      <a:pos x="connsiteX0" y="connsiteY0"/>
                    </a:cxn>
                    <a:cxn ang="0">
                      <a:pos x="connsiteX1" y="connsiteY1"/>
                    </a:cxn>
                    <a:cxn ang="0">
                      <a:pos x="connsiteX2" y="connsiteY2"/>
                    </a:cxn>
                  </a:cxnLst>
                  <a:rect l="l" t="t" r="r" b="b"/>
                  <a:pathLst>
                    <a:path w="1714" h="4191">
                      <a:moveTo>
                        <a:pt x="0" y="0"/>
                      </a:moveTo>
                      <a:cubicBezTo>
                        <a:pt x="571" y="1334"/>
                        <a:pt x="1143" y="2667"/>
                        <a:pt x="1715" y="4191"/>
                      </a:cubicBezTo>
                      <a:cubicBezTo>
                        <a:pt x="1143" y="2858"/>
                        <a:pt x="571" y="1524"/>
                        <a:pt x="0" y="0"/>
                      </a:cubicBezTo>
                      <a:close/>
                    </a:path>
                  </a:pathLst>
                </a:custGeom>
                <a:solidFill>
                  <a:srgbClr val="FFFFFF"/>
                </a:solidFill>
                <a:ln w="1905" cap="flat">
                  <a:noFill/>
                  <a:prstDash val="solid"/>
                  <a:miter/>
                </a:ln>
              </p:spPr>
              <p:txBody>
                <a:bodyPr rtlCol="0" anchor="ctr"/>
                <a:lstStyle/>
                <a:p>
                  <a:endParaRPr lang="en-US"/>
                </a:p>
              </p:txBody>
            </p:sp>
            <p:sp>
              <p:nvSpPr>
                <p:cNvPr id="43" name="Freeform 590">
                  <a:extLst>
                    <a:ext uri="{FF2B5EF4-FFF2-40B4-BE49-F238E27FC236}">
                      <a16:creationId xmlns:a16="http://schemas.microsoft.com/office/drawing/2014/main" id="{97514A2D-4FDB-3752-D24D-6AC85C3D9578}"/>
                    </a:ext>
                  </a:extLst>
                </p:cNvPr>
                <p:cNvSpPr/>
                <p:nvPr/>
              </p:nvSpPr>
              <p:spPr>
                <a:xfrm>
                  <a:off x="4501850" y="2686430"/>
                  <a:ext cx="2286" cy="4191"/>
                </a:xfrm>
                <a:custGeom>
                  <a:avLst/>
                  <a:gdLst>
                    <a:gd name="connsiteX0" fmla="*/ 0 w 2286"/>
                    <a:gd name="connsiteY0" fmla="*/ 0 h 4191"/>
                    <a:gd name="connsiteX1" fmla="*/ 2286 w 2286"/>
                    <a:gd name="connsiteY1" fmla="*/ 4191 h 4191"/>
                    <a:gd name="connsiteX2" fmla="*/ 0 w 2286"/>
                    <a:gd name="connsiteY2" fmla="*/ 0 h 4191"/>
                  </a:gdLst>
                  <a:ahLst/>
                  <a:cxnLst>
                    <a:cxn ang="0">
                      <a:pos x="connsiteX0" y="connsiteY0"/>
                    </a:cxn>
                    <a:cxn ang="0">
                      <a:pos x="connsiteX1" y="connsiteY1"/>
                    </a:cxn>
                    <a:cxn ang="0">
                      <a:pos x="connsiteX2" y="connsiteY2"/>
                    </a:cxn>
                  </a:cxnLst>
                  <a:rect l="l" t="t" r="r" b="b"/>
                  <a:pathLst>
                    <a:path w="2286" h="4191">
                      <a:moveTo>
                        <a:pt x="0" y="0"/>
                      </a:moveTo>
                      <a:cubicBezTo>
                        <a:pt x="762" y="1334"/>
                        <a:pt x="1524" y="2858"/>
                        <a:pt x="2286" y="4191"/>
                      </a:cubicBezTo>
                      <a:cubicBezTo>
                        <a:pt x="1524" y="2858"/>
                        <a:pt x="762" y="1524"/>
                        <a:pt x="0" y="0"/>
                      </a:cubicBezTo>
                      <a:close/>
                    </a:path>
                  </a:pathLst>
                </a:custGeom>
                <a:solidFill>
                  <a:srgbClr val="FFFFFF"/>
                </a:solidFill>
                <a:ln w="1905" cap="flat">
                  <a:noFill/>
                  <a:prstDash val="solid"/>
                  <a:miter/>
                </a:ln>
              </p:spPr>
              <p:txBody>
                <a:bodyPr rtlCol="0" anchor="ctr"/>
                <a:lstStyle/>
                <a:p>
                  <a:endParaRPr lang="en-US"/>
                </a:p>
              </p:txBody>
            </p:sp>
            <p:sp>
              <p:nvSpPr>
                <p:cNvPr id="44" name="Freeform 591">
                  <a:extLst>
                    <a:ext uri="{FF2B5EF4-FFF2-40B4-BE49-F238E27FC236}">
                      <a16:creationId xmlns:a16="http://schemas.microsoft.com/office/drawing/2014/main" id="{CE7C8E84-B6D9-18E7-E6F3-9B62BECCCC12}"/>
                    </a:ext>
                  </a:extLst>
                </p:cNvPr>
                <p:cNvSpPr/>
                <p:nvPr/>
              </p:nvSpPr>
              <p:spPr>
                <a:xfrm>
                  <a:off x="4504707" y="2691765"/>
                  <a:ext cx="1905" cy="4190"/>
                </a:xfrm>
                <a:custGeom>
                  <a:avLst/>
                  <a:gdLst>
                    <a:gd name="connsiteX0" fmla="*/ 0 w 1905"/>
                    <a:gd name="connsiteY0" fmla="*/ 0 h 4190"/>
                    <a:gd name="connsiteX1" fmla="*/ 1905 w 1905"/>
                    <a:gd name="connsiteY1" fmla="*/ 4191 h 4190"/>
                    <a:gd name="connsiteX2" fmla="*/ 0 w 1905"/>
                    <a:gd name="connsiteY2" fmla="*/ 0 h 4190"/>
                  </a:gdLst>
                  <a:ahLst/>
                  <a:cxnLst>
                    <a:cxn ang="0">
                      <a:pos x="connsiteX0" y="connsiteY0"/>
                    </a:cxn>
                    <a:cxn ang="0">
                      <a:pos x="connsiteX1" y="connsiteY1"/>
                    </a:cxn>
                    <a:cxn ang="0">
                      <a:pos x="connsiteX2" y="connsiteY2"/>
                    </a:cxn>
                  </a:cxnLst>
                  <a:rect l="l" t="t" r="r" b="b"/>
                  <a:pathLst>
                    <a:path w="1905" h="4190">
                      <a:moveTo>
                        <a:pt x="0" y="0"/>
                      </a:moveTo>
                      <a:cubicBezTo>
                        <a:pt x="762" y="1333"/>
                        <a:pt x="1334" y="2667"/>
                        <a:pt x="1905" y="4191"/>
                      </a:cubicBezTo>
                      <a:cubicBezTo>
                        <a:pt x="1334" y="2667"/>
                        <a:pt x="571" y="1333"/>
                        <a:pt x="0" y="0"/>
                      </a:cubicBezTo>
                      <a:close/>
                    </a:path>
                  </a:pathLst>
                </a:custGeom>
                <a:solidFill>
                  <a:srgbClr val="FFFFFF"/>
                </a:solidFill>
                <a:ln w="1905" cap="flat">
                  <a:noFill/>
                  <a:prstDash val="solid"/>
                  <a:miter/>
                </a:ln>
              </p:spPr>
              <p:txBody>
                <a:bodyPr rtlCol="0" anchor="ctr"/>
                <a:lstStyle/>
                <a:p>
                  <a:endParaRPr lang="en-US"/>
                </a:p>
              </p:txBody>
            </p:sp>
            <p:sp>
              <p:nvSpPr>
                <p:cNvPr id="45" name="Freeform 592">
                  <a:extLst>
                    <a:ext uri="{FF2B5EF4-FFF2-40B4-BE49-F238E27FC236}">
                      <a16:creationId xmlns:a16="http://schemas.microsoft.com/office/drawing/2014/main" id="{F2BB35EE-959E-F388-9FF0-D2FFD532E67C}"/>
                    </a:ext>
                  </a:extLst>
                </p:cNvPr>
                <p:cNvSpPr/>
                <p:nvPr/>
              </p:nvSpPr>
              <p:spPr>
                <a:xfrm>
                  <a:off x="4512708" y="2776156"/>
                  <a:ext cx="761" cy="2857"/>
                </a:xfrm>
                <a:custGeom>
                  <a:avLst/>
                  <a:gdLst>
                    <a:gd name="connsiteX0" fmla="*/ 762 w 761"/>
                    <a:gd name="connsiteY0" fmla="*/ 0 h 2857"/>
                    <a:gd name="connsiteX1" fmla="*/ 0 w 761"/>
                    <a:gd name="connsiteY1" fmla="*/ 2858 h 2857"/>
                    <a:gd name="connsiteX2" fmla="*/ 762 w 761"/>
                    <a:gd name="connsiteY2" fmla="*/ 0 h 2857"/>
                  </a:gdLst>
                  <a:ahLst/>
                  <a:cxnLst>
                    <a:cxn ang="0">
                      <a:pos x="connsiteX0" y="connsiteY0"/>
                    </a:cxn>
                    <a:cxn ang="0">
                      <a:pos x="connsiteX1" y="connsiteY1"/>
                    </a:cxn>
                    <a:cxn ang="0">
                      <a:pos x="connsiteX2" y="connsiteY2"/>
                    </a:cxn>
                  </a:cxnLst>
                  <a:rect l="l" t="t" r="r" b="b"/>
                  <a:pathLst>
                    <a:path w="761" h="2857">
                      <a:moveTo>
                        <a:pt x="762" y="0"/>
                      </a:moveTo>
                      <a:cubicBezTo>
                        <a:pt x="571" y="953"/>
                        <a:pt x="381" y="1905"/>
                        <a:pt x="0" y="2858"/>
                      </a:cubicBezTo>
                      <a:cubicBezTo>
                        <a:pt x="190" y="1905"/>
                        <a:pt x="571" y="953"/>
                        <a:pt x="762" y="0"/>
                      </a:cubicBezTo>
                      <a:close/>
                    </a:path>
                  </a:pathLst>
                </a:custGeom>
                <a:solidFill>
                  <a:srgbClr val="FFFFFF"/>
                </a:solidFill>
                <a:ln w="1905" cap="flat">
                  <a:noFill/>
                  <a:prstDash val="solid"/>
                  <a:miter/>
                </a:ln>
              </p:spPr>
              <p:txBody>
                <a:bodyPr rtlCol="0" anchor="ctr"/>
                <a:lstStyle/>
                <a:p>
                  <a:endParaRPr lang="en-US"/>
                </a:p>
              </p:txBody>
            </p:sp>
            <p:sp>
              <p:nvSpPr>
                <p:cNvPr id="46" name="Freeform 593">
                  <a:extLst>
                    <a:ext uri="{FF2B5EF4-FFF2-40B4-BE49-F238E27FC236}">
                      <a16:creationId xmlns:a16="http://schemas.microsoft.com/office/drawing/2014/main" id="{ACE1A920-4CEF-B5F1-E00E-E5C4C21CB8B6}"/>
                    </a:ext>
                  </a:extLst>
                </p:cNvPr>
                <p:cNvSpPr/>
                <p:nvPr/>
              </p:nvSpPr>
              <p:spPr>
                <a:xfrm>
                  <a:off x="4508898" y="2788157"/>
                  <a:ext cx="952" cy="2667"/>
                </a:xfrm>
                <a:custGeom>
                  <a:avLst/>
                  <a:gdLst>
                    <a:gd name="connsiteX0" fmla="*/ 953 w 952"/>
                    <a:gd name="connsiteY0" fmla="*/ 0 h 2667"/>
                    <a:gd name="connsiteX1" fmla="*/ 0 w 952"/>
                    <a:gd name="connsiteY1" fmla="*/ 2667 h 2667"/>
                    <a:gd name="connsiteX2" fmla="*/ 953 w 952"/>
                    <a:gd name="connsiteY2" fmla="*/ 0 h 2667"/>
                  </a:gdLst>
                  <a:ahLst/>
                  <a:cxnLst>
                    <a:cxn ang="0">
                      <a:pos x="connsiteX0" y="connsiteY0"/>
                    </a:cxn>
                    <a:cxn ang="0">
                      <a:pos x="connsiteX1" y="connsiteY1"/>
                    </a:cxn>
                    <a:cxn ang="0">
                      <a:pos x="connsiteX2" y="connsiteY2"/>
                    </a:cxn>
                  </a:cxnLst>
                  <a:rect l="l" t="t" r="r" b="b"/>
                  <a:pathLst>
                    <a:path w="952" h="2667">
                      <a:moveTo>
                        <a:pt x="953" y="0"/>
                      </a:moveTo>
                      <a:cubicBezTo>
                        <a:pt x="571" y="953"/>
                        <a:pt x="381" y="1905"/>
                        <a:pt x="0" y="2667"/>
                      </a:cubicBezTo>
                      <a:cubicBezTo>
                        <a:pt x="381" y="1905"/>
                        <a:pt x="762" y="953"/>
                        <a:pt x="953" y="0"/>
                      </a:cubicBezTo>
                      <a:close/>
                    </a:path>
                  </a:pathLst>
                </a:custGeom>
                <a:solidFill>
                  <a:srgbClr val="FFFFFF"/>
                </a:solidFill>
                <a:ln w="1905" cap="flat">
                  <a:noFill/>
                  <a:prstDash val="solid"/>
                  <a:miter/>
                </a:ln>
              </p:spPr>
              <p:txBody>
                <a:bodyPr rtlCol="0" anchor="ctr"/>
                <a:lstStyle/>
                <a:p>
                  <a:endParaRPr lang="en-US"/>
                </a:p>
              </p:txBody>
            </p:sp>
            <p:sp>
              <p:nvSpPr>
                <p:cNvPr id="47" name="Freeform 594">
                  <a:extLst>
                    <a:ext uri="{FF2B5EF4-FFF2-40B4-BE49-F238E27FC236}">
                      <a16:creationId xmlns:a16="http://schemas.microsoft.com/office/drawing/2014/main" id="{3AF0709D-406E-27D1-07CA-565767BCE0CA}"/>
                    </a:ext>
                  </a:extLst>
                </p:cNvPr>
                <p:cNvSpPr/>
                <p:nvPr/>
              </p:nvSpPr>
              <p:spPr>
                <a:xfrm>
                  <a:off x="4514232" y="2770060"/>
                  <a:ext cx="571" cy="3047"/>
                </a:xfrm>
                <a:custGeom>
                  <a:avLst/>
                  <a:gdLst>
                    <a:gd name="connsiteX0" fmla="*/ 571 w 571"/>
                    <a:gd name="connsiteY0" fmla="*/ 0 h 3047"/>
                    <a:gd name="connsiteX1" fmla="*/ 0 w 571"/>
                    <a:gd name="connsiteY1" fmla="*/ 3048 h 3047"/>
                    <a:gd name="connsiteX2" fmla="*/ 571 w 571"/>
                    <a:gd name="connsiteY2" fmla="*/ 0 h 3047"/>
                  </a:gdLst>
                  <a:ahLst/>
                  <a:cxnLst>
                    <a:cxn ang="0">
                      <a:pos x="connsiteX0" y="connsiteY0"/>
                    </a:cxn>
                    <a:cxn ang="0">
                      <a:pos x="connsiteX1" y="connsiteY1"/>
                    </a:cxn>
                    <a:cxn ang="0">
                      <a:pos x="connsiteX2" y="connsiteY2"/>
                    </a:cxn>
                  </a:cxnLst>
                  <a:rect l="l" t="t" r="r" b="b"/>
                  <a:pathLst>
                    <a:path w="571" h="3047">
                      <a:moveTo>
                        <a:pt x="571" y="0"/>
                      </a:moveTo>
                      <a:cubicBezTo>
                        <a:pt x="381" y="953"/>
                        <a:pt x="190" y="1905"/>
                        <a:pt x="0" y="3048"/>
                      </a:cubicBezTo>
                      <a:cubicBezTo>
                        <a:pt x="190" y="1905"/>
                        <a:pt x="381" y="953"/>
                        <a:pt x="571" y="0"/>
                      </a:cubicBezTo>
                      <a:close/>
                    </a:path>
                  </a:pathLst>
                </a:custGeom>
                <a:solidFill>
                  <a:srgbClr val="FFFFFF"/>
                </a:solidFill>
                <a:ln w="1905" cap="flat">
                  <a:noFill/>
                  <a:prstDash val="solid"/>
                  <a:miter/>
                </a:ln>
              </p:spPr>
              <p:txBody>
                <a:bodyPr rtlCol="0" anchor="ctr"/>
                <a:lstStyle/>
                <a:p>
                  <a:endParaRPr lang="en-US"/>
                </a:p>
              </p:txBody>
            </p:sp>
            <p:sp>
              <p:nvSpPr>
                <p:cNvPr id="48" name="Freeform 595">
                  <a:extLst>
                    <a:ext uri="{FF2B5EF4-FFF2-40B4-BE49-F238E27FC236}">
                      <a16:creationId xmlns:a16="http://schemas.microsoft.com/office/drawing/2014/main" id="{DAFFDF2C-C08F-0DA2-4DCF-2A1B6CBC6A47}"/>
                    </a:ext>
                  </a:extLst>
                </p:cNvPr>
                <p:cNvSpPr/>
                <p:nvPr/>
              </p:nvSpPr>
              <p:spPr>
                <a:xfrm>
                  <a:off x="4501468" y="2806636"/>
                  <a:ext cx="952" cy="1905"/>
                </a:xfrm>
                <a:custGeom>
                  <a:avLst/>
                  <a:gdLst>
                    <a:gd name="connsiteX0" fmla="*/ 953 w 952"/>
                    <a:gd name="connsiteY0" fmla="*/ 0 h 1905"/>
                    <a:gd name="connsiteX1" fmla="*/ 0 w 952"/>
                    <a:gd name="connsiteY1" fmla="*/ 1905 h 1905"/>
                    <a:gd name="connsiteX2" fmla="*/ 953 w 952"/>
                    <a:gd name="connsiteY2" fmla="*/ 0 h 1905"/>
                  </a:gdLst>
                  <a:ahLst/>
                  <a:cxnLst>
                    <a:cxn ang="0">
                      <a:pos x="connsiteX0" y="connsiteY0"/>
                    </a:cxn>
                    <a:cxn ang="0">
                      <a:pos x="connsiteX1" y="connsiteY1"/>
                    </a:cxn>
                    <a:cxn ang="0">
                      <a:pos x="connsiteX2" y="connsiteY2"/>
                    </a:cxn>
                  </a:cxnLst>
                  <a:rect l="l" t="t" r="r" b="b"/>
                  <a:pathLst>
                    <a:path w="952" h="1905">
                      <a:moveTo>
                        <a:pt x="953" y="0"/>
                      </a:moveTo>
                      <a:cubicBezTo>
                        <a:pt x="571" y="571"/>
                        <a:pt x="381" y="1333"/>
                        <a:pt x="0" y="1905"/>
                      </a:cubicBezTo>
                      <a:cubicBezTo>
                        <a:pt x="191" y="1333"/>
                        <a:pt x="571" y="762"/>
                        <a:pt x="953" y="0"/>
                      </a:cubicBezTo>
                      <a:close/>
                    </a:path>
                  </a:pathLst>
                </a:custGeom>
                <a:solidFill>
                  <a:srgbClr val="FFFFFF"/>
                </a:solidFill>
                <a:ln w="1905" cap="flat">
                  <a:noFill/>
                  <a:prstDash val="solid"/>
                  <a:miter/>
                </a:ln>
              </p:spPr>
              <p:txBody>
                <a:bodyPr rtlCol="0" anchor="ctr"/>
                <a:lstStyle/>
                <a:p>
                  <a:endParaRPr lang="en-US"/>
                </a:p>
              </p:txBody>
            </p:sp>
            <p:sp>
              <p:nvSpPr>
                <p:cNvPr id="49" name="Freeform 596">
                  <a:extLst>
                    <a:ext uri="{FF2B5EF4-FFF2-40B4-BE49-F238E27FC236}">
                      <a16:creationId xmlns:a16="http://schemas.microsoft.com/office/drawing/2014/main" id="{6441CEAC-7BC4-2427-729A-7A1A119042A8}"/>
                    </a:ext>
                  </a:extLst>
                </p:cNvPr>
                <p:cNvSpPr/>
                <p:nvPr/>
              </p:nvSpPr>
              <p:spPr>
                <a:xfrm>
                  <a:off x="4504326" y="2800350"/>
                  <a:ext cx="952" cy="2476"/>
                </a:xfrm>
                <a:custGeom>
                  <a:avLst/>
                  <a:gdLst>
                    <a:gd name="connsiteX0" fmla="*/ 953 w 952"/>
                    <a:gd name="connsiteY0" fmla="*/ 0 h 2476"/>
                    <a:gd name="connsiteX1" fmla="*/ 0 w 952"/>
                    <a:gd name="connsiteY1" fmla="*/ 2477 h 2476"/>
                    <a:gd name="connsiteX2" fmla="*/ 953 w 952"/>
                    <a:gd name="connsiteY2" fmla="*/ 0 h 2476"/>
                  </a:gdLst>
                  <a:ahLst/>
                  <a:cxnLst>
                    <a:cxn ang="0">
                      <a:pos x="connsiteX0" y="connsiteY0"/>
                    </a:cxn>
                    <a:cxn ang="0">
                      <a:pos x="connsiteX1" y="connsiteY1"/>
                    </a:cxn>
                    <a:cxn ang="0">
                      <a:pos x="connsiteX2" y="connsiteY2"/>
                    </a:cxn>
                  </a:cxnLst>
                  <a:rect l="l" t="t" r="r" b="b"/>
                  <a:pathLst>
                    <a:path w="952" h="2476">
                      <a:moveTo>
                        <a:pt x="953" y="0"/>
                      </a:moveTo>
                      <a:cubicBezTo>
                        <a:pt x="571" y="762"/>
                        <a:pt x="191" y="1524"/>
                        <a:pt x="0" y="2477"/>
                      </a:cubicBezTo>
                      <a:cubicBezTo>
                        <a:pt x="191" y="1715"/>
                        <a:pt x="571" y="953"/>
                        <a:pt x="953" y="0"/>
                      </a:cubicBezTo>
                      <a:close/>
                    </a:path>
                  </a:pathLst>
                </a:custGeom>
                <a:solidFill>
                  <a:srgbClr val="FFFFFF"/>
                </a:solidFill>
                <a:ln w="1905" cap="flat">
                  <a:noFill/>
                  <a:prstDash val="solid"/>
                  <a:miter/>
                </a:ln>
              </p:spPr>
              <p:txBody>
                <a:bodyPr rtlCol="0" anchor="ctr"/>
                <a:lstStyle/>
                <a:p>
                  <a:endParaRPr lang="en-US"/>
                </a:p>
              </p:txBody>
            </p:sp>
            <p:sp>
              <p:nvSpPr>
                <p:cNvPr id="50" name="Freeform 597">
                  <a:extLst>
                    <a:ext uri="{FF2B5EF4-FFF2-40B4-BE49-F238E27FC236}">
                      <a16:creationId xmlns:a16="http://schemas.microsoft.com/office/drawing/2014/main" id="{73963AE8-7AFF-3F1B-FA6B-09F917C67001}"/>
                    </a:ext>
                  </a:extLst>
                </p:cNvPr>
                <p:cNvSpPr/>
                <p:nvPr/>
              </p:nvSpPr>
              <p:spPr>
                <a:xfrm>
                  <a:off x="4506802" y="2794254"/>
                  <a:ext cx="952" cy="2666"/>
                </a:xfrm>
                <a:custGeom>
                  <a:avLst/>
                  <a:gdLst>
                    <a:gd name="connsiteX0" fmla="*/ 953 w 952"/>
                    <a:gd name="connsiteY0" fmla="*/ 0 h 2666"/>
                    <a:gd name="connsiteX1" fmla="*/ 0 w 952"/>
                    <a:gd name="connsiteY1" fmla="*/ 2667 h 2666"/>
                    <a:gd name="connsiteX2" fmla="*/ 953 w 952"/>
                    <a:gd name="connsiteY2" fmla="*/ 0 h 2666"/>
                  </a:gdLst>
                  <a:ahLst/>
                  <a:cxnLst>
                    <a:cxn ang="0">
                      <a:pos x="connsiteX0" y="connsiteY0"/>
                    </a:cxn>
                    <a:cxn ang="0">
                      <a:pos x="connsiteX1" y="connsiteY1"/>
                    </a:cxn>
                    <a:cxn ang="0">
                      <a:pos x="connsiteX2" y="connsiteY2"/>
                    </a:cxn>
                  </a:cxnLst>
                  <a:rect l="l" t="t" r="r" b="b"/>
                  <a:pathLst>
                    <a:path w="952" h="2666">
                      <a:moveTo>
                        <a:pt x="953" y="0"/>
                      </a:moveTo>
                      <a:cubicBezTo>
                        <a:pt x="572" y="953"/>
                        <a:pt x="381" y="1714"/>
                        <a:pt x="0" y="2667"/>
                      </a:cubicBezTo>
                      <a:cubicBezTo>
                        <a:pt x="381" y="1714"/>
                        <a:pt x="572" y="953"/>
                        <a:pt x="953" y="0"/>
                      </a:cubicBezTo>
                      <a:close/>
                    </a:path>
                  </a:pathLst>
                </a:custGeom>
                <a:solidFill>
                  <a:srgbClr val="FFFFFF"/>
                </a:solidFill>
                <a:ln w="1905" cap="flat">
                  <a:noFill/>
                  <a:prstDash val="solid"/>
                  <a:miter/>
                </a:ln>
              </p:spPr>
              <p:txBody>
                <a:bodyPr rtlCol="0" anchor="ctr"/>
                <a:lstStyle/>
                <a:p>
                  <a:endParaRPr lang="en-US"/>
                </a:p>
              </p:txBody>
            </p:sp>
            <p:sp>
              <p:nvSpPr>
                <p:cNvPr id="51" name="Freeform 598">
                  <a:extLst>
                    <a:ext uri="{FF2B5EF4-FFF2-40B4-BE49-F238E27FC236}">
                      <a16:creationId xmlns:a16="http://schemas.microsoft.com/office/drawing/2014/main" id="{F39F8744-7EA1-F1F2-ABE0-7F6B139FF8D3}"/>
                    </a:ext>
                  </a:extLst>
                </p:cNvPr>
                <p:cNvSpPr/>
                <p:nvPr/>
              </p:nvSpPr>
              <p:spPr>
                <a:xfrm>
                  <a:off x="4510993" y="2782062"/>
                  <a:ext cx="762" cy="2857"/>
                </a:xfrm>
                <a:custGeom>
                  <a:avLst/>
                  <a:gdLst>
                    <a:gd name="connsiteX0" fmla="*/ 762 w 762"/>
                    <a:gd name="connsiteY0" fmla="*/ 0 h 2857"/>
                    <a:gd name="connsiteX1" fmla="*/ 0 w 762"/>
                    <a:gd name="connsiteY1" fmla="*/ 2858 h 2857"/>
                    <a:gd name="connsiteX2" fmla="*/ 762 w 762"/>
                    <a:gd name="connsiteY2" fmla="*/ 0 h 2857"/>
                  </a:gdLst>
                  <a:ahLst/>
                  <a:cxnLst>
                    <a:cxn ang="0">
                      <a:pos x="connsiteX0" y="connsiteY0"/>
                    </a:cxn>
                    <a:cxn ang="0">
                      <a:pos x="connsiteX1" y="connsiteY1"/>
                    </a:cxn>
                    <a:cxn ang="0">
                      <a:pos x="connsiteX2" y="connsiteY2"/>
                    </a:cxn>
                  </a:cxnLst>
                  <a:rect l="l" t="t" r="r" b="b"/>
                  <a:pathLst>
                    <a:path w="762" h="2857">
                      <a:moveTo>
                        <a:pt x="762" y="0"/>
                      </a:moveTo>
                      <a:cubicBezTo>
                        <a:pt x="571" y="953"/>
                        <a:pt x="191" y="1905"/>
                        <a:pt x="0" y="2858"/>
                      </a:cubicBezTo>
                      <a:cubicBezTo>
                        <a:pt x="381" y="1905"/>
                        <a:pt x="571" y="953"/>
                        <a:pt x="762" y="0"/>
                      </a:cubicBezTo>
                      <a:close/>
                    </a:path>
                  </a:pathLst>
                </a:custGeom>
                <a:solidFill>
                  <a:srgbClr val="FFFFFF"/>
                </a:solidFill>
                <a:ln w="1905" cap="flat">
                  <a:noFill/>
                  <a:prstDash val="solid"/>
                  <a:miter/>
                </a:ln>
              </p:spPr>
              <p:txBody>
                <a:bodyPr rtlCol="0" anchor="ctr"/>
                <a:lstStyle/>
                <a:p>
                  <a:endParaRPr lang="en-US"/>
                </a:p>
              </p:txBody>
            </p:sp>
            <p:sp>
              <p:nvSpPr>
                <p:cNvPr id="52" name="Freeform 599">
                  <a:extLst>
                    <a:ext uri="{FF2B5EF4-FFF2-40B4-BE49-F238E27FC236}">
                      <a16:creationId xmlns:a16="http://schemas.microsoft.com/office/drawing/2014/main" id="{703AD727-74D8-DFBD-B4D5-F9B1D4DD277E}"/>
                    </a:ext>
                  </a:extLst>
                </p:cNvPr>
                <p:cNvSpPr/>
                <p:nvPr/>
              </p:nvSpPr>
              <p:spPr>
                <a:xfrm>
                  <a:off x="4516708" y="2751962"/>
                  <a:ext cx="190" cy="3238"/>
                </a:xfrm>
                <a:custGeom>
                  <a:avLst/>
                  <a:gdLst>
                    <a:gd name="connsiteX0" fmla="*/ 191 w 190"/>
                    <a:gd name="connsiteY0" fmla="*/ 0 h 3238"/>
                    <a:gd name="connsiteX1" fmla="*/ 0 w 190"/>
                    <a:gd name="connsiteY1" fmla="*/ 3239 h 3238"/>
                    <a:gd name="connsiteX2" fmla="*/ 191 w 190"/>
                    <a:gd name="connsiteY2" fmla="*/ 0 h 3238"/>
                  </a:gdLst>
                  <a:ahLst/>
                  <a:cxnLst>
                    <a:cxn ang="0">
                      <a:pos x="connsiteX0" y="connsiteY0"/>
                    </a:cxn>
                    <a:cxn ang="0">
                      <a:pos x="connsiteX1" y="connsiteY1"/>
                    </a:cxn>
                    <a:cxn ang="0">
                      <a:pos x="connsiteX2" y="connsiteY2"/>
                    </a:cxn>
                  </a:cxnLst>
                  <a:rect l="l" t="t" r="r" b="b"/>
                  <a:pathLst>
                    <a:path w="190" h="3238">
                      <a:moveTo>
                        <a:pt x="191" y="0"/>
                      </a:moveTo>
                      <a:cubicBezTo>
                        <a:pt x="191" y="1143"/>
                        <a:pt x="0" y="2286"/>
                        <a:pt x="0" y="3239"/>
                      </a:cubicBezTo>
                      <a:cubicBezTo>
                        <a:pt x="191" y="2286"/>
                        <a:pt x="191" y="1143"/>
                        <a:pt x="191" y="0"/>
                      </a:cubicBezTo>
                      <a:close/>
                    </a:path>
                  </a:pathLst>
                </a:custGeom>
                <a:solidFill>
                  <a:srgbClr val="FFFFFF"/>
                </a:solidFill>
                <a:ln w="1905" cap="flat">
                  <a:noFill/>
                  <a:prstDash val="solid"/>
                  <a:miter/>
                </a:ln>
              </p:spPr>
              <p:txBody>
                <a:bodyPr rtlCol="0" anchor="ctr"/>
                <a:lstStyle/>
                <a:p>
                  <a:endParaRPr lang="en-US"/>
                </a:p>
              </p:txBody>
            </p:sp>
            <p:sp>
              <p:nvSpPr>
                <p:cNvPr id="53" name="Freeform 600">
                  <a:extLst>
                    <a:ext uri="{FF2B5EF4-FFF2-40B4-BE49-F238E27FC236}">
                      <a16:creationId xmlns:a16="http://schemas.microsoft.com/office/drawing/2014/main" id="{51D652D3-33FD-D5A0-9CBA-EF790644EC6B}"/>
                    </a:ext>
                  </a:extLst>
                </p:cNvPr>
                <p:cNvSpPr/>
                <p:nvPr/>
              </p:nvSpPr>
              <p:spPr>
                <a:xfrm>
                  <a:off x="4517090" y="2746057"/>
                  <a:ext cx="1905" cy="3429"/>
                </a:xfrm>
                <a:custGeom>
                  <a:avLst/>
                  <a:gdLst>
                    <a:gd name="connsiteX0" fmla="*/ 0 w 1905"/>
                    <a:gd name="connsiteY0" fmla="*/ 0 h 3429"/>
                    <a:gd name="connsiteX1" fmla="*/ 0 w 1905"/>
                    <a:gd name="connsiteY1" fmla="*/ 3429 h 3429"/>
                    <a:gd name="connsiteX2" fmla="*/ 0 w 1905"/>
                    <a:gd name="connsiteY2" fmla="*/ 0 h 3429"/>
                  </a:gdLst>
                  <a:ahLst/>
                  <a:cxnLst>
                    <a:cxn ang="0">
                      <a:pos x="connsiteX0" y="connsiteY0"/>
                    </a:cxn>
                    <a:cxn ang="0">
                      <a:pos x="connsiteX1" y="connsiteY1"/>
                    </a:cxn>
                    <a:cxn ang="0">
                      <a:pos x="connsiteX2" y="connsiteY2"/>
                    </a:cxn>
                  </a:cxnLst>
                  <a:rect l="l" t="t" r="r" b="b"/>
                  <a:pathLst>
                    <a:path w="1905" h="3429">
                      <a:moveTo>
                        <a:pt x="0" y="0"/>
                      </a:moveTo>
                      <a:cubicBezTo>
                        <a:pt x="0" y="1143"/>
                        <a:pt x="0" y="2286"/>
                        <a:pt x="0" y="3429"/>
                      </a:cubicBezTo>
                      <a:cubicBezTo>
                        <a:pt x="0" y="2286"/>
                        <a:pt x="0" y="1143"/>
                        <a:pt x="0" y="0"/>
                      </a:cubicBezTo>
                      <a:close/>
                    </a:path>
                  </a:pathLst>
                </a:custGeom>
                <a:solidFill>
                  <a:srgbClr val="FFFFFF"/>
                </a:solidFill>
                <a:ln w="1905" cap="flat">
                  <a:noFill/>
                  <a:prstDash val="solid"/>
                  <a:miter/>
                </a:ln>
              </p:spPr>
              <p:txBody>
                <a:bodyPr rtlCol="0" anchor="ctr"/>
                <a:lstStyle/>
                <a:p>
                  <a:endParaRPr lang="en-US"/>
                </a:p>
              </p:txBody>
            </p:sp>
            <p:sp>
              <p:nvSpPr>
                <p:cNvPr id="54" name="Freeform 601">
                  <a:extLst>
                    <a:ext uri="{FF2B5EF4-FFF2-40B4-BE49-F238E27FC236}">
                      <a16:creationId xmlns:a16="http://schemas.microsoft.com/office/drawing/2014/main" id="{239BFA52-C725-4033-93F9-4E68A6F4649E}"/>
                    </a:ext>
                  </a:extLst>
                </p:cNvPr>
                <p:cNvSpPr/>
                <p:nvPr/>
              </p:nvSpPr>
              <p:spPr>
                <a:xfrm>
                  <a:off x="4515185" y="2763964"/>
                  <a:ext cx="571" cy="3047"/>
                </a:xfrm>
                <a:custGeom>
                  <a:avLst/>
                  <a:gdLst>
                    <a:gd name="connsiteX0" fmla="*/ 571 w 571"/>
                    <a:gd name="connsiteY0" fmla="*/ 0 h 3047"/>
                    <a:gd name="connsiteX1" fmla="*/ 0 w 571"/>
                    <a:gd name="connsiteY1" fmla="*/ 3048 h 3047"/>
                    <a:gd name="connsiteX2" fmla="*/ 571 w 571"/>
                    <a:gd name="connsiteY2" fmla="*/ 0 h 3047"/>
                  </a:gdLst>
                  <a:ahLst/>
                  <a:cxnLst>
                    <a:cxn ang="0">
                      <a:pos x="connsiteX0" y="connsiteY0"/>
                    </a:cxn>
                    <a:cxn ang="0">
                      <a:pos x="connsiteX1" y="connsiteY1"/>
                    </a:cxn>
                    <a:cxn ang="0">
                      <a:pos x="connsiteX2" y="connsiteY2"/>
                    </a:cxn>
                  </a:cxnLst>
                  <a:rect l="l" t="t" r="r" b="b"/>
                  <a:pathLst>
                    <a:path w="571" h="3047">
                      <a:moveTo>
                        <a:pt x="571" y="0"/>
                      </a:moveTo>
                      <a:cubicBezTo>
                        <a:pt x="381" y="953"/>
                        <a:pt x="190" y="2095"/>
                        <a:pt x="0" y="3048"/>
                      </a:cubicBezTo>
                      <a:cubicBezTo>
                        <a:pt x="190" y="2095"/>
                        <a:pt x="381" y="1143"/>
                        <a:pt x="571" y="0"/>
                      </a:cubicBezTo>
                      <a:close/>
                    </a:path>
                  </a:pathLst>
                </a:custGeom>
                <a:solidFill>
                  <a:srgbClr val="FFFFFF"/>
                </a:solidFill>
                <a:ln w="1905" cap="flat">
                  <a:noFill/>
                  <a:prstDash val="solid"/>
                  <a:miter/>
                </a:ln>
              </p:spPr>
              <p:txBody>
                <a:bodyPr rtlCol="0" anchor="ctr"/>
                <a:lstStyle/>
                <a:p>
                  <a:endParaRPr lang="en-US"/>
                </a:p>
              </p:txBody>
            </p:sp>
            <p:sp>
              <p:nvSpPr>
                <p:cNvPr id="55" name="Freeform 602">
                  <a:extLst>
                    <a:ext uri="{FF2B5EF4-FFF2-40B4-BE49-F238E27FC236}">
                      <a16:creationId xmlns:a16="http://schemas.microsoft.com/office/drawing/2014/main" id="{00944080-6DBA-51AC-C50C-9A3C6E4B6494}"/>
                    </a:ext>
                  </a:extLst>
                </p:cNvPr>
                <p:cNvSpPr/>
                <p:nvPr/>
              </p:nvSpPr>
              <p:spPr>
                <a:xfrm>
                  <a:off x="4516137" y="2758059"/>
                  <a:ext cx="381" cy="3238"/>
                </a:xfrm>
                <a:custGeom>
                  <a:avLst/>
                  <a:gdLst>
                    <a:gd name="connsiteX0" fmla="*/ 381 w 381"/>
                    <a:gd name="connsiteY0" fmla="*/ 0 h 3238"/>
                    <a:gd name="connsiteX1" fmla="*/ 0 w 381"/>
                    <a:gd name="connsiteY1" fmla="*/ 3238 h 3238"/>
                    <a:gd name="connsiteX2" fmla="*/ 381 w 381"/>
                    <a:gd name="connsiteY2" fmla="*/ 0 h 3238"/>
                  </a:gdLst>
                  <a:ahLst/>
                  <a:cxnLst>
                    <a:cxn ang="0">
                      <a:pos x="connsiteX0" y="connsiteY0"/>
                    </a:cxn>
                    <a:cxn ang="0">
                      <a:pos x="connsiteX1" y="connsiteY1"/>
                    </a:cxn>
                    <a:cxn ang="0">
                      <a:pos x="connsiteX2" y="connsiteY2"/>
                    </a:cxn>
                  </a:cxnLst>
                  <a:rect l="l" t="t" r="r" b="b"/>
                  <a:pathLst>
                    <a:path w="381" h="3238">
                      <a:moveTo>
                        <a:pt x="381" y="0"/>
                      </a:moveTo>
                      <a:cubicBezTo>
                        <a:pt x="190" y="1143"/>
                        <a:pt x="190" y="2095"/>
                        <a:pt x="0" y="3238"/>
                      </a:cubicBezTo>
                      <a:cubicBezTo>
                        <a:pt x="190" y="2095"/>
                        <a:pt x="190" y="953"/>
                        <a:pt x="381" y="0"/>
                      </a:cubicBezTo>
                      <a:close/>
                    </a:path>
                  </a:pathLst>
                </a:custGeom>
                <a:solidFill>
                  <a:srgbClr val="FFFFFF"/>
                </a:solidFill>
                <a:ln w="1905" cap="flat">
                  <a:noFill/>
                  <a:prstDash val="solid"/>
                  <a:miter/>
                </a:ln>
              </p:spPr>
              <p:txBody>
                <a:bodyPr rtlCol="0" anchor="ctr"/>
                <a:lstStyle/>
                <a:p>
                  <a:endParaRPr lang="en-US"/>
                </a:p>
              </p:txBody>
            </p:sp>
            <p:sp>
              <p:nvSpPr>
                <p:cNvPr id="56" name="Freeform 603">
                  <a:extLst>
                    <a:ext uri="{FF2B5EF4-FFF2-40B4-BE49-F238E27FC236}">
                      <a16:creationId xmlns:a16="http://schemas.microsoft.com/office/drawing/2014/main" id="{BC515553-CC5F-BA74-47BF-85317B9366EB}"/>
                    </a:ext>
                  </a:extLst>
                </p:cNvPr>
                <p:cNvSpPr/>
                <p:nvPr/>
              </p:nvSpPr>
              <p:spPr>
                <a:xfrm>
                  <a:off x="4250390" y="3123819"/>
                  <a:ext cx="1905" cy="1714"/>
                </a:xfrm>
                <a:custGeom>
                  <a:avLst/>
                  <a:gdLst>
                    <a:gd name="connsiteX0" fmla="*/ 0 w 1905"/>
                    <a:gd name="connsiteY0" fmla="*/ 1714 h 1714"/>
                    <a:gd name="connsiteX1" fmla="*/ 0 w 1905"/>
                    <a:gd name="connsiteY1" fmla="*/ 0 h 1714"/>
                    <a:gd name="connsiteX2" fmla="*/ 0 w 1905"/>
                    <a:gd name="connsiteY2" fmla="*/ 1714 h 1714"/>
                  </a:gdLst>
                  <a:ahLst/>
                  <a:cxnLst>
                    <a:cxn ang="0">
                      <a:pos x="connsiteX0" y="connsiteY0"/>
                    </a:cxn>
                    <a:cxn ang="0">
                      <a:pos x="connsiteX1" y="connsiteY1"/>
                    </a:cxn>
                    <a:cxn ang="0">
                      <a:pos x="connsiteX2" y="connsiteY2"/>
                    </a:cxn>
                  </a:cxnLst>
                  <a:rect l="l" t="t" r="r" b="b"/>
                  <a:pathLst>
                    <a:path w="1905" h="1714">
                      <a:moveTo>
                        <a:pt x="0" y="1714"/>
                      </a:moveTo>
                      <a:cubicBezTo>
                        <a:pt x="0" y="1143"/>
                        <a:pt x="0" y="571"/>
                        <a:pt x="0" y="0"/>
                      </a:cubicBezTo>
                      <a:cubicBezTo>
                        <a:pt x="0" y="571"/>
                        <a:pt x="0" y="1143"/>
                        <a:pt x="0" y="1714"/>
                      </a:cubicBezTo>
                      <a:close/>
                    </a:path>
                  </a:pathLst>
                </a:custGeom>
                <a:solidFill>
                  <a:srgbClr val="FFFFFF"/>
                </a:solidFill>
                <a:ln w="1905" cap="flat">
                  <a:noFill/>
                  <a:prstDash val="solid"/>
                  <a:miter/>
                </a:ln>
              </p:spPr>
              <p:txBody>
                <a:bodyPr rtlCol="0" anchor="ctr"/>
                <a:lstStyle/>
                <a:p>
                  <a:endParaRPr lang="en-US"/>
                </a:p>
              </p:txBody>
            </p:sp>
            <p:sp>
              <p:nvSpPr>
                <p:cNvPr id="57" name="Freeform 604">
                  <a:extLst>
                    <a:ext uri="{FF2B5EF4-FFF2-40B4-BE49-F238E27FC236}">
                      <a16:creationId xmlns:a16="http://schemas.microsoft.com/office/drawing/2014/main" id="{4D5D8DEF-4D68-F2D1-214B-CD3153670B42}"/>
                    </a:ext>
                  </a:extLst>
                </p:cNvPr>
                <p:cNvSpPr/>
                <p:nvPr/>
              </p:nvSpPr>
              <p:spPr>
                <a:xfrm>
                  <a:off x="4250390" y="3126676"/>
                  <a:ext cx="1905" cy="1714"/>
                </a:xfrm>
                <a:custGeom>
                  <a:avLst/>
                  <a:gdLst>
                    <a:gd name="connsiteX0" fmla="*/ 0 w 1905"/>
                    <a:gd name="connsiteY0" fmla="*/ 1714 h 1714"/>
                    <a:gd name="connsiteX1" fmla="*/ 0 w 1905"/>
                    <a:gd name="connsiteY1" fmla="*/ 0 h 1714"/>
                    <a:gd name="connsiteX2" fmla="*/ 0 w 1905"/>
                    <a:gd name="connsiteY2" fmla="*/ 1714 h 1714"/>
                  </a:gdLst>
                  <a:ahLst/>
                  <a:cxnLst>
                    <a:cxn ang="0">
                      <a:pos x="connsiteX0" y="connsiteY0"/>
                    </a:cxn>
                    <a:cxn ang="0">
                      <a:pos x="connsiteX1" y="connsiteY1"/>
                    </a:cxn>
                    <a:cxn ang="0">
                      <a:pos x="connsiteX2" y="connsiteY2"/>
                    </a:cxn>
                  </a:cxnLst>
                  <a:rect l="l" t="t" r="r" b="b"/>
                  <a:pathLst>
                    <a:path w="1905" h="1714">
                      <a:moveTo>
                        <a:pt x="0" y="1714"/>
                      </a:moveTo>
                      <a:cubicBezTo>
                        <a:pt x="0" y="1143"/>
                        <a:pt x="0" y="571"/>
                        <a:pt x="0" y="0"/>
                      </a:cubicBezTo>
                      <a:cubicBezTo>
                        <a:pt x="0" y="571"/>
                        <a:pt x="0" y="1143"/>
                        <a:pt x="0" y="1714"/>
                      </a:cubicBezTo>
                      <a:close/>
                    </a:path>
                  </a:pathLst>
                </a:custGeom>
                <a:solidFill>
                  <a:srgbClr val="FFFFFF"/>
                </a:solidFill>
                <a:ln w="1905" cap="flat">
                  <a:noFill/>
                  <a:prstDash val="solid"/>
                  <a:miter/>
                </a:ln>
              </p:spPr>
              <p:txBody>
                <a:bodyPr rtlCol="0" anchor="ctr"/>
                <a:lstStyle/>
                <a:p>
                  <a:endParaRPr lang="en-US"/>
                </a:p>
              </p:txBody>
            </p:sp>
            <p:sp>
              <p:nvSpPr>
                <p:cNvPr id="58" name="Freeform 605">
                  <a:extLst>
                    <a:ext uri="{FF2B5EF4-FFF2-40B4-BE49-F238E27FC236}">
                      <a16:creationId xmlns:a16="http://schemas.microsoft.com/office/drawing/2014/main" id="{0AF2E84E-F272-CEFF-07AB-A7959DE59F8C}"/>
                    </a:ext>
                  </a:extLst>
                </p:cNvPr>
                <p:cNvSpPr/>
                <p:nvPr/>
              </p:nvSpPr>
              <p:spPr>
                <a:xfrm>
                  <a:off x="4250390" y="3129534"/>
                  <a:ext cx="190" cy="1714"/>
                </a:xfrm>
                <a:custGeom>
                  <a:avLst/>
                  <a:gdLst>
                    <a:gd name="connsiteX0" fmla="*/ 191 w 190"/>
                    <a:gd name="connsiteY0" fmla="*/ 1714 h 1714"/>
                    <a:gd name="connsiteX1" fmla="*/ 0 w 190"/>
                    <a:gd name="connsiteY1" fmla="*/ 0 h 1714"/>
                    <a:gd name="connsiteX2" fmla="*/ 191 w 190"/>
                    <a:gd name="connsiteY2" fmla="*/ 1714 h 1714"/>
                  </a:gdLst>
                  <a:ahLst/>
                  <a:cxnLst>
                    <a:cxn ang="0">
                      <a:pos x="connsiteX0" y="connsiteY0"/>
                    </a:cxn>
                    <a:cxn ang="0">
                      <a:pos x="connsiteX1" y="connsiteY1"/>
                    </a:cxn>
                    <a:cxn ang="0">
                      <a:pos x="connsiteX2" y="connsiteY2"/>
                    </a:cxn>
                  </a:cxnLst>
                  <a:rect l="l" t="t" r="r" b="b"/>
                  <a:pathLst>
                    <a:path w="190" h="1714">
                      <a:moveTo>
                        <a:pt x="191" y="1714"/>
                      </a:moveTo>
                      <a:cubicBezTo>
                        <a:pt x="191" y="1143"/>
                        <a:pt x="191" y="571"/>
                        <a:pt x="0" y="0"/>
                      </a:cubicBezTo>
                      <a:cubicBezTo>
                        <a:pt x="191" y="571"/>
                        <a:pt x="191" y="1143"/>
                        <a:pt x="191" y="1714"/>
                      </a:cubicBezTo>
                      <a:close/>
                    </a:path>
                  </a:pathLst>
                </a:custGeom>
                <a:solidFill>
                  <a:srgbClr val="FFFFFF"/>
                </a:solidFill>
                <a:ln w="1905" cap="flat">
                  <a:noFill/>
                  <a:prstDash val="solid"/>
                  <a:miter/>
                </a:ln>
              </p:spPr>
              <p:txBody>
                <a:bodyPr rtlCol="0" anchor="ctr"/>
                <a:lstStyle/>
                <a:p>
                  <a:endParaRPr lang="en-US"/>
                </a:p>
              </p:txBody>
            </p:sp>
            <p:sp>
              <p:nvSpPr>
                <p:cNvPr id="59" name="Freeform 606">
                  <a:extLst>
                    <a:ext uri="{FF2B5EF4-FFF2-40B4-BE49-F238E27FC236}">
                      <a16:creationId xmlns:a16="http://schemas.microsoft.com/office/drawing/2014/main" id="{130DEDAE-C67E-3FF4-124A-229FE03A4CE5}"/>
                    </a:ext>
                  </a:extLst>
                </p:cNvPr>
                <p:cNvSpPr/>
                <p:nvPr/>
              </p:nvSpPr>
              <p:spPr>
                <a:xfrm>
                  <a:off x="4251342" y="3136582"/>
                  <a:ext cx="381" cy="1333"/>
                </a:xfrm>
                <a:custGeom>
                  <a:avLst/>
                  <a:gdLst>
                    <a:gd name="connsiteX0" fmla="*/ 381 w 381"/>
                    <a:gd name="connsiteY0" fmla="*/ 1333 h 1333"/>
                    <a:gd name="connsiteX1" fmla="*/ 0 w 381"/>
                    <a:gd name="connsiteY1" fmla="*/ 0 h 1333"/>
                    <a:gd name="connsiteX2" fmla="*/ 381 w 381"/>
                    <a:gd name="connsiteY2" fmla="*/ 1333 h 1333"/>
                  </a:gdLst>
                  <a:ahLst/>
                  <a:cxnLst>
                    <a:cxn ang="0">
                      <a:pos x="connsiteX0" y="connsiteY0"/>
                    </a:cxn>
                    <a:cxn ang="0">
                      <a:pos x="connsiteX1" y="connsiteY1"/>
                    </a:cxn>
                    <a:cxn ang="0">
                      <a:pos x="connsiteX2" y="connsiteY2"/>
                    </a:cxn>
                  </a:cxnLst>
                  <a:rect l="l" t="t" r="r" b="b"/>
                  <a:pathLst>
                    <a:path w="381" h="1333">
                      <a:moveTo>
                        <a:pt x="381" y="1333"/>
                      </a:moveTo>
                      <a:cubicBezTo>
                        <a:pt x="191" y="953"/>
                        <a:pt x="191" y="381"/>
                        <a:pt x="0" y="0"/>
                      </a:cubicBezTo>
                      <a:cubicBezTo>
                        <a:pt x="191" y="381"/>
                        <a:pt x="381" y="953"/>
                        <a:pt x="381" y="1333"/>
                      </a:cubicBezTo>
                      <a:close/>
                    </a:path>
                  </a:pathLst>
                </a:custGeom>
                <a:solidFill>
                  <a:srgbClr val="FFFFFF"/>
                </a:solidFill>
                <a:ln w="1905" cap="flat">
                  <a:noFill/>
                  <a:prstDash val="solid"/>
                  <a:miter/>
                </a:ln>
              </p:spPr>
              <p:txBody>
                <a:bodyPr rtlCol="0" anchor="ctr"/>
                <a:lstStyle/>
                <a:p>
                  <a:endParaRPr lang="en-US"/>
                </a:p>
              </p:txBody>
            </p:sp>
            <p:sp>
              <p:nvSpPr>
                <p:cNvPr id="60" name="Freeform 607">
                  <a:extLst>
                    <a:ext uri="{FF2B5EF4-FFF2-40B4-BE49-F238E27FC236}">
                      <a16:creationId xmlns:a16="http://schemas.microsoft.com/office/drawing/2014/main" id="{F09DF89B-C526-4176-66F0-E8A3C3122242}"/>
                    </a:ext>
                  </a:extLst>
                </p:cNvPr>
                <p:cNvSpPr/>
                <p:nvPr/>
              </p:nvSpPr>
              <p:spPr>
                <a:xfrm>
                  <a:off x="4250580" y="3058863"/>
                  <a:ext cx="150685" cy="95816"/>
                </a:xfrm>
                <a:custGeom>
                  <a:avLst/>
                  <a:gdLst>
                    <a:gd name="connsiteX0" fmla="*/ 10478 w 150685"/>
                    <a:gd name="connsiteY0" fmla="*/ 71623 h 95816"/>
                    <a:gd name="connsiteX1" fmla="*/ 68771 w 150685"/>
                    <a:gd name="connsiteY1" fmla="*/ 95816 h 95816"/>
                    <a:gd name="connsiteX2" fmla="*/ 127063 w 150685"/>
                    <a:gd name="connsiteY2" fmla="*/ 71623 h 95816"/>
                    <a:gd name="connsiteX3" fmla="*/ 149733 w 150685"/>
                    <a:gd name="connsiteY3" fmla="*/ 29522 h 95816"/>
                    <a:gd name="connsiteX4" fmla="*/ 150686 w 150685"/>
                    <a:gd name="connsiteY4" fmla="*/ 30665 h 95816"/>
                    <a:gd name="connsiteX5" fmla="*/ 33909 w 150685"/>
                    <a:gd name="connsiteY5" fmla="*/ 12377 h 95816"/>
                    <a:gd name="connsiteX6" fmla="*/ 0 w 150685"/>
                    <a:gd name="connsiteY6" fmla="*/ 59621 h 95816"/>
                    <a:gd name="connsiteX7" fmla="*/ 10478 w 150685"/>
                    <a:gd name="connsiteY7" fmla="*/ 71623 h 958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685" h="95816">
                      <a:moveTo>
                        <a:pt x="10478" y="71623"/>
                      </a:moveTo>
                      <a:cubicBezTo>
                        <a:pt x="26670" y="86482"/>
                        <a:pt x="46482" y="95816"/>
                        <a:pt x="68771" y="95816"/>
                      </a:cubicBezTo>
                      <a:cubicBezTo>
                        <a:pt x="89916" y="95816"/>
                        <a:pt x="112204" y="86672"/>
                        <a:pt x="127063" y="71623"/>
                      </a:cubicBezTo>
                      <a:cubicBezTo>
                        <a:pt x="137731" y="60955"/>
                        <a:pt x="146304" y="45334"/>
                        <a:pt x="149733" y="29522"/>
                      </a:cubicBezTo>
                      <a:cubicBezTo>
                        <a:pt x="150114" y="29903"/>
                        <a:pt x="150304" y="30284"/>
                        <a:pt x="150686" y="30665"/>
                      </a:cubicBezTo>
                      <a:cubicBezTo>
                        <a:pt x="119253" y="-7625"/>
                        <a:pt x="73152" y="-5530"/>
                        <a:pt x="33909" y="12377"/>
                      </a:cubicBezTo>
                      <a:cubicBezTo>
                        <a:pt x="15431" y="19616"/>
                        <a:pt x="2667" y="39238"/>
                        <a:pt x="0" y="59621"/>
                      </a:cubicBezTo>
                      <a:cubicBezTo>
                        <a:pt x="3238" y="64003"/>
                        <a:pt x="6477" y="68003"/>
                        <a:pt x="10478" y="71623"/>
                      </a:cubicBezTo>
                      <a:close/>
                    </a:path>
                  </a:pathLst>
                </a:custGeom>
                <a:solidFill>
                  <a:schemeClr val="accent2"/>
                </a:solidFill>
                <a:ln w="1905" cap="flat">
                  <a:noFill/>
                  <a:prstDash val="solid"/>
                  <a:miter/>
                </a:ln>
              </p:spPr>
              <p:txBody>
                <a:bodyPr rtlCol="0" anchor="ctr"/>
                <a:lstStyle/>
                <a:p>
                  <a:endParaRPr lang="en-US"/>
                </a:p>
              </p:txBody>
            </p:sp>
            <p:sp>
              <p:nvSpPr>
                <p:cNvPr id="61" name="Freeform 608">
                  <a:extLst>
                    <a:ext uri="{FF2B5EF4-FFF2-40B4-BE49-F238E27FC236}">
                      <a16:creationId xmlns:a16="http://schemas.microsoft.com/office/drawing/2014/main" id="{B5131D1F-E5CB-C7CE-AE76-7522C7E5D029}"/>
                    </a:ext>
                  </a:extLst>
                </p:cNvPr>
                <p:cNvSpPr/>
                <p:nvPr/>
              </p:nvSpPr>
              <p:spPr>
                <a:xfrm>
                  <a:off x="4250390" y="3118485"/>
                  <a:ext cx="381" cy="4381"/>
                </a:xfrm>
                <a:custGeom>
                  <a:avLst/>
                  <a:gdLst>
                    <a:gd name="connsiteX0" fmla="*/ 0 w 381"/>
                    <a:gd name="connsiteY0" fmla="*/ 4382 h 4381"/>
                    <a:gd name="connsiteX1" fmla="*/ 381 w 381"/>
                    <a:gd name="connsiteY1" fmla="*/ 0 h 4381"/>
                    <a:gd name="connsiteX2" fmla="*/ 0 w 381"/>
                    <a:gd name="connsiteY2" fmla="*/ 4382 h 4381"/>
                  </a:gdLst>
                  <a:ahLst/>
                  <a:cxnLst>
                    <a:cxn ang="0">
                      <a:pos x="connsiteX0" y="connsiteY0"/>
                    </a:cxn>
                    <a:cxn ang="0">
                      <a:pos x="connsiteX1" y="connsiteY1"/>
                    </a:cxn>
                    <a:cxn ang="0">
                      <a:pos x="connsiteX2" y="connsiteY2"/>
                    </a:cxn>
                  </a:cxnLst>
                  <a:rect l="l" t="t" r="r" b="b"/>
                  <a:pathLst>
                    <a:path w="381" h="4381">
                      <a:moveTo>
                        <a:pt x="0" y="4382"/>
                      </a:moveTo>
                      <a:cubicBezTo>
                        <a:pt x="0" y="2858"/>
                        <a:pt x="191" y="1524"/>
                        <a:pt x="381" y="0"/>
                      </a:cubicBezTo>
                      <a:cubicBezTo>
                        <a:pt x="191" y="1524"/>
                        <a:pt x="191" y="3048"/>
                        <a:pt x="0" y="4382"/>
                      </a:cubicBezTo>
                      <a:close/>
                    </a:path>
                  </a:pathLst>
                </a:custGeom>
                <a:solidFill>
                  <a:srgbClr val="FFFFFF"/>
                </a:solidFill>
                <a:ln w="1905" cap="flat">
                  <a:noFill/>
                  <a:prstDash val="solid"/>
                  <a:miter/>
                </a:ln>
              </p:spPr>
              <p:txBody>
                <a:bodyPr rtlCol="0" anchor="ctr"/>
                <a:lstStyle/>
                <a:p>
                  <a:endParaRPr lang="en-US"/>
                </a:p>
              </p:txBody>
            </p:sp>
            <p:sp>
              <p:nvSpPr>
                <p:cNvPr id="62" name="Freeform 609">
                  <a:extLst>
                    <a:ext uri="{FF2B5EF4-FFF2-40B4-BE49-F238E27FC236}">
                      <a16:creationId xmlns:a16="http://schemas.microsoft.com/office/drawing/2014/main" id="{51932E67-F85F-82FE-2B7C-BCB379F3A89B}"/>
                    </a:ext>
                  </a:extLst>
                </p:cNvPr>
                <p:cNvSpPr/>
                <p:nvPr/>
              </p:nvSpPr>
              <p:spPr>
                <a:xfrm>
                  <a:off x="4250771" y="3132582"/>
                  <a:ext cx="380" cy="2476"/>
                </a:xfrm>
                <a:custGeom>
                  <a:avLst/>
                  <a:gdLst>
                    <a:gd name="connsiteX0" fmla="*/ 381 w 380"/>
                    <a:gd name="connsiteY0" fmla="*/ 2476 h 2476"/>
                    <a:gd name="connsiteX1" fmla="*/ 0 w 380"/>
                    <a:gd name="connsiteY1" fmla="*/ 0 h 2476"/>
                    <a:gd name="connsiteX2" fmla="*/ 381 w 380"/>
                    <a:gd name="connsiteY2" fmla="*/ 2476 h 2476"/>
                  </a:gdLst>
                  <a:ahLst/>
                  <a:cxnLst>
                    <a:cxn ang="0">
                      <a:pos x="connsiteX0" y="connsiteY0"/>
                    </a:cxn>
                    <a:cxn ang="0">
                      <a:pos x="connsiteX1" y="connsiteY1"/>
                    </a:cxn>
                    <a:cxn ang="0">
                      <a:pos x="connsiteX2" y="connsiteY2"/>
                    </a:cxn>
                  </a:cxnLst>
                  <a:rect l="l" t="t" r="r" b="b"/>
                  <a:pathLst>
                    <a:path w="380" h="2476">
                      <a:moveTo>
                        <a:pt x="381" y="2476"/>
                      </a:moveTo>
                      <a:cubicBezTo>
                        <a:pt x="190" y="1715"/>
                        <a:pt x="190" y="953"/>
                        <a:pt x="0" y="0"/>
                      </a:cubicBezTo>
                      <a:cubicBezTo>
                        <a:pt x="190" y="953"/>
                        <a:pt x="190" y="1715"/>
                        <a:pt x="381" y="2476"/>
                      </a:cubicBezTo>
                      <a:close/>
                    </a:path>
                  </a:pathLst>
                </a:custGeom>
                <a:solidFill>
                  <a:srgbClr val="FFFFFF"/>
                </a:solidFill>
                <a:ln w="1905" cap="flat">
                  <a:noFill/>
                  <a:prstDash val="solid"/>
                  <a:miter/>
                </a:ln>
              </p:spPr>
              <p:txBody>
                <a:bodyPr rtlCol="0" anchor="ctr"/>
                <a:lstStyle/>
                <a:p>
                  <a:endParaRPr lang="en-US"/>
                </a:p>
              </p:txBody>
            </p:sp>
            <p:sp>
              <p:nvSpPr>
                <p:cNvPr id="63" name="Freeform 610">
                  <a:extLst>
                    <a:ext uri="{FF2B5EF4-FFF2-40B4-BE49-F238E27FC236}">
                      <a16:creationId xmlns:a16="http://schemas.microsoft.com/office/drawing/2014/main" id="{468B03F2-1F4A-13A7-9268-3AC0BC17015C}"/>
                    </a:ext>
                  </a:extLst>
                </p:cNvPr>
                <p:cNvSpPr/>
                <p:nvPr/>
              </p:nvSpPr>
              <p:spPr>
                <a:xfrm>
                  <a:off x="4258771" y="3153917"/>
                  <a:ext cx="571" cy="762"/>
                </a:xfrm>
                <a:custGeom>
                  <a:avLst/>
                  <a:gdLst>
                    <a:gd name="connsiteX0" fmla="*/ 572 w 571"/>
                    <a:gd name="connsiteY0" fmla="*/ 762 h 762"/>
                    <a:gd name="connsiteX1" fmla="*/ 0 w 571"/>
                    <a:gd name="connsiteY1" fmla="*/ 0 h 762"/>
                    <a:gd name="connsiteX2" fmla="*/ 572 w 571"/>
                    <a:gd name="connsiteY2" fmla="*/ 762 h 762"/>
                  </a:gdLst>
                  <a:ahLst/>
                  <a:cxnLst>
                    <a:cxn ang="0">
                      <a:pos x="connsiteX0" y="connsiteY0"/>
                    </a:cxn>
                    <a:cxn ang="0">
                      <a:pos x="connsiteX1" y="connsiteY1"/>
                    </a:cxn>
                    <a:cxn ang="0">
                      <a:pos x="connsiteX2" y="connsiteY2"/>
                    </a:cxn>
                  </a:cxnLst>
                  <a:rect l="l" t="t" r="r" b="b"/>
                  <a:pathLst>
                    <a:path w="571" h="762">
                      <a:moveTo>
                        <a:pt x="572" y="762"/>
                      </a:moveTo>
                      <a:cubicBezTo>
                        <a:pt x="381" y="572"/>
                        <a:pt x="191" y="190"/>
                        <a:pt x="0" y="0"/>
                      </a:cubicBezTo>
                      <a:cubicBezTo>
                        <a:pt x="191" y="190"/>
                        <a:pt x="381" y="381"/>
                        <a:pt x="572" y="762"/>
                      </a:cubicBezTo>
                      <a:close/>
                    </a:path>
                  </a:pathLst>
                </a:custGeom>
                <a:solidFill>
                  <a:srgbClr val="FFFFFF"/>
                </a:solidFill>
                <a:ln w="1905" cap="flat">
                  <a:noFill/>
                  <a:prstDash val="solid"/>
                  <a:miter/>
                </a:ln>
              </p:spPr>
              <p:txBody>
                <a:bodyPr rtlCol="0" anchor="ctr"/>
                <a:lstStyle/>
                <a:p>
                  <a:endParaRPr lang="en-US"/>
                </a:p>
              </p:txBody>
            </p:sp>
            <p:sp>
              <p:nvSpPr>
                <p:cNvPr id="64" name="Freeform 611">
                  <a:extLst>
                    <a:ext uri="{FF2B5EF4-FFF2-40B4-BE49-F238E27FC236}">
                      <a16:creationId xmlns:a16="http://schemas.microsoft.com/office/drawing/2014/main" id="{95258A91-0322-B5E2-22D5-462B23D0F93B}"/>
                    </a:ext>
                  </a:extLst>
                </p:cNvPr>
                <p:cNvSpPr/>
                <p:nvPr/>
              </p:nvSpPr>
              <p:spPr>
                <a:xfrm>
                  <a:off x="4257057" y="3151250"/>
                  <a:ext cx="571" cy="952"/>
                </a:xfrm>
                <a:custGeom>
                  <a:avLst/>
                  <a:gdLst>
                    <a:gd name="connsiteX0" fmla="*/ 571 w 571"/>
                    <a:gd name="connsiteY0" fmla="*/ 953 h 952"/>
                    <a:gd name="connsiteX1" fmla="*/ 0 w 571"/>
                    <a:gd name="connsiteY1" fmla="*/ 0 h 952"/>
                    <a:gd name="connsiteX2" fmla="*/ 571 w 571"/>
                    <a:gd name="connsiteY2" fmla="*/ 953 h 952"/>
                  </a:gdLst>
                  <a:ahLst/>
                  <a:cxnLst>
                    <a:cxn ang="0">
                      <a:pos x="connsiteX0" y="connsiteY0"/>
                    </a:cxn>
                    <a:cxn ang="0">
                      <a:pos x="connsiteX1" y="connsiteY1"/>
                    </a:cxn>
                    <a:cxn ang="0">
                      <a:pos x="connsiteX2" y="connsiteY2"/>
                    </a:cxn>
                  </a:cxnLst>
                  <a:rect l="l" t="t" r="r" b="b"/>
                  <a:pathLst>
                    <a:path w="571" h="952">
                      <a:moveTo>
                        <a:pt x="571" y="953"/>
                      </a:moveTo>
                      <a:cubicBezTo>
                        <a:pt x="381" y="572"/>
                        <a:pt x="191" y="381"/>
                        <a:pt x="0" y="0"/>
                      </a:cubicBezTo>
                      <a:cubicBezTo>
                        <a:pt x="191" y="191"/>
                        <a:pt x="381" y="572"/>
                        <a:pt x="571" y="953"/>
                      </a:cubicBezTo>
                      <a:close/>
                    </a:path>
                  </a:pathLst>
                </a:custGeom>
                <a:solidFill>
                  <a:srgbClr val="FFFFFF"/>
                </a:solidFill>
                <a:ln w="1905" cap="flat">
                  <a:noFill/>
                  <a:prstDash val="solid"/>
                  <a:miter/>
                </a:ln>
              </p:spPr>
              <p:txBody>
                <a:bodyPr rtlCol="0" anchor="ctr"/>
                <a:lstStyle/>
                <a:p>
                  <a:endParaRPr lang="en-US"/>
                </a:p>
              </p:txBody>
            </p:sp>
            <p:sp>
              <p:nvSpPr>
                <p:cNvPr id="65" name="Freeform 612">
                  <a:extLst>
                    <a:ext uri="{FF2B5EF4-FFF2-40B4-BE49-F238E27FC236}">
                      <a16:creationId xmlns:a16="http://schemas.microsoft.com/office/drawing/2014/main" id="{408C51C2-C119-BF1A-2B46-AF900D6BA825}"/>
                    </a:ext>
                  </a:extLst>
                </p:cNvPr>
                <p:cNvSpPr/>
                <p:nvPr/>
              </p:nvSpPr>
              <p:spPr>
                <a:xfrm>
                  <a:off x="4253056" y="3142297"/>
                  <a:ext cx="381" cy="1142"/>
                </a:xfrm>
                <a:custGeom>
                  <a:avLst/>
                  <a:gdLst>
                    <a:gd name="connsiteX0" fmla="*/ 381 w 381"/>
                    <a:gd name="connsiteY0" fmla="*/ 1143 h 1142"/>
                    <a:gd name="connsiteX1" fmla="*/ 0 w 381"/>
                    <a:gd name="connsiteY1" fmla="*/ 0 h 1142"/>
                    <a:gd name="connsiteX2" fmla="*/ 381 w 381"/>
                    <a:gd name="connsiteY2" fmla="*/ 1143 h 1142"/>
                  </a:gdLst>
                  <a:ahLst/>
                  <a:cxnLst>
                    <a:cxn ang="0">
                      <a:pos x="connsiteX0" y="connsiteY0"/>
                    </a:cxn>
                    <a:cxn ang="0">
                      <a:pos x="connsiteX1" y="connsiteY1"/>
                    </a:cxn>
                    <a:cxn ang="0">
                      <a:pos x="connsiteX2" y="connsiteY2"/>
                    </a:cxn>
                  </a:cxnLst>
                  <a:rect l="l" t="t" r="r" b="b"/>
                  <a:pathLst>
                    <a:path w="381" h="1142">
                      <a:moveTo>
                        <a:pt x="381" y="1143"/>
                      </a:moveTo>
                      <a:cubicBezTo>
                        <a:pt x="191" y="762"/>
                        <a:pt x="191" y="381"/>
                        <a:pt x="0" y="0"/>
                      </a:cubicBezTo>
                      <a:cubicBezTo>
                        <a:pt x="0" y="381"/>
                        <a:pt x="191" y="762"/>
                        <a:pt x="381" y="1143"/>
                      </a:cubicBezTo>
                      <a:close/>
                    </a:path>
                  </a:pathLst>
                </a:custGeom>
                <a:solidFill>
                  <a:srgbClr val="FFFFFF"/>
                </a:solidFill>
                <a:ln w="1905" cap="flat">
                  <a:noFill/>
                  <a:prstDash val="solid"/>
                  <a:miter/>
                </a:ln>
              </p:spPr>
              <p:txBody>
                <a:bodyPr rtlCol="0" anchor="ctr"/>
                <a:lstStyle/>
                <a:p>
                  <a:endParaRPr lang="en-US"/>
                </a:p>
              </p:txBody>
            </p:sp>
            <p:sp>
              <p:nvSpPr>
                <p:cNvPr id="66" name="Freeform 613">
                  <a:extLst>
                    <a:ext uri="{FF2B5EF4-FFF2-40B4-BE49-F238E27FC236}">
                      <a16:creationId xmlns:a16="http://schemas.microsoft.com/office/drawing/2014/main" id="{A4709E88-DB86-6C8A-53DF-AA845748C314}"/>
                    </a:ext>
                  </a:extLst>
                </p:cNvPr>
                <p:cNvSpPr/>
                <p:nvPr/>
              </p:nvSpPr>
              <p:spPr>
                <a:xfrm>
                  <a:off x="4255533" y="3148584"/>
                  <a:ext cx="571" cy="952"/>
                </a:xfrm>
                <a:custGeom>
                  <a:avLst/>
                  <a:gdLst>
                    <a:gd name="connsiteX0" fmla="*/ 571 w 571"/>
                    <a:gd name="connsiteY0" fmla="*/ 953 h 952"/>
                    <a:gd name="connsiteX1" fmla="*/ 0 w 571"/>
                    <a:gd name="connsiteY1" fmla="*/ 0 h 952"/>
                    <a:gd name="connsiteX2" fmla="*/ 571 w 571"/>
                    <a:gd name="connsiteY2" fmla="*/ 953 h 952"/>
                  </a:gdLst>
                  <a:ahLst/>
                  <a:cxnLst>
                    <a:cxn ang="0">
                      <a:pos x="connsiteX0" y="connsiteY0"/>
                    </a:cxn>
                    <a:cxn ang="0">
                      <a:pos x="connsiteX1" y="connsiteY1"/>
                    </a:cxn>
                    <a:cxn ang="0">
                      <a:pos x="connsiteX2" y="connsiteY2"/>
                    </a:cxn>
                  </a:cxnLst>
                  <a:rect l="l" t="t" r="r" b="b"/>
                  <a:pathLst>
                    <a:path w="571" h="952">
                      <a:moveTo>
                        <a:pt x="571" y="953"/>
                      </a:moveTo>
                      <a:cubicBezTo>
                        <a:pt x="381" y="571"/>
                        <a:pt x="190" y="381"/>
                        <a:pt x="0" y="0"/>
                      </a:cubicBezTo>
                      <a:cubicBezTo>
                        <a:pt x="190" y="381"/>
                        <a:pt x="381" y="571"/>
                        <a:pt x="571" y="953"/>
                      </a:cubicBezTo>
                      <a:close/>
                    </a:path>
                  </a:pathLst>
                </a:custGeom>
                <a:solidFill>
                  <a:srgbClr val="FFFFFF"/>
                </a:solidFill>
                <a:ln w="1905" cap="flat">
                  <a:noFill/>
                  <a:prstDash val="solid"/>
                  <a:miter/>
                </a:ln>
              </p:spPr>
              <p:txBody>
                <a:bodyPr rtlCol="0" anchor="ctr"/>
                <a:lstStyle/>
                <a:p>
                  <a:endParaRPr lang="en-US"/>
                </a:p>
              </p:txBody>
            </p:sp>
            <p:sp>
              <p:nvSpPr>
                <p:cNvPr id="67" name="Freeform 614">
                  <a:extLst>
                    <a:ext uri="{FF2B5EF4-FFF2-40B4-BE49-F238E27FC236}">
                      <a16:creationId xmlns:a16="http://schemas.microsoft.com/office/drawing/2014/main" id="{B92F086D-2FFF-F4C9-5C01-A7AFE7649907}"/>
                    </a:ext>
                  </a:extLst>
                </p:cNvPr>
                <p:cNvSpPr/>
                <p:nvPr/>
              </p:nvSpPr>
              <p:spPr>
                <a:xfrm>
                  <a:off x="4252104" y="3139440"/>
                  <a:ext cx="381" cy="1333"/>
                </a:xfrm>
                <a:custGeom>
                  <a:avLst/>
                  <a:gdLst>
                    <a:gd name="connsiteX0" fmla="*/ 381 w 381"/>
                    <a:gd name="connsiteY0" fmla="*/ 1333 h 1333"/>
                    <a:gd name="connsiteX1" fmla="*/ 0 w 381"/>
                    <a:gd name="connsiteY1" fmla="*/ 0 h 1333"/>
                    <a:gd name="connsiteX2" fmla="*/ 381 w 381"/>
                    <a:gd name="connsiteY2" fmla="*/ 1333 h 1333"/>
                  </a:gdLst>
                  <a:ahLst/>
                  <a:cxnLst>
                    <a:cxn ang="0">
                      <a:pos x="connsiteX0" y="connsiteY0"/>
                    </a:cxn>
                    <a:cxn ang="0">
                      <a:pos x="connsiteX1" y="connsiteY1"/>
                    </a:cxn>
                    <a:cxn ang="0">
                      <a:pos x="connsiteX2" y="connsiteY2"/>
                    </a:cxn>
                  </a:cxnLst>
                  <a:rect l="l" t="t" r="r" b="b"/>
                  <a:pathLst>
                    <a:path w="381" h="1333">
                      <a:moveTo>
                        <a:pt x="381" y="1333"/>
                      </a:moveTo>
                      <a:cubicBezTo>
                        <a:pt x="191" y="953"/>
                        <a:pt x="191" y="572"/>
                        <a:pt x="0" y="0"/>
                      </a:cubicBezTo>
                      <a:cubicBezTo>
                        <a:pt x="191" y="381"/>
                        <a:pt x="191" y="762"/>
                        <a:pt x="381" y="1333"/>
                      </a:cubicBezTo>
                      <a:close/>
                    </a:path>
                  </a:pathLst>
                </a:custGeom>
                <a:solidFill>
                  <a:srgbClr val="FFFFFF"/>
                </a:solidFill>
                <a:ln w="1905" cap="flat">
                  <a:noFill/>
                  <a:prstDash val="solid"/>
                  <a:miter/>
                </a:ln>
              </p:spPr>
              <p:txBody>
                <a:bodyPr rtlCol="0" anchor="ctr"/>
                <a:lstStyle/>
                <a:p>
                  <a:endParaRPr lang="en-US"/>
                </a:p>
              </p:txBody>
            </p:sp>
            <p:sp>
              <p:nvSpPr>
                <p:cNvPr id="68" name="Freeform 615">
                  <a:extLst>
                    <a:ext uri="{FF2B5EF4-FFF2-40B4-BE49-F238E27FC236}">
                      <a16:creationId xmlns:a16="http://schemas.microsoft.com/office/drawing/2014/main" id="{1D238646-4A6D-1CE4-BE10-1EC87578B278}"/>
                    </a:ext>
                  </a:extLst>
                </p:cNvPr>
                <p:cNvSpPr/>
                <p:nvPr/>
              </p:nvSpPr>
              <p:spPr>
                <a:xfrm>
                  <a:off x="4254390" y="3145917"/>
                  <a:ext cx="190" cy="571"/>
                </a:xfrm>
                <a:custGeom>
                  <a:avLst/>
                  <a:gdLst>
                    <a:gd name="connsiteX0" fmla="*/ 191 w 190"/>
                    <a:gd name="connsiteY0" fmla="*/ 571 h 571"/>
                    <a:gd name="connsiteX1" fmla="*/ 0 w 190"/>
                    <a:gd name="connsiteY1" fmla="*/ 0 h 571"/>
                    <a:gd name="connsiteX2" fmla="*/ 191 w 190"/>
                    <a:gd name="connsiteY2" fmla="*/ 571 h 571"/>
                  </a:gdLst>
                  <a:ahLst/>
                  <a:cxnLst>
                    <a:cxn ang="0">
                      <a:pos x="connsiteX0" y="connsiteY0"/>
                    </a:cxn>
                    <a:cxn ang="0">
                      <a:pos x="connsiteX1" y="connsiteY1"/>
                    </a:cxn>
                    <a:cxn ang="0">
                      <a:pos x="connsiteX2" y="connsiteY2"/>
                    </a:cxn>
                  </a:cxnLst>
                  <a:rect l="l" t="t" r="r" b="b"/>
                  <a:pathLst>
                    <a:path w="190" h="571">
                      <a:moveTo>
                        <a:pt x="191" y="571"/>
                      </a:moveTo>
                      <a:cubicBezTo>
                        <a:pt x="191" y="381"/>
                        <a:pt x="0" y="190"/>
                        <a:pt x="0" y="0"/>
                      </a:cubicBezTo>
                      <a:cubicBezTo>
                        <a:pt x="0" y="190"/>
                        <a:pt x="191" y="381"/>
                        <a:pt x="191" y="571"/>
                      </a:cubicBezTo>
                      <a:close/>
                    </a:path>
                  </a:pathLst>
                </a:custGeom>
                <a:solidFill>
                  <a:srgbClr val="FFFFFF"/>
                </a:solidFill>
                <a:ln w="1905" cap="flat">
                  <a:noFill/>
                  <a:prstDash val="solid"/>
                  <a:miter/>
                </a:ln>
              </p:spPr>
              <p:txBody>
                <a:bodyPr rtlCol="0" anchor="ctr"/>
                <a:lstStyle/>
                <a:p>
                  <a:endParaRPr lang="en-US"/>
                </a:p>
              </p:txBody>
            </p:sp>
            <p:sp>
              <p:nvSpPr>
                <p:cNvPr id="69" name="Freeform 616">
                  <a:extLst>
                    <a:ext uri="{FF2B5EF4-FFF2-40B4-BE49-F238E27FC236}">
                      <a16:creationId xmlns:a16="http://schemas.microsoft.com/office/drawing/2014/main" id="{53176F71-2940-8D7E-C746-5CF1D5AF7305}"/>
                    </a:ext>
                  </a:extLst>
                </p:cNvPr>
                <p:cNvSpPr/>
                <p:nvPr/>
              </p:nvSpPr>
              <p:spPr>
                <a:xfrm>
                  <a:off x="4258771" y="2644711"/>
                  <a:ext cx="258318" cy="366350"/>
                </a:xfrm>
                <a:custGeom>
                  <a:avLst/>
                  <a:gdLst>
                    <a:gd name="connsiteX0" fmla="*/ 210122 w 258318"/>
                    <a:gd name="connsiteY0" fmla="*/ 117729 h 366350"/>
                    <a:gd name="connsiteX1" fmla="*/ 184594 w 258318"/>
                    <a:gd name="connsiteY1" fmla="*/ 180975 h 366350"/>
                    <a:gd name="connsiteX2" fmla="*/ 159068 w 258318"/>
                    <a:gd name="connsiteY2" fmla="*/ 222694 h 366350"/>
                    <a:gd name="connsiteX3" fmla="*/ 70485 w 258318"/>
                    <a:gd name="connsiteY3" fmla="*/ 300990 h 366350"/>
                    <a:gd name="connsiteX4" fmla="*/ 13144 w 258318"/>
                    <a:gd name="connsiteY4" fmla="*/ 320421 h 366350"/>
                    <a:gd name="connsiteX5" fmla="*/ 953 w 258318"/>
                    <a:gd name="connsiteY5" fmla="*/ 322326 h 366350"/>
                    <a:gd name="connsiteX6" fmla="*/ 953 w 258318"/>
                    <a:gd name="connsiteY6" fmla="*/ 322326 h 366350"/>
                    <a:gd name="connsiteX7" fmla="*/ 0 w 258318"/>
                    <a:gd name="connsiteY7" fmla="*/ 331089 h 366350"/>
                    <a:gd name="connsiteX8" fmla="*/ 0 w 258318"/>
                    <a:gd name="connsiteY8" fmla="*/ 331279 h 366350"/>
                    <a:gd name="connsiteX9" fmla="*/ 0 w 258318"/>
                    <a:gd name="connsiteY9" fmla="*/ 332423 h 366350"/>
                    <a:gd name="connsiteX10" fmla="*/ 0 w 258318"/>
                    <a:gd name="connsiteY10" fmla="*/ 332613 h 366350"/>
                    <a:gd name="connsiteX11" fmla="*/ 191 w 258318"/>
                    <a:gd name="connsiteY11" fmla="*/ 333756 h 366350"/>
                    <a:gd name="connsiteX12" fmla="*/ 191 w 258318"/>
                    <a:gd name="connsiteY12" fmla="*/ 333946 h 366350"/>
                    <a:gd name="connsiteX13" fmla="*/ 1334 w 258318"/>
                    <a:gd name="connsiteY13" fmla="*/ 338518 h 366350"/>
                    <a:gd name="connsiteX14" fmla="*/ 1334 w 258318"/>
                    <a:gd name="connsiteY14" fmla="*/ 338518 h 366350"/>
                    <a:gd name="connsiteX15" fmla="*/ 1714 w 258318"/>
                    <a:gd name="connsiteY15" fmla="*/ 339471 h 366350"/>
                    <a:gd name="connsiteX16" fmla="*/ 1905 w 258318"/>
                    <a:gd name="connsiteY16" fmla="*/ 339661 h 366350"/>
                    <a:gd name="connsiteX17" fmla="*/ 2286 w 258318"/>
                    <a:gd name="connsiteY17" fmla="*/ 340423 h 366350"/>
                    <a:gd name="connsiteX18" fmla="*/ 2477 w 258318"/>
                    <a:gd name="connsiteY18" fmla="*/ 340804 h 366350"/>
                    <a:gd name="connsiteX19" fmla="*/ 2858 w 258318"/>
                    <a:gd name="connsiteY19" fmla="*/ 341566 h 366350"/>
                    <a:gd name="connsiteX20" fmla="*/ 3048 w 258318"/>
                    <a:gd name="connsiteY20" fmla="*/ 341757 h 366350"/>
                    <a:gd name="connsiteX21" fmla="*/ 3619 w 258318"/>
                    <a:gd name="connsiteY21" fmla="*/ 342519 h 366350"/>
                    <a:gd name="connsiteX22" fmla="*/ 3810 w 258318"/>
                    <a:gd name="connsiteY22" fmla="*/ 342709 h 366350"/>
                    <a:gd name="connsiteX23" fmla="*/ 5906 w 258318"/>
                    <a:gd name="connsiteY23" fmla="*/ 344995 h 366350"/>
                    <a:gd name="connsiteX24" fmla="*/ 6096 w 258318"/>
                    <a:gd name="connsiteY24" fmla="*/ 345186 h 366350"/>
                    <a:gd name="connsiteX25" fmla="*/ 6668 w 258318"/>
                    <a:gd name="connsiteY25" fmla="*/ 345758 h 366350"/>
                    <a:gd name="connsiteX26" fmla="*/ 7049 w 258318"/>
                    <a:gd name="connsiteY26" fmla="*/ 346138 h 366350"/>
                    <a:gd name="connsiteX27" fmla="*/ 7620 w 258318"/>
                    <a:gd name="connsiteY27" fmla="*/ 346710 h 366350"/>
                    <a:gd name="connsiteX28" fmla="*/ 8001 w 258318"/>
                    <a:gd name="connsiteY28" fmla="*/ 347091 h 366350"/>
                    <a:gd name="connsiteX29" fmla="*/ 8573 w 258318"/>
                    <a:gd name="connsiteY29" fmla="*/ 347663 h 366350"/>
                    <a:gd name="connsiteX30" fmla="*/ 9144 w 258318"/>
                    <a:gd name="connsiteY30" fmla="*/ 348043 h 366350"/>
                    <a:gd name="connsiteX31" fmla="*/ 9906 w 258318"/>
                    <a:gd name="connsiteY31" fmla="*/ 348424 h 366350"/>
                    <a:gd name="connsiteX32" fmla="*/ 10478 w 258318"/>
                    <a:gd name="connsiteY32" fmla="*/ 348805 h 366350"/>
                    <a:gd name="connsiteX33" fmla="*/ 11239 w 258318"/>
                    <a:gd name="connsiteY33" fmla="*/ 349186 h 366350"/>
                    <a:gd name="connsiteX34" fmla="*/ 12192 w 258318"/>
                    <a:gd name="connsiteY34" fmla="*/ 349758 h 366350"/>
                    <a:gd name="connsiteX35" fmla="*/ 13144 w 258318"/>
                    <a:gd name="connsiteY35" fmla="*/ 350139 h 366350"/>
                    <a:gd name="connsiteX36" fmla="*/ 14097 w 258318"/>
                    <a:gd name="connsiteY36" fmla="*/ 350520 h 366350"/>
                    <a:gd name="connsiteX37" fmla="*/ 14859 w 258318"/>
                    <a:gd name="connsiteY37" fmla="*/ 350901 h 366350"/>
                    <a:gd name="connsiteX38" fmla="*/ 15812 w 258318"/>
                    <a:gd name="connsiteY38" fmla="*/ 351282 h 366350"/>
                    <a:gd name="connsiteX39" fmla="*/ 16574 w 258318"/>
                    <a:gd name="connsiteY39" fmla="*/ 351663 h 366350"/>
                    <a:gd name="connsiteX40" fmla="*/ 17526 w 258318"/>
                    <a:gd name="connsiteY40" fmla="*/ 352044 h 366350"/>
                    <a:gd name="connsiteX41" fmla="*/ 18288 w 258318"/>
                    <a:gd name="connsiteY41" fmla="*/ 352425 h 366350"/>
                    <a:gd name="connsiteX42" fmla="*/ 19431 w 258318"/>
                    <a:gd name="connsiteY42" fmla="*/ 352806 h 366350"/>
                    <a:gd name="connsiteX43" fmla="*/ 20193 w 258318"/>
                    <a:gd name="connsiteY43" fmla="*/ 352996 h 366350"/>
                    <a:gd name="connsiteX44" fmla="*/ 21527 w 258318"/>
                    <a:gd name="connsiteY44" fmla="*/ 353378 h 366350"/>
                    <a:gd name="connsiteX45" fmla="*/ 22098 w 258318"/>
                    <a:gd name="connsiteY45" fmla="*/ 353568 h 366350"/>
                    <a:gd name="connsiteX46" fmla="*/ 24194 w 258318"/>
                    <a:gd name="connsiteY46" fmla="*/ 354139 h 366350"/>
                    <a:gd name="connsiteX47" fmla="*/ 151067 w 258318"/>
                    <a:gd name="connsiteY47" fmla="*/ 356425 h 366350"/>
                    <a:gd name="connsiteX48" fmla="*/ 158496 w 258318"/>
                    <a:gd name="connsiteY48" fmla="*/ 340233 h 366350"/>
                    <a:gd name="connsiteX49" fmla="*/ 156782 w 258318"/>
                    <a:gd name="connsiteY49" fmla="*/ 310896 h 366350"/>
                    <a:gd name="connsiteX50" fmla="*/ 183071 w 258318"/>
                    <a:gd name="connsiteY50" fmla="*/ 253746 h 366350"/>
                    <a:gd name="connsiteX51" fmla="*/ 239458 w 258318"/>
                    <a:gd name="connsiteY51" fmla="*/ 169354 h 366350"/>
                    <a:gd name="connsiteX52" fmla="*/ 242507 w 258318"/>
                    <a:gd name="connsiteY52" fmla="*/ 163449 h 366350"/>
                    <a:gd name="connsiteX53" fmla="*/ 243459 w 258318"/>
                    <a:gd name="connsiteY53" fmla="*/ 161544 h 366350"/>
                    <a:gd name="connsiteX54" fmla="*/ 245364 w 258318"/>
                    <a:gd name="connsiteY54" fmla="*/ 157543 h 366350"/>
                    <a:gd name="connsiteX55" fmla="*/ 246317 w 258318"/>
                    <a:gd name="connsiteY55" fmla="*/ 155067 h 366350"/>
                    <a:gd name="connsiteX56" fmla="*/ 247841 w 258318"/>
                    <a:gd name="connsiteY56" fmla="*/ 151448 h 366350"/>
                    <a:gd name="connsiteX57" fmla="*/ 248793 w 258318"/>
                    <a:gd name="connsiteY57" fmla="*/ 148780 h 366350"/>
                    <a:gd name="connsiteX58" fmla="*/ 250127 w 258318"/>
                    <a:gd name="connsiteY58" fmla="*/ 145351 h 366350"/>
                    <a:gd name="connsiteX59" fmla="*/ 251079 w 258318"/>
                    <a:gd name="connsiteY59" fmla="*/ 142684 h 366350"/>
                    <a:gd name="connsiteX60" fmla="*/ 252222 w 258318"/>
                    <a:gd name="connsiteY60" fmla="*/ 139446 h 366350"/>
                    <a:gd name="connsiteX61" fmla="*/ 252984 w 258318"/>
                    <a:gd name="connsiteY61" fmla="*/ 136588 h 366350"/>
                    <a:gd name="connsiteX62" fmla="*/ 253937 w 258318"/>
                    <a:gd name="connsiteY62" fmla="*/ 133350 h 366350"/>
                    <a:gd name="connsiteX63" fmla="*/ 254698 w 258318"/>
                    <a:gd name="connsiteY63" fmla="*/ 130493 h 366350"/>
                    <a:gd name="connsiteX64" fmla="*/ 255461 w 258318"/>
                    <a:gd name="connsiteY64" fmla="*/ 127444 h 366350"/>
                    <a:gd name="connsiteX65" fmla="*/ 256032 w 258318"/>
                    <a:gd name="connsiteY65" fmla="*/ 124396 h 366350"/>
                    <a:gd name="connsiteX66" fmla="*/ 256603 w 258318"/>
                    <a:gd name="connsiteY66" fmla="*/ 121348 h 366350"/>
                    <a:gd name="connsiteX67" fmla="*/ 257175 w 258318"/>
                    <a:gd name="connsiteY67" fmla="*/ 118300 h 366350"/>
                    <a:gd name="connsiteX68" fmla="*/ 257556 w 258318"/>
                    <a:gd name="connsiteY68" fmla="*/ 115443 h 366350"/>
                    <a:gd name="connsiteX69" fmla="*/ 257937 w 258318"/>
                    <a:gd name="connsiteY69" fmla="*/ 112204 h 366350"/>
                    <a:gd name="connsiteX70" fmla="*/ 258128 w 258318"/>
                    <a:gd name="connsiteY70" fmla="*/ 109538 h 366350"/>
                    <a:gd name="connsiteX71" fmla="*/ 258318 w 258318"/>
                    <a:gd name="connsiteY71" fmla="*/ 106299 h 366350"/>
                    <a:gd name="connsiteX72" fmla="*/ 258318 w 258318"/>
                    <a:gd name="connsiteY72" fmla="*/ 103823 h 366350"/>
                    <a:gd name="connsiteX73" fmla="*/ 258318 w 258318"/>
                    <a:gd name="connsiteY73" fmla="*/ 100393 h 366350"/>
                    <a:gd name="connsiteX74" fmla="*/ 258318 w 258318"/>
                    <a:gd name="connsiteY74" fmla="*/ 98488 h 366350"/>
                    <a:gd name="connsiteX75" fmla="*/ 258318 w 258318"/>
                    <a:gd name="connsiteY75" fmla="*/ 94488 h 366350"/>
                    <a:gd name="connsiteX76" fmla="*/ 258318 w 258318"/>
                    <a:gd name="connsiteY76" fmla="*/ 94298 h 366350"/>
                    <a:gd name="connsiteX77" fmla="*/ 256603 w 258318"/>
                    <a:gd name="connsiteY77" fmla="*/ 78105 h 366350"/>
                    <a:gd name="connsiteX78" fmla="*/ 256603 w 258318"/>
                    <a:gd name="connsiteY78" fmla="*/ 77724 h 366350"/>
                    <a:gd name="connsiteX79" fmla="*/ 255651 w 258318"/>
                    <a:gd name="connsiteY79" fmla="*/ 73152 h 366350"/>
                    <a:gd name="connsiteX80" fmla="*/ 255461 w 258318"/>
                    <a:gd name="connsiteY80" fmla="*/ 72199 h 366350"/>
                    <a:gd name="connsiteX81" fmla="*/ 254318 w 258318"/>
                    <a:gd name="connsiteY81" fmla="*/ 67818 h 366350"/>
                    <a:gd name="connsiteX82" fmla="*/ 253937 w 258318"/>
                    <a:gd name="connsiteY82" fmla="*/ 66675 h 366350"/>
                    <a:gd name="connsiteX83" fmla="*/ 252603 w 258318"/>
                    <a:gd name="connsiteY83" fmla="*/ 62484 h 366350"/>
                    <a:gd name="connsiteX84" fmla="*/ 252222 w 258318"/>
                    <a:gd name="connsiteY84" fmla="*/ 61150 h 366350"/>
                    <a:gd name="connsiteX85" fmla="*/ 250698 w 258318"/>
                    <a:gd name="connsiteY85" fmla="*/ 56959 h 366350"/>
                    <a:gd name="connsiteX86" fmla="*/ 250127 w 258318"/>
                    <a:gd name="connsiteY86" fmla="*/ 55626 h 366350"/>
                    <a:gd name="connsiteX87" fmla="*/ 248412 w 258318"/>
                    <a:gd name="connsiteY87" fmla="*/ 51435 h 366350"/>
                    <a:gd name="connsiteX88" fmla="*/ 247841 w 258318"/>
                    <a:gd name="connsiteY88" fmla="*/ 50292 h 366350"/>
                    <a:gd name="connsiteX89" fmla="*/ 245936 w 258318"/>
                    <a:gd name="connsiteY89" fmla="*/ 46101 h 366350"/>
                    <a:gd name="connsiteX90" fmla="*/ 245364 w 258318"/>
                    <a:gd name="connsiteY90" fmla="*/ 45148 h 366350"/>
                    <a:gd name="connsiteX91" fmla="*/ 243078 w 258318"/>
                    <a:gd name="connsiteY91" fmla="*/ 40958 h 366350"/>
                    <a:gd name="connsiteX92" fmla="*/ 242697 w 258318"/>
                    <a:gd name="connsiteY92" fmla="*/ 40195 h 366350"/>
                    <a:gd name="connsiteX93" fmla="*/ 240030 w 258318"/>
                    <a:gd name="connsiteY93" fmla="*/ 35814 h 366350"/>
                    <a:gd name="connsiteX94" fmla="*/ 239649 w 258318"/>
                    <a:gd name="connsiteY94" fmla="*/ 35243 h 366350"/>
                    <a:gd name="connsiteX95" fmla="*/ 206693 w 258318"/>
                    <a:gd name="connsiteY95" fmla="*/ 0 h 366350"/>
                    <a:gd name="connsiteX96" fmla="*/ 206693 w 258318"/>
                    <a:gd name="connsiteY96" fmla="*/ 0 h 366350"/>
                    <a:gd name="connsiteX97" fmla="*/ 210122 w 258318"/>
                    <a:gd name="connsiteY97" fmla="*/ 117729 h 3663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Lst>
                  <a:rect l="l" t="t" r="r" b="b"/>
                  <a:pathLst>
                    <a:path w="258318" h="366350">
                      <a:moveTo>
                        <a:pt x="210122" y="117729"/>
                      </a:moveTo>
                      <a:cubicBezTo>
                        <a:pt x="204407" y="139636"/>
                        <a:pt x="194882" y="160782"/>
                        <a:pt x="184594" y="180975"/>
                      </a:cubicBezTo>
                      <a:cubicBezTo>
                        <a:pt x="177165" y="195453"/>
                        <a:pt x="168974" y="209550"/>
                        <a:pt x="159068" y="222694"/>
                      </a:cubicBezTo>
                      <a:cubicBezTo>
                        <a:pt x="135064" y="254698"/>
                        <a:pt x="107633" y="284226"/>
                        <a:pt x="70485" y="300990"/>
                      </a:cubicBezTo>
                      <a:cubicBezTo>
                        <a:pt x="51816" y="309372"/>
                        <a:pt x="33338" y="316801"/>
                        <a:pt x="13144" y="320421"/>
                      </a:cubicBezTo>
                      <a:cubicBezTo>
                        <a:pt x="9144" y="321183"/>
                        <a:pt x="4953" y="321754"/>
                        <a:pt x="953" y="322326"/>
                      </a:cubicBezTo>
                      <a:cubicBezTo>
                        <a:pt x="953" y="322326"/>
                        <a:pt x="953" y="322326"/>
                        <a:pt x="953" y="322326"/>
                      </a:cubicBezTo>
                      <a:cubicBezTo>
                        <a:pt x="381" y="325564"/>
                        <a:pt x="0" y="328613"/>
                        <a:pt x="0" y="331089"/>
                      </a:cubicBezTo>
                      <a:cubicBezTo>
                        <a:pt x="0" y="331089"/>
                        <a:pt x="0" y="331089"/>
                        <a:pt x="0" y="331279"/>
                      </a:cubicBezTo>
                      <a:cubicBezTo>
                        <a:pt x="0" y="331660"/>
                        <a:pt x="0" y="332041"/>
                        <a:pt x="0" y="332423"/>
                      </a:cubicBezTo>
                      <a:cubicBezTo>
                        <a:pt x="0" y="332423"/>
                        <a:pt x="0" y="332613"/>
                        <a:pt x="0" y="332613"/>
                      </a:cubicBezTo>
                      <a:cubicBezTo>
                        <a:pt x="0" y="332994"/>
                        <a:pt x="0" y="333375"/>
                        <a:pt x="191" y="333756"/>
                      </a:cubicBezTo>
                      <a:cubicBezTo>
                        <a:pt x="191" y="333756"/>
                        <a:pt x="191" y="333756"/>
                        <a:pt x="191" y="333946"/>
                      </a:cubicBezTo>
                      <a:cubicBezTo>
                        <a:pt x="381" y="335470"/>
                        <a:pt x="762" y="336994"/>
                        <a:pt x="1334" y="338518"/>
                      </a:cubicBezTo>
                      <a:cubicBezTo>
                        <a:pt x="1334" y="338518"/>
                        <a:pt x="1334" y="338518"/>
                        <a:pt x="1334" y="338518"/>
                      </a:cubicBezTo>
                      <a:cubicBezTo>
                        <a:pt x="1524" y="338899"/>
                        <a:pt x="1524" y="339090"/>
                        <a:pt x="1714" y="339471"/>
                      </a:cubicBezTo>
                      <a:cubicBezTo>
                        <a:pt x="1714" y="339471"/>
                        <a:pt x="1714" y="339661"/>
                        <a:pt x="1905" y="339661"/>
                      </a:cubicBezTo>
                      <a:cubicBezTo>
                        <a:pt x="2096" y="339852"/>
                        <a:pt x="2096" y="340233"/>
                        <a:pt x="2286" y="340423"/>
                      </a:cubicBezTo>
                      <a:cubicBezTo>
                        <a:pt x="2286" y="340614"/>
                        <a:pt x="2477" y="340614"/>
                        <a:pt x="2477" y="340804"/>
                      </a:cubicBezTo>
                      <a:cubicBezTo>
                        <a:pt x="2667" y="340995"/>
                        <a:pt x="2667" y="341376"/>
                        <a:pt x="2858" y="341566"/>
                      </a:cubicBezTo>
                      <a:cubicBezTo>
                        <a:pt x="2858" y="341757"/>
                        <a:pt x="3048" y="341757"/>
                        <a:pt x="3048" y="341757"/>
                      </a:cubicBezTo>
                      <a:cubicBezTo>
                        <a:pt x="3239" y="341948"/>
                        <a:pt x="3429" y="342328"/>
                        <a:pt x="3619" y="342519"/>
                      </a:cubicBezTo>
                      <a:cubicBezTo>
                        <a:pt x="3619" y="342519"/>
                        <a:pt x="3810" y="342709"/>
                        <a:pt x="3810" y="342709"/>
                      </a:cubicBezTo>
                      <a:cubicBezTo>
                        <a:pt x="4382" y="343471"/>
                        <a:pt x="5144" y="344233"/>
                        <a:pt x="5906" y="344995"/>
                      </a:cubicBezTo>
                      <a:cubicBezTo>
                        <a:pt x="5906" y="344995"/>
                        <a:pt x="6096" y="345186"/>
                        <a:pt x="6096" y="345186"/>
                      </a:cubicBezTo>
                      <a:cubicBezTo>
                        <a:pt x="6287" y="345376"/>
                        <a:pt x="6477" y="345567"/>
                        <a:pt x="6668" y="345758"/>
                      </a:cubicBezTo>
                      <a:cubicBezTo>
                        <a:pt x="6858" y="345948"/>
                        <a:pt x="6858" y="345948"/>
                        <a:pt x="7049" y="346138"/>
                      </a:cubicBezTo>
                      <a:cubicBezTo>
                        <a:pt x="7239" y="346329"/>
                        <a:pt x="7429" y="346519"/>
                        <a:pt x="7620" y="346710"/>
                      </a:cubicBezTo>
                      <a:cubicBezTo>
                        <a:pt x="7811" y="346900"/>
                        <a:pt x="8001" y="346900"/>
                        <a:pt x="8001" y="347091"/>
                      </a:cubicBezTo>
                      <a:cubicBezTo>
                        <a:pt x="8192" y="347281"/>
                        <a:pt x="8382" y="347472"/>
                        <a:pt x="8573" y="347663"/>
                      </a:cubicBezTo>
                      <a:cubicBezTo>
                        <a:pt x="8763" y="347853"/>
                        <a:pt x="8954" y="347853"/>
                        <a:pt x="9144" y="348043"/>
                      </a:cubicBezTo>
                      <a:cubicBezTo>
                        <a:pt x="9334" y="348234"/>
                        <a:pt x="9525" y="348424"/>
                        <a:pt x="9906" y="348424"/>
                      </a:cubicBezTo>
                      <a:cubicBezTo>
                        <a:pt x="10097" y="348615"/>
                        <a:pt x="10287" y="348615"/>
                        <a:pt x="10478" y="348805"/>
                      </a:cubicBezTo>
                      <a:cubicBezTo>
                        <a:pt x="10668" y="348996"/>
                        <a:pt x="10859" y="348996"/>
                        <a:pt x="11239" y="349186"/>
                      </a:cubicBezTo>
                      <a:cubicBezTo>
                        <a:pt x="11621" y="349377"/>
                        <a:pt x="12002" y="349568"/>
                        <a:pt x="12192" y="349758"/>
                      </a:cubicBezTo>
                      <a:cubicBezTo>
                        <a:pt x="12573" y="349948"/>
                        <a:pt x="12764" y="350139"/>
                        <a:pt x="13144" y="350139"/>
                      </a:cubicBezTo>
                      <a:cubicBezTo>
                        <a:pt x="13526" y="350329"/>
                        <a:pt x="13716" y="350520"/>
                        <a:pt x="14097" y="350520"/>
                      </a:cubicBezTo>
                      <a:cubicBezTo>
                        <a:pt x="14288" y="350710"/>
                        <a:pt x="14478" y="350710"/>
                        <a:pt x="14859" y="350901"/>
                      </a:cubicBezTo>
                      <a:cubicBezTo>
                        <a:pt x="15240" y="351091"/>
                        <a:pt x="15431" y="351091"/>
                        <a:pt x="15812" y="351282"/>
                      </a:cubicBezTo>
                      <a:cubicBezTo>
                        <a:pt x="16002" y="351473"/>
                        <a:pt x="16383" y="351473"/>
                        <a:pt x="16574" y="351663"/>
                      </a:cubicBezTo>
                      <a:cubicBezTo>
                        <a:pt x="16954" y="351853"/>
                        <a:pt x="17145" y="351853"/>
                        <a:pt x="17526" y="352044"/>
                      </a:cubicBezTo>
                      <a:cubicBezTo>
                        <a:pt x="17717" y="352234"/>
                        <a:pt x="18098" y="352234"/>
                        <a:pt x="18288" y="352425"/>
                      </a:cubicBezTo>
                      <a:cubicBezTo>
                        <a:pt x="18669" y="352615"/>
                        <a:pt x="19050" y="352615"/>
                        <a:pt x="19431" y="352806"/>
                      </a:cubicBezTo>
                      <a:cubicBezTo>
                        <a:pt x="19622" y="352806"/>
                        <a:pt x="20003" y="352996"/>
                        <a:pt x="20193" y="352996"/>
                      </a:cubicBezTo>
                      <a:cubicBezTo>
                        <a:pt x="20574" y="353187"/>
                        <a:pt x="21146" y="353378"/>
                        <a:pt x="21527" y="353378"/>
                      </a:cubicBezTo>
                      <a:cubicBezTo>
                        <a:pt x="21717" y="353378"/>
                        <a:pt x="21908" y="353568"/>
                        <a:pt x="22098" y="353568"/>
                      </a:cubicBezTo>
                      <a:cubicBezTo>
                        <a:pt x="22860" y="353758"/>
                        <a:pt x="23432" y="353949"/>
                        <a:pt x="24194" y="354139"/>
                      </a:cubicBezTo>
                      <a:cubicBezTo>
                        <a:pt x="49911" y="362140"/>
                        <a:pt x="97155" y="375856"/>
                        <a:pt x="151067" y="356425"/>
                      </a:cubicBezTo>
                      <a:cubicBezTo>
                        <a:pt x="158687" y="353187"/>
                        <a:pt x="162497" y="349186"/>
                        <a:pt x="158496" y="340233"/>
                      </a:cubicBezTo>
                      <a:cubicBezTo>
                        <a:pt x="154305" y="330898"/>
                        <a:pt x="155829" y="320802"/>
                        <a:pt x="156782" y="310896"/>
                      </a:cubicBezTo>
                      <a:cubicBezTo>
                        <a:pt x="159258" y="288798"/>
                        <a:pt x="171069" y="271081"/>
                        <a:pt x="183071" y="253746"/>
                      </a:cubicBezTo>
                      <a:cubicBezTo>
                        <a:pt x="202311" y="225933"/>
                        <a:pt x="223076" y="199073"/>
                        <a:pt x="239458" y="169354"/>
                      </a:cubicBezTo>
                      <a:cubicBezTo>
                        <a:pt x="240602" y="167449"/>
                        <a:pt x="241554" y="165544"/>
                        <a:pt x="242507" y="163449"/>
                      </a:cubicBezTo>
                      <a:cubicBezTo>
                        <a:pt x="242888" y="162878"/>
                        <a:pt x="243078" y="162115"/>
                        <a:pt x="243459" y="161544"/>
                      </a:cubicBezTo>
                      <a:cubicBezTo>
                        <a:pt x="244031" y="160210"/>
                        <a:pt x="244793" y="158877"/>
                        <a:pt x="245364" y="157543"/>
                      </a:cubicBezTo>
                      <a:cubicBezTo>
                        <a:pt x="245745" y="156781"/>
                        <a:pt x="246126" y="156019"/>
                        <a:pt x="246317" y="155067"/>
                      </a:cubicBezTo>
                      <a:cubicBezTo>
                        <a:pt x="246888" y="153924"/>
                        <a:pt x="247269" y="152781"/>
                        <a:pt x="247841" y="151448"/>
                      </a:cubicBezTo>
                      <a:cubicBezTo>
                        <a:pt x="248222" y="150495"/>
                        <a:pt x="248603" y="149733"/>
                        <a:pt x="248793" y="148780"/>
                      </a:cubicBezTo>
                      <a:cubicBezTo>
                        <a:pt x="249174" y="147638"/>
                        <a:pt x="249555" y="146494"/>
                        <a:pt x="250127" y="145351"/>
                      </a:cubicBezTo>
                      <a:cubicBezTo>
                        <a:pt x="250508" y="144399"/>
                        <a:pt x="250698" y="143446"/>
                        <a:pt x="251079" y="142684"/>
                      </a:cubicBezTo>
                      <a:cubicBezTo>
                        <a:pt x="251460" y="141541"/>
                        <a:pt x="251841" y="140589"/>
                        <a:pt x="252222" y="139446"/>
                      </a:cubicBezTo>
                      <a:cubicBezTo>
                        <a:pt x="252603" y="138493"/>
                        <a:pt x="252793" y="137541"/>
                        <a:pt x="252984" y="136588"/>
                      </a:cubicBezTo>
                      <a:cubicBezTo>
                        <a:pt x="253365" y="135445"/>
                        <a:pt x="253556" y="134493"/>
                        <a:pt x="253937" y="133350"/>
                      </a:cubicBezTo>
                      <a:cubicBezTo>
                        <a:pt x="254127" y="132398"/>
                        <a:pt x="254508" y="131445"/>
                        <a:pt x="254698" y="130493"/>
                      </a:cubicBezTo>
                      <a:cubicBezTo>
                        <a:pt x="254889" y="129540"/>
                        <a:pt x="255270" y="128397"/>
                        <a:pt x="255461" y="127444"/>
                      </a:cubicBezTo>
                      <a:cubicBezTo>
                        <a:pt x="255651" y="126492"/>
                        <a:pt x="255842" y="125539"/>
                        <a:pt x="256032" y="124396"/>
                      </a:cubicBezTo>
                      <a:cubicBezTo>
                        <a:pt x="256223" y="123444"/>
                        <a:pt x="256413" y="122491"/>
                        <a:pt x="256603" y="121348"/>
                      </a:cubicBezTo>
                      <a:cubicBezTo>
                        <a:pt x="256794" y="120396"/>
                        <a:pt x="256984" y="119253"/>
                        <a:pt x="257175" y="118300"/>
                      </a:cubicBezTo>
                      <a:cubicBezTo>
                        <a:pt x="257366" y="117348"/>
                        <a:pt x="257366" y="116395"/>
                        <a:pt x="257556" y="115443"/>
                      </a:cubicBezTo>
                      <a:cubicBezTo>
                        <a:pt x="257747" y="114300"/>
                        <a:pt x="257747" y="113348"/>
                        <a:pt x="257937" y="112204"/>
                      </a:cubicBezTo>
                      <a:cubicBezTo>
                        <a:pt x="257937" y="111252"/>
                        <a:pt x="258128" y="110490"/>
                        <a:pt x="258128" y="109538"/>
                      </a:cubicBezTo>
                      <a:cubicBezTo>
                        <a:pt x="258128" y="108394"/>
                        <a:pt x="258318" y="107251"/>
                        <a:pt x="258318" y="106299"/>
                      </a:cubicBezTo>
                      <a:cubicBezTo>
                        <a:pt x="258318" y="105537"/>
                        <a:pt x="258318" y="104584"/>
                        <a:pt x="258318" y="103823"/>
                      </a:cubicBezTo>
                      <a:cubicBezTo>
                        <a:pt x="258318" y="102679"/>
                        <a:pt x="258318" y="101536"/>
                        <a:pt x="258318" y="100393"/>
                      </a:cubicBezTo>
                      <a:cubicBezTo>
                        <a:pt x="258318" y="99822"/>
                        <a:pt x="258318" y="99060"/>
                        <a:pt x="258318" y="98488"/>
                      </a:cubicBezTo>
                      <a:cubicBezTo>
                        <a:pt x="258318" y="97155"/>
                        <a:pt x="258318" y="95821"/>
                        <a:pt x="258318" y="94488"/>
                      </a:cubicBezTo>
                      <a:cubicBezTo>
                        <a:pt x="258318" y="94488"/>
                        <a:pt x="258318" y="94298"/>
                        <a:pt x="258318" y="94298"/>
                      </a:cubicBezTo>
                      <a:cubicBezTo>
                        <a:pt x="258128" y="88773"/>
                        <a:pt x="257556" y="83439"/>
                        <a:pt x="256603" y="78105"/>
                      </a:cubicBezTo>
                      <a:cubicBezTo>
                        <a:pt x="256603" y="77914"/>
                        <a:pt x="256603" y="77914"/>
                        <a:pt x="256603" y="77724"/>
                      </a:cubicBezTo>
                      <a:cubicBezTo>
                        <a:pt x="256413" y="76200"/>
                        <a:pt x="256032" y="74676"/>
                        <a:pt x="255651" y="73152"/>
                      </a:cubicBezTo>
                      <a:cubicBezTo>
                        <a:pt x="255651" y="72771"/>
                        <a:pt x="255461" y="72390"/>
                        <a:pt x="255461" y="72199"/>
                      </a:cubicBezTo>
                      <a:cubicBezTo>
                        <a:pt x="255079" y="70675"/>
                        <a:pt x="254698" y="69342"/>
                        <a:pt x="254318" y="67818"/>
                      </a:cubicBezTo>
                      <a:cubicBezTo>
                        <a:pt x="254127" y="67437"/>
                        <a:pt x="254127" y="67056"/>
                        <a:pt x="253937" y="66675"/>
                      </a:cubicBezTo>
                      <a:cubicBezTo>
                        <a:pt x="253556" y="65341"/>
                        <a:pt x="253174" y="63818"/>
                        <a:pt x="252603" y="62484"/>
                      </a:cubicBezTo>
                      <a:cubicBezTo>
                        <a:pt x="252413" y="62103"/>
                        <a:pt x="252413" y="61722"/>
                        <a:pt x="252222" y="61150"/>
                      </a:cubicBezTo>
                      <a:cubicBezTo>
                        <a:pt x="251841" y="59817"/>
                        <a:pt x="251269" y="58293"/>
                        <a:pt x="250698" y="56959"/>
                      </a:cubicBezTo>
                      <a:cubicBezTo>
                        <a:pt x="250508" y="56578"/>
                        <a:pt x="250317" y="56198"/>
                        <a:pt x="250127" y="55626"/>
                      </a:cubicBezTo>
                      <a:cubicBezTo>
                        <a:pt x="249555" y="54293"/>
                        <a:pt x="248983" y="52768"/>
                        <a:pt x="248412" y="51435"/>
                      </a:cubicBezTo>
                      <a:cubicBezTo>
                        <a:pt x="248222" y="51054"/>
                        <a:pt x="248031" y="50673"/>
                        <a:pt x="247841" y="50292"/>
                      </a:cubicBezTo>
                      <a:cubicBezTo>
                        <a:pt x="247269" y="48958"/>
                        <a:pt x="246507" y="47434"/>
                        <a:pt x="245936" y="46101"/>
                      </a:cubicBezTo>
                      <a:cubicBezTo>
                        <a:pt x="245745" y="45720"/>
                        <a:pt x="245554" y="45339"/>
                        <a:pt x="245364" y="45148"/>
                      </a:cubicBezTo>
                      <a:cubicBezTo>
                        <a:pt x="244602" y="43815"/>
                        <a:pt x="243840" y="42291"/>
                        <a:pt x="243078" y="40958"/>
                      </a:cubicBezTo>
                      <a:cubicBezTo>
                        <a:pt x="242888" y="40767"/>
                        <a:pt x="242697" y="40386"/>
                        <a:pt x="242697" y="40195"/>
                      </a:cubicBezTo>
                      <a:cubicBezTo>
                        <a:pt x="241935" y="38671"/>
                        <a:pt x="240983" y="37338"/>
                        <a:pt x="240030" y="35814"/>
                      </a:cubicBezTo>
                      <a:cubicBezTo>
                        <a:pt x="239839" y="35623"/>
                        <a:pt x="239839" y="35433"/>
                        <a:pt x="239649" y="35243"/>
                      </a:cubicBezTo>
                      <a:cubicBezTo>
                        <a:pt x="231458" y="22288"/>
                        <a:pt x="220408" y="10287"/>
                        <a:pt x="206693" y="0"/>
                      </a:cubicBezTo>
                      <a:lnTo>
                        <a:pt x="206693" y="0"/>
                      </a:lnTo>
                      <a:cubicBezTo>
                        <a:pt x="220218" y="38290"/>
                        <a:pt x="220408" y="78486"/>
                        <a:pt x="210122" y="117729"/>
                      </a:cubicBezTo>
                      <a:close/>
                    </a:path>
                  </a:pathLst>
                </a:custGeom>
                <a:solidFill>
                  <a:schemeClr val="accent2"/>
                </a:solidFill>
                <a:ln w="1905" cap="flat">
                  <a:noFill/>
                  <a:prstDash val="solid"/>
                  <a:miter/>
                </a:ln>
              </p:spPr>
              <p:txBody>
                <a:bodyPr rtlCol="0" anchor="ctr"/>
                <a:lstStyle/>
                <a:p>
                  <a:endParaRPr lang="en-US" dirty="0"/>
                </a:p>
              </p:txBody>
            </p:sp>
            <p:sp>
              <p:nvSpPr>
                <p:cNvPr id="70" name="Freeform 617">
                  <a:extLst>
                    <a:ext uri="{FF2B5EF4-FFF2-40B4-BE49-F238E27FC236}">
                      <a16:creationId xmlns:a16="http://schemas.microsoft.com/office/drawing/2014/main" id="{EC4AC301-55EE-AA58-04D7-0B3AB2C120F0}"/>
                    </a:ext>
                  </a:extLst>
                </p:cNvPr>
                <p:cNvSpPr/>
                <p:nvPr/>
              </p:nvSpPr>
              <p:spPr>
                <a:xfrm>
                  <a:off x="4250580" y="3088576"/>
                  <a:ext cx="167110" cy="107441"/>
                </a:xfrm>
                <a:custGeom>
                  <a:avLst/>
                  <a:gdLst>
                    <a:gd name="connsiteX0" fmla="*/ 149923 w 167110"/>
                    <a:gd name="connsiteY0" fmla="*/ 0 h 107441"/>
                    <a:gd name="connsiteX1" fmla="*/ 127254 w 167110"/>
                    <a:gd name="connsiteY1" fmla="*/ 42100 h 107441"/>
                    <a:gd name="connsiteX2" fmla="*/ 68961 w 167110"/>
                    <a:gd name="connsiteY2" fmla="*/ 66294 h 107441"/>
                    <a:gd name="connsiteX3" fmla="*/ 10668 w 167110"/>
                    <a:gd name="connsiteY3" fmla="*/ 42100 h 107441"/>
                    <a:gd name="connsiteX4" fmla="*/ 381 w 167110"/>
                    <a:gd name="connsiteY4" fmla="*/ 30099 h 107441"/>
                    <a:gd name="connsiteX5" fmla="*/ 381 w 167110"/>
                    <a:gd name="connsiteY5" fmla="*/ 30099 h 107441"/>
                    <a:gd name="connsiteX6" fmla="*/ 0 w 167110"/>
                    <a:gd name="connsiteY6" fmla="*/ 34480 h 107441"/>
                    <a:gd name="connsiteX7" fmla="*/ 0 w 167110"/>
                    <a:gd name="connsiteY7" fmla="*/ 35433 h 107441"/>
                    <a:gd name="connsiteX8" fmla="*/ 0 w 167110"/>
                    <a:gd name="connsiteY8" fmla="*/ 37148 h 107441"/>
                    <a:gd name="connsiteX9" fmla="*/ 0 w 167110"/>
                    <a:gd name="connsiteY9" fmla="*/ 38290 h 107441"/>
                    <a:gd name="connsiteX10" fmla="*/ 0 w 167110"/>
                    <a:gd name="connsiteY10" fmla="*/ 40005 h 107441"/>
                    <a:gd name="connsiteX11" fmla="*/ 0 w 167110"/>
                    <a:gd name="connsiteY11" fmla="*/ 41148 h 107441"/>
                    <a:gd name="connsiteX12" fmla="*/ 191 w 167110"/>
                    <a:gd name="connsiteY12" fmla="*/ 42863 h 107441"/>
                    <a:gd name="connsiteX13" fmla="*/ 381 w 167110"/>
                    <a:gd name="connsiteY13" fmla="*/ 44196 h 107441"/>
                    <a:gd name="connsiteX14" fmla="*/ 762 w 167110"/>
                    <a:gd name="connsiteY14" fmla="*/ 46673 h 107441"/>
                    <a:gd name="connsiteX15" fmla="*/ 953 w 167110"/>
                    <a:gd name="connsiteY15" fmla="*/ 48196 h 107441"/>
                    <a:gd name="connsiteX16" fmla="*/ 1333 w 167110"/>
                    <a:gd name="connsiteY16" fmla="*/ 49530 h 107441"/>
                    <a:gd name="connsiteX17" fmla="*/ 1714 w 167110"/>
                    <a:gd name="connsiteY17" fmla="*/ 51054 h 107441"/>
                    <a:gd name="connsiteX18" fmla="*/ 2096 w 167110"/>
                    <a:gd name="connsiteY18" fmla="*/ 52388 h 107441"/>
                    <a:gd name="connsiteX19" fmla="*/ 2667 w 167110"/>
                    <a:gd name="connsiteY19" fmla="*/ 54102 h 107441"/>
                    <a:gd name="connsiteX20" fmla="*/ 3048 w 167110"/>
                    <a:gd name="connsiteY20" fmla="*/ 55245 h 107441"/>
                    <a:gd name="connsiteX21" fmla="*/ 4001 w 167110"/>
                    <a:gd name="connsiteY21" fmla="*/ 57721 h 107441"/>
                    <a:gd name="connsiteX22" fmla="*/ 4191 w 167110"/>
                    <a:gd name="connsiteY22" fmla="*/ 58293 h 107441"/>
                    <a:gd name="connsiteX23" fmla="*/ 5334 w 167110"/>
                    <a:gd name="connsiteY23" fmla="*/ 60579 h 107441"/>
                    <a:gd name="connsiteX24" fmla="*/ 5906 w 167110"/>
                    <a:gd name="connsiteY24" fmla="*/ 61531 h 107441"/>
                    <a:gd name="connsiteX25" fmla="*/ 6858 w 167110"/>
                    <a:gd name="connsiteY25" fmla="*/ 63246 h 107441"/>
                    <a:gd name="connsiteX26" fmla="*/ 7429 w 167110"/>
                    <a:gd name="connsiteY26" fmla="*/ 64198 h 107441"/>
                    <a:gd name="connsiteX27" fmla="*/ 8573 w 167110"/>
                    <a:gd name="connsiteY27" fmla="*/ 65913 h 107441"/>
                    <a:gd name="connsiteX28" fmla="*/ 9144 w 167110"/>
                    <a:gd name="connsiteY28" fmla="*/ 66675 h 107441"/>
                    <a:gd name="connsiteX29" fmla="*/ 11049 w 167110"/>
                    <a:gd name="connsiteY29" fmla="*/ 68961 h 107441"/>
                    <a:gd name="connsiteX30" fmla="*/ 87439 w 167110"/>
                    <a:gd name="connsiteY30" fmla="*/ 107442 h 107441"/>
                    <a:gd name="connsiteX31" fmla="*/ 133921 w 167110"/>
                    <a:gd name="connsiteY31" fmla="*/ 96774 h 107441"/>
                    <a:gd name="connsiteX32" fmla="*/ 151257 w 167110"/>
                    <a:gd name="connsiteY32" fmla="*/ 1714 h 107441"/>
                    <a:gd name="connsiteX33" fmla="*/ 149923 w 167110"/>
                    <a:gd name="connsiteY33" fmla="*/ 0 h 1074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167110" h="107441">
                      <a:moveTo>
                        <a:pt x="149923" y="0"/>
                      </a:moveTo>
                      <a:cubicBezTo>
                        <a:pt x="146494" y="15811"/>
                        <a:pt x="137922" y="31433"/>
                        <a:pt x="127254" y="42100"/>
                      </a:cubicBezTo>
                      <a:cubicBezTo>
                        <a:pt x="112204" y="57150"/>
                        <a:pt x="90106" y="66294"/>
                        <a:pt x="68961" y="66294"/>
                      </a:cubicBezTo>
                      <a:cubicBezTo>
                        <a:pt x="46673" y="66294"/>
                        <a:pt x="26670" y="56959"/>
                        <a:pt x="10668" y="42100"/>
                      </a:cubicBezTo>
                      <a:cubicBezTo>
                        <a:pt x="6668" y="38481"/>
                        <a:pt x="3429" y="34480"/>
                        <a:pt x="381" y="30099"/>
                      </a:cubicBezTo>
                      <a:cubicBezTo>
                        <a:pt x="381" y="30099"/>
                        <a:pt x="381" y="30099"/>
                        <a:pt x="381" y="30099"/>
                      </a:cubicBezTo>
                      <a:cubicBezTo>
                        <a:pt x="191" y="31623"/>
                        <a:pt x="0" y="32956"/>
                        <a:pt x="0" y="34480"/>
                      </a:cubicBezTo>
                      <a:cubicBezTo>
                        <a:pt x="0" y="34861"/>
                        <a:pt x="0" y="35052"/>
                        <a:pt x="0" y="35433"/>
                      </a:cubicBezTo>
                      <a:cubicBezTo>
                        <a:pt x="0" y="36004"/>
                        <a:pt x="0" y="36576"/>
                        <a:pt x="0" y="37148"/>
                      </a:cubicBezTo>
                      <a:cubicBezTo>
                        <a:pt x="0" y="37528"/>
                        <a:pt x="0" y="37909"/>
                        <a:pt x="0" y="38290"/>
                      </a:cubicBezTo>
                      <a:cubicBezTo>
                        <a:pt x="0" y="38862"/>
                        <a:pt x="0" y="39433"/>
                        <a:pt x="0" y="40005"/>
                      </a:cubicBezTo>
                      <a:cubicBezTo>
                        <a:pt x="0" y="40386"/>
                        <a:pt x="0" y="40767"/>
                        <a:pt x="0" y="41148"/>
                      </a:cubicBezTo>
                      <a:cubicBezTo>
                        <a:pt x="0" y="41719"/>
                        <a:pt x="0" y="42291"/>
                        <a:pt x="191" y="42863"/>
                      </a:cubicBezTo>
                      <a:cubicBezTo>
                        <a:pt x="191" y="43434"/>
                        <a:pt x="381" y="43815"/>
                        <a:pt x="381" y="44196"/>
                      </a:cubicBezTo>
                      <a:cubicBezTo>
                        <a:pt x="571" y="44958"/>
                        <a:pt x="571" y="45910"/>
                        <a:pt x="762" y="46673"/>
                      </a:cubicBezTo>
                      <a:cubicBezTo>
                        <a:pt x="762" y="47244"/>
                        <a:pt x="953" y="47625"/>
                        <a:pt x="953" y="48196"/>
                      </a:cubicBezTo>
                      <a:cubicBezTo>
                        <a:pt x="953" y="48578"/>
                        <a:pt x="1143" y="49149"/>
                        <a:pt x="1333" y="49530"/>
                      </a:cubicBezTo>
                      <a:cubicBezTo>
                        <a:pt x="1524" y="50101"/>
                        <a:pt x="1524" y="50483"/>
                        <a:pt x="1714" y="51054"/>
                      </a:cubicBezTo>
                      <a:cubicBezTo>
                        <a:pt x="1905" y="51435"/>
                        <a:pt x="1905" y="51816"/>
                        <a:pt x="2096" y="52388"/>
                      </a:cubicBezTo>
                      <a:cubicBezTo>
                        <a:pt x="2286" y="52959"/>
                        <a:pt x="2476" y="53530"/>
                        <a:pt x="2667" y="54102"/>
                      </a:cubicBezTo>
                      <a:cubicBezTo>
                        <a:pt x="2858" y="54483"/>
                        <a:pt x="2858" y="54864"/>
                        <a:pt x="3048" y="55245"/>
                      </a:cubicBezTo>
                      <a:cubicBezTo>
                        <a:pt x="3429" y="56007"/>
                        <a:pt x="3619" y="56959"/>
                        <a:pt x="4001" y="57721"/>
                      </a:cubicBezTo>
                      <a:cubicBezTo>
                        <a:pt x="4001" y="57912"/>
                        <a:pt x="4191" y="58103"/>
                        <a:pt x="4191" y="58293"/>
                      </a:cubicBezTo>
                      <a:cubicBezTo>
                        <a:pt x="4572" y="59055"/>
                        <a:pt x="4953" y="59817"/>
                        <a:pt x="5334" y="60579"/>
                      </a:cubicBezTo>
                      <a:cubicBezTo>
                        <a:pt x="5524" y="60960"/>
                        <a:pt x="5715" y="61150"/>
                        <a:pt x="5906" y="61531"/>
                      </a:cubicBezTo>
                      <a:cubicBezTo>
                        <a:pt x="6286" y="62103"/>
                        <a:pt x="6477" y="62674"/>
                        <a:pt x="6858" y="63246"/>
                      </a:cubicBezTo>
                      <a:cubicBezTo>
                        <a:pt x="7048" y="63627"/>
                        <a:pt x="7239" y="63818"/>
                        <a:pt x="7429" y="64198"/>
                      </a:cubicBezTo>
                      <a:cubicBezTo>
                        <a:pt x="7811" y="64770"/>
                        <a:pt x="8191" y="65341"/>
                        <a:pt x="8573" y="65913"/>
                      </a:cubicBezTo>
                      <a:cubicBezTo>
                        <a:pt x="8763" y="66103"/>
                        <a:pt x="8953" y="66484"/>
                        <a:pt x="9144" y="66675"/>
                      </a:cubicBezTo>
                      <a:cubicBezTo>
                        <a:pt x="9716" y="67437"/>
                        <a:pt x="10287" y="68199"/>
                        <a:pt x="11049" y="68961"/>
                      </a:cubicBezTo>
                      <a:cubicBezTo>
                        <a:pt x="31813" y="93726"/>
                        <a:pt x="60008" y="103632"/>
                        <a:pt x="87439" y="107442"/>
                      </a:cubicBezTo>
                      <a:cubicBezTo>
                        <a:pt x="105918" y="106299"/>
                        <a:pt x="120586" y="103823"/>
                        <a:pt x="133921" y="96774"/>
                      </a:cubicBezTo>
                      <a:cubicBezTo>
                        <a:pt x="160591" y="82868"/>
                        <a:pt x="183642" y="34099"/>
                        <a:pt x="151257" y="1714"/>
                      </a:cubicBezTo>
                      <a:cubicBezTo>
                        <a:pt x="150495" y="762"/>
                        <a:pt x="150114" y="381"/>
                        <a:pt x="149923" y="0"/>
                      </a:cubicBezTo>
                      <a:close/>
                    </a:path>
                  </a:pathLst>
                </a:custGeom>
                <a:solidFill>
                  <a:schemeClr val="accent2"/>
                </a:solidFill>
                <a:ln w="1905" cap="flat">
                  <a:noFill/>
                  <a:prstDash val="solid"/>
                  <a:miter/>
                </a:ln>
              </p:spPr>
              <p:txBody>
                <a:bodyPr rtlCol="0" anchor="ctr"/>
                <a:lstStyle/>
                <a:p>
                  <a:endParaRPr lang="en-US"/>
                </a:p>
              </p:txBody>
            </p:sp>
            <p:sp>
              <p:nvSpPr>
                <p:cNvPr id="71" name="Freeform 618">
                  <a:extLst>
                    <a:ext uri="{FF2B5EF4-FFF2-40B4-BE49-F238E27FC236}">
                      <a16:creationId xmlns:a16="http://schemas.microsoft.com/office/drawing/2014/main" id="{8FE5AF5D-FFD6-0B1A-4E20-4BAB6569CB51}"/>
                    </a:ext>
                  </a:extLst>
                </p:cNvPr>
                <p:cNvSpPr/>
                <p:nvPr/>
              </p:nvSpPr>
              <p:spPr>
                <a:xfrm>
                  <a:off x="4137389" y="2595132"/>
                  <a:ext cx="394398" cy="428527"/>
                </a:xfrm>
                <a:custGeom>
                  <a:avLst/>
                  <a:gdLst>
                    <a:gd name="connsiteX0" fmla="*/ 29751 w 394398"/>
                    <a:gd name="connsiteY0" fmla="*/ 211314 h 428527"/>
                    <a:gd name="connsiteX1" fmla="*/ 115286 w 394398"/>
                    <a:gd name="connsiteY1" fmla="*/ 228459 h 428527"/>
                    <a:gd name="connsiteX2" fmla="*/ 172246 w 394398"/>
                    <a:gd name="connsiteY2" fmla="*/ 174357 h 428527"/>
                    <a:gd name="connsiteX3" fmla="*/ 206155 w 394398"/>
                    <a:gd name="connsiteY3" fmla="*/ 149592 h 428527"/>
                    <a:gd name="connsiteX4" fmla="*/ 224824 w 394398"/>
                    <a:gd name="connsiteY4" fmla="*/ 159117 h 428527"/>
                    <a:gd name="connsiteX5" fmla="*/ 232063 w 394398"/>
                    <a:gd name="connsiteY5" fmla="*/ 224458 h 428527"/>
                    <a:gd name="connsiteX6" fmla="*/ 190153 w 394398"/>
                    <a:gd name="connsiteY6" fmla="*/ 266178 h 428527"/>
                    <a:gd name="connsiteX7" fmla="*/ 104237 w 394398"/>
                    <a:gd name="connsiteY7" fmla="*/ 365619 h 428527"/>
                    <a:gd name="connsiteX8" fmla="*/ 140623 w 394398"/>
                    <a:gd name="connsiteY8" fmla="*/ 418006 h 428527"/>
                    <a:gd name="connsiteX9" fmla="*/ 281211 w 394398"/>
                    <a:gd name="connsiteY9" fmla="*/ 417816 h 428527"/>
                    <a:gd name="connsiteX10" fmla="*/ 295880 w 394398"/>
                    <a:gd name="connsiteY10" fmla="*/ 388860 h 428527"/>
                    <a:gd name="connsiteX11" fmla="*/ 311501 w 394398"/>
                    <a:gd name="connsiteY11" fmla="*/ 318756 h 428527"/>
                    <a:gd name="connsiteX12" fmla="*/ 355316 w 394398"/>
                    <a:gd name="connsiteY12" fmla="*/ 259129 h 428527"/>
                    <a:gd name="connsiteX13" fmla="*/ 394178 w 394398"/>
                    <a:gd name="connsiteY13" fmla="*/ 152068 h 428527"/>
                    <a:gd name="connsiteX14" fmla="*/ 337600 w 394398"/>
                    <a:gd name="connsiteY14" fmla="*/ 41197 h 428527"/>
                    <a:gd name="connsiteX15" fmla="*/ 162911 w 394398"/>
                    <a:gd name="connsiteY15" fmla="*/ 7669 h 428527"/>
                    <a:gd name="connsiteX16" fmla="*/ 111286 w 394398"/>
                    <a:gd name="connsiteY16" fmla="*/ 26529 h 428527"/>
                    <a:gd name="connsiteX17" fmla="*/ 51659 w 394398"/>
                    <a:gd name="connsiteY17" fmla="*/ 73011 h 428527"/>
                    <a:gd name="connsiteX18" fmla="*/ 12606 w 394398"/>
                    <a:gd name="connsiteY18" fmla="*/ 135876 h 428527"/>
                    <a:gd name="connsiteX19" fmla="*/ 29751 w 394398"/>
                    <a:gd name="connsiteY19" fmla="*/ 211314 h 428527"/>
                    <a:gd name="connsiteX20" fmla="*/ 17559 w 394398"/>
                    <a:gd name="connsiteY20" fmla="*/ 157783 h 428527"/>
                    <a:gd name="connsiteX21" fmla="*/ 125383 w 394398"/>
                    <a:gd name="connsiteY21" fmla="*/ 33196 h 428527"/>
                    <a:gd name="connsiteX22" fmla="*/ 314740 w 394398"/>
                    <a:gd name="connsiteY22" fmla="*/ 41197 h 428527"/>
                    <a:gd name="connsiteX23" fmla="*/ 328075 w 394398"/>
                    <a:gd name="connsiteY23" fmla="*/ 50341 h 428527"/>
                    <a:gd name="connsiteX24" fmla="*/ 328075 w 394398"/>
                    <a:gd name="connsiteY24" fmla="*/ 50341 h 428527"/>
                    <a:gd name="connsiteX25" fmla="*/ 361031 w 394398"/>
                    <a:gd name="connsiteY25" fmla="*/ 85584 h 428527"/>
                    <a:gd name="connsiteX26" fmla="*/ 361412 w 394398"/>
                    <a:gd name="connsiteY26" fmla="*/ 86155 h 428527"/>
                    <a:gd name="connsiteX27" fmla="*/ 364079 w 394398"/>
                    <a:gd name="connsiteY27" fmla="*/ 90537 h 428527"/>
                    <a:gd name="connsiteX28" fmla="*/ 364460 w 394398"/>
                    <a:gd name="connsiteY28" fmla="*/ 91299 h 428527"/>
                    <a:gd name="connsiteX29" fmla="*/ 366746 w 394398"/>
                    <a:gd name="connsiteY29" fmla="*/ 95490 h 428527"/>
                    <a:gd name="connsiteX30" fmla="*/ 367318 w 394398"/>
                    <a:gd name="connsiteY30" fmla="*/ 96442 h 428527"/>
                    <a:gd name="connsiteX31" fmla="*/ 369223 w 394398"/>
                    <a:gd name="connsiteY31" fmla="*/ 100633 h 428527"/>
                    <a:gd name="connsiteX32" fmla="*/ 369794 w 394398"/>
                    <a:gd name="connsiteY32" fmla="*/ 101776 h 428527"/>
                    <a:gd name="connsiteX33" fmla="*/ 371509 w 394398"/>
                    <a:gd name="connsiteY33" fmla="*/ 105967 h 428527"/>
                    <a:gd name="connsiteX34" fmla="*/ 372080 w 394398"/>
                    <a:gd name="connsiteY34" fmla="*/ 107301 h 428527"/>
                    <a:gd name="connsiteX35" fmla="*/ 373604 w 394398"/>
                    <a:gd name="connsiteY35" fmla="*/ 111492 h 428527"/>
                    <a:gd name="connsiteX36" fmla="*/ 373985 w 394398"/>
                    <a:gd name="connsiteY36" fmla="*/ 112825 h 428527"/>
                    <a:gd name="connsiteX37" fmla="*/ 375319 w 394398"/>
                    <a:gd name="connsiteY37" fmla="*/ 117016 h 428527"/>
                    <a:gd name="connsiteX38" fmla="*/ 375700 w 394398"/>
                    <a:gd name="connsiteY38" fmla="*/ 118159 h 428527"/>
                    <a:gd name="connsiteX39" fmla="*/ 376843 w 394398"/>
                    <a:gd name="connsiteY39" fmla="*/ 122541 h 428527"/>
                    <a:gd name="connsiteX40" fmla="*/ 377033 w 394398"/>
                    <a:gd name="connsiteY40" fmla="*/ 123493 h 428527"/>
                    <a:gd name="connsiteX41" fmla="*/ 377985 w 394398"/>
                    <a:gd name="connsiteY41" fmla="*/ 128065 h 428527"/>
                    <a:gd name="connsiteX42" fmla="*/ 377985 w 394398"/>
                    <a:gd name="connsiteY42" fmla="*/ 128446 h 428527"/>
                    <a:gd name="connsiteX43" fmla="*/ 379700 w 394398"/>
                    <a:gd name="connsiteY43" fmla="*/ 144639 h 428527"/>
                    <a:gd name="connsiteX44" fmla="*/ 379700 w 394398"/>
                    <a:gd name="connsiteY44" fmla="*/ 144829 h 428527"/>
                    <a:gd name="connsiteX45" fmla="*/ 379700 w 394398"/>
                    <a:gd name="connsiteY45" fmla="*/ 148830 h 428527"/>
                    <a:gd name="connsiteX46" fmla="*/ 379700 w 394398"/>
                    <a:gd name="connsiteY46" fmla="*/ 150735 h 428527"/>
                    <a:gd name="connsiteX47" fmla="*/ 379700 w 394398"/>
                    <a:gd name="connsiteY47" fmla="*/ 154164 h 428527"/>
                    <a:gd name="connsiteX48" fmla="*/ 379700 w 394398"/>
                    <a:gd name="connsiteY48" fmla="*/ 156640 h 428527"/>
                    <a:gd name="connsiteX49" fmla="*/ 379510 w 394398"/>
                    <a:gd name="connsiteY49" fmla="*/ 159879 h 428527"/>
                    <a:gd name="connsiteX50" fmla="*/ 379319 w 394398"/>
                    <a:gd name="connsiteY50" fmla="*/ 162546 h 428527"/>
                    <a:gd name="connsiteX51" fmla="*/ 378938 w 394398"/>
                    <a:gd name="connsiteY51" fmla="*/ 165784 h 428527"/>
                    <a:gd name="connsiteX52" fmla="*/ 378557 w 394398"/>
                    <a:gd name="connsiteY52" fmla="*/ 168642 h 428527"/>
                    <a:gd name="connsiteX53" fmla="*/ 377985 w 394398"/>
                    <a:gd name="connsiteY53" fmla="*/ 171690 h 428527"/>
                    <a:gd name="connsiteX54" fmla="*/ 377414 w 394398"/>
                    <a:gd name="connsiteY54" fmla="*/ 174738 h 428527"/>
                    <a:gd name="connsiteX55" fmla="*/ 376843 w 394398"/>
                    <a:gd name="connsiteY55" fmla="*/ 177786 h 428527"/>
                    <a:gd name="connsiteX56" fmla="*/ 376080 w 394398"/>
                    <a:gd name="connsiteY56" fmla="*/ 180834 h 428527"/>
                    <a:gd name="connsiteX57" fmla="*/ 375319 w 394398"/>
                    <a:gd name="connsiteY57" fmla="*/ 183691 h 428527"/>
                    <a:gd name="connsiteX58" fmla="*/ 374366 w 394398"/>
                    <a:gd name="connsiteY58" fmla="*/ 186930 h 428527"/>
                    <a:gd name="connsiteX59" fmla="*/ 373604 w 394398"/>
                    <a:gd name="connsiteY59" fmla="*/ 189787 h 428527"/>
                    <a:gd name="connsiteX60" fmla="*/ 372461 w 394398"/>
                    <a:gd name="connsiteY60" fmla="*/ 193026 h 428527"/>
                    <a:gd name="connsiteX61" fmla="*/ 371509 w 394398"/>
                    <a:gd name="connsiteY61" fmla="*/ 195693 h 428527"/>
                    <a:gd name="connsiteX62" fmla="*/ 370175 w 394398"/>
                    <a:gd name="connsiteY62" fmla="*/ 199122 h 428527"/>
                    <a:gd name="connsiteX63" fmla="*/ 369223 w 394398"/>
                    <a:gd name="connsiteY63" fmla="*/ 201789 h 428527"/>
                    <a:gd name="connsiteX64" fmla="*/ 367699 w 394398"/>
                    <a:gd name="connsiteY64" fmla="*/ 205408 h 428527"/>
                    <a:gd name="connsiteX65" fmla="*/ 366746 w 394398"/>
                    <a:gd name="connsiteY65" fmla="*/ 207885 h 428527"/>
                    <a:gd name="connsiteX66" fmla="*/ 364841 w 394398"/>
                    <a:gd name="connsiteY66" fmla="*/ 211885 h 428527"/>
                    <a:gd name="connsiteX67" fmla="*/ 363889 w 394398"/>
                    <a:gd name="connsiteY67" fmla="*/ 213790 h 428527"/>
                    <a:gd name="connsiteX68" fmla="*/ 360840 w 394398"/>
                    <a:gd name="connsiteY68" fmla="*/ 219696 h 428527"/>
                    <a:gd name="connsiteX69" fmla="*/ 304453 w 394398"/>
                    <a:gd name="connsiteY69" fmla="*/ 304087 h 428527"/>
                    <a:gd name="connsiteX70" fmla="*/ 278164 w 394398"/>
                    <a:gd name="connsiteY70" fmla="*/ 361237 h 428527"/>
                    <a:gd name="connsiteX71" fmla="*/ 279878 w 394398"/>
                    <a:gd name="connsiteY71" fmla="*/ 390574 h 428527"/>
                    <a:gd name="connsiteX72" fmla="*/ 272449 w 394398"/>
                    <a:gd name="connsiteY72" fmla="*/ 406767 h 428527"/>
                    <a:gd name="connsiteX73" fmla="*/ 145576 w 394398"/>
                    <a:gd name="connsiteY73" fmla="*/ 404481 h 428527"/>
                    <a:gd name="connsiteX74" fmla="*/ 143480 w 394398"/>
                    <a:gd name="connsiteY74" fmla="*/ 403909 h 428527"/>
                    <a:gd name="connsiteX75" fmla="*/ 142909 w 394398"/>
                    <a:gd name="connsiteY75" fmla="*/ 403719 h 428527"/>
                    <a:gd name="connsiteX76" fmla="*/ 141575 w 394398"/>
                    <a:gd name="connsiteY76" fmla="*/ 403338 h 428527"/>
                    <a:gd name="connsiteX77" fmla="*/ 140813 w 394398"/>
                    <a:gd name="connsiteY77" fmla="*/ 403147 h 428527"/>
                    <a:gd name="connsiteX78" fmla="*/ 139670 w 394398"/>
                    <a:gd name="connsiteY78" fmla="*/ 402766 h 428527"/>
                    <a:gd name="connsiteX79" fmla="*/ 138908 w 394398"/>
                    <a:gd name="connsiteY79" fmla="*/ 402385 h 428527"/>
                    <a:gd name="connsiteX80" fmla="*/ 137956 w 394398"/>
                    <a:gd name="connsiteY80" fmla="*/ 402004 h 428527"/>
                    <a:gd name="connsiteX81" fmla="*/ 137194 w 394398"/>
                    <a:gd name="connsiteY81" fmla="*/ 401623 h 428527"/>
                    <a:gd name="connsiteX82" fmla="*/ 136241 w 394398"/>
                    <a:gd name="connsiteY82" fmla="*/ 401242 h 428527"/>
                    <a:gd name="connsiteX83" fmla="*/ 135479 w 394398"/>
                    <a:gd name="connsiteY83" fmla="*/ 400861 h 428527"/>
                    <a:gd name="connsiteX84" fmla="*/ 134526 w 394398"/>
                    <a:gd name="connsiteY84" fmla="*/ 400480 h 428527"/>
                    <a:gd name="connsiteX85" fmla="*/ 133574 w 394398"/>
                    <a:gd name="connsiteY85" fmla="*/ 400099 h 428527"/>
                    <a:gd name="connsiteX86" fmla="*/ 132621 w 394398"/>
                    <a:gd name="connsiteY86" fmla="*/ 399528 h 428527"/>
                    <a:gd name="connsiteX87" fmla="*/ 131860 w 394398"/>
                    <a:gd name="connsiteY87" fmla="*/ 399147 h 428527"/>
                    <a:gd name="connsiteX88" fmla="*/ 131288 w 394398"/>
                    <a:gd name="connsiteY88" fmla="*/ 398766 h 428527"/>
                    <a:gd name="connsiteX89" fmla="*/ 130526 w 394398"/>
                    <a:gd name="connsiteY89" fmla="*/ 398385 h 428527"/>
                    <a:gd name="connsiteX90" fmla="*/ 129954 w 394398"/>
                    <a:gd name="connsiteY90" fmla="*/ 398004 h 428527"/>
                    <a:gd name="connsiteX91" fmla="*/ 129383 w 394398"/>
                    <a:gd name="connsiteY91" fmla="*/ 397432 h 428527"/>
                    <a:gd name="connsiteX92" fmla="*/ 129002 w 394398"/>
                    <a:gd name="connsiteY92" fmla="*/ 397051 h 428527"/>
                    <a:gd name="connsiteX93" fmla="*/ 128431 w 394398"/>
                    <a:gd name="connsiteY93" fmla="*/ 396480 h 428527"/>
                    <a:gd name="connsiteX94" fmla="*/ 128049 w 394398"/>
                    <a:gd name="connsiteY94" fmla="*/ 396099 h 428527"/>
                    <a:gd name="connsiteX95" fmla="*/ 127478 w 394398"/>
                    <a:gd name="connsiteY95" fmla="*/ 395527 h 428527"/>
                    <a:gd name="connsiteX96" fmla="*/ 127288 w 394398"/>
                    <a:gd name="connsiteY96" fmla="*/ 395337 h 428527"/>
                    <a:gd name="connsiteX97" fmla="*/ 125192 w 394398"/>
                    <a:gd name="connsiteY97" fmla="*/ 393051 h 428527"/>
                    <a:gd name="connsiteX98" fmla="*/ 125001 w 394398"/>
                    <a:gd name="connsiteY98" fmla="*/ 392860 h 428527"/>
                    <a:gd name="connsiteX99" fmla="*/ 124430 w 394398"/>
                    <a:gd name="connsiteY99" fmla="*/ 392098 h 428527"/>
                    <a:gd name="connsiteX100" fmla="*/ 124239 w 394398"/>
                    <a:gd name="connsiteY100" fmla="*/ 391908 h 428527"/>
                    <a:gd name="connsiteX101" fmla="*/ 123859 w 394398"/>
                    <a:gd name="connsiteY101" fmla="*/ 391146 h 428527"/>
                    <a:gd name="connsiteX102" fmla="*/ 123668 w 394398"/>
                    <a:gd name="connsiteY102" fmla="*/ 390765 h 428527"/>
                    <a:gd name="connsiteX103" fmla="*/ 123287 w 394398"/>
                    <a:gd name="connsiteY103" fmla="*/ 390003 h 428527"/>
                    <a:gd name="connsiteX104" fmla="*/ 123096 w 394398"/>
                    <a:gd name="connsiteY104" fmla="*/ 389812 h 428527"/>
                    <a:gd name="connsiteX105" fmla="*/ 122716 w 394398"/>
                    <a:gd name="connsiteY105" fmla="*/ 388860 h 428527"/>
                    <a:gd name="connsiteX106" fmla="*/ 122716 w 394398"/>
                    <a:gd name="connsiteY106" fmla="*/ 388860 h 428527"/>
                    <a:gd name="connsiteX107" fmla="*/ 121573 w 394398"/>
                    <a:gd name="connsiteY107" fmla="*/ 384288 h 428527"/>
                    <a:gd name="connsiteX108" fmla="*/ 121573 w 394398"/>
                    <a:gd name="connsiteY108" fmla="*/ 384097 h 428527"/>
                    <a:gd name="connsiteX109" fmla="*/ 121382 w 394398"/>
                    <a:gd name="connsiteY109" fmla="*/ 382954 h 428527"/>
                    <a:gd name="connsiteX110" fmla="*/ 121382 w 394398"/>
                    <a:gd name="connsiteY110" fmla="*/ 382764 h 428527"/>
                    <a:gd name="connsiteX111" fmla="*/ 121382 w 394398"/>
                    <a:gd name="connsiteY111" fmla="*/ 381621 h 428527"/>
                    <a:gd name="connsiteX112" fmla="*/ 121382 w 394398"/>
                    <a:gd name="connsiteY112" fmla="*/ 381430 h 428527"/>
                    <a:gd name="connsiteX113" fmla="*/ 122334 w 394398"/>
                    <a:gd name="connsiteY113" fmla="*/ 372667 h 428527"/>
                    <a:gd name="connsiteX114" fmla="*/ 122334 w 394398"/>
                    <a:gd name="connsiteY114" fmla="*/ 372667 h 428527"/>
                    <a:gd name="connsiteX115" fmla="*/ 124621 w 394398"/>
                    <a:gd name="connsiteY115" fmla="*/ 363333 h 428527"/>
                    <a:gd name="connsiteX116" fmla="*/ 155481 w 394398"/>
                    <a:gd name="connsiteY116" fmla="*/ 315708 h 428527"/>
                    <a:gd name="connsiteX117" fmla="*/ 222538 w 394398"/>
                    <a:gd name="connsiteY117" fmla="*/ 257224 h 428527"/>
                    <a:gd name="connsiteX118" fmla="*/ 250541 w 394398"/>
                    <a:gd name="connsiteY118" fmla="*/ 220648 h 428527"/>
                    <a:gd name="connsiteX119" fmla="*/ 217775 w 394398"/>
                    <a:gd name="connsiteY119" fmla="*/ 138924 h 428527"/>
                    <a:gd name="connsiteX120" fmla="*/ 178341 w 394398"/>
                    <a:gd name="connsiteY120" fmla="*/ 139876 h 428527"/>
                    <a:gd name="connsiteX121" fmla="*/ 158339 w 394398"/>
                    <a:gd name="connsiteY121" fmla="*/ 169785 h 428527"/>
                    <a:gd name="connsiteX122" fmla="*/ 107666 w 394398"/>
                    <a:gd name="connsiteY122" fmla="*/ 215886 h 428527"/>
                    <a:gd name="connsiteX123" fmla="*/ 21751 w 394398"/>
                    <a:gd name="connsiteY123" fmla="*/ 185977 h 428527"/>
                    <a:gd name="connsiteX124" fmla="*/ 17559 w 394398"/>
                    <a:gd name="connsiteY124" fmla="*/ 157783 h 428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Lst>
                  <a:rect l="l" t="t" r="r" b="b"/>
                  <a:pathLst>
                    <a:path w="394398" h="428527">
                      <a:moveTo>
                        <a:pt x="29751" y="211314"/>
                      </a:moveTo>
                      <a:cubicBezTo>
                        <a:pt x="38134" y="218172"/>
                        <a:pt x="64804" y="234936"/>
                        <a:pt x="115286" y="228459"/>
                      </a:cubicBezTo>
                      <a:cubicBezTo>
                        <a:pt x="152624" y="226554"/>
                        <a:pt x="168245" y="211504"/>
                        <a:pt x="172246" y="174357"/>
                      </a:cubicBezTo>
                      <a:cubicBezTo>
                        <a:pt x="174151" y="156450"/>
                        <a:pt x="188248" y="145972"/>
                        <a:pt x="206155" y="149592"/>
                      </a:cubicBezTo>
                      <a:cubicBezTo>
                        <a:pt x="213203" y="150925"/>
                        <a:pt x="219490" y="154164"/>
                        <a:pt x="224824" y="159117"/>
                      </a:cubicBezTo>
                      <a:cubicBezTo>
                        <a:pt x="243493" y="176262"/>
                        <a:pt x="246731" y="203694"/>
                        <a:pt x="232063" y="224458"/>
                      </a:cubicBezTo>
                      <a:cubicBezTo>
                        <a:pt x="220442" y="240651"/>
                        <a:pt x="206726" y="255129"/>
                        <a:pt x="190153" y="266178"/>
                      </a:cubicBezTo>
                      <a:cubicBezTo>
                        <a:pt x="152243" y="291514"/>
                        <a:pt x="123859" y="324661"/>
                        <a:pt x="104237" y="365619"/>
                      </a:cubicBezTo>
                      <a:cubicBezTo>
                        <a:pt x="102141" y="369810"/>
                        <a:pt x="92426" y="403147"/>
                        <a:pt x="140623" y="418006"/>
                      </a:cubicBezTo>
                      <a:cubicBezTo>
                        <a:pt x="203678" y="437437"/>
                        <a:pt x="265210" y="425436"/>
                        <a:pt x="281211" y="417816"/>
                      </a:cubicBezTo>
                      <a:cubicBezTo>
                        <a:pt x="295118" y="411148"/>
                        <a:pt x="300261" y="402576"/>
                        <a:pt x="295880" y="388860"/>
                      </a:cubicBezTo>
                      <a:cubicBezTo>
                        <a:pt x="287117" y="361999"/>
                        <a:pt x="299881" y="339901"/>
                        <a:pt x="311501" y="318756"/>
                      </a:cubicBezTo>
                      <a:cubicBezTo>
                        <a:pt x="323312" y="297420"/>
                        <a:pt x="340076" y="278560"/>
                        <a:pt x="355316" y="259129"/>
                      </a:cubicBezTo>
                      <a:cubicBezTo>
                        <a:pt x="380843" y="226173"/>
                        <a:pt x="396464" y="189978"/>
                        <a:pt x="394178" y="152068"/>
                      </a:cubicBezTo>
                      <a:cubicBezTo>
                        <a:pt x="395511" y="104443"/>
                        <a:pt x="371890" y="65772"/>
                        <a:pt x="337600" y="41197"/>
                      </a:cubicBezTo>
                      <a:cubicBezTo>
                        <a:pt x="285021" y="3669"/>
                        <a:pt x="226729" y="-10047"/>
                        <a:pt x="162911" y="7669"/>
                      </a:cubicBezTo>
                      <a:cubicBezTo>
                        <a:pt x="145195" y="12622"/>
                        <a:pt x="127478" y="18337"/>
                        <a:pt x="111286" y="26529"/>
                      </a:cubicBezTo>
                      <a:cubicBezTo>
                        <a:pt x="88616" y="37959"/>
                        <a:pt x="67661" y="52818"/>
                        <a:pt x="51659" y="73011"/>
                      </a:cubicBezTo>
                      <a:cubicBezTo>
                        <a:pt x="36419" y="92442"/>
                        <a:pt x="23846" y="113968"/>
                        <a:pt x="12606" y="135876"/>
                      </a:cubicBezTo>
                      <a:cubicBezTo>
                        <a:pt x="-5491" y="171118"/>
                        <a:pt x="-7586" y="181215"/>
                        <a:pt x="29751" y="211314"/>
                      </a:cubicBezTo>
                      <a:close/>
                      <a:moveTo>
                        <a:pt x="17559" y="157783"/>
                      </a:moveTo>
                      <a:cubicBezTo>
                        <a:pt x="38324" y="103110"/>
                        <a:pt x="70138" y="56437"/>
                        <a:pt x="125383" y="33196"/>
                      </a:cubicBezTo>
                      <a:cubicBezTo>
                        <a:pt x="188819" y="6717"/>
                        <a:pt x="253208" y="4050"/>
                        <a:pt x="314740" y="41197"/>
                      </a:cubicBezTo>
                      <a:cubicBezTo>
                        <a:pt x="319502" y="44055"/>
                        <a:pt x="323884" y="47103"/>
                        <a:pt x="328075" y="50341"/>
                      </a:cubicBezTo>
                      <a:lnTo>
                        <a:pt x="328075" y="50341"/>
                      </a:lnTo>
                      <a:cubicBezTo>
                        <a:pt x="341790" y="60628"/>
                        <a:pt x="352840" y="72630"/>
                        <a:pt x="361031" y="85584"/>
                      </a:cubicBezTo>
                      <a:cubicBezTo>
                        <a:pt x="361221" y="85774"/>
                        <a:pt x="361221" y="85965"/>
                        <a:pt x="361412" y="86155"/>
                      </a:cubicBezTo>
                      <a:cubicBezTo>
                        <a:pt x="362365" y="87679"/>
                        <a:pt x="363126" y="89013"/>
                        <a:pt x="364079" y="90537"/>
                      </a:cubicBezTo>
                      <a:cubicBezTo>
                        <a:pt x="364270" y="90727"/>
                        <a:pt x="364460" y="91108"/>
                        <a:pt x="364460" y="91299"/>
                      </a:cubicBezTo>
                      <a:cubicBezTo>
                        <a:pt x="365222" y="92632"/>
                        <a:pt x="365984" y="94156"/>
                        <a:pt x="366746" y="95490"/>
                      </a:cubicBezTo>
                      <a:cubicBezTo>
                        <a:pt x="366936" y="95871"/>
                        <a:pt x="367127" y="96252"/>
                        <a:pt x="367318" y="96442"/>
                      </a:cubicBezTo>
                      <a:cubicBezTo>
                        <a:pt x="368080" y="97776"/>
                        <a:pt x="368651" y="99109"/>
                        <a:pt x="369223" y="100633"/>
                      </a:cubicBezTo>
                      <a:cubicBezTo>
                        <a:pt x="369413" y="101014"/>
                        <a:pt x="369604" y="101395"/>
                        <a:pt x="369794" y="101776"/>
                      </a:cubicBezTo>
                      <a:cubicBezTo>
                        <a:pt x="370365" y="103110"/>
                        <a:pt x="370937" y="104443"/>
                        <a:pt x="371509" y="105967"/>
                      </a:cubicBezTo>
                      <a:cubicBezTo>
                        <a:pt x="371699" y="106348"/>
                        <a:pt x="371890" y="106729"/>
                        <a:pt x="372080" y="107301"/>
                      </a:cubicBezTo>
                      <a:cubicBezTo>
                        <a:pt x="372651" y="108634"/>
                        <a:pt x="373033" y="109968"/>
                        <a:pt x="373604" y="111492"/>
                      </a:cubicBezTo>
                      <a:cubicBezTo>
                        <a:pt x="373795" y="111873"/>
                        <a:pt x="373795" y="112254"/>
                        <a:pt x="373985" y="112825"/>
                      </a:cubicBezTo>
                      <a:cubicBezTo>
                        <a:pt x="374366" y="114159"/>
                        <a:pt x="374938" y="115683"/>
                        <a:pt x="375319" y="117016"/>
                      </a:cubicBezTo>
                      <a:cubicBezTo>
                        <a:pt x="375509" y="117397"/>
                        <a:pt x="375509" y="117778"/>
                        <a:pt x="375700" y="118159"/>
                      </a:cubicBezTo>
                      <a:cubicBezTo>
                        <a:pt x="376080" y="119683"/>
                        <a:pt x="376461" y="121017"/>
                        <a:pt x="376843" y="122541"/>
                      </a:cubicBezTo>
                      <a:cubicBezTo>
                        <a:pt x="376843" y="122922"/>
                        <a:pt x="377033" y="123303"/>
                        <a:pt x="377033" y="123493"/>
                      </a:cubicBezTo>
                      <a:cubicBezTo>
                        <a:pt x="377414" y="125017"/>
                        <a:pt x="377795" y="126541"/>
                        <a:pt x="377985" y="128065"/>
                      </a:cubicBezTo>
                      <a:cubicBezTo>
                        <a:pt x="377985" y="128256"/>
                        <a:pt x="377985" y="128256"/>
                        <a:pt x="377985" y="128446"/>
                      </a:cubicBezTo>
                      <a:cubicBezTo>
                        <a:pt x="378938" y="133780"/>
                        <a:pt x="379510" y="139305"/>
                        <a:pt x="379700" y="144639"/>
                      </a:cubicBezTo>
                      <a:cubicBezTo>
                        <a:pt x="379700" y="144639"/>
                        <a:pt x="379700" y="144829"/>
                        <a:pt x="379700" y="144829"/>
                      </a:cubicBezTo>
                      <a:cubicBezTo>
                        <a:pt x="379700" y="146163"/>
                        <a:pt x="379700" y="147496"/>
                        <a:pt x="379700" y="148830"/>
                      </a:cubicBezTo>
                      <a:cubicBezTo>
                        <a:pt x="379700" y="149401"/>
                        <a:pt x="379700" y="150163"/>
                        <a:pt x="379700" y="150735"/>
                      </a:cubicBezTo>
                      <a:cubicBezTo>
                        <a:pt x="379700" y="151878"/>
                        <a:pt x="379700" y="153021"/>
                        <a:pt x="379700" y="154164"/>
                      </a:cubicBezTo>
                      <a:cubicBezTo>
                        <a:pt x="379700" y="154926"/>
                        <a:pt x="379700" y="155878"/>
                        <a:pt x="379700" y="156640"/>
                      </a:cubicBezTo>
                      <a:cubicBezTo>
                        <a:pt x="379700" y="157783"/>
                        <a:pt x="379510" y="158926"/>
                        <a:pt x="379510" y="159879"/>
                      </a:cubicBezTo>
                      <a:cubicBezTo>
                        <a:pt x="379510" y="160831"/>
                        <a:pt x="379319" y="161593"/>
                        <a:pt x="379319" y="162546"/>
                      </a:cubicBezTo>
                      <a:cubicBezTo>
                        <a:pt x="379129" y="163689"/>
                        <a:pt x="379129" y="164641"/>
                        <a:pt x="378938" y="165784"/>
                      </a:cubicBezTo>
                      <a:cubicBezTo>
                        <a:pt x="378748" y="166737"/>
                        <a:pt x="378748" y="167689"/>
                        <a:pt x="378557" y="168642"/>
                      </a:cubicBezTo>
                      <a:cubicBezTo>
                        <a:pt x="378366" y="169594"/>
                        <a:pt x="378176" y="170737"/>
                        <a:pt x="377985" y="171690"/>
                      </a:cubicBezTo>
                      <a:cubicBezTo>
                        <a:pt x="377795" y="172642"/>
                        <a:pt x="377605" y="173595"/>
                        <a:pt x="377414" y="174738"/>
                      </a:cubicBezTo>
                      <a:cubicBezTo>
                        <a:pt x="377224" y="175690"/>
                        <a:pt x="377033" y="176643"/>
                        <a:pt x="376843" y="177786"/>
                      </a:cubicBezTo>
                      <a:cubicBezTo>
                        <a:pt x="376652" y="178738"/>
                        <a:pt x="376461" y="179881"/>
                        <a:pt x="376080" y="180834"/>
                      </a:cubicBezTo>
                      <a:cubicBezTo>
                        <a:pt x="375890" y="181786"/>
                        <a:pt x="375700" y="182739"/>
                        <a:pt x="375319" y="183691"/>
                      </a:cubicBezTo>
                      <a:cubicBezTo>
                        <a:pt x="375128" y="184834"/>
                        <a:pt x="374747" y="185787"/>
                        <a:pt x="374366" y="186930"/>
                      </a:cubicBezTo>
                      <a:cubicBezTo>
                        <a:pt x="374175" y="187882"/>
                        <a:pt x="373795" y="188835"/>
                        <a:pt x="373604" y="189787"/>
                      </a:cubicBezTo>
                      <a:cubicBezTo>
                        <a:pt x="373223" y="190930"/>
                        <a:pt x="372842" y="191883"/>
                        <a:pt x="372461" y="193026"/>
                      </a:cubicBezTo>
                      <a:cubicBezTo>
                        <a:pt x="372080" y="193978"/>
                        <a:pt x="371890" y="194931"/>
                        <a:pt x="371509" y="195693"/>
                      </a:cubicBezTo>
                      <a:cubicBezTo>
                        <a:pt x="371128" y="196836"/>
                        <a:pt x="370746" y="197979"/>
                        <a:pt x="370175" y="199122"/>
                      </a:cubicBezTo>
                      <a:cubicBezTo>
                        <a:pt x="369794" y="200074"/>
                        <a:pt x="369604" y="200836"/>
                        <a:pt x="369223" y="201789"/>
                      </a:cubicBezTo>
                      <a:cubicBezTo>
                        <a:pt x="368841" y="202932"/>
                        <a:pt x="368270" y="204075"/>
                        <a:pt x="367699" y="205408"/>
                      </a:cubicBezTo>
                      <a:cubicBezTo>
                        <a:pt x="367318" y="206170"/>
                        <a:pt x="366936" y="206932"/>
                        <a:pt x="366746" y="207885"/>
                      </a:cubicBezTo>
                      <a:cubicBezTo>
                        <a:pt x="366175" y="209218"/>
                        <a:pt x="365603" y="210552"/>
                        <a:pt x="364841" y="211885"/>
                      </a:cubicBezTo>
                      <a:cubicBezTo>
                        <a:pt x="364460" y="212457"/>
                        <a:pt x="364270" y="213219"/>
                        <a:pt x="363889" y="213790"/>
                      </a:cubicBezTo>
                      <a:cubicBezTo>
                        <a:pt x="362936" y="215695"/>
                        <a:pt x="361793" y="217791"/>
                        <a:pt x="360840" y="219696"/>
                      </a:cubicBezTo>
                      <a:cubicBezTo>
                        <a:pt x="344458" y="249414"/>
                        <a:pt x="323693" y="276274"/>
                        <a:pt x="304453" y="304087"/>
                      </a:cubicBezTo>
                      <a:cubicBezTo>
                        <a:pt x="292451" y="321423"/>
                        <a:pt x="280640" y="339139"/>
                        <a:pt x="278164" y="361237"/>
                      </a:cubicBezTo>
                      <a:cubicBezTo>
                        <a:pt x="277021" y="371143"/>
                        <a:pt x="275496" y="381240"/>
                        <a:pt x="279878" y="390574"/>
                      </a:cubicBezTo>
                      <a:cubicBezTo>
                        <a:pt x="283879" y="399528"/>
                        <a:pt x="280259" y="403528"/>
                        <a:pt x="272449" y="406767"/>
                      </a:cubicBezTo>
                      <a:cubicBezTo>
                        <a:pt x="218537" y="426198"/>
                        <a:pt x="171293" y="412672"/>
                        <a:pt x="145576" y="404481"/>
                      </a:cubicBezTo>
                      <a:cubicBezTo>
                        <a:pt x="144814" y="404290"/>
                        <a:pt x="144242" y="404100"/>
                        <a:pt x="143480" y="403909"/>
                      </a:cubicBezTo>
                      <a:cubicBezTo>
                        <a:pt x="143290" y="403909"/>
                        <a:pt x="143099" y="403719"/>
                        <a:pt x="142909" y="403719"/>
                      </a:cubicBezTo>
                      <a:cubicBezTo>
                        <a:pt x="142528" y="403528"/>
                        <a:pt x="141956" y="403338"/>
                        <a:pt x="141575" y="403338"/>
                      </a:cubicBezTo>
                      <a:cubicBezTo>
                        <a:pt x="141385" y="403338"/>
                        <a:pt x="141004" y="403147"/>
                        <a:pt x="140813" y="403147"/>
                      </a:cubicBezTo>
                      <a:cubicBezTo>
                        <a:pt x="140432" y="402957"/>
                        <a:pt x="140051" y="402957"/>
                        <a:pt x="139670" y="402766"/>
                      </a:cubicBezTo>
                      <a:cubicBezTo>
                        <a:pt x="139480" y="402576"/>
                        <a:pt x="139099" y="402576"/>
                        <a:pt x="138908" y="402385"/>
                      </a:cubicBezTo>
                      <a:cubicBezTo>
                        <a:pt x="138527" y="402195"/>
                        <a:pt x="138146" y="402195"/>
                        <a:pt x="137956" y="402004"/>
                      </a:cubicBezTo>
                      <a:cubicBezTo>
                        <a:pt x="137765" y="401814"/>
                        <a:pt x="137384" y="401814"/>
                        <a:pt x="137194" y="401623"/>
                      </a:cubicBezTo>
                      <a:cubicBezTo>
                        <a:pt x="136813" y="401433"/>
                        <a:pt x="136622" y="401433"/>
                        <a:pt x="136241" y="401242"/>
                      </a:cubicBezTo>
                      <a:cubicBezTo>
                        <a:pt x="136051" y="401052"/>
                        <a:pt x="135860" y="401052"/>
                        <a:pt x="135479" y="400861"/>
                      </a:cubicBezTo>
                      <a:cubicBezTo>
                        <a:pt x="135098" y="400671"/>
                        <a:pt x="134908" y="400480"/>
                        <a:pt x="134526" y="400480"/>
                      </a:cubicBezTo>
                      <a:cubicBezTo>
                        <a:pt x="134146" y="400290"/>
                        <a:pt x="133955" y="400099"/>
                        <a:pt x="133574" y="400099"/>
                      </a:cubicBezTo>
                      <a:cubicBezTo>
                        <a:pt x="133193" y="399909"/>
                        <a:pt x="132812" y="399718"/>
                        <a:pt x="132621" y="399528"/>
                      </a:cubicBezTo>
                      <a:cubicBezTo>
                        <a:pt x="132431" y="399337"/>
                        <a:pt x="132241" y="399337"/>
                        <a:pt x="131860" y="399147"/>
                      </a:cubicBezTo>
                      <a:cubicBezTo>
                        <a:pt x="131669" y="398956"/>
                        <a:pt x="131479" y="398956"/>
                        <a:pt x="131288" y="398766"/>
                      </a:cubicBezTo>
                      <a:cubicBezTo>
                        <a:pt x="131098" y="398575"/>
                        <a:pt x="130907" y="398385"/>
                        <a:pt x="130526" y="398385"/>
                      </a:cubicBezTo>
                      <a:cubicBezTo>
                        <a:pt x="130336" y="398194"/>
                        <a:pt x="130145" y="398194"/>
                        <a:pt x="129954" y="398004"/>
                      </a:cubicBezTo>
                      <a:cubicBezTo>
                        <a:pt x="129764" y="397813"/>
                        <a:pt x="129574" y="397623"/>
                        <a:pt x="129383" y="397432"/>
                      </a:cubicBezTo>
                      <a:cubicBezTo>
                        <a:pt x="129193" y="397242"/>
                        <a:pt x="129002" y="397242"/>
                        <a:pt x="129002" y="397051"/>
                      </a:cubicBezTo>
                      <a:cubicBezTo>
                        <a:pt x="128811" y="396861"/>
                        <a:pt x="128621" y="396670"/>
                        <a:pt x="128431" y="396480"/>
                      </a:cubicBezTo>
                      <a:cubicBezTo>
                        <a:pt x="128240" y="396289"/>
                        <a:pt x="128240" y="396289"/>
                        <a:pt x="128049" y="396099"/>
                      </a:cubicBezTo>
                      <a:cubicBezTo>
                        <a:pt x="127859" y="395908"/>
                        <a:pt x="127669" y="395718"/>
                        <a:pt x="127478" y="395527"/>
                      </a:cubicBezTo>
                      <a:cubicBezTo>
                        <a:pt x="127478" y="395527"/>
                        <a:pt x="127288" y="395337"/>
                        <a:pt x="127288" y="395337"/>
                      </a:cubicBezTo>
                      <a:cubicBezTo>
                        <a:pt x="126526" y="394575"/>
                        <a:pt x="125954" y="393813"/>
                        <a:pt x="125192" y="393051"/>
                      </a:cubicBezTo>
                      <a:cubicBezTo>
                        <a:pt x="125192" y="393051"/>
                        <a:pt x="125001" y="392860"/>
                        <a:pt x="125001" y="392860"/>
                      </a:cubicBezTo>
                      <a:cubicBezTo>
                        <a:pt x="124811" y="392670"/>
                        <a:pt x="124621" y="392289"/>
                        <a:pt x="124430" y="392098"/>
                      </a:cubicBezTo>
                      <a:cubicBezTo>
                        <a:pt x="124430" y="392098"/>
                        <a:pt x="124239" y="391908"/>
                        <a:pt x="124239" y="391908"/>
                      </a:cubicBezTo>
                      <a:cubicBezTo>
                        <a:pt x="124049" y="391717"/>
                        <a:pt x="123859" y="391336"/>
                        <a:pt x="123859" y="391146"/>
                      </a:cubicBezTo>
                      <a:cubicBezTo>
                        <a:pt x="123859" y="390955"/>
                        <a:pt x="123668" y="390955"/>
                        <a:pt x="123668" y="390765"/>
                      </a:cubicBezTo>
                      <a:cubicBezTo>
                        <a:pt x="123478" y="390574"/>
                        <a:pt x="123478" y="390193"/>
                        <a:pt x="123287" y="390003"/>
                      </a:cubicBezTo>
                      <a:cubicBezTo>
                        <a:pt x="123287" y="390003"/>
                        <a:pt x="123287" y="389812"/>
                        <a:pt x="123096" y="389812"/>
                      </a:cubicBezTo>
                      <a:cubicBezTo>
                        <a:pt x="122906" y="389431"/>
                        <a:pt x="122906" y="389241"/>
                        <a:pt x="122716" y="388860"/>
                      </a:cubicBezTo>
                      <a:cubicBezTo>
                        <a:pt x="122716" y="388860"/>
                        <a:pt x="122716" y="388860"/>
                        <a:pt x="122716" y="388860"/>
                      </a:cubicBezTo>
                      <a:cubicBezTo>
                        <a:pt x="122144" y="387526"/>
                        <a:pt x="121763" y="386002"/>
                        <a:pt x="121573" y="384288"/>
                      </a:cubicBezTo>
                      <a:cubicBezTo>
                        <a:pt x="121573" y="384288"/>
                        <a:pt x="121573" y="384288"/>
                        <a:pt x="121573" y="384097"/>
                      </a:cubicBezTo>
                      <a:cubicBezTo>
                        <a:pt x="121573" y="383716"/>
                        <a:pt x="121573" y="383335"/>
                        <a:pt x="121382" y="382954"/>
                      </a:cubicBezTo>
                      <a:cubicBezTo>
                        <a:pt x="121382" y="382954"/>
                        <a:pt x="121382" y="382764"/>
                        <a:pt x="121382" y="382764"/>
                      </a:cubicBezTo>
                      <a:cubicBezTo>
                        <a:pt x="121382" y="382383"/>
                        <a:pt x="121382" y="382002"/>
                        <a:pt x="121382" y="381621"/>
                      </a:cubicBezTo>
                      <a:cubicBezTo>
                        <a:pt x="121382" y="381621"/>
                        <a:pt x="121382" y="381621"/>
                        <a:pt x="121382" y="381430"/>
                      </a:cubicBezTo>
                      <a:cubicBezTo>
                        <a:pt x="121382" y="378763"/>
                        <a:pt x="121573" y="375906"/>
                        <a:pt x="122334" y="372667"/>
                      </a:cubicBezTo>
                      <a:cubicBezTo>
                        <a:pt x="122334" y="372667"/>
                        <a:pt x="122334" y="372667"/>
                        <a:pt x="122334" y="372667"/>
                      </a:cubicBezTo>
                      <a:cubicBezTo>
                        <a:pt x="122906" y="369810"/>
                        <a:pt x="123668" y="366762"/>
                        <a:pt x="124621" y="363333"/>
                      </a:cubicBezTo>
                      <a:cubicBezTo>
                        <a:pt x="130336" y="344283"/>
                        <a:pt x="143290" y="330376"/>
                        <a:pt x="155481" y="315708"/>
                      </a:cubicBezTo>
                      <a:cubicBezTo>
                        <a:pt x="174722" y="292657"/>
                        <a:pt x="200249" y="276846"/>
                        <a:pt x="222538" y="257224"/>
                      </a:cubicBezTo>
                      <a:cubicBezTo>
                        <a:pt x="234539" y="246747"/>
                        <a:pt x="243874" y="234936"/>
                        <a:pt x="250541" y="220648"/>
                      </a:cubicBezTo>
                      <a:cubicBezTo>
                        <a:pt x="263495" y="192835"/>
                        <a:pt x="246731" y="147687"/>
                        <a:pt x="217775" y="138924"/>
                      </a:cubicBezTo>
                      <a:cubicBezTo>
                        <a:pt x="204250" y="134923"/>
                        <a:pt x="191105" y="135495"/>
                        <a:pt x="178341" y="139876"/>
                      </a:cubicBezTo>
                      <a:cubicBezTo>
                        <a:pt x="164816" y="144448"/>
                        <a:pt x="160054" y="156259"/>
                        <a:pt x="158339" y="169785"/>
                      </a:cubicBezTo>
                      <a:cubicBezTo>
                        <a:pt x="153576" y="209409"/>
                        <a:pt x="147671" y="214933"/>
                        <a:pt x="107666" y="215886"/>
                      </a:cubicBezTo>
                      <a:cubicBezTo>
                        <a:pt x="62136" y="220077"/>
                        <a:pt x="33561" y="199503"/>
                        <a:pt x="21751" y="185977"/>
                      </a:cubicBezTo>
                      <a:cubicBezTo>
                        <a:pt x="15274" y="177405"/>
                        <a:pt x="13559" y="168261"/>
                        <a:pt x="17559" y="157783"/>
                      </a:cubicBezTo>
                      <a:close/>
                    </a:path>
                  </a:pathLst>
                </a:custGeom>
                <a:solidFill>
                  <a:srgbClr val="000000"/>
                </a:solidFill>
                <a:ln w="1905" cap="flat">
                  <a:noFill/>
                  <a:prstDash val="solid"/>
                  <a:miter/>
                </a:ln>
              </p:spPr>
              <p:txBody>
                <a:bodyPr rtlCol="0" anchor="ctr"/>
                <a:lstStyle/>
                <a:p>
                  <a:endParaRPr lang="en-US"/>
                </a:p>
              </p:txBody>
            </p:sp>
            <p:sp>
              <p:nvSpPr>
                <p:cNvPr id="72" name="Freeform 619">
                  <a:extLst>
                    <a:ext uri="{FF2B5EF4-FFF2-40B4-BE49-F238E27FC236}">
                      <a16:creationId xmlns:a16="http://schemas.microsoft.com/office/drawing/2014/main" id="{9935F108-6497-0C4F-4BD3-2FC1FCAC6538}"/>
                    </a:ext>
                  </a:extLst>
                </p:cNvPr>
                <p:cNvSpPr/>
                <p:nvPr/>
              </p:nvSpPr>
              <p:spPr>
                <a:xfrm>
                  <a:off x="4233798" y="3045211"/>
                  <a:ext cx="197978" cy="161093"/>
                </a:xfrm>
                <a:custGeom>
                  <a:avLst/>
                  <a:gdLst>
                    <a:gd name="connsiteX0" fmla="*/ 17353 w 197978"/>
                    <a:gd name="connsiteY0" fmla="*/ 38221 h 161093"/>
                    <a:gd name="connsiteX1" fmla="*/ 19258 w 197978"/>
                    <a:gd name="connsiteY1" fmla="*/ 123756 h 161093"/>
                    <a:gd name="connsiteX2" fmla="*/ 103078 w 197978"/>
                    <a:gd name="connsiteY2" fmla="*/ 161094 h 161093"/>
                    <a:gd name="connsiteX3" fmla="*/ 148417 w 197978"/>
                    <a:gd name="connsiteY3" fmla="*/ 153855 h 161093"/>
                    <a:gd name="connsiteX4" fmla="*/ 190518 w 197978"/>
                    <a:gd name="connsiteY4" fmla="*/ 53271 h 161093"/>
                    <a:gd name="connsiteX5" fmla="*/ 17353 w 197978"/>
                    <a:gd name="connsiteY5" fmla="*/ 38221 h 161093"/>
                    <a:gd name="connsiteX6" fmla="*/ 150322 w 197978"/>
                    <a:gd name="connsiteY6" fmla="*/ 139568 h 161093"/>
                    <a:gd name="connsiteX7" fmla="*/ 103840 w 197978"/>
                    <a:gd name="connsiteY7" fmla="*/ 150236 h 161093"/>
                    <a:gd name="connsiteX8" fmla="*/ 27450 w 197978"/>
                    <a:gd name="connsiteY8" fmla="*/ 111754 h 161093"/>
                    <a:gd name="connsiteX9" fmla="*/ 25545 w 197978"/>
                    <a:gd name="connsiteY9" fmla="*/ 109468 h 161093"/>
                    <a:gd name="connsiteX10" fmla="*/ 24973 w 197978"/>
                    <a:gd name="connsiteY10" fmla="*/ 108706 h 161093"/>
                    <a:gd name="connsiteX11" fmla="*/ 23830 w 197978"/>
                    <a:gd name="connsiteY11" fmla="*/ 106992 h 161093"/>
                    <a:gd name="connsiteX12" fmla="*/ 23259 w 197978"/>
                    <a:gd name="connsiteY12" fmla="*/ 106039 h 161093"/>
                    <a:gd name="connsiteX13" fmla="*/ 22306 w 197978"/>
                    <a:gd name="connsiteY13" fmla="*/ 104325 h 161093"/>
                    <a:gd name="connsiteX14" fmla="*/ 21735 w 197978"/>
                    <a:gd name="connsiteY14" fmla="*/ 103373 h 161093"/>
                    <a:gd name="connsiteX15" fmla="*/ 20592 w 197978"/>
                    <a:gd name="connsiteY15" fmla="*/ 101086 h 161093"/>
                    <a:gd name="connsiteX16" fmla="*/ 20401 w 197978"/>
                    <a:gd name="connsiteY16" fmla="*/ 100515 h 161093"/>
                    <a:gd name="connsiteX17" fmla="*/ 19449 w 197978"/>
                    <a:gd name="connsiteY17" fmla="*/ 98038 h 161093"/>
                    <a:gd name="connsiteX18" fmla="*/ 19068 w 197978"/>
                    <a:gd name="connsiteY18" fmla="*/ 96896 h 161093"/>
                    <a:gd name="connsiteX19" fmla="*/ 18496 w 197978"/>
                    <a:gd name="connsiteY19" fmla="*/ 95181 h 161093"/>
                    <a:gd name="connsiteX20" fmla="*/ 18115 w 197978"/>
                    <a:gd name="connsiteY20" fmla="*/ 93848 h 161093"/>
                    <a:gd name="connsiteX21" fmla="*/ 17734 w 197978"/>
                    <a:gd name="connsiteY21" fmla="*/ 92323 h 161093"/>
                    <a:gd name="connsiteX22" fmla="*/ 17353 w 197978"/>
                    <a:gd name="connsiteY22" fmla="*/ 90990 h 161093"/>
                    <a:gd name="connsiteX23" fmla="*/ 17163 w 197978"/>
                    <a:gd name="connsiteY23" fmla="*/ 89466 h 161093"/>
                    <a:gd name="connsiteX24" fmla="*/ 16782 w 197978"/>
                    <a:gd name="connsiteY24" fmla="*/ 86989 h 161093"/>
                    <a:gd name="connsiteX25" fmla="*/ 16591 w 197978"/>
                    <a:gd name="connsiteY25" fmla="*/ 85656 h 161093"/>
                    <a:gd name="connsiteX26" fmla="*/ 16401 w 197978"/>
                    <a:gd name="connsiteY26" fmla="*/ 83941 h 161093"/>
                    <a:gd name="connsiteX27" fmla="*/ 16401 w 197978"/>
                    <a:gd name="connsiteY27" fmla="*/ 82798 h 161093"/>
                    <a:gd name="connsiteX28" fmla="*/ 16401 w 197978"/>
                    <a:gd name="connsiteY28" fmla="*/ 81084 h 161093"/>
                    <a:gd name="connsiteX29" fmla="*/ 16401 w 197978"/>
                    <a:gd name="connsiteY29" fmla="*/ 79941 h 161093"/>
                    <a:gd name="connsiteX30" fmla="*/ 16401 w 197978"/>
                    <a:gd name="connsiteY30" fmla="*/ 78226 h 161093"/>
                    <a:gd name="connsiteX31" fmla="*/ 16401 w 197978"/>
                    <a:gd name="connsiteY31" fmla="*/ 77274 h 161093"/>
                    <a:gd name="connsiteX32" fmla="*/ 16782 w 197978"/>
                    <a:gd name="connsiteY32" fmla="*/ 72893 h 161093"/>
                    <a:gd name="connsiteX33" fmla="*/ 16782 w 197978"/>
                    <a:gd name="connsiteY33" fmla="*/ 72893 h 161093"/>
                    <a:gd name="connsiteX34" fmla="*/ 50691 w 197978"/>
                    <a:gd name="connsiteY34" fmla="*/ 25648 h 161093"/>
                    <a:gd name="connsiteX35" fmla="*/ 167467 w 197978"/>
                    <a:gd name="connsiteY35" fmla="*/ 43936 h 161093"/>
                    <a:gd name="connsiteX36" fmla="*/ 150322 w 197978"/>
                    <a:gd name="connsiteY36" fmla="*/ 139568 h 1610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197978" h="161093">
                      <a:moveTo>
                        <a:pt x="17353" y="38221"/>
                      </a:moveTo>
                      <a:cubicBezTo>
                        <a:pt x="-6650" y="63939"/>
                        <a:pt x="-5507" y="98991"/>
                        <a:pt x="19258" y="123756"/>
                      </a:cubicBezTo>
                      <a:cubicBezTo>
                        <a:pt x="43833" y="148140"/>
                        <a:pt x="74313" y="159761"/>
                        <a:pt x="103078" y="161094"/>
                      </a:cubicBezTo>
                      <a:cubicBezTo>
                        <a:pt x="122509" y="160903"/>
                        <a:pt x="135654" y="158236"/>
                        <a:pt x="148417" y="153855"/>
                      </a:cubicBezTo>
                      <a:cubicBezTo>
                        <a:pt x="187660" y="140520"/>
                        <a:pt x="210711" y="86799"/>
                        <a:pt x="190518" y="53271"/>
                      </a:cubicBezTo>
                      <a:cubicBezTo>
                        <a:pt x="148417" y="-17024"/>
                        <a:pt x="65550" y="-13214"/>
                        <a:pt x="17353" y="38221"/>
                      </a:cubicBezTo>
                      <a:close/>
                      <a:moveTo>
                        <a:pt x="150322" y="139568"/>
                      </a:moveTo>
                      <a:cubicBezTo>
                        <a:pt x="136987" y="146426"/>
                        <a:pt x="122319" y="149093"/>
                        <a:pt x="103840" y="150236"/>
                      </a:cubicBezTo>
                      <a:cubicBezTo>
                        <a:pt x="76408" y="146426"/>
                        <a:pt x="48214" y="136519"/>
                        <a:pt x="27450" y="111754"/>
                      </a:cubicBezTo>
                      <a:cubicBezTo>
                        <a:pt x="26878" y="110993"/>
                        <a:pt x="26116" y="110231"/>
                        <a:pt x="25545" y="109468"/>
                      </a:cubicBezTo>
                      <a:cubicBezTo>
                        <a:pt x="25354" y="109278"/>
                        <a:pt x="25164" y="108897"/>
                        <a:pt x="24973" y="108706"/>
                      </a:cubicBezTo>
                      <a:cubicBezTo>
                        <a:pt x="24592" y="108135"/>
                        <a:pt x="24211" y="107563"/>
                        <a:pt x="23830" y="106992"/>
                      </a:cubicBezTo>
                      <a:cubicBezTo>
                        <a:pt x="23640" y="106611"/>
                        <a:pt x="23449" y="106421"/>
                        <a:pt x="23259" y="106039"/>
                      </a:cubicBezTo>
                      <a:cubicBezTo>
                        <a:pt x="22878" y="105468"/>
                        <a:pt x="22687" y="104896"/>
                        <a:pt x="22306" y="104325"/>
                      </a:cubicBezTo>
                      <a:cubicBezTo>
                        <a:pt x="22116" y="103944"/>
                        <a:pt x="21925" y="103753"/>
                        <a:pt x="21735" y="103373"/>
                      </a:cubicBezTo>
                      <a:cubicBezTo>
                        <a:pt x="21354" y="102611"/>
                        <a:pt x="20973" y="101848"/>
                        <a:pt x="20592" y="101086"/>
                      </a:cubicBezTo>
                      <a:cubicBezTo>
                        <a:pt x="20592" y="100896"/>
                        <a:pt x="20401" y="100706"/>
                        <a:pt x="20401" y="100515"/>
                      </a:cubicBezTo>
                      <a:cubicBezTo>
                        <a:pt x="20020" y="99753"/>
                        <a:pt x="19639" y="98801"/>
                        <a:pt x="19449" y="98038"/>
                      </a:cubicBezTo>
                      <a:cubicBezTo>
                        <a:pt x="19258" y="97658"/>
                        <a:pt x="19258" y="97276"/>
                        <a:pt x="19068" y="96896"/>
                      </a:cubicBezTo>
                      <a:cubicBezTo>
                        <a:pt x="18877" y="96324"/>
                        <a:pt x="18687" y="95753"/>
                        <a:pt x="18496" y="95181"/>
                      </a:cubicBezTo>
                      <a:cubicBezTo>
                        <a:pt x="18306" y="94800"/>
                        <a:pt x="18306" y="94419"/>
                        <a:pt x="18115" y="93848"/>
                      </a:cubicBezTo>
                      <a:cubicBezTo>
                        <a:pt x="17925" y="93276"/>
                        <a:pt x="17925" y="92895"/>
                        <a:pt x="17734" y="92323"/>
                      </a:cubicBezTo>
                      <a:cubicBezTo>
                        <a:pt x="17544" y="91943"/>
                        <a:pt x="17544" y="91371"/>
                        <a:pt x="17353" y="90990"/>
                      </a:cubicBezTo>
                      <a:cubicBezTo>
                        <a:pt x="17163" y="90418"/>
                        <a:pt x="17163" y="90038"/>
                        <a:pt x="17163" y="89466"/>
                      </a:cubicBezTo>
                      <a:cubicBezTo>
                        <a:pt x="16972" y="88704"/>
                        <a:pt x="16972" y="87942"/>
                        <a:pt x="16782" y="86989"/>
                      </a:cubicBezTo>
                      <a:cubicBezTo>
                        <a:pt x="16782" y="86608"/>
                        <a:pt x="16591" y="86037"/>
                        <a:pt x="16591" y="85656"/>
                      </a:cubicBezTo>
                      <a:cubicBezTo>
                        <a:pt x="16591" y="85084"/>
                        <a:pt x="16591" y="84513"/>
                        <a:pt x="16401" y="83941"/>
                      </a:cubicBezTo>
                      <a:cubicBezTo>
                        <a:pt x="16401" y="83561"/>
                        <a:pt x="16401" y="83179"/>
                        <a:pt x="16401" y="82798"/>
                      </a:cubicBezTo>
                      <a:cubicBezTo>
                        <a:pt x="16401" y="82227"/>
                        <a:pt x="16401" y="81656"/>
                        <a:pt x="16401" y="81084"/>
                      </a:cubicBezTo>
                      <a:cubicBezTo>
                        <a:pt x="16401" y="80703"/>
                        <a:pt x="16401" y="80322"/>
                        <a:pt x="16401" y="79941"/>
                      </a:cubicBezTo>
                      <a:cubicBezTo>
                        <a:pt x="16401" y="79369"/>
                        <a:pt x="16401" y="78798"/>
                        <a:pt x="16401" y="78226"/>
                      </a:cubicBezTo>
                      <a:cubicBezTo>
                        <a:pt x="16401" y="77846"/>
                        <a:pt x="16401" y="77655"/>
                        <a:pt x="16401" y="77274"/>
                      </a:cubicBezTo>
                      <a:cubicBezTo>
                        <a:pt x="16401" y="75750"/>
                        <a:pt x="16591" y="74416"/>
                        <a:pt x="16782" y="72893"/>
                      </a:cubicBezTo>
                      <a:cubicBezTo>
                        <a:pt x="16782" y="72893"/>
                        <a:pt x="16782" y="72893"/>
                        <a:pt x="16782" y="72893"/>
                      </a:cubicBezTo>
                      <a:cubicBezTo>
                        <a:pt x="19258" y="52509"/>
                        <a:pt x="32212" y="33078"/>
                        <a:pt x="50691" y="25648"/>
                      </a:cubicBezTo>
                      <a:cubicBezTo>
                        <a:pt x="89934" y="7741"/>
                        <a:pt x="135844" y="5646"/>
                        <a:pt x="167467" y="43936"/>
                      </a:cubicBezTo>
                      <a:cubicBezTo>
                        <a:pt x="199852" y="76893"/>
                        <a:pt x="176992" y="125661"/>
                        <a:pt x="150322" y="139568"/>
                      </a:cubicBezTo>
                      <a:close/>
                    </a:path>
                  </a:pathLst>
                </a:custGeom>
                <a:solidFill>
                  <a:srgbClr val="000000"/>
                </a:solidFill>
                <a:ln w="1905" cap="flat">
                  <a:noFill/>
                  <a:prstDash val="solid"/>
                  <a:miter/>
                </a:ln>
              </p:spPr>
              <p:txBody>
                <a:bodyPr rtlCol="0" anchor="ctr"/>
                <a:lstStyle/>
                <a:p>
                  <a:endParaRPr lang="en-US"/>
                </a:p>
              </p:txBody>
            </p:sp>
            <p:sp>
              <p:nvSpPr>
                <p:cNvPr id="73" name="Freeform 620">
                  <a:extLst>
                    <a:ext uri="{FF2B5EF4-FFF2-40B4-BE49-F238E27FC236}">
                      <a16:creationId xmlns:a16="http://schemas.microsoft.com/office/drawing/2014/main" id="{01AC4FEA-D058-EF7D-838D-D6E4A9C5E0F0}"/>
                    </a:ext>
                  </a:extLst>
                </p:cNvPr>
                <p:cNvSpPr/>
                <p:nvPr/>
              </p:nvSpPr>
              <p:spPr>
                <a:xfrm>
                  <a:off x="4460463" y="3061938"/>
                  <a:ext cx="37486" cy="87788"/>
                </a:xfrm>
                <a:custGeom>
                  <a:avLst/>
                  <a:gdLst>
                    <a:gd name="connsiteX0" fmla="*/ 27290 w 37486"/>
                    <a:gd name="connsiteY0" fmla="*/ 87788 h 87788"/>
                    <a:gd name="connsiteX1" fmla="*/ 36434 w 37486"/>
                    <a:gd name="connsiteY1" fmla="*/ 62261 h 87788"/>
                    <a:gd name="connsiteX2" fmla="*/ 14145 w 37486"/>
                    <a:gd name="connsiteY2" fmla="*/ 3778 h 87788"/>
                    <a:gd name="connsiteX3" fmla="*/ 1382 w 37486"/>
                    <a:gd name="connsiteY3" fmla="*/ 2825 h 87788"/>
                    <a:gd name="connsiteX4" fmla="*/ 4430 w 37486"/>
                    <a:gd name="connsiteY4" fmla="*/ 13684 h 87788"/>
                    <a:gd name="connsiteX5" fmla="*/ 7478 w 37486"/>
                    <a:gd name="connsiteY5" fmla="*/ 16541 h 87788"/>
                    <a:gd name="connsiteX6" fmla="*/ 25956 w 37486"/>
                    <a:gd name="connsiteY6" fmla="*/ 72167 h 87788"/>
                    <a:gd name="connsiteX7" fmla="*/ 27290 w 37486"/>
                    <a:gd name="connsiteY7" fmla="*/ 87788 h 877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7486" h="87788">
                      <a:moveTo>
                        <a:pt x="27290" y="87788"/>
                      </a:moveTo>
                      <a:cubicBezTo>
                        <a:pt x="34338" y="80359"/>
                        <a:pt x="34719" y="70834"/>
                        <a:pt x="36434" y="62261"/>
                      </a:cubicBezTo>
                      <a:cubicBezTo>
                        <a:pt x="41006" y="38449"/>
                        <a:pt x="30147" y="19970"/>
                        <a:pt x="14145" y="3778"/>
                      </a:cubicBezTo>
                      <a:cubicBezTo>
                        <a:pt x="10335" y="-32"/>
                        <a:pt x="5192" y="-1937"/>
                        <a:pt x="1382" y="2825"/>
                      </a:cubicBezTo>
                      <a:cubicBezTo>
                        <a:pt x="-1857" y="6826"/>
                        <a:pt x="1191" y="10636"/>
                        <a:pt x="4430" y="13684"/>
                      </a:cubicBezTo>
                      <a:cubicBezTo>
                        <a:pt x="5382" y="14636"/>
                        <a:pt x="6716" y="15398"/>
                        <a:pt x="7478" y="16541"/>
                      </a:cubicBezTo>
                      <a:cubicBezTo>
                        <a:pt x="21765" y="32353"/>
                        <a:pt x="30338" y="50069"/>
                        <a:pt x="25956" y="72167"/>
                      </a:cubicBezTo>
                      <a:cubicBezTo>
                        <a:pt x="25004" y="77120"/>
                        <a:pt x="24242" y="82073"/>
                        <a:pt x="27290" y="87788"/>
                      </a:cubicBezTo>
                      <a:close/>
                    </a:path>
                  </a:pathLst>
                </a:custGeom>
                <a:solidFill>
                  <a:srgbClr val="000000"/>
                </a:solidFill>
                <a:ln w="1905" cap="flat">
                  <a:noFill/>
                  <a:prstDash val="solid"/>
                  <a:miter/>
                </a:ln>
              </p:spPr>
              <p:txBody>
                <a:bodyPr rtlCol="0" anchor="ctr"/>
                <a:lstStyle/>
                <a:p>
                  <a:endParaRPr lang="en-US"/>
                </a:p>
              </p:txBody>
            </p:sp>
          </p:grpSp>
          <p:sp>
            <p:nvSpPr>
              <p:cNvPr id="8" name="Freeform 621">
                <a:extLst>
                  <a:ext uri="{FF2B5EF4-FFF2-40B4-BE49-F238E27FC236}">
                    <a16:creationId xmlns:a16="http://schemas.microsoft.com/office/drawing/2014/main" id="{65F075C5-16B5-1296-F2CD-3A518DAE9E81}"/>
                  </a:ext>
                </a:extLst>
              </p:cNvPr>
              <p:cNvSpPr/>
              <p:nvPr/>
            </p:nvSpPr>
            <p:spPr>
              <a:xfrm>
                <a:off x="4167198" y="2681574"/>
                <a:ext cx="46486" cy="97439"/>
              </a:xfrm>
              <a:custGeom>
                <a:avLst/>
                <a:gdLst>
                  <a:gd name="connsiteX0" fmla="*/ 26803 w 46486"/>
                  <a:gd name="connsiteY0" fmla="*/ 20859 h 97439"/>
                  <a:gd name="connsiteX1" fmla="*/ 9849 w 46486"/>
                  <a:gd name="connsiteY1" fmla="*/ 97440 h 97439"/>
                  <a:gd name="connsiteX2" fmla="*/ 25851 w 46486"/>
                  <a:gd name="connsiteY2" fmla="*/ 72103 h 97439"/>
                  <a:gd name="connsiteX3" fmla="*/ 26803 w 46486"/>
                  <a:gd name="connsiteY3" fmla="*/ 20859 h 97439"/>
                </a:gdLst>
                <a:ahLst/>
                <a:cxnLst>
                  <a:cxn ang="0">
                    <a:pos x="connsiteX0" y="connsiteY0"/>
                  </a:cxn>
                  <a:cxn ang="0">
                    <a:pos x="connsiteX1" y="connsiteY1"/>
                  </a:cxn>
                  <a:cxn ang="0">
                    <a:pos x="connsiteX2" y="connsiteY2"/>
                  </a:cxn>
                  <a:cxn ang="0">
                    <a:pos x="connsiteX3" y="connsiteY3"/>
                  </a:cxn>
                </a:cxnLst>
                <a:rect l="l" t="t" r="r" b="b"/>
                <a:pathLst>
                  <a:path w="46486" h="97439">
                    <a:moveTo>
                      <a:pt x="26803" y="20859"/>
                    </a:moveTo>
                    <a:cubicBezTo>
                      <a:pt x="-57" y="58387"/>
                      <a:pt x="-8630" y="97440"/>
                      <a:pt x="9849" y="97440"/>
                    </a:cubicBezTo>
                    <a:cubicBezTo>
                      <a:pt x="16707" y="97440"/>
                      <a:pt x="20898" y="93820"/>
                      <a:pt x="25851" y="72103"/>
                    </a:cubicBezTo>
                    <a:cubicBezTo>
                      <a:pt x="34614" y="35337"/>
                      <a:pt x="66999" y="-35148"/>
                      <a:pt x="26803" y="20859"/>
                    </a:cubicBezTo>
                    <a:close/>
                  </a:path>
                </a:pathLst>
              </a:custGeom>
              <a:solidFill>
                <a:srgbClr val="FFFFFF"/>
              </a:solidFill>
              <a:ln w="1905" cap="flat">
                <a:noFill/>
                <a:prstDash val="solid"/>
                <a:miter/>
              </a:ln>
            </p:spPr>
            <p:txBody>
              <a:bodyPr rtlCol="0" anchor="ctr"/>
              <a:lstStyle/>
              <a:p>
                <a:endParaRPr lang="en-US"/>
              </a:p>
            </p:txBody>
          </p:sp>
        </p:grpSp>
      </p:grpSp>
    </p:spTree>
    <p:extLst>
      <p:ext uri="{BB962C8B-B14F-4D97-AF65-F5344CB8AC3E}">
        <p14:creationId xmlns:p14="http://schemas.microsoft.com/office/powerpoint/2010/main" val="35509410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F05BFFE-F87F-8C9B-B975-6F575CA76DFE}"/>
              </a:ext>
            </a:extLst>
          </p:cNvPr>
          <p:cNvSpPr>
            <a:spLocks noGrp="1"/>
          </p:cNvSpPr>
          <p:nvPr>
            <p:ph type="body" sz="quarter" idx="16"/>
          </p:nvPr>
        </p:nvSpPr>
        <p:spPr>
          <a:xfrm>
            <a:off x="709053" y="3429000"/>
            <a:ext cx="3664539" cy="1939572"/>
          </a:xfrm>
        </p:spPr>
        <p:txBody>
          <a:bodyPr/>
          <a:lstStyle/>
          <a:p>
            <a:pPr>
              <a:lnSpc>
                <a:spcPct val="100000"/>
              </a:lnSpc>
              <a:spcBef>
                <a:spcPts val="0"/>
              </a:spcBef>
            </a:pPr>
            <a:r>
              <a:rPr lang="en-US" sz="1800" b="0" i="1" dirty="0">
                <a:solidFill>
                  <a:srgbClr val="083F59"/>
                </a:solidFill>
                <a:effectLst/>
                <a:highlight>
                  <a:srgbClr val="FFFFFF"/>
                </a:highlight>
              </a:rPr>
              <a:t>‘Diversity in the workplace </a:t>
            </a:r>
            <a:r>
              <a:rPr lang="en-US" sz="1800" i="1" dirty="0">
                <a:solidFill>
                  <a:srgbClr val="083F59"/>
                </a:solidFill>
                <a:effectLst/>
                <a:highlight>
                  <a:srgbClr val="FFFFFF"/>
                </a:highlight>
              </a:rPr>
              <a:t>enables innovation, enhances decision-making,</a:t>
            </a:r>
            <a:r>
              <a:rPr lang="en-US" sz="1800" b="0" i="1" dirty="0">
                <a:solidFill>
                  <a:srgbClr val="083F59"/>
                </a:solidFill>
                <a:effectLst/>
                <a:highlight>
                  <a:srgbClr val="FFFFFF"/>
                </a:highlight>
              </a:rPr>
              <a:t> and reflects the varied perspectives of society, leading to </a:t>
            </a:r>
            <a:r>
              <a:rPr lang="en-US" sz="1800" i="1" dirty="0">
                <a:solidFill>
                  <a:srgbClr val="083F59"/>
                </a:solidFill>
                <a:effectLst/>
                <a:highlight>
                  <a:srgbClr val="FFFFFF"/>
                </a:highlight>
              </a:rPr>
              <a:t>stronger teams </a:t>
            </a:r>
            <a:r>
              <a:rPr lang="en-US" sz="1800" b="0" i="1" dirty="0">
                <a:solidFill>
                  <a:srgbClr val="083F59"/>
                </a:solidFill>
                <a:effectLst/>
                <a:highlight>
                  <a:srgbClr val="FFFFFF"/>
                </a:highlight>
              </a:rPr>
              <a:t>and </a:t>
            </a:r>
            <a:r>
              <a:rPr lang="en-US" sz="1800" i="1" dirty="0">
                <a:solidFill>
                  <a:srgbClr val="083F59"/>
                </a:solidFill>
                <a:effectLst/>
                <a:highlight>
                  <a:srgbClr val="FFFFFF"/>
                </a:highlight>
              </a:rPr>
              <a:t>better business outcomes</a:t>
            </a:r>
            <a:r>
              <a:rPr lang="en-US" sz="1800" b="0" i="1" dirty="0">
                <a:solidFill>
                  <a:srgbClr val="083F59"/>
                </a:solidFill>
                <a:effectLst/>
                <a:highlight>
                  <a:srgbClr val="FFFFFF"/>
                </a:highlight>
              </a:rPr>
              <a:t>’. (DARE Project)</a:t>
            </a:r>
            <a:endParaRPr lang="en-GB" sz="1800" i="1" dirty="0">
              <a:solidFill>
                <a:srgbClr val="083F59"/>
              </a:solidFill>
            </a:endParaRPr>
          </a:p>
        </p:txBody>
      </p:sp>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4181475" y="1982135"/>
            <a:ext cx="7600949"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525" indent="-9525">
              <a:lnSpc>
                <a:spcPct val="100000"/>
              </a:lnSpc>
              <a:spcBef>
                <a:spcPts val="0"/>
              </a:spcBef>
              <a:spcAft>
                <a:spcPts val="600"/>
              </a:spcAft>
            </a:pPr>
            <a:r>
              <a:rPr lang="en-US" sz="2100" b="1" dirty="0">
                <a:solidFill>
                  <a:srgbClr val="DE4625"/>
                </a:solidFill>
                <a:highlight>
                  <a:srgbClr val="FFFFFF"/>
                </a:highlight>
              </a:rPr>
              <a:t>Definition: </a:t>
            </a:r>
            <a:r>
              <a:rPr lang="en-US" sz="2100" b="1" kern="100" dirty="0">
                <a:cs typeface="Calibri" panose="020F0502020204030204" pitchFamily="34" charset="0"/>
              </a:rPr>
              <a:t>"</a:t>
            </a:r>
            <a:r>
              <a:rPr lang="en-US" sz="2100" b="1" dirty="0">
                <a:highlight>
                  <a:srgbClr val="FFFFFF"/>
                </a:highlight>
              </a:rPr>
              <a:t>Gender</a:t>
            </a:r>
            <a:r>
              <a:rPr lang="en-US" sz="2100" b="1" kern="100" dirty="0">
                <a:cs typeface="Calibri" panose="020F0502020204030204" pitchFamily="34" charset="0"/>
              </a:rPr>
              <a:t>"</a:t>
            </a:r>
            <a:r>
              <a:rPr lang="en-US" sz="2100" b="1" dirty="0">
                <a:highlight>
                  <a:srgbClr val="FFFFFF"/>
                </a:highlight>
              </a:rPr>
              <a:t> diversity r</a:t>
            </a:r>
            <a:r>
              <a:rPr lang="en-US" sz="2100" b="1" i="0" dirty="0">
                <a:effectLst/>
                <a:highlight>
                  <a:srgbClr val="FFFFFF"/>
                </a:highlight>
              </a:rPr>
              <a:t>efers to the social, cultural, and personal roles and characteristics associated with being male, female, or non-binary.</a:t>
            </a:r>
          </a:p>
          <a:p>
            <a:pPr marL="9525" indent="-9525">
              <a:lnSpc>
                <a:spcPct val="100000"/>
              </a:lnSpc>
              <a:spcBef>
                <a:spcPts val="0"/>
              </a:spcBef>
              <a:spcAft>
                <a:spcPts val="600"/>
              </a:spcAft>
            </a:pPr>
            <a:r>
              <a:rPr lang="en-US" sz="2100" b="1" kern="100" dirty="0">
                <a:solidFill>
                  <a:srgbClr val="DE4625"/>
                </a:solidFill>
                <a:highlight>
                  <a:srgbClr val="FFFFFF"/>
                </a:highlight>
                <a:ea typeface="Aptos" panose="020B0004020202020204" pitchFamily="34" charset="0"/>
                <a:cs typeface="Calibri" panose="020F0502020204030204" pitchFamily="34" charset="0"/>
              </a:rPr>
              <a:t>Goal: </a:t>
            </a:r>
            <a:r>
              <a:rPr lang="en-US" sz="2100" kern="100" dirty="0">
                <a:cs typeface="Calibri" panose="020F0502020204030204" pitchFamily="34" charset="0"/>
              </a:rPr>
              <a:t>E</a:t>
            </a:r>
            <a:r>
              <a:rPr lang="en-IE" sz="2100" kern="100" dirty="0" err="1">
                <a:cs typeface="Calibri" panose="020F0502020204030204" pitchFamily="34" charset="0"/>
              </a:rPr>
              <a:t>nsure</a:t>
            </a:r>
            <a:r>
              <a:rPr lang="en-IE" sz="2100" kern="100" dirty="0">
                <a:cs typeface="Calibri" panose="020F0502020204030204" pitchFamily="34" charset="0"/>
              </a:rPr>
              <a:t> </a:t>
            </a:r>
            <a:r>
              <a:rPr lang="en-IE" sz="2100" kern="100" dirty="0">
                <a:effectLst/>
                <a:ea typeface="Aptos" panose="020B0004020202020204" pitchFamily="34" charset="0"/>
                <a:cs typeface="Calibri" panose="020F0502020204030204" pitchFamily="34" charset="0"/>
              </a:rPr>
              <a:t>representation and equal opportunities for individuals of all genders, including men, women, and non-binary individuals so everyone has </a:t>
            </a:r>
            <a:r>
              <a:rPr lang="en-US" sz="2100" kern="100" dirty="0">
                <a:cs typeface="Calibri" panose="020F0502020204030204" pitchFamily="34" charset="0"/>
              </a:rPr>
              <a:t>equal access to opportunities, resources, and respect. Gender in the workplace influences the dynamics, creativity, innovation, decision-making, ethics, and opportunities creating a more professional, dynamic and reputable environment.  This can be achieved through hiring practices, promotion opportunities, pay equity, and workplace culture. Strategies for promoting gender diversity and inclusivity in the workplace aim to create environments where all individuals, regardless of gender.</a:t>
            </a:r>
          </a:p>
          <a:p>
            <a:pPr>
              <a:lnSpc>
                <a:spcPct val="100000"/>
              </a:lnSpc>
              <a:spcBef>
                <a:spcPts val="0"/>
              </a:spcBef>
              <a:spcAft>
                <a:spcPts val="600"/>
              </a:spcAft>
            </a:pPr>
            <a:r>
              <a:rPr lang="en-GB" sz="2100" dirty="0">
                <a:solidFill>
                  <a:schemeClr val="bg1"/>
                </a:solidFill>
                <a:cs typeface="Calibri" panose="020F0502020204030204" pitchFamily="34" charset="0"/>
              </a:rPr>
              <a:t>. </a:t>
            </a:r>
          </a:p>
        </p:txBody>
      </p:sp>
      <p:sp>
        <p:nvSpPr>
          <p:cNvPr id="12" name="Freeform 11">
            <a:extLst>
              <a:ext uri="{FF2B5EF4-FFF2-40B4-BE49-F238E27FC236}">
                <a16:creationId xmlns:a16="http://schemas.microsoft.com/office/drawing/2014/main" id="{CBF0988D-8A1D-2569-4182-3D0BE79BB81E}"/>
              </a:ext>
            </a:extLst>
          </p:cNvPr>
          <p:cNvSpPr/>
          <p:nvPr/>
        </p:nvSpPr>
        <p:spPr>
          <a:xfrm>
            <a:off x="0" y="1893387"/>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pic>
        <p:nvPicPr>
          <p:cNvPr id="41" name="Picture 40" descr="A red square with white symbols and a sign&#10;&#10;Description automatically generated">
            <a:extLst>
              <a:ext uri="{FF2B5EF4-FFF2-40B4-BE49-F238E27FC236}">
                <a16:creationId xmlns:a16="http://schemas.microsoft.com/office/drawing/2014/main" id="{B6F80C0C-957C-324C-F3AB-4C83DBD4A65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96226" y="487846"/>
            <a:ext cx="1260000" cy="1260000"/>
          </a:xfrm>
          <a:prstGeom prst="rect">
            <a:avLst/>
          </a:prstGeom>
        </p:spPr>
      </p:pic>
      <p:pic>
        <p:nvPicPr>
          <p:cNvPr id="42" name="Picture 41" descr="A pink background with white text&#10;&#10;Description automatically generated">
            <a:extLst>
              <a:ext uri="{FF2B5EF4-FFF2-40B4-BE49-F238E27FC236}">
                <a16:creationId xmlns:a16="http://schemas.microsoft.com/office/drawing/2014/main" id="{90FBF42B-159A-4E33-D2CE-6F86E4A4FD8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93320" y="477763"/>
            <a:ext cx="1260000" cy="1260000"/>
          </a:xfrm>
          <a:prstGeom prst="rect">
            <a:avLst/>
          </a:prstGeom>
        </p:spPr>
      </p:pic>
      <p:sp>
        <p:nvSpPr>
          <p:cNvPr id="43" name="Text Placeholder 1">
            <a:extLst>
              <a:ext uri="{FF2B5EF4-FFF2-40B4-BE49-F238E27FC236}">
                <a16:creationId xmlns:a16="http://schemas.microsoft.com/office/drawing/2014/main" id="{A4B620E6-3EFF-A52F-63D3-C0C494A56581}"/>
              </a:ext>
            </a:extLst>
          </p:cNvPr>
          <p:cNvSpPr txBox="1">
            <a:spLocks/>
          </p:cNvSpPr>
          <p:nvPr/>
        </p:nvSpPr>
        <p:spPr>
          <a:xfrm>
            <a:off x="1904046" y="2333677"/>
            <a:ext cx="1667011" cy="910884"/>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100"/>
              </a:lnSpc>
              <a:spcBef>
                <a:spcPts val="0"/>
              </a:spcBef>
            </a:pPr>
            <a:r>
              <a:rPr lang="en-GB" sz="3000" b="1">
                <a:solidFill>
                  <a:srgbClr val="28AAE3"/>
                </a:solidFill>
              </a:rPr>
              <a:t>Gender</a:t>
            </a:r>
            <a:endParaRPr lang="en-GB" sz="3000">
              <a:solidFill>
                <a:srgbClr val="28AAE3"/>
              </a:solidFill>
            </a:endParaRPr>
          </a:p>
        </p:txBody>
      </p:sp>
      <p:pic>
        <p:nvPicPr>
          <p:cNvPr id="44" name="Graphic 43" descr="Chevron arrows with solid fill">
            <a:extLst>
              <a:ext uri="{FF2B5EF4-FFF2-40B4-BE49-F238E27FC236}">
                <a16:creationId xmlns:a16="http://schemas.microsoft.com/office/drawing/2014/main" id="{CFCC031C-56FD-8036-B79A-BF9FADEB6B40}"/>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2068000" y="2518452"/>
            <a:ext cx="520661" cy="520661"/>
          </a:xfrm>
          <a:prstGeom prst="rect">
            <a:avLst/>
          </a:prstGeom>
        </p:spPr>
      </p:pic>
      <p:sp>
        <p:nvSpPr>
          <p:cNvPr id="45" name="Round Diagonal Corner Rectangle 9">
            <a:extLst>
              <a:ext uri="{FF2B5EF4-FFF2-40B4-BE49-F238E27FC236}">
                <a16:creationId xmlns:a16="http://schemas.microsoft.com/office/drawing/2014/main" id="{98464455-6E28-8088-051A-7A1A8362CE58}"/>
              </a:ext>
            </a:extLst>
          </p:cNvPr>
          <p:cNvSpPr/>
          <p:nvPr/>
        </p:nvSpPr>
        <p:spPr>
          <a:xfrm rot="16200000">
            <a:off x="803645" y="2138896"/>
            <a:ext cx="1105664" cy="1105664"/>
          </a:xfrm>
          <a:prstGeom prst="round2DiagRect">
            <a:avLst/>
          </a:prstGeom>
          <a:solidFill>
            <a:srgbClr val="28AA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 Placeholder 8">
            <a:extLst>
              <a:ext uri="{FF2B5EF4-FFF2-40B4-BE49-F238E27FC236}">
                <a16:creationId xmlns:a16="http://schemas.microsoft.com/office/drawing/2014/main" id="{6272C8E4-5B6D-D41E-DE3A-E25649C62D02}"/>
              </a:ext>
            </a:extLst>
          </p:cNvPr>
          <p:cNvSpPr txBox="1">
            <a:spLocks/>
          </p:cNvSpPr>
          <p:nvPr/>
        </p:nvSpPr>
        <p:spPr>
          <a:xfrm>
            <a:off x="761603" y="2117876"/>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01</a:t>
            </a:r>
          </a:p>
        </p:txBody>
      </p:sp>
      <p:pic>
        <p:nvPicPr>
          <p:cNvPr id="48" name="Picture 47" descr="A red background with white text and a graph&#10;&#10;Description automatically generated">
            <a:extLst>
              <a:ext uri="{FF2B5EF4-FFF2-40B4-BE49-F238E27FC236}">
                <a16:creationId xmlns:a16="http://schemas.microsoft.com/office/drawing/2014/main" id="{1D81198A-E606-63AA-AAF6-B01CFFCA14D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2201686" y="487846"/>
            <a:ext cx="1260000" cy="1260000"/>
          </a:xfrm>
          <a:prstGeom prst="rect">
            <a:avLst/>
          </a:prstGeom>
        </p:spPr>
      </p:pic>
      <p:pic>
        <p:nvPicPr>
          <p:cNvPr id="50" name="Picture 49" descr="A logo for a company&#10;&#10;Description automatically generated">
            <a:extLst>
              <a:ext uri="{FF2B5EF4-FFF2-40B4-BE49-F238E27FC236}">
                <a16:creationId xmlns:a16="http://schemas.microsoft.com/office/drawing/2014/main" id="{869B75D1-7646-283E-864E-2B4E1544C47E}"/>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3597503" y="482292"/>
            <a:ext cx="1260000" cy="1260000"/>
          </a:xfrm>
          <a:prstGeom prst="rect">
            <a:avLst/>
          </a:prstGeom>
        </p:spPr>
      </p:pic>
      <p:pic>
        <p:nvPicPr>
          <p:cNvPr id="52" name="Picture 51" descr="A bird with a branch on a mallet&#10;&#10;Description automatically generated">
            <a:extLst>
              <a:ext uri="{FF2B5EF4-FFF2-40B4-BE49-F238E27FC236}">
                <a16:creationId xmlns:a16="http://schemas.microsoft.com/office/drawing/2014/main" id="{736F412D-8195-1080-A7B1-4AD5798CBDD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398780" y="472487"/>
            <a:ext cx="1260000" cy="1260000"/>
          </a:xfrm>
          <a:prstGeom prst="rect">
            <a:avLst/>
          </a:prstGeom>
        </p:spPr>
      </p:pic>
      <p:pic>
        <p:nvPicPr>
          <p:cNvPr id="1028" name="Picture 4" descr="SDG wheel">
            <a:extLst>
              <a:ext uri="{FF2B5EF4-FFF2-40B4-BE49-F238E27FC236}">
                <a16:creationId xmlns:a16="http://schemas.microsoft.com/office/drawing/2014/main" id="{3A750685-258F-C637-C808-65B7D3B2DB84}"/>
              </a:ext>
            </a:extLst>
          </p:cNvPr>
          <p:cNvPicPr>
            <a:picLocks noChangeAspect="1" noChangeArrowheads="1"/>
          </p:cNvPicPr>
          <p:nvPr/>
        </p:nvPicPr>
        <p:blipFill rotWithShape="1">
          <a:blip r:embed="rId9" cstate="email">
            <a:extLst>
              <a:ext uri="{28A0092B-C50C-407E-A947-70E740481C1C}">
                <a14:useLocalDpi xmlns:a14="http://schemas.microsoft.com/office/drawing/2010/main"/>
              </a:ext>
            </a:extLst>
          </a:blip>
          <a:srcRect l="14600" r="15355"/>
          <a:stretch/>
        </p:blipFill>
        <p:spPr bwMode="auto">
          <a:xfrm>
            <a:off x="9191467" y="357145"/>
            <a:ext cx="1803648" cy="1717507"/>
          </a:xfrm>
          <a:prstGeom prst="rect">
            <a:avLst/>
          </a:prstGeom>
          <a:noFill/>
          <a:extLst>
            <a:ext uri="{909E8E84-426E-40DD-AFC4-6F175D3DCCD1}">
              <a14:hiddenFill xmlns:a14="http://schemas.microsoft.com/office/drawing/2010/main">
                <a:solidFill>
                  <a:srgbClr val="FFFFFF"/>
                </a:solidFill>
              </a14:hiddenFill>
            </a:ext>
          </a:extLst>
        </p:spPr>
      </p:pic>
      <p:grpSp>
        <p:nvGrpSpPr>
          <p:cNvPr id="53" name="Graphic 2">
            <a:extLst>
              <a:ext uri="{FF2B5EF4-FFF2-40B4-BE49-F238E27FC236}">
                <a16:creationId xmlns:a16="http://schemas.microsoft.com/office/drawing/2014/main" id="{4D1B2C86-07FE-82AE-5521-31E55E17F118}"/>
              </a:ext>
            </a:extLst>
          </p:cNvPr>
          <p:cNvGrpSpPr/>
          <p:nvPr/>
        </p:nvGrpSpPr>
        <p:grpSpPr>
          <a:xfrm>
            <a:off x="2779136" y="4927955"/>
            <a:ext cx="1261886" cy="1055032"/>
            <a:chOff x="7903196" y="4237101"/>
            <a:chExt cx="1261886" cy="1055032"/>
          </a:xfrm>
        </p:grpSpPr>
        <p:sp>
          <p:nvSpPr>
            <p:cNvPr id="54" name="Freeform 926">
              <a:extLst>
                <a:ext uri="{FF2B5EF4-FFF2-40B4-BE49-F238E27FC236}">
                  <a16:creationId xmlns:a16="http://schemas.microsoft.com/office/drawing/2014/main" id="{32867717-EE8C-1F4A-135E-7FEAD72F1522}"/>
                </a:ext>
              </a:extLst>
            </p:cNvPr>
            <p:cNvSpPr/>
            <p:nvPr/>
          </p:nvSpPr>
          <p:spPr>
            <a:xfrm>
              <a:off x="8778292" y="5010683"/>
              <a:ext cx="228" cy="2971"/>
            </a:xfrm>
            <a:custGeom>
              <a:avLst/>
              <a:gdLst>
                <a:gd name="connsiteX0" fmla="*/ 229 w 228"/>
                <a:gd name="connsiteY0" fmla="*/ 0 h 2971"/>
                <a:gd name="connsiteX1" fmla="*/ 0 w 228"/>
                <a:gd name="connsiteY1" fmla="*/ 2972 h 2971"/>
                <a:gd name="connsiteX2" fmla="*/ 229 w 228"/>
                <a:gd name="connsiteY2" fmla="*/ 0 h 2971"/>
              </a:gdLst>
              <a:ahLst/>
              <a:cxnLst>
                <a:cxn ang="0">
                  <a:pos x="connsiteX0" y="connsiteY0"/>
                </a:cxn>
                <a:cxn ang="0">
                  <a:pos x="connsiteX1" y="connsiteY1"/>
                </a:cxn>
                <a:cxn ang="0">
                  <a:pos x="connsiteX2" y="connsiteY2"/>
                </a:cxn>
              </a:cxnLst>
              <a:rect l="l" t="t" r="r" b="b"/>
              <a:pathLst>
                <a:path w="228" h="2971">
                  <a:moveTo>
                    <a:pt x="229" y="0"/>
                  </a:moveTo>
                  <a:cubicBezTo>
                    <a:pt x="229" y="915"/>
                    <a:pt x="0" y="2058"/>
                    <a:pt x="0" y="2972"/>
                  </a:cubicBezTo>
                  <a:cubicBezTo>
                    <a:pt x="229" y="2058"/>
                    <a:pt x="229" y="1143"/>
                    <a:pt x="229" y="0"/>
                  </a:cubicBezTo>
                  <a:close/>
                </a:path>
              </a:pathLst>
            </a:custGeom>
            <a:solidFill>
              <a:srgbClr val="FFFFFF"/>
            </a:solidFill>
            <a:ln w="2286" cap="flat">
              <a:noFill/>
              <a:prstDash val="solid"/>
              <a:miter/>
            </a:ln>
          </p:spPr>
          <p:txBody>
            <a:bodyPr rtlCol="0" anchor="ctr"/>
            <a:lstStyle/>
            <a:p>
              <a:endParaRPr lang="en-US"/>
            </a:p>
          </p:txBody>
        </p:sp>
        <p:sp>
          <p:nvSpPr>
            <p:cNvPr id="55" name="Freeform 927">
              <a:extLst>
                <a:ext uri="{FF2B5EF4-FFF2-40B4-BE49-F238E27FC236}">
                  <a16:creationId xmlns:a16="http://schemas.microsoft.com/office/drawing/2014/main" id="{E68F0532-AF51-C9FB-218B-55D5BE98E077}"/>
                </a:ext>
              </a:extLst>
            </p:cNvPr>
            <p:cNvSpPr/>
            <p:nvPr/>
          </p:nvSpPr>
          <p:spPr>
            <a:xfrm>
              <a:off x="8686623" y="5046573"/>
              <a:ext cx="2971" cy="36804"/>
            </a:xfrm>
            <a:custGeom>
              <a:avLst/>
              <a:gdLst>
                <a:gd name="connsiteX0" fmla="*/ 2971 w 2971"/>
                <a:gd name="connsiteY0" fmla="*/ 36804 h 36804"/>
                <a:gd name="connsiteX1" fmla="*/ 0 w 2971"/>
                <a:gd name="connsiteY1" fmla="*/ 0 h 36804"/>
                <a:gd name="connsiteX2" fmla="*/ 2971 w 2971"/>
                <a:gd name="connsiteY2" fmla="*/ 36804 h 36804"/>
              </a:gdLst>
              <a:ahLst/>
              <a:cxnLst>
                <a:cxn ang="0">
                  <a:pos x="connsiteX0" y="connsiteY0"/>
                </a:cxn>
                <a:cxn ang="0">
                  <a:pos x="connsiteX1" y="connsiteY1"/>
                </a:cxn>
                <a:cxn ang="0">
                  <a:pos x="connsiteX2" y="connsiteY2"/>
                </a:cxn>
              </a:cxnLst>
              <a:rect l="l" t="t" r="r" b="b"/>
              <a:pathLst>
                <a:path w="2971" h="36804">
                  <a:moveTo>
                    <a:pt x="2971" y="36804"/>
                  </a:moveTo>
                  <a:cubicBezTo>
                    <a:pt x="1828" y="24460"/>
                    <a:pt x="914" y="12115"/>
                    <a:pt x="0" y="0"/>
                  </a:cubicBezTo>
                  <a:cubicBezTo>
                    <a:pt x="914" y="12115"/>
                    <a:pt x="1828" y="24460"/>
                    <a:pt x="2971" y="36804"/>
                  </a:cubicBezTo>
                  <a:close/>
                </a:path>
              </a:pathLst>
            </a:custGeom>
            <a:solidFill>
              <a:srgbClr val="FFFFFF"/>
            </a:solidFill>
            <a:ln w="2286" cap="flat">
              <a:noFill/>
              <a:prstDash val="solid"/>
              <a:miter/>
            </a:ln>
          </p:spPr>
          <p:txBody>
            <a:bodyPr rtlCol="0" anchor="ctr"/>
            <a:lstStyle/>
            <a:p>
              <a:endParaRPr lang="en-US"/>
            </a:p>
          </p:txBody>
        </p:sp>
        <p:sp>
          <p:nvSpPr>
            <p:cNvPr id="56" name="Freeform 928">
              <a:extLst>
                <a:ext uri="{FF2B5EF4-FFF2-40B4-BE49-F238E27FC236}">
                  <a16:creationId xmlns:a16="http://schemas.microsoft.com/office/drawing/2014/main" id="{C2E5C6C8-8B41-9FCE-A8BD-56FE60AE1977}"/>
                </a:ext>
              </a:extLst>
            </p:cNvPr>
            <p:cNvSpPr/>
            <p:nvPr/>
          </p:nvSpPr>
          <p:spPr>
            <a:xfrm>
              <a:off x="8779435" y="5000625"/>
              <a:ext cx="228" cy="1600"/>
            </a:xfrm>
            <a:custGeom>
              <a:avLst/>
              <a:gdLst>
                <a:gd name="connsiteX0" fmla="*/ 229 w 228"/>
                <a:gd name="connsiteY0" fmla="*/ 0 h 1600"/>
                <a:gd name="connsiteX1" fmla="*/ 0 w 228"/>
                <a:gd name="connsiteY1" fmla="*/ 1600 h 1600"/>
                <a:gd name="connsiteX2" fmla="*/ 229 w 228"/>
                <a:gd name="connsiteY2" fmla="*/ 0 h 1600"/>
              </a:gdLst>
              <a:ahLst/>
              <a:cxnLst>
                <a:cxn ang="0">
                  <a:pos x="connsiteX0" y="connsiteY0"/>
                </a:cxn>
                <a:cxn ang="0">
                  <a:pos x="connsiteX1" y="connsiteY1"/>
                </a:cxn>
                <a:cxn ang="0">
                  <a:pos x="connsiteX2" y="connsiteY2"/>
                </a:cxn>
              </a:cxnLst>
              <a:rect l="l" t="t" r="r" b="b"/>
              <a:pathLst>
                <a:path w="228" h="1600">
                  <a:moveTo>
                    <a:pt x="229" y="0"/>
                  </a:moveTo>
                  <a:cubicBezTo>
                    <a:pt x="229" y="457"/>
                    <a:pt x="0" y="1143"/>
                    <a:pt x="0" y="1600"/>
                  </a:cubicBezTo>
                  <a:cubicBezTo>
                    <a:pt x="229" y="1143"/>
                    <a:pt x="229" y="686"/>
                    <a:pt x="229" y="0"/>
                  </a:cubicBezTo>
                  <a:close/>
                </a:path>
              </a:pathLst>
            </a:custGeom>
            <a:solidFill>
              <a:srgbClr val="FFFFFF"/>
            </a:solidFill>
            <a:ln w="2286" cap="flat">
              <a:noFill/>
              <a:prstDash val="solid"/>
              <a:miter/>
            </a:ln>
          </p:spPr>
          <p:txBody>
            <a:bodyPr rtlCol="0" anchor="ctr"/>
            <a:lstStyle/>
            <a:p>
              <a:endParaRPr lang="en-US"/>
            </a:p>
          </p:txBody>
        </p:sp>
        <p:sp>
          <p:nvSpPr>
            <p:cNvPr id="57" name="Freeform 929">
              <a:extLst>
                <a:ext uri="{FF2B5EF4-FFF2-40B4-BE49-F238E27FC236}">
                  <a16:creationId xmlns:a16="http://schemas.microsoft.com/office/drawing/2014/main" id="{631AAE36-2E92-9EDC-267E-E0E6D0988392}"/>
                </a:ext>
              </a:extLst>
            </p:cNvPr>
            <p:cNvSpPr/>
            <p:nvPr/>
          </p:nvSpPr>
          <p:spPr>
            <a:xfrm>
              <a:off x="8683194" y="5004054"/>
              <a:ext cx="2514" cy="31775"/>
            </a:xfrm>
            <a:custGeom>
              <a:avLst/>
              <a:gdLst>
                <a:gd name="connsiteX0" fmla="*/ 2514 w 2514"/>
                <a:gd name="connsiteY0" fmla="*/ 31775 h 31775"/>
                <a:gd name="connsiteX1" fmla="*/ 0 w 2514"/>
                <a:gd name="connsiteY1" fmla="*/ 0 h 31775"/>
                <a:gd name="connsiteX2" fmla="*/ 2514 w 2514"/>
                <a:gd name="connsiteY2" fmla="*/ 31775 h 31775"/>
              </a:gdLst>
              <a:ahLst/>
              <a:cxnLst>
                <a:cxn ang="0">
                  <a:pos x="connsiteX0" y="connsiteY0"/>
                </a:cxn>
                <a:cxn ang="0">
                  <a:pos x="connsiteX1" y="connsiteY1"/>
                </a:cxn>
                <a:cxn ang="0">
                  <a:pos x="connsiteX2" y="connsiteY2"/>
                </a:cxn>
              </a:cxnLst>
              <a:rect l="l" t="t" r="r" b="b"/>
              <a:pathLst>
                <a:path w="2514" h="31775">
                  <a:moveTo>
                    <a:pt x="2514" y="31775"/>
                  </a:moveTo>
                  <a:cubicBezTo>
                    <a:pt x="1600" y="21260"/>
                    <a:pt x="914" y="10516"/>
                    <a:pt x="0" y="0"/>
                  </a:cubicBezTo>
                  <a:cubicBezTo>
                    <a:pt x="914" y="10516"/>
                    <a:pt x="1600" y="21260"/>
                    <a:pt x="2514" y="31775"/>
                  </a:cubicBezTo>
                  <a:close/>
                </a:path>
              </a:pathLst>
            </a:custGeom>
            <a:solidFill>
              <a:srgbClr val="FFFFFF"/>
            </a:solidFill>
            <a:ln w="2286" cap="flat">
              <a:noFill/>
              <a:prstDash val="solid"/>
              <a:miter/>
            </a:ln>
          </p:spPr>
          <p:txBody>
            <a:bodyPr rtlCol="0" anchor="ctr"/>
            <a:lstStyle/>
            <a:p>
              <a:endParaRPr lang="en-US"/>
            </a:p>
          </p:txBody>
        </p:sp>
        <p:sp>
          <p:nvSpPr>
            <p:cNvPr id="58" name="Freeform 930">
              <a:extLst>
                <a:ext uri="{FF2B5EF4-FFF2-40B4-BE49-F238E27FC236}">
                  <a16:creationId xmlns:a16="http://schemas.microsoft.com/office/drawing/2014/main" id="{764A8D21-521A-265F-5B4A-794E13B1BC03}"/>
                </a:ext>
              </a:extLst>
            </p:cNvPr>
            <p:cNvSpPr/>
            <p:nvPr/>
          </p:nvSpPr>
          <p:spPr>
            <a:xfrm>
              <a:off x="8642734" y="4809429"/>
              <a:ext cx="210286" cy="195195"/>
            </a:xfrm>
            <a:custGeom>
              <a:avLst/>
              <a:gdLst>
                <a:gd name="connsiteX0" fmla="*/ 74979 w 210286"/>
                <a:gd name="connsiteY0" fmla="*/ 194167 h 195195"/>
                <a:gd name="connsiteX1" fmla="*/ 133500 w 210286"/>
                <a:gd name="connsiteY1" fmla="*/ 182280 h 195195"/>
                <a:gd name="connsiteX2" fmla="*/ 138072 w 210286"/>
                <a:gd name="connsiteY2" fmla="*/ 180451 h 195195"/>
                <a:gd name="connsiteX3" fmla="*/ 150874 w 210286"/>
                <a:gd name="connsiteY3" fmla="*/ 85582 h 195195"/>
                <a:gd name="connsiteX4" fmla="*/ 167105 w 210286"/>
                <a:gd name="connsiteY4" fmla="*/ 58378 h 195195"/>
                <a:gd name="connsiteX5" fmla="*/ 202309 w 210286"/>
                <a:gd name="connsiteY5" fmla="*/ 28660 h 195195"/>
                <a:gd name="connsiteX6" fmla="*/ 208481 w 210286"/>
                <a:gd name="connsiteY6" fmla="*/ 9687 h 195195"/>
                <a:gd name="connsiteX7" fmla="*/ 184935 w 210286"/>
                <a:gd name="connsiteY7" fmla="*/ 2600 h 195195"/>
                <a:gd name="connsiteX8" fmla="*/ 162304 w 210286"/>
                <a:gd name="connsiteY8" fmla="*/ 15630 h 195195"/>
                <a:gd name="connsiteX9" fmla="*/ 69035 w 210286"/>
                <a:gd name="connsiteY9" fmla="*/ 21117 h 195195"/>
                <a:gd name="connsiteX10" fmla="*/ 61491 w 210286"/>
                <a:gd name="connsiteY10" fmla="*/ 16545 h 195195"/>
                <a:gd name="connsiteX11" fmla="*/ 16000 w 210286"/>
                <a:gd name="connsiteY11" fmla="*/ 543 h 195195"/>
                <a:gd name="connsiteX12" fmla="*/ 2055 w 210286"/>
                <a:gd name="connsiteY12" fmla="*/ 17459 h 195195"/>
                <a:gd name="connsiteX13" fmla="*/ 23087 w 210286"/>
                <a:gd name="connsiteY13" fmla="*/ 50377 h 195195"/>
                <a:gd name="connsiteX14" fmla="*/ 30859 w 210286"/>
                <a:gd name="connsiteY14" fmla="*/ 67751 h 195195"/>
                <a:gd name="connsiteX15" fmla="*/ 37488 w 210286"/>
                <a:gd name="connsiteY15" fmla="*/ 155305 h 195195"/>
                <a:gd name="connsiteX16" fmla="*/ 40460 w 210286"/>
                <a:gd name="connsiteY16" fmla="*/ 194167 h 195195"/>
                <a:gd name="connsiteX17" fmla="*/ 74979 w 210286"/>
                <a:gd name="connsiteY17" fmla="*/ 194167 h 19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286" h="195195">
                  <a:moveTo>
                    <a:pt x="74979" y="194167"/>
                  </a:moveTo>
                  <a:cubicBezTo>
                    <a:pt x="95096" y="191881"/>
                    <a:pt x="114527" y="189823"/>
                    <a:pt x="133500" y="182280"/>
                  </a:cubicBezTo>
                  <a:cubicBezTo>
                    <a:pt x="135101" y="181594"/>
                    <a:pt x="136701" y="181137"/>
                    <a:pt x="138072" y="180451"/>
                  </a:cubicBezTo>
                  <a:cubicBezTo>
                    <a:pt x="141959" y="148675"/>
                    <a:pt x="146988" y="117357"/>
                    <a:pt x="150874" y="85582"/>
                  </a:cubicBezTo>
                  <a:cubicBezTo>
                    <a:pt x="152474" y="73466"/>
                    <a:pt x="157961" y="65236"/>
                    <a:pt x="167105" y="58378"/>
                  </a:cubicBezTo>
                  <a:cubicBezTo>
                    <a:pt x="179449" y="49234"/>
                    <a:pt x="191793" y="40090"/>
                    <a:pt x="202309" y="28660"/>
                  </a:cubicBezTo>
                  <a:cubicBezTo>
                    <a:pt x="207567" y="22945"/>
                    <a:pt x="213282" y="17230"/>
                    <a:pt x="208481" y="9687"/>
                  </a:cubicBezTo>
                  <a:cubicBezTo>
                    <a:pt x="203223" y="1686"/>
                    <a:pt x="194308" y="-143"/>
                    <a:pt x="184935" y="2600"/>
                  </a:cubicBezTo>
                  <a:cubicBezTo>
                    <a:pt x="176249" y="5115"/>
                    <a:pt x="169848" y="11744"/>
                    <a:pt x="162304" y="15630"/>
                  </a:cubicBezTo>
                  <a:cubicBezTo>
                    <a:pt x="121613" y="35976"/>
                    <a:pt x="105383" y="44891"/>
                    <a:pt x="69035" y="21117"/>
                  </a:cubicBezTo>
                  <a:cubicBezTo>
                    <a:pt x="66521" y="19516"/>
                    <a:pt x="64235" y="17688"/>
                    <a:pt x="61491" y="16545"/>
                  </a:cubicBezTo>
                  <a:cubicBezTo>
                    <a:pt x="46861" y="10144"/>
                    <a:pt x="32002" y="2829"/>
                    <a:pt x="16000" y="543"/>
                  </a:cubicBezTo>
                  <a:cubicBezTo>
                    <a:pt x="455" y="-1743"/>
                    <a:pt x="-2745" y="3057"/>
                    <a:pt x="2055" y="17459"/>
                  </a:cubicBezTo>
                  <a:cubicBezTo>
                    <a:pt x="6399" y="30261"/>
                    <a:pt x="13943" y="40776"/>
                    <a:pt x="23087" y="50377"/>
                  </a:cubicBezTo>
                  <a:cubicBezTo>
                    <a:pt x="27887" y="55407"/>
                    <a:pt x="30402" y="60664"/>
                    <a:pt x="30859" y="67751"/>
                  </a:cubicBezTo>
                  <a:cubicBezTo>
                    <a:pt x="32688" y="97012"/>
                    <a:pt x="35202" y="126044"/>
                    <a:pt x="37488" y="155305"/>
                  </a:cubicBezTo>
                  <a:cubicBezTo>
                    <a:pt x="38403" y="168335"/>
                    <a:pt x="39546" y="181137"/>
                    <a:pt x="40460" y="194167"/>
                  </a:cubicBezTo>
                  <a:cubicBezTo>
                    <a:pt x="51890" y="195538"/>
                    <a:pt x="63549" y="195538"/>
                    <a:pt x="74979" y="194167"/>
                  </a:cubicBezTo>
                  <a:close/>
                </a:path>
              </a:pathLst>
            </a:custGeom>
            <a:solidFill>
              <a:srgbClr val="FFFFFF"/>
            </a:solidFill>
            <a:ln w="2286" cap="flat">
              <a:noFill/>
              <a:prstDash val="solid"/>
              <a:miter/>
            </a:ln>
          </p:spPr>
          <p:txBody>
            <a:bodyPr rtlCol="0" anchor="ctr"/>
            <a:lstStyle/>
            <a:p>
              <a:endParaRPr lang="en-US"/>
            </a:p>
          </p:txBody>
        </p:sp>
        <p:sp>
          <p:nvSpPr>
            <p:cNvPr id="59" name="Freeform 931">
              <a:extLst>
                <a:ext uri="{FF2B5EF4-FFF2-40B4-BE49-F238E27FC236}">
                  <a16:creationId xmlns:a16="http://schemas.microsoft.com/office/drawing/2014/main" id="{3884DD1E-418E-4684-F01C-424B82EDEC1D}"/>
                </a:ext>
              </a:extLst>
            </p:cNvPr>
            <p:cNvSpPr/>
            <p:nvPr/>
          </p:nvSpPr>
          <p:spPr>
            <a:xfrm>
              <a:off x="8777377" y="5021199"/>
              <a:ext cx="228" cy="2971"/>
            </a:xfrm>
            <a:custGeom>
              <a:avLst/>
              <a:gdLst>
                <a:gd name="connsiteX0" fmla="*/ 228 w 228"/>
                <a:gd name="connsiteY0" fmla="*/ 0 h 2971"/>
                <a:gd name="connsiteX1" fmla="*/ 0 w 228"/>
                <a:gd name="connsiteY1" fmla="*/ 2972 h 2971"/>
                <a:gd name="connsiteX2" fmla="*/ 228 w 228"/>
                <a:gd name="connsiteY2" fmla="*/ 0 h 2971"/>
              </a:gdLst>
              <a:ahLst/>
              <a:cxnLst>
                <a:cxn ang="0">
                  <a:pos x="connsiteX0" y="connsiteY0"/>
                </a:cxn>
                <a:cxn ang="0">
                  <a:pos x="connsiteX1" y="connsiteY1"/>
                </a:cxn>
                <a:cxn ang="0">
                  <a:pos x="connsiteX2" y="connsiteY2"/>
                </a:cxn>
              </a:cxnLst>
              <a:rect l="l" t="t" r="r" b="b"/>
              <a:pathLst>
                <a:path w="228" h="2971">
                  <a:moveTo>
                    <a:pt x="228" y="0"/>
                  </a:moveTo>
                  <a:cubicBezTo>
                    <a:pt x="228" y="914"/>
                    <a:pt x="0" y="2057"/>
                    <a:pt x="0" y="2972"/>
                  </a:cubicBezTo>
                  <a:cubicBezTo>
                    <a:pt x="0" y="2057"/>
                    <a:pt x="228" y="1143"/>
                    <a:pt x="228" y="0"/>
                  </a:cubicBezTo>
                  <a:close/>
                </a:path>
              </a:pathLst>
            </a:custGeom>
            <a:solidFill>
              <a:srgbClr val="FFFFFF"/>
            </a:solidFill>
            <a:ln w="2286" cap="flat">
              <a:noFill/>
              <a:prstDash val="solid"/>
              <a:miter/>
            </a:ln>
          </p:spPr>
          <p:txBody>
            <a:bodyPr rtlCol="0" anchor="ctr"/>
            <a:lstStyle/>
            <a:p>
              <a:endParaRPr lang="en-US"/>
            </a:p>
          </p:txBody>
        </p:sp>
        <p:sp>
          <p:nvSpPr>
            <p:cNvPr id="60" name="Freeform 932">
              <a:extLst>
                <a:ext uri="{FF2B5EF4-FFF2-40B4-BE49-F238E27FC236}">
                  <a16:creationId xmlns:a16="http://schemas.microsoft.com/office/drawing/2014/main" id="{BC512D6C-9F83-C115-0E89-BA2A24D1A6FF}"/>
                </a:ext>
              </a:extLst>
            </p:cNvPr>
            <p:cNvSpPr/>
            <p:nvPr/>
          </p:nvSpPr>
          <p:spPr>
            <a:xfrm>
              <a:off x="8673593" y="5052517"/>
              <a:ext cx="457" cy="5715"/>
            </a:xfrm>
            <a:custGeom>
              <a:avLst/>
              <a:gdLst>
                <a:gd name="connsiteX0" fmla="*/ 0 w 457"/>
                <a:gd name="connsiteY0" fmla="*/ 0 h 5715"/>
                <a:gd name="connsiteX1" fmla="*/ 458 w 457"/>
                <a:gd name="connsiteY1" fmla="*/ 5715 h 5715"/>
                <a:gd name="connsiteX2" fmla="*/ 0 w 457"/>
                <a:gd name="connsiteY2" fmla="*/ 0 h 5715"/>
              </a:gdLst>
              <a:ahLst/>
              <a:cxnLst>
                <a:cxn ang="0">
                  <a:pos x="connsiteX0" y="connsiteY0"/>
                </a:cxn>
                <a:cxn ang="0">
                  <a:pos x="connsiteX1" y="connsiteY1"/>
                </a:cxn>
                <a:cxn ang="0">
                  <a:pos x="connsiteX2" y="connsiteY2"/>
                </a:cxn>
              </a:cxnLst>
              <a:rect l="l" t="t" r="r" b="b"/>
              <a:pathLst>
                <a:path w="457" h="5715">
                  <a:moveTo>
                    <a:pt x="0" y="0"/>
                  </a:moveTo>
                  <a:cubicBezTo>
                    <a:pt x="229" y="1829"/>
                    <a:pt x="229" y="3886"/>
                    <a:pt x="458" y="5715"/>
                  </a:cubicBezTo>
                  <a:cubicBezTo>
                    <a:pt x="229" y="3886"/>
                    <a:pt x="0" y="1829"/>
                    <a:pt x="0" y="0"/>
                  </a:cubicBezTo>
                  <a:close/>
                </a:path>
              </a:pathLst>
            </a:custGeom>
            <a:solidFill>
              <a:srgbClr val="FFFFFF"/>
            </a:solidFill>
            <a:ln w="2286" cap="flat">
              <a:noFill/>
              <a:prstDash val="solid"/>
              <a:miter/>
            </a:ln>
          </p:spPr>
          <p:txBody>
            <a:bodyPr rtlCol="0" anchor="ctr"/>
            <a:lstStyle/>
            <a:p>
              <a:endParaRPr lang="en-US"/>
            </a:p>
          </p:txBody>
        </p:sp>
        <p:sp>
          <p:nvSpPr>
            <p:cNvPr id="61" name="Freeform 933">
              <a:extLst>
                <a:ext uri="{FF2B5EF4-FFF2-40B4-BE49-F238E27FC236}">
                  <a16:creationId xmlns:a16="http://schemas.microsoft.com/office/drawing/2014/main" id="{2F2092A9-ADCD-B82E-078F-AD2E5FCA13AA}"/>
                </a:ext>
              </a:extLst>
            </p:cNvPr>
            <p:cNvSpPr/>
            <p:nvPr/>
          </p:nvSpPr>
          <p:spPr>
            <a:xfrm>
              <a:off x="8583296" y="4987137"/>
              <a:ext cx="1371" cy="1828"/>
            </a:xfrm>
            <a:custGeom>
              <a:avLst/>
              <a:gdLst>
                <a:gd name="connsiteX0" fmla="*/ 1372 w 1371"/>
                <a:gd name="connsiteY0" fmla="*/ 1828 h 1828"/>
                <a:gd name="connsiteX1" fmla="*/ 0 w 1371"/>
                <a:gd name="connsiteY1" fmla="*/ 0 h 1828"/>
                <a:gd name="connsiteX2" fmla="*/ 1372 w 1371"/>
                <a:gd name="connsiteY2" fmla="*/ 1828 h 1828"/>
              </a:gdLst>
              <a:ahLst/>
              <a:cxnLst>
                <a:cxn ang="0">
                  <a:pos x="connsiteX0" y="connsiteY0"/>
                </a:cxn>
                <a:cxn ang="0">
                  <a:pos x="connsiteX1" y="connsiteY1"/>
                </a:cxn>
                <a:cxn ang="0">
                  <a:pos x="connsiteX2" y="connsiteY2"/>
                </a:cxn>
              </a:cxnLst>
              <a:rect l="l" t="t" r="r" b="b"/>
              <a:pathLst>
                <a:path w="1371" h="1828">
                  <a:moveTo>
                    <a:pt x="1372" y="1828"/>
                  </a:moveTo>
                  <a:cubicBezTo>
                    <a:pt x="915" y="1143"/>
                    <a:pt x="458" y="457"/>
                    <a:pt x="0" y="0"/>
                  </a:cubicBezTo>
                  <a:cubicBezTo>
                    <a:pt x="686" y="457"/>
                    <a:pt x="915" y="1143"/>
                    <a:pt x="1372" y="1828"/>
                  </a:cubicBezTo>
                  <a:close/>
                </a:path>
              </a:pathLst>
            </a:custGeom>
            <a:solidFill>
              <a:srgbClr val="FFFFFF"/>
            </a:solidFill>
            <a:ln w="2286" cap="flat">
              <a:noFill/>
              <a:prstDash val="solid"/>
              <a:miter/>
            </a:ln>
          </p:spPr>
          <p:txBody>
            <a:bodyPr rtlCol="0" anchor="ctr"/>
            <a:lstStyle/>
            <a:p>
              <a:endParaRPr lang="en-US"/>
            </a:p>
          </p:txBody>
        </p:sp>
        <p:sp>
          <p:nvSpPr>
            <p:cNvPr id="62" name="Freeform 934">
              <a:extLst>
                <a:ext uri="{FF2B5EF4-FFF2-40B4-BE49-F238E27FC236}">
                  <a16:creationId xmlns:a16="http://schemas.microsoft.com/office/drawing/2014/main" id="{7564233B-614E-FBBA-B5F0-32B1B0AC8C7A}"/>
                </a:ext>
              </a:extLst>
            </p:cNvPr>
            <p:cNvSpPr/>
            <p:nvPr/>
          </p:nvSpPr>
          <p:spPr>
            <a:xfrm>
              <a:off x="8674279" y="5065318"/>
              <a:ext cx="228" cy="5257"/>
            </a:xfrm>
            <a:custGeom>
              <a:avLst/>
              <a:gdLst>
                <a:gd name="connsiteX0" fmla="*/ 0 w 228"/>
                <a:gd name="connsiteY0" fmla="*/ 0 h 5257"/>
                <a:gd name="connsiteX1" fmla="*/ 229 w 228"/>
                <a:gd name="connsiteY1" fmla="*/ 5258 h 5257"/>
                <a:gd name="connsiteX2" fmla="*/ 0 w 228"/>
                <a:gd name="connsiteY2" fmla="*/ 0 h 5257"/>
              </a:gdLst>
              <a:ahLst/>
              <a:cxnLst>
                <a:cxn ang="0">
                  <a:pos x="connsiteX0" y="connsiteY0"/>
                </a:cxn>
                <a:cxn ang="0">
                  <a:pos x="connsiteX1" y="connsiteY1"/>
                </a:cxn>
                <a:cxn ang="0">
                  <a:pos x="connsiteX2" y="connsiteY2"/>
                </a:cxn>
              </a:cxnLst>
              <a:rect l="l" t="t" r="r" b="b"/>
              <a:pathLst>
                <a:path w="228" h="5257">
                  <a:moveTo>
                    <a:pt x="0" y="0"/>
                  </a:moveTo>
                  <a:cubicBezTo>
                    <a:pt x="0" y="1829"/>
                    <a:pt x="229" y="3429"/>
                    <a:pt x="229" y="5258"/>
                  </a:cubicBezTo>
                  <a:cubicBezTo>
                    <a:pt x="229" y="3429"/>
                    <a:pt x="229" y="1829"/>
                    <a:pt x="0" y="0"/>
                  </a:cubicBezTo>
                  <a:close/>
                </a:path>
              </a:pathLst>
            </a:custGeom>
            <a:solidFill>
              <a:srgbClr val="FFFFFF"/>
            </a:solidFill>
            <a:ln w="2286" cap="flat">
              <a:noFill/>
              <a:prstDash val="solid"/>
              <a:miter/>
            </a:ln>
          </p:spPr>
          <p:txBody>
            <a:bodyPr rtlCol="0" anchor="ctr"/>
            <a:lstStyle/>
            <a:p>
              <a:endParaRPr lang="en-US"/>
            </a:p>
          </p:txBody>
        </p:sp>
        <p:sp>
          <p:nvSpPr>
            <p:cNvPr id="63" name="Freeform 935">
              <a:extLst>
                <a:ext uri="{FF2B5EF4-FFF2-40B4-BE49-F238E27FC236}">
                  <a16:creationId xmlns:a16="http://schemas.microsoft.com/office/drawing/2014/main" id="{0C106D7C-3A6A-B6F7-BDEC-64895E712D3C}"/>
                </a:ext>
              </a:extLst>
            </p:cNvPr>
            <p:cNvSpPr/>
            <p:nvPr/>
          </p:nvSpPr>
          <p:spPr>
            <a:xfrm>
              <a:off x="8442765" y="4341700"/>
              <a:ext cx="560645" cy="668982"/>
            </a:xfrm>
            <a:custGeom>
              <a:avLst/>
              <a:gdLst>
                <a:gd name="connsiteX0" fmla="*/ 118129 w 560645"/>
                <a:gd name="connsiteY0" fmla="*/ 605204 h 668982"/>
                <a:gd name="connsiteX1" fmla="*/ 163620 w 560645"/>
                <a:gd name="connsiteY1" fmla="*/ 638351 h 668982"/>
                <a:gd name="connsiteX2" fmla="*/ 227171 w 560645"/>
                <a:gd name="connsiteY2" fmla="*/ 660297 h 668982"/>
                <a:gd name="connsiteX3" fmla="*/ 227857 w 560645"/>
                <a:gd name="connsiteY3" fmla="*/ 668983 h 668982"/>
                <a:gd name="connsiteX4" fmla="*/ 217570 w 560645"/>
                <a:gd name="connsiteY4" fmla="*/ 545311 h 668982"/>
                <a:gd name="connsiteX5" fmla="*/ 186023 w 560645"/>
                <a:gd name="connsiteY5" fmla="*/ 486332 h 668982"/>
                <a:gd name="connsiteX6" fmla="*/ 211397 w 560645"/>
                <a:gd name="connsiteY6" fmla="*/ 456157 h 668982"/>
                <a:gd name="connsiteX7" fmla="*/ 281349 w 560645"/>
                <a:gd name="connsiteY7" fmla="*/ 481074 h 668982"/>
                <a:gd name="connsiteX8" fmla="*/ 322954 w 560645"/>
                <a:gd name="connsiteY8" fmla="*/ 485646 h 668982"/>
                <a:gd name="connsiteX9" fmla="*/ 386048 w 560645"/>
                <a:gd name="connsiteY9" fmla="*/ 456157 h 668982"/>
                <a:gd name="connsiteX10" fmla="*/ 420338 w 560645"/>
                <a:gd name="connsiteY10" fmla="*/ 471016 h 668982"/>
                <a:gd name="connsiteX11" fmla="*/ 413480 w 560645"/>
                <a:gd name="connsiteY11" fmla="*/ 503020 h 668982"/>
                <a:gd name="connsiteX12" fmla="*/ 391077 w 560645"/>
                <a:gd name="connsiteY12" fmla="*/ 524051 h 668982"/>
                <a:gd name="connsiteX13" fmla="*/ 360216 w 560645"/>
                <a:gd name="connsiteY13" fmla="*/ 582115 h 668982"/>
                <a:gd name="connsiteX14" fmla="*/ 351529 w 560645"/>
                <a:gd name="connsiteY14" fmla="*/ 642923 h 668982"/>
                <a:gd name="connsiteX15" fmla="*/ 385591 w 560645"/>
                <a:gd name="connsiteY15" fmla="*/ 624864 h 668982"/>
                <a:gd name="connsiteX16" fmla="*/ 430396 w 560645"/>
                <a:gd name="connsiteY16" fmla="*/ 588288 h 668982"/>
                <a:gd name="connsiteX17" fmla="*/ 467201 w 560645"/>
                <a:gd name="connsiteY17" fmla="*/ 542568 h 668982"/>
                <a:gd name="connsiteX18" fmla="*/ 535781 w 560645"/>
                <a:gd name="connsiteY18" fmla="*/ 392149 h 668982"/>
                <a:gd name="connsiteX19" fmla="*/ 559098 w 560645"/>
                <a:gd name="connsiteY19" fmla="*/ 280363 h 668982"/>
                <a:gd name="connsiteX20" fmla="*/ 552469 w 560645"/>
                <a:gd name="connsiteY20" fmla="*/ 174979 h 668982"/>
                <a:gd name="connsiteX21" fmla="*/ 514521 w 560645"/>
                <a:gd name="connsiteY21" fmla="*/ 72794 h 668982"/>
                <a:gd name="connsiteX22" fmla="*/ 502405 w 560645"/>
                <a:gd name="connsiteY22" fmla="*/ 50620 h 668982"/>
                <a:gd name="connsiteX23" fmla="*/ 241344 w 560645"/>
                <a:gd name="connsiteY23" fmla="*/ 6272 h 668982"/>
                <a:gd name="connsiteX24" fmla="*/ 72637 w 560645"/>
                <a:gd name="connsiteY24" fmla="*/ 100912 h 668982"/>
                <a:gd name="connsiteX25" fmla="*/ 7943 w 560645"/>
                <a:gd name="connsiteY25" fmla="*/ 365631 h 668982"/>
                <a:gd name="connsiteX26" fmla="*/ 81324 w 560645"/>
                <a:gd name="connsiteY26" fmla="*/ 550340 h 668982"/>
                <a:gd name="connsiteX27" fmla="*/ 132073 w 560645"/>
                <a:gd name="connsiteY27" fmla="*/ 631722 h 668982"/>
                <a:gd name="connsiteX28" fmla="*/ 109213 w 560645"/>
                <a:gd name="connsiteY28" fmla="*/ 596746 h 668982"/>
                <a:gd name="connsiteX29" fmla="*/ 118129 w 560645"/>
                <a:gd name="connsiteY29" fmla="*/ 605204 h 668982"/>
                <a:gd name="connsiteX30" fmla="*/ 23717 w 560645"/>
                <a:gd name="connsiteY30" fmla="*/ 301623 h 668982"/>
                <a:gd name="connsiteX31" fmla="*/ 147847 w 560645"/>
                <a:gd name="connsiteY31" fmla="*/ 57707 h 668982"/>
                <a:gd name="connsiteX32" fmla="*/ 213912 w 560645"/>
                <a:gd name="connsiteY32" fmla="*/ 32104 h 668982"/>
                <a:gd name="connsiteX33" fmla="*/ 87496 w 560645"/>
                <a:gd name="connsiteY33" fmla="*/ 156691 h 668982"/>
                <a:gd name="connsiteX34" fmla="*/ 23717 w 560645"/>
                <a:gd name="connsiteY34" fmla="*/ 301623 h 66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60645" h="668982">
                  <a:moveTo>
                    <a:pt x="118129" y="605204"/>
                  </a:moveTo>
                  <a:cubicBezTo>
                    <a:pt x="132073" y="617320"/>
                    <a:pt x="147161" y="629664"/>
                    <a:pt x="163620" y="638351"/>
                  </a:cubicBezTo>
                  <a:cubicBezTo>
                    <a:pt x="183508" y="648867"/>
                    <a:pt x="204997" y="656639"/>
                    <a:pt x="227171" y="660297"/>
                  </a:cubicBezTo>
                  <a:cubicBezTo>
                    <a:pt x="227399" y="663268"/>
                    <a:pt x="227628" y="666012"/>
                    <a:pt x="227857" y="668983"/>
                  </a:cubicBezTo>
                  <a:cubicBezTo>
                    <a:pt x="224656" y="627835"/>
                    <a:pt x="220541" y="586459"/>
                    <a:pt x="217570" y="545311"/>
                  </a:cubicBezTo>
                  <a:cubicBezTo>
                    <a:pt x="216884" y="535252"/>
                    <a:pt x="189452" y="499591"/>
                    <a:pt x="186023" y="486332"/>
                  </a:cubicBezTo>
                  <a:cubicBezTo>
                    <a:pt x="180308" y="463929"/>
                    <a:pt x="188309" y="454099"/>
                    <a:pt x="211397" y="456157"/>
                  </a:cubicBezTo>
                  <a:cubicBezTo>
                    <a:pt x="236772" y="458443"/>
                    <a:pt x="259632" y="468273"/>
                    <a:pt x="281349" y="481074"/>
                  </a:cubicBezTo>
                  <a:cubicBezTo>
                    <a:pt x="294836" y="489075"/>
                    <a:pt x="307409" y="491361"/>
                    <a:pt x="322954" y="485646"/>
                  </a:cubicBezTo>
                  <a:cubicBezTo>
                    <a:pt x="338042" y="479931"/>
                    <a:pt x="378961" y="457986"/>
                    <a:pt x="386048" y="456157"/>
                  </a:cubicBezTo>
                  <a:cubicBezTo>
                    <a:pt x="397021" y="453185"/>
                    <a:pt x="415309" y="461643"/>
                    <a:pt x="420338" y="471016"/>
                  </a:cubicBezTo>
                  <a:cubicBezTo>
                    <a:pt x="425596" y="480617"/>
                    <a:pt x="423310" y="492504"/>
                    <a:pt x="413480" y="503020"/>
                  </a:cubicBezTo>
                  <a:cubicBezTo>
                    <a:pt x="406393" y="510564"/>
                    <a:pt x="399535" y="518565"/>
                    <a:pt x="391077" y="524051"/>
                  </a:cubicBezTo>
                  <a:cubicBezTo>
                    <a:pt x="369817" y="537996"/>
                    <a:pt x="363416" y="559027"/>
                    <a:pt x="360216" y="582115"/>
                  </a:cubicBezTo>
                  <a:cubicBezTo>
                    <a:pt x="357244" y="602461"/>
                    <a:pt x="354272" y="622578"/>
                    <a:pt x="351529" y="642923"/>
                  </a:cubicBezTo>
                  <a:cubicBezTo>
                    <a:pt x="363416" y="637894"/>
                    <a:pt x="375075" y="632179"/>
                    <a:pt x="385591" y="624864"/>
                  </a:cubicBezTo>
                  <a:cubicBezTo>
                    <a:pt x="401135" y="613891"/>
                    <a:pt x="416909" y="602004"/>
                    <a:pt x="430396" y="588288"/>
                  </a:cubicBezTo>
                  <a:cubicBezTo>
                    <a:pt x="443884" y="574343"/>
                    <a:pt x="455771" y="558341"/>
                    <a:pt x="467201" y="542568"/>
                  </a:cubicBezTo>
                  <a:cubicBezTo>
                    <a:pt x="499433" y="497762"/>
                    <a:pt x="518179" y="444041"/>
                    <a:pt x="535781" y="392149"/>
                  </a:cubicBezTo>
                  <a:cubicBezTo>
                    <a:pt x="548125" y="355573"/>
                    <a:pt x="554983" y="318768"/>
                    <a:pt x="559098" y="280363"/>
                  </a:cubicBezTo>
                  <a:cubicBezTo>
                    <a:pt x="562984" y="245159"/>
                    <a:pt x="559098" y="209726"/>
                    <a:pt x="552469" y="174979"/>
                  </a:cubicBezTo>
                  <a:cubicBezTo>
                    <a:pt x="545611" y="139317"/>
                    <a:pt x="530980" y="104798"/>
                    <a:pt x="514521" y="72794"/>
                  </a:cubicBezTo>
                  <a:cubicBezTo>
                    <a:pt x="510635" y="65251"/>
                    <a:pt x="506520" y="57935"/>
                    <a:pt x="502405" y="50620"/>
                  </a:cubicBezTo>
                  <a:cubicBezTo>
                    <a:pt x="412565" y="-4930"/>
                    <a:pt x="300323" y="-5844"/>
                    <a:pt x="241344" y="6272"/>
                  </a:cubicBezTo>
                  <a:cubicBezTo>
                    <a:pt x="197224" y="15416"/>
                    <a:pt x="125215" y="34390"/>
                    <a:pt x="72637" y="100912"/>
                  </a:cubicBezTo>
                  <a:cubicBezTo>
                    <a:pt x="-25432" y="198296"/>
                    <a:pt x="2228" y="325626"/>
                    <a:pt x="7943" y="365631"/>
                  </a:cubicBezTo>
                  <a:cubicBezTo>
                    <a:pt x="17545" y="432840"/>
                    <a:pt x="49320" y="492047"/>
                    <a:pt x="81324" y="550340"/>
                  </a:cubicBezTo>
                  <a:cubicBezTo>
                    <a:pt x="96640" y="578229"/>
                    <a:pt x="114471" y="604975"/>
                    <a:pt x="132073" y="631722"/>
                  </a:cubicBezTo>
                  <a:cubicBezTo>
                    <a:pt x="124301" y="620063"/>
                    <a:pt x="116757" y="608404"/>
                    <a:pt x="109213" y="596746"/>
                  </a:cubicBezTo>
                  <a:cubicBezTo>
                    <a:pt x="111728" y="599489"/>
                    <a:pt x="114928" y="602461"/>
                    <a:pt x="118129" y="605204"/>
                  </a:cubicBezTo>
                  <a:close/>
                  <a:moveTo>
                    <a:pt x="23717" y="301623"/>
                  </a:moveTo>
                  <a:cubicBezTo>
                    <a:pt x="18230" y="141374"/>
                    <a:pt x="127958" y="69137"/>
                    <a:pt x="147847" y="57707"/>
                  </a:cubicBezTo>
                  <a:cubicBezTo>
                    <a:pt x="157219" y="52220"/>
                    <a:pt x="223285" y="26846"/>
                    <a:pt x="213912" y="32104"/>
                  </a:cubicBezTo>
                  <a:cubicBezTo>
                    <a:pt x="196310" y="42162"/>
                    <a:pt x="126815" y="92454"/>
                    <a:pt x="87496" y="156691"/>
                  </a:cubicBezTo>
                  <a:cubicBezTo>
                    <a:pt x="33775" y="244702"/>
                    <a:pt x="23945" y="312367"/>
                    <a:pt x="23717" y="301623"/>
                  </a:cubicBezTo>
                  <a:close/>
                </a:path>
              </a:pathLst>
            </a:custGeom>
            <a:solidFill>
              <a:srgbClr val="FFC611"/>
            </a:solidFill>
            <a:ln w="2286" cap="flat">
              <a:noFill/>
              <a:prstDash val="solid"/>
              <a:miter/>
            </a:ln>
          </p:spPr>
          <p:txBody>
            <a:bodyPr rtlCol="0" anchor="ctr"/>
            <a:lstStyle/>
            <a:p>
              <a:endParaRPr lang="en-US"/>
            </a:p>
          </p:txBody>
        </p:sp>
        <p:sp>
          <p:nvSpPr>
            <p:cNvPr id="1024" name="Freeform 936">
              <a:extLst>
                <a:ext uri="{FF2B5EF4-FFF2-40B4-BE49-F238E27FC236}">
                  <a16:creationId xmlns:a16="http://schemas.microsoft.com/office/drawing/2014/main" id="{4C156103-BDBA-59B1-5515-3F9A40A6D1EA}"/>
                </a:ext>
              </a:extLst>
            </p:cNvPr>
            <p:cNvSpPr/>
            <p:nvPr/>
          </p:nvSpPr>
          <p:spPr>
            <a:xfrm>
              <a:off x="8674965" y="5078577"/>
              <a:ext cx="228" cy="4343"/>
            </a:xfrm>
            <a:custGeom>
              <a:avLst/>
              <a:gdLst>
                <a:gd name="connsiteX0" fmla="*/ 0 w 228"/>
                <a:gd name="connsiteY0" fmla="*/ 0 h 4343"/>
                <a:gd name="connsiteX1" fmla="*/ 229 w 228"/>
                <a:gd name="connsiteY1" fmla="*/ 4343 h 4343"/>
                <a:gd name="connsiteX2" fmla="*/ 0 w 228"/>
                <a:gd name="connsiteY2" fmla="*/ 0 h 4343"/>
              </a:gdLst>
              <a:ahLst/>
              <a:cxnLst>
                <a:cxn ang="0">
                  <a:pos x="connsiteX0" y="connsiteY0"/>
                </a:cxn>
                <a:cxn ang="0">
                  <a:pos x="connsiteX1" y="connsiteY1"/>
                </a:cxn>
                <a:cxn ang="0">
                  <a:pos x="connsiteX2" y="connsiteY2"/>
                </a:cxn>
              </a:cxnLst>
              <a:rect l="l" t="t" r="r" b="b"/>
              <a:pathLst>
                <a:path w="228" h="4343">
                  <a:moveTo>
                    <a:pt x="0" y="0"/>
                  </a:moveTo>
                  <a:cubicBezTo>
                    <a:pt x="0" y="1371"/>
                    <a:pt x="229" y="2971"/>
                    <a:pt x="229" y="4343"/>
                  </a:cubicBezTo>
                  <a:cubicBezTo>
                    <a:pt x="229" y="2971"/>
                    <a:pt x="0" y="1371"/>
                    <a:pt x="0" y="0"/>
                  </a:cubicBezTo>
                  <a:close/>
                </a:path>
              </a:pathLst>
            </a:custGeom>
            <a:solidFill>
              <a:srgbClr val="FFFFFF"/>
            </a:solidFill>
            <a:ln w="2286" cap="flat">
              <a:noFill/>
              <a:prstDash val="solid"/>
              <a:miter/>
            </a:ln>
          </p:spPr>
          <p:txBody>
            <a:bodyPr rtlCol="0" anchor="ctr"/>
            <a:lstStyle/>
            <a:p>
              <a:endParaRPr lang="en-US"/>
            </a:p>
          </p:txBody>
        </p:sp>
        <p:sp>
          <p:nvSpPr>
            <p:cNvPr id="1025" name="Freeform 937">
              <a:extLst>
                <a:ext uri="{FF2B5EF4-FFF2-40B4-BE49-F238E27FC236}">
                  <a16:creationId xmlns:a16="http://schemas.microsoft.com/office/drawing/2014/main" id="{4081C99F-D69E-A9FE-B6CB-23995E870F09}"/>
                </a:ext>
              </a:extLst>
            </p:cNvPr>
            <p:cNvSpPr/>
            <p:nvPr/>
          </p:nvSpPr>
          <p:spPr>
            <a:xfrm>
              <a:off x="8672679" y="5039715"/>
              <a:ext cx="457" cy="6172"/>
            </a:xfrm>
            <a:custGeom>
              <a:avLst/>
              <a:gdLst>
                <a:gd name="connsiteX0" fmla="*/ 0 w 457"/>
                <a:gd name="connsiteY0" fmla="*/ 0 h 6172"/>
                <a:gd name="connsiteX1" fmla="*/ 457 w 457"/>
                <a:gd name="connsiteY1" fmla="*/ 6172 h 6172"/>
                <a:gd name="connsiteX2" fmla="*/ 0 w 457"/>
                <a:gd name="connsiteY2" fmla="*/ 0 h 6172"/>
              </a:gdLst>
              <a:ahLst/>
              <a:cxnLst>
                <a:cxn ang="0">
                  <a:pos x="connsiteX0" y="connsiteY0"/>
                </a:cxn>
                <a:cxn ang="0">
                  <a:pos x="connsiteX1" y="connsiteY1"/>
                </a:cxn>
                <a:cxn ang="0">
                  <a:pos x="connsiteX2" y="connsiteY2"/>
                </a:cxn>
              </a:cxnLst>
              <a:rect l="l" t="t" r="r" b="b"/>
              <a:pathLst>
                <a:path w="457" h="6172">
                  <a:moveTo>
                    <a:pt x="0" y="0"/>
                  </a:moveTo>
                  <a:cubicBezTo>
                    <a:pt x="229" y="2057"/>
                    <a:pt x="229" y="4114"/>
                    <a:pt x="457" y="6172"/>
                  </a:cubicBezTo>
                  <a:cubicBezTo>
                    <a:pt x="457" y="4114"/>
                    <a:pt x="229" y="2057"/>
                    <a:pt x="0" y="0"/>
                  </a:cubicBezTo>
                  <a:close/>
                </a:path>
              </a:pathLst>
            </a:custGeom>
            <a:solidFill>
              <a:srgbClr val="FFFFFF"/>
            </a:solidFill>
            <a:ln w="2286" cap="flat">
              <a:noFill/>
              <a:prstDash val="solid"/>
              <a:miter/>
            </a:ln>
          </p:spPr>
          <p:txBody>
            <a:bodyPr rtlCol="0" anchor="ctr"/>
            <a:lstStyle/>
            <a:p>
              <a:endParaRPr lang="en-US"/>
            </a:p>
          </p:txBody>
        </p:sp>
        <p:sp>
          <p:nvSpPr>
            <p:cNvPr id="1027" name="Freeform 938">
              <a:extLst>
                <a:ext uri="{FF2B5EF4-FFF2-40B4-BE49-F238E27FC236}">
                  <a16:creationId xmlns:a16="http://schemas.microsoft.com/office/drawing/2014/main" id="{7266C663-CE17-A60F-CAEC-D7DB5297FB74}"/>
                </a:ext>
              </a:extLst>
            </p:cNvPr>
            <p:cNvSpPr/>
            <p:nvPr/>
          </p:nvSpPr>
          <p:spPr>
            <a:xfrm>
              <a:off x="8959800" y="4402150"/>
              <a:ext cx="6858" cy="5029"/>
            </a:xfrm>
            <a:custGeom>
              <a:avLst/>
              <a:gdLst>
                <a:gd name="connsiteX0" fmla="*/ 0 w 6858"/>
                <a:gd name="connsiteY0" fmla="*/ 0 h 5029"/>
                <a:gd name="connsiteX1" fmla="*/ 6858 w 6858"/>
                <a:gd name="connsiteY1" fmla="*/ 5029 h 5029"/>
                <a:gd name="connsiteX2" fmla="*/ 0 w 6858"/>
                <a:gd name="connsiteY2" fmla="*/ 0 h 5029"/>
              </a:gdLst>
              <a:ahLst/>
              <a:cxnLst>
                <a:cxn ang="0">
                  <a:pos x="connsiteX0" y="connsiteY0"/>
                </a:cxn>
                <a:cxn ang="0">
                  <a:pos x="connsiteX1" y="connsiteY1"/>
                </a:cxn>
                <a:cxn ang="0">
                  <a:pos x="connsiteX2" y="connsiteY2"/>
                </a:cxn>
              </a:cxnLst>
              <a:rect l="l" t="t" r="r" b="b"/>
              <a:pathLst>
                <a:path w="6858" h="5029">
                  <a:moveTo>
                    <a:pt x="0" y="0"/>
                  </a:moveTo>
                  <a:cubicBezTo>
                    <a:pt x="2286" y="1600"/>
                    <a:pt x="4572" y="3200"/>
                    <a:pt x="6858" y="5029"/>
                  </a:cubicBezTo>
                  <a:cubicBezTo>
                    <a:pt x="4572" y="3200"/>
                    <a:pt x="2286" y="1600"/>
                    <a:pt x="0" y="0"/>
                  </a:cubicBezTo>
                  <a:close/>
                </a:path>
              </a:pathLst>
            </a:custGeom>
            <a:solidFill>
              <a:srgbClr val="FFFFFF"/>
            </a:solidFill>
            <a:ln w="2286" cap="flat">
              <a:noFill/>
              <a:prstDash val="solid"/>
              <a:miter/>
            </a:ln>
          </p:spPr>
          <p:txBody>
            <a:bodyPr rtlCol="0" anchor="ctr"/>
            <a:lstStyle/>
            <a:p>
              <a:endParaRPr lang="en-US"/>
            </a:p>
          </p:txBody>
        </p:sp>
        <p:sp>
          <p:nvSpPr>
            <p:cNvPr id="1029" name="Freeform 939">
              <a:extLst>
                <a:ext uri="{FF2B5EF4-FFF2-40B4-BE49-F238E27FC236}">
                  <a16:creationId xmlns:a16="http://schemas.microsoft.com/office/drawing/2014/main" id="{DCA7DC88-B3E7-8CED-A014-DE3A9163F3BF}"/>
                </a:ext>
              </a:extLst>
            </p:cNvPr>
            <p:cNvSpPr/>
            <p:nvPr/>
          </p:nvSpPr>
          <p:spPr>
            <a:xfrm>
              <a:off x="8967344" y="4407865"/>
              <a:ext cx="6629" cy="5257"/>
            </a:xfrm>
            <a:custGeom>
              <a:avLst/>
              <a:gdLst>
                <a:gd name="connsiteX0" fmla="*/ 0 w 6629"/>
                <a:gd name="connsiteY0" fmla="*/ 0 h 5257"/>
                <a:gd name="connsiteX1" fmla="*/ 6630 w 6629"/>
                <a:gd name="connsiteY1" fmla="*/ 5258 h 5257"/>
                <a:gd name="connsiteX2" fmla="*/ 0 w 6629"/>
                <a:gd name="connsiteY2" fmla="*/ 0 h 5257"/>
              </a:gdLst>
              <a:ahLst/>
              <a:cxnLst>
                <a:cxn ang="0">
                  <a:pos x="connsiteX0" y="connsiteY0"/>
                </a:cxn>
                <a:cxn ang="0">
                  <a:pos x="connsiteX1" y="connsiteY1"/>
                </a:cxn>
                <a:cxn ang="0">
                  <a:pos x="connsiteX2" y="connsiteY2"/>
                </a:cxn>
              </a:cxnLst>
              <a:rect l="l" t="t" r="r" b="b"/>
              <a:pathLst>
                <a:path w="6629" h="5257">
                  <a:moveTo>
                    <a:pt x="0" y="0"/>
                  </a:moveTo>
                  <a:cubicBezTo>
                    <a:pt x="2286" y="1829"/>
                    <a:pt x="4572" y="3429"/>
                    <a:pt x="6630" y="5258"/>
                  </a:cubicBezTo>
                  <a:cubicBezTo>
                    <a:pt x="4572" y="3429"/>
                    <a:pt x="2286" y="1600"/>
                    <a:pt x="0" y="0"/>
                  </a:cubicBezTo>
                  <a:close/>
                </a:path>
              </a:pathLst>
            </a:custGeom>
            <a:solidFill>
              <a:srgbClr val="FFFFFF"/>
            </a:solidFill>
            <a:ln w="2286" cap="flat">
              <a:noFill/>
              <a:prstDash val="solid"/>
              <a:miter/>
            </a:ln>
          </p:spPr>
          <p:txBody>
            <a:bodyPr rtlCol="0" anchor="ctr"/>
            <a:lstStyle/>
            <a:p>
              <a:endParaRPr lang="en-US"/>
            </a:p>
          </p:txBody>
        </p:sp>
        <p:sp>
          <p:nvSpPr>
            <p:cNvPr id="1030" name="Freeform 940">
              <a:extLst>
                <a:ext uri="{FF2B5EF4-FFF2-40B4-BE49-F238E27FC236}">
                  <a16:creationId xmlns:a16="http://schemas.microsoft.com/office/drawing/2014/main" id="{666ED394-470D-5296-8AAA-15A2B62E2DC7}"/>
                </a:ext>
              </a:extLst>
            </p:cNvPr>
            <p:cNvSpPr/>
            <p:nvPr/>
          </p:nvSpPr>
          <p:spPr>
            <a:xfrm>
              <a:off x="8952485" y="4397121"/>
              <a:ext cx="7315" cy="5029"/>
            </a:xfrm>
            <a:custGeom>
              <a:avLst/>
              <a:gdLst>
                <a:gd name="connsiteX0" fmla="*/ 0 w 7315"/>
                <a:gd name="connsiteY0" fmla="*/ 0 h 5029"/>
                <a:gd name="connsiteX1" fmla="*/ 7316 w 7315"/>
                <a:gd name="connsiteY1" fmla="*/ 5029 h 5029"/>
                <a:gd name="connsiteX2" fmla="*/ 0 w 7315"/>
                <a:gd name="connsiteY2" fmla="*/ 0 h 5029"/>
              </a:gdLst>
              <a:ahLst/>
              <a:cxnLst>
                <a:cxn ang="0">
                  <a:pos x="connsiteX0" y="connsiteY0"/>
                </a:cxn>
                <a:cxn ang="0">
                  <a:pos x="connsiteX1" y="connsiteY1"/>
                </a:cxn>
                <a:cxn ang="0">
                  <a:pos x="connsiteX2" y="connsiteY2"/>
                </a:cxn>
              </a:cxnLst>
              <a:rect l="l" t="t" r="r" b="b"/>
              <a:pathLst>
                <a:path w="7315" h="5029">
                  <a:moveTo>
                    <a:pt x="0" y="0"/>
                  </a:moveTo>
                  <a:cubicBezTo>
                    <a:pt x="2515" y="1600"/>
                    <a:pt x="4801" y="3200"/>
                    <a:pt x="7316" y="5029"/>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1031" name="Freeform 941">
              <a:extLst>
                <a:ext uri="{FF2B5EF4-FFF2-40B4-BE49-F238E27FC236}">
                  <a16:creationId xmlns:a16="http://schemas.microsoft.com/office/drawing/2014/main" id="{28B08064-F2D3-14AD-ADF5-623ADADF56A1}"/>
                </a:ext>
              </a:extLst>
            </p:cNvPr>
            <p:cNvSpPr/>
            <p:nvPr/>
          </p:nvSpPr>
          <p:spPr>
            <a:xfrm>
              <a:off x="8671764" y="5027142"/>
              <a:ext cx="457" cy="6629"/>
            </a:xfrm>
            <a:custGeom>
              <a:avLst/>
              <a:gdLst>
                <a:gd name="connsiteX0" fmla="*/ 0 w 457"/>
                <a:gd name="connsiteY0" fmla="*/ 0 h 6629"/>
                <a:gd name="connsiteX1" fmla="*/ 457 w 457"/>
                <a:gd name="connsiteY1" fmla="*/ 6629 h 6629"/>
                <a:gd name="connsiteX2" fmla="*/ 0 w 457"/>
                <a:gd name="connsiteY2" fmla="*/ 0 h 6629"/>
              </a:gdLst>
              <a:ahLst/>
              <a:cxnLst>
                <a:cxn ang="0">
                  <a:pos x="connsiteX0" y="connsiteY0"/>
                </a:cxn>
                <a:cxn ang="0">
                  <a:pos x="connsiteX1" y="connsiteY1"/>
                </a:cxn>
                <a:cxn ang="0">
                  <a:pos x="connsiteX2" y="connsiteY2"/>
                </a:cxn>
              </a:cxnLst>
              <a:rect l="l" t="t" r="r" b="b"/>
              <a:pathLst>
                <a:path w="457" h="6629">
                  <a:moveTo>
                    <a:pt x="0" y="0"/>
                  </a:moveTo>
                  <a:cubicBezTo>
                    <a:pt x="228" y="2286"/>
                    <a:pt x="228" y="4572"/>
                    <a:pt x="457" y="6629"/>
                  </a:cubicBezTo>
                  <a:cubicBezTo>
                    <a:pt x="457" y="4572"/>
                    <a:pt x="228" y="2286"/>
                    <a:pt x="0" y="0"/>
                  </a:cubicBezTo>
                  <a:close/>
                </a:path>
              </a:pathLst>
            </a:custGeom>
            <a:solidFill>
              <a:srgbClr val="FFFFFF"/>
            </a:solidFill>
            <a:ln w="2286" cap="flat">
              <a:noFill/>
              <a:prstDash val="solid"/>
              <a:miter/>
            </a:ln>
          </p:spPr>
          <p:txBody>
            <a:bodyPr rtlCol="0" anchor="ctr"/>
            <a:lstStyle/>
            <a:p>
              <a:endParaRPr lang="en-US"/>
            </a:p>
          </p:txBody>
        </p:sp>
        <p:sp>
          <p:nvSpPr>
            <p:cNvPr id="1032" name="Freeform 942">
              <a:extLst>
                <a:ext uri="{FF2B5EF4-FFF2-40B4-BE49-F238E27FC236}">
                  <a16:creationId xmlns:a16="http://schemas.microsoft.com/office/drawing/2014/main" id="{C2AFF310-D388-1FD6-0401-26F03A574B09}"/>
                </a:ext>
              </a:extLst>
            </p:cNvPr>
            <p:cNvSpPr/>
            <p:nvPr/>
          </p:nvSpPr>
          <p:spPr>
            <a:xfrm>
              <a:off x="8944713" y="4392091"/>
              <a:ext cx="7315" cy="4572"/>
            </a:xfrm>
            <a:custGeom>
              <a:avLst/>
              <a:gdLst>
                <a:gd name="connsiteX0" fmla="*/ 0 w 7315"/>
                <a:gd name="connsiteY0" fmla="*/ 0 h 4572"/>
                <a:gd name="connsiteX1" fmla="*/ 7315 w 7315"/>
                <a:gd name="connsiteY1" fmla="*/ 4572 h 4572"/>
                <a:gd name="connsiteX2" fmla="*/ 0 w 7315"/>
                <a:gd name="connsiteY2" fmla="*/ 0 h 4572"/>
              </a:gdLst>
              <a:ahLst/>
              <a:cxnLst>
                <a:cxn ang="0">
                  <a:pos x="connsiteX0" y="connsiteY0"/>
                </a:cxn>
                <a:cxn ang="0">
                  <a:pos x="connsiteX1" y="connsiteY1"/>
                </a:cxn>
                <a:cxn ang="0">
                  <a:pos x="connsiteX2" y="connsiteY2"/>
                </a:cxn>
              </a:cxnLst>
              <a:rect l="l" t="t" r="r" b="b"/>
              <a:pathLst>
                <a:path w="7315" h="4572">
                  <a:moveTo>
                    <a:pt x="0" y="0"/>
                  </a:moveTo>
                  <a:cubicBezTo>
                    <a:pt x="2515" y="1600"/>
                    <a:pt x="4801" y="2972"/>
                    <a:pt x="7315" y="4572"/>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1033" name="Freeform 943">
              <a:extLst>
                <a:ext uri="{FF2B5EF4-FFF2-40B4-BE49-F238E27FC236}">
                  <a16:creationId xmlns:a16="http://schemas.microsoft.com/office/drawing/2014/main" id="{395938C7-3C24-30BB-ADA7-2EC11438E962}"/>
                </a:ext>
              </a:extLst>
            </p:cNvPr>
            <p:cNvSpPr/>
            <p:nvPr/>
          </p:nvSpPr>
          <p:spPr>
            <a:xfrm>
              <a:off x="8995462" y="4432554"/>
              <a:ext cx="5715" cy="6172"/>
            </a:xfrm>
            <a:custGeom>
              <a:avLst/>
              <a:gdLst>
                <a:gd name="connsiteX0" fmla="*/ 0 w 5715"/>
                <a:gd name="connsiteY0" fmla="*/ 0 h 6172"/>
                <a:gd name="connsiteX1" fmla="*/ 5715 w 5715"/>
                <a:gd name="connsiteY1" fmla="*/ 6172 h 6172"/>
                <a:gd name="connsiteX2" fmla="*/ 0 w 5715"/>
                <a:gd name="connsiteY2" fmla="*/ 0 h 6172"/>
              </a:gdLst>
              <a:ahLst/>
              <a:cxnLst>
                <a:cxn ang="0">
                  <a:pos x="connsiteX0" y="connsiteY0"/>
                </a:cxn>
                <a:cxn ang="0">
                  <a:pos x="connsiteX1" y="connsiteY1"/>
                </a:cxn>
                <a:cxn ang="0">
                  <a:pos x="connsiteX2" y="connsiteY2"/>
                </a:cxn>
              </a:cxnLst>
              <a:rect l="l" t="t" r="r" b="b"/>
              <a:pathLst>
                <a:path w="5715" h="6172">
                  <a:moveTo>
                    <a:pt x="0" y="0"/>
                  </a:moveTo>
                  <a:cubicBezTo>
                    <a:pt x="2058" y="2057"/>
                    <a:pt x="3886" y="4115"/>
                    <a:pt x="5715" y="6172"/>
                  </a:cubicBezTo>
                  <a:cubicBezTo>
                    <a:pt x="3886" y="4115"/>
                    <a:pt x="2058" y="2057"/>
                    <a:pt x="0" y="0"/>
                  </a:cubicBezTo>
                  <a:close/>
                </a:path>
              </a:pathLst>
            </a:custGeom>
            <a:solidFill>
              <a:srgbClr val="FFFFFF"/>
            </a:solidFill>
            <a:ln w="2286" cap="flat">
              <a:noFill/>
              <a:prstDash val="solid"/>
              <a:miter/>
            </a:ln>
          </p:spPr>
          <p:txBody>
            <a:bodyPr rtlCol="0" anchor="ctr"/>
            <a:lstStyle/>
            <a:p>
              <a:endParaRPr lang="en-US"/>
            </a:p>
          </p:txBody>
        </p:sp>
        <p:sp>
          <p:nvSpPr>
            <p:cNvPr id="1034" name="Freeform 944">
              <a:extLst>
                <a:ext uri="{FF2B5EF4-FFF2-40B4-BE49-F238E27FC236}">
                  <a16:creationId xmlns:a16="http://schemas.microsoft.com/office/drawing/2014/main" id="{05BCAB44-C1B8-B725-6631-740A67CE3E36}"/>
                </a:ext>
              </a:extLst>
            </p:cNvPr>
            <p:cNvSpPr/>
            <p:nvPr/>
          </p:nvSpPr>
          <p:spPr>
            <a:xfrm>
              <a:off x="8670850" y="5014569"/>
              <a:ext cx="457" cy="7543"/>
            </a:xfrm>
            <a:custGeom>
              <a:avLst/>
              <a:gdLst>
                <a:gd name="connsiteX0" fmla="*/ 0 w 457"/>
                <a:gd name="connsiteY0" fmla="*/ 0 h 7543"/>
                <a:gd name="connsiteX1" fmla="*/ 457 w 457"/>
                <a:gd name="connsiteY1" fmla="*/ 7543 h 7543"/>
                <a:gd name="connsiteX2" fmla="*/ 0 w 457"/>
                <a:gd name="connsiteY2" fmla="*/ 0 h 7543"/>
              </a:gdLst>
              <a:ahLst/>
              <a:cxnLst>
                <a:cxn ang="0">
                  <a:pos x="connsiteX0" y="connsiteY0"/>
                </a:cxn>
                <a:cxn ang="0">
                  <a:pos x="connsiteX1" y="connsiteY1"/>
                </a:cxn>
                <a:cxn ang="0">
                  <a:pos x="connsiteX2" y="connsiteY2"/>
                </a:cxn>
              </a:cxnLst>
              <a:rect l="l" t="t" r="r" b="b"/>
              <a:pathLst>
                <a:path w="457" h="7543">
                  <a:moveTo>
                    <a:pt x="0" y="0"/>
                  </a:moveTo>
                  <a:cubicBezTo>
                    <a:pt x="229" y="2514"/>
                    <a:pt x="457" y="5029"/>
                    <a:pt x="457" y="7543"/>
                  </a:cubicBezTo>
                  <a:cubicBezTo>
                    <a:pt x="457" y="5029"/>
                    <a:pt x="229" y="2514"/>
                    <a:pt x="0" y="0"/>
                  </a:cubicBezTo>
                  <a:close/>
                </a:path>
              </a:pathLst>
            </a:custGeom>
            <a:solidFill>
              <a:srgbClr val="FFFFFF"/>
            </a:solidFill>
            <a:ln w="2286" cap="flat">
              <a:noFill/>
              <a:prstDash val="solid"/>
              <a:miter/>
            </a:ln>
          </p:spPr>
          <p:txBody>
            <a:bodyPr rtlCol="0" anchor="ctr"/>
            <a:lstStyle/>
            <a:p>
              <a:endParaRPr lang="en-US"/>
            </a:p>
          </p:txBody>
        </p:sp>
        <p:sp>
          <p:nvSpPr>
            <p:cNvPr id="1035" name="Freeform 945">
              <a:extLst>
                <a:ext uri="{FF2B5EF4-FFF2-40B4-BE49-F238E27FC236}">
                  <a16:creationId xmlns:a16="http://schemas.microsoft.com/office/drawing/2014/main" id="{5A08FF97-2B06-1460-3989-652484ED9372}"/>
                </a:ext>
              </a:extLst>
            </p:cNvPr>
            <p:cNvSpPr/>
            <p:nvPr/>
          </p:nvSpPr>
          <p:spPr>
            <a:xfrm>
              <a:off x="8988375" y="4425696"/>
              <a:ext cx="5715" cy="5486"/>
            </a:xfrm>
            <a:custGeom>
              <a:avLst/>
              <a:gdLst>
                <a:gd name="connsiteX0" fmla="*/ 0 w 5715"/>
                <a:gd name="connsiteY0" fmla="*/ 0 h 5486"/>
                <a:gd name="connsiteX1" fmla="*/ 5715 w 5715"/>
                <a:gd name="connsiteY1" fmla="*/ 5486 h 5486"/>
                <a:gd name="connsiteX2" fmla="*/ 0 w 5715"/>
                <a:gd name="connsiteY2" fmla="*/ 0 h 5486"/>
              </a:gdLst>
              <a:ahLst/>
              <a:cxnLst>
                <a:cxn ang="0">
                  <a:pos x="connsiteX0" y="connsiteY0"/>
                </a:cxn>
                <a:cxn ang="0">
                  <a:pos x="connsiteX1" y="connsiteY1"/>
                </a:cxn>
                <a:cxn ang="0">
                  <a:pos x="connsiteX2" y="connsiteY2"/>
                </a:cxn>
              </a:cxnLst>
              <a:rect l="l" t="t" r="r" b="b"/>
              <a:pathLst>
                <a:path w="5715" h="5486">
                  <a:moveTo>
                    <a:pt x="0" y="0"/>
                  </a:moveTo>
                  <a:cubicBezTo>
                    <a:pt x="1828" y="1829"/>
                    <a:pt x="3886" y="3658"/>
                    <a:pt x="5715" y="5486"/>
                  </a:cubicBezTo>
                  <a:cubicBezTo>
                    <a:pt x="3657" y="3658"/>
                    <a:pt x="1828" y="1600"/>
                    <a:pt x="0" y="0"/>
                  </a:cubicBezTo>
                  <a:close/>
                </a:path>
              </a:pathLst>
            </a:custGeom>
            <a:solidFill>
              <a:srgbClr val="FFFFFF"/>
            </a:solidFill>
            <a:ln w="2286" cap="flat">
              <a:noFill/>
              <a:prstDash val="solid"/>
              <a:miter/>
            </a:ln>
          </p:spPr>
          <p:txBody>
            <a:bodyPr rtlCol="0" anchor="ctr"/>
            <a:lstStyle/>
            <a:p>
              <a:endParaRPr lang="en-US"/>
            </a:p>
          </p:txBody>
        </p:sp>
        <p:sp>
          <p:nvSpPr>
            <p:cNvPr id="1036" name="Freeform 946">
              <a:extLst>
                <a:ext uri="{FF2B5EF4-FFF2-40B4-BE49-F238E27FC236}">
                  <a16:creationId xmlns:a16="http://schemas.microsoft.com/office/drawing/2014/main" id="{110C0518-B5F0-74D5-2599-3A5BF717E8A1}"/>
                </a:ext>
              </a:extLst>
            </p:cNvPr>
            <p:cNvSpPr/>
            <p:nvPr/>
          </p:nvSpPr>
          <p:spPr>
            <a:xfrm>
              <a:off x="8981746" y="4419752"/>
              <a:ext cx="6172" cy="5715"/>
            </a:xfrm>
            <a:custGeom>
              <a:avLst/>
              <a:gdLst>
                <a:gd name="connsiteX0" fmla="*/ 0 w 6172"/>
                <a:gd name="connsiteY0" fmla="*/ 0 h 5715"/>
                <a:gd name="connsiteX1" fmla="*/ 6172 w 6172"/>
                <a:gd name="connsiteY1" fmla="*/ 5715 h 5715"/>
                <a:gd name="connsiteX2" fmla="*/ 0 w 6172"/>
                <a:gd name="connsiteY2" fmla="*/ 0 h 5715"/>
              </a:gdLst>
              <a:ahLst/>
              <a:cxnLst>
                <a:cxn ang="0">
                  <a:pos x="connsiteX0" y="connsiteY0"/>
                </a:cxn>
                <a:cxn ang="0">
                  <a:pos x="connsiteX1" y="connsiteY1"/>
                </a:cxn>
                <a:cxn ang="0">
                  <a:pos x="connsiteX2" y="connsiteY2"/>
                </a:cxn>
              </a:cxnLst>
              <a:rect l="l" t="t" r="r" b="b"/>
              <a:pathLst>
                <a:path w="6172" h="5715">
                  <a:moveTo>
                    <a:pt x="0" y="0"/>
                  </a:moveTo>
                  <a:cubicBezTo>
                    <a:pt x="2058" y="1829"/>
                    <a:pt x="4115" y="3658"/>
                    <a:pt x="6172" y="5715"/>
                  </a:cubicBezTo>
                  <a:cubicBezTo>
                    <a:pt x="4344" y="3658"/>
                    <a:pt x="2286" y="1829"/>
                    <a:pt x="0" y="0"/>
                  </a:cubicBezTo>
                  <a:close/>
                </a:path>
              </a:pathLst>
            </a:custGeom>
            <a:solidFill>
              <a:srgbClr val="FFFFFF"/>
            </a:solidFill>
            <a:ln w="2286" cap="flat">
              <a:noFill/>
              <a:prstDash val="solid"/>
              <a:miter/>
            </a:ln>
          </p:spPr>
          <p:txBody>
            <a:bodyPr rtlCol="0" anchor="ctr"/>
            <a:lstStyle/>
            <a:p>
              <a:endParaRPr lang="en-US"/>
            </a:p>
          </p:txBody>
        </p:sp>
        <p:sp>
          <p:nvSpPr>
            <p:cNvPr id="1037" name="Freeform 947">
              <a:extLst>
                <a:ext uri="{FF2B5EF4-FFF2-40B4-BE49-F238E27FC236}">
                  <a16:creationId xmlns:a16="http://schemas.microsoft.com/office/drawing/2014/main" id="{3FB66241-1072-9D95-4825-B0E8BCC25F50}"/>
                </a:ext>
              </a:extLst>
            </p:cNvPr>
            <p:cNvSpPr/>
            <p:nvPr/>
          </p:nvSpPr>
          <p:spPr>
            <a:xfrm>
              <a:off x="8974431" y="4413351"/>
              <a:ext cx="6172" cy="5257"/>
            </a:xfrm>
            <a:custGeom>
              <a:avLst/>
              <a:gdLst>
                <a:gd name="connsiteX0" fmla="*/ 0 w 6172"/>
                <a:gd name="connsiteY0" fmla="*/ 0 h 5257"/>
                <a:gd name="connsiteX1" fmla="*/ 6172 w 6172"/>
                <a:gd name="connsiteY1" fmla="*/ 5258 h 5257"/>
                <a:gd name="connsiteX2" fmla="*/ 0 w 6172"/>
                <a:gd name="connsiteY2" fmla="*/ 0 h 5257"/>
              </a:gdLst>
              <a:ahLst/>
              <a:cxnLst>
                <a:cxn ang="0">
                  <a:pos x="connsiteX0" y="connsiteY0"/>
                </a:cxn>
                <a:cxn ang="0">
                  <a:pos x="connsiteX1" y="connsiteY1"/>
                </a:cxn>
                <a:cxn ang="0">
                  <a:pos x="connsiteX2" y="connsiteY2"/>
                </a:cxn>
              </a:cxnLst>
              <a:rect l="l" t="t" r="r" b="b"/>
              <a:pathLst>
                <a:path w="6172" h="5257">
                  <a:moveTo>
                    <a:pt x="0" y="0"/>
                  </a:moveTo>
                  <a:cubicBezTo>
                    <a:pt x="2057" y="1600"/>
                    <a:pt x="4115" y="3429"/>
                    <a:pt x="6172" y="5258"/>
                  </a:cubicBezTo>
                  <a:cubicBezTo>
                    <a:pt x="4115" y="3429"/>
                    <a:pt x="2057" y="1600"/>
                    <a:pt x="0" y="0"/>
                  </a:cubicBezTo>
                  <a:close/>
                </a:path>
              </a:pathLst>
            </a:custGeom>
            <a:solidFill>
              <a:srgbClr val="FFFFFF"/>
            </a:solidFill>
            <a:ln w="2286" cap="flat">
              <a:noFill/>
              <a:prstDash val="solid"/>
              <a:miter/>
            </a:ln>
          </p:spPr>
          <p:txBody>
            <a:bodyPr rtlCol="0" anchor="ctr"/>
            <a:lstStyle/>
            <a:p>
              <a:endParaRPr lang="en-US"/>
            </a:p>
          </p:txBody>
        </p:sp>
        <p:sp>
          <p:nvSpPr>
            <p:cNvPr id="1038" name="Freeform 948">
              <a:extLst>
                <a:ext uri="{FF2B5EF4-FFF2-40B4-BE49-F238E27FC236}">
                  <a16:creationId xmlns:a16="http://schemas.microsoft.com/office/drawing/2014/main" id="{791F15EE-44FC-C2D9-6A7E-F62C240CA9AC}"/>
                </a:ext>
              </a:extLst>
            </p:cNvPr>
            <p:cNvSpPr/>
            <p:nvPr/>
          </p:nvSpPr>
          <p:spPr>
            <a:xfrm>
              <a:off x="8682508" y="4990338"/>
              <a:ext cx="97612" cy="119661"/>
            </a:xfrm>
            <a:custGeom>
              <a:avLst/>
              <a:gdLst>
                <a:gd name="connsiteX0" fmla="*/ 80010 w 97612"/>
                <a:gd name="connsiteY0" fmla="*/ 117500 h 119661"/>
                <a:gd name="connsiteX1" fmla="*/ 80010 w 97612"/>
                <a:gd name="connsiteY1" fmla="*/ 117500 h 119661"/>
                <a:gd name="connsiteX2" fmla="*/ 80924 w 97612"/>
                <a:gd name="connsiteY2" fmla="*/ 117043 h 119661"/>
                <a:gd name="connsiteX3" fmla="*/ 80924 w 97612"/>
                <a:gd name="connsiteY3" fmla="*/ 117043 h 119661"/>
                <a:gd name="connsiteX4" fmla="*/ 81610 w 97612"/>
                <a:gd name="connsiteY4" fmla="*/ 116586 h 119661"/>
                <a:gd name="connsiteX5" fmla="*/ 81610 w 97612"/>
                <a:gd name="connsiteY5" fmla="*/ 116586 h 119661"/>
                <a:gd name="connsiteX6" fmla="*/ 83439 w 97612"/>
                <a:gd name="connsiteY6" fmla="*/ 114300 h 119661"/>
                <a:gd name="connsiteX7" fmla="*/ 83439 w 97612"/>
                <a:gd name="connsiteY7" fmla="*/ 114300 h 119661"/>
                <a:gd name="connsiteX8" fmla="*/ 83896 w 97612"/>
                <a:gd name="connsiteY8" fmla="*/ 113386 h 119661"/>
                <a:gd name="connsiteX9" fmla="*/ 83896 w 97612"/>
                <a:gd name="connsiteY9" fmla="*/ 113157 h 119661"/>
                <a:gd name="connsiteX10" fmla="*/ 84353 w 97612"/>
                <a:gd name="connsiteY10" fmla="*/ 112243 h 119661"/>
                <a:gd name="connsiteX11" fmla="*/ 84353 w 97612"/>
                <a:gd name="connsiteY11" fmla="*/ 112014 h 119661"/>
                <a:gd name="connsiteX12" fmla="*/ 84810 w 97612"/>
                <a:gd name="connsiteY12" fmla="*/ 111100 h 119661"/>
                <a:gd name="connsiteX13" fmla="*/ 84810 w 97612"/>
                <a:gd name="connsiteY13" fmla="*/ 110871 h 119661"/>
                <a:gd name="connsiteX14" fmla="*/ 85496 w 97612"/>
                <a:gd name="connsiteY14" fmla="*/ 108128 h 119661"/>
                <a:gd name="connsiteX15" fmla="*/ 85496 w 97612"/>
                <a:gd name="connsiteY15" fmla="*/ 107899 h 119661"/>
                <a:gd name="connsiteX16" fmla="*/ 85725 w 97612"/>
                <a:gd name="connsiteY16" fmla="*/ 106528 h 119661"/>
                <a:gd name="connsiteX17" fmla="*/ 85725 w 97612"/>
                <a:gd name="connsiteY17" fmla="*/ 106070 h 119661"/>
                <a:gd name="connsiteX18" fmla="*/ 85953 w 97612"/>
                <a:gd name="connsiteY18" fmla="*/ 104927 h 119661"/>
                <a:gd name="connsiteX19" fmla="*/ 85953 w 97612"/>
                <a:gd name="connsiteY19" fmla="*/ 104470 h 119661"/>
                <a:gd name="connsiteX20" fmla="*/ 86182 w 97612"/>
                <a:gd name="connsiteY20" fmla="*/ 103327 h 119661"/>
                <a:gd name="connsiteX21" fmla="*/ 86182 w 97612"/>
                <a:gd name="connsiteY21" fmla="*/ 102870 h 119661"/>
                <a:gd name="connsiteX22" fmla="*/ 86411 w 97612"/>
                <a:gd name="connsiteY22" fmla="*/ 101498 h 119661"/>
                <a:gd name="connsiteX23" fmla="*/ 86411 w 97612"/>
                <a:gd name="connsiteY23" fmla="*/ 101041 h 119661"/>
                <a:gd name="connsiteX24" fmla="*/ 86639 w 97612"/>
                <a:gd name="connsiteY24" fmla="*/ 98984 h 119661"/>
                <a:gd name="connsiteX25" fmla="*/ 93497 w 97612"/>
                <a:gd name="connsiteY25" fmla="*/ 44577 h 119661"/>
                <a:gd name="connsiteX26" fmla="*/ 94183 w 97612"/>
                <a:gd name="connsiteY26" fmla="*/ 34290 h 119661"/>
                <a:gd name="connsiteX27" fmla="*/ 94412 w 97612"/>
                <a:gd name="connsiteY27" fmla="*/ 31318 h 119661"/>
                <a:gd name="connsiteX28" fmla="*/ 95097 w 97612"/>
                <a:gd name="connsiteY28" fmla="*/ 23774 h 119661"/>
                <a:gd name="connsiteX29" fmla="*/ 95326 w 97612"/>
                <a:gd name="connsiteY29" fmla="*/ 20803 h 119661"/>
                <a:gd name="connsiteX30" fmla="*/ 96240 w 97612"/>
                <a:gd name="connsiteY30" fmla="*/ 12344 h 119661"/>
                <a:gd name="connsiteX31" fmla="*/ 96469 w 97612"/>
                <a:gd name="connsiteY31" fmla="*/ 10744 h 119661"/>
                <a:gd name="connsiteX32" fmla="*/ 97612 w 97612"/>
                <a:gd name="connsiteY32" fmla="*/ 0 h 119661"/>
                <a:gd name="connsiteX33" fmla="*/ 93040 w 97612"/>
                <a:gd name="connsiteY33" fmla="*/ 1829 h 119661"/>
                <a:gd name="connsiteX34" fmla="*/ 34518 w 97612"/>
                <a:gd name="connsiteY34" fmla="*/ 13716 h 119661"/>
                <a:gd name="connsiteX35" fmla="*/ 0 w 97612"/>
                <a:gd name="connsiteY35" fmla="*/ 13945 h 119661"/>
                <a:gd name="connsiteX36" fmla="*/ 0 w 97612"/>
                <a:gd name="connsiteY36" fmla="*/ 14173 h 119661"/>
                <a:gd name="connsiteX37" fmla="*/ 2514 w 97612"/>
                <a:gd name="connsiteY37" fmla="*/ 45949 h 119661"/>
                <a:gd name="connsiteX38" fmla="*/ 3429 w 97612"/>
                <a:gd name="connsiteY38" fmla="*/ 56464 h 119661"/>
                <a:gd name="connsiteX39" fmla="*/ 6401 w 97612"/>
                <a:gd name="connsiteY39" fmla="*/ 93269 h 119661"/>
                <a:gd name="connsiteX40" fmla="*/ 14859 w 97612"/>
                <a:gd name="connsiteY40" fmla="*/ 114071 h 119661"/>
                <a:gd name="connsiteX41" fmla="*/ 30404 w 97612"/>
                <a:gd name="connsiteY41" fmla="*/ 117958 h 119661"/>
                <a:gd name="connsiteX42" fmla="*/ 52349 w 97612"/>
                <a:gd name="connsiteY42" fmla="*/ 119101 h 119661"/>
                <a:gd name="connsiteX43" fmla="*/ 52349 w 97612"/>
                <a:gd name="connsiteY43" fmla="*/ 118872 h 119661"/>
                <a:gd name="connsiteX44" fmla="*/ 61036 w 97612"/>
                <a:gd name="connsiteY44" fmla="*/ 119558 h 119661"/>
                <a:gd name="connsiteX45" fmla="*/ 78410 w 97612"/>
                <a:gd name="connsiteY45" fmla="*/ 117958 h 119661"/>
                <a:gd name="connsiteX46" fmla="*/ 78410 w 97612"/>
                <a:gd name="connsiteY46" fmla="*/ 117958 h 119661"/>
                <a:gd name="connsiteX47" fmla="*/ 80010 w 97612"/>
                <a:gd name="connsiteY47" fmla="*/ 117500 h 11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7612" h="119661">
                  <a:moveTo>
                    <a:pt x="80010" y="117500"/>
                  </a:moveTo>
                  <a:cubicBezTo>
                    <a:pt x="80238" y="117272"/>
                    <a:pt x="80238" y="117272"/>
                    <a:pt x="80010" y="117500"/>
                  </a:cubicBezTo>
                  <a:cubicBezTo>
                    <a:pt x="80238" y="117272"/>
                    <a:pt x="80696" y="117043"/>
                    <a:pt x="80924" y="117043"/>
                  </a:cubicBezTo>
                  <a:cubicBezTo>
                    <a:pt x="80924" y="117043"/>
                    <a:pt x="80924" y="117043"/>
                    <a:pt x="80924" y="117043"/>
                  </a:cubicBezTo>
                  <a:cubicBezTo>
                    <a:pt x="81153" y="116815"/>
                    <a:pt x="81381" y="116586"/>
                    <a:pt x="81610" y="116586"/>
                  </a:cubicBezTo>
                  <a:cubicBezTo>
                    <a:pt x="81610" y="116586"/>
                    <a:pt x="81610" y="116586"/>
                    <a:pt x="81610" y="116586"/>
                  </a:cubicBezTo>
                  <a:cubicBezTo>
                    <a:pt x="82296" y="115900"/>
                    <a:pt x="82982" y="115214"/>
                    <a:pt x="83439" y="114300"/>
                  </a:cubicBezTo>
                  <a:cubicBezTo>
                    <a:pt x="83439" y="114300"/>
                    <a:pt x="83439" y="114300"/>
                    <a:pt x="83439" y="114300"/>
                  </a:cubicBezTo>
                  <a:cubicBezTo>
                    <a:pt x="83667" y="114071"/>
                    <a:pt x="83667" y="113843"/>
                    <a:pt x="83896" y="113386"/>
                  </a:cubicBezTo>
                  <a:cubicBezTo>
                    <a:pt x="83896" y="113386"/>
                    <a:pt x="83896" y="113157"/>
                    <a:pt x="83896" y="113157"/>
                  </a:cubicBezTo>
                  <a:cubicBezTo>
                    <a:pt x="84125" y="112928"/>
                    <a:pt x="84125" y="112471"/>
                    <a:pt x="84353" y="112243"/>
                  </a:cubicBezTo>
                  <a:cubicBezTo>
                    <a:pt x="84353" y="112243"/>
                    <a:pt x="84353" y="112014"/>
                    <a:pt x="84353" y="112014"/>
                  </a:cubicBezTo>
                  <a:cubicBezTo>
                    <a:pt x="84582" y="111785"/>
                    <a:pt x="84582" y="111328"/>
                    <a:pt x="84810" y="111100"/>
                  </a:cubicBezTo>
                  <a:cubicBezTo>
                    <a:pt x="84810" y="111100"/>
                    <a:pt x="84810" y="111100"/>
                    <a:pt x="84810" y="110871"/>
                  </a:cubicBezTo>
                  <a:cubicBezTo>
                    <a:pt x="85039" y="109957"/>
                    <a:pt x="85268" y="109042"/>
                    <a:pt x="85496" y="108128"/>
                  </a:cubicBezTo>
                  <a:cubicBezTo>
                    <a:pt x="85496" y="108128"/>
                    <a:pt x="85496" y="108128"/>
                    <a:pt x="85496" y="107899"/>
                  </a:cubicBezTo>
                  <a:cubicBezTo>
                    <a:pt x="85496" y="107442"/>
                    <a:pt x="85725" y="106985"/>
                    <a:pt x="85725" y="106528"/>
                  </a:cubicBezTo>
                  <a:cubicBezTo>
                    <a:pt x="85725" y="106299"/>
                    <a:pt x="85725" y="106299"/>
                    <a:pt x="85725" y="106070"/>
                  </a:cubicBezTo>
                  <a:cubicBezTo>
                    <a:pt x="85725" y="105613"/>
                    <a:pt x="85953" y="105385"/>
                    <a:pt x="85953" y="104927"/>
                  </a:cubicBezTo>
                  <a:cubicBezTo>
                    <a:pt x="85953" y="104699"/>
                    <a:pt x="85953" y="104470"/>
                    <a:pt x="85953" y="104470"/>
                  </a:cubicBezTo>
                  <a:cubicBezTo>
                    <a:pt x="85953" y="104013"/>
                    <a:pt x="86182" y="103784"/>
                    <a:pt x="86182" y="103327"/>
                  </a:cubicBezTo>
                  <a:cubicBezTo>
                    <a:pt x="86182" y="103099"/>
                    <a:pt x="86182" y="102870"/>
                    <a:pt x="86182" y="102870"/>
                  </a:cubicBezTo>
                  <a:cubicBezTo>
                    <a:pt x="86182" y="102413"/>
                    <a:pt x="86411" y="101956"/>
                    <a:pt x="86411" y="101498"/>
                  </a:cubicBezTo>
                  <a:cubicBezTo>
                    <a:pt x="86411" y="101270"/>
                    <a:pt x="86411" y="101041"/>
                    <a:pt x="86411" y="101041"/>
                  </a:cubicBezTo>
                  <a:cubicBezTo>
                    <a:pt x="86411" y="100355"/>
                    <a:pt x="86639" y="99670"/>
                    <a:pt x="86639" y="98984"/>
                  </a:cubicBezTo>
                  <a:cubicBezTo>
                    <a:pt x="88925" y="80924"/>
                    <a:pt x="92354" y="62865"/>
                    <a:pt x="93497" y="44577"/>
                  </a:cubicBezTo>
                  <a:cubicBezTo>
                    <a:pt x="93726" y="41148"/>
                    <a:pt x="93954" y="37719"/>
                    <a:pt x="94183" y="34290"/>
                  </a:cubicBezTo>
                  <a:cubicBezTo>
                    <a:pt x="94183" y="33376"/>
                    <a:pt x="94412" y="32233"/>
                    <a:pt x="94412" y="31318"/>
                  </a:cubicBezTo>
                  <a:cubicBezTo>
                    <a:pt x="94640" y="28804"/>
                    <a:pt x="94869" y="26289"/>
                    <a:pt x="95097" y="23774"/>
                  </a:cubicBezTo>
                  <a:cubicBezTo>
                    <a:pt x="95097" y="22860"/>
                    <a:pt x="95326" y="21717"/>
                    <a:pt x="95326" y="20803"/>
                  </a:cubicBezTo>
                  <a:cubicBezTo>
                    <a:pt x="95555" y="18059"/>
                    <a:pt x="96012" y="15088"/>
                    <a:pt x="96240" y="12344"/>
                  </a:cubicBezTo>
                  <a:cubicBezTo>
                    <a:pt x="96240" y="11887"/>
                    <a:pt x="96469" y="11201"/>
                    <a:pt x="96469" y="10744"/>
                  </a:cubicBezTo>
                  <a:cubicBezTo>
                    <a:pt x="96926" y="7087"/>
                    <a:pt x="97383" y="3658"/>
                    <a:pt x="97612" y="0"/>
                  </a:cubicBezTo>
                  <a:cubicBezTo>
                    <a:pt x="96012" y="686"/>
                    <a:pt x="94412" y="1143"/>
                    <a:pt x="93040" y="1829"/>
                  </a:cubicBezTo>
                  <a:cubicBezTo>
                    <a:pt x="74295" y="9144"/>
                    <a:pt x="54635" y="11201"/>
                    <a:pt x="34518" y="13716"/>
                  </a:cubicBezTo>
                  <a:cubicBezTo>
                    <a:pt x="22860" y="15088"/>
                    <a:pt x="11430" y="15088"/>
                    <a:pt x="0" y="13945"/>
                  </a:cubicBezTo>
                  <a:cubicBezTo>
                    <a:pt x="0" y="13945"/>
                    <a:pt x="0" y="13945"/>
                    <a:pt x="0" y="14173"/>
                  </a:cubicBezTo>
                  <a:cubicBezTo>
                    <a:pt x="914" y="24689"/>
                    <a:pt x="1600" y="35433"/>
                    <a:pt x="2514" y="45949"/>
                  </a:cubicBezTo>
                  <a:cubicBezTo>
                    <a:pt x="2743" y="49378"/>
                    <a:pt x="2972" y="53035"/>
                    <a:pt x="3429" y="56464"/>
                  </a:cubicBezTo>
                  <a:cubicBezTo>
                    <a:pt x="4343" y="68809"/>
                    <a:pt x="5486" y="81153"/>
                    <a:pt x="6401" y="93269"/>
                  </a:cubicBezTo>
                  <a:cubicBezTo>
                    <a:pt x="7086" y="100813"/>
                    <a:pt x="11887" y="109728"/>
                    <a:pt x="14859" y="114071"/>
                  </a:cubicBezTo>
                  <a:cubicBezTo>
                    <a:pt x="18288" y="116129"/>
                    <a:pt x="23317" y="117043"/>
                    <a:pt x="30404" y="117958"/>
                  </a:cubicBezTo>
                  <a:cubicBezTo>
                    <a:pt x="37719" y="118872"/>
                    <a:pt x="45034" y="118872"/>
                    <a:pt x="52349" y="119101"/>
                  </a:cubicBezTo>
                  <a:cubicBezTo>
                    <a:pt x="52349" y="119101"/>
                    <a:pt x="52349" y="118872"/>
                    <a:pt x="52349" y="118872"/>
                  </a:cubicBezTo>
                  <a:cubicBezTo>
                    <a:pt x="55321" y="119101"/>
                    <a:pt x="58293" y="119329"/>
                    <a:pt x="61036" y="119558"/>
                  </a:cubicBezTo>
                  <a:cubicBezTo>
                    <a:pt x="69494" y="119786"/>
                    <a:pt x="74981" y="119786"/>
                    <a:pt x="78410" y="117958"/>
                  </a:cubicBezTo>
                  <a:lnTo>
                    <a:pt x="78410" y="117958"/>
                  </a:lnTo>
                  <a:cubicBezTo>
                    <a:pt x="79553" y="117729"/>
                    <a:pt x="79781" y="117500"/>
                    <a:pt x="80010" y="117500"/>
                  </a:cubicBezTo>
                  <a:close/>
                </a:path>
              </a:pathLst>
            </a:custGeom>
            <a:solidFill>
              <a:srgbClr val="FFFFFF"/>
            </a:solidFill>
            <a:ln w="2286" cap="flat">
              <a:noFill/>
              <a:prstDash val="solid"/>
              <a:miter/>
            </a:ln>
          </p:spPr>
          <p:txBody>
            <a:bodyPr rtlCol="0" anchor="ctr"/>
            <a:lstStyle/>
            <a:p>
              <a:endParaRPr lang="en-US"/>
            </a:p>
          </p:txBody>
        </p:sp>
        <p:sp>
          <p:nvSpPr>
            <p:cNvPr id="1039" name="Freeform 949">
              <a:extLst>
                <a:ext uri="{FF2B5EF4-FFF2-40B4-BE49-F238E27FC236}">
                  <a16:creationId xmlns:a16="http://schemas.microsoft.com/office/drawing/2014/main" id="{0F8B0124-AAFB-E3CD-A271-802F1B6E21D3}"/>
                </a:ext>
              </a:extLst>
            </p:cNvPr>
            <p:cNvSpPr/>
            <p:nvPr/>
          </p:nvSpPr>
          <p:spPr>
            <a:xfrm>
              <a:off x="8627761" y="5162702"/>
              <a:ext cx="224826" cy="64355"/>
            </a:xfrm>
            <a:custGeom>
              <a:avLst/>
              <a:gdLst>
                <a:gd name="connsiteX0" fmla="*/ 222540 w 224826"/>
                <a:gd name="connsiteY0" fmla="*/ 0 h 64355"/>
                <a:gd name="connsiteX1" fmla="*/ 212025 w 224826"/>
                <a:gd name="connsiteY1" fmla="*/ 1372 h 64355"/>
                <a:gd name="connsiteX2" fmla="*/ 199680 w 224826"/>
                <a:gd name="connsiteY2" fmla="*/ 5944 h 64355"/>
                <a:gd name="connsiteX3" fmla="*/ 44004 w 224826"/>
                <a:gd name="connsiteY3" fmla="*/ 13716 h 64355"/>
                <a:gd name="connsiteX4" fmla="*/ 1713 w 224826"/>
                <a:gd name="connsiteY4" fmla="*/ 5487 h 64355"/>
                <a:gd name="connsiteX5" fmla="*/ 35545 w 224826"/>
                <a:gd name="connsiteY5" fmla="*/ 55779 h 64355"/>
                <a:gd name="connsiteX6" fmla="*/ 178878 w 224826"/>
                <a:gd name="connsiteY6" fmla="*/ 58522 h 64355"/>
                <a:gd name="connsiteX7" fmla="*/ 224826 w 224826"/>
                <a:gd name="connsiteY7" fmla="*/ 4572 h 64355"/>
                <a:gd name="connsiteX8" fmla="*/ 222540 w 224826"/>
                <a:gd name="connsiteY8" fmla="*/ 0 h 6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826" h="64355">
                  <a:moveTo>
                    <a:pt x="222540" y="0"/>
                  </a:moveTo>
                  <a:cubicBezTo>
                    <a:pt x="219111" y="458"/>
                    <a:pt x="215454" y="458"/>
                    <a:pt x="212025" y="1372"/>
                  </a:cubicBezTo>
                  <a:cubicBezTo>
                    <a:pt x="207910" y="2515"/>
                    <a:pt x="203566" y="3887"/>
                    <a:pt x="199680" y="5944"/>
                  </a:cubicBezTo>
                  <a:cubicBezTo>
                    <a:pt x="148931" y="32233"/>
                    <a:pt x="96582" y="28347"/>
                    <a:pt x="44004" y="13716"/>
                  </a:cubicBezTo>
                  <a:cubicBezTo>
                    <a:pt x="30059" y="9830"/>
                    <a:pt x="16114" y="7087"/>
                    <a:pt x="1713" y="5487"/>
                  </a:cubicBezTo>
                  <a:cubicBezTo>
                    <a:pt x="-3317" y="42291"/>
                    <a:pt x="1255" y="47321"/>
                    <a:pt x="35545" y="55779"/>
                  </a:cubicBezTo>
                  <a:cubicBezTo>
                    <a:pt x="83323" y="67666"/>
                    <a:pt x="130872" y="65837"/>
                    <a:pt x="178878" y="58522"/>
                  </a:cubicBezTo>
                  <a:cubicBezTo>
                    <a:pt x="219797" y="52121"/>
                    <a:pt x="224826" y="46178"/>
                    <a:pt x="224826" y="4572"/>
                  </a:cubicBezTo>
                  <a:cubicBezTo>
                    <a:pt x="224826" y="2972"/>
                    <a:pt x="223683" y="1829"/>
                    <a:pt x="222540" y="0"/>
                  </a:cubicBezTo>
                  <a:close/>
                </a:path>
              </a:pathLst>
            </a:custGeom>
            <a:solidFill>
              <a:srgbClr val="28AAE3"/>
            </a:solidFill>
            <a:ln w="2286" cap="flat">
              <a:noFill/>
              <a:prstDash val="solid"/>
              <a:miter/>
            </a:ln>
          </p:spPr>
          <p:txBody>
            <a:bodyPr rtlCol="0" anchor="ctr"/>
            <a:lstStyle/>
            <a:p>
              <a:endParaRPr lang="en-US"/>
            </a:p>
          </p:txBody>
        </p:sp>
        <p:sp>
          <p:nvSpPr>
            <p:cNvPr id="1040" name="Freeform 950">
              <a:extLst>
                <a:ext uri="{FF2B5EF4-FFF2-40B4-BE49-F238E27FC236}">
                  <a16:creationId xmlns:a16="http://schemas.microsoft.com/office/drawing/2014/main" id="{B556F221-0D21-D00E-885B-A3C063181B15}"/>
                </a:ext>
              </a:extLst>
            </p:cNvPr>
            <p:cNvSpPr/>
            <p:nvPr/>
          </p:nvSpPr>
          <p:spPr>
            <a:xfrm>
              <a:off x="8622158" y="5103089"/>
              <a:ext cx="233716" cy="73070"/>
            </a:xfrm>
            <a:custGeom>
              <a:avLst/>
              <a:gdLst>
                <a:gd name="connsiteX0" fmla="*/ 204597 w 233716"/>
                <a:gd name="connsiteY0" fmla="*/ 6121 h 73070"/>
                <a:gd name="connsiteX1" fmla="*/ 181966 w 233716"/>
                <a:gd name="connsiteY1" fmla="*/ 14351 h 73070"/>
                <a:gd name="connsiteX2" fmla="*/ 147676 w 233716"/>
                <a:gd name="connsiteY2" fmla="*/ 21209 h 73070"/>
                <a:gd name="connsiteX3" fmla="*/ 24003 w 233716"/>
                <a:gd name="connsiteY3" fmla="*/ 7264 h 73070"/>
                <a:gd name="connsiteX4" fmla="*/ 0 w 233716"/>
                <a:gd name="connsiteY4" fmla="*/ 26466 h 73070"/>
                <a:gd name="connsiteX5" fmla="*/ 22860 w 233716"/>
                <a:gd name="connsiteY5" fmla="*/ 55956 h 73070"/>
                <a:gd name="connsiteX6" fmla="*/ 84811 w 233716"/>
                <a:gd name="connsiteY6" fmla="*/ 70129 h 73070"/>
                <a:gd name="connsiteX7" fmla="*/ 216942 w 233716"/>
                <a:gd name="connsiteY7" fmla="*/ 50241 h 73070"/>
                <a:gd name="connsiteX8" fmla="*/ 225400 w 233716"/>
                <a:gd name="connsiteY8" fmla="*/ 43611 h 73070"/>
                <a:gd name="connsiteX9" fmla="*/ 229743 w 233716"/>
                <a:gd name="connsiteY9" fmla="*/ 5435 h 73070"/>
                <a:gd name="connsiteX10" fmla="*/ 204597 w 233716"/>
                <a:gd name="connsiteY10" fmla="*/ 6121 h 7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716" h="73070">
                  <a:moveTo>
                    <a:pt x="204597" y="6121"/>
                  </a:moveTo>
                  <a:cubicBezTo>
                    <a:pt x="197054" y="8636"/>
                    <a:pt x="189738" y="12522"/>
                    <a:pt x="181966" y="14351"/>
                  </a:cubicBezTo>
                  <a:cubicBezTo>
                    <a:pt x="170536" y="16865"/>
                    <a:pt x="159563" y="21666"/>
                    <a:pt x="147676" y="21209"/>
                  </a:cubicBezTo>
                  <a:cubicBezTo>
                    <a:pt x="106071" y="19151"/>
                    <a:pt x="64466" y="18465"/>
                    <a:pt x="24003" y="7264"/>
                  </a:cubicBezTo>
                  <a:cubicBezTo>
                    <a:pt x="5258" y="2006"/>
                    <a:pt x="0" y="7264"/>
                    <a:pt x="0" y="26466"/>
                  </a:cubicBezTo>
                  <a:cubicBezTo>
                    <a:pt x="0" y="44297"/>
                    <a:pt x="5258" y="51384"/>
                    <a:pt x="22860" y="55956"/>
                  </a:cubicBezTo>
                  <a:cubicBezTo>
                    <a:pt x="43434" y="61214"/>
                    <a:pt x="64008" y="66700"/>
                    <a:pt x="84811" y="70129"/>
                  </a:cubicBezTo>
                  <a:cubicBezTo>
                    <a:pt x="130760" y="77673"/>
                    <a:pt x="175108" y="70586"/>
                    <a:pt x="216942" y="50241"/>
                  </a:cubicBezTo>
                  <a:cubicBezTo>
                    <a:pt x="220371" y="48641"/>
                    <a:pt x="222885" y="46355"/>
                    <a:pt x="225400" y="43611"/>
                  </a:cubicBezTo>
                  <a:cubicBezTo>
                    <a:pt x="233858" y="35153"/>
                    <a:pt x="236830" y="15036"/>
                    <a:pt x="229743" y="5435"/>
                  </a:cubicBezTo>
                  <a:cubicBezTo>
                    <a:pt x="221742" y="-5766"/>
                    <a:pt x="212827" y="3378"/>
                    <a:pt x="204597" y="6121"/>
                  </a:cubicBezTo>
                  <a:close/>
                </a:path>
              </a:pathLst>
            </a:custGeom>
            <a:solidFill>
              <a:srgbClr val="28AAE3"/>
            </a:solidFill>
            <a:ln w="2286" cap="flat">
              <a:noFill/>
              <a:prstDash val="solid"/>
              <a:miter/>
            </a:ln>
          </p:spPr>
          <p:txBody>
            <a:bodyPr rtlCol="0" anchor="ctr"/>
            <a:lstStyle/>
            <a:p>
              <a:endParaRPr lang="en-US"/>
            </a:p>
          </p:txBody>
        </p:sp>
        <p:sp>
          <p:nvSpPr>
            <p:cNvPr id="1041" name="Freeform 951">
              <a:extLst>
                <a:ext uri="{FF2B5EF4-FFF2-40B4-BE49-F238E27FC236}">
                  <a16:creationId xmlns:a16="http://schemas.microsoft.com/office/drawing/2014/main" id="{41AC598B-19DC-9B4E-DB7C-2F7457043A28}"/>
                </a:ext>
              </a:extLst>
            </p:cNvPr>
            <p:cNvSpPr/>
            <p:nvPr/>
          </p:nvSpPr>
          <p:spPr>
            <a:xfrm>
              <a:off x="8781695" y="4391863"/>
              <a:ext cx="283983" cy="715060"/>
            </a:xfrm>
            <a:custGeom>
              <a:avLst/>
              <a:gdLst>
                <a:gd name="connsiteX0" fmla="*/ 219710 w 283983"/>
                <a:gd name="connsiteY0" fmla="*/ 46863 h 715060"/>
                <a:gd name="connsiteX1" fmla="*/ 213995 w 283983"/>
                <a:gd name="connsiteY1" fmla="*/ 40691 h 715060"/>
                <a:gd name="connsiteX2" fmla="*/ 212623 w 283983"/>
                <a:gd name="connsiteY2" fmla="*/ 39091 h 715060"/>
                <a:gd name="connsiteX3" fmla="*/ 206908 w 283983"/>
                <a:gd name="connsiteY3" fmla="*/ 33604 h 715060"/>
                <a:gd name="connsiteX4" fmla="*/ 206680 w 283983"/>
                <a:gd name="connsiteY4" fmla="*/ 33376 h 715060"/>
                <a:gd name="connsiteX5" fmla="*/ 200508 w 283983"/>
                <a:gd name="connsiteY5" fmla="*/ 27661 h 715060"/>
                <a:gd name="connsiteX6" fmla="*/ 199136 w 283983"/>
                <a:gd name="connsiteY6" fmla="*/ 26518 h 715060"/>
                <a:gd name="connsiteX7" fmla="*/ 192964 w 283983"/>
                <a:gd name="connsiteY7" fmla="*/ 21260 h 715060"/>
                <a:gd name="connsiteX8" fmla="*/ 192735 w 283983"/>
                <a:gd name="connsiteY8" fmla="*/ 21031 h 715060"/>
                <a:gd name="connsiteX9" fmla="*/ 186106 w 283983"/>
                <a:gd name="connsiteY9" fmla="*/ 15773 h 715060"/>
                <a:gd name="connsiteX10" fmla="*/ 185191 w 283983"/>
                <a:gd name="connsiteY10" fmla="*/ 15088 h 715060"/>
                <a:gd name="connsiteX11" fmla="*/ 178333 w 283983"/>
                <a:gd name="connsiteY11" fmla="*/ 10058 h 715060"/>
                <a:gd name="connsiteX12" fmla="*/ 178333 w 283983"/>
                <a:gd name="connsiteY12" fmla="*/ 10058 h 715060"/>
                <a:gd name="connsiteX13" fmla="*/ 171018 w 283983"/>
                <a:gd name="connsiteY13" fmla="*/ 5029 h 715060"/>
                <a:gd name="connsiteX14" fmla="*/ 170561 w 283983"/>
                <a:gd name="connsiteY14" fmla="*/ 4572 h 715060"/>
                <a:gd name="connsiteX15" fmla="*/ 163246 w 283983"/>
                <a:gd name="connsiteY15" fmla="*/ 0 h 715060"/>
                <a:gd name="connsiteX16" fmla="*/ 163246 w 283983"/>
                <a:gd name="connsiteY16" fmla="*/ 0 h 715060"/>
                <a:gd name="connsiteX17" fmla="*/ 175362 w 283983"/>
                <a:gd name="connsiteY17" fmla="*/ 22174 h 715060"/>
                <a:gd name="connsiteX18" fmla="*/ 213309 w 283983"/>
                <a:gd name="connsiteY18" fmla="*/ 124358 h 715060"/>
                <a:gd name="connsiteX19" fmla="*/ 219939 w 283983"/>
                <a:gd name="connsiteY19" fmla="*/ 229743 h 715060"/>
                <a:gd name="connsiteX20" fmla="*/ 196621 w 283983"/>
                <a:gd name="connsiteY20" fmla="*/ 341529 h 715060"/>
                <a:gd name="connsiteX21" fmla="*/ 128041 w 283983"/>
                <a:gd name="connsiteY21" fmla="*/ 491947 h 715060"/>
                <a:gd name="connsiteX22" fmla="*/ 91237 w 283983"/>
                <a:gd name="connsiteY22" fmla="*/ 537667 h 715060"/>
                <a:gd name="connsiteX23" fmla="*/ 46431 w 283983"/>
                <a:gd name="connsiteY23" fmla="*/ 574243 h 715060"/>
                <a:gd name="connsiteX24" fmla="*/ 12370 w 283983"/>
                <a:gd name="connsiteY24" fmla="*/ 592303 h 715060"/>
                <a:gd name="connsiteX25" fmla="*/ 10312 w 283983"/>
                <a:gd name="connsiteY25" fmla="*/ 607619 h 715060"/>
                <a:gd name="connsiteX26" fmla="*/ 25 w 283983"/>
                <a:gd name="connsiteY26" fmla="*/ 703631 h 715060"/>
                <a:gd name="connsiteX27" fmla="*/ 1626 w 283983"/>
                <a:gd name="connsiteY27" fmla="*/ 713918 h 715060"/>
                <a:gd name="connsiteX28" fmla="*/ 12370 w 283983"/>
                <a:gd name="connsiteY28" fmla="*/ 714147 h 715060"/>
                <a:gd name="connsiteX29" fmla="*/ 66777 w 283983"/>
                <a:gd name="connsiteY29" fmla="*/ 677113 h 715060"/>
                <a:gd name="connsiteX30" fmla="*/ 148158 w 283983"/>
                <a:gd name="connsiteY30" fmla="*/ 551841 h 715060"/>
                <a:gd name="connsiteX31" fmla="*/ 243942 w 283983"/>
                <a:gd name="connsiteY31" fmla="*/ 391821 h 715060"/>
                <a:gd name="connsiteX32" fmla="*/ 280975 w 283983"/>
                <a:gd name="connsiteY32" fmla="*/ 187681 h 715060"/>
                <a:gd name="connsiteX33" fmla="*/ 219710 w 283983"/>
                <a:gd name="connsiteY33" fmla="*/ 46863 h 715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83983" h="715060">
                  <a:moveTo>
                    <a:pt x="219710" y="46863"/>
                  </a:moveTo>
                  <a:cubicBezTo>
                    <a:pt x="217881" y="44806"/>
                    <a:pt x="215824" y="42748"/>
                    <a:pt x="213995" y="40691"/>
                  </a:cubicBezTo>
                  <a:cubicBezTo>
                    <a:pt x="213538" y="40234"/>
                    <a:pt x="213081" y="39776"/>
                    <a:pt x="212623" y="39091"/>
                  </a:cubicBezTo>
                  <a:cubicBezTo>
                    <a:pt x="210795" y="37262"/>
                    <a:pt x="208737" y="35433"/>
                    <a:pt x="206908" y="33604"/>
                  </a:cubicBezTo>
                  <a:cubicBezTo>
                    <a:pt x="206908" y="33604"/>
                    <a:pt x="206680" y="33376"/>
                    <a:pt x="206680" y="33376"/>
                  </a:cubicBezTo>
                  <a:cubicBezTo>
                    <a:pt x="204622" y="31547"/>
                    <a:pt x="202565" y="29489"/>
                    <a:pt x="200508" y="27661"/>
                  </a:cubicBezTo>
                  <a:cubicBezTo>
                    <a:pt x="200050" y="27203"/>
                    <a:pt x="199593" y="26975"/>
                    <a:pt x="199136" y="26518"/>
                  </a:cubicBezTo>
                  <a:cubicBezTo>
                    <a:pt x="197079" y="24689"/>
                    <a:pt x="195021" y="23089"/>
                    <a:pt x="192964" y="21260"/>
                  </a:cubicBezTo>
                  <a:cubicBezTo>
                    <a:pt x="192964" y="21260"/>
                    <a:pt x="192735" y="21260"/>
                    <a:pt x="192735" y="21031"/>
                  </a:cubicBezTo>
                  <a:cubicBezTo>
                    <a:pt x="190449" y="19202"/>
                    <a:pt x="188163" y="17374"/>
                    <a:pt x="186106" y="15773"/>
                  </a:cubicBezTo>
                  <a:cubicBezTo>
                    <a:pt x="185877" y="15545"/>
                    <a:pt x="185420" y="15316"/>
                    <a:pt x="185191" y="15088"/>
                  </a:cubicBezTo>
                  <a:cubicBezTo>
                    <a:pt x="182905" y="13487"/>
                    <a:pt x="180619" y="11659"/>
                    <a:pt x="178333" y="10058"/>
                  </a:cubicBezTo>
                  <a:cubicBezTo>
                    <a:pt x="178333" y="10058"/>
                    <a:pt x="178333" y="10058"/>
                    <a:pt x="178333" y="10058"/>
                  </a:cubicBezTo>
                  <a:cubicBezTo>
                    <a:pt x="176047" y="8458"/>
                    <a:pt x="173533" y="6629"/>
                    <a:pt x="171018" y="5029"/>
                  </a:cubicBezTo>
                  <a:cubicBezTo>
                    <a:pt x="170790" y="4801"/>
                    <a:pt x="170561" y="4801"/>
                    <a:pt x="170561" y="4572"/>
                  </a:cubicBezTo>
                  <a:cubicBezTo>
                    <a:pt x="168275" y="2972"/>
                    <a:pt x="165760" y="1372"/>
                    <a:pt x="163246" y="0"/>
                  </a:cubicBezTo>
                  <a:cubicBezTo>
                    <a:pt x="163246" y="0"/>
                    <a:pt x="163246" y="0"/>
                    <a:pt x="163246" y="0"/>
                  </a:cubicBezTo>
                  <a:cubicBezTo>
                    <a:pt x="167589" y="7315"/>
                    <a:pt x="171704" y="14630"/>
                    <a:pt x="175362" y="22174"/>
                  </a:cubicBezTo>
                  <a:cubicBezTo>
                    <a:pt x="191592" y="54407"/>
                    <a:pt x="206451" y="88925"/>
                    <a:pt x="213309" y="124358"/>
                  </a:cubicBezTo>
                  <a:cubicBezTo>
                    <a:pt x="219939" y="159106"/>
                    <a:pt x="223825" y="194539"/>
                    <a:pt x="219939" y="229743"/>
                  </a:cubicBezTo>
                  <a:cubicBezTo>
                    <a:pt x="215824" y="268148"/>
                    <a:pt x="208966" y="304953"/>
                    <a:pt x="196621" y="341529"/>
                  </a:cubicBezTo>
                  <a:cubicBezTo>
                    <a:pt x="179019" y="393421"/>
                    <a:pt x="160503" y="447142"/>
                    <a:pt x="128041" y="491947"/>
                  </a:cubicBezTo>
                  <a:cubicBezTo>
                    <a:pt x="116611" y="507721"/>
                    <a:pt x="104953" y="523723"/>
                    <a:pt x="91237" y="537667"/>
                  </a:cubicBezTo>
                  <a:cubicBezTo>
                    <a:pt x="77978" y="551383"/>
                    <a:pt x="61976" y="563271"/>
                    <a:pt x="46431" y="574243"/>
                  </a:cubicBezTo>
                  <a:cubicBezTo>
                    <a:pt x="35916" y="581559"/>
                    <a:pt x="24257" y="587274"/>
                    <a:pt x="12370" y="592303"/>
                  </a:cubicBezTo>
                  <a:cubicBezTo>
                    <a:pt x="11684" y="597332"/>
                    <a:pt x="10998" y="602590"/>
                    <a:pt x="10312" y="607619"/>
                  </a:cubicBezTo>
                  <a:cubicBezTo>
                    <a:pt x="6426" y="639623"/>
                    <a:pt x="2997" y="671627"/>
                    <a:pt x="25" y="703631"/>
                  </a:cubicBezTo>
                  <a:cubicBezTo>
                    <a:pt x="-203" y="706603"/>
                    <a:pt x="1168" y="711632"/>
                    <a:pt x="1626" y="713918"/>
                  </a:cubicBezTo>
                  <a:cubicBezTo>
                    <a:pt x="3454" y="715518"/>
                    <a:pt x="6883" y="715290"/>
                    <a:pt x="12370" y="714147"/>
                  </a:cubicBezTo>
                  <a:cubicBezTo>
                    <a:pt x="35458" y="709117"/>
                    <a:pt x="53061" y="697916"/>
                    <a:pt x="66777" y="677113"/>
                  </a:cubicBezTo>
                  <a:cubicBezTo>
                    <a:pt x="93980" y="635508"/>
                    <a:pt x="119583" y="592760"/>
                    <a:pt x="148158" y="551841"/>
                  </a:cubicBezTo>
                  <a:cubicBezTo>
                    <a:pt x="183820" y="500634"/>
                    <a:pt x="216738" y="448056"/>
                    <a:pt x="243942" y="391821"/>
                  </a:cubicBezTo>
                  <a:cubicBezTo>
                    <a:pt x="261544" y="355702"/>
                    <a:pt x="294005" y="273177"/>
                    <a:pt x="280975" y="187681"/>
                  </a:cubicBezTo>
                  <a:cubicBezTo>
                    <a:pt x="274345" y="138989"/>
                    <a:pt x="251714" y="85496"/>
                    <a:pt x="219710" y="46863"/>
                  </a:cubicBezTo>
                  <a:close/>
                </a:path>
              </a:pathLst>
            </a:custGeom>
            <a:solidFill>
              <a:srgbClr val="FFFFFF"/>
            </a:solidFill>
            <a:ln w="2286" cap="flat">
              <a:noFill/>
              <a:prstDash val="solid"/>
              <a:miter/>
            </a:ln>
          </p:spPr>
          <p:txBody>
            <a:bodyPr rtlCol="0" anchor="ctr"/>
            <a:lstStyle/>
            <a:p>
              <a:endParaRPr lang="en-US"/>
            </a:p>
          </p:txBody>
        </p:sp>
        <p:sp>
          <p:nvSpPr>
            <p:cNvPr id="1042" name="Freeform 952">
              <a:extLst>
                <a:ext uri="{FF2B5EF4-FFF2-40B4-BE49-F238E27FC236}">
                  <a16:creationId xmlns:a16="http://schemas.microsoft.com/office/drawing/2014/main" id="{061C60AD-0656-31DF-C7E7-481DFFA0FD04}"/>
                </a:ext>
              </a:extLst>
            </p:cNvPr>
            <p:cNvSpPr/>
            <p:nvPr/>
          </p:nvSpPr>
          <p:spPr>
            <a:xfrm>
              <a:off x="8551063" y="4938445"/>
              <a:ext cx="124452" cy="163924"/>
            </a:xfrm>
            <a:custGeom>
              <a:avLst/>
              <a:gdLst>
                <a:gd name="connsiteX0" fmla="*/ 124130 w 124452"/>
                <a:gd name="connsiteY0" fmla="*/ 144475 h 163924"/>
                <a:gd name="connsiteX1" fmla="*/ 123901 w 124452"/>
                <a:gd name="connsiteY1" fmla="*/ 140132 h 163924"/>
                <a:gd name="connsiteX2" fmla="*/ 123444 w 124452"/>
                <a:gd name="connsiteY2" fmla="*/ 132131 h 163924"/>
                <a:gd name="connsiteX3" fmla="*/ 123215 w 124452"/>
                <a:gd name="connsiteY3" fmla="*/ 126873 h 163924"/>
                <a:gd name="connsiteX4" fmla="*/ 122758 w 124452"/>
                <a:gd name="connsiteY4" fmla="*/ 119786 h 163924"/>
                <a:gd name="connsiteX5" fmla="*/ 122301 w 124452"/>
                <a:gd name="connsiteY5" fmla="*/ 114071 h 163924"/>
                <a:gd name="connsiteX6" fmla="*/ 121844 w 124452"/>
                <a:gd name="connsiteY6" fmla="*/ 107670 h 163924"/>
                <a:gd name="connsiteX7" fmla="*/ 121386 w 124452"/>
                <a:gd name="connsiteY7" fmla="*/ 101498 h 163924"/>
                <a:gd name="connsiteX8" fmla="*/ 120929 w 124452"/>
                <a:gd name="connsiteY8" fmla="*/ 95555 h 163924"/>
                <a:gd name="connsiteX9" fmla="*/ 120472 w 124452"/>
                <a:gd name="connsiteY9" fmla="*/ 88925 h 163924"/>
                <a:gd name="connsiteX10" fmla="*/ 120015 w 124452"/>
                <a:gd name="connsiteY10" fmla="*/ 83896 h 163924"/>
                <a:gd name="connsiteX11" fmla="*/ 119558 w 124452"/>
                <a:gd name="connsiteY11" fmla="*/ 76352 h 163924"/>
                <a:gd name="connsiteX12" fmla="*/ 119329 w 124452"/>
                <a:gd name="connsiteY12" fmla="*/ 72695 h 163924"/>
                <a:gd name="connsiteX13" fmla="*/ 118643 w 124452"/>
                <a:gd name="connsiteY13" fmla="*/ 64008 h 163924"/>
                <a:gd name="connsiteX14" fmla="*/ 55092 w 124452"/>
                <a:gd name="connsiteY14" fmla="*/ 42062 h 163924"/>
                <a:gd name="connsiteX15" fmla="*/ 9601 w 124452"/>
                <a:gd name="connsiteY15" fmla="*/ 8915 h 163924"/>
                <a:gd name="connsiteX16" fmla="*/ 0 w 124452"/>
                <a:gd name="connsiteY16" fmla="*/ 0 h 163924"/>
                <a:gd name="connsiteX17" fmla="*/ 22860 w 124452"/>
                <a:gd name="connsiteY17" fmla="*/ 34976 h 163924"/>
                <a:gd name="connsiteX18" fmla="*/ 32004 w 124452"/>
                <a:gd name="connsiteY18" fmla="*/ 48920 h 163924"/>
                <a:gd name="connsiteX19" fmla="*/ 33375 w 124452"/>
                <a:gd name="connsiteY19" fmla="*/ 50749 h 163924"/>
                <a:gd name="connsiteX20" fmla="*/ 43891 w 124452"/>
                <a:gd name="connsiteY20" fmla="*/ 66980 h 163924"/>
                <a:gd name="connsiteX21" fmla="*/ 77724 w 124452"/>
                <a:gd name="connsiteY21" fmla="*/ 130988 h 163924"/>
                <a:gd name="connsiteX22" fmla="*/ 122758 w 124452"/>
                <a:gd name="connsiteY22" fmla="*/ 163449 h 163924"/>
                <a:gd name="connsiteX23" fmla="*/ 124358 w 124452"/>
                <a:gd name="connsiteY23" fmla="*/ 157277 h 163924"/>
                <a:gd name="connsiteX24" fmla="*/ 124130 w 124452"/>
                <a:gd name="connsiteY24" fmla="*/ 144475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4452" h="163924">
                  <a:moveTo>
                    <a:pt x="124130" y="144475"/>
                  </a:moveTo>
                  <a:cubicBezTo>
                    <a:pt x="124130" y="143103"/>
                    <a:pt x="123901" y="141503"/>
                    <a:pt x="123901" y="140132"/>
                  </a:cubicBezTo>
                  <a:cubicBezTo>
                    <a:pt x="123672" y="137388"/>
                    <a:pt x="123672" y="134874"/>
                    <a:pt x="123444" y="132131"/>
                  </a:cubicBezTo>
                  <a:cubicBezTo>
                    <a:pt x="123444" y="130302"/>
                    <a:pt x="123215" y="128702"/>
                    <a:pt x="123215" y="126873"/>
                  </a:cubicBezTo>
                  <a:cubicBezTo>
                    <a:pt x="122987" y="124587"/>
                    <a:pt x="122987" y="122072"/>
                    <a:pt x="122758" y="119786"/>
                  </a:cubicBezTo>
                  <a:cubicBezTo>
                    <a:pt x="122758" y="117957"/>
                    <a:pt x="122529" y="115900"/>
                    <a:pt x="122301" y="114071"/>
                  </a:cubicBezTo>
                  <a:cubicBezTo>
                    <a:pt x="122072" y="112014"/>
                    <a:pt x="122072" y="109728"/>
                    <a:pt x="121844" y="107670"/>
                  </a:cubicBezTo>
                  <a:cubicBezTo>
                    <a:pt x="121615" y="105613"/>
                    <a:pt x="121615" y="103556"/>
                    <a:pt x="121386" y="101498"/>
                  </a:cubicBezTo>
                  <a:cubicBezTo>
                    <a:pt x="121158" y="99441"/>
                    <a:pt x="121158" y="97612"/>
                    <a:pt x="120929" y="95555"/>
                  </a:cubicBezTo>
                  <a:cubicBezTo>
                    <a:pt x="120701" y="93269"/>
                    <a:pt x="120701" y="90983"/>
                    <a:pt x="120472" y="88925"/>
                  </a:cubicBezTo>
                  <a:cubicBezTo>
                    <a:pt x="120243" y="87325"/>
                    <a:pt x="120243" y="85496"/>
                    <a:pt x="120015" y="83896"/>
                  </a:cubicBezTo>
                  <a:cubicBezTo>
                    <a:pt x="119786" y="81381"/>
                    <a:pt x="119558" y="78867"/>
                    <a:pt x="119558" y="76352"/>
                  </a:cubicBezTo>
                  <a:cubicBezTo>
                    <a:pt x="119558" y="75209"/>
                    <a:pt x="119329" y="73838"/>
                    <a:pt x="119329" y="72695"/>
                  </a:cubicBezTo>
                  <a:cubicBezTo>
                    <a:pt x="119100" y="69723"/>
                    <a:pt x="118872" y="66980"/>
                    <a:pt x="118643" y="64008"/>
                  </a:cubicBezTo>
                  <a:cubicBezTo>
                    <a:pt x="96469" y="60350"/>
                    <a:pt x="75209" y="52578"/>
                    <a:pt x="55092" y="42062"/>
                  </a:cubicBezTo>
                  <a:cubicBezTo>
                    <a:pt x="38633" y="33375"/>
                    <a:pt x="23546" y="20802"/>
                    <a:pt x="9601" y="8915"/>
                  </a:cubicBezTo>
                  <a:cubicBezTo>
                    <a:pt x="6401" y="6172"/>
                    <a:pt x="3200" y="2972"/>
                    <a:pt x="0" y="0"/>
                  </a:cubicBezTo>
                  <a:cubicBezTo>
                    <a:pt x="7544" y="11658"/>
                    <a:pt x="15316" y="23317"/>
                    <a:pt x="22860" y="34976"/>
                  </a:cubicBezTo>
                  <a:cubicBezTo>
                    <a:pt x="25832" y="39548"/>
                    <a:pt x="29032" y="44120"/>
                    <a:pt x="32004" y="48920"/>
                  </a:cubicBezTo>
                  <a:cubicBezTo>
                    <a:pt x="32461" y="49606"/>
                    <a:pt x="32918" y="50292"/>
                    <a:pt x="33375" y="50749"/>
                  </a:cubicBezTo>
                  <a:cubicBezTo>
                    <a:pt x="36804" y="56235"/>
                    <a:pt x="40462" y="61493"/>
                    <a:pt x="43891" y="66980"/>
                  </a:cubicBezTo>
                  <a:cubicBezTo>
                    <a:pt x="56921" y="87554"/>
                    <a:pt x="66751" y="109499"/>
                    <a:pt x="77724" y="130988"/>
                  </a:cubicBezTo>
                  <a:cubicBezTo>
                    <a:pt x="86868" y="149047"/>
                    <a:pt x="97155" y="167106"/>
                    <a:pt x="122758" y="163449"/>
                  </a:cubicBezTo>
                  <a:cubicBezTo>
                    <a:pt x="123215" y="161620"/>
                    <a:pt x="124358" y="157734"/>
                    <a:pt x="124358" y="157277"/>
                  </a:cubicBezTo>
                  <a:cubicBezTo>
                    <a:pt x="124587" y="152705"/>
                    <a:pt x="124358" y="148590"/>
                    <a:pt x="124130" y="144475"/>
                  </a:cubicBezTo>
                  <a:close/>
                </a:path>
              </a:pathLst>
            </a:custGeom>
            <a:solidFill>
              <a:srgbClr val="FFFFFF"/>
            </a:solidFill>
            <a:ln w="2286" cap="flat">
              <a:noFill/>
              <a:prstDash val="solid"/>
              <a:miter/>
            </a:ln>
          </p:spPr>
          <p:txBody>
            <a:bodyPr rtlCol="0" anchor="ctr"/>
            <a:lstStyle/>
            <a:p>
              <a:endParaRPr lang="en-US"/>
            </a:p>
          </p:txBody>
        </p:sp>
        <p:sp>
          <p:nvSpPr>
            <p:cNvPr id="1043" name="Freeform 953">
              <a:extLst>
                <a:ext uri="{FF2B5EF4-FFF2-40B4-BE49-F238E27FC236}">
                  <a16:creationId xmlns:a16="http://schemas.microsoft.com/office/drawing/2014/main" id="{B3B948B5-D702-3903-6572-4D6A788500AB}"/>
                </a:ext>
              </a:extLst>
            </p:cNvPr>
            <p:cNvSpPr/>
            <p:nvPr/>
          </p:nvSpPr>
          <p:spPr>
            <a:xfrm>
              <a:off x="8053969" y="4612547"/>
              <a:ext cx="150328" cy="146779"/>
            </a:xfrm>
            <a:custGeom>
              <a:avLst/>
              <a:gdLst>
                <a:gd name="connsiteX0" fmla="*/ 82185 w 150328"/>
                <a:gd name="connsiteY0" fmla="*/ 145990 h 146779"/>
                <a:gd name="connsiteX1" fmla="*/ 134991 w 150328"/>
                <a:gd name="connsiteY1" fmla="*/ 117643 h 146779"/>
                <a:gd name="connsiteX2" fmla="*/ 126305 w 150328"/>
                <a:gd name="connsiteY2" fmla="*/ 17288 h 146779"/>
                <a:gd name="connsiteX3" fmla="*/ 26406 w 150328"/>
                <a:gd name="connsiteY3" fmla="*/ 18202 h 146779"/>
                <a:gd name="connsiteX4" fmla="*/ 8804 w 150328"/>
                <a:gd name="connsiteY4" fmla="*/ 105527 h 146779"/>
                <a:gd name="connsiteX5" fmla="*/ 82185 w 150328"/>
                <a:gd name="connsiteY5" fmla="*/ 145990 h 146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28" h="146779">
                  <a:moveTo>
                    <a:pt x="82185" y="145990"/>
                  </a:moveTo>
                  <a:cubicBezTo>
                    <a:pt x="105502" y="143246"/>
                    <a:pt x="119218" y="137989"/>
                    <a:pt x="134991" y="117643"/>
                  </a:cubicBezTo>
                  <a:cubicBezTo>
                    <a:pt x="155108" y="91354"/>
                    <a:pt x="158537" y="35347"/>
                    <a:pt x="126305" y="17288"/>
                  </a:cubicBezTo>
                  <a:cubicBezTo>
                    <a:pt x="91786" y="-5572"/>
                    <a:pt x="55439" y="-6258"/>
                    <a:pt x="26406" y="18202"/>
                  </a:cubicBezTo>
                  <a:cubicBezTo>
                    <a:pt x="1489" y="44034"/>
                    <a:pt x="-8798" y="72152"/>
                    <a:pt x="8804" y="105527"/>
                  </a:cubicBezTo>
                  <a:cubicBezTo>
                    <a:pt x="25949" y="131359"/>
                    <a:pt x="43551" y="151019"/>
                    <a:pt x="82185" y="145990"/>
                  </a:cubicBezTo>
                  <a:close/>
                </a:path>
              </a:pathLst>
            </a:custGeom>
            <a:solidFill>
              <a:srgbClr val="FFFFFF"/>
            </a:solidFill>
            <a:ln w="2286" cap="flat">
              <a:noFill/>
              <a:prstDash val="solid"/>
              <a:miter/>
            </a:ln>
          </p:spPr>
          <p:txBody>
            <a:bodyPr rtlCol="0" anchor="ctr"/>
            <a:lstStyle/>
            <a:p>
              <a:endParaRPr lang="en-US"/>
            </a:p>
          </p:txBody>
        </p:sp>
        <p:sp>
          <p:nvSpPr>
            <p:cNvPr id="1044" name="Freeform 954">
              <a:extLst>
                <a:ext uri="{FF2B5EF4-FFF2-40B4-BE49-F238E27FC236}">
                  <a16:creationId xmlns:a16="http://schemas.microsoft.com/office/drawing/2014/main" id="{5EC37F4A-6EA2-6BEC-E6F1-7D2F31646C86}"/>
                </a:ext>
              </a:extLst>
            </p:cNvPr>
            <p:cNvSpPr/>
            <p:nvPr/>
          </p:nvSpPr>
          <p:spPr>
            <a:xfrm>
              <a:off x="8633359" y="5223052"/>
              <a:ext cx="210769" cy="55978"/>
            </a:xfrm>
            <a:custGeom>
              <a:avLst/>
              <a:gdLst>
                <a:gd name="connsiteX0" fmla="*/ 0 w 210769"/>
                <a:gd name="connsiteY0" fmla="*/ 0 h 55978"/>
                <a:gd name="connsiteX1" fmla="*/ 11201 w 210769"/>
                <a:gd name="connsiteY1" fmla="*/ 36347 h 55978"/>
                <a:gd name="connsiteX2" fmla="*/ 61036 w 210769"/>
                <a:gd name="connsiteY2" fmla="*/ 53721 h 55978"/>
                <a:gd name="connsiteX3" fmla="*/ 158648 w 210769"/>
                <a:gd name="connsiteY3" fmla="*/ 53721 h 55978"/>
                <a:gd name="connsiteX4" fmla="*/ 210769 w 210769"/>
                <a:gd name="connsiteY4" fmla="*/ 1371 h 55978"/>
                <a:gd name="connsiteX5" fmla="*/ 105384 w 210769"/>
                <a:gd name="connsiteY5" fmla="*/ 15773 h 55978"/>
                <a:gd name="connsiteX6" fmla="*/ 0 w 210769"/>
                <a:gd name="connsiteY6" fmla="*/ 0 h 55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769" h="55978">
                  <a:moveTo>
                    <a:pt x="0" y="0"/>
                  </a:moveTo>
                  <a:cubicBezTo>
                    <a:pt x="0" y="14630"/>
                    <a:pt x="2514" y="28346"/>
                    <a:pt x="11201" y="36347"/>
                  </a:cubicBezTo>
                  <a:cubicBezTo>
                    <a:pt x="23317" y="47320"/>
                    <a:pt x="42519" y="52578"/>
                    <a:pt x="61036" y="53721"/>
                  </a:cubicBezTo>
                  <a:cubicBezTo>
                    <a:pt x="95555" y="56007"/>
                    <a:pt x="124587" y="57378"/>
                    <a:pt x="158648" y="53721"/>
                  </a:cubicBezTo>
                  <a:cubicBezTo>
                    <a:pt x="186995" y="50749"/>
                    <a:pt x="206654" y="39319"/>
                    <a:pt x="210769" y="1371"/>
                  </a:cubicBezTo>
                  <a:cubicBezTo>
                    <a:pt x="175336" y="13030"/>
                    <a:pt x="140132" y="12573"/>
                    <a:pt x="105384" y="15773"/>
                  </a:cubicBezTo>
                  <a:cubicBezTo>
                    <a:pt x="69037" y="18974"/>
                    <a:pt x="35661" y="5258"/>
                    <a:pt x="0" y="0"/>
                  </a:cubicBezTo>
                  <a:close/>
                </a:path>
              </a:pathLst>
            </a:custGeom>
            <a:solidFill>
              <a:srgbClr val="28AAE3"/>
            </a:solidFill>
            <a:ln w="2286" cap="flat">
              <a:noFill/>
              <a:prstDash val="solid"/>
              <a:miter/>
            </a:ln>
          </p:spPr>
          <p:txBody>
            <a:bodyPr rtlCol="0" anchor="ctr"/>
            <a:lstStyle/>
            <a:p>
              <a:endParaRPr lang="en-US"/>
            </a:p>
          </p:txBody>
        </p:sp>
        <p:sp>
          <p:nvSpPr>
            <p:cNvPr id="1045" name="Freeform 955">
              <a:extLst>
                <a:ext uri="{FF2B5EF4-FFF2-40B4-BE49-F238E27FC236}">
                  <a16:creationId xmlns:a16="http://schemas.microsoft.com/office/drawing/2014/main" id="{21E48CB3-DB7D-DAE9-6104-7D2CE65A351C}"/>
                </a:ext>
              </a:extLst>
            </p:cNvPr>
            <p:cNvSpPr/>
            <p:nvPr/>
          </p:nvSpPr>
          <p:spPr>
            <a:xfrm>
              <a:off x="8014648" y="4768617"/>
              <a:ext cx="271771" cy="468507"/>
            </a:xfrm>
            <a:custGeom>
              <a:avLst/>
              <a:gdLst>
                <a:gd name="connsiteX0" fmla="*/ 170883 w 271771"/>
                <a:gd name="connsiteY0" fmla="*/ 19180 h 468507"/>
                <a:gd name="connsiteX1" fmla="*/ 107333 w 271771"/>
                <a:gd name="connsiteY1" fmla="*/ 1350 h 468507"/>
                <a:gd name="connsiteX2" fmla="*/ 33952 w 271771"/>
                <a:gd name="connsiteY2" fmla="*/ 55071 h 468507"/>
                <a:gd name="connsiteX3" fmla="*/ 22979 w 271771"/>
                <a:gd name="connsiteY3" fmla="*/ 95304 h 468507"/>
                <a:gd name="connsiteX4" fmla="*/ 119 w 271771"/>
                <a:gd name="connsiteY4" fmla="*/ 240008 h 468507"/>
                <a:gd name="connsiteX5" fmla="*/ 15207 w 271771"/>
                <a:gd name="connsiteY5" fmla="*/ 268126 h 468507"/>
                <a:gd name="connsiteX6" fmla="*/ 27323 w 271771"/>
                <a:gd name="connsiteY6" fmla="*/ 262182 h 468507"/>
                <a:gd name="connsiteX7" fmla="*/ 41039 w 271771"/>
                <a:gd name="connsiteY7" fmla="*/ 135538 h 468507"/>
                <a:gd name="connsiteX8" fmla="*/ 41953 w 271771"/>
                <a:gd name="connsiteY8" fmla="*/ 117936 h 468507"/>
                <a:gd name="connsiteX9" fmla="*/ 48582 w 271771"/>
                <a:gd name="connsiteY9" fmla="*/ 111078 h 468507"/>
                <a:gd name="connsiteX10" fmla="*/ 52697 w 271771"/>
                <a:gd name="connsiteY10" fmla="*/ 117936 h 468507"/>
                <a:gd name="connsiteX11" fmla="*/ 51326 w 271771"/>
                <a:gd name="connsiteY11" fmla="*/ 141939 h 468507"/>
                <a:gd name="connsiteX12" fmla="*/ 41267 w 271771"/>
                <a:gd name="connsiteY12" fmla="*/ 233607 h 468507"/>
                <a:gd name="connsiteX13" fmla="*/ 29380 w 271771"/>
                <a:gd name="connsiteY13" fmla="*/ 367110 h 468507"/>
                <a:gd name="connsiteX14" fmla="*/ 20465 w 271771"/>
                <a:gd name="connsiteY14" fmla="*/ 443691 h 468507"/>
                <a:gd name="connsiteX15" fmla="*/ 43096 w 271771"/>
                <a:gd name="connsiteY15" fmla="*/ 468151 h 468507"/>
                <a:gd name="connsiteX16" fmla="*/ 68699 w 271771"/>
                <a:gd name="connsiteY16" fmla="*/ 448034 h 468507"/>
                <a:gd name="connsiteX17" fmla="*/ 104361 w 271771"/>
                <a:gd name="connsiteY17" fmla="*/ 275670 h 468507"/>
                <a:gd name="connsiteX18" fmla="*/ 121049 w 271771"/>
                <a:gd name="connsiteY18" fmla="*/ 260353 h 468507"/>
                <a:gd name="connsiteX19" fmla="*/ 132479 w 271771"/>
                <a:gd name="connsiteY19" fmla="*/ 274069 h 468507"/>
                <a:gd name="connsiteX20" fmla="*/ 148023 w 271771"/>
                <a:gd name="connsiteY20" fmla="*/ 431118 h 468507"/>
                <a:gd name="connsiteX21" fmla="*/ 190314 w 271771"/>
                <a:gd name="connsiteY21" fmla="*/ 464950 h 468507"/>
                <a:gd name="connsiteX22" fmla="*/ 203345 w 271771"/>
                <a:gd name="connsiteY22" fmla="*/ 446205 h 468507"/>
                <a:gd name="connsiteX23" fmla="*/ 201744 w 271771"/>
                <a:gd name="connsiteY23" fmla="*/ 408943 h 468507"/>
                <a:gd name="connsiteX24" fmla="*/ 188486 w 271771"/>
                <a:gd name="connsiteY24" fmla="*/ 185830 h 468507"/>
                <a:gd name="connsiteX25" fmla="*/ 179799 w 271771"/>
                <a:gd name="connsiteY25" fmla="*/ 104905 h 468507"/>
                <a:gd name="connsiteX26" fmla="*/ 206774 w 271771"/>
                <a:gd name="connsiteY26" fmla="*/ 147425 h 468507"/>
                <a:gd name="connsiteX27" fmla="*/ 240149 w 271771"/>
                <a:gd name="connsiteY27" fmla="*/ 232236 h 468507"/>
                <a:gd name="connsiteX28" fmla="*/ 243578 w 271771"/>
                <a:gd name="connsiteY28" fmla="*/ 240237 h 468507"/>
                <a:gd name="connsiteX29" fmla="*/ 267810 w 271771"/>
                <a:gd name="connsiteY29" fmla="*/ 241608 h 468507"/>
                <a:gd name="connsiteX30" fmla="*/ 269639 w 271771"/>
                <a:gd name="connsiteY30" fmla="*/ 214405 h 468507"/>
                <a:gd name="connsiteX31" fmla="*/ 170883 w 271771"/>
                <a:gd name="connsiteY31" fmla="*/ 19180 h 46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1771" h="468507">
                  <a:moveTo>
                    <a:pt x="170883" y="19180"/>
                  </a:moveTo>
                  <a:cubicBezTo>
                    <a:pt x="156253" y="5464"/>
                    <a:pt x="156482" y="-3222"/>
                    <a:pt x="107333" y="1350"/>
                  </a:cubicBezTo>
                  <a:cubicBezTo>
                    <a:pt x="58869" y="-6194"/>
                    <a:pt x="41496" y="18723"/>
                    <a:pt x="33952" y="55071"/>
                  </a:cubicBezTo>
                  <a:cubicBezTo>
                    <a:pt x="30980" y="68787"/>
                    <a:pt x="26180" y="81817"/>
                    <a:pt x="22979" y="95304"/>
                  </a:cubicBezTo>
                  <a:cubicBezTo>
                    <a:pt x="13378" y="138281"/>
                    <a:pt x="-1481" y="229035"/>
                    <a:pt x="119" y="240008"/>
                  </a:cubicBezTo>
                  <a:cubicBezTo>
                    <a:pt x="-109" y="267669"/>
                    <a:pt x="11092" y="266297"/>
                    <a:pt x="15207" y="268126"/>
                  </a:cubicBezTo>
                  <a:cubicBezTo>
                    <a:pt x="21150" y="270869"/>
                    <a:pt x="26865" y="271555"/>
                    <a:pt x="27323" y="262182"/>
                  </a:cubicBezTo>
                  <a:cubicBezTo>
                    <a:pt x="29151" y="219663"/>
                    <a:pt x="36238" y="177829"/>
                    <a:pt x="41039" y="135538"/>
                  </a:cubicBezTo>
                  <a:cubicBezTo>
                    <a:pt x="41724" y="129823"/>
                    <a:pt x="41267" y="123879"/>
                    <a:pt x="41953" y="117936"/>
                  </a:cubicBezTo>
                  <a:cubicBezTo>
                    <a:pt x="42410" y="114507"/>
                    <a:pt x="43782" y="110392"/>
                    <a:pt x="48582" y="111078"/>
                  </a:cubicBezTo>
                  <a:cubicBezTo>
                    <a:pt x="52240" y="111535"/>
                    <a:pt x="52697" y="114964"/>
                    <a:pt x="52697" y="117936"/>
                  </a:cubicBezTo>
                  <a:cubicBezTo>
                    <a:pt x="52469" y="125937"/>
                    <a:pt x="52697" y="134166"/>
                    <a:pt x="51326" y="141939"/>
                  </a:cubicBezTo>
                  <a:cubicBezTo>
                    <a:pt x="46068" y="172342"/>
                    <a:pt x="43096" y="202975"/>
                    <a:pt x="41267" y="233607"/>
                  </a:cubicBezTo>
                  <a:cubicBezTo>
                    <a:pt x="38753" y="278184"/>
                    <a:pt x="34181" y="322761"/>
                    <a:pt x="29380" y="367110"/>
                  </a:cubicBezTo>
                  <a:cubicBezTo>
                    <a:pt x="26637" y="392484"/>
                    <a:pt x="22065" y="407115"/>
                    <a:pt x="20465" y="443691"/>
                  </a:cubicBezTo>
                  <a:cubicBezTo>
                    <a:pt x="20922" y="465408"/>
                    <a:pt x="28923" y="465865"/>
                    <a:pt x="43096" y="468151"/>
                  </a:cubicBezTo>
                  <a:cubicBezTo>
                    <a:pt x="55898" y="470208"/>
                    <a:pt x="63213" y="463350"/>
                    <a:pt x="68699" y="448034"/>
                  </a:cubicBezTo>
                  <a:cubicBezTo>
                    <a:pt x="86073" y="398885"/>
                    <a:pt x="102532" y="283671"/>
                    <a:pt x="104361" y="275670"/>
                  </a:cubicBezTo>
                  <a:cubicBezTo>
                    <a:pt x="106418" y="267211"/>
                    <a:pt x="112133" y="261268"/>
                    <a:pt x="121049" y="260353"/>
                  </a:cubicBezTo>
                  <a:cubicBezTo>
                    <a:pt x="130421" y="259439"/>
                    <a:pt x="129735" y="268812"/>
                    <a:pt x="132479" y="274069"/>
                  </a:cubicBezTo>
                  <a:cubicBezTo>
                    <a:pt x="134765" y="278413"/>
                    <a:pt x="144823" y="408029"/>
                    <a:pt x="148023" y="431118"/>
                  </a:cubicBezTo>
                  <a:cubicBezTo>
                    <a:pt x="152595" y="465865"/>
                    <a:pt x="156482" y="471808"/>
                    <a:pt x="190314" y="464950"/>
                  </a:cubicBezTo>
                  <a:cubicBezTo>
                    <a:pt x="200830" y="462893"/>
                    <a:pt x="203802" y="456721"/>
                    <a:pt x="203345" y="446205"/>
                  </a:cubicBezTo>
                  <a:cubicBezTo>
                    <a:pt x="203116" y="433861"/>
                    <a:pt x="202430" y="421288"/>
                    <a:pt x="201744" y="408943"/>
                  </a:cubicBezTo>
                  <a:cubicBezTo>
                    <a:pt x="198544" y="360709"/>
                    <a:pt x="191229" y="212119"/>
                    <a:pt x="188486" y="185830"/>
                  </a:cubicBezTo>
                  <a:cubicBezTo>
                    <a:pt x="185514" y="158626"/>
                    <a:pt x="178884" y="106277"/>
                    <a:pt x="179799" y="104905"/>
                  </a:cubicBezTo>
                  <a:cubicBezTo>
                    <a:pt x="181628" y="101705"/>
                    <a:pt x="199458" y="128680"/>
                    <a:pt x="206774" y="147425"/>
                  </a:cubicBezTo>
                  <a:cubicBezTo>
                    <a:pt x="217518" y="175543"/>
                    <a:pt x="233977" y="202518"/>
                    <a:pt x="240149" y="232236"/>
                  </a:cubicBezTo>
                  <a:cubicBezTo>
                    <a:pt x="240835" y="234979"/>
                    <a:pt x="241978" y="237722"/>
                    <a:pt x="243578" y="240237"/>
                  </a:cubicBezTo>
                  <a:cubicBezTo>
                    <a:pt x="249293" y="249838"/>
                    <a:pt x="260723" y="250295"/>
                    <a:pt x="267810" y="241608"/>
                  </a:cubicBezTo>
                  <a:cubicBezTo>
                    <a:pt x="274668" y="233379"/>
                    <a:pt x="270782" y="223777"/>
                    <a:pt x="269639" y="214405"/>
                  </a:cubicBezTo>
                  <a:cubicBezTo>
                    <a:pt x="259809" y="137824"/>
                    <a:pt x="228262" y="72216"/>
                    <a:pt x="170883" y="19180"/>
                  </a:cubicBezTo>
                  <a:close/>
                </a:path>
              </a:pathLst>
            </a:custGeom>
            <a:solidFill>
              <a:srgbClr val="FFFFFF"/>
            </a:solidFill>
            <a:ln w="2286" cap="flat">
              <a:noFill/>
              <a:prstDash val="solid"/>
              <a:miter/>
            </a:ln>
          </p:spPr>
          <p:txBody>
            <a:bodyPr rtlCol="0" anchor="ctr"/>
            <a:lstStyle/>
            <a:p>
              <a:endParaRPr lang="en-US" dirty="0"/>
            </a:p>
          </p:txBody>
        </p:sp>
        <p:sp>
          <p:nvSpPr>
            <p:cNvPr id="1046" name="Freeform 956">
              <a:extLst>
                <a:ext uri="{FF2B5EF4-FFF2-40B4-BE49-F238E27FC236}">
                  <a16:creationId xmlns:a16="http://schemas.microsoft.com/office/drawing/2014/main" id="{2AF6331C-E754-9720-AFE5-582D02E79464}"/>
                </a:ext>
              </a:extLst>
            </p:cNvPr>
            <p:cNvSpPr/>
            <p:nvPr/>
          </p:nvSpPr>
          <p:spPr>
            <a:xfrm>
              <a:off x="8466054" y="4373038"/>
              <a:ext cx="191301" cy="271405"/>
            </a:xfrm>
            <a:custGeom>
              <a:avLst/>
              <a:gdLst>
                <a:gd name="connsiteX0" fmla="*/ 190394 w 191301"/>
                <a:gd name="connsiteY0" fmla="*/ 766 h 271405"/>
                <a:gd name="connsiteX1" fmla="*/ 124329 w 191301"/>
                <a:gd name="connsiteY1" fmla="*/ 26369 h 271405"/>
                <a:gd name="connsiteX2" fmla="*/ 199 w 191301"/>
                <a:gd name="connsiteY2" fmla="*/ 270285 h 271405"/>
                <a:gd name="connsiteX3" fmla="*/ 63750 w 191301"/>
                <a:gd name="connsiteY3" fmla="*/ 125353 h 271405"/>
                <a:gd name="connsiteX4" fmla="*/ 190394 w 191301"/>
                <a:gd name="connsiteY4" fmla="*/ 766 h 271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301" h="271405">
                  <a:moveTo>
                    <a:pt x="190394" y="766"/>
                  </a:moveTo>
                  <a:cubicBezTo>
                    <a:pt x="199767" y="-4721"/>
                    <a:pt x="133702" y="20882"/>
                    <a:pt x="124329" y="26369"/>
                  </a:cubicBezTo>
                  <a:cubicBezTo>
                    <a:pt x="104441" y="37799"/>
                    <a:pt x="-5287" y="110036"/>
                    <a:pt x="199" y="270285"/>
                  </a:cubicBezTo>
                  <a:cubicBezTo>
                    <a:pt x="656" y="281029"/>
                    <a:pt x="10258" y="213135"/>
                    <a:pt x="63750" y="125353"/>
                  </a:cubicBezTo>
                  <a:cubicBezTo>
                    <a:pt x="103298" y="61116"/>
                    <a:pt x="172792" y="11053"/>
                    <a:pt x="190394" y="766"/>
                  </a:cubicBezTo>
                  <a:close/>
                </a:path>
              </a:pathLst>
            </a:custGeom>
            <a:solidFill>
              <a:srgbClr val="FFFFFF"/>
            </a:solidFill>
            <a:ln w="2286" cap="flat">
              <a:noFill/>
              <a:prstDash val="solid"/>
              <a:miter/>
            </a:ln>
          </p:spPr>
          <p:txBody>
            <a:bodyPr rtlCol="0" anchor="ctr"/>
            <a:lstStyle/>
            <a:p>
              <a:endParaRPr lang="en-US"/>
            </a:p>
          </p:txBody>
        </p:sp>
        <p:sp>
          <p:nvSpPr>
            <p:cNvPr id="1047" name="Freeform 957">
              <a:extLst>
                <a:ext uri="{FF2B5EF4-FFF2-40B4-BE49-F238E27FC236}">
                  <a16:creationId xmlns:a16="http://schemas.microsoft.com/office/drawing/2014/main" id="{D2957745-EECE-0B73-7FA7-F5BBAC582A14}"/>
                </a:ext>
              </a:extLst>
            </p:cNvPr>
            <p:cNvSpPr/>
            <p:nvPr/>
          </p:nvSpPr>
          <p:spPr>
            <a:xfrm>
              <a:off x="8768919" y="5094351"/>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457"/>
                    <a:pt x="0" y="229"/>
                    <a:pt x="0" y="0"/>
                  </a:cubicBezTo>
                  <a:close/>
                </a:path>
              </a:pathLst>
            </a:custGeom>
            <a:solidFill>
              <a:srgbClr val="000000"/>
            </a:solidFill>
            <a:ln w="2286" cap="flat">
              <a:noFill/>
              <a:prstDash val="solid"/>
              <a:miter/>
            </a:ln>
          </p:spPr>
          <p:txBody>
            <a:bodyPr rtlCol="0" anchor="ctr"/>
            <a:lstStyle/>
            <a:p>
              <a:endParaRPr lang="en-US"/>
            </a:p>
          </p:txBody>
        </p:sp>
        <p:sp>
          <p:nvSpPr>
            <p:cNvPr id="1048" name="Freeform 958">
              <a:extLst>
                <a:ext uri="{FF2B5EF4-FFF2-40B4-BE49-F238E27FC236}">
                  <a16:creationId xmlns:a16="http://schemas.microsoft.com/office/drawing/2014/main" id="{572094A2-7CB0-2E64-CE51-3578591D85CC}"/>
                </a:ext>
              </a:extLst>
            </p:cNvPr>
            <p:cNvSpPr/>
            <p:nvPr/>
          </p:nvSpPr>
          <p:spPr>
            <a:xfrm>
              <a:off x="8768233" y="509800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49" name="Freeform 959">
              <a:extLst>
                <a:ext uri="{FF2B5EF4-FFF2-40B4-BE49-F238E27FC236}">
                  <a16:creationId xmlns:a16="http://schemas.microsoft.com/office/drawing/2014/main" id="{EB3633F4-B857-92E6-9BFB-48395B2DCC41}"/>
                </a:ext>
              </a:extLst>
            </p:cNvPr>
            <p:cNvSpPr/>
            <p:nvPr/>
          </p:nvSpPr>
          <p:spPr>
            <a:xfrm>
              <a:off x="8767548" y="5100751"/>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0" name="Freeform 960">
              <a:extLst>
                <a:ext uri="{FF2B5EF4-FFF2-40B4-BE49-F238E27FC236}">
                  <a16:creationId xmlns:a16="http://schemas.microsoft.com/office/drawing/2014/main" id="{FCA6C0BA-EA0E-5B21-C3C3-E359F71F7A3D}"/>
                </a:ext>
              </a:extLst>
            </p:cNvPr>
            <p:cNvSpPr/>
            <p:nvPr/>
          </p:nvSpPr>
          <p:spPr>
            <a:xfrm>
              <a:off x="8769376" y="509092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1051" name="Freeform 961">
              <a:extLst>
                <a:ext uri="{FF2B5EF4-FFF2-40B4-BE49-F238E27FC236}">
                  <a16:creationId xmlns:a16="http://schemas.microsoft.com/office/drawing/2014/main" id="{31C991B0-441F-E1D8-49BC-C1A460E12FDF}"/>
                </a:ext>
              </a:extLst>
            </p:cNvPr>
            <p:cNvSpPr/>
            <p:nvPr/>
          </p:nvSpPr>
          <p:spPr>
            <a:xfrm>
              <a:off x="8766176" y="5103952"/>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9"/>
                    <a:pt x="0" y="0"/>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1052" name="Freeform 962">
              <a:extLst>
                <a:ext uri="{FF2B5EF4-FFF2-40B4-BE49-F238E27FC236}">
                  <a16:creationId xmlns:a16="http://schemas.microsoft.com/office/drawing/2014/main" id="{C661D322-AE48-C9EE-854B-B0D73CC2F018}"/>
                </a:ext>
              </a:extLst>
            </p:cNvPr>
            <p:cNvSpPr/>
            <p:nvPr/>
          </p:nvSpPr>
          <p:spPr>
            <a:xfrm>
              <a:off x="8769148" y="5092750"/>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457"/>
                    <a:pt x="0" y="457"/>
                  </a:cubicBezTo>
                  <a:cubicBezTo>
                    <a:pt x="0" y="228"/>
                    <a:pt x="0" y="228"/>
                    <a:pt x="0" y="0"/>
                  </a:cubicBezTo>
                  <a:close/>
                </a:path>
              </a:pathLst>
            </a:custGeom>
            <a:solidFill>
              <a:srgbClr val="000000"/>
            </a:solidFill>
            <a:ln w="2286" cap="flat">
              <a:noFill/>
              <a:prstDash val="solid"/>
              <a:miter/>
            </a:ln>
          </p:spPr>
          <p:txBody>
            <a:bodyPr rtlCol="0" anchor="ctr"/>
            <a:lstStyle/>
            <a:p>
              <a:endParaRPr lang="en-US"/>
            </a:p>
          </p:txBody>
        </p:sp>
        <p:sp>
          <p:nvSpPr>
            <p:cNvPr id="1053" name="Freeform 963">
              <a:extLst>
                <a:ext uri="{FF2B5EF4-FFF2-40B4-BE49-F238E27FC236}">
                  <a16:creationId xmlns:a16="http://schemas.microsoft.com/office/drawing/2014/main" id="{652CA6F9-4FF2-9C3E-CE0C-0F9C3DA364AD}"/>
                </a:ext>
              </a:extLst>
            </p:cNvPr>
            <p:cNvSpPr/>
            <p:nvPr/>
          </p:nvSpPr>
          <p:spPr>
            <a:xfrm>
              <a:off x="8767090" y="5101894"/>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8"/>
                    <a:pt x="0" y="0"/>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1054" name="Freeform 964">
              <a:extLst>
                <a:ext uri="{FF2B5EF4-FFF2-40B4-BE49-F238E27FC236}">
                  <a16:creationId xmlns:a16="http://schemas.microsoft.com/office/drawing/2014/main" id="{2C8FBAA7-F890-CAF4-12E3-D8EDCBEE08A1}"/>
                </a:ext>
              </a:extLst>
            </p:cNvPr>
            <p:cNvSpPr/>
            <p:nvPr/>
          </p:nvSpPr>
          <p:spPr>
            <a:xfrm>
              <a:off x="8764176" y="5106466"/>
              <a:ext cx="171" cy="2286"/>
            </a:xfrm>
            <a:custGeom>
              <a:avLst/>
              <a:gdLst>
                <a:gd name="connsiteX0" fmla="*/ 172 w 171"/>
                <a:gd name="connsiteY0" fmla="*/ 0 h 2286"/>
                <a:gd name="connsiteX1" fmla="*/ 172 w 171"/>
                <a:gd name="connsiteY1" fmla="*/ 0 h 2286"/>
                <a:gd name="connsiteX2" fmla="*/ 172 w 171"/>
                <a:gd name="connsiteY2" fmla="*/ 0 h 2286"/>
              </a:gdLst>
              <a:ahLst/>
              <a:cxnLst>
                <a:cxn ang="0">
                  <a:pos x="connsiteX0" y="connsiteY0"/>
                </a:cxn>
                <a:cxn ang="0">
                  <a:pos x="connsiteX1" y="connsiteY1"/>
                </a:cxn>
                <a:cxn ang="0">
                  <a:pos x="connsiteX2" y="connsiteY2"/>
                </a:cxn>
              </a:cxnLst>
              <a:rect l="l" t="t" r="r" b="b"/>
              <a:pathLst>
                <a:path w="171" h="2286">
                  <a:moveTo>
                    <a:pt x="172" y="0"/>
                  </a:moveTo>
                  <a:cubicBezTo>
                    <a:pt x="-57" y="0"/>
                    <a:pt x="-57" y="0"/>
                    <a:pt x="172" y="0"/>
                  </a:cubicBezTo>
                  <a:cubicBezTo>
                    <a:pt x="-57" y="0"/>
                    <a:pt x="-57" y="0"/>
                    <a:pt x="172" y="0"/>
                  </a:cubicBezTo>
                  <a:close/>
                </a:path>
              </a:pathLst>
            </a:custGeom>
            <a:solidFill>
              <a:srgbClr val="000000"/>
            </a:solidFill>
            <a:ln w="2286" cap="flat">
              <a:noFill/>
              <a:prstDash val="solid"/>
              <a:miter/>
            </a:ln>
          </p:spPr>
          <p:txBody>
            <a:bodyPr rtlCol="0" anchor="ctr"/>
            <a:lstStyle/>
            <a:p>
              <a:endParaRPr lang="en-US"/>
            </a:p>
          </p:txBody>
        </p:sp>
        <p:sp>
          <p:nvSpPr>
            <p:cNvPr id="1055" name="Freeform 965">
              <a:extLst>
                <a:ext uri="{FF2B5EF4-FFF2-40B4-BE49-F238E27FC236}">
                  <a16:creationId xmlns:a16="http://schemas.microsoft.com/office/drawing/2014/main" id="{96E8D5F6-726B-ED7E-AA31-D25ECAF6F4FB}"/>
                </a:ext>
              </a:extLst>
            </p:cNvPr>
            <p:cNvSpPr/>
            <p:nvPr/>
          </p:nvSpPr>
          <p:spPr>
            <a:xfrm>
              <a:off x="8768462" y="5096179"/>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1056" name="Freeform 966">
              <a:extLst>
                <a:ext uri="{FF2B5EF4-FFF2-40B4-BE49-F238E27FC236}">
                  <a16:creationId xmlns:a16="http://schemas.microsoft.com/office/drawing/2014/main" id="{D2F115AD-2585-1141-7CBF-F30F8D524C28}"/>
                </a:ext>
              </a:extLst>
            </p:cNvPr>
            <p:cNvSpPr/>
            <p:nvPr/>
          </p:nvSpPr>
          <p:spPr>
            <a:xfrm>
              <a:off x="8763433" y="5107152"/>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7" name="Freeform 967">
              <a:extLst>
                <a:ext uri="{FF2B5EF4-FFF2-40B4-BE49-F238E27FC236}">
                  <a16:creationId xmlns:a16="http://schemas.microsoft.com/office/drawing/2014/main" id="{45C13ED9-4618-B93D-CE0F-D3C39FA7E146}"/>
                </a:ext>
              </a:extLst>
            </p:cNvPr>
            <p:cNvSpPr/>
            <p:nvPr/>
          </p:nvSpPr>
          <p:spPr>
            <a:xfrm>
              <a:off x="8004037" y="4330236"/>
              <a:ext cx="1072653" cy="961897"/>
            </a:xfrm>
            <a:custGeom>
              <a:avLst/>
              <a:gdLst>
                <a:gd name="connsiteX0" fmla="*/ 928559 w 1072653"/>
                <a:gd name="connsiteY0" fmla="*/ 39909 h 961897"/>
                <a:gd name="connsiteX1" fmla="*/ 710704 w 1072653"/>
                <a:gd name="connsiteY1" fmla="*/ 1505 h 961897"/>
                <a:gd name="connsiteX2" fmla="*/ 510679 w 1072653"/>
                <a:gd name="connsiteY2" fmla="*/ 91344 h 961897"/>
                <a:gd name="connsiteX3" fmla="*/ 433412 w 1072653"/>
                <a:gd name="connsiteY3" fmla="*/ 388296 h 961897"/>
                <a:gd name="connsiteX4" fmla="*/ 489876 w 1072653"/>
                <a:gd name="connsiteY4" fmla="*/ 535514 h 961897"/>
                <a:gd name="connsiteX5" fmla="*/ 571943 w 1072653"/>
                <a:gd name="connsiteY5" fmla="*/ 668102 h 961897"/>
                <a:gd name="connsiteX6" fmla="*/ 614920 w 1072653"/>
                <a:gd name="connsiteY6" fmla="*/ 749712 h 961897"/>
                <a:gd name="connsiteX7" fmla="*/ 612177 w 1072653"/>
                <a:gd name="connsiteY7" fmla="*/ 766857 h 961897"/>
                <a:gd name="connsiteX8" fmla="*/ 605319 w 1072653"/>
                <a:gd name="connsiteY8" fmla="*/ 786974 h 961897"/>
                <a:gd name="connsiteX9" fmla="*/ 608062 w 1072653"/>
                <a:gd name="connsiteY9" fmla="*/ 832923 h 961897"/>
                <a:gd name="connsiteX10" fmla="*/ 621092 w 1072653"/>
                <a:gd name="connsiteY10" fmla="*/ 925963 h 961897"/>
                <a:gd name="connsiteX11" fmla="*/ 473645 w 1072653"/>
                <a:gd name="connsiteY11" fmla="*/ 892587 h 961897"/>
                <a:gd name="connsiteX12" fmla="*/ 438441 w 1072653"/>
                <a:gd name="connsiteY12" fmla="*/ 840009 h 961897"/>
                <a:gd name="connsiteX13" fmla="*/ 373747 w 1072653"/>
                <a:gd name="connsiteY13" fmla="*/ 845724 h 961897"/>
                <a:gd name="connsiteX14" fmla="*/ 350659 w 1072653"/>
                <a:gd name="connsiteY14" fmla="*/ 872470 h 961897"/>
                <a:gd name="connsiteX15" fmla="*/ 371233 w 1072653"/>
                <a:gd name="connsiteY15" fmla="*/ 903789 h 961897"/>
                <a:gd name="connsiteX16" fmla="*/ 421982 w 1072653"/>
                <a:gd name="connsiteY16" fmla="*/ 911104 h 961897"/>
                <a:gd name="connsiteX17" fmla="*/ 338543 w 1072653"/>
                <a:gd name="connsiteY17" fmla="*/ 924363 h 961897"/>
                <a:gd name="connsiteX18" fmla="*/ 290308 w 1072653"/>
                <a:gd name="connsiteY18" fmla="*/ 863555 h 961897"/>
                <a:gd name="connsiteX19" fmla="*/ 321855 w 1072653"/>
                <a:gd name="connsiteY19" fmla="*/ 784231 h 961897"/>
                <a:gd name="connsiteX20" fmla="*/ 337171 w 1072653"/>
                <a:gd name="connsiteY20" fmla="*/ 711765 h 961897"/>
                <a:gd name="connsiteX21" fmla="*/ 307225 w 1072653"/>
                <a:gd name="connsiteY21" fmla="*/ 668102 h 961897"/>
                <a:gd name="connsiteX22" fmla="*/ 291908 w 1072653"/>
                <a:gd name="connsiteY22" fmla="*/ 649585 h 961897"/>
                <a:gd name="connsiteX23" fmla="*/ 289394 w 1072653"/>
                <a:gd name="connsiteY23" fmla="*/ 634498 h 961897"/>
                <a:gd name="connsiteX24" fmla="*/ 188581 w 1072653"/>
                <a:gd name="connsiteY24" fmla="*/ 449332 h 961897"/>
                <a:gd name="connsiteX25" fmla="*/ 170979 w 1072653"/>
                <a:gd name="connsiteY25" fmla="*/ 427843 h 961897"/>
                <a:gd name="connsiteX26" fmla="*/ 209841 w 1072653"/>
                <a:gd name="connsiteY26" fmla="*/ 367722 h 961897"/>
                <a:gd name="connsiteX27" fmla="*/ 182866 w 1072653"/>
                <a:gd name="connsiteY27" fmla="*/ 291598 h 961897"/>
                <a:gd name="connsiteX28" fmla="*/ 77482 w 1072653"/>
                <a:gd name="connsiteY28" fmla="*/ 286797 h 961897"/>
                <a:gd name="connsiteX29" fmla="*/ 56679 w 1072653"/>
                <a:gd name="connsiteY29" fmla="*/ 407041 h 961897"/>
                <a:gd name="connsiteX30" fmla="*/ 80453 w 1072653"/>
                <a:gd name="connsiteY30" fmla="*/ 428301 h 961897"/>
                <a:gd name="connsiteX31" fmla="*/ 72224 w 1072653"/>
                <a:gd name="connsiteY31" fmla="*/ 435844 h 961897"/>
                <a:gd name="connsiteX32" fmla="*/ 29933 w 1072653"/>
                <a:gd name="connsiteY32" fmla="*/ 492766 h 961897"/>
                <a:gd name="connsiteX33" fmla="*/ 6387 w 1072653"/>
                <a:gd name="connsiteY33" fmla="*/ 633355 h 961897"/>
                <a:gd name="connsiteX34" fmla="*/ 215 w 1072653"/>
                <a:gd name="connsiteY34" fmla="*/ 679075 h 961897"/>
                <a:gd name="connsiteX35" fmla="*/ 22618 w 1072653"/>
                <a:gd name="connsiteY35" fmla="*/ 716565 h 961897"/>
                <a:gd name="connsiteX36" fmla="*/ 34276 w 1072653"/>
                <a:gd name="connsiteY36" fmla="*/ 736911 h 961897"/>
                <a:gd name="connsiteX37" fmla="*/ 18960 w 1072653"/>
                <a:gd name="connsiteY37" fmla="*/ 885501 h 961897"/>
                <a:gd name="connsiteX38" fmla="*/ 38620 w 1072653"/>
                <a:gd name="connsiteY38" fmla="*/ 916362 h 961897"/>
                <a:gd name="connsiteX39" fmla="*/ 90283 w 1072653"/>
                <a:gd name="connsiteY39" fmla="*/ 890530 h 961897"/>
                <a:gd name="connsiteX40" fmla="*/ 131203 w 1072653"/>
                <a:gd name="connsiteY40" fmla="*/ 717708 h 961897"/>
                <a:gd name="connsiteX41" fmla="*/ 141718 w 1072653"/>
                <a:gd name="connsiteY41" fmla="*/ 806176 h 961897"/>
                <a:gd name="connsiteX42" fmla="*/ 169379 w 1072653"/>
                <a:gd name="connsiteY42" fmla="*/ 915219 h 961897"/>
                <a:gd name="connsiteX43" fmla="*/ 200011 w 1072653"/>
                <a:gd name="connsiteY43" fmla="*/ 914304 h 961897"/>
                <a:gd name="connsiteX44" fmla="*/ 225614 w 1072653"/>
                <a:gd name="connsiteY44" fmla="*/ 876814 h 961897"/>
                <a:gd name="connsiteX45" fmla="*/ 202754 w 1072653"/>
                <a:gd name="connsiteY45" fmla="*/ 581691 h 961897"/>
                <a:gd name="connsiteX46" fmla="*/ 235216 w 1072653"/>
                <a:gd name="connsiteY46" fmla="*/ 667645 h 961897"/>
                <a:gd name="connsiteX47" fmla="*/ 254418 w 1072653"/>
                <a:gd name="connsiteY47" fmla="*/ 699192 h 961897"/>
                <a:gd name="connsiteX48" fmla="*/ 292366 w 1072653"/>
                <a:gd name="connsiteY48" fmla="*/ 683418 h 961897"/>
                <a:gd name="connsiteX49" fmla="*/ 308825 w 1072653"/>
                <a:gd name="connsiteY49" fmla="*/ 680904 h 961897"/>
                <a:gd name="connsiteX50" fmla="*/ 324370 w 1072653"/>
                <a:gd name="connsiteY50" fmla="*/ 712679 h 961897"/>
                <a:gd name="connsiteX51" fmla="*/ 298766 w 1072653"/>
                <a:gd name="connsiteY51" fmla="*/ 802519 h 961897"/>
                <a:gd name="connsiteX52" fmla="*/ 273392 w 1072653"/>
                <a:gd name="connsiteY52" fmla="*/ 885729 h 961897"/>
                <a:gd name="connsiteX53" fmla="*/ 281621 w 1072653"/>
                <a:gd name="connsiteY53" fmla="*/ 909961 h 961897"/>
                <a:gd name="connsiteX54" fmla="*/ 335800 w 1072653"/>
                <a:gd name="connsiteY54" fmla="*/ 935107 h 961897"/>
                <a:gd name="connsiteX55" fmla="*/ 435012 w 1072653"/>
                <a:gd name="connsiteY55" fmla="*/ 919105 h 961897"/>
                <a:gd name="connsiteX56" fmla="*/ 514565 w 1072653"/>
                <a:gd name="connsiteY56" fmla="*/ 914076 h 961897"/>
                <a:gd name="connsiteX57" fmla="*/ 632980 w 1072653"/>
                <a:gd name="connsiteY57" fmla="*/ 946994 h 961897"/>
                <a:gd name="connsiteX58" fmla="*/ 786142 w 1072653"/>
                <a:gd name="connsiteY58" fmla="*/ 959567 h 961897"/>
                <a:gd name="connsiteX59" fmla="*/ 849464 w 1072653"/>
                <a:gd name="connsiteY59" fmla="*/ 911332 h 961897"/>
                <a:gd name="connsiteX60" fmla="*/ 864323 w 1072653"/>
                <a:gd name="connsiteY60" fmla="*/ 787431 h 961897"/>
                <a:gd name="connsiteX61" fmla="*/ 859065 w 1072653"/>
                <a:gd name="connsiteY61" fmla="*/ 769143 h 961897"/>
                <a:gd name="connsiteX62" fmla="*/ 856779 w 1072653"/>
                <a:gd name="connsiteY62" fmla="*/ 739882 h 961897"/>
                <a:gd name="connsiteX63" fmla="*/ 871867 w 1072653"/>
                <a:gd name="connsiteY63" fmla="*/ 715651 h 961897"/>
                <a:gd name="connsiteX64" fmla="*/ 1019999 w 1072653"/>
                <a:gd name="connsiteY64" fmla="*/ 481793 h 961897"/>
                <a:gd name="connsiteX65" fmla="*/ 1070520 w 1072653"/>
                <a:gd name="connsiteY65" fmla="*/ 335489 h 961897"/>
                <a:gd name="connsiteX66" fmla="*/ 1059319 w 1072653"/>
                <a:gd name="connsiteY66" fmla="*/ 198558 h 961897"/>
                <a:gd name="connsiteX67" fmla="*/ 928559 w 1072653"/>
                <a:gd name="connsiteY67" fmla="*/ 39909 h 961897"/>
                <a:gd name="connsiteX68" fmla="*/ 58736 w 1072653"/>
                <a:gd name="connsiteY68" fmla="*/ 388067 h 961897"/>
                <a:gd name="connsiteX69" fmla="*/ 76339 w 1072653"/>
                <a:gd name="connsiteY69" fmla="*/ 300742 h 961897"/>
                <a:gd name="connsiteX70" fmla="*/ 176237 w 1072653"/>
                <a:gd name="connsiteY70" fmla="*/ 299828 h 961897"/>
                <a:gd name="connsiteX71" fmla="*/ 184924 w 1072653"/>
                <a:gd name="connsiteY71" fmla="*/ 400183 h 961897"/>
                <a:gd name="connsiteX72" fmla="*/ 132117 w 1072653"/>
                <a:gd name="connsiteY72" fmla="*/ 428529 h 961897"/>
                <a:gd name="connsiteX73" fmla="*/ 58736 w 1072653"/>
                <a:gd name="connsiteY73" fmla="*/ 388067 h 961897"/>
                <a:gd name="connsiteX74" fmla="*/ 278421 w 1072653"/>
                <a:gd name="connsiteY74" fmla="*/ 680446 h 961897"/>
                <a:gd name="connsiteX75" fmla="*/ 254189 w 1072653"/>
                <a:gd name="connsiteY75" fmla="*/ 679075 h 961897"/>
                <a:gd name="connsiteX76" fmla="*/ 250760 w 1072653"/>
                <a:gd name="connsiteY76" fmla="*/ 671074 h 961897"/>
                <a:gd name="connsiteX77" fmla="*/ 217385 w 1072653"/>
                <a:gd name="connsiteY77" fmla="*/ 586263 h 961897"/>
                <a:gd name="connsiteX78" fmla="*/ 190410 w 1072653"/>
                <a:gd name="connsiteY78" fmla="*/ 543744 h 961897"/>
                <a:gd name="connsiteX79" fmla="*/ 199097 w 1072653"/>
                <a:gd name="connsiteY79" fmla="*/ 624668 h 961897"/>
                <a:gd name="connsiteX80" fmla="*/ 212356 w 1072653"/>
                <a:gd name="connsiteY80" fmla="*/ 847782 h 961897"/>
                <a:gd name="connsiteX81" fmla="*/ 213956 w 1072653"/>
                <a:gd name="connsiteY81" fmla="*/ 885043 h 961897"/>
                <a:gd name="connsiteX82" fmla="*/ 200926 w 1072653"/>
                <a:gd name="connsiteY82" fmla="*/ 903789 h 961897"/>
                <a:gd name="connsiteX83" fmla="*/ 158635 w 1072653"/>
                <a:gd name="connsiteY83" fmla="*/ 869956 h 961897"/>
                <a:gd name="connsiteX84" fmla="*/ 143090 w 1072653"/>
                <a:gd name="connsiteY84" fmla="*/ 712908 h 961897"/>
                <a:gd name="connsiteX85" fmla="*/ 131660 w 1072653"/>
                <a:gd name="connsiteY85" fmla="*/ 699192 h 961897"/>
                <a:gd name="connsiteX86" fmla="*/ 114972 w 1072653"/>
                <a:gd name="connsiteY86" fmla="*/ 714508 h 961897"/>
                <a:gd name="connsiteX87" fmla="*/ 79310 w 1072653"/>
                <a:gd name="connsiteY87" fmla="*/ 886872 h 961897"/>
                <a:gd name="connsiteX88" fmla="*/ 53707 w 1072653"/>
                <a:gd name="connsiteY88" fmla="*/ 906989 h 961897"/>
                <a:gd name="connsiteX89" fmla="*/ 31076 w 1072653"/>
                <a:gd name="connsiteY89" fmla="*/ 882529 h 961897"/>
                <a:gd name="connsiteX90" fmla="*/ 39991 w 1072653"/>
                <a:gd name="connsiteY90" fmla="*/ 805948 h 961897"/>
                <a:gd name="connsiteX91" fmla="*/ 51878 w 1072653"/>
                <a:gd name="connsiteY91" fmla="*/ 672445 h 961897"/>
                <a:gd name="connsiteX92" fmla="*/ 61937 w 1072653"/>
                <a:gd name="connsiteY92" fmla="*/ 580777 h 961897"/>
                <a:gd name="connsiteX93" fmla="*/ 63308 w 1072653"/>
                <a:gd name="connsiteY93" fmla="*/ 556774 h 961897"/>
                <a:gd name="connsiteX94" fmla="*/ 59194 w 1072653"/>
                <a:gd name="connsiteY94" fmla="*/ 549916 h 961897"/>
                <a:gd name="connsiteX95" fmla="*/ 52564 w 1072653"/>
                <a:gd name="connsiteY95" fmla="*/ 556774 h 961897"/>
                <a:gd name="connsiteX96" fmla="*/ 51650 w 1072653"/>
                <a:gd name="connsiteY96" fmla="*/ 574376 h 961897"/>
                <a:gd name="connsiteX97" fmla="*/ 37934 w 1072653"/>
                <a:gd name="connsiteY97" fmla="*/ 701020 h 961897"/>
                <a:gd name="connsiteX98" fmla="*/ 25818 w 1072653"/>
                <a:gd name="connsiteY98" fmla="*/ 706964 h 961897"/>
                <a:gd name="connsiteX99" fmla="*/ 10730 w 1072653"/>
                <a:gd name="connsiteY99" fmla="*/ 678846 h 961897"/>
                <a:gd name="connsiteX100" fmla="*/ 33590 w 1072653"/>
                <a:gd name="connsiteY100" fmla="*/ 534142 h 961897"/>
                <a:gd name="connsiteX101" fmla="*/ 44563 w 1072653"/>
                <a:gd name="connsiteY101" fmla="*/ 493909 h 961897"/>
                <a:gd name="connsiteX102" fmla="*/ 117944 w 1072653"/>
                <a:gd name="connsiteY102" fmla="*/ 440188 h 961897"/>
                <a:gd name="connsiteX103" fmla="*/ 181495 w 1072653"/>
                <a:gd name="connsiteY103" fmla="*/ 458019 h 961897"/>
                <a:gd name="connsiteX104" fmla="*/ 280250 w 1072653"/>
                <a:gd name="connsiteY104" fmla="*/ 653700 h 961897"/>
                <a:gd name="connsiteX105" fmla="*/ 278421 w 1072653"/>
                <a:gd name="connsiteY105" fmla="*/ 680446 h 961897"/>
                <a:gd name="connsiteX106" fmla="*/ 445299 w 1072653"/>
                <a:gd name="connsiteY106" fmla="*/ 900588 h 961897"/>
                <a:gd name="connsiteX107" fmla="*/ 425411 w 1072653"/>
                <a:gd name="connsiteY107" fmla="*/ 901731 h 961897"/>
                <a:gd name="connsiteX108" fmla="*/ 386777 w 1072653"/>
                <a:gd name="connsiteY108" fmla="*/ 897616 h 961897"/>
                <a:gd name="connsiteX109" fmla="*/ 366203 w 1072653"/>
                <a:gd name="connsiteY109" fmla="*/ 875214 h 961897"/>
                <a:gd name="connsiteX110" fmla="*/ 386777 w 1072653"/>
                <a:gd name="connsiteY110" fmla="*/ 855325 h 961897"/>
                <a:gd name="connsiteX111" fmla="*/ 461301 w 1072653"/>
                <a:gd name="connsiteY111" fmla="*/ 871099 h 961897"/>
                <a:gd name="connsiteX112" fmla="*/ 445299 w 1072653"/>
                <a:gd name="connsiteY112" fmla="*/ 900588 h 961897"/>
                <a:gd name="connsiteX113" fmla="*/ 787742 w 1072653"/>
                <a:gd name="connsiteY113" fmla="*/ 946308 h 961897"/>
                <a:gd name="connsiteX114" fmla="*/ 690130 w 1072653"/>
                <a:gd name="connsiteY114" fmla="*/ 946308 h 961897"/>
                <a:gd name="connsiteX115" fmla="*/ 640295 w 1072653"/>
                <a:gd name="connsiteY115" fmla="*/ 928935 h 961897"/>
                <a:gd name="connsiteX116" fmla="*/ 629093 w 1072653"/>
                <a:gd name="connsiteY116" fmla="*/ 892587 h 961897"/>
                <a:gd name="connsiteX117" fmla="*/ 734249 w 1072653"/>
                <a:gd name="connsiteY117" fmla="*/ 908361 h 961897"/>
                <a:gd name="connsiteX118" fmla="*/ 839634 w 1072653"/>
                <a:gd name="connsiteY118" fmla="*/ 893959 h 961897"/>
                <a:gd name="connsiteX119" fmla="*/ 787742 w 1072653"/>
                <a:gd name="connsiteY119" fmla="*/ 946308 h 961897"/>
                <a:gd name="connsiteX120" fmla="*/ 802829 w 1072653"/>
                <a:gd name="connsiteY120" fmla="*/ 890758 h 961897"/>
                <a:gd name="connsiteX121" fmla="*/ 659497 w 1072653"/>
                <a:gd name="connsiteY121" fmla="*/ 888015 h 961897"/>
                <a:gd name="connsiteX122" fmla="*/ 625664 w 1072653"/>
                <a:gd name="connsiteY122" fmla="*/ 837723 h 961897"/>
                <a:gd name="connsiteX123" fmla="*/ 667955 w 1072653"/>
                <a:gd name="connsiteY123" fmla="*/ 845953 h 961897"/>
                <a:gd name="connsiteX124" fmla="*/ 823632 w 1072653"/>
                <a:gd name="connsiteY124" fmla="*/ 838180 h 961897"/>
                <a:gd name="connsiteX125" fmla="*/ 835976 w 1072653"/>
                <a:gd name="connsiteY125" fmla="*/ 833608 h 961897"/>
                <a:gd name="connsiteX126" fmla="*/ 846492 w 1072653"/>
                <a:gd name="connsiteY126" fmla="*/ 832237 h 961897"/>
                <a:gd name="connsiteX127" fmla="*/ 848778 w 1072653"/>
                <a:gd name="connsiteY127" fmla="*/ 836580 h 961897"/>
                <a:gd name="connsiteX128" fmla="*/ 802829 w 1072653"/>
                <a:gd name="connsiteY128" fmla="*/ 890758 h 961897"/>
                <a:gd name="connsiteX129" fmla="*/ 843749 w 1072653"/>
                <a:gd name="connsiteY129" fmla="*/ 816006 h 961897"/>
                <a:gd name="connsiteX130" fmla="*/ 835291 w 1072653"/>
                <a:gd name="connsiteY130" fmla="*/ 822636 h 961897"/>
                <a:gd name="connsiteX131" fmla="*/ 703160 w 1072653"/>
                <a:gd name="connsiteY131" fmla="*/ 842524 h 961897"/>
                <a:gd name="connsiteX132" fmla="*/ 641209 w 1072653"/>
                <a:gd name="connsiteY132" fmla="*/ 828351 h 961897"/>
                <a:gd name="connsiteX133" fmla="*/ 618349 w 1072653"/>
                <a:gd name="connsiteY133" fmla="*/ 798861 h 961897"/>
                <a:gd name="connsiteX134" fmla="*/ 642352 w 1072653"/>
                <a:gd name="connsiteY134" fmla="*/ 779659 h 961897"/>
                <a:gd name="connsiteX135" fmla="*/ 766025 w 1072653"/>
                <a:gd name="connsiteY135" fmla="*/ 793603 h 961897"/>
                <a:gd name="connsiteX136" fmla="*/ 800315 w 1072653"/>
                <a:gd name="connsiteY136" fmla="*/ 786745 h 961897"/>
                <a:gd name="connsiteX137" fmla="*/ 822946 w 1072653"/>
                <a:gd name="connsiteY137" fmla="*/ 778516 h 961897"/>
                <a:gd name="connsiteX138" fmla="*/ 848321 w 1072653"/>
                <a:gd name="connsiteY138" fmla="*/ 777601 h 961897"/>
                <a:gd name="connsiteX139" fmla="*/ 843749 w 1072653"/>
                <a:gd name="connsiteY139" fmla="*/ 816006 h 961897"/>
                <a:gd name="connsiteX140" fmla="*/ 1021828 w 1072653"/>
                <a:gd name="connsiteY140" fmla="*/ 454361 h 961897"/>
                <a:gd name="connsiteX141" fmla="*/ 926045 w 1072653"/>
                <a:gd name="connsiteY141" fmla="*/ 614381 h 961897"/>
                <a:gd name="connsiteX142" fmla="*/ 844663 w 1072653"/>
                <a:gd name="connsiteY142" fmla="*/ 739654 h 961897"/>
                <a:gd name="connsiteX143" fmla="*/ 790256 w 1072653"/>
                <a:gd name="connsiteY143" fmla="*/ 776687 h 961897"/>
                <a:gd name="connsiteX144" fmla="*/ 779512 w 1072653"/>
                <a:gd name="connsiteY144" fmla="*/ 776458 h 961897"/>
                <a:gd name="connsiteX145" fmla="*/ 779741 w 1072653"/>
                <a:gd name="connsiteY145" fmla="*/ 777144 h 961897"/>
                <a:gd name="connsiteX146" fmla="*/ 763053 w 1072653"/>
                <a:gd name="connsiteY146" fmla="*/ 778059 h 961897"/>
                <a:gd name="connsiteX147" fmla="*/ 758024 w 1072653"/>
                <a:gd name="connsiteY147" fmla="*/ 778287 h 961897"/>
                <a:gd name="connsiteX148" fmla="*/ 740650 w 1072653"/>
                <a:gd name="connsiteY148" fmla="*/ 779887 h 961897"/>
                <a:gd name="connsiteX149" fmla="*/ 731963 w 1072653"/>
                <a:gd name="connsiteY149" fmla="*/ 779202 h 961897"/>
                <a:gd name="connsiteX150" fmla="*/ 731963 w 1072653"/>
                <a:gd name="connsiteY150" fmla="*/ 779430 h 961897"/>
                <a:gd name="connsiteX151" fmla="*/ 710018 w 1072653"/>
                <a:gd name="connsiteY151" fmla="*/ 778287 h 961897"/>
                <a:gd name="connsiteX152" fmla="*/ 694473 w 1072653"/>
                <a:gd name="connsiteY152" fmla="*/ 774401 h 961897"/>
                <a:gd name="connsiteX153" fmla="*/ 695616 w 1072653"/>
                <a:gd name="connsiteY153" fmla="*/ 776001 h 961897"/>
                <a:gd name="connsiteX154" fmla="*/ 670241 w 1072653"/>
                <a:gd name="connsiteY154" fmla="*/ 772801 h 961897"/>
                <a:gd name="connsiteX155" fmla="*/ 670470 w 1072653"/>
                <a:gd name="connsiteY155" fmla="*/ 771658 h 961897"/>
                <a:gd name="connsiteX156" fmla="*/ 625436 w 1072653"/>
                <a:gd name="connsiteY156" fmla="*/ 739197 h 961897"/>
                <a:gd name="connsiteX157" fmla="*/ 591603 w 1072653"/>
                <a:gd name="connsiteY157" fmla="*/ 675189 h 961897"/>
                <a:gd name="connsiteX158" fmla="*/ 581087 w 1072653"/>
                <a:gd name="connsiteY158" fmla="*/ 658958 h 961897"/>
                <a:gd name="connsiteX159" fmla="*/ 579716 w 1072653"/>
                <a:gd name="connsiteY159" fmla="*/ 657129 h 961897"/>
                <a:gd name="connsiteX160" fmla="*/ 570572 w 1072653"/>
                <a:gd name="connsiteY160" fmla="*/ 643185 h 961897"/>
                <a:gd name="connsiteX161" fmla="*/ 519823 w 1072653"/>
                <a:gd name="connsiteY161" fmla="*/ 561803 h 961897"/>
                <a:gd name="connsiteX162" fmla="*/ 446442 w 1072653"/>
                <a:gd name="connsiteY162" fmla="*/ 377094 h 961897"/>
                <a:gd name="connsiteX163" fmla="*/ 511136 w 1072653"/>
                <a:gd name="connsiteY163" fmla="*/ 112376 h 961897"/>
                <a:gd name="connsiteX164" fmla="*/ 679843 w 1072653"/>
                <a:gd name="connsiteY164" fmla="*/ 17735 h 961897"/>
                <a:gd name="connsiteX165" fmla="*/ 940904 w 1072653"/>
                <a:gd name="connsiteY165" fmla="*/ 62084 h 961897"/>
                <a:gd name="connsiteX166" fmla="*/ 940904 w 1072653"/>
                <a:gd name="connsiteY166" fmla="*/ 62084 h 961897"/>
                <a:gd name="connsiteX167" fmla="*/ 948219 w 1072653"/>
                <a:gd name="connsiteY167" fmla="*/ 66656 h 961897"/>
                <a:gd name="connsiteX168" fmla="*/ 948676 w 1072653"/>
                <a:gd name="connsiteY168" fmla="*/ 67113 h 961897"/>
                <a:gd name="connsiteX169" fmla="*/ 955991 w 1072653"/>
                <a:gd name="connsiteY169" fmla="*/ 72142 h 961897"/>
                <a:gd name="connsiteX170" fmla="*/ 955991 w 1072653"/>
                <a:gd name="connsiteY170" fmla="*/ 72142 h 961897"/>
                <a:gd name="connsiteX171" fmla="*/ 962849 w 1072653"/>
                <a:gd name="connsiteY171" fmla="*/ 77171 h 961897"/>
                <a:gd name="connsiteX172" fmla="*/ 963764 w 1072653"/>
                <a:gd name="connsiteY172" fmla="*/ 77857 h 961897"/>
                <a:gd name="connsiteX173" fmla="*/ 970393 w 1072653"/>
                <a:gd name="connsiteY173" fmla="*/ 83115 h 961897"/>
                <a:gd name="connsiteX174" fmla="*/ 970622 w 1072653"/>
                <a:gd name="connsiteY174" fmla="*/ 83343 h 961897"/>
                <a:gd name="connsiteX175" fmla="*/ 976794 w 1072653"/>
                <a:gd name="connsiteY175" fmla="*/ 88601 h 961897"/>
                <a:gd name="connsiteX176" fmla="*/ 978166 w 1072653"/>
                <a:gd name="connsiteY176" fmla="*/ 89744 h 961897"/>
                <a:gd name="connsiteX177" fmla="*/ 984338 w 1072653"/>
                <a:gd name="connsiteY177" fmla="*/ 95459 h 961897"/>
                <a:gd name="connsiteX178" fmla="*/ 984566 w 1072653"/>
                <a:gd name="connsiteY178" fmla="*/ 95688 h 961897"/>
                <a:gd name="connsiteX179" fmla="*/ 990281 w 1072653"/>
                <a:gd name="connsiteY179" fmla="*/ 101174 h 961897"/>
                <a:gd name="connsiteX180" fmla="*/ 991653 w 1072653"/>
                <a:gd name="connsiteY180" fmla="*/ 102774 h 961897"/>
                <a:gd name="connsiteX181" fmla="*/ 997368 w 1072653"/>
                <a:gd name="connsiteY181" fmla="*/ 108947 h 961897"/>
                <a:gd name="connsiteX182" fmla="*/ 1058862 w 1072653"/>
                <a:gd name="connsiteY182" fmla="*/ 250679 h 961897"/>
                <a:gd name="connsiteX183" fmla="*/ 1021828 w 1072653"/>
                <a:gd name="connsiteY183" fmla="*/ 454361 h 96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1072653" h="961897">
                  <a:moveTo>
                    <a:pt x="928559" y="39909"/>
                  </a:moveTo>
                  <a:cubicBezTo>
                    <a:pt x="899527" y="17507"/>
                    <a:pt x="763510" y="-6268"/>
                    <a:pt x="710704" y="1505"/>
                  </a:cubicBezTo>
                  <a:cubicBezTo>
                    <a:pt x="596404" y="16592"/>
                    <a:pt x="531253" y="65513"/>
                    <a:pt x="510679" y="91344"/>
                  </a:cubicBezTo>
                  <a:cubicBezTo>
                    <a:pt x="487590" y="120377"/>
                    <a:pt x="390435" y="212502"/>
                    <a:pt x="433412" y="388296"/>
                  </a:cubicBezTo>
                  <a:cubicBezTo>
                    <a:pt x="445528" y="439959"/>
                    <a:pt x="465644" y="488651"/>
                    <a:pt x="489876" y="535514"/>
                  </a:cubicBezTo>
                  <a:cubicBezTo>
                    <a:pt x="513879" y="581691"/>
                    <a:pt x="544054" y="624211"/>
                    <a:pt x="571943" y="668102"/>
                  </a:cubicBezTo>
                  <a:cubicBezTo>
                    <a:pt x="588403" y="694162"/>
                    <a:pt x="602804" y="721366"/>
                    <a:pt x="614920" y="749712"/>
                  </a:cubicBezTo>
                  <a:cubicBezTo>
                    <a:pt x="617892" y="756342"/>
                    <a:pt x="619264" y="761599"/>
                    <a:pt x="612177" y="766857"/>
                  </a:cubicBezTo>
                  <a:cubicBezTo>
                    <a:pt x="605776" y="771658"/>
                    <a:pt x="605090" y="779430"/>
                    <a:pt x="605319" y="786974"/>
                  </a:cubicBezTo>
                  <a:cubicBezTo>
                    <a:pt x="605776" y="802290"/>
                    <a:pt x="605548" y="817606"/>
                    <a:pt x="608062" y="832923"/>
                  </a:cubicBezTo>
                  <a:cubicBezTo>
                    <a:pt x="613091" y="863784"/>
                    <a:pt x="614006" y="895102"/>
                    <a:pt x="621092" y="925963"/>
                  </a:cubicBezTo>
                  <a:cubicBezTo>
                    <a:pt x="611034" y="926420"/>
                    <a:pt x="493076" y="899445"/>
                    <a:pt x="473645" y="892587"/>
                  </a:cubicBezTo>
                  <a:cubicBezTo>
                    <a:pt x="474331" y="885043"/>
                    <a:pt x="484847" y="854411"/>
                    <a:pt x="438441" y="840009"/>
                  </a:cubicBezTo>
                  <a:cubicBezTo>
                    <a:pt x="416953" y="835666"/>
                    <a:pt x="394778" y="836580"/>
                    <a:pt x="373747" y="845724"/>
                  </a:cubicBezTo>
                  <a:cubicBezTo>
                    <a:pt x="361631" y="850982"/>
                    <a:pt x="351802" y="858297"/>
                    <a:pt x="350659" y="872470"/>
                  </a:cubicBezTo>
                  <a:cubicBezTo>
                    <a:pt x="349516" y="887558"/>
                    <a:pt x="359574" y="896702"/>
                    <a:pt x="371233" y="903789"/>
                  </a:cubicBezTo>
                  <a:cubicBezTo>
                    <a:pt x="377405" y="907446"/>
                    <a:pt x="402094" y="915219"/>
                    <a:pt x="421982" y="911104"/>
                  </a:cubicBezTo>
                  <a:cubicBezTo>
                    <a:pt x="399122" y="917733"/>
                    <a:pt x="360488" y="925277"/>
                    <a:pt x="338543" y="924363"/>
                  </a:cubicBezTo>
                  <a:cubicBezTo>
                    <a:pt x="299452" y="922762"/>
                    <a:pt x="283450" y="901731"/>
                    <a:pt x="290308" y="863555"/>
                  </a:cubicBezTo>
                  <a:cubicBezTo>
                    <a:pt x="295337" y="834751"/>
                    <a:pt x="310196" y="810063"/>
                    <a:pt x="321855" y="784231"/>
                  </a:cubicBezTo>
                  <a:cubicBezTo>
                    <a:pt x="332371" y="761142"/>
                    <a:pt x="337857" y="737368"/>
                    <a:pt x="337171" y="711765"/>
                  </a:cubicBezTo>
                  <a:cubicBezTo>
                    <a:pt x="336714" y="690505"/>
                    <a:pt x="328027" y="674503"/>
                    <a:pt x="307225" y="668102"/>
                  </a:cubicBezTo>
                  <a:cubicBezTo>
                    <a:pt x="296709" y="664902"/>
                    <a:pt x="293280" y="658729"/>
                    <a:pt x="291908" y="649585"/>
                  </a:cubicBezTo>
                  <a:cubicBezTo>
                    <a:pt x="290994" y="644556"/>
                    <a:pt x="290080" y="639527"/>
                    <a:pt x="289394" y="634498"/>
                  </a:cubicBezTo>
                  <a:cubicBezTo>
                    <a:pt x="277735" y="560889"/>
                    <a:pt x="243902" y="499167"/>
                    <a:pt x="188581" y="449332"/>
                  </a:cubicBezTo>
                  <a:cubicBezTo>
                    <a:pt x="182638" y="444074"/>
                    <a:pt x="175094" y="435387"/>
                    <a:pt x="170979" y="427843"/>
                  </a:cubicBezTo>
                  <a:cubicBezTo>
                    <a:pt x="187667" y="414813"/>
                    <a:pt x="205955" y="398811"/>
                    <a:pt x="209841" y="367722"/>
                  </a:cubicBezTo>
                  <a:cubicBezTo>
                    <a:pt x="213270" y="338232"/>
                    <a:pt x="208698" y="309886"/>
                    <a:pt x="182866" y="291598"/>
                  </a:cubicBezTo>
                  <a:cubicBezTo>
                    <a:pt x="155663" y="272167"/>
                    <a:pt x="121830" y="265309"/>
                    <a:pt x="77482" y="286797"/>
                  </a:cubicBezTo>
                  <a:cubicBezTo>
                    <a:pt x="39077" y="306228"/>
                    <a:pt x="24218" y="368407"/>
                    <a:pt x="56679" y="407041"/>
                  </a:cubicBezTo>
                  <a:cubicBezTo>
                    <a:pt x="65594" y="417785"/>
                    <a:pt x="70852" y="418699"/>
                    <a:pt x="80453" y="428301"/>
                  </a:cubicBezTo>
                  <a:cubicBezTo>
                    <a:pt x="78853" y="432415"/>
                    <a:pt x="75653" y="434244"/>
                    <a:pt x="72224" y="435844"/>
                  </a:cubicBezTo>
                  <a:cubicBezTo>
                    <a:pt x="46621" y="446360"/>
                    <a:pt x="36334" y="466934"/>
                    <a:pt x="29933" y="492766"/>
                  </a:cubicBezTo>
                  <a:cubicBezTo>
                    <a:pt x="18503" y="539172"/>
                    <a:pt x="12788" y="586263"/>
                    <a:pt x="6387" y="633355"/>
                  </a:cubicBezTo>
                  <a:cubicBezTo>
                    <a:pt x="4330" y="648671"/>
                    <a:pt x="1586" y="663759"/>
                    <a:pt x="215" y="679075"/>
                  </a:cubicBezTo>
                  <a:cubicBezTo>
                    <a:pt x="-1385" y="698506"/>
                    <a:pt x="5930" y="712679"/>
                    <a:pt x="22618" y="716565"/>
                  </a:cubicBezTo>
                  <a:cubicBezTo>
                    <a:pt x="35876" y="719766"/>
                    <a:pt x="35648" y="726166"/>
                    <a:pt x="34276" y="736911"/>
                  </a:cubicBezTo>
                  <a:cubicBezTo>
                    <a:pt x="28561" y="786288"/>
                    <a:pt x="23989" y="835894"/>
                    <a:pt x="18960" y="885501"/>
                  </a:cubicBezTo>
                  <a:cubicBezTo>
                    <a:pt x="17360" y="901274"/>
                    <a:pt x="24218" y="912018"/>
                    <a:pt x="38620" y="916362"/>
                  </a:cubicBezTo>
                  <a:cubicBezTo>
                    <a:pt x="63537" y="923677"/>
                    <a:pt x="81825" y="915447"/>
                    <a:pt x="90283" y="890530"/>
                  </a:cubicBezTo>
                  <a:cubicBezTo>
                    <a:pt x="117029" y="816006"/>
                    <a:pt x="124116" y="689590"/>
                    <a:pt x="131203" y="717708"/>
                  </a:cubicBezTo>
                  <a:cubicBezTo>
                    <a:pt x="135775" y="745369"/>
                    <a:pt x="141261" y="778973"/>
                    <a:pt x="141718" y="806176"/>
                  </a:cubicBezTo>
                  <a:cubicBezTo>
                    <a:pt x="144461" y="892587"/>
                    <a:pt x="155891" y="914761"/>
                    <a:pt x="169379" y="915219"/>
                  </a:cubicBezTo>
                  <a:cubicBezTo>
                    <a:pt x="179666" y="915676"/>
                    <a:pt x="190410" y="916819"/>
                    <a:pt x="200011" y="914304"/>
                  </a:cubicBezTo>
                  <a:cubicBezTo>
                    <a:pt x="226072" y="907675"/>
                    <a:pt x="227215" y="900588"/>
                    <a:pt x="225614" y="876814"/>
                  </a:cubicBezTo>
                  <a:cubicBezTo>
                    <a:pt x="223328" y="843210"/>
                    <a:pt x="211670" y="622382"/>
                    <a:pt x="202754" y="581691"/>
                  </a:cubicBezTo>
                  <a:cubicBezTo>
                    <a:pt x="213499" y="609580"/>
                    <a:pt x="230186" y="645471"/>
                    <a:pt x="235216" y="667645"/>
                  </a:cubicBezTo>
                  <a:cubicBezTo>
                    <a:pt x="238187" y="680218"/>
                    <a:pt x="237959" y="694848"/>
                    <a:pt x="254418" y="699192"/>
                  </a:cubicBezTo>
                  <a:cubicBezTo>
                    <a:pt x="269277" y="703078"/>
                    <a:pt x="284593" y="693248"/>
                    <a:pt x="292366" y="683418"/>
                  </a:cubicBezTo>
                  <a:cubicBezTo>
                    <a:pt x="299681" y="674503"/>
                    <a:pt x="300367" y="675874"/>
                    <a:pt x="308825" y="680904"/>
                  </a:cubicBezTo>
                  <a:cubicBezTo>
                    <a:pt x="320941" y="688219"/>
                    <a:pt x="324141" y="699420"/>
                    <a:pt x="324370" y="712679"/>
                  </a:cubicBezTo>
                  <a:cubicBezTo>
                    <a:pt x="325055" y="745369"/>
                    <a:pt x="313168" y="774172"/>
                    <a:pt x="298766" y="802519"/>
                  </a:cubicBezTo>
                  <a:cubicBezTo>
                    <a:pt x="285736" y="828579"/>
                    <a:pt x="272249" y="854868"/>
                    <a:pt x="273392" y="885729"/>
                  </a:cubicBezTo>
                  <a:cubicBezTo>
                    <a:pt x="273849" y="894873"/>
                    <a:pt x="275449" y="903103"/>
                    <a:pt x="281621" y="909961"/>
                  </a:cubicBezTo>
                  <a:cubicBezTo>
                    <a:pt x="296252" y="925963"/>
                    <a:pt x="314083" y="935564"/>
                    <a:pt x="335800" y="935107"/>
                  </a:cubicBezTo>
                  <a:cubicBezTo>
                    <a:pt x="369632" y="934421"/>
                    <a:pt x="403694" y="931678"/>
                    <a:pt x="435012" y="919105"/>
                  </a:cubicBezTo>
                  <a:cubicBezTo>
                    <a:pt x="461758" y="908361"/>
                    <a:pt x="487819" y="907218"/>
                    <a:pt x="514565" y="914076"/>
                  </a:cubicBezTo>
                  <a:cubicBezTo>
                    <a:pt x="554113" y="924363"/>
                    <a:pt x="593660" y="935564"/>
                    <a:pt x="632980" y="946994"/>
                  </a:cubicBezTo>
                  <a:cubicBezTo>
                    <a:pt x="679843" y="969397"/>
                    <a:pt x="761224" y="960024"/>
                    <a:pt x="786142" y="959567"/>
                  </a:cubicBezTo>
                  <a:cubicBezTo>
                    <a:pt x="817460" y="958881"/>
                    <a:pt x="842377" y="939679"/>
                    <a:pt x="849464" y="911332"/>
                  </a:cubicBezTo>
                  <a:cubicBezTo>
                    <a:pt x="859522" y="870642"/>
                    <a:pt x="864780" y="829265"/>
                    <a:pt x="864323" y="787431"/>
                  </a:cubicBezTo>
                  <a:cubicBezTo>
                    <a:pt x="864323" y="780802"/>
                    <a:pt x="864780" y="773029"/>
                    <a:pt x="859065" y="769143"/>
                  </a:cubicBezTo>
                  <a:cubicBezTo>
                    <a:pt x="845349" y="759771"/>
                    <a:pt x="848549" y="750627"/>
                    <a:pt x="856779" y="739882"/>
                  </a:cubicBezTo>
                  <a:cubicBezTo>
                    <a:pt x="862494" y="732339"/>
                    <a:pt x="866837" y="723652"/>
                    <a:pt x="871867" y="715651"/>
                  </a:cubicBezTo>
                  <a:cubicBezTo>
                    <a:pt x="921244" y="637698"/>
                    <a:pt x="977251" y="564089"/>
                    <a:pt x="1019999" y="481793"/>
                  </a:cubicBezTo>
                  <a:cubicBezTo>
                    <a:pt x="1044002" y="435387"/>
                    <a:pt x="1066405" y="388981"/>
                    <a:pt x="1070520" y="335489"/>
                  </a:cubicBezTo>
                  <a:cubicBezTo>
                    <a:pt x="1073949" y="289083"/>
                    <a:pt x="1075092" y="242678"/>
                    <a:pt x="1059319" y="198558"/>
                  </a:cubicBezTo>
                  <a:cubicBezTo>
                    <a:pt x="1035316" y="127463"/>
                    <a:pt x="995311" y="77857"/>
                    <a:pt x="928559" y="39909"/>
                  </a:cubicBezTo>
                  <a:close/>
                  <a:moveTo>
                    <a:pt x="58736" y="388067"/>
                  </a:moveTo>
                  <a:cubicBezTo>
                    <a:pt x="40906" y="354691"/>
                    <a:pt x="51421" y="326574"/>
                    <a:pt x="76339" y="300742"/>
                  </a:cubicBezTo>
                  <a:cubicBezTo>
                    <a:pt x="105371" y="276282"/>
                    <a:pt x="141947" y="276968"/>
                    <a:pt x="176237" y="299828"/>
                  </a:cubicBezTo>
                  <a:cubicBezTo>
                    <a:pt x="208698" y="317658"/>
                    <a:pt x="205040" y="373894"/>
                    <a:pt x="184924" y="400183"/>
                  </a:cubicBezTo>
                  <a:cubicBezTo>
                    <a:pt x="169150" y="420528"/>
                    <a:pt x="155434" y="425786"/>
                    <a:pt x="132117" y="428529"/>
                  </a:cubicBezTo>
                  <a:cubicBezTo>
                    <a:pt x="93484" y="433330"/>
                    <a:pt x="75881" y="413670"/>
                    <a:pt x="58736" y="388067"/>
                  </a:cubicBezTo>
                  <a:close/>
                  <a:moveTo>
                    <a:pt x="278421" y="680446"/>
                  </a:moveTo>
                  <a:cubicBezTo>
                    <a:pt x="271334" y="689133"/>
                    <a:pt x="259676" y="688676"/>
                    <a:pt x="254189" y="679075"/>
                  </a:cubicBezTo>
                  <a:cubicBezTo>
                    <a:pt x="252818" y="676560"/>
                    <a:pt x="251446" y="673817"/>
                    <a:pt x="250760" y="671074"/>
                  </a:cubicBezTo>
                  <a:cubicBezTo>
                    <a:pt x="244588" y="641356"/>
                    <a:pt x="228129" y="614152"/>
                    <a:pt x="217385" y="586263"/>
                  </a:cubicBezTo>
                  <a:cubicBezTo>
                    <a:pt x="210298" y="567518"/>
                    <a:pt x="192467" y="540543"/>
                    <a:pt x="190410" y="543744"/>
                  </a:cubicBezTo>
                  <a:cubicBezTo>
                    <a:pt x="189496" y="545115"/>
                    <a:pt x="196125" y="597693"/>
                    <a:pt x="199097" y="624668"/>
                  </a:cubicBezTo>
                  <a:cubicBezTo>
                    <a:pt x="201840" y="650957"/>
                    <a:pt x="209155" y="799547"/>
                    <a:pt x="212356" y="847782"/>
                  </a:cubicBezTo>
                  <a:cubicBezTo>
                    <a:pt x="213270" y="860126"/>
                    <a:pt x="213727" y="872699"/>
                    <a:pt x="213956" y="885043"/>
                  </a:cubicBezTo>
                  <a:cubicBezTo>
                    <a:pt x="214184" y="895559"/>
                    <a:pt x="211441" y="901731"/>
                    <a:pt x="200926" y="903789"/>
                  </a:cubicBezTo>
                  <a:cubicBezTo>
                    <a:pt x="167093" y="910418"/>
                    <a:pt x="163207" y="904474"/>
                    <a:pt x="158635" y="869956"/>
                  </a:cubicBezTo>
                  <a:cubicBezTo>
                    <a:pt x="155663" y="846867"/>
                    <a:pt x="145604" y="717251"/>
                    <a:pt x="143090" y="712908"/>
                  </a:cubicBezTo>
                  <a:cubicBezTo>
                    <a:pt x="140347" y="707650"/>
                    <a:pt x="140804" y="698277"/>
                    <a:pt x="131660" y="699192"/>
                  </a:cubicBezTo>
                  <a:cubicBezTo>
                    <a:pt x="122744" y="699877"/>
                    <a:pt x="117029" y="706050"/>
                    <a:pt x="114972" y="714508"/>
                  </a:cubicBezTo>
                  <a:cubicBezTo>
                    <a:pt x="113143" y="722280"/>
                    <a:pt x="96684" y="837495"/>
                    <a:pt x="79310" y="886872"/>
                  </a:cubicBezTo>
                  <a:cubicBezTo>
                    <a:pt x="73824" y="902417"/>
                    <a:pt x="66509" y="909046"/>
                    <a:pt x="53707" y="906989"/>
                  </a:cubicBezTo>
                  <a:cubicBezTo>
                    <a:pt x="39534" y="904703"/>
                    <a:pt x="31533" y="904246"/>
                    <a:pt x="31076" y="882529"/>
                  </a:cubicBezTo>
                  <a:cubicBezTo>
                    <a:pt x="32905" y="846181"/>
                    <a:pt x="37248" y="831322"/>
                    <a:pt x="39991" y="805948"/>
                  </a:cubicBezTo>
                  <a:cubicBezTo>
                    <a:pt x="44792" y="761599"/>
                    <a:pt x="49364" y="717022"/>
                    <a:pt x="51878" y="672445"/>
                  </a:cubicBezTo>
                  <a:cubicBezTo>
                    <a:pt x="53479" y="641813"/>
                    <a:pt x="56679" y="611181"/>
                    <a:pt x="61937" y="580777"/>
                  </a:cubicBezTo>
                  <a:cubicBezTo>
                    <a:pt x="63308" y="573004"/>
                    <a:pt x="63080" y="564775"/>
                    <a:pt x="63308" y="556774"/>
                  </a:cubicBezTo>
                  <a:cubicBezTo>
                    <a:pt x="63308" y="553802"/>
                    <a:pt x="62851" y="550373"/>
                    <a:pt x="59194" y="549916"/>
                  </a:cubicBezTo>
                  <a:cubicBezTo>
                    <a:pt x="54393" y="549230"/>
                    <a:pt x="53021" y="553116"/>
                    <a:pt x="52564" y="556774"/>
                  </a:cubicBezTo>
                  <a:cubicBezTo>
                    <a:pt x="51878" y="562489"/>
                    <a:pt x="52336" y="568432"/>
                    <a:pt x="51650" y="574376"/>
                  </a:cubicBezTo>
                  <a:cubicBezTo>
                    <a:pt x="46621" y="616438"/>
                    <a:pt x="39763" y="658501"/>
                    <a:pt x="37934" y="701020"/>
                  </a:cubicBezTo>
                  <a:cubicBezTo>
                    <a:pt x="37477" y="710393"/>
                    <a:pt x="31762" y="709707"/>
                    <a:pt x="25818" y="706964"/>
                  </a:cubicBezTo>
                  <a:cubicBezTo>
                    <a:pt x="21703" y="705135"/>
                    <a:pt x="10502" y="706278"/>
                    <a:pt x="10730" y="678846"/>
                  </a:cubicBezTo>
                  <a:cubicBezTo>
                    <a:pt x="9130" y="668102"/>
                    <a:pt x="23761" y="577119"/>
                    <a:pt x="33590" y="534142"/>
                  </a:cubicBezTo>
                  <a:cubicBezTo>
                    <a:pt x="36562" y="520655"/>
                    <a:pt x="41591" y="507625"/>
                    <a:pt x="44563" y="493909"/>
                  </a:cubicBezTo>
                  <a:cubicBezTo>
                    <a:pt x="52107" y="457561"/>
                    <a:pt x="69481" y="432644"/>
                    <a:pt x="117944" y="440188"/>
                  </a:cubicBezTo>
                  <a:cubicBezTo>
                    <a:pt x="167093" y="435616"/>
                    <a:pt x="166864" y="444303"/>
                    <a:pt x="181495" y="458019"/>
                  </a:cubicBezTo>
                  <a:cubicBezTo>
                    <a:pt x="238645" y="511054"/>
                    <a:pt x="270420" y="576891"/>
                    <a:pt x="280250" y="653700"/>
                  </a:cubicBezTo>
                  <a:cubicBezTo>
                    <a:pt x="281393" y="662616"/>
                    <a:pt x="285050" y="672445"/>
                    <a:pt x="278421" y="680446"/>
                  </a:cubicBezTo>
                  <a:close/>
                  <a:moveTo>
                    <a:pt x="445299" y="900588"/>
                  </a:moveTo>
                  <a:cubicBezTo>
                    <a:pt x="437527" y="902417"/>
                    <a:pt x="429297" y="901503"/>
                    <a:pt x="425411" y="901731"/>
                  </a:cubicBezTo>
                  <a:cubicBezTo>
                    <a:pt x="409866" y="901045"/>
                    <a:pt x="397979" y="901503"/>
                    <a:pt x="386777" y="897616"/>
                  </a:cubicBezTo>
                  <a:cubicBezTo>
                    <a:pt x="375119" y="893502"/>
                    <a:pt x="365289" y="883672"/>
                    <a:pt x="366203" y="875214"/>
                  </a:cubicBezTo>
                  <a:cubicBezTo>
                    <a:pt x="367575" y="863326"/>
                    <a:pt x="376719" y="858297"/>
                    <a:pt x="386777" y="855325"/>
                  </a:cubicBezTo>
                  <a:cubicBezTo>
                    <a:pt x="433183" y="842981"/>
                    <a:pt x="451471" y="858069"/>
                    <a:pt x="461301" y="871099"/>
                  </a:cubicBezTo>
                  <a:cubicBezTo>
                    <a:pt x="468616" y="880243"/>
                    <a:pt x="459472" y="897159"/>
                    <a:pt x="445299" y="900588"/>
                  </a:cubicBezTo>
                  <a:close/>
                  <a:moveTo>
                    <a:pt x="787742" y="946308"/>
                  </a:moveTo>
                  <a:cubicBezTo>
                    <a:pt x="753452" y="949966"/>
                    <a:pt x="724420" y="948594"/>
                    <a:pt x="690130" y="946308"/>
                  </a:cubicBezTo>
                  <a:cubicBezTo>
                    <a:pt x="671842" y="945165"/>
                    <a:pt x="652411" y="939907"/>
                    <a:pt x="640295" y="928935"/>
                  </a:cubicBezTo>
                  <a:cubicBezTo>
                    <a:pt x="631608" y="920934"/>
                    <a:pt x="629093" y="907446"/>
                    <a:pt x="629093" y="892587"/>
                  </a:cubicBezTo>
                  <a:cubicBezTo>
                    <a:pt x="664755" y="897616"/>
                    <a:pt x="698131" y="911561"/>
                    <a:pt x="734249" y="908361"/>
                  </a:cubicBezTo>
                  <a:cubicBezTo>
                    <a:pt x="768997" y="905160"/>
                    <a:pt x="804201" y="905389"/>
                    <a:pt x="839634" y="893959"/>
                  </a:cubicBezTo>
                  <a:cubicBezTo>
                    <a:pt x="835748" y="931906"/>
                    <a:pt x="816088" y="943336"/>
                    <a:pt x="787742" y="946308"/>
                  </a:cubicBezTo>
                  <a:close/>
                  <a:moveTo>
                    <a:pt x="802829" y="890758"/>
                  </a:moveTo>
                  <a:cubicBezTo>
                    <a:pt x="754823" y="898302"/>
                    <a:pt x="707275" y="899902"/>
                    <a:pt x="659497" y="888015"/>
                  </a:cubicBezTo>
                  <a:cubicBezTo>
                    <a:pt x="625436" y="879557"/>
                    <a:pt x="620864" y="874528"/>
                    <a:pt x="625664" y="837723"/>
                  </a:cubicBezTo>
                  <a:cubicBezTo>
                    <a:pt x="639838" y="839552"/>
                    <a:pt x="653782" y="842067"/>
                    <a:pt x="667955" y="845953"/>
                  </a:cubicBezTo>
                  <a:cubicBezTo>
                    <a:pt x="720533" y="860583"/>
                    <a:pt x="772883" y="864241"/>
                    <a:pt x="823632" y="838180"/>
                  </a:cubicBezTo>
                  <a:cubicBezTo>
                    <a:pt x="827518" y="836123"/>
                    <a:pt x="831633" y="834751"/>
                    <a:pt x="835976" y="833608"/>
                  </a:cubicBezTo>
                  <a:cubicBezTo>
                    <a:pt x="839405" y="832694"/>
                    <a:pt x="843063" y="832694"/>
                    <a:pt x="846492" y="832237"/>
                  </a:cubicBezTo>
                  <a:cubicBezTo>
                    <a:pt x="847406" y="834066"/>
                    <a:pt x="848778" y="835437"/>
                    <a:pt x="848778" y="836580"/>
                  </a:cubicBezTo>
                  <a:cubicBezTo>
                    <a:pt x="848778" y="878414"/>
                    <a:pt x="843749" y="884358"/>
                    <a:pt x="802829" y="890758"/>
                  </a:cubicBezTo>
                  <a:close/>
                  <a:moveTo>
                    <a:pt x="843749" y="816006"/>
                  </a:moveTo>
                  <a:cubicBezTo>
                    <a:pt x="841234" y="818521"/>
                    <a:pt x="838720" y="821035"/>
                    <a:pt x="835291" y="822636"/>
                  </a:cubicBezTo>
                  <a:cubicBezTo>
                    <a:pt x="793228" y="842981"/>
                    <a:pt x="749108" y="850296"/>
                    <a:pt x="703160" y="842524"/>
                  </a:cubicBezTo>
                  <a:cubicBezTo>
                    <a:pt x="682357" y="839095"/>
                    <a:pt x="661783" y="833608"/>
                    <a:pt x="641209" y="828351"/>
                  </a:cubicBezTo>
                  <a:cubicBezTo>
                    <a:pt x="623378" y="823779"/>
                    <a:pt x="618349" y="816692"/>
                    <a:pt x="618349" y="798861"/>
                  </a:cubicBezTo>
                  <a:cubicBezTo>
                    <a:pt x="618349" y="779887"/>
                    <a:pt x="623378" y="774630"/>
                    <a:pt x="642352" y="779659"/>
                  </a:cubicBezTo>
                  <a:cubicBezTo>
                    <a:pt x="683043" y="790860"/>
                    <a:pt x="724648" y="791546"/>
                    <a:pt x="766025" y="793603"/>
                  </a:cubicBezTo>
                  <a:cubicBezTo>
                    <a:pt x="777912" y="794289"/>
                    <a:pt x="788885" y="789260"/>
                    <a:pt x="800315" y="786745"/>
                  </a:cubicBezTo>
                  <a:cubicBezTo>
                    <a:pt x="808087" y="785145"/>
                    <a:pt x="815402" y="781030"/>
                    <a:pt x="822946" y="778516"/>
                  </a:cubicBezTo>
                  <a:cubicBezTo>
                    <a:pt x="831176" y="775773"/>
                    <a:pt x="840091" y="766629"/>
                    <a:pt x="848321" y="777601"/>
                  </a:cubicBezTo>
                  <a:cubicBezTo>
                    <a:pt x="855179" y="787431"/>
                    <a:pt x="852207" y="807548"/>
                    <a:pt x="843749" y="816006"/>
                  </a:cubicBezTo>
                  <a:close/>
                  <a:moveTo>
                    <a:pt x="1021828" y="454361"/>
                  </a:moveTo>
                  <a:cubicBezTo>
                    <a:pt x="994625" y="510368"/>
                    <a:pt x="961706" y="563175"/>
                    <a:pt x="926045" y="614381"/>
                  </a:cubicBezTo>
                  <a:cubicBezTo>
                    <a:pt x="897470" y="655072"/>
                    <a:pt x="871867" y="697820"/>
                    <a:pt x="844663" y="739654"/>
                  </a:cubicBezTo>
                  <a:cubicBezTo>
                    <a:pt x="831176" y="760456"/>
                    <a:pt x="813345" y="771429"/>
                    <a:pt x="790256" y="776687"/>
                  </a:cubicBezTo>
                  <a:cubicBezTo>
                    <a:pt x="784770" y="777830"/>
                    <a:pt x="781341" y="778059"/>
                    <a:pt x="779512" y="776458"/>
                  </a:cubicBezTo>
                  <a:cubicBezTo>
                    <a:pt x="779512" y="776687"/>
                    <a:pt x="779741" y="776916"/>
                    <a:pt x="779741" y="777144"/>
                  </a:cubicBezTo>
                  <a:cubicBezTo>
                    <a:pt x="774712" y="778744"/>
                    <a:pt x="768082" y="776916"/>
                    <a:pt x="763053" y="778059"/>
                  </a:cubicBezTo>
                  <a:cubicBezTo>
                    <a:pt x="761453" y="778059"/>
                    <a:pt x="759624" y="778287"/>
                    <a:pt x="758024" y="778287"/>
                  </a:cubicBezTo>
                  <a:cubicBezTo>
                    <a:pt x="754366" y="779887"/>
                    <a:pt x="749108" y="780116"/>
                    <a:pt x="740650" y="779887"/>
                  </a:cubicBezTo>
                  <a:cubicBezTo>
                    <a:pt x="737678" y="779887"/>
                    <a:pt x="734707" y="779430"/>
                    <a:pt x="731963" y="779202"/>
                  </a:cubicBezTo>
                  <a:cubicBezTo>
                    <a:pt x="731963" y="779202"/>
                    <a:pt x="731963" y="779430"/>
                    <a:pt x="731963" y="779430"/>
                  </a:cubicBezTo>
                  <a:cubicBezTo>
                    <a:pt x="724648" y="778973"/>
                    <a:pt x="717333" y="779202"/>
                    <a:pt x="710018" y="778287"/>
                  </a:cubicBezTo>
                  <a:cubicBezTo>
                    <a:pt x="702931" y="777373"/>
                    <a:pt x="697902" y="776230"/>
                    <a:pt x="694473" y="774401"/>
                  </a:cubicBezTo>
                  <a:cubicBezTo>
                    <a:pt x="694930" y="775087"/>
                    <a:pt x="695387" y="775544"/>
                    <a:pt x="695616" y="776001"/>
                  </a:cubicBezTo>
                  <a:cubicBezTo>
                    <a:pt x="689444" y="774858"/>
                    <a:pt x="676414" y="773715"/>
                    <a:pt x="670241" y="772801"/>
                  </a:cubicBezTo>
                  <a:cubicBezTo>
                    <a:pt x="670241" y="772572"/>
                    <a:pt x="670470" y="772344"/>
                    <a:pt x="670470" y="771658"/>
                  </a:cubicBezTo>
                  <a:cubicBezTo>
                    <a:pt x="644867" y="775544"/>
                    <a:pt x="634580" y="757256"/>
                    <a:pt x="625436" y="739197"/>
                  </a:cubicBezTo>
                  <a:cubicBezTo>
                    <a:pt x="614463" y="717708"/>
                    <a:pt x="604405" y="695534"/>
                    <a:pt x="591603" y="675189"/>
                  </a:cubicBezTo>
                  <a:cubicBezTo>
                    <a:pt x="588174" y="669702"/>
                    <a:pt x="584745" y="664444"/>
                    <a:pt x="581087" y="658958"/>
                  </a:cubicBezTo>
                  <a:cubicBezTo>
                    <a:pt x="580630" y="658272"/>
                    <a:pt x="580173" y="657586"/>
                    <a:pt x="579716" y="657129"/>
                  </a:cubicBezTo>
                  <a:cubicBezTo>
                    <a:pt x="576744" y="652557"/>
                    <a:pt x="573772" y="647985"/>
                    <a:pt x="570572" y="643185"/>
                  </a:cubicBezTo>
                  <a:cubicBezTo>
                    <a:pt x="552970" y="616438"/>
                    <a:pt x="535139" y="589921"/>
                    <a:pt x="519823" y="561803"/>
                  </a:cubicBezTo>
                  <a:cubicBezTo>
                    <a:pt x="487819" y="503510"/>
                    <a:pt x="455815" y="444303"/>
                    <a:pt x="446442" y="377094"/>
                  </a:cubicBezTo>
                  <a:cubicBezTo>
                    <a:pt x="440727" y="337318"/>
                    <a:pt x="413066" y="209759"/>
                    <a:pt x="511136" y="112376"/>
                  </a:cubicBezTo>
                  <a:cubicBezTo>
                    <a:pt x="563714" y="45853"/>
                    <a:pt x="635723" y="26651"/>
                    <a:pt x="679843" y="17735"/>
                  </a:cubicBezTo>
                  <a:cubicBezTo>
                    <a:pt x="738821" y="5619"/>
                    <a:pt x="851293" y="6534"/>
                    <a:pt x="940904" y="62084"/>
                  </a:cubicBezTo>
                  <a:cubicBezTo>
                    <a:pt x="940904" y="62084"/>
                    <a:pt x="940904" y="62084"/>
                    <a:pt x="940904" y="62084"/>
                  </a:cubicBezTo>
                  <a:cubicBezTo>
                    <a:pt x="943418" y="63684"/>
                    <a:pt x="945704" y="65055"/>
                    <a:pt x="948219" y="66656"/>
                  </a:cubicBezTo>
                  <a:cubicBezTo>
                    <a:pt x="948448" y="66884"/>
                    <a:pt x="948676" y="66884"/>
                    <a:pt x="948676" y="67113"/>
                  </a:cubicBezTo>
                  <a:cubicBezTo>
                    <a:pt x="951191" y="68713"/>
                    <a:pt x="953477" y="70313"/>
                    <a:pt x="955991" y="72142"/>
                  </a:cubicBezTo>
                  <a:cubicBezTo>
                    <a:pt x="955991" y="72142"/>
                    <a:pt x="955991" y="72142"/>
                    <a:pt x="955991" y="72142"/>
                  </a:cubicBezTo>
                  <a:cubicBezTo>
                    <a:pt x="958277" y="73742"/>
                    <a:pt x="960563" y="75342"/>
                    <a:pt x="962849" y="77171"/>
                  </a:cubicBezTo>
                  <a:cubicBezTo>
                    <a:pt x="963078" y="77400"/>
                    <a:pt x="963535" y="77628"/>
                    <a:pt x="963764" y="77857"/>
                  </a:cubicBezTo>
                  <a:cubicBezTo>
                    <a:pt x="966050" y="79686"/>
                    <a:pt x="968336" y="81286"/>
                    <a:pt x="970393" y="83115"/>
                  </a:cubicBezTo>
                  <a:cubicBezTo>
                    <a:pt x="970393" y="83115"/>
                    <a:pt x="970622" y="83115"/>
                    <a:pt x="970622" y="83343"/>
                  </a:cubicBezTo>
                  <a:cubicBezTo>
                    <a:pt x="972679" y="84944"/>
                    <a:pt x="974737" y="86772"/>
                    <a:pt x="976794" y="88601"/>
                  </a:cubicBezTo>
                  <a:cubicBezTo>
                    <a:pt x="977251" y="89058"/>
                    <a:pt x="977708" y="89287"/>
                    <a:pt x="978166" y="89744"/>
                  </a:cubicBezTo>
                  <a:cubicBezTo>
                    <a:pt x="980223" y="91573"/>
                    <a:pt x="982280" y="93402"/>
                    <a:pt x="984338" y="95459"/>
                  </a:cubicBezTo>
                  <a:cubicBezTo>
                    <a:pt x="984338" y="95459"/>
                    <a:pt x="984566" y="95688"/>
                    <a:pt x="984566" y="95688"/>
                  </a:cubicBezTo>
                  <a:cubicBezTo>
                    <a:pt x="986395" y="97517"/>
                    <a:pt x="988453" y="99345"/>
                    <a:pt x="990281" y="101174"/>
                  </a:cubicBezTo>
                  <a:cubicBezTo>
                    <a:pt x="990739" y="101631"/>
                    <a:pt x="991196" y="102089"/>
                    <a:pt x="991653" y="102774"/>
                  </a:cubicBezTo>
                  <a:cubicBezTo>
                    <a:pt x="993710" y="104832"/>
                    <a:pt x="995539" y="106889"/>
                    <a:pt x="997368" y="108947"/>
                  </a:cubicBezTo>
                  <a:cubicBezTo>
                    <a:pt x="1029372" y="147351"/>
                    <a:pt x="1052004" y="201072"/>
                    <a:pt x="1058862" y="250679"/>
                  </a:cubicBezTo>
                  <a:cubicBezTo>
                    <a:pt x="1071892" y="335946"/>
                    <a:pt x="1039430" y="418242"/>
                    <a:pt x="1021828" y="454361"/>
                  </a:cubicBezTo>
                  <a:close/>
                </a:path>
              </a:pathLst>
            </a:custGeom>
            <a:solidFill>
              <a:srgbClr val="000000"/>
            </a:solidFill>
            <a:ln w="2286" cap="flat">
              <a:noFill/>
              <a:prstDash val="solid"/>
              <a:miter/>
            </a:ln>
          </p:spPr>
          <p:txBody>
            <a:bodyPr rtlCol="0" anchor="ctr"/>
            <a:lstStyle/>
            <a:p>
              <a:endParaRPr lang="en-US"/>
            </a:p>
          </p:txBody>
        </p:sp>
        <p:sp>
          <p:nvSpPr>
            <p:cNvPr id="1058" name="Freeform 968">
              <a:extLst>
                <a:ext uri="{FF2B5EF4-FFF2-40B4-BE49-F238E27FC236}">
                  <a16:creationId xmlns:a16="http://schemas.microsoft.com/office/drawing/2014/main" id="{A615883E-5C57-2F10-7D6C-C8ACAC751A7F}"/>
                </a:ext>
              </a:extLst>
            </p:cNvPr>
            <p:cNvSpPr/>
            <p:nvPr/>
          </p:nvSpPr>
          <p:spPr>
            <a:xfrm>
              <a:off x="8766633" y="510303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59" name="Freeform 969">
              <a:extLst>
                <a:ext uri="{FF2B5EF4-FFF2-40B4-BE49-F238E27FC236}">
                  <a16:creationId xmlns:a16="http://schemas.microsoft.com/office/drawing/2014/main" id="{20F33406-ABA4-337F-ED0C-CD410C7A7DA9}"/>
                </a:ext>
              </a:extLst>
            </p:cNvPr>
            <p:cNvSpPr/>
            <p:nvPr/>
          </p:nvSpPr>
          <p:spPr>
            <a:xfrm>
              <a:off x="8762747" y="510760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1060" name="Freeform 970">
              <a:extLst>
                <a:ext uri="{FF2B5EF4-FFF2-40B4-BE49-F238E27FC236}">
                  <a16:creationId xmlns:a16="http://schemas.microsoft.com/office/drawing/2014/main" id="{D84A3EAB-5A50-78A1-617C-F67407080CF2}"/>
                </a:ext>
              </a:extLst>
            </p:cNvPr>
            <p:cNvSpPr/>
            <p:nvPr/>
          </p:nvSpPr>
          <p:spPr>
            <a:xfrm>
              <a:off x="8862848" y="5255971"/>
              <a:ext cx="139014" cy="13180"/>
            </a:xfrm>
            <a:custGeom>
              <a:avLst/>
              <a:gdLst>
                <a:gd name="connsiteX0" fmla="*/ 120270 w 139014"/>
                <a:gd name="connsiteY0" fmla="*/ 1143 h 13180"/>
                <a:gd name="connsiteX1" fmla="*/ 48261 w 139014"/>
                <a:gd name="connsiteY1" fmla="*/ 0 h 13180"/>
                <a:gd name="connsiteX2" fmla="*/ 9170 w 139014"/>
                <a:gd name="connsiteY2" fmla="*/ 686 h 13180"/>
                <a:gd name="connsiteX3" fmla="*/ 26 w 139014"/>
                <a:gd name="connsiteY3" fmla="*/ 7544 h 13180"/>
                <a:gd name="connsiteX4" fmla="*/ 8256 w 139014"/>
                <a:gd name="connsiteY4" fmla="*/ 12802 h 13180"/>
                <a:gd name="connsiteX5" fmla="*/ 23572 w 139014"/>
                <a:gd name="connsiteY5" fmla="*/ 13030 h 13180"/>
                <a:gd name="connsiteX6" fmla="*/ 95581 w 139014"/>
                <a:gd name="connsiteY6" fmla="*/ 11659 h 13180"/>
                <a:gd name="connsiteX7" fmla="*/ 139015 w 139014"/>
                <a:gd name="connsiteY7" fmla="*/ 9830 h 13180"/>
                <a:gd name="connsiteX8" fmla="*/ 120270 w 139014"/>
                <a:gd name="connsiteY8" fmla="*/ 1143 h 13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14" h="13180">
                  <a:moveTo>
                    <a:pt x="120270" y="1143"/>
                  </a:moveTo>
                  <a:cubicBezTo>
                    <a:pt x="96267" y="915"/>
                    <a:pt x="72264" y="229"/>
                    <a:pt x="48261" y="0"/>
                  </a:cubicBezTo>
                  <a:cubicBezTo>
                    <a:pt x="35231" y="0"/>
                    <a:pt x="22200" y="0"/>
                    <a:pt x="9170" y="686"/>
                  </a:cubicBezTo>
                  <a:cubicBezTo>
                    <a:pt x="5284" y="915"/>
                    <a:pt x="-431" y="1372"/>
                    <a:pt x="26" y="7544"/>
                  </a:cubicBezTo>
                  <a:cubicBezTo>
                    <a:pt x="483" y="12116"/>
                    <a:pt x="4827" y="12573"/>
                    <a:pt x="8256" y="12802"/>
                  </a:cubicBezTo>
                  <a:cubicBezTo>
                    <a:pt x="13285" y="13259"/>
                    <a:pt x="18543" y="13259"/>
                    <a:pt x="23572" y="13030"/>
                  </a:cubicBezTo>
                  <a:cubicBezTo>
                    <a:pt x="47575" y="12573"/>
                    <a:pt x="71578" y="12345"/>
                    <a:pt x="95581" y="11659"/>
                  </a:cubicBezTo>
                  <a:cubicBezTo>
                    <a:pt x="109754" y="11202"/>
                    <a:pt x="123927" y="13945"/>
                    <a:pt x="139015" y="9830"/>
                  </a:cubicBezTo>
                  <a:cubicBezTo>
                    <a:pt x="134900" y="457"/>
                    <a:pt x="127356" y="1372"/>
                    <a:pt x="120270" y="1143"/>
                  </a:cubicBezTo>
                  <a:close/>
                </a:path>
              </a:pathLst>
            </a:custGeom>
            <a:solidFill>
              <a:srgbClr val="000000"/>
            </a:solidFill>
            <a:ln w="2286" cap="flat">
              <a:noFill/>
              <a:prstDash val="solid"/>
              <a:miter/>
            </a:ln>
          </p:spPr>
          <p:txBody>
            <a:bodyPr rtlCol="0" anchor="ctr"/>
            <a:lstStyle/>
            <a:p>
              <a:endParaRPr lang="en-US"/>
            </a:p>
          </p:txBody>
        </p:sp>
        <p:sp>
          <p:nvSpPr>
            <p:cNvPr id="1061" name="Freeform 971">
              <a:extLst>
                <a:ext uri="{FF2B5EF4-FFF2-40B4-BE49-F238E27FC236}">
                  <a16:creationId xmlns:a16="http://schemas.microsoft.com/office/drawing/2014/main" id="{8A086041-99CF-53A7-0D20-958DBA4DCB2F}"/>
                </a:ext>
              </a:extLst>
            </p:cNvPr>
            <p:cNvSpPr/>
            <p:nvPr/>
          </p:nvSpPr>
          <p:spPr>
            <a:xfrm>
              <a:off x="8281222" y="4830303"/>
              <a:ext cx="57015" cy="109742"/>
            </a:xfrm>
            <a:custGeom>
              <a:avLst/>
              <a:gdLst>
                <a:gd name="connsiteX0" fmla="*/ 3980 w 57015"/>
                <a:gd name="connsiteY0" fmla="*/ 11902 h 109742"/>
                <a:gd name="connsiteX1" fmla="*/ 45128 w 57015"/>
                <a:gd name="connsiteY1" fmla="*/ 89854 h 109742"/>
                <a:gd name="connsiteX2" fmla="*/ 57015 w 57015"/>
                <a:gd name="connsiteY2" fmla="*/ 109742 h 109742"/>
                <a:gd name="connsiteX3" fmla="*/ 26154 w 57015"/>
                <a:gd name="connsiteY3" fmla="*/ 14416 h 109742"/>
                <a:gd name="connsiteX4" fmla="*/ 11295 w 57015"/>
                <a:gd name="connsiteY4" fmla="*/ 1615 h 109742"/>
                <a:gd name="connsiteX5" fmla="*/ 1237 w 57015"/>
                <a:gd name="connsiteY5" fmla="*/ 2529 h 109742"/>
                <a:gd name="connsiteX6" fmla="*/ 3980 w 57015"/>
                <a:gd name="connsiteY6" fmla="*/ 11902 h 10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5" h="109742">
                  <a:moveTo>
                    <a:pt x="3980" y="11902"/>
                  </a:moveTo>
                  <a:cubicBezTo>
                    <a:pt x="28212" y="32247"/>
                    <a:pt x="37584" y="60365"/>
                    <a:pt x="45128" y="89854"/>
                  </a:cubicBezTo>
                  <a:cubicBezTo>
                    <a:pt x="46500" y="95569"/>
                    <a:pt x="45357" y="103113"/>
                    <a:pt x="57015" y="109742"/>
                  </a:cubicBezTo>
                  <a:cubicBezTo>
                    <a:pt x="54729" y="72481"/>
                    <a:pt x="47871" y="40934"/>
                    <a:pt x="26154" y="14416"/>
                  </a:cubicBezTo>
                  <a:cubicBezTo>
                    <a:pt x="22039" y="9387"/>
                    <a:pt x="16553" y="5501"/>
                    <a:pt x="11295" y="1615"/>
                  </a:cubicBezTo>
                  <a:cubicBezTo>
                    <a:pt x="8323" y="-671"/>
                    <a:pt x="3980" y="-671"/>
                    <a:pt x="1237" y="2529"/>
                  </a:cubicBezTo>
                  <a:cubicBezTo>
                    <a:pt x="-1735" y="6415"/>
                    <a:pt x="1237" y="9616"/>
                    <a:pt x="3980" y="11902"/>
                  </a:cubicBezTo>
                  <a:close/>
                </a:path>
              </a:pathLst>
            </a:custGeom>
            <a:solidFill>
              <a:srgbClr val="000000"/>
            </a:solidFill>
            <a:ln w="2286" cap="flat">
              <a:noFill/>
              <a:prstDash val="solid"/>
              <a:miter/>
            </a:ln>
          </p:spPr>
          <p:txBody>
            <a:bodyPr rtlCol="0" anchor="ctr"/>
            <a:lstStyle/>
            <a:p>
              <a:endParaRPr lang="en-US"/>
            </a:p>
          </p:txBody>
        </p:sp>
        <p:sp>
          <p:nvSpPr>
            <p:cNvPr id="1062" name="Freeform 972">
              <a:extLst>
                <a:ext uri="{FF2B5EF4-FFF2-40B4-BE49-F238E27FC236}">
                  <a16:creationId xmlns:a16="http://schemas.microsoft.com/office/drawing/2014/main" id="{FFDAC902-D425-FB8A-792C-73665BB9C752}"/>
                </a:ext>
              </a:extLst>
            </p:cNvPr>
            <p:cNvSpPr/>
            <p:nvPr/>
          </p:nvSpPr>
          <p:spPr>
            <a:xfrm>
              <a:off x="7903196" y="5238826"/>
              <a:ext cx="123687" cy="14259"/>
            </a:xfrm>
            <a:custGeom>
              <a:avLst/>
              <a:gdLst>
                <a:gd name="connsiteX0" fmla="*/ 38191 w 123687"/>
                <a:gd name="connsiteY0" fmla="*/ 1372 h 14259"/>
                <a:gd name="connsiteX1" fmla="*/ 5501 w 123687"/>
                <a:gd name="connsiteY1" fmla="*/ 0 h 14259"/>
                <a:gd name="connsiteX2" fmla="*/ 14 w 123687"/>
                <a:gd name="connsiteY2" fmla="*/ 5487 h 14259"/>
                <a:gd name="connsiteX3" fmla="*/ 3672 w 123687"/>
                <a:gd name="connsiteY3" fmla="*/ 10287 h 14259"/>
                <a:gd name="connsiteX4" fmla="*/ 14188 w 123687"/>
                <a:gd name="connsiteY4" fmla="*/ 12573 h 14259"/>
                <a:gd name="connsiteX5" fmla="*/ 123687 w 123687"/>
                <a:gd name="connsiteY5" fmla="*/ 10059 h 14259"/>
                <a:gd name="connsiteX6" fmla="*/ 109971 w 123687"/>
                <a:gd name="connsiteY6" fmla="*/ 2286 h 14259"/>
                <a:gd name="connsiteX7" fmla="*/ 38191 w 123687"/>
                <a:gd name="connsiteY7" fmla="*/ 1372 h 1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687" h="14259">
                  <a:moveTo>
                    <a:pt x="38191" y="1372"/>
                  </a:moveTo>
                  <a:cubicBezTo>
                    <a:pt x="27218" y="1143"/>
                    <a:pt x="16474" y="229"/>
                    <a:pt x="5501" y="0"/>
                  </a:cubicBezTo>
                  <a:cubicBezTo>
                    <a:pt x="2300" y="0"/>
                    <a:pt x="-214" y="2286"/>
                    <a:pt x="14" y="5487"/>
                  </a:cubicBezTo>
                  <a:cubicBezTo>
                    <a:pt x="14" y="7087"/>
                    <a:pt x="2072" y="9601"/>
                    <a:pt x="3672" y="10287"/>
                  </a:cubicBezTo>
                  <a:cubicBezTo>
                    <a:pt x="6872" y="11659"/>
                    <a:pt x="10759" y="12116"/>
                    <a:pt x="14188" y="12573"/>
                  </a:cubicBezTo>
                  <a:cubicBezTo>
                    <a:pt x="50078" y="16002"/>
                    <a:pt x="85968" y="13716"/>
                    <a:pt x="123687" y="10059"/>
                  </a:cubicBezTo>
                  <a:cubicBezTo>
                    <a:pt x="118886" y="2286"/>
                    <a:pt x="114314" y="2972"/>
                    <a:pt x="109971" y="2286"/>
                  </a:cubicBezTo>
                  <a:cubicBezTo>
                    <a:pt x="86197" y="-2514"/>
                    <a:pt x="62194" y="1829"/>
                    <a:pt x="38191" y="1372"/>
                  </a:cubicBezTo>
                  <a:close/>
                </a:path>
              </a:pathLst>
            </a:custGeom>
            <a:solidFill>
              <a:srgbClr val="000000"/>
            </a:solidFill>
            <a:ln w="2286" cap="flat">
              <a:noFill/>
              <a:prstDash val="solid"/>
              <a:miter/>
            </a:ln>
          </p:spPr>
          <p:txBody>
            <a:bodyPr rtlCol="0" anchor="ctr"/>
            <a:lstStyle/>
            <a:p>
              <a:endParaRPr lang="en-US"/>
            </a:p>
          </p:txBody>
        </p:sp>
        <p:sp>
          <p:nvSpPr>
            <p:cNvPr id="1063" name="Freeform 973">
              <a:extLst>
                <a:ext uri="{FF2B5EF4-FFF2-40B4-BE49-F238E27FC236}">
                  <a16:creationId xmlns:a16="http://schemas.microsoft.com/office/drawing/2014/main" id="{3E37BDC0-7EF6-04A8-156F-4D64987E175E}"/>
                </a:ext>
              </a:extLst>
            </p:cNvPr>
            <p:cNvSpPr/>
            <p:nvPr/>
          </p:nvSpPr>
          <p:spPr>
            <a:xfrm>
              <a:off x="8906628" y="5100760"/>
              <a:ext cx="20954" cy="97831"/>
            </a:xfrm>
            <a:custGeom>
              <a:avLst/>
              <a:gdLst>
                <a:gd name="connsiteX0" fmla="*/ 1280 w 20954"/>
                <a:gd name="connsiteY0" fmla="*/ 97832 h 97831"/>
                <a:gd name="connsiteX1" fmla="*/ 20254 w 20954"/>
                <a:gd name="connsiteY1" fmla="*/ 43196 h 97831"/>
                <a:gd name="connsiteX2" fmla="*/ 15682 w 20954"/>
                <a:gd name="connsiteY2" fmla="*/ 6620 h 97831"/>
                <a:gd name="connsiteX3" fmla="*/ 6081 w 20954"/>
                <a:gd name="connsiteY3" fmla="*/ 677 h 97831"/>
                <a:gd name="connsiteX4" fmla="*/ 3338 w 20954"/>
                <a:gd name="connsiteY4" fmla="*/ 11878 h 97831"/>
                <a:gd name="connsiteX5" fmla="*/ 4024 w 20954"/>
                <a:gd name="connsiteY5" fmla="*/ 70171 h 97831"/>
                <a:gd name="connsiteX6" fmla="*/ 1280 w 20954"/>
                <a:gd name="connsiteY6" fmla="*/ 97832 h 97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4" h="97831">
                  <a:moveTo>
                    <a:pt x="1280" y="97832"/>
                  </a:moveTo>
                  <a:cubicBezTo>
                    <a:pt x="11796" y="77715"/>
                    <a:pt x="17740" y="61027"/>
                    <a:pt x="20254" y="43196"/>
                  </a:cubicBezTo>
                  <a:cubicBezTo>
                    <a:pt x="22083" y="30623"/>
                    <a:pt x="20254" y="18279"/>
                    <a:pt x="15682" y="6620"/>
                  </a:cubicBezTo>
                  <a:cubicBezTo>
                    <a:pt x="13853" y="2277"/>
                    <a:pt x="11339" y="-1609"/>
                    <a:pt x="6081" y="677"/>
                  </a:cubicBezTo>
                  <a:cubicBezTo>
                    <a:pt x="823" y="2963"/>
                    <a:pt x="1509" y="7306"/>
                    <a:pt x="3338" y="11878"/>
                  </a:cubicBezTo>
                  <a:cubicBezTo>
                    <a:pt x="11339" y="31309"/>
                    <a:pt x="8367" y="50511"/>
                    <a:pt x="4024" y="70171"/>
                  </a:cubicBezTo>
                  <a:cubicBezTo>
                    <a:pt x="2195" y="77258"/>
                    <a:pt x="-2149" y="84573"/>
                    <a:pt x="1280" y="97832"/>
                  </a:cubicBezTo>
                  <a:close/>
                </a:path>
              </a:pathLst>
            </a:custGeom>
            <a:solidFill>
              <a:srgbClr val="000000"/>
            </a:solidFill>
            <a:ln w="2286" cap="flat">
              <a:noFill/>
              <a:prstDash val="solid"/>
              <a:miter/>
            </a:ln>
          </p:spPr>
          <p:txBody>
            <a:bodyPr rtlCol="0" anchor="ctr"/>
            <a:lstStyle/>
            <a:p>
              <a:endParaRPr lang="en-US"/>
            </a:p>
          </p:txBody>
        </p:sp>
        <p:sp>
          <p:nvSpPr>
            <p:cNvPr id="1064" name="Freeform 974">
              <a:extLst>
                <a:ext uri="{FF2B5EF4-FFF2-40B4-BE49-F238E27FC236}">
                  <a16:creationId xmlns:a16="http://schemas.microsoft.com/office/drawing/2014/main" id="{F5BE23E9-EAB4-2D0D-A033-0255D847FD33}"/>
                </a:ext>
              </a:extLst>
            </p:cNvPr>
            <p:cNvSpPr/>
            <p:nvPr/>
          </p:nvSpPr>
          <p:spPr>
            <a:xfrm>
              <a:off x="9083647" y="4498485"/>
              <a:ext cx="81435" cy="22385"/>
            </a:xfrm>
            <a:custGeom>
              <a:avLst/>
              <a:gdLst>
                <a:gd name="connsiteX0" fmla="*/ 67948 w 81435"/>
                <a:gd name="connsiteY0" fmla="*/ 591 h 22385"/>
                <a:gd name="connsiteX1" fmla="*/ 5997 w 81435"/>
                <a:gd name="connsiteY1" fmla="*/ 8592 h 22385"/>
                <a:gd name="connsiteX2" fmla="*/ 54 w 81435"/>
                <a:gd name="connsiteY2" fmla="*/ 13392 h 22385"/>
                <a:gd name="connsiteX3" fmla="*/ 4626 w 81435"/>
                <a:gd name="connsiteY3" fmla="*/ 20022 h 22385"/>
                <a:gd name="connsiteX4" fmla="*/ 45317 w 81435"/>
                <a:gd name="connsiteY4" fmla="*/ 17736 h 22385"/>
                <a:gd name="connsiteX5" fmla="*/ 81435 w 81435"/>
                <a:gd name="connsiteY5" fmla="*/ 4248 h 22385"/>
                <a:gd name="connsiteX6" fmla="*/ 67948 w 81435"/>
                <a:gd name="connsiteY6" fmla="*/ 591 h 2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435" h="22385">
                  <a:moveTo>
                    <a:pt x="67948" y="591"/>
                  </a:moveTo>
                  <a:cubicBezTo>
                    <a:pt x="47374" y="4248"/>
                    <a:pt x="27943" y="15221"/>
                    <a:pt x="5997" y="8592"/>
                  </a:cubicBezTo>
                  <a:cubicBezTo>
                    <a:pt x="3483" y="7906"/>
                    <a:pt x="511" y="9963"/>
                    <a:pt x="54" y="13392"/>
                  </a:cubicBezTo>
                  <a:cubicBezTo>
                    <a:pt x="-403" y="16821"/>
                    <a:pt x="2111" y="19336"/>
                    <a:pt x="4626" y="20022"/>
                  </a:cubicBezTo>
                  <a:cubicBezTo>
                    <a:pt x="18342" y="23679"/>
                    <a:pt x="32058" y="23222"/>
                    <a:pt x="45317" y="17736"/>
                  </a:cubicBezTo>
                  <a:cubicBezTo>
                    <a:pt x="56518" y="13164"/>
                    <a:pt x="67262" y="7220"/>
                    <a:pt x="81435" y="4248"/>
                  </a:cubicBezTo>
                  <a:cubicBezTo>
                    <a:pt x="75263" y="-1238"/>
                    <a:pt x="71606" y="-95"/>
                    <a:pt x="67948" y="591"/>
                  </a:cubicBezTo>
                  <a:close/>
                </a:path>
              </a:pathLst>
            </a:custGeom>
            <a:solidFill>
              <a:srgbClr val="000000"/>
            </a:solidFill>
            <a:ln w="2286" cap="flat">
              <a:noFill/>
              <a:prstDash val="solid"/>
              <a:miter/>
            </a:ln>
          </p:spPr>
          <p:txBody>
            <a:bodyPr rtlCol="0" anchor="ctr"/>
            <a:lstStyle/>
            <a:p>
              <a:endParaRPr lang="en-US"/>
            </a:p>
          </p:txBody>
        </p:sp>
        <p:sp>
          <p:nvSpPr>
            <p:cNvPr id="1065" name="Freeform 975">
              <a:extLst>
                <a:ext uri="{FF2B5EF4-FFF2-40B4-BE49-F238E27FC236}">
                  <a16:creationId xmlns:a16="http://schemas.microsoft.com/office/drawing/2014/main" id="{2E50D2DB-AC28-336B-732C-DEA48F48A022}"/>
                </a:ext>
              </a:extLst>
            </p:cNvPr>
            <p:cNvSpPr/>
            <p:nvPr/>
          </p:nvSpPr>
          <p:spPr>
            <a:xfrm>
              <a:off x="8423047" y="4348286"/>
              <a:ext cx="74178" cy="51239"/>
            </a:xfrm>
            <a:custGeom>
              <a:avLst/>
              <a:gdLst>
                <a:gd name="connsiteX0" fmla="*/ 24231 w 74178"/>
                <a:gd name="connsiteY0" fmla="*/ 8144 h 51239"/>
                <a:gd name="connsiteX1" fmla="*/ 0 w 74178"/>
                <a:gd name="connsiteY1" fmla="*/ 600 h 51239"/>
                <a:gd name="connsiteX2" fmla="*/ 49377 w 74178"/>
                <a:gd name="connsiteY2" fmla="*/ 40148 h 51239"/>
                <a:gd name="connsiteX3" fmla="*/ 65837 w 74178"/>
                <a:gd name="connsiteY3" fmla="*/ 50664 h 51239"/>
                <a:gd name="connsiteX4" fmla="*/ 73380 w 74178"/>
                <a:gd name="connsiteY4" fmla="*/ 47920 h 51239"/>
                <a:gd name="connsiteX5" fmla="*/ 70637 w 74178"/>
                <a:gd name="connsiteY5" fmla="*/ 40834 h 51239"/>
                <a:gd name="connsiteX6" fmla="*/ 24231 w 74178"/>
                <a:gd name="connsiteY6" fmla="*/ 8144 h 5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178" h="51239">
                  <a:moveTo>
                    <a:pt x="24231" y="8144"/>
                  </a:moveTo>
                  <a:cubicBezTo>
                    <a:pt x="17602" y="4029"/>
                    <a:pt x="11430" y="-1914"/>
                    <a:pt x="0" y="600"/>
                  </a:cubicBezTo>
                  <a:cubicBezTo>
                    <a:pt x="17831" y="14088"/>
                    <a:pt x="34747" y="25518"/>
                    <a:pt x="49377" y="40148"/>
                  </a:cubicBezTo>
                  <a:cubicBezTo>
                    <a:pt x="53949" y="44720"/>
                    <a:pt x="60122" y="47692"/>
                    <a:pt x="65837" y="50664"/>
                  </a:cubicBezTo>
                  <a:cubicBezTo>
                    <a:pt x="68351" y="52035"/>
                    <a:pt x="71780" y="50892"/>
                    <a:pt x="73380" y="47920"/>
                  </a:cubicBezTo>
                  <a:cubicBezTo>
                    <a:pt x="75438" y="44720"/>
                    <a:pt x="73152" y="41977"/>
                    <a:pt x="70637" y="40834"/>
                  </a:cubicBezTo>
                  <a:cubicBezTo>
                    <a:pt x="52806" y="33519"/>
                    <a:pt x="40233" y="18431"/>
                    <a:pt x="24231" y="8144"/>
                  </a:cubicBezTo>
                  <a:close/>
                </a:path>
              </a:pathLst>
            </a:custGeom>
            <a:solidFill>
              <a:srgbClr val="000000"/>
            </a:solidFill>
            <a:ln w="2286" cap="flat">
              <a:noFill/>
              <a:prstDash val="solid"/>
              <a:miter/>
            </a:ln>
          </p:spPr>
          <p:txBody>
            <a:bodyPr rtlCol="0" anchor="ctr"/>
            <a:lstStyle/>
            <a:p>
              <a:endParaRPr lang="en-US"/>
            </a:p>
          </p:txBody>
        </p:sp>
        <p:sp>
          <p:nvSpPr>
            <p:cNvPr id="1066" name="Freeform 976">
              <a:extLst>
                <a:ext uri="{FF2B5EF4-FFF2-40B4-BE49-F238E27FC236}">
                  <a16:creationId xmlns:a16="http://schemas.microsoft.com/office/drawing/2014/main" id="{94D16E88-0CA5-D5BF-A7A5-BFCFFBA52AC5}"/>
                </a:ext>
              </a:extLst>
            </p:cNvPr>
            <p:cNvSpPr/>
            <p:nvPr/>
          </p:nvSpPr>
          <p:spPr>
            <a:xfrm>
              <a:off x="8303032" y="4584748"/>
              <a:ext cx="91668" cy="16741"/>
            </a:xfrm>
            <a:custGeom>
              <a:avLst/>
              <a:gdLst>
                <a:gd name="connsiteX0" fmla="*/ 0 w 91668"/>
                <a:gd name="connsiteY0" fmla="*/ 2797 h 16741"/>
                <a:gd name="connsiteX1" fmla="*/ 91668 w 91668"/>
                <a:gd name="connsiteY1" fmla="*/ 16741 h 16741"/>
                <a:gd name="connsiteX2" fmla="*/ 0 w 91668"/>
                <a:gd name="connsiteY2" fmla="*/ 2797 h 16741"/>
              </a:gdLst>
              <a:ahLst/>
              <a:cxnLst>
                <a:cxn ang="0">
                  <a:pos x="connsiteX0" y="connsiteY0"/>
                </a:cxn>
                <a:cxn ang="0">
                  <a:pos x="connsiteX1" y="connsiteY1"/>
                </a:cxn>
                <a:cxn ang="0">
                  <a:pos x="connsiteX2" y="connsiteY2"/>
                </a:cxn>
              </a:cxnLst>
              <a:rect l="l" t="t" r="r" b="b"/>
              <a:pathLst>
                <a:path w="91668" h="16741">
                  <a:moveTo>
                    <a:pt x="0" y="2797"/>
                  </a:moveTo>
                  <a:cubicBezTo>
                    <a:pt x="30632" y="7369"/>
                    <a:pt x="58979" y="11712"/>
                    <a:pt x="91668" y="16741"/>
                  </a:cubicBezTo>
                  <a:cubicBezTo>
                    <a:pt x="76124" y="2111"/>
                    <a:pt x="31089" y="-4061"/>
                    <a:pt x="0" y="2797"/>
                  </a:cubicBezTo>
                  <a:close/>
                </a:path>
              </a:pathLst>
            </a:custGeom>
            <a:solidFill>
              <a:srgbClr val="000000"/>
            </a:solidFill>
            <a:ln w="2286" cap="flat">
              <a:noFill/>
              <a:prstDash val="solid"/>
              <a:miter/>
            </a:ln>
          </p:spPr>
          <p:txBody>
            <a:bodyPr rtlCol="0" anchor="ctr"/>
            <a:lstStyle/>
            <a:p>
              <a:endParaRPr lang="en-US"/>
            </a:p>
          </p:txBody>
        </p:sp>
        <p:sp>
          <p:nvSpPr>
            <p:cNvPr id="1067" name="Freeform 977">
              <a:extLst>
                <a:ext uri="{FF2B5EF4-FFF2-40B4-BE49-F238E27FC236}">
                  <a16:creationId xmlns:a16="http://schemas.microsoft.com/office/drawing/2014/main" id="{B8120905-E552-89B7-11B7-1861C6E2992B}"/>
                </a:ext>
              </a:extLst>
            </p:cNvPr>
            <p:cNvSpPr/>
            <p:nvPr/>
          </p:nvSpPr>
          <p:spPr>
            <a:xfrm>
              <a:off x="8374584" y="4825288"/>
              <a:ext cx="70180" cy="34518"/>
            </a:xfrm>
            <a:custGeom>
              <a:avLst/>
              <a:gdLst>
                <a:gd name="connsiteX0" fmla="*/ 70180 w 70180"/>
                <a:gd name="connsiteY0" fmla="*/ 0 h 34518"/>
                <a:gd name="connsiteX1" fmla="*/ 0 w 70180"/>
                <a:gd name="connsiteY1" fmla="*/ 34518 h 34518"/>
                <a:gd name="connsiteX2" fmla="*/ 70180 w 70180"/>
                <a:gd name="connsiteY2" fmla="*/ 0 h 34518"/>
              </a:gdLst>
              <a:ahLst/>
              <a:cxnLst>
                <a:cxn ang="0">
                  <a:pos x="connsiteX0" y="connsiteY0"/>
                </a:cxn>
                <a:cxn ang="0">
                  <a:pos x="connsiteX1" y="connsiteY1"/>
                </a:cxn>
                <a:cxn ang="0">
                  <a:pos x="connsiteX2" y="connsiteY2"/>
                </a:cxn>
              </a:cxnLst>
              <a:rect l="l" t="t" r="r" b="b"/>
              <a:pathLst>
                <a:path w="70180" h="34518">
                  <a:moveTo>
                    <a:pt x="70180" y="0"/>
                  </a:moveTo>
                  <a:cubicBezTo>
                    <a:pt x="51435" y="2057"/>
                    <a:pt x="5486" y="25374"/>
                    <a:pt x="0" y="34518"/>
                  </a:cubicBezTo>
                  <a:cubicBezTo>
                    <a:pt x="23774" y="23317"/>
                    <a:pt x="52806" y="23774"/>
                    <a:pt x="70180" y="0"/>
                  </a:cubicBezTo>
                  <a:close/>
                </a:path>
              </a:pathLst>
            </a:custGeom>
            <a:solidFill>
              <a:srgbClr val="000000"/>
            </a:solidFill>
            <a:ln w="2286" cap="flat">
              <a:noFill/>
              <a:prstDash val="solid"/>
              <a:miter/>
            </a:ln>
          </p:spPr>
          <p:txBody>
            <a:bodyPr rtlCol="0" anchor="ctr"/>
            <a:lstStyle/>
            <a:p>
              <a:endParaRPr lang="en-US"/>
            </a:p>
          </p:txBody>
        </p:sp>
        <p:sp>
          <p:nvSpPr>
            <p:cNvPr id="1068" name="Freeform 978">
              <a:extLst>
                <a:ext uri="{FF2B5EF4-FFF2-40B4-BE49-F238E27FC236}">
                  <a16:creationId xmlns:a16="http://schemas.microsoft.com/office/drawing/2014/main" id="{0A5423AC-4F43-6DBD-0C7C-C9E2C51A4133}"/>
                </a:ext>
              </a:extLst>
            </p:cNvPr>
            <p:cNvSpPr/>
            <p:nvPr/>
          </p:nvSpPr>
          <p:spPr>
            <a:xfrm>
              <a:off x="8946054" y="4295622"/>
              <a:ext cx="45750" cy="51426"/>
            </a:xfrm>
            <a:custGeom>
              <a:avLst/>
              <a:gdLst>
                <a:gd name="connsiteX0" fmla="*/ 10545 w 45750"/>
                <a:gd name="connsiteY0" fmla="*/ 47549 h 51426"/>
                <a:gd name="connsiteX1" fmla="*/ 33177 w 45750"/>
                <a:gd name="connsiteY1" fmla="*/ 18517 h 51426"/>
                <a:gd name="connsiteX2" fmla="*/ 45750 w 45750"/>
                <a:gd name="connsiteY2" fmla="*/ 0 h 51426"/>
                <a:gd name="connsiteX3" fmla="*/ 1401 w 45750"/>
                <a:gd name="connsiteY3" fmla="*/ 42062 h 51426"/>
                <a:gd name="connsiteX4" fmla="*/ 1858 w 45750"/>
                <a:gd name="connsiteY4" fmla="*/ 49835 h 51426"/>
                <a:gd name="connsiteX5" fmla="*/ 10545 w 45750"/>
                <a:gd name="connsiteY5" fmla="*/ 47549 h 5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0" h="51426">
                  <a:moveTo>
                    <a:pt x="10545" y="47549"/>
                  </a:moveTo>
                  <a:cubicBezTo>
                    <a:pt x="17403" y="37262"/>
                    <a:pt x="24947" y="27661"/>
                    <a:pt x="33177" y="18517"/>
                  </a:cubicBezTo>
                  <a:cubicBezTo>
                    <a:pt x="37291" y="13716"/>
                    <a:pt x="45064" y="10973"/>
                    <a:pt x="45750" y="0"/>
                  </a:cubicBezTo>
                  <a:cubicBezTo>
                    <a:pt x="24947" y="10287"/>
                    <a:pt x="12603" y="25603"/>
                    <a:pt x="1401" y="42062"/>
                  </a:cubicBezTo>
                  <a:cubicBezTo>
                    <a:pt x="-199" y="44577"/>
                    <a:pt x="-885" y="47549"/>
                    <a:pt x="1858" y="49835"/>
                  </a:cubicBezTo>
                  <a:cubicBezTo>
                    <a:pt x="5287" y="53264"/>
                    <a:pt x="8488" y="50521"/>
                    <a:pt x="10545" y="47549"/>
                  </a:cubicBezTo>
                  <a:close/>
                </a:path>
              </a:pathLst>
            </a:custGeom>
            <a:solidFill>
              <a:srgbClr val="000000"/>
            </a:solidFill>
            <a:ln w="2286" cap="flat">
              <a:noFill/>
              <a:prstDash val="solid"/>
              <a:miter/>
            </a:ln>
          </p:spPr>
          <p:txBody>
            <a:bodyPr rtlCol="0" anchor="ctr"/>
            <a:lstStyle/>
            <a:p>
              <a:endParaRPr lang="en-US"/>
            </a:p>
          </p:txBody>
        </p:sp>
        <p:sp>
          <p:nvSpPr>
            <p:cNvPr id="1069" name="Freeform 979">
              <a:extLst>
                <a:ext uri="{FF2B5EF4-FFF2-40B4-BE49-F238E27FC236}">
                  <a16:creationId xmlns:a16="http://schemas.microsoft.com/office/drawing/2014/main" id="{2B2AF0E2-44D0-4E24-BB1C-33B092B7F551}"/>
                </a:ext>
              </a:extLst>
            </p:cNvPr>
            <p:cNvSpPr/>
            <p:nvPr/>
          </p:nvSpPr>
          <p:spPr>
            <a:xfrm>
              <a:off x="9098517" y="4694046"/>
              <a:ext cx="61765" cy="24232"/>
            </a:xfrm>
            <a:custGeom>
              <a:avLst/>
              <a:gdLst>
                <a:gd name="connsiteX0" fmla="*/ 8273 w 61765"/>
                <a:gd name="connsiteY0" fmla="*/ 254 h 24232"/>
                <a:gd name="connsiteX1" fmla="*/ 44 w 61765"/>
                <a:gd name="connsiteY1" fmla="*/ 4369 h 24232"/>
                <a:gd name="connsiteX2" fmla="*/ 6673 w 61765"/>
                <a:gd name="connsiteY2" fmla="*/ 11455 h 24232"/>
                <a:gd name="connsiteX3" fmla="*/ 40049 w 61765"/>
                <a:gd name="connsiteY3" fmla="*/ 21514 h 24232"/>
                <a:gd name="connsiteX4" fmla="*/ 61766 w 61765"/>
                <a:gd name="connsiteY4" fmla="*/ 21285 h 24232"/>
                <a:gd name="connsiteX5" fmla="*/ 33419 w 61765"/>
                <a:gd name="connsiteY5" fmla="*/ 7569 h 24232"/>
                <a:gd name="connsiteX6" fmla="*/ 8273 w 61765"/>
                <a:gd name="connsiteY6" fmla="*/ 254 h 2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65" h="24232">
                  <a:moveTo>
                    <a:pt x="8273" y="254"/>
                  </a:moveTo>
                  <a:cubicBezTo>
                    <a:pt x="4616" y="25"/>
                    <a:pt x="730" y="-1118"/>
                    <a:pt x="44" y="4369"/>
                  </a:cubicBezTo>
                  <a:cubicBezTo>
                    <a:pt x="-413" y="8941"/>
                    <a:pt x="2787" y="10998"/>
                    <a:pt x="6673" y="11455"/>
                  </a:cubicBezTo>
                  <a:cubicBezTo>
                    <a:pt x="18560" y="12827"/>
                    <a:pt x="29076" y="17399"/>
                    <a:pt x="40049" y="21514"/>
                  </a:cubicBezTo>
                  <a:cubicBezTo>
                    <a:pt x="45535" y="23571"/>
                    <a:pt x="52165" y="26543"/>
                    <a:pt x="61766" y="21285"/>
                  </a:cubicBezTo>
                  <a:cubicBezTo>
                    <a:pt x="50564" y="15799"/>
                    <a:pt x="41878" y="11913"/>
                    <a:pt x="33419" y="7569"/>
                  </a:cubicBezTo>
                  <a:cubicBezTo>
                    <a:pt x="25418" y="3683"/>
                    <a:pt x="17189" y="711"/>
                    <a:pt x="8273" y="254"/>
                  </a:cubicBezTo>
                  <a:close/>
                </a:path>
              </a:pathLst>
            </a:custGeom>
            <a:solidFill>
              <a:srgbClr val="000000"/>
            </a:solidFill>
            <a:ln w="2286" cap="flat">
              <a:noFill/>
              <a:prstDash val="solid"/>
              <a:miter/>
            </a:ln>
          </p:spPr>
          <p:txBody>
            <a:bodyPr rtlCol="0" anchor="ctr"/>
            <a:lstStyle/>
            <a:p>
              <a:endParaRPr lang="en-US"/>
            </a:p>
          </p:txBody>
        </p:sp>
        <p:sp>
          <p:nvSpPr>
            <p:cNvPr id="1070" name="Freeform 980">
              <a:extLst>
                <a:ext uri="{FF2B5EF4-FFF2-40B4-BE49-F238E27FC236}">
                  <a16:creationId xmlns:a16="http://schemas.microsoft.com/office/drawing/2014/main" id="{96115336-50DB-523E-6795-7CD261D87530}"/>
                </a:ext>
              </a:extLst>
            </p:cNvPr>
            <p:cNvSpPr/>
            <p:nvPr/>
          </p:nvSpPr>
          <p:spPr>
            <a:xfrm>
              <a:off x="8705399" y="4237101"/>
              <a:ext cx="13897" cy="70016"/>
            </a:xfrm>
            <a:custGeom>
              <a:avLst/>
              <a:gdLst>
                <a:gd name="connsiteX0" fmla="*/ 2256 w 13897"/>
                <a:gd name="connsiteY0" fmla="*/ 64465 h 70016"/>
                <a:gd name="connsiteX1" fmla="*/ 10028 w 13897"/>
                <a:gd name="connsiteY1" fmla="*/ 69723 h 70016"/>
                <a:gd name="connsiteX2" fmla="*/ 13686 w 13897"/>
                <a:gd name="connsiteY2" fmla="*/ 62865 h 70016"/>
                <a:gd name="connsiteX3" fmla="*/ 3170 w 13897"/>
                <a:gd name="connsiteY3" fmla="*/ 0 h 70016"/>
                <a:gd name="connsiteX4" fmla="*/ 2256 w 13897"/>
                <a:gd name="connsiteY4" fmla="*/ 64465 h 70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97" h="70016">
                  <a:moveTo>
                    <a:pt x="2256" y="64465"/>
                  </a:moveTo>
                  <a:cubicBezTo>
                    <a:pt x="2941" y="68580"/>
                    <a:pt x="5685" y="70866"/>
                    <a:pt x="10028" y="69723"/>
                  </a:cubicBezTo>
                  <a:cubicBezTo>
                    <a:pt x="13457" y="68809"/>
                    <a:pt x="14371" y="65608"/>
                    <a:pt x="13686" y="62865"/>
                  </a:cubicBezTo>
                  <a:cubicBezTo>
                    <a:pt x="9114" y="43663"/>
                    <a:pt x="11628" y="23546"/>
                    <a:pt x="3170" y="0"/>
                  </a:cubicBezTo>
                  <a:cubicBezTo>
                    <a:pt x="-259" y="24232"/>
                    <a:pt x="-1402" y="44348"/>
                    <a:pt x="2256" y="64465"/>
                  </a:cubicBezTo>
                  <a:close/>
                </a:path>
              </a:pathLst>
            </a:custGeom>
            <a:solidFill>
              <a:srgbClr val="000000"/>
            </a:solidFill>
            <a:ln w="2286" cap="flat">
              <a:noFill/>
              <a:prstDash val="solid"/>
              <a:miter/>
            </a:ln>
          </p:spPr>
          <p:txBody>
            <a:bodyPr rtlCol="0" anchor="ctr"/>
            <a:lstStyle/>
            <a:p>
              <a:endParaRPr lang="en-US"/>
            </a:p>
          </p:txBody>
        </p:sp>
        <p:sp>
          <p:nvSpPr>
            <p:cNvPr id="1071" name="Freeform 981">
              <a:extLst>
                <a:ext uri="{FF2B5EF4-FFF2-40B4-BE49-F238E27FC236}">
                  <a16:creationId xmlns:a16="http://schemas.microsoft.com/office/drawing/2014/main" id="{D467874E-9D9E-87C4-4731-A34839466A40}"/>
                </a:ext>
              </a:extLst>
            </p:cNvPr>
            <p:cNvSpPr/>
            <p:nvPr/>
          </p:nvSpPr>
          <p:spPr>
            <a:xfrm>
              <a:off x="9009414" y="4882112"/>
              <a:ext cx="39415" cy="37588"/>
            </a:xfrm>
            <a:custGeom>
              <a:avLst/>
              <a:gdLst>
                <a:gd name="connsiteX0" fmla="*/ 9594 w 39415"/>
                <a:gd name="connsiteY0" fmla="*/ 2155 h 37588"/>
                <a:gd name="connsiteX1" fmla="*/ 1822 w 39415"/>
                <a:gd name="connsiteY1" fmla="*/ 1240 h 37588"/>
                <a:gd name="connsiteX2" fmla="*/ 3193 w 39415"/>
                <a:gd name="connsiteY2" fmla="*/ 10613 h 37588"/>
                <a:gd name="connsiteX3" fmla="*/ 35426 w 39415"/>
                <a:gd name="connsiteY3" fmla="*/ 37588 h 37588"/>
                <a:gd name="connsiteX4" fmla="*/ 38855 w 39415"/>
                <a:gd name="connsiteY4" fmla="*/ 30730 h 37588"/>
                <a:gd name="connsiteX5" fmla="*/ 9594 w 39415"/>
                <a:gd name="connsiteY5" fmla="*/ 2155 h 3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5" h="37588">
                  <a:moveTo>
                    <a:pt x="9594" y="2155"/>
                  </a:moveTo>
                  <a:cubicBezTo>
                    <a:pt x="7308" y="554"/>
                    <a:pt x="4336" y="-1274"/>
                    <a:pt x="1822" y="1240"/>
                  </a:cubicBezTo>
                  <a:cubicBezTo>
                    <a:pt x="-1379" y="4669"/>
                    <a:pt x="-7" y="8784"/>
                    <a:pt x="3193" y="10613"/>
                  </a:cubicBezTo>
                  <a:cubicBezTo>
                    <a:pt x="14852" y="17928"/>
                    <a:pt x="24453" y="27986"/>
                    <a:pt x="35426" y="37588"/>
                  </a:cubicBezTo>
                  <a:cubicBezTo>
                    <a:pt x="39083" y="34844"/>
                    <a:pt x="40226" y="32558"/>
                    <a:pt x="38855" y="30730"/>
                  </a:cubicBezTo>
                  <a:cubicBezTo>
                    <a:pt x="31311" y="19071"/>
                    <a:pt x="21253" y="9698"/>
                    <a:pt x="9594" y="2155"/>
                  </a:cubicBezTo>
                  <a:close/>
                </a:path>
              </a:pathLst>
            </a:custGeom>
            <a:solidFill>
              <a:srgbClr val="000000"/>
            </a:solidFill>
            <a:ln w="2286" cap="flat">
              <a:noFill/>
              <a:prstDash val="solid"/>
              <a:miter/>
            </a:ln>
          </p:spPr>
          <p:txBody>
            <a:bodyPr rtlCol="0" anchor="ctr"/>
            <a:lstStyle/>
            <a:p>
              <a:endParaRPr lang="en-US"/>
            </a:p>
          </p:txBody>
        </p:sp>
        <p:sp>
          <p:nvSpPr>
            <p:cNvPr id="1072" name="Freeform 982">
              <a:extLst>
                <a:ext uri="{FF2B5EF4-FFF2-40B4-BE49-F238E27FC236}">
                  <a16:creationId xmlns:a16="http://schemas.microsoft.com/office/drawing/2014/main" id="{14617695-8538-9127-A69D-EB62A19448E5}"/>
                </a:ext>
              </a:extLst>
            </p:cNvPr>
            <p:cNvSpPr/>
            <p:nvPr/>
          </p:nvSpPr>
          <p:spPr>
            <a:xfrm>
              <a:off x="8626785" y="4797491"/>
              <a:ext cx="238837" cy="310575"/>
            </a:xfrm>
            <a:custGeom>
              <a:avLst/>
              <a:gdLst>
                <a:gd name="connsiteX0" fmla="*/ 154936 w 238837"/>
                <a:gd name="connsiteY0" fmla="*/ 298688 h 310575"/>
                <a:gd name="connsiteX1" fmla="*/ 165223 w 238837"/>
                <a:gd name="connsiteY1" fmla="*/ 202676 h 310575"/>
                <a:gd name="connsiteX2" fmla="*/ 167280 w 238837"/>
                <a:gd name="connsiteY2" fmla="*/ 187360 h 310575"/>
                <a:gd name="connsiteX3" fmla="*/ 175967 w 238837"/>
                <a:gd name="connsiteY3" fmla="*/ 126552 h 310575"/>
                <a:gd name="connsiteX4" fmla="*/ 206828 w 238837"/>
                <a:gd name="connsiteY4" fmla="*/ 68488 h 310575"/>
                <a:gd name="connsiteX5" fmla="*/ 229231 w 238837"/>
                <a:gd name="connsiteY5" fmla="*/ 47457 h 310575"/>
                <a:gd name="connsiteX6" fmla="*/ 236089 w 238837"/>
                <a:gd name="connsiteY6" fmla="*/ 15453 h 310575"/>
                <a:gd name="connsiteX7" fmla="*/ 201799 w 238837"/>
                <a:gd name="connsiteY7" fmla="*/ 594 h 310575"/>
                <a:gd name="connsiteX8" fmla="*/ 138705 w 238837"/>
                <a:gd name="connsiteY8" fmla="*/ 30083 h 310575"/>
                <a:gd name="connsiteX9" fmla="*/ 97100 w 238837"/>
                <a:gd name="connsiteY9" fmla="*/ 25511 h 310575"/>
                <a:gd name="connsiteX10" fmla="*/ 27149 w 238837"/>
                <a:gd name="connsiteY10" fmla="*/ 594 h 310575"/>
                <a:gd name="connsiteX11" fmla="*/ 1774 w 238837"/>
                <a:gd name="connsiteY11" fmla="*/ 30769 h 310575"/>
                <a:gd name="connsiteX12" fmla="*/ 33321 w 238837"/>
                <a:gd name="connsiteY12" fmla="*/ 89748 h 310575"/>
                <a:gd name="connsiteX13" fmla="*/ 43608 w 238837"/>
                <a:gd name="connsiteY13" fmla="*/ 213420 h 310575"/>
                <a:gd name="connsiteX14" fmla="*/ 43836 w 238837"/>
                <a:gd name="connsiteY14" fmla="*/ 217078 h 310575"/>
                <a:gd name="connsiteX15" fmla="*/ 44294 w 238837"/>
                <a:gd name="connsiteY15" fmla="*/ 224622 h 310575"/>
                <a:gd name="connsiteX16" fmla="*/ 44751 w 238837"/>
                <a:gd name="connsiteY16" fmla="*/ 229651 h 310575"/>
                <a:gd name="connsiteX17" fmla="*/ 45208 w 238837"/>
                <a:gd name="connsiteY17" fmla="*/ 236280 h 310575"/>
                <a:gd name="connsiteX18" fmla="*/ 45665 w 238837"/>
                <a:gd name="connsiteY18" fmla="*/ 242224 h 310575"/>
                <a:gd name="connsiteX19" fmla="*/ 46122 w 238837"/>
                <a:gd name="connsiteY19" fmla="*/ 248396 h 310575"/>
                <a:gd name="connsiteX20" fmla="*/ 46580 w 238837"/>
                <a:gd name="connsiteY20" fmla="*/ 254797 h 310575"/>
                <a:gd name="connsiteX21" fmla="*/ 47037 w 238837"/>
                <a:gd name="connsiteY21" fmla="*/ 260512 h 310575"/>
                <a:gd name="connsiteX22" fmla="*/ 47494 w 238837"/>
                <a:gd name="connsiteY22" fmla="*/ 267599 h 310575"/>
                <a:gd name="connsiteX23" fmla="*/ 47723 w 238837"/>
                <a:gd name="connsiteY23" fmla="*/ 272856 h 310575"/>
                <a:gd name="connsiteX24" fmla="*/ 48180 w 238837"/>
                <a:gd name="connsiteY24" fmla="*/ 280857 h 310575"/>
                <a:gd name="connsiteX25" fmla="*/ 48408 w 238837"/>
                <a:gd name="connsiteY25" fmla="*/ 285201 h 310575"/>
                <a:gd name="connsiteX26" fmla="*/ 48866 w 238837"/>
                <a:gd name="connsiteY26" fmla="*/ 297545 h 310575"/>
                <a:gd name="connsiteX27" fmla="*/ 47265 w 238837"/>
                <a:gd name="connsiteY27" fmla="*/ 303717 h 310575"/>
                <a:gd name="connsiteX28" fmla="*/ 47037 w 238837"/>
                <a:gd name="connsiteY28" fmla="*/ 304860 h 310575"/>
                <a:gd name="connsiteX29" fmla="*/ 72411 w 238837"/>
                <a:gd name="connsiteY29" fmla="*/ 308061 h 310575"/>
                <a:gd name="connsiteX30" fmla="*/ 71268 w 238837"/>
                <a:gd name="connsiteY30" fmla="*/ 306461 h 310575"/>
                <a:gd name="connsiteX31" fmla="*/ 62810 w 238837"/>
                <a:gd name="connsiteY31" fmla="*/ 285658 h 310575"/>
                <a:gd name="connsiteX32" fmla="*/ 59838 w 238837"/>
                <a:gd name="connsiteY32" fmla="*/ 248853 h 310575"/>
                <a:gd name="connsiteX33" fmla="*/ 58924 w 238837"/>
                <a:gd name="connsiteY33" fmla="*/ 238338 h 310575"/>
                <a:gd name="connsiteX34" fmla="*/ 56409 w 238837"/>
                <a:gd name="connsiteY34" fmla="*/ 206562 h 310575"/>
                <a:gd name="connsiteX35" fmla="*/ 56409 w 238837"/>
                <a:gd name="connsiteY35" fmla="*/ 206334 h 310575"/>
                <a:gd name="connsiteX36" fmla="*/ 53438 w 238837"/>
                <a:gd name="connsiteY36" fmla="*/ 167472 h 310575"/>
                <a:gd name="connsiteX37" fmla="*/ 46808 w 238837"/>
                <a:gd name="connsiteY37" fmla="*/ 79918 h 310575"/>
                <a:gd name="connsiteX38" fmla="*/ 39036 w 238837"/>
                <a:gd name="connsiteY38" fmla="*/ 62544 h 310575"/>
                <a:gd name="connsiteX39" fmla="*/ 18005 w 238837"/>
                <a:gd name="connsiteY39" fmla="*/ 29626 h 310575"/>
                <a:gd name="connsiteX40" fmla="*/ 31949 w 238837"/>
                <a:gd name="connsiteY40" fmla="*/ 12710 h 310575"/>
                <a:gd name="connsiteX41" fmla="*/ 77441 w 238837"/>
                <a:gd name="connsiteY41" fmla="*/ 28712 h 310575"/>
                <a:gd name="connsiteX42" fmla="*/ 84984 w 238837"/>
                <a:gd name="connsiteY42" fmla="*/ 33284 h 310575"/>
                <a:gd name="connsiteX43" fmla="*/ 178253 w 238837"/>
                <a:gd name="connsiteY43" fmla="*/ 27797 h 310575"/>
                <a:gd name="connsiteX44" fmla="*/ 200885 w 238837"/>
                <a:gd name="connsiteY44" fmla="*/ 14767 h 310575"/>
                <a:gd name="connsiteX45" fmla="*/ 224430 w 238837"/>
                <a:gd name="connsiteY45" fmla="*/ 21854 h 310575"/>
                <a:gd name="connsiteX46" fmla="*/ 218258 w 238837"/>
                <a:gd name="connsiteY46" fmla="*/ 40827 h 310575"/>
                <a:gd name="connsiteX47" fmla="*/ 183054 w 238837"/>
                <a:gd name="connsiteY47" fmla="*/ 70545 h 310575"/>
                <a:gd name="connsiteX48" fmla="*/ 166823 w 238837"/>
                <a:gd name="connsiteY48" fmla="*/ 97749 h 310575"/>
                <a:gd name="connsiteX49" fmla="*/ 154022 w 238837"/>
                <a:gd name="connsiteY49" fmla="*/ 192618 h 310575"/>
                <a:gd name="connsiteX50" fmla="*/ 152879 w 238837"/>
                <a:gd name="connsiteY50" fmla="*/ 203362 h 310575"/>
                <a:gd name="connsiteX51" fmla="*/ 152650 w 238837"/>
                <a:gd name="connsiteY51" fmla="*/ 204962 h 310575"/>
                <a:gd name="connsiteX52" fmla="*/ 151736 w 238837"/>
                <a:gd name="connsiteY52" fmla="*/ 213420 h 310575"/>
                <a:gd name="connsiteX53" fmla="*/ 151507 w 238837"/>
                <a:gd name="connsiteY53" fmla="*/ 216392 h 310575"/>
                <a:gd name="connsiteX54" fmla="*/ 150821 w 238837"/>
                <a:gd name="connsiteY54" fmla="*/ 223936 h 310575"/>
                <a:gd name="connsiteX55" fmla="*/ 150593 w 238837"/>
                <a:gd name="connsiteY55" fmla="*/ 226908 h 310575"/>
                <a:gd name="connsiteX56" fmla="*/ 149907 w 238837"/>
                <a:gd name="connsiteY56" fmla="*/ 237195 h 310575"/>
                <a:gd name="connsiteX57" fmla="*/ 143049 w 238837"/>
                <a:gd name="connsiteY57" fmla="*/ 291602 h 310575"/>
                <a:gd name="connsiteX58" fmla="*/ 142820 w 238837"/>
                <a:gd name="connsiteY58" fmla="*/ 293659 h 310575"/>
                <a:gd name="connsiteX59" fmla="*/ 142820 w 238837"/>
                <a:gd name="connsiteY59" fmla="*/ 294116 h 310575"/>
                <a:gd name="connsiteX60" fmla="*/ 142592 w 238837"/>
                <a:gd name="connsiteY60" fmla="*/ 295488 h 310575"/>
                <a:gd name="connsiteX61" fmla="*/ 142592 w 238837"/>
                <a:gd name="connsiteY61" fmla="*/ 295945 h 310575"/>
                <a:gd name="connsiteX62" fmla="*/ 142363 w 238837"/>
                <a:gd name="connsiteY62" fmla="*/ 297088 h 310575"/>
                <a:gd name="connsiteX63" fmla="*/ 142363 w 238837"/>
                <a:gd name="connsiteY63" fmla="*/ 297545 h 310575"/>
                <a:gd name="connsiteX64" fmla="*/ 142134 w 238837"/>
                <a:gd name="connsiteY64" fmla="*/ 298688 h 310575"/>
                <a:gd name="connsiteX65" fmla="*/ 142134 w 238837"/>
                <a:gd name="connsiteY65" fmla="*/ 299145 h 310575"/>
                <a:gd name="connsiteX66" fmla="*/ 141906 w 238837"/>
                <a:gd name="connsiteY66" fmla="*/ 300517 h 310575"/>
                <a:gd name="connsiteX67" fmla="*/ 141906 w 238837"/>
                <a:gd name="connsiteY67" fmla="*/ 300746 h 310575"/>
                <a:gd name="connsiteX68" fmla="*/ 141220 w 238837"/>
                <a:gd name="connsiteY68" fmla="*/ 303489 h 310575"/>
                <a:gd name="connsiteX69" fmla="*/ 141220 w 238837"/>
                <a:gd name="connsiteY69" fmla="*/ 303717 h 310575"/>
                <a:gd name="connsiteX70" fmla="*/ 140763 w 238837"/>
                <a:gd name="connsiteY70" fmla="*/ 304632 h 310575"/>
                <a:gd name="connsiteX71" fmla="*/ 140763 w 238837"/>
                <a:gd name="connsiteY71" fmla="*/ 304860 h 310575"/>
                <a:gd name="connsiteX72" fmla="*/ 140306 w 238837"/>
                <a:gd name="connsiteY72" fmla="*/ 305775 h 310575"/>
                <a:gd name="connsiteX73" fmla="*/ 140306 w 238837"/>
                <a:gd name="connsiteY73" fmla="*/ 306003 h 310575"/>
                <a:gd name="connsiteX74" fmla="*/ 139848 w 238837"/>
                <a:gd name="connsiteY74" fmla="*/ 306918 h 310575"/>
                <a:gd name="connsiteX75" fmla="*/ 139848 w 238837"/>
                <a:gd name="connsiteY75" fmla="*/ 306918 h 310575"/>
                <a:gd name="connsiteX76" fmla="*/ 138020 w 238837"/>
                <a:gd name="connsiteY76" fmla="*/ 309204 h 310575"/>
                <a:gd name="connsiteX77" fmla="*/ 138020 w 238837"/>
                <a:gd name="connsiteY77" fmla="*/ 309204 h 310575"/>
                <a:gd name="connsiteX78" fmla="*/ 137334 w 238837"/>
                <a:gd name="connsiteY78" fmla="*/ 309661 h 310575"/>
                <a:gd name="connsiteX79" fmla="*/ 137334 w 238837"/>
                <a:gd name="connsiteY79" fmla="*/ 309661 h 310575"/>
                <a:gd name="connsiteX80" fmla="*/ 136648 w 238837"/>
                <a:gd name="connsiteY80" fmla="*/ 310118 h 310575"/>
                <a:gd name="connsiteX81" fmla="*/ 136648 w 238837"/>
                <a:gd name="connsiteY81" fmla="*/ 310118 h 310575"/>
                <a:gd name="connsiteX82" fmla="*/ 135734 w 238837"/>
                <a:gd name="connsiteY82" fmla="*/ 310575 h 310575"/>
                <a:gd name="connsiteX83" fmla="*/ 135734 w 238837"/>
                <a:gd name="connsiteY83" fmla="*/ 310575 h 310575"/>
                <a:gd name="connsiteX84" fmla="*/ 140763 w 238837"/>
                <a:gd name="connsiteY84" fmla="*/ 310347 h 310575"/>
                <a:gd name="connsiteX85" fmla="*/ 157451 w 238837"/>
                <a:gd name="connsiteY85" fmla="*/ 309432 h 310575"/>
                <a:gd name="connsiteX86" fmla="*/ 157222 w 238837"/>
                <a:gd name="connsiteY86" fmla="*/ 308747 h 310575"/>
                <a:gd name="connsiteX87" fmla="*/ 154936 w 238837"/>
                <a:gd name="connsiteY87" fmla="*/ 298688 h 31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38837" h="310575">
                  <a:moveTo>
                    <a:pt x="154936" y="298688"/>
                  </a:moveTo>
                  <a:cubicBezTo>
                    <a:pt x="157908" y="266684"/>
                    <a:pt x="161337" y="234452"/>
                    <a:pt x="165223" y="202676"/>
                  </a:cubicBezTo>
                  <a:cubicBezTo>
                    <a:pt x="165909" y="197647"/>
                    <a:pt x="166595" y="192389"/>
                    <a:pt x="167280" y="187360"/>
                  </a:cubicBezTo>
                  <a:cubicBezTo>
                    <a:pt x="170024" y="167015"/>
                    <a:pt x="172995" y="146898"/>
                    <a:pt x="175967" y="126552"/>
                  </a:cubicBezTo>
                  <a:cubicBezTo>
                    <a:pt x="179168" y="103464"/>
                    <a:pt x="185568" y="82433"/>
                    <a:pt x="206828" y="68488"/>
                  </a:cubicBezTo>
                  <a:cubicBezTo>
                    <a:pt x="215286" y="63002"/>
                    <a:pt x="222144" y="55001"/>
                    <a:pt x="229231" y="47457"/>
                  </a:cubicBezTo>
                  <a:cubicBezTo>
                    <a:pt x="239061" y="36941"/>
                    <a:pt x="241347" y="25054"/>
                    <a:pt x="236089" y="15453"/>
                  </a:cubicBezTo>
                  <a:cubicBezTo>
                    <a:pt x="231060" y="6309"/>
                    <a:pt x="212772" y="-2378"/>
                    <a:pt x="201799" y="594"/>
                  </a:cubicBezTo>
                  <a:cubicBezTo>
                    <a:pt x="194941" y="2423"/>
                    <a:pt x="153793" y="24368"/>
                    <a:pt x="138705" y="30083"/>
                  </a:cubicBezTo>
                  <a:cubicBezTo>
                    <a:pt x="123389" y="35798"/>
                    <a:pt x="110816" y="33512"/>
                    <a:pt x="97100" y="25511"/>
                  </a:cubicBezTo>
                  <a:cubicBezTo>
                    <a:pt x="75383" y="12938"/>
                    <a:pt x="52523" y="2880"/>
                    <a:pt x="27149" y="594"/>
                  </a:cubicBezTo>
                  <a:cubicBezTo>
                    <a:pt x="4060" y="-1464"/>
                    <a:pt x="-3941" y="8138"/>
                    <a:pt x="1774" y="30769"/>
                  </a:cubicBezTo>
                  <a:cubicBezTo>
                    <a:pt x="5203" y="44028"/>
                    <a:pt x="32406" y="79689"/>
                    <a:pt x="33321" y="89748"/>
                  </a:cubicBezTo>
                  <a:cubicBezTo>
                    <a:pt x="36293" y="130896"/>
                    <a:pt x="40407" y="172272"/>
                    <a:pt x="43608" y="213420"/>
                  </a:cubicBezTo>
                  <a:cubicBezTo>
                    <a:pt x="43608" y="214563"/>
                    <a:pt x="43836" y="215935"/>
                    <a:pt x="43836" y="217078"/>
                  </a:cubicBezTo>
                  <a:cubicBezTo>
                    <a:pt x="44065" y="219593"/>
                    <a:pt x="44294" y="222107"/>
                    <a:pt x="44294" y="224622"/>
                  </a:cubicBezTo>
                  <a:cubicBezTo>
                    <a:pt x="44522" y="226222"/>
                    <a:pt x="44522" y="228051"/>
                    <a:pt x="44751" y="229651"/>
                  </a:cubicBezTo>
                  <a:cubicBezTo>
                    <a:pt x="44979" y="231937"/>
                    <a:pt x="44979" y="234223"/>
                    <a:pt x="45208" y="236280"/>
                  </a:cubicBezTo>
                  <a:cubicBezTo>
                    <a:pt x="45437" y="238338"/>
                    <a:pt x="45437" y="240167"/>
                    <a:pt x="45665" y="242224"/>
                  </a:cubicBezTo>
                  <a:cubicBezTo>
                    <a:pt x="45894" y="244281"/>
                    <a:pt x="45894" y="246339"/>
                    <a:pt x="46122" y="248396"/>
                  </a:cubicBezTo>
                  <a:cubicBezTo>
                    <a:pt x="46351" y="250454"/>
                    <a:pt x="46351" y="252740"/>
                    <a:pt x="46580" y="254797"/>
                  </a:cubicBezTo>
                  <a:cubicBezTo>
                    <a:pt x="46808" y="256626"/>
                    <a:pt x="46808" y="258683"/>
                    <a:pt x="47037" y="260512"/>
                  </a:cubicBezTo>
                  <a:cubicBezTo>
                    <a:pt x="47265" y="262798"/>
                    <a:pt x="47265" y="265313"/>
                    <a:pt x="47494" y="267599"/>
                  </a:cubicBezTo>
                  <a:cubicBezTo>
                    <a:pt x="47494" y="269427"/>
                    <a:pt x="47723" y="271028"/>
                    <a:pt x="47723" y="272856"/>
                  </a:cubicBezTo>
                  <a:cubicBezTo>
                    <a:pt x="47951" y="275600"/>
                    <a:pt x="47951" y="278114"/>
                    <a:pt x="48180" y="280857"/>
                  </a:cubicBezTo>
                  <a:cubicBezTo>
                    <a:pt x="48180" y="282229"/>
                    <a:pt x="48408" y="283829"/>
                    <a:pt x="48408" y="285201"/>
                  </a:cubicBezTo>
                  <a:cubicBezTo>
                    <a:pt x="48637" y="289316"/>
                    <a:pt x="48866" y="293430"/>
                    <a:pt x="48866" y="297545"/>
                  </a:cubicBezTo>
                  <a:cubicBezTo>
                    <a:pt x="48866" y="298231"/>
                    <a:pt x="47723" y="301889"/>
                    <a:pt x="47265" y="303717"/>
                  </a:cubicBezTo>
                  <a:cubicBezTo>
                    <a:pt x="47037" y="304175"/>
                    <a:pt x="47037" y="304632"/>
                    <a:pt x="47037" y="304860"/>
                  </a:cubicBezTo>
                  <a:cubicBezTo>
                    <a:pt x="53209" y="305775"/>
                    <a:pt x="66239" y="306918"/>
                    <a:pt x="72411" y="308061"/>
                  </a:cubicBezTo>
                  <a:cubicBezTo>
                    <a:pt x="72183" y="307604"/>
                    <a:pt x="71726" y="307146"/>
                    <a:pt x="71268" y="306461"/>
                  </a:cubicBezTo>
                  <a:cubicBezTo>
                    <a:pt x="68297" y="301889"/>
                    <a:pt x="63496" y="292973"/>
                    <a:pt x="62810" y="285658"/>
                  </a:cubicBezTo>
                  <a:cubicBezTo>
                    <a:pt x="61667" y="273314"/>
                    <a:pt x="60753" y="260969"/>
                    <a:pt x="59838" y="248853"/>
                  </a:cubicBezTo>
                  <a:cubicBezTo>
                    <a:pt x="59610" y="245424"/>
                    <a:pt x="59381" y="241767"/>
                    <a:pt x="58924" y="238338"/>
                  </a:cubicBezTo>
                  <a:cubicBezTo>
                    <a:pt x="58010" y="227822"/>
                    <a:pt x="57324" y="217078"/>
                    <a:pt x="56409" y="206562"/>
                  </a:cubicBezTo>
                  <a:cubicBezTo>
                    <a:pt x="56409" y="206562"/>
                    <a:pt x="56409" y="206562"/>
                    <a:pt x="56409" y="206334"/>
                  </a:cubicBezTo>
                  <a:cubicBezTo>
                    <a:pt x="55495" y="193304"/>
                    <a:pt x="54352" y="180502"/>
                    <a:pt x="53438" y="167472"/>
                  </a:cubicBezTo>
                  <a:cubicBezTo>
                    <a:pt x="51152" y="138211"/>
                    <a:pt x="48637" y="109179"/>
                    <a:pt x="46808" y="79918"/>
                  </a:cubicBezTo>
                  <a:cubicBezTo>
                    <a:pt x="46351" y="72831"/>
                    <a:pt x="43836" y="67574"/>
                    <a:pt x="39036" y="62544"/>
                  </a:cubicBezTo>
                  <a:cubicBezTo>
                    <a:pt x="29892" y="52943"/>
                    <a:pt x="22348" y="42428"/>
                    <a:pt x="18005" y="29626"/>
                  </a:cubicBezTo>
                  <a:cubicBezTo>
                    <a:pt x="13204" y="15224"/>
                    <a:pt x="16404" y="10424"/>
                    <a:pt x="31949" y="12710"/>
                  </a:cubicBezTo>
                  <a:cubicBezTo>
                    <a:pt x="47951" y="14996"/>
                    <a:pt x="62582" y="22311"/>
                    <a:pt x="77441" y="28712"/>
                  </a:cubicBezTo>
                  <a:cubicBezTo>
                    <a:pt x="80184" y="29855"/>
                    <a:pt x="82470" y="31683"/>
                    <a:pt x="84984" y="33284"/>
                  </a:cubicBezTo>
                  <a:cubicBezTo>
                    <a:pt x="121560" y="56829"/>
                    <a:pt x="137562" y="48143"/>
                    <a:pt x="178253" y="27797"/>
                  </a:cubicBezTo>
                  <a:cubicBezTo>
                    <a:pt x="186026" y="23911"/>
                    <a:pt x="192426" y="17282"/>
                    <a:pt x="200885" y="14767"/>
                  </a:cubicBezTo>
                  <a:cubicBezTo>
                    <a:pt x="210257" y="12024"/>
                    <a:pt x="219173" y="13853"/>
                    <a:pt x="224430" y="21854"/>
                  </a:cubicBezTo>
                  <a:cubicBezTo>
                    <a:pt x="229460" y="29397"/>
                    <a:pt x="223516" y="35341"/>
                    <a:pt x="218258" y="40827"/>
                  </a:cubicBezTo>
                  <a:cubicBezTo>
                    <a:pt x="207743" y="52257"/>
                    <a:pt x="195398" y="61401"/>
                    <a:pt x="183054" y="70545"/>
                  </a:cubicBezTo>
                  <a:cubicBezTo>
                    <a:pt x="173910" y="77403"/>
                    <a:pt x="168423" y="85404"/>
                    <a:pt x="166823" y="97749"/>
                  </a:cubicBezTo>
                  <a:cubicBezTo>
                    <a:pt x="162708" y="129296"/>
                    <a:pt x="157679" y="160842"/>
                    <a:pt x="154022" y="192618"/>
                  </a:cubicBezTo>
                  <a:cubicBezTo>
                    <a:pt x="153564" y="196275"/>
                    <a:pt x="153107" y="199704"/>
                    <a:pt x="152879" y="203362"/>
                  </a:cubicBezTo>
                  <a:cubicBezTo>
                    <a:pt x="152879" y="203819"/>
                    <a:pt x="152650" y="204505"/>
                    <a:pt x="152650" y="204962"/>
                  </a:cubicBezTo>
                  <a:cubicBezTo>
                    <a:pt x="152421" y="207705"/>
                    <a:pt x="151964" y="210677"/>
                    <a:pt x="151736" y="213420"/>
                  </a:cubicBezTo>
                  <a:cubicBezTo>
                    <a:pt x="151736" y="214335"/>
                    <a:pt x="151507" y="215478"/>
                    <a:pt x="151507" y="216392"/>
                  </a:cubicBezTo>
                  <a:cubicBezTo>
                    <a:pt x="151278" y="218907"/>
                    <a:pt x="151050" y="221421"/>
                    <a:pt x="150821" y="223936"/>
                  </a:cubicBezTo>
                  <a:cubicBezTo>
                    <a:pt x="150821" y="224850"/>
                    <a:pt x="150593" y="225993"/>
                    <a:pt x="150593" y="226908"/>
                  </a:cubicBezTo>
                  <a:cubicBezTo>
                    <a:pt x="150364" y="230337"/>
                    <a:pt x="150135" y="233766"/>
                    <a:pt x="149907" y="237195"/>
                  </a:cubicBezTo>
                  <a:cubicBezTo>
                    <a:pt x="148764" y="255483"/>
                    <a:pt x="145335" y="273542"/>
                    <a:pt x="143049" y="291602"/>
                  </a:cubicBezTo>
                  <a:cubicBezTo>
                    <a:pt x="143049" y="292287"/>
                    <a:pt x="142820" y="292973"/>
                    <a:pt x="142820" y="293659"/>
                  </a:cubicBezTo>
                  <a:cubicBezTo>
                    <a:pt x="142820" y="293888"/>
                    <a:pt x="142820" y="294116"/>
                    <a:pt x="142820" y="294116"/>
                  </a:cubicBezTo>
                  <a:cubicBezTo>
                    <a:pt x="142820" y="294573"/>
                    <a:pt x="142592" y="295031"/>
                    <a:pt x="142592" y="295488"/>
                  </a:cubicBezTo>
                  <a:cubicBezTo>
                    <a:pt x="142592" y="295716"/>
                    <a:pt x="142592" y="295945"/>
                    <a:pt x="142592" y="295945"/>
                  </a:cubicBezTo>
                  <a:cubicBezTo>
                    <a:pt x="142592" y="296402"/>
                    <a:pt x="142363" y="296859"/>
                    <a:pt x="142363" y="297088"/>
                  </a:cubicBezTo>
                  <a:cubicBezTo>
                    <a:pt x="142363" y="297317"/>
                    <a:pt x="142363" y="297545"/>
                    <a:pt x="142363" y="297545"/>
                  </a:cubicBezTo>
                  <a:cubicBezTo>
                    <a:pt x="142363" y="298002"/>
                    <a:pt x="142134" y="298231"/>
                    <a:pt x="142134" y="298688"/>
                  </a:cubicBezTo>
                  <a:cubicBezTo>
                    <a:pt x="142134" y="298917"/>
                    <a:pt x="142134" y="298917"/>
                    <a:pt x="142134" y="299145"/>
                  </a:cubicBezTo>
                  <a:cubicBezTo>
                    <a:pt x="142134" y="299603"/>
                    <a:pt x="141906" y="300060"/>
                    <a:pt x="141906" y="300517"/>
                  </a:cubicBezTo>
                  <a:cubicBezTo>
                    <a:pt x="141906" y="300517"/>
                    <a:pt x="141906" y="300517"/>
                    <a:pt x="141906" y="300746"/>
                  </a:cubicBezTo>
                  <a:cubicBezTo>
                    <a:pt x="141677" y="301660"/>
                    <a:pt x="141449" y="302574"/>
                    <a:pt x="141220" y="303489"/>
                  </a:cubicBezTo>
                  <a:cubicBezTo>
                    <a:pt x="141220" y="303489"/>
                    <a:pt x="141220" y="303489"/>
                    <a:pt x="141220" y="303717"/>
                  </a:cubicBezTo>
                  <a:cubicBezTo>
                    <a:pt x="141220" y="304175"/>
                    <a:pt x="140991" y="304403"/>
                    <a:pt x="140763" y="304632"/>
                  </a:cubicBezTo>
                  <a:cubicBezTo>
                    <a:pt x="140763" y="304632"/>
                    <a:pt x="140763" y="304860"/>
                    <a:pt x="140763" y="304860"/>
                  </a:cubicBezTo>
                  <a:cubicBezTo>
                    <a:pt x="140534" y="305089"/>
                    <a:pt x="140534" y="305546"/>
                    <a:pt x="140306" y="305775"/>
                  </a:cubicBezTo>
                  <a:cubicBezTo>
                    <a:pt x="140306" y="305775"/>
                    <a:pt x="140306" y="306003"/>
                    <a:pt x="140306" y="306003"/>
                  </a:cubicBezTo>
                  <a:cubicBezTo>
                    <a:pt x="140077" y="306232"/>
                    <a:pt x="140077" y="306689"/>
                    <a:pt x="139848" y="306918"/>
                  </a:cubicBezTo>
                  <a:cubicBezTo>
                    <a:pt x="139848" y="306918"/>
                    <a:pt x="139848" y="306918"/>
                    <a:pt x="139848" y="306918"/>
                  </a:cubicBezTo>
                  <a:cubicBezTo>
                    <a:pt x="139391" y="307832"/>
                    <a:pt x="138705" y="308747"/>
                    <a:pt x="138020" y="309204"/>
                  </a:cubicBezTo>
                  <a:cubicBezTo>
                    <a:pt x="138020" y="309204"/>
                    <a:pt x="138020" y="309204"/>
                    <a:pt x="138020" y="309204"/>
                  </a:cubicBezTo>
                  <a:cubicBezTo>
                    <a:pt x="137791" y="309432"/>
                    <a:pt x="137562" y="309661"/>
                    <a:pt x="137334" y="309661"/>
                  </a:cubicBezTo>
                  <a:cubicBezTo>
                    <a:pt x="137334" y="309661"/>
                    <a:pt x="137334" y="309661"/>
                    <a:pt x="137334" y="309661"/>
                  </a:cubicBezTo>
                  <a:cubicBezTo>
                    <a:pt x="137105" y="309890"/>
                    <a:pt x="136877" y="309890"/>
                    <a:pt x="136648" y="310118"/>
                  </a:cubicBezTo>
                  <a:cubicBezTo>
                    <a:pt x="136648" y="310118"/>
                    <a:pt x="136648" y="310118"/>
                    <a:pt x="136648" y="310118"/>
                  </a:cubicBezTo>
                  <a:cubicBezTo>
                    <a:pt x="136419" y="310347"/>
                    <a:pt x="136191" y="310347"/>
                    <a:pt x="135734" y="310575"/>
                  </a:cubicBezTo>
                  <a:lnTo>
                    <a:pt x="135734" y="310575"/>
                  </a:lnTo>
                  <a:cubicBezTo>
                    <a:pt x="137334" y="310575"/>
                    <a:pt x="139163" y="310575"/>
                    <a:pt x="140763" y="310347"/>
                  </a:cubicBezTo>
                  <a:cubicBezTo>
                    <a:pt x="145792" y="309204"/>
                    <a:pt x="152650" y="311033"/>
                    <a:pt x="157451" y="309432"/>
                  </a:cubicBezTo>
                  <a:cubicBezTo>
                    <a:pt x="157451" y="309204"/>
                    <a:pt x="157451" y="308975"/>
                    <a:pt x="157222" y="308747"/>
                  </a:cubicBezTo>
                  <a:cubicBezTo>
                    <a:pt x="156079" y="306689"/>
                    <a:pt x="154707" y="301660"/>
                    <a:pt x="154936" y="298688"/>
                  </a:cubicBezTo>
                  <a:close/>
                </a:path>
              </a:pathLst>
            </a:custGeom>
            <a:solidFill>
              <a:srgbClr val="FFFFFF"/>
            </a:solidFill>
            <a:ln w="2286" cap="flat">
              <a:noFill/>
              <a:prstDash val="solid"/>
              <a:miter/>
            </a:ln>
          </p:spPr>
          <p:txBody>
            <a:bodyPr rtlCol="0" anchor="ctr"/>
            <a:lstStyle/>
            <a:p>
              <a:endParaRPr lang="en-US"/>
            </a:p>
          </p:txBody>
        </p:sp>
      </p:grpSp>
    </p:spTree>
    <p:extLst>
      <p:ext uri="{BB962C8B-B14F-4D97-AF65-F5344CB8AC3E}">
        <p14:creationId xmlns:p14="http://schemas.microsoft.com/office/powerpoint/2010/main" val="1761370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F05BFFE-F87F-8C9B-B975-6F575CA76DFE}"/>
              </a:ext>
            </a:extLst>
          </p:cNvPr>
          <p:cNvSpPr>
            <a:spLocks noGrp="1"/>
          </p:cNvSpPr>
          <p:nvPr>
            <p:ph type="body" sz="quarter" idx="16"/>
          </p:nvPr>
        </p:nvSpPr>
        <p:spPr>
          <a:xfrm>
            <a:off x="756391" y="3362325"/>
            <a:ext cx="3901334" cy="1939572"/>
          </a:xfrm>
        </p:spPr>
        <p:txBody>
          <a:bodyPr/>
          <a:lstStyle/>
          <a:p>
            <a:pPr>
              <a:lnSpc>
                <a:spcPct val="100000"/>
              </a:lnSpc>
              <a:spcBef>
                <a:spcPts val="0"/>
              </a:spcBef>
            </a:pPr>
            <a:r>
              <a:rPr lang="en-US" sz="1800" b="0" i="1" dirty="0">
                <a:solidFill>
                  <a:srgbClr val="083F59"/>
                </a:solidFill>
                <a:highlight>
                  <a:srgbClr val="FFFFFF"/>
                </a:highlight>
              </a:rPr>
              <a:t>"Gender diversity in SMEs is not just a moral imperative but a strategic advantage. Companies that </a:t>
            </a:r>
            <a:r>
              <a:rPr lang="en-US" sz="1800" b="0" i="1" dirty="0" err="1">
                <a:solidFill>
                  <a:srgbClr val="083F59"/>
                </a:solidFill>
                <a:highlight>
                  <a:srgbClr val="FFFFFF"/>
                </a:highlight>
              </a:rPr>
              <a:t>prioritise</a:t>
            </a:r>
            <a:r>
              <a:rPr lang="en-US" sz="1800" b="0" i="1" dirty="0">
                <a:solidFill>
                  <a:srgbClr val="083F59"/>
                </a:solidFill>
                <a:highlight>
                  <a:srgbClr val="FFFFFF"/>
                </a:highlight>
              </a:rPr>
              <a:t> gender diversity are more likely to have </a:t>
            </a:r>
            <a:r>
              <a:rPr lang="en-US" sz="1800" i="1" dirty="0">
                <a:solidFill>
                  <a:srgbClr val="083F59"/>
                </a:solidFill>
                <a:highlight>
                  <a:srgbClr val="FFFFFF"/>
                </a:highlight>
              </a:rPr>
              <a:t>better financial returns, increased creativity, and a broader range of perspectives </a:t>
            </a:r>
            <a:r>
              <a:rPr lang="en-US" sz="1800" b="0" i="1" dirty="0">
                <a:solidFill>
                  <a:srgbClr val="083F59"/>
                </a:solidFill>
                <a:highlight>
                  <a:srgbClr val="FFFFFF"/>
                </a:highlight>
              </a:rPr>
              <a:t>that drive </a:t>
            </a:r>
            <a:r>
              <a:rPr lang="en-US" sz="1800" i="1" dirty="0">
                <a:solidFill>
                  <a:srgbClr val="083F59"/>
                </a:solidFill>
                <a:highlight>
                  <a:srgbClr val="FFFFFF"/>
                </a:highlight>
              </a:rPr>
              <a:t>innovation and resilience</a:t>
            </a:r>
            <a:r>
              <a:rPr lang="en-US" sz="1800" b="0" i="1" dirty="0">
                <a:solidFill>
                  <a:srgbClr val="083F59"/>
                </a:solidFill>
                <a:highlight>
                  <a:srgbClr val="FFFFFF"/>
                </a:highlight>
              </a:rPr>
              <a:t> in an ever-changing market.“ </a:t>
            </a:r>
            <a:r>
              <a:rPr lang="en-US" sz="1400" b="0" i="1" dirty="0">
                <a:solidFill>
                  <a:srgbClr val="083F59"/>
                </a:solidFill>
                <a:highlight>
                  <a:srgbClr val="FFFFFF"/>
                </a:highlight>
              </a:rPr>
              <a:t>McKinsey (</a:t>
            </a:r>
            <a:r>
              <a:rPr lang="en-US" sz="1400" b="0" i="1" dirty="0">
                <a:solidFill>
                  <a:srgbClr val="083F59"/>
                </a:solidFill>
                <a:highlight>
                  <a:srgbClr val="FFFFFF"/>
                </a:highlight>
                <a:hlinkClick r:id="rId2"/>
              </a:rPr>
              <a:t>Delivering Through Diversity Report</a:t>
            </a:r>
            <a:r>
              <a:rPr lang="en-US" sz="1400" b="0" i="1" dirty="0">
                <a:solidFill>
                  <a:srgbClr val="083F59"/>
                </a:solidFill>
                <a:highlight>
                  <a:srgbClr val="FFFFFF"/>
                </a:highlight>
              </a:rPr>
              <a:t>)</a:t>
            </a:r>
            <a:endParaRPr lang="en-GB" sz="1400" b="0" i="1" dirty="0">
              <a:solidFill>
                <a:srgbClr val="083F59"/>
              </a:solidFill>
              <a:highlight>
                <a:srgbClr val="FFFFFF"/>
              </a:highlight>
            </a:endParaRPr>
          </a:p>
        </p:txBody>
      </p:sp>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4540470" y="2085011"/>
            <a:ext cx="7122704" cy="5893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525" indent="-9525">
              <a:lnSpc>
                <a:spcPct val="100000"/>
              </a:lnSpc>
              <a:spcBef>
                <a:spcPts val="0"/>
              </a:spcBef>
            </a:pPr>
            <a:r>
              <a:rPr lang="en-IE" sz="2200" b="1" kern="100" dirty="0">
                <a:solidFill>
                  <a:srgbClr val="DE4625"/>
                </a:solidFill>
                <a:cs typeface="Calibri" panose="020F0502020204030204" pitchFamily="34" charset="0"/>
              </a:rPr>
              <a:t>Why: </a:t>
            </a:r>
            <a:r>
              <a:rPr lang="en-IE" sz="2200" kern="100" dirty="0">
                <a:effectLst/>
                <a:ea typeface="Aptos" panose="020B0004020202020204" pitchFamily="34" charset="0"/>
                <a:cs typeface="Calibri" panose="020F0502020204030204" pitchFamily="34" charset="0"/>
              </a:rPr>
              <a:t>According to </a:t>
            </a:r>
            <a:r>
              <a:rPr lang="en-IE" sz="2200" u="sng" kern="100" dirty="0">
                <a:solidFill>
                  <a:srgbClr val="1176BB"/>
                </a:solidFill>
                <a:effectLst/>
                <a:ea typeface="Aptos" panose="020B00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Eurostat,</a:t>
            </a:r>
            <a:r>
              <a:rPr lang="en-IE" sz="2200" kern="100" dirty="0">
                <a:effectLst/>
                <a:ea typeface="Aptos" panose="020B0004020202020204" pitchFamily="34" charset="0"/>
                <a:cs typeface="Calibri" panose="020F0502020204030204" pitchFamily="34" charset="0"/>
              </a:rPr>
              <a:t> women accounted for 46% of the total employment in the European Union in 2020.  In 2021, there were 6.9 million female scientists and engineers in the EU, 369 800 more than in 2020, accounting for 41% of total employment in science and engineering.</a:t>
            </a:r>
          </a:p>
          <a:p>
            <a:pPr marL="9525" indent="-9525">
              <a:lnSpc>
                <a:spcPct val="100000"/>
              </a:lnSpc>
              <a:spcBef>
                <a:spcPts val="0"/>
              </a:spcBef>
            </a:pPr>
            <a:endParaRPr lang="en-LB" sz="2200" kern="100" dirty="0">
              <a:effectLst/>
              <a:ea typeface="Aptos" panose="020B0004020202020204" pitchFamily="34" charset="0"/>
              <a:cs typeface="Calibri" panose="020F0502020204030204" pitchFamily="34" charset="0"/>
            </a:endParaRPr>
          </a:p>
          <a:p>
            <a:pPr marL="9525" indent="-9525">
              <a:lnSpc>
                <a:spcPct val="100000"/>
              </a:lnSpc>
              <a:spcBef>
                <a:spcPts val="0"/>
              </a:spcBef>
            </a:pPr>
            <a:r>
              <a:rPr lang="en-IE" sz="2200" b="1" kern="100" dirty="0">
                <a:solidFill>
                  <a:srgbClr val="DE4625"/>
                </a:solidFill>
                <a:cs typeface="Calibri" panose="020F0502020204030204" pitchFamily="34" charset="0"/>
              </a:rPr>
              <a:t>Why: </a:t>
            </a:r>
            <a:r>
              <a:rPr lang="en-IE" sz="2200" kern="100" dirty="0">
                <a:effectLst/>
                <a:ea typeface="Aptos" panose="020B0004020202020204" pitchFamily="34" charset="0"/>
                <a:cs typeface="Calibri" panose="020F0502020204030204" pitchFamily="34" charset="0"/>
              </a:rPr>
              <a:t>According to the most recent </a:t>
            </a:r>
            <a:r>
              <a:rPr lang="en-IE" sz="2200" u="sng" kern="100" dirty="0">
                <a:solidFill>
                  <a:srgbClr val="1176BB"/>
                </a:solidFill>
                <a:effectLst/>
                <a:ea typeface="Aptos" panose="020B00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Eurostat statistics</a:t>
            </a:r>
            <a:r>
              <a:rPr lang="en-IE" sz="2200" kern="100" dirty="0">
                <a:effectLst/>
                <a:ea typeface="Aptos" panose="020B0004020202020204" pitchFamily="34" charset="0"/>
                <a:cs typeface="Calibri" panose="020F0502020204030204" pitchFamily="34" charset="0"/>
              </a:rPr>
              <a:t>, in 2018 the gender pay gap stood at 14. % across the EU27, with Luxembourg recording the lowest gender pay gap, at 1.4 per cent, and Estonia the widest, at 21.8 per cent. The gender pay gap in the EU has significant variations across member states.</a:t>
            </a:r>
            <a:endParaRPr lang="en-LB" sz="2200" kern="100" dirty="0">
              <a:effectLst/>
              <a:ea typeface="Aptos" panose="020B0004020202020204" pitchFamily="34" charset="0"/>
              <a:cs typeface="Calibri" panose="020F0502020204030204" pitchFamily="34" charset="0"/>
            </a:endParaRPr>
          </a:p>
          <a:p>
            <a:pPr>
              <a:lnSpc>
                <a:spcPct val="100000"/>
              </a:lnSpc>
              <a:spcBef>
                <a:spcPts val="0"/>
              </a:spcBef>
            </a:pPr>
            <a:r>
              <a:rPr lang="en-GB" sz="2200" dirty="0">
                <a:solidFill>
                  <a:schemeClr val="bg1"/>
                </a:solidFill>
                <a:cs typeface="Calibri" panose="020F0502020204030204" pitchFamily="34" charset="0"/>
              </a:rPr>
              <a:t>. </a:t>
            </a:r>
          </a:p>
        </p:txBody>
      </p:sp>
      <p:sp>
        <p:nvSpPr>
          <p:cNvPr id="12" name="Freeform 11">
            <a:extLst>
              <a:ext uri="{FF2B5EF4-FFF2-40B4-BE49-F238E27FC236}">
                <a16:creationId xmlns:a16="http://schemas.microsoft.com/office/drawing/2014/main" id="{CBF0988D-8A1D-2569-4182-3D0BE79BB81E}"/>
              </a:ext>
            </a:extLst>
          </p:cNvPr>
          <p:cNvSpPr/>
          <p:nvPr/>
        </p:nvSpPr>
        <p:spPr>
          <a:xfrm>
            <a:off x="0" y="1893387"/>
            <a:ext cx="8460000" cy="36000"/>
          </a:xfrm>
          <a:custGeom>
            <a:avLst/>
            <a:gdLst>
              <a:gd name="connsiteX0" fmla="*/ 1 w 4076555"/>
              <a:gd name="connsiteY0" fmla="*/ 0 h 51458"/>
              <a:gd name="connsiteX1" fmla="*/ 4076556 w 4076555"/>
              <a:gd name="connsiteY1" fmla="*/ 0 h 51458"/>
              <a:gd name="connsiteX2" fmla="*/ 4076556 w 4076555"/>
              <a:gd name="connsiteY2" fmla="*/ 51459 h 51458"/>
              <a:gd name="connsiteX3" fmla="*/ 1 w 4076555"/>
              <a:gd name="connsiteY3" fmla="*/ 51459 h 51458"/>
            </a:gdLst>
            <a:ahLst/>
            <a:cxnLst>
              <a:cxn ang="0">
                <a:pos x="connsiteX0" y="connsiteY0"/>
              </a:cxn>
              <a:cxn ang="0">
                <a:pos x="connsiteX1" y="connsiteY1"/>
              </a:cxn>
              <a:cxn ang="0">
                <a:pos x="connsiteX2" y="connsiteY2"/>
              </a:cxn>
              <a:cxn ang="0">
                <a:pos x="connsiteX3" y="connsiteY3"/>
              </a:cxn>
            </a:cxnLst>
            <a:rect l="l" t="t" r="r" b="b"/>
            <a:pathLst>
              <a:path w="4076555" h="51458">
                <a:moveTo>
                  <a:pt x="1" y="0"/>
                </a:moveTo>
                <a:lnTo>
                  <a:pt x="4076556" y="0"/>
                </a:lnTo>
                <a:lnTo>
                  <a:pt x="4076556" y="51459"/>
                </a:lnTo>
                <a:lnTo>
                  <a:pt x="1" y="51459"/>
                </a:lnTo>
                <a:close/>
              </a:path>
            </a:pathLst>
          </a:custGeom>
          <a:solidFill>
            <a:srgbClr val="DF4625"/>
          </a:solidFill>
          <a:ln w="24491" cap="flat">
            <a:solidFill>
              <a:srgbClr val="DF4625"/>
            </a:solidFill>
            <a:prstDash val="solid"/>
            <a:miter/>
          </a:ln>
        </p:spPr>
        <p:txBody>
          <a:bodyPr rtlCol="0" anchor="ctr"/>
          <a:lstStyle/>
          <a:p>
            <a:endParaRPr lang="en-US"/>
          </a:p>
        </p:txBody>
      </p:sp>
      <p:pic>
        <p:nvPicPr>
          <p:cNvPr id="41" name="Picture 40" descr="A red square with white symbols and a sign&#10;&#10;Description automatically generated">
            <a:extLst>
              <a:ext uri="{FF2B5EF4-FFF2-40B4-BE49-F238E27FC236}">
                <a16:creationId xmlns:a16="http://schemas.microsoft.com/office/drawing/2014/main" id="{B6F80C0C-957C-324C-F3AB-4C83DBD4A65B}"/>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796226" y="487846"/>
            <a:ext cx="1260000" cy="1260000"/>
          </a:xfrm>
          <a:prstGeom prst="rect">
            <a:avLst/>
          </a:prstGeom>
        </p:spPr>
      </p:pic>
      <p:pic>
        <p:nvPicPr>
          <p:cNvPr id="42" name="Picture 41" descr="A pink background with white text&#10;&#10;Description automatically generated">
            <a:extLst>
              <a:ext uri="{FF2B5EF4-FFF2-40B4-BE49-F238E27FC236}">
                <a16:creationId xmlns:a16="http://schemas.microsoft.com/office/drawing/2014/main" id="{90FBF42B-159A-4E33-D2CE-6F86E4A4FD8F}"/>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4993320" y="477763"/>
            <a:ext cx="1260000" cy="1260000"/>
          </a:xfrm>
          <a:prstGeom prst="rect">
            <a:avLst/>
          </a:prstGeom>
        </p:spPr>
      </p:pic>
      <p:sp>
        <p:nvSpPr>
          <p:cNvPr id="43" name="Text Placeholder 1">
            <a:extLst>
              <a:ext uri="{FF2B5EF4-FFF2-40B4-BE49-F238E27FC236}">
                <a16:creationId xmlns:a16="http://schemas.microsoft.com/office/drawing/2014/main" id="{A4B620E6-3EFF-A52F-63D3-C0C494A56581}"/>
              </a:ext>
            </a:extLst>
          </p:cNvPr>
          <p:cNvSpPr txBox="1">
            <a:spLocks/>
          </p:cNvSpPr>
          <p:nvPr/>
        </p:nvSpPr>
        <p:spPr>
          <a:xfrm>
            <a:off x="1904046" y="2333677"/>
            <a:ext cx="1667011" cy="910884"/>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100"/>
              </a:lnSpc>
              <a:spcBef>
                <a:spcPts val="0"/>
              </a:spcBef>
            </a:pPr>
            <a:r>
              <a:rPr lang="en-GB" sz="3000" b="1">
                <a:solidFill>
                  <a:srgbClr val="28AAE3"/>
                </a:solidFill>
              </a:rPr>
              <a:t>Gender</a:t>
            </a:r>
            <a:endParaRPr lang="en-GB" sz="3000">
              <a:solidFill>
                <a:srgbClr val="28AAE3"/>
              </a:solidFill>
            </a:endParaRPr>
          </a:p>
        </p:txBody>
      </p:sp>
      <p:pic>
        <p:nvPicPr>
          <p:cNvPr id="44" name="Graphic 43" descr="Chevron arrows with solid fill">
            <a:extLst>
              <a:ext uri="{FF2B5EF4-FFF2-40B4-BE49-F238E27FC236}">
                <a16:creationId xmlns:a16="http://schemas.microsoft.com/office/drawing/2014/main" id="{CFCC031C-56FD-8036-B79A-BF9FADEB6B4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068000" y="2518452"/>
            <a:ext cx="520661" cy="520661"/>
          </a:xfrm>
          <a:prstGeom prst="rect">
            <a:avLst/>
          </a:prstGeom>
        </p:spPr>
      </p:pic>
      <p:sp>
        <p:nvSpPr>
          <p:cNvPr id="45" name="Round Diagonal Corner Rectangle 9">
            <a:extLst>
              <a:ext uri="{FF2B5EF4-FFF2-40B4-BE49-F238E27FC236}">
                <a16:creationId xmlns:a16="http://schemas.microsoft.com/office/drawing/2014/main" id="{98464455-6E28-8088-051A-7A1A8362CE58}"/>
              </a:ext>
            </a:extLst>
          </p:cNvPr>
          <p:cNvSpPr/>
          <p:nvPr/>
        </p:nvSpPr>
        <p:spPr>
          <a:xfrm rot="16200000">
            <a:off x="803645" y="2138896"/>
            <a:ext cx="1105664" cy="1105664"/>
          </a:xfrm>
          <a:prstGeom prst="round2DiagRect">
            <a:avLst/>
          </a:prstGeom>
          <a:solidFill>
            <a:srgbClr val="28AAE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Text Placeholder 8">
            <a:extLst>
              <a:ext uri="{FF2B5EF4-FFF2-40B4-BE49-F238E27FC236}">
                <a16:creationId xmlns:a16="http://schemas.microsoft.com/office/drawing/2014/main" id="{6272C8E4-5B6D-D41E-DE3A-E25649C62D02}"/>
              </a:ext>
            </a:extLst>
          </p:cNvPr>
          <p:cNvSpPr txBox="1">
            <a:spLocks/>
          </p:cNvSpPr>
          <p:nvPr/>
        </p:nvSpPr>
        <p:spPr>
          <a:xfrm>
            <a:off x="761603" y="2117876"/>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01</a:t>
            </a:r>
          </a:p>
        </p:txBody>
      </p:sp>
      <p:pic>
        <p:nvPicPr>
          <p:cNvPr id="48" name="Picture 47" descr="A red background with white text and a graph&#10;&#10;Description automatically generated">
            <a:extLst>
              <a:ext uri="{FF2B5EF4-FFF2-40B4-BE49-F238E27FC236}">
                <a16:creationId xmlns:a16="http://schemas.microsoft.com/office/drawing/2014/main" id="{1D81198A-E606-63AA-AAF6-B01CFFCA14D7}"/>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2201686" y="487846"/>
            <a:ext cx="1260000" cy="1260000"/>
          </a:xfrm>
          <a:prstGeom prst="rect">
            <a:avLst/>
          </a:prstGeom>
        </p:spPr>
      </p:pic>
      <p:pic>
        <p:nvPicPr>
          <p:cNvPr id="50" name="Picture 49" descr="A logo for a company&#10;&#10;Description automatically generated">
            <a:extLst>
              <a:ext uri="{FF2B5EF4-FFF2-40B4-BE49-F238E27FC236}">
                <a16:creationId xmlns:a16="http://schemas.microsoft.com/office/drawing/2014/main" id="{869B75D1-7646-283E-864E-2B4E1544C47E}"/>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3597503" y="482292"/>
            <a:ext cx="1260000" cy="1260000"/>
          </a:xfrm>
          <a:prstGeom prst="rect">
            <a:avLst/>
          </a:prstGeom>
        </p:spPr>
      </p:pic>
      <p:pic>
        <p:nvPicPr>
          <p:cNvPr id="52" name="Picture 51" descr="A bird with a branch on a mallet&#10;&#10;Description automatically generated">
            <a:extLst>
              <a:ext uri="{FF2B5EF4-FFF2-40B4-BE49-F238E27FC236}">
                <a16:creationId xmlns:a16="http://schemas.microsoft.com/office/drawing/2014/main" id="{736F412D-8195-1080-A7B1-4AD5798CBDDA}"/>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398780" y="472487"/>
            <a:ext cx="1260000" cy="1260000"/>
          </a:xfrm>
          <a:prstGeom prst="rect">
            <a:avLst/>
          </a:prstGeom>
        </p:spPr>
      </p:pic>
      <p:pic>
        <p:nvPicPr>
          <p:cNvPr id="1028" name="Picture 4" descr="SDG wheel">
            <a:extLst>
              <a:ext uri="{FF2B5EF4-FFF2-40B4-BE49-F238E27FC236}">
                <a16:creationId xmlns:a16="http://schemas.microsoft.com/office/drawing/2014/main" id="{3A750685-258F-C637-C808-65B7D3B2DB84}"/>
              </a:ext>
            </a:extLst>
          </p:cNvPr>
          <p:cNvPicPr>
            <a:picLocks noChangeAspect="1" noChangeArrowheads="1"/>
          </p:cNvPicPr>
          <p:nvPr/>
        </p:nvPicPr>
        <p:blipFill rotWithShape="1">
          <a:blip r:embed="rId12" cstate="email">
            <a:extLst>
              <a:ext uri="{28A0092B-C50C-407E-A947-70E740481C1C}">
                <a14:useLocalDpi xmlns:a14="http://schemas.microsoft.com/office/drawing/2010/main"/>
              </a:ext>
            </a:extLst>
          </a:blip>
          <a:srcRect l="14600" r="15355"/>
          <a:stretch/>
        </p:blipFill>
        <p:spPr bwMode="auto">
          <a:xfrm>
            <a:off x="9191467" y="357145"/>
            <a:ext cx="1803648" cy="1717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93288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3933667" y="549526"/>
            <a:ext cx="7020084" cy="811625"/>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100" b="1" kern="100" dirty="0">
                <a:solidFill>
                  <a:srgbClr val="01A54E"/>
                </a:solidFill>
                <a:effectLst/>
                <a:ea typeface="Aptos" panose="020B0004020202020204" pitchFamily="34" charset="0"/>
                <a:cs typeface="Calibri" panose="020F0502020204030204" pitchFamily="34" charset="0"/>
              </a:rPr>
              <a:t>Definition: </a:t>
            </a:r>
            <a:r>
              <a:rPr lang="en-US" sz="2100" b="1" kern="100" dirty="0">
                <a:cs typeface="Calibri" panose="020F0502020204030204" pitchFamily="34" charset="0"/>
              </a:rPr>
              <a:t>"</a:t>
            </a:r>
            <a:r>
              <a:rPr lang="en-US" sz="2100" b="1" dirty="0">
                <a:highlight>
                  <a:srgbClr val="FFFFFF"/>
                </a:highlight>
              </a:rPr>
              <a:t>Ethics</a:t>
            </a:r>
            <a:r>
              <a:rPr lang="en-US" sz="2100" b="1" kern="100" dirty="0">
                <a:cs typeface="Calibri" panose="020F0502020204030204" pitchFamily="34" charset="0"/>
              </a:rPr>
              <a:t>"</a:t>
            </a:r>
            <a:r>
              <a:rPr lang="en-US" sz="2100" b="1" dirty="0">
                <a:highlight>
                  <a:srgbClr val="FFFFFF"/>
                </a:highlight>
              </a:rPr>
              <a:t> in the workplace involves fairness and integrity in decision-making, while </a:t>
            </a:r>
            <a:r>
              <a:rPr lang="en-US" sz="2100" b="1" kern="100" dirty="0">
                <a:cs typeface="Calibri" panose="020F0502020204030204" pitchFamily="34" charset="0"/>
              </a:rPr>
              <a:t>"</a:t>
            </a:r>
            <a:r>
              <a:rPr lang="en-US" sz="2100" b="1" dirty="0">
                <a:highlight>
                  <a:srgbClr val="FFFFFF"/>
                </a:highlight>
              </a:rPr>
              <a:t>culture</a:t>
            </a:r>
            <a:r>
              <a:rPr lang="en-US" sz="2100" b="1" kern="100" dirty="0">
                <a:cs typeface="Calibri" panose="020F0502020204030204" pitchFamily="34" charset="0"/>
              </a:rPr>
              <a:t>"</a:t>
            </a:r>
            <a:r>
              <a:rPr lang="en-US" sz="2100" b="1" dirty="0">
                <a:highlight>
                  <a:srgbClr val="FFFFFF"/>
                </a:highlight>
              </a:rPr>
              <a:t> encompasses shared beliefs and </a:t>
            </a:r>
            <a:r>
              <a:rPr lang="en-US" sz="2100" b="1" dirty="0" err="1">
                <a:highlight>
                  <a:srgbClr val="FFFFFF"/>
                </a:highlight>
              </a:rPr>
              <a:t>behaviours</a:t>
            </a:r>
            <a:r>
              <a:rPr lang="en-US" sz="2100" b="1" dirty="0">
                <a:highlight>
                  <a:srgbClr val="FFFFFF"/>
                </a:highlight>
              </a:rPr>
              <a:t>. Together, they shape an environment where integrity and collaboration thrive.</a:t>
            </a:r>
          </a:p>
          <a:p>
            <a:pPr marL="0" indent="0">
              <a:lnSpc>
                <a:spcPct val="100000"/>
              </a:lnSpc>
              <a:spcBef>
                <a:spcPts val="0"/>
              </a:spcBef>
              <a:spcAft>
                <a:spcPts val="600"/>
              </a:spcAft>
            </a:pPr>
            <a:r>
              <a:rPr lang="en-IE" sz="2100" b="1" kern="100" dirty="0">
                <a:solidFill>
                  <a:srgbClr val="01A54E"/>
                </a:solidFill>
                <a:effectLst/>
                <a:ea typeface="Aptos" panose="020B0004020202020204" pitchFamily="34" charset="0"/>
                <a:cs typeface="Calibri" panose="020F0502020204030204" pitchFamily="34" charset="0"/>
              </a:rPr>
              <a:t>Goal: </a:t>
            </a:r>
            <a:r>
              <a:rPr lang="en-IE" sz="2100" kern="100" dirty="0">
                <a:effectLst/>
                <a:ea typeface="Aptos" panose="020B0004020202020204" pitchFamily="34" charset="0"/>
                <a:cs typeface="Calibri" panose="020F0502020204030204" pitchFamily="34" charset="0"/>
              </a:rPr>
              <a:t>Embrace individuals from diverse racial, ethnic, and cultural backgrounds to promote inclusivity and respect for different traditions and </a:t>
            </a:r>
            <a:r>
              <a:rPr lang="en-IE" sz="2100" kern="100" dirty="0">
                <a:cs typeface="Calibri" panose="020F0502020204030204" pitchFamily="34" charset="0"/>
              </a:rPr>
              <a:t>perspectives. Create an ethical workplace culture where employees </a:t>
            </a:r>
            <a:r>
              <a:rPr lang="en-US" sz="2100" kern="100" dirty="0">
                <a:cs typeface="Calibri" panose="020F0502020204030204" pitchFamily="34" charset="0"/>
              </a:rPr>
              <a:t>uphold integrity, respect, and fairness in all interactions. This fosters a positive environment where trust is cultivated, diversity is embraced, and collaboration thrives, ultimately leading to increased employee satisfaction and company success.</a:t>
            </a:r>
            <a:endParaRPr lang="en-LB" sz="2100" kern="100" dirty="0">
              <a:cs typeface="Calibri" panose="020F0502020204030204" pitchFamily="34" charset="0"/>
            </a:endParaRPr>
          </a:p>
          <a:p>
            <a:pPr marL="0" indent="0">
              <a:lnSpc>
                <a:spcPct val="100000"/>
              </a:lnSpc>
              <a:spcBef>
                <a:spcPts val="0"/>
              </a:spcBef>
              <a:spcAft>
                <a:spcPts val="600"/>
              </a:spcAft>
            </a:pPr>
            <a:r>
              <a:rPr lang="en-IE" sz="2100" b="1" kern="100" dirty="0">
                <a:solidFill>
                  <a:srgbClr val="01A54E"/>
                </a:solidFill>
                <a:cs typeface="Calibri" panose="020F0502020204030204" pitchFamily="34" charset="0"/>
              </a:rPr>
              <a:t>Why: </a:t>
            </a:r>
            <a:r>
              <a:rPr lang="en-IE" sz="2100" kern="100" dirty="0">
                <a:effectLst/>
                <a:ea typeface="Aptos" panose="020B0004020202020204" pitchFamily="34" charset="0"/>
                <a:cs typeface="Calibri" panose="020F0502020204030204" pitchFamily="34" charset="0"/>
              </a:rPr>
              <a:t>Europe is home to a diverse population, with over </a:t>
            </a:r>
            <a:r>
              <a:rPr lang="en-IE" sz="2100" u="sng" kern="100" dirty="0">
                <a:solidFill>
                  <a:srgbClr val="1176BB"/>
                </a:solidFill>
                <a:effectLst/>
                <a:ea typeface="Aptos" panose="020B000402020202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75% of its residents</a:t>
            </a:r>
            <a:r>
              <a:rPr lang="en-IE" sz="2100" kern="100" dirty="0">
                <a:solidFill>
                  <a:srgbClr val="1176BB"/>
                </a:solidFill>
                <a:effectLst/>
                <a:ea typeface="Aptos" panose="020B0004020202020204" pitchFamily="34" charset="0"/>
                <a:cs typeface="Calibri" panose="020F0502020204030204" pitchFamily="34" charset="0"/>
              </a:rPr>
              <a:t> </a:t>
            </a:r>
            <a:r>
              <a:rPr lang="en-IE" sz="2100" kern="100" dirty="0">
                <a:effectLst/>
                <a:ea typeface="Aptos" panose="020B0004020202020204" pitchFamily="34" charset="0"/>
                <a:cs typeface="Calibri" panose="020F0502020204030204" pitchFamily="34" charset="0"/>
              </a:rPr>
              <a:t>living in urban areas, contributing to cultural diversity. According to a study by </a:t>
            </a:r>
            <a:r>
              <a:rPr lang="en-IE" sz="2100" kern="100" dirty="0">
                <a:solidFill>
                  <a:srgbClr val="1176BB"/>
                </a:solidFill>
                <a:effectLst/>
                <a:ea typeface="Aptos" panose="020B0004020202020204" pitchFamily="34" charset="0"/>
                <a:cs typeface="Calibri" panose="020F0502020204030204" pitchFamily="34" charset="0"/>
              </a:rPr>
              <a:t>the </a:t>
            </a:r>
            <a:r>
              <a:rPr lang="en-IE" sz="2100" u="sng" kern="100" dirty="0">
                <a:solidFill>
                  <a:srgbClr val="1176BB"/>
                </a:solidFill>
                <a:effectLst/>
                <a:ea typeface="Aptos" panose="020B000402020202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European Union Agency for Fundamental Rights (FRA),</a:t>
            </a:r>
            <a:r>
              <a:rPr lang="en-IE" sz="2100" kern="100" dirty="0">
                <a:solidFill>
                  <a:srgbClr val="1176BB"/>
                </a:solidFill>
                <a:effectLst/>
                <a:ea typeface="Aptos" panose="020B0004020202020204" pitchFamily="34" charset="0"/>
                <a:cs typeface="Calibri" panose="020F0502020204030204" pitchFamily="34" charset="0"/>
              </a:rPr>
              <a:t> </a:t>
            </a:r>
            <a:r>
              <a:rPr lang="en-IE" sz="2100" kern="100" dirty="0">
                <a:effectLst/>
                <a:ea typeface="Aptos" panose="020B0004020202020204" pitchFamily="34" charset="0"/>
                <a:cs typeface="Calibri" panose="020F0502020204030204" pitchFamily="34" charset="0"/>
              </a:rPr>
              <a:t>ethnic minorities often face discrimination in employment in many EU countries.</a:t>
            </a:r>
            <a:r>
              <a:rPr lang="en-GB" sz="2100" dirty="0">
                <a:cs typeface="Calibri" panose="020F0502020204030204" pitchFamily="34" charset="0"/>
              </a:rPr>
              <a:t> </a:t>
            </a:r>
          </a:p>
        </p:txBody>
      </p:sp>
      <p:sp>
        <p:nvSpPr>
          <p:cNvPr id="18" name="Text Placeholder 8">
            <a:extLst>
              <a:ext uri="{FF2B5EF4-FFF2-40B4-BE49-F238E27FC236}">
                <a16:creationId xmlns:a16="http://schemas.microsoft.com/office/drawing/2014/main" id="{D27F1C50-CA41-7D5D-A91E-ECA3C25C6267}"/>
              </a:ext>
            </a:extLst>
          </p:cNvPr>
          <p:cNvSpPr txBox="1">
            <a:spLocks/>
          </p:cNvSpPr>
          <p:nvPr/>
        </p:nvSpPr>
        <p:spPr>
          <a:xfrm>
            <a:off x="756339" y="2588535"/>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03</a:t>
            </a:r>
          </a:p>
        </p:txBody>
      </p:sp>
      <p:sp>
        <p:nvSpPr>
          <p:cNvPr id="4" name="Text Placeholder 1">
            <a:extLst>
              <a:ext uri="{FF2B5EF4-FFF2-40B4-BE49-F238E27FC236}">
                <a16:creationId xmlns:a16="http://schemas.microsoft.com/office/drawing/2014/main" id="{07349D15-EEF5-E5D5-8AF4-F1B7AE0DC959}"/>
              </a:ext>
            </a:extLst>
          </p:cNvPr>
          <p:cNvSpPr txBox="1">
            <a:spLocks/>
          </p:cNvSpPr>
          <p:nvPr/>
        </p:nvSpPr>
        <p:spPr>
          <a:xfrm>
            <a:off x="1951332" y="607672"/>
            <a:ext cx="242375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dirty="0">
                <a:solidFill>
                  <a:srgbClr val="01A54E"/>
                </a:solidFill>
              </a:rPr>
              <a:t>Ethics and Culture </a:t>
            </a:r>
            <a:endParaRPr lang="en-GB" sz="3000" dirty="0">
              <a:solidFill>
                <a:srgbClr val="01A54E"/>
              </a:solidFill>
            </a:endParaRPr>
          </a:p>
        </p:txBody>
      </p:sp>
      <p:pic>
        <p:nvPicPr>
          <p:cNvPr id="9" name="Graphic 8" descr="Chevron arrows with solid fill">
            <a:extLst>
              <a:ext uri="{FF2B5EF4-FFF2-40B4-BE49-F238E27FC236}">
                <a16:creationId xmlns:a16="http://schemas.microsoft.com/office/drawing/2014/main" id="{38E96248-32E0-CDB6-7377-43FCDFB2B12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265440" y="967144"/>
            <a:ext cx="520661" cy="520661"/>
          </a:xfrm>
          <a:prstGeom prst="rect">
            <a:avLst/>
          </a:prstGeom>
        </p:spPr>
      </p:pic>
      <p:sp>
        <p:nvSpPr>
          <p:cNvPr id="11" name="Round Diagonal Corner Rectangle 9">
            <a:extLst>
              <a:ext uri="{FF2B5EF4-FFF2-40B4-BE49-F238E27FC236}">
                <a16:creationId xmlns:a16="http://schemas.microsoft.com/office/drawing/2014/main" id="{71297C8D-210E-79E4-17BB-22BCC69C5BE5}"/>
              </a:ext>
            </a:extLst>
          </p:cNvPr>
          <p:cNvSpPr/>
          <p:nvPr/>
        </p:nvSpPr>
        <p:spPr>
          <a:xfrm rot="16200000">
            <a:off x="798381" y="570546"/>
            <a:ext cx="1105664" cy="1105664"/>
          </a:xfrm>
          <a:prstGeom prst="round2DiagRect">
            <a:avLst/>
          </a:prstGeom>
          <a:solidFill>
            <a:srgbClr val="01A54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Text Placeholder 8">
            <a:extLst>
              <a:ext uri="{FF2B5EF4-FFF2-40B4-BE49-F238E27FC236}">
                <a16:creationId xmlns:a16="http://schemas.microsoft.com/office/drawing/2014/main" id="{0B0AB54D-34E6-FD60-D499-E72F7E8E1602}"/>
              </a:ext>
            </a:extLst>
          </p:cNvPr>
          <p:cNvSpPr txBox="1">
            <a:spLocks/>
          </p:cNvSpPr>
          <p:nvPr/>
        </p:nvSpPr>
        <p:spPr>
          <a:xfrm>
            <a:off x="756339" y="549526"/>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02</a:t>
            </a:r>
          </a:p>
        </p:txBody>
      </p:sp>
      <p:grpSp>
        <p:nvGrpSpPr>
          <p:cNvPr id="13" name="Graphic 2">
            <a:extLst>
              <a:ext uri="{FF2B5EF4-FFF2-40B4-BE49-F238E27FC236}">
                <a16:creationId xmlns:a16="http://schemas.microsoft.com/office/drawing/2014/main" id="{AB7C9CF6-0EE6-C12D-3729-E5913E974464}"/>
              </a:ext>
            </a:extLst>
          </p:cNvPr>
          <p:cNvGrpSpPr/>
          <p:nvPr/>
        </p:nvGrpSpPr>
        <p:grpSpPr>
          <a:xfrm>
            <a:off x="1104303" y="2206118"/>
            <a:ext cx="1901064" cy="1227544"/>
            <a:chOff x="6860179" y="4597857"/>
            <a:chExt cx="821360" cy="652499"/>
          </a:xfrm>
        </p:grpSpPr>
        <p:sp>
          <p:nvSpPr>
            <p:cNvPr id="24" name="Freeform 1878">
              <a:extLst>
                <a:ext uri="{FF2B5EF4-FFF2-40B4-BE49-F238E27FC236}">
                  <a16:creationId xmlns:a16="http://schemas.microsoft.com/office/drawing/2014/main" id="{CB13CC2B-9385-CA48-986F-23BD6B4297D7}"/>
                </a:ext>
              </a:extLst>
            </p:cNvPr>
            <p:cNvSpPr/>
            <p:nvPr/>
          </p:nvSpPr>
          <p:spPr>
            <a:xfrm>
              <a:off x="6968948" y="4776668"/>
              <a:ext cx="214940" cy="460100"/>
            </a:xfrm>
            <a:custGeom>
              <a:avLst/>
              <a:gdLst>
                <a:gd name="connsiteX0" fmla="*/ 177826 w 214940"/>
                <a:gd name="connsiteY0" fmla="*/ 215270 h 460100"/>
                <a:gd name="connsiteX1" fmla="*/ 164110 w 214940"/>
                <a:gd name="connsiteY1" fmla="*/ 152405 h 460100"/>
                <a:gd name="connsiteX2" fmla="*/ 160681 w 214940"/>
                <a:gd name="connsiteY2" fmla="*/ 147833 h 460100"/>
                <a:gd name="connsiteX3" fmla="*/ 123648 w 214940"/>
                <a:gd name="connsiteY3" fmla="*/ 82682 h 460100"/>
                <a:gd name="connsiteX4" fmla="*/ 135078 w 214940"/>
                <a:gd name="connsiteY4" fmla="*/ 29647 h 460100"/>
                <a:gd name="connsiteX5" fmla="*/ 198629 w 214940"/>
                <a:gd name="connsiteY5" fmla="*/ 63937 h 460100"/>
                <a:gd name="connsiteX6" fmla="*/ 198629 w 214940"/>
                <a:gd name="connsiteY6" fmla="*/ 39020 h 460100"/>
                <a:gd name="connsiteX7" fmla="*/ 182855 w 214940"/>
                <a:gd name="connsiteY7" fmla="*/ 11130 h 460100"/>
                <a:gd name="connsiteX8" fmla="*/ 151537 w 214940"/>
                <a:gd name="connsiteY8" fmla="*/ 3815 h 460100"/>
                <a:gd name="connsiteX9" fmla="*/ 119762 w 214940"/>
                <a:gd name="connsiteY9" fmla="*/ 15702 h 460100"/>
                <a:gd name="connsiteX10" fmla="*/ 62154 w 214940"/>
                <a:gd name="connsiteY10" fmla="*/ 135032 h 460100"/>
                <a:gd name="connsiteX11" fmla="*/ 47753 w 214940"/>
                <a:gd name="connsiteY11" fmla="*/ 172522 h 460100"/>
                <a:gd name="connsiteX12" fmla="*/ 26036 w 214940"/>
                <a:gd name="connsiteY12" fmla="*/ 281793 h 460100"/>
                <a:gd name="connsiteX13" fmla="*/ 890 w 214940"/>
                <a:gd name="connsiteY13" fmla="*/ 425811 h 460100"/>
                <a:gd name="connsiteX14" fmla="*/ 7290 w 214940"/>
                <a:gd name="connsiteY14" fmla="*/ 448214 h 460100"/>
                <a:gd name="connsiteX15" fmla="*/ 55525 w 214940"/>
                <a:gd name="connsiteY15" fmla="*/ 431526 h 460100"/>
                <a:gd name="connsiteX16" fmla="*/ 82728 w 214940"/>
                <a:gd name="connsiteY16" fmla="*/ 280193 h 460100"/>
                <a:gd name="connsiteX17" fmla="*/ 89129 w 214940"/>
                <a:gd name="connsiteY17" fmla="*/ 252075 h 460100"/>
                <a:gd name="connsiteX18" fmla="*/ 114275 w 214940"/>
                <a:gd name="connsiteY18" fmla="*/ 232187 h 460100"/>
                <a:gd name="connsiteX19" fmla="*/ 133020 w 214940"/>
                <a:gd name="connsiteY19" fmla="*/ 251160 h 460100"/>
                <a:gd name="connsiteX20" fmla="*/ 142850 w 214940"/>
                <a:gd name="connsiteY20" fmla="*/ 311739 h 460100"/>
                <a:gd name="connsiteX21" fmla="*/ 160452 w 214940"/>
                <a:gd name="connsiteY21" fmla="*/ 431526 h 460100"/>
                <a:gd name="connsiteX22" fmla="*/ 195885 w 214940"/>
                <a:gd name="connsiteY22" fmla="*/ 460101 h 460100"/>
                <a:gd name="connsiteX23" fmla="*/ 203658 w 214940"/>
                <a:gd name="connsiteY23" fmla="*/ 460101 h 460100"/>
                <a:gd name="connsiteX24" fmla="*/ 214402 w 214940"/>
                <a:gd name="connsiteY24" fmla="*/ 446385 h 460100"/>
                <a:gd name="connsiteX25" fmla="*/ 204572 w 214940"/>
                <a:gd name="connsiteY25" fmla="*/ 397236 h 460100"/>
                <a:gd name="connsiteX26" fmla="*/ 179426 w 214940"/>
                <a:gd name="connsiteY26" fmla="*/ 243388 h 460100"/>
                <a:gd name="connsiteX27" fmla="*/ 177826 w 214940"/>
                <a:gd name="connsiteY27" fmla="*/ 215270 h 46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14940" h="460100">
                  <a:moveTo>
                    <a:pt x="177826" y="215270"/>
                  </a:moveTo>
                  <a:cubicBezTo>
                    <a:pt x="186056" y="175037"/>
                    <a:pt x="189027" y="188067"/>
                    <a:pt x="164110" y="152405"/>
                  </a:cubicBezTo>
                  <a:cubicBezTo>
                    <a:pt x="162967" y="150805"/>
                    <a:pt x="162053" y="149205"/>
                    <a:pt x="160681" y="147833"/>
                  </a:cubicBezTo>
                  <a:cubicBezTo>
                    <a:pt x="143993" y="128631"/>
                    <a:pt x="134621" y="105314"/>
                    <a:pt x="123648" y="82682"/>
                  </a:cubicBezTo>
                  <a:cubicBezTo>
                    <a:pt x="111303" y="57536"/>
                    <a:pt x="119304" y="37191"/>
                    <a:pt x="135078" y="29647"/>
                  </a:cubicBezTo>
                  <a:cubicBezTo>
                    <a:pt x="168453" y="13645"/>
                    <a:pt x="195200" y="61880"/>
                    <a:pt x="198629" y="63937"/>
                  </a:cubicBezTo>
                  <a:cubicBezTo>
                    <a:pt x="198629" y="56393"/>
                    <a:pt x="198400" y="44735"/>
                    <a:pt x="198629" y="39020"/>
                  </a:cubicBezTo>
                  <a:cubicBezTo>
                    <a:pt x="199543" y="26218"/>
                    <a:pt x="194514" y="18217"/>
                    <a:pt x="182855" y="11130"/>
                  </a:cubicBezTo>
                  <a:cubicBezTo>
                    <a:pt x="172568" y="4958"/>
                    <a:pt x="161595" y="7016"/>
                    <a:pt x="151537" y="3815"/>
                  </a:cubicBezTo>
                  <a:cubicBezTo>
                    <a:pt x="130963" y="-2586"/>
                    <a:pt x="130049" y="-2357"/>
                    <a:pt x="119762" y="15702"/>
                  </a:cubicBezTo>
                  <a:cubicBezTo>
                    <a:pt x="97587" y="54107"/>
                    <a:pt x="79757" y="94569"/>
                    <a:pt x="62154" y="135032"/>
                  </a:cubicBezTo>
                  <a:cubicBezTo>
                    <a:pt x="56897" y="147376"/>
                    <a:pt x="51182" y="159263"/>
                    <a:pt x="47753" y="172522"/>
                  </a:cubicBezTo>
                  <a:cubicBezTo>
                    <a:pt x="38837" y="208641"/>
                    <a:pt x="33808" y="245445"/>
                    <a:pt x="26036" y="281793"/>
                  </a:cubicBezTo>
                  <a:cubicBezTo>
                    <a:pt x="15520" y="329570"/>
                    <a:pt x="8205" y="377576"/>
                    <a:pt x="890" y="425811"/>
                  </a:cubicBezTo>
                  <a:cubicBezTo>
                    <a:pt x="-253" y="434269"/>
                    <a:pt x="-1854" y="443870"/>
                    <a:pt x="7290" y="448214"/>
                  </a:cubicBezTo>
                  <a:cubicBezTo>
                    <a:pt x="30608" y="459415"/>
                    <a:pt x="48438" y="461930"/>
                    <a:pt x="55525" y="431526"/>
                  </a:cubicBezTo>
                  <a:cubicBezTo>
                    <a:pt x="56211" y="428325"/>
                    <a:pt x="76785" y="310368"/>
                    <a:pt x="82728" y="280193"/>
                  </a:cubicBezTo>
                  <a:cubicBezTo>
                    <a:pt x="84557" y="270820"/>
                    <a:pt x="86157" y="261219"/>
                    <a:pt x="89129" y="252075"/>
                  </a:cubicBezTo>
                  <a:cubicBezTo>
                    <a:pt x="93244" y="239273"/>
                    <a:pt x="103302" y="231958"/>
                    <a:pt x="114275" y="232187"/>
                  </a:cubicBezTo>
                  <a:cubicBezTo>
                    <a:pt x="126848" y="232415"/>
                    <a:pt x="129820" y="242245"/>
                    <a:pt x="133020" y="251160"/>
                  </a:cubicBezTo>
                  <a:cubicBezTo>
                    <a:pt x="139878" y="270820"/>
                    <a:pt x="141250" y="291394"/>
                    <a:pt x="142850" y="311739"/>
                  </a:cubicBezTo>
                  <a:cubicBezTo>
                    <a:pt x="146051" y="352202"/>
                    <a:pt x="151766" y="392207"/>
                    <a:pt x="160452" y="431526"/>
                  </a:cubicBezTo>
                  <a:cubicBezTo>
                    <a:pt x="165939" y="455529"/>
                    <a:pt x="171425" y="460101"/>
                    <a:pt x="195885" y="460101"/>
                  </a:cubicBezTo>
                  <a:cubicBezTo>
                    <a:pt x="198400" y="460101"/>
                    <a:pt x="200915" y="460101"/>
                    <a:pt x="203658" y="460101"/>
                  </a:cubicBezTo>
                  <a:cubicBezTo>
                    <a:pt x="212573" y="459872"/>
                    <a:pt x="216459" y="455529"/>
                    <a:pt x="214402" y="446385"/>
                  </a:cubicBezTo>
                  <a:cubicBezTo>
                    <a:pt x="210973" y="430154"/>
                    <a:pt x="208001" y="413695"/>
                    <a:pt x="204572" y="397236"/>
                  </a:cubicBezTo>
                  <a:cubicBezTo>
                    <a:pt x="199543" y="372776"/>
                    <a:pt x="185598" y="269677"/>
                    <a:pt x="179426" y="243388"/>
                  </a:cubicBezTo>
                  <a:cubicBezTo>
                    <a:pt x="176912" y="234244"/>
                    <a:pt x="175540" y="225100"/>
                    <a:pt x="177826" y="215270"/>
                  </a:cubicBezTo>
                  <a:close/>
                </a:path>
              </a:pathLst>
            </a:custGeom>
            <a:solidFill>
              <a:srgbClr val="01A54E"/>
            </a:solidFill>
            <a:ln w="2286" cap="flat">
              <a:noFill/>
              <a:prstDash val="solid"/>
              <a:miter/>
            </a:ln>
          </p:spPr>
          <p:txBody>
            <a:bodyPr rtlCol="0" anchor="ctr"/>
            <a:lstStyle/>
            <a:p>
              <a:endParaRPr lang="en-US"/>
            </a:p>
          </p:txBody>
        </p:sp>
        <p:sp>
          <p:nvSpPr>
            <p:cNvPr id="27" name="Freeform 1879">
              <a:extLst>
                <a:ext uri="{FF2B5EF4-FFF2-40B4-BE49-F238E27FC236}">
                  <a16:creationId xmlns:a16="http://schemas.microsoft.com/office/drawing/2014/main" id="{C6048B15-3AFA-6AFD-BF9E-882B4BB1F324}"/>
                </a:ext>
              </a:extLst>
            </p:cNvPr>
            <p:cNvSpPr/>
            <p:nvPr/>
          </p:nvSpPr>
          <p:spPr>
            <a:xfrm>
              <a:off x="7296964" y="4795906"/>
              <a:ext cx="190469" cy="185667"/>
            </a:xfrm>
            <a:custGeom>
              <a:avLst/>
              <a:gdLst>
                <a:gd name="connsiteX0" fmla="*/ 190424 w 190469"/>
                <a:gd name="connsiteY0" fmla="*/ 22067 h 185667"/>
                <a:gd name="connsiteX1" fmla="*/ 184709 w 190469"/>
                <a:gd name="connsiteY1" fmla="*/ 8351 h 185667"/>
                <a:gd name="connsiteX2" fmla="*/ 144704 w 190469"/>
                <a:gd name="connsiteY2" fmla="*/ 9494 h 185667"/>
                <a:gd name="connsiteX3" fmla="*/ 133731 w 190469"/>
                <a:gd name="connsiteY3" fmla="*/ 22982 h 185667"/>
                <a:gd name="connsiteX4" fmla="*/ 108585 w 190469"/>
                <a:gd name="connsiteY4" fmla="*/ 66187 h 185667"/>
                <a:gd name="connsiteX5" fmla="*/ 46635 w 190469"/>
                <a:gd name="connsiteY5" fmla="*/ 128366 h 185667"/>
                <a:gd name="connsiteX6" fmla="*/ 0 w 190469"/>
                <a:gd name="connsiteY6" fmla="*/ 141854 h 185667"/>
                <a:gd name="connsiteX7" fmla="*/ 10973 w 190469"/>
                <a:gd name="connsiteY7" fmla="*/ 185288 h 185667"/>
                <a:gd name="connsiteX8" fmla="*/ 99213 w 190469"/>
                <a:gd name="connsiteY8" fmla="*/ 161513 h 185667"/>
                <a:gd name="connsiteX9" fmla="*/ 111328 w 190469"/>
                <a:gd name="connsiteY9" fmla="*/ 149398 h 185667"/>
                <a:gd name="connsiteX10" fmla="*/ 181966 w 190469"/>
                <a:gd name="connsiteY10" fmla="*/ 48814 h 185667"/>
                <a:gd name="connsiteX11" fmla="*/ 190424 w 190469"/>
                <a:gd name="connsiteY11" fmla="*/ 22067 h 18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69" h="185667">
                  <a:moveTo>
                    <a:pt x="190424" y="22067"/>
                  </a:moveTo>
                  <a:cubicBezTo>
                    <a:pt x="190195" y="16810"/>
                    <a:pt x="189281" y="12238"/>
                    <a:pt x="184709" y="8351"/>
                  </a:cubicBezTo>
                  <a:cubicBezTo>
                    <a:pt x="171450" y="-3079"/>
                    <a:pt x="156820" y="-2850"/>
                    <a:pt x="144704" y="9494"/>
                  </a:cubicBezTo>
                  <a:cubicBezTo>
                    <a:pt x="140818" y="13609"/>
                    <a:pt x="136703" y="17953"/>
                    <a:pt x="133731" y="22982"/>
                  </a:cubicBezTo>
                  <a:cubicBezTo>
                    <a:pt x="125044" y="37155"/>
                    <a:pt x="117729" y="52243"/>
                    <a:pt x="108585" y="66187"/>
                  </a:cubicBezTo>
                  <a:cubicBezTo>
                    <a:pt x="93269" y="89733"/>
                    <a:pt x="75895" y="119222"/>
                    <a:pt x="46635" y="128366"/>
                  </a:cubicBezTo>
                  <a:cubicBezTo>
                    <a:pt x="34519" y="132253"/>
                    <a:pt x="2058" y="134996"/>
                    <a:pt x="0" y="141854"/>
                  </a:cubicBezTo>
                  <a:cubicBezTo>
                    <a:pt x="12345" y="153284"/>
                    <a:pt x="13030" y="168371"/>
                    <a:pt x="10973" y="185288"/>
                  </a:cubicBezTo>
                  <a:cubicBezTo>
                    <a:pt x="45034" y="188260"/>
                    <a:pt x="71781" y="173172"/>
                    <a:pt x="99213" y="161513"/>
                  </a:cubicBezTo>
                  <a:cubicBezTo>
                    <a:pt x="104470" y="159227"/>
                    <a:pt x="107671" y="153970"/>
                    <a:pt x="111328" y="149398"/>
                  </a:cubicBezTo>
                  <a:cubicBezTo>
                    <a:pt x="137846" y="118079"/>
                    <a:pt x="156134" y="80818"/>
                    <a:pt x="181966" y="48814"/>
                  </a:cubicBezTo>
                  <a:cubicBezTo>
                    <a:pt x="187909" y="41498"/>
                    <a:pt x="190881" y="32126"/>
                    <a:pt x="190424" y="22067"/>
                  </a:cubicBezTo>
                  <a:close/>
                </a:path>
              </a:pathLst>
            </a:custGeom>
            <a:solidFill>
              <a:srgbClr val="28AAE3"/>
            </a:solidFill>
            <a:ln w="2286" cap="flat">
              <a:noFill/>
              <a:prstDash val="solid"/>
              <a:miter/>
            </a:ln>
          </p:spPr>
          <p:txBody>
            <a:bodyPr rtlCol="0" anchor="ctr"/>
            <a:lstStyle/>
            <a:p>
              <a:endParaRPr lang="en-US"/>
            </a:p>
          </p:txBody>
        </p:sp>
        <p:sp>
          <p:nvSpPr>
            <p:cNvPr id="28" name="Freeform 1880">
              <a:extLst>
                <a:ext uri="{FF2B5EF4-FFF2-40B4-BE49-F238E27FC236}">
                  <a16:creationId xmlns:a16="http://schemas.microsoft.com/office/drawing/2014/main" id="{5E50E4F2-0DAC-2BC4-1898-F18147D97641}"/>
                </a:ext>
              </a:extLst>
            </p:cNvPr>
            <p:cNvSpPr/>
            <p:nvPr/>
          </p:nvSpPr>
          <p:spPr>
            <a:xfrm>
              <a:off x="7101902" y="4815140"/>
              <a:ext cx="192728" cy="163769"/>
            </a:xfrm>
            <a:custGeom>
              <a:avLst/>
              <a:gdLst>
                <a:gd name="connsiteX0" fmla="*/ 184089 w 192728"/>
                <a:gd name="connsiteY0" fmla="*/ 136336 h 163769"/>
                <a:gd name="connsiteX1" fmla="*/ 171974 w 192728"/>
                <a:gd name="connsiteY1" fmla="*/ 130621 h 163769"/>
                <a:gd name="connsiteX2" fmla="*/ 85563 w 192728"/>
                <a:gd name="connsiteY2" fmla="*/ 92673 h 163769"/>
                <a:gd name="connsiteX3" fmla="*/ 50816 w 192728"/>
                <a:gd name="connsiteY3" fmla="*/ 27294 h 163769"/>
                <a:gd name="connsiteX4" fmla="*/ 12639 w 192728"/>
                <a:gd name="connsiteY4" fmla="*/ 1005 h 163769"/>
                <a:gd name="connsiteX5" fmla="*/ 2124 w 192728"/>
                <a:gd name="connsiteY5" fmla="*/ 30494 h 163769"/>
                <a:gd name="connsiteX6" fmla="*/ 49215 w 192728"/>
                <a:gd name="connsiteY6" fmla="*/ 116219 h 163769"/>
                <a:gd name="connsiteX7" fmla="*/ 129454 w 192728"/>
                <a:gd name="connsiteY7" fmla="*/ 161939 h 163769"/>
                <a:gd name="connsiteX8" fmla="*/ 139055 w 192728"/>
                <a:gd name="connsiteY8" fmla="*/ 162853 h 163769"/>
                <a:gd name="connsiteX9" fmla="*/ 179289 w 192728"/>
                <a:gd name="connsiteY9" fmla="*/ 161482 h 163769"/>
                <a:gd name="connsiteX10" fmla="*/ 192319 w 192728"/>
                <a:gd name="connsiteY10" fmla="*/ 151881 h 163769"/>
                <a:gd name="connsiteX11" fmla="*/ 184089 w 192728"/>
                <a:gd name="connsiteY11" fmla="*/ 136336 h 16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728" h="163769">
                  <a:moveTo>
                    <a:pt x="184089" y="136336"/>
                  </a:moveTo>
                  <a:cubicBezTo>
                    <a:pt x="180432" y="133821"/>
                    <a:pt x="176088" y="132450"/>
                    <a:pt x="171974" y="130621"/>
                  </a:cubicBezTo>
                  <a:cubicBezTo>
                    <a:pt x="113681" y="119419"/>
                    <a:pt x="92878" y="109818"/>
                    <a:pt x="85563" y="92673"/>
                  </a:cubicBezTo>
                  <a:cubicBezTo>
                    <a:pt x="76419" y="71413"/>
                    <a:pt x="62474" y="47410"/>
                    <a:pt x="50816" y="27294"/>
                  </a:cubicBezTo>
                  <a:cubicBezTo>
                    <a:pt x="49215" y="24550"/>
                    <a:pt x="35499" y="-5853"/>
                    <a:pt x="12639" y="1005"/>
                  </a:cubicBezTo>
                  <a:cubicBezTo>
                    <a:pt x="-7020" y="6948"/>
                    <a:pt x="2124" y="30037"/>
                    <a:pt x="2124" y="30494"/>
                  </a:cubicBezTo>
                  <a:cubicBezTo>
                    <a:pt x="12411" y="62041"/>
                    <a:pt x="31842" y="88330"/>
                    <a:pt x="49215" y="116219"/>
                  </a:cubicBezTo>
                  <a:cubicBezTo>
                    <a:pt x="68418" y="146851"/>
                    <a:pt x="96764" y="157367"/>
                    <a:pt x="129454" y="161939"/>
                  </a:cubicBezTo>
                  <a:cubicBezTo>
                    <a:pt x="132654" y="162396"/>
                    <a:pt x="135855" y="162396"/>
                    <a:pt x="139055" y="162853"/>
                  </a:cubicBezTo>
                  <a:cubicBezTo>
                    <a:pt x="152543" y="164911"/>
                    <a:pt x="166030" y="163082"/>
                    <a:pt x="179289" y="161482"/>
                  </a:cubicBezTo>
                  <a:cubicBezTo>
                    <a:pt x="184775" y="160796"/>
                    <a:pt x="190947" y="158739"/>
                    <a:pt x="192319" y="151881"/>
                  </a:cubicBezTo>
                  <a:cubicBezTo>
                    <a:pt x="194148" y="144794"/>
                    <a:pt x="189576" y="139993"/>
                    <a:pt x="184089" y="136336"/>
                  </a:cubicBezTo>
                  <a:close/>
                </a:path>
              </a:pathLst>
            </a:custGeom>
            <a:solidFill>
              <a:srgbClr val="01A54E"/>
            </a:solidFill>
            <a:ln w="2286" cap="flat">
              <a:noFill/>
              <a:prstDash val="solid"/>
              <a:miter/>
            </a:ln>
          </p:spPr>
          <p:txBody>
            <a:bodyPr rtlCol="0" anchor="ctr"/>
            <a:lstStyle/>
            <a:p>
              <a:endParaRPr lang="en-US"/>
            </a:p>
          </p:txBody>
        </p:sp>
        <p:sp>
          <p:nvSpPr>
            <p:cNvPr id="29" name="Freeform 1881">
              <a:extLst>
                <a:ext uri="{FF2B5EF4-FFF2-40B4-BE49-F238E27FC236}">
                  <a16:creationId xmlns:a16="http://schemas.microsoft.com/office/drawing/2014/main" id="{6520B51E-9E22-5D2A-B3E0-7A55B3A7BDAE}"/>
                </a:ext>
              </a:extLst>
            </p:cNvPr>
            <p:cNvSpPr/>
            <p:nvPr/>
          </p:nvSpPr>
          <p:spPr>
            <a:xfrm>
              <a:off x="7403034" y="4773353"/>
              <a:ext cx="157774" cy="461722"/>
            </a:xfrm>
            <a:custGeom>
              <a:avLst/>
              <a:gdLst>
                <a:gd name="connsiteX0" fmla="*/ 149504 w 157774"/>
                <a:gd name="connsiteY0" fmla="*/ 197325 h 461722"/>
                <a:gd name="connsiteX1" fmla="*/ 117729 w 157774"/>
                <a:gd name="connsiteY1" fmla="*/ 68395 h 461722"/>
                <a:gd name="connsiteX2" fmla="*/ 97155 w 157774"/>
                <a:gd name="connsiteY2" fmla="*/ 14674 h 461722"/>
                <a:gd name="connsiteX3" fmla="*/ 70866 w 157774"/>
                <a:gd name="connsiteY3" fmla="*/ 729 h 461722"/>
                <a:gd name="connsiteX4" fmla="*/ 42062 w 157774"/>
                <a:gd name="connsiteY4" fmla="*/ 729 h 461722"/>
                <a:gd name="connsiteX5" fmla="*/ 26746 w 157774"/>
                <a:gd name="connsiteY5" fmla="*/ 5530 h 461722"/>
                <a:gd name="connsiteX6" fmla="*/ 0 w 157774"/>
                <a:gd name="connsiteY6" fmla="*/ 59480 h 461722"/>
                <a:gd name="connsiteX7" fmla="*/ 11430 w 157774"/>
                <a:gd name="connsiteY7" fmla="*/ 45764 h 461722"/>
                <a:gd name="connsiteX8" fmla="*/ 26060 w 157774"/>
                <a:gd name="connsiteY8" fmla="*/ 23132 h 461722"/>
                <a:gd name="connsiteX9" fmla="*/ 81381 w 157774"/>
                <a:gd name="connsiteY9" fmla="*/ 15817 h 461722"/>
                <a:gd name="connsiteX10" fmla="*/ 87096 w 157774"/>
                <a:gd name="connsiteY10" fmla="*/ 78453 h 461722"/>
                <a:gd name="connsiteX11" fmla="*/ 29718 w 157774"/>
                <a:gd name="connsiteY11" fmla="*/ 162578 h 461722"/>
                <a:gd name="connsiteX12" fmla="*/ 21717 w 157774"/>
                <a:gd name="connsiteY12" fmla="*/ 191382 h 461722"/>
                <a:gd name="connsiteX13" fmla="*/ 23088 w 157774"/>
                <a:gd name="connsiteY13" fmla="*/ 256761 h 461722"/>
                <a:gd name="connsiteX14" fmla="*/ 20345 w 157774"/>
                <a:gd name="connsiteY14" fmla="*/ 393236 h 461722"/>
                <a:gd name="connsiteX15" fmla="*/ 13944 w 157774"/>
                <a:gd name="connsiteY15" fmla="*/ 433012 h 461722"/>
                <a:gd name="connsiteX16" fmla="*/ 32232 w 157774"/>
                <a:gd name="connsiteY16" fmla="*/ 454043 h 461722"/>
                <a:gd name="connsiteX17" fmla="*/ 61264 w 157774"/>
                <a:gd name="connsiteY17" fmla="*/ 428440 h 461722"/>
                <a:gd name="connsiteX18" fmla="*/ 68808 w 157774"/>
                <a:gd name="connsiteY18" fmla="*/ 355745 h 461722"/>
                <a:gd name="connsiteX19" fmla="*/ 74523 w 157774"/>
                <a:gd name="connsiteY19" fmla="*/ 273221 h 461722"/>
                <a:gd name="connsiteX20" fmla="*/ 68808 w 157774"/>
                <a:gd name="connsiteY20" fmla="*/ 237788 h 461722"/>
                <a:gd name="connsiteX21" fmla="*/ 66522 w 157774"/>
                <a:gd name="connsiteY21" fmla="*/ 220185 h 461722"/>
                <a:gd name="connsiteX22" fmla="*/ 100584 w 157774"/>
                <a:gd name="connsiteY22" fmla="*/ 303167 h 461722"/>
                <a:gd name="connsiteX23" fmla="*/ 104698 w 157774"/>
                <a:gd name="connsiteY23" fmla="*/ 406952 h 461722"/>
                <a:gd name="connsiteX24" fmla="*/ 139446 w 157774"/>
                <a:gd name="connsiteY24" fmla="*/ 461587 h 461722"/>
                <a:gd name="connsiteX25" fmla="*/ 156362 w 157774"/>
                <a:gd name="connsiteY25" fmla="*/ 425240 h 461722"/>
                <a:gd name="connsiteX26" fmla="*/ 156591 w 157774"/>
                <a:gd name="connsiteY26" fmla="*/ 294480 h 461722"/>
                <a:gd name="connsiteX27" fmla="*/ 149504 w 157774"/>
                <a:gd name="connsiteY27" fmla="*/ 197325 h 46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774" h="461722">
                  <a:moveTo>
                    <a:pt x="149504" y="197325"/>
                  </a:moveTo>
                  <a:cubicBezTo>
                    <a:pt x="141274" y="153663"/>
                    <a:pt x="128930" y="111143"/>
                    <a:pt x="117729" y="68395"/>
                  </a:cubicBezTo>
                  <a:cubicBezTo>
                    <a:pt x="112699" y="49878"/>
                    <a:pt x="106756" y="31590"/>
                    <a:pt x="97155" y="14674"/>
                  </a:cubicBezTo>
                  <a:cubicBezTo>
                    <a:pt x="91440" y="4158"/>
                    <a:pt x="84124" y="-2242"/>
                    <a:pt x="70866" y="729"/>
                  </a:cubicBezTo>
                  <a:cubicBezTo>
                    <a:pt x="61493" y="2787"/>
                    <a:pt x="51663" y="1872"/>
                    <a:pt x="42062" y="729"/>
                  </a:cubicBezTo>
                  <a:cubicBezTo>
                    <a:pt x="36576" y="44"/>
                    <a:pt x="30632" y="-871"/>
                    <a:pt x="26746" y="5530"/>
                  </a:cubicBezTo>
                  <a:cubicBezTo>
                    <a:pt x="16916" y="21989"/>
                    <a:pt x="5943" y="37763"/>
                    <a:pt x="0" y="59480"/>
                  </a:cubicBezTo>
                  <a:cubicBezTo>
                    <a:pt x="8001" y="55365"/>
                    <a:pt x="9601" y="50336"/>
                    <a:pt x="11430" y="45764"/>
                  </a:cubicBezTo>
                  <a:cubicBezTo>
                    <a:pt x="14859" y="37305"/>
                    <a:pt x="20116" y="29990"/>
                    <a:pt x="26060" y="23132"/>
                  </a:cubicBezTo>
                  <a:cubicBezTo>
                    <a:pt x="42291" y="3701"/>
                    <a:pt x="60121" y="1415"/>
                    <a:pt x="81381" y="15817"/>
                  </a:cubicBezTo>
                  <a:cubicBezTo>
                    <a:pt x="105613" y="32048"/>
                    <a:pt x="96697" y="67709"/>
                    <a:pt x="87096" y="78453"/>
                  </a:cubicBezTo>
                  <a:cubicBezTo>
                    <a:pt x="64465" y="104057"/>
                    <a:pt x="50292" y="135375"/>
                    <a:pt x="29718" y="162578"/>
                  </a:cubicBezTo>
                  <a:cubicBezTo>
                    <a:pt x="23088" y="171494"/>
                    <a:pt x="20574" y="181095"/>
                    <a:pt x="21717" y="191382"/>
                  </a:cubicBezTo>
                  <a:cubicBezTo>
                    <a:pt x="24231" y="213099"/>
                    <a:pt x="23317" y="234816"/>
                    <a:pt x="23088" y="256761"/>
                  </a:cubicBezTo>
                  <a:cubicBezTo>
                    <a:pt x="22860" y="302253"/>
                    <a:pt x="23088" y="347744"/>
                    <a:pt x="20345" y="393236"/>
                  </a:cubicBezTo>
                  <a:cubicBezTo>
                    <a:pt x="19431" y="406723"/>
                    <a:pt x="16459" y="419753"/>
                    <a:pt x="13944" y="433012"/>
                  </a:cubicBezTo>
                  <a:cubicBezTo>
                    <a:pt x="10972" y="448557"/>
                    <a:pt x="16459" y="454500"/>
                    <a:pt x="32232" y="454043"/>
                  </a:cubicBezTo>
                  <a:cubicBezTo>
                    <a:pt x="46405" y="453586"/>
                    <a:pt x="58521" y="443985"/>
                    <a:pt x="61264" y="428440"/>
                  </a:cubicBezTo>
                  <a:cubicBezTo>
                    <a:pt x="65608" y="404437"/>
                    <a:pt x="68351" y="380205"/>
                    <a:pt x="68808" y="355745"/>
                  </a:cubicBezTo>
                  <a:cubicBezTo>
                    <a:pt x="69265" y="328085"/>
                    <a:pt x="71323" y="300653"/>
                    <a:pt x="74523" y="273221"/>
                  </a:cubicBezTo>
                  <a:cubicBezTo>
                    <a:pt x="75895" y="260648"/>
                    <a:pt x="74523" y="249218"/>
                    <a:pt x="68808" y="237788"/>
                  </a:cubicBezTo>
                  <a:cubicBezTo>
                    <a:pt x="66065" y="232530"/>
                    <a:pt x="57835" y="214242"/>
                    <a:pt x="66522" y="220185"/>
                  </a:cubicBezTo>
                  <a:cubicBezTo>
                    <a:pt x="88925" y="235502"/>
                    <a:pt x="99898" y="283050"/>
                    <a:pt x="100584" y="303167"/>
                  </a:cubicBezTo>
                  <a:cubicBezTo>
                    <a:pt x="101727" y="337686"/>
                    <a:pt x="105156" y="372204"/>
                    <a:pt x="104698" y="406952"/>
                  </a:cubicBezTo>
                  <a:cubicBezTo>
                    <a:pt x="104470" y="417924"/>
                    <a:pt x="96469" y="464559"/>
                    <a:pt x="139446" y="461587"/>
                  </a:cubicBezTo>
                  <a:cubicBezTo>
                    <a:pt x="158648" y="460444"/>
                    <a:pt x="155905" y="431640"/>
                    <a:pt x="156362" y="425240"/>
                  </a:cubicBezTo>
                  <a:cubicBezTo>
                    <a:pt x="158648" y="381577"/>
                    <a:pt x="157734" y="337914"/>
                    <a:pt x="156591" y="294480"/>
                  </a:cubicBezTo>
                  <a:cubicBezTo>
                    <a:pt x="156133" y="262476"/>
                    <a:pt x="155676" y="229787"/>
                    <a:pt x="149504" y="197325"/>
                  </a:cubicBezTo>
                  <a:close/>
                </a:path>
              </a:pathLst>
            </a:custGeom>
            <a:solidFill>
              <a:srgbClr val="28AAE3"/>
            </a:solidFill>
            <a:ln w="2286" cap="flat">
              <a:noFill/>
              <a:prstDash val="solid"/>
              <a:miter/>
            </a:ln>
          </p:spPr>
          <p:txBody>
            <a:bodyPr rtlCol="0" anchor="ctr"/>
            <a:lstStyle/>
            <a:p>
              <a:endParaRPr lang="en-US" dirty="0"/>
            </a:p>
          </p:txBody>
        </p:sp>
        <p:sp>
          <p:nvSpPr>
            <p:cNvPr id="30" name="Freeform 1882">
              <a:extLst>
                <a:ext uri="{FF2B5EF4-FFF2-40B4-BE49-F238E27FC236}">
                  <a16:creationId xmlns:a16="http://schemas.microsoft.com/office/drawing/2014/main" id="{FB462323-3106-4BEC-BFAD-7A9193E0F0A3}"/>
                </a:ext>
              </a:extLst>
            </p:cNvPr>
            <p:cNvSpPr/>
            <p:nvPr/>
          </p:nvSpPr>
          <p:spPr>
            <a:xfrm>
              <a:off x="7329862" y="4844491"/>
              <a:ext cx="65399" cy="72466"/>
            </a:xfrm>
            <a:custGeom>
              <a:avLst/>
              <a:gdLst>
                <a:gd name="connsiteX0" fmla="*/ 65400 w 65399"/>
                <a:gd name="connsiteY0" fmla="*/ 0 h 72466"/>
                <a:gd name="connsiteX1" fmla="*/ 17851 w 65399"/>
                <a:gd name="connsiteY1" fmla="*/ 51435 h 72466"/>
                <a:gd name="connsiteX2" fmla="*/ 20 w 65399"/>
                <a:gd name="connsiteY2" fmla="*/ 72466 h 72466"/>
                <a:gd name="connsiteX3" fmla="*/ 65400 w 65399"/>
                <a:gd name="connsiteY3" fmla="*/ 0 h 72466"/>
              </a:gdLst>
              <a:ahLst/>
              <a:cxnLst>
                <a:cxn ang="0">
                  <a:pos x="connsiteX0" y="connsiteY0"/>
                </a:cxn>
                <a:cxn ang="0">
                  <a:pos x="connsiteX1" y="connsiteY1"/>
                </a:cxn>
                <a:cxn ang="0">
                  <a:pos x="connsiteX2" y="connsiteY2"/>
                </a:cxn>
                <a:cxn ang="0">
                  <a:pos x="connsiteX3" y="connsiteY3"/>
                </a:cxn>
              </a:cxnLst>
              <a:rect l="l" t="t" r="r" b="b"/>
              <a:pathLst>
                <a:path w="65399" h="72466">
                  <a:moveTo>
                    <a:pt x="65400" y="0"/>
                  </a:moveTo>
                  <a:cubicBezTo>
                    <a:pt x="50541" y="16459"/>
                    <a:pt x="29967" y="37948"/>
                    <a:pt x="17851" y="51435"/>
                  </a:cubicBezTo>
                  <a:cubicBezTo>
                    <a:pt x="16251" y="53264"/>
                    <a:pt x="-666" y="69723"/>
                    <a:pt x="20" y="72466"/>
                  </a:cubicBezTo>
                  <a:cubicBezTo>
                    <a:pt x="32938" y="66523"/>
                    <a:pt x="63571" y="24918"/>
                    <a:pt x="65400" y="0"/>
                  </a:cubicBezTo>
                  <a:close/>
                </a:path>
              </a:pathLst>
            </a:custGeom>
            <a:solidFill>
              <a:srgbClr val="28AAE3"/>
            </a:solidFill>
            <a:ln w="2286" cap="flat">
              <a:noFill/>
              <a:prstDash val="solid"/>
              <a:miter/>
            </a:ln>
          </p:spPr>
          <p:txBody>
            <a:bodyPr rtlCol="0" anchor="ctr"/>
            <a:lstStyle/>
            <a:p>
              <a:endParaRPr lang="en-US"/>
            </a:p>
          </p:txBody>
        </p:sp>
        <p:sp>
          <p:nvSpPr>
            <p:cNvPr id="31" name="Freeform 1883">
              <a:extLst>
                <a:ext uri="{FF2B5EF4-FFF2-40B4-BE49-F238E27FC236}">
                  <a16:creationId xmlns:a16="http://schemas.microsoft.com/office/drawing/2014/main" id="{5BD043D5-3DD2-768F-248A-F3452CC8A09B}"/>
                </a:ext>
              </a:extLst>
            </p:cNvPr>
            <p:cNvSpPr/>
            <p:nvPr/>
          </p:nvSpPr>
          <p:spPr>
            <a:xfrm>
              <a:off x="7378077" y="4613517"/>
              <a:ext cx="144097" cy="146785"/>
            </a:xfrm>
            <a:custGeom>
              <a:avLst/>
              <a:gdLst>
                <a:gd name="connsiteX0" fmla="*/ 140628 w 144097"/>
                <a:gd name="connsiteY0" fmla="*/ 48323 h 146785"/>
                <a:gd name="connsiteX1" fmla="*/ 36387 w 144097"/>
                <a:gd name="connsiteY1" fmla="*/ 8089 h 146785"/>
                <a:gd name="connsiteX2" fmla="*/ 496 w 144097"/>
                <a:gd name="connsiteY2" fmla="*/ 62953 h 146785"/>
                <a:gd name="connsiteX3" fmla="*/ 72734 w 144097"/>
                <a:gd name="connsiteY3" fmla="*/ 146392 h 146785"/>
                <a:gd name="connsiteX4" fmla="*/ 140628 w 144097"/>
                <a:gd name="connsiteY4" fmla="*/ 48323 h 146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97" h="146785">
                  <a:moveTo>
                    <a:pt x="140628" y="48323"/>
                  </a:moveTo>
                  <a:cubicBezTo>
                    <a:pt x="127598" y="1688"/>
                    <a:pt x="68619" y="-9970"/>
                    <a:pt x="36387" y="8089"/>
                  </a:cubicBezTo>
                  <a:cubicBezTo>
                    <a:pt x="13755" y="20662"/>
                    <a:pt x="3468" y="38036"/>
                    <a:pt x="496" y="62953"/>
                  </a:cubicBezTo>
                  <a:cubicBezTo>
                    <a:pt x="-4533" y="106159"/>
                    <a:pt x="29300" y="146164"/>
                    <a:pt x="72734" y="146392"/>
                  </a:cubicBezTo>
                  <a:cubicBezTo>
                    <a:pt x="130798" y="152107"/>
                    <a:pt x="153430" y="94500"/>
                    <a:pt x="140628" y="48323"/>
                  </a:cubicBezTo>
                  <a:close/>
                </a:path>
              </a:pathLst>
            </a:custGeom>
            <a:solidFill>
              <a:schemeClr val="bg1"/>
            </a:solidFill>
            <a:ln w="2286" cap="flat">
              <a:noFill/>
              <a:prstDash val="solid"/>
              <a:miter/>
            </a:ln>
          </p:spPr>
          <p:txBody>
            <a:bodyPr rtlCol="0" anchor="ctr"/>
            <a:lstStyle/>
            <a:p>
              <a:endParaRPr lang="en-US"/>
            </a:p>
          </p:txBody>
        </p:sp>
        <p:sp>
          <p:nvSpPr>
            <p:cNvPr id="32" name="Freeform 1884">
              <a:extLst>
                <a:ext uri="{FF2B5EF4-FFF2-40B4-BE49-F238E27FC236}">
                  <a16:creationId xmlns:a16="http://schemas.microsoft.com/office/drawing/2014/main" id="{16515107-42E6-3CA0-1034-4C295B12B5CB}"/>
                </a:ext>
              </a:extLst>
            </p:cNvPr>
            <p:cNvSpPr/>
            <p:nvPr/>
          </p:nvSpPr>
          <p:spPr>
            <a:xfrm>
              <a:off x="7178802" y="4841976"/>
              <a:ext cx="56211" cy="74805"/>
            </a:xfrm>
            <a:custGeom>
              <a:avLst/>
              <a:gdLst>
                <a:gd name="connsiteX0" fmla="*/ 17349 w 56211"/>
                <a:gd name="connsiteY0" fmla="*/ 55092 h 74805"/>
                <a:gd name="connsiteX1" fmla="*/ 56211 w 56211"/>
                <a:gd name="connsiteY1" fmla="*/ 74523 h 74805"/>
                <a:gd name="connsiteX2" fmla="*/ 1804 w 56211"/>
                <a:gd name="connsiteY2" fmla="*/ 0 h 74805"/>
                <a:gd name="connsiteX3" fmla="*/ 6148 w 56211"/>
                <a:gd name="connsiteY3" fmla="*/ 32689 h 74805"/>
                <a:gd name="connsiteX4" fmla="*/ 17349 w 56211"/>
                <a:gd name="connsiteY4" fmla="*/ 55092 h 74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211" h="74805">
                  <a:moveTo>
                    <a:pt x="17349" y="55092"/>
                  </a:moveTo>
                  <a:cubicBezTo>
                    <a:pt x="23978" y="71094"/>
                    <a:pt x="36094" y="76123"/>
                    <a:pt x="56211" y="74523"/>
                  </a:cubicBezTo>
                  <a:cubicBezTo>
                    <a:pt x="37694" y="52349"/>
                    <a:pt x="21007" y="19202"/>
                    <a:pt x="1804" y="0"/>
                  </a:cubicBezTo>
                  <a:cubicBezTo>
                    <a:pt x="-2996" y="8458"/>
                    <a:pt x="2947" y="25831"/>
                    <a:pt x="6148" y="32689"/>
                  </a:cubicBezTo>
                  <a:cubicBezTo>
                    <a:pt x="9805" y="40462"/>
                    <a:pt x="14377" y="47548"/>
                    <a:pt x="17349" y="55092"/>
                  </a:cubicBezTo>
                  <a:close/>
                </a:path>
              </a:pathLst>
            </a:custGeom>
            <a:solidFill>
              <a:srgbClr val="01A54E"/>
            </a:solidFill>
            <a:ln w="2286" cap="flat">
              <a:noFill/>
              <a:prstDash val="solid"/>
              <a:miter/>
            </a:ln>
          </p:spPr>
          <p:txBody>
            <a:bodyPr rtlCol="0" anchor="ctr"/>
            <a:lstStyle/>
            <a:p>
              <a:endParaRPr lang="en-US"/>
            </a:p>
          </p:txBody>
        </p:sp>
        <p:sp>
          <p:nvSpPr>
            <p:cNvPr id="33" name="Freeform 1885">
              <a:extLst>
                <a:ext uri="{FF2B5EF4-FFF2-40B4-BE49-F238E27FC236}">
                  <a16:creationId xmlns:a16="http://schemas.microsoft.com/office/drawing/2014/main" id="{4A7981F5-95DB-1EEC-C197-5048708281CF}"/>
                </a:ext>
              </a:extLst>
            </p:cNvPr>
            <p:cNvSpPr/>
            <p:nvPr/>
          </p:nvSpPr>
          <p:spPr>
            <a:xfrm>
              <a:off x="7069416" y="4612783"/>
              <a:ext cx="150976" cy="154483"/>
            </a:xfrm>
            <a:custGeom>
              <a:avLst/>
              <a:gdLst>
                <a:gd name="connsiteX0" fmla="*/ 75301 w 150976"/>
                <a:gd name="connsiteY0" fmla="*/ 154441 h 154483"/>
                <a:gd name="connsiteX1" fmla="*/ 150967 w 150976"/>
                <a:gd name="connsiteY1" fmla="*/ 76946 h 154483"/>
                <a:gd name="connsiteX2" fmla="*/ 69814 w 150976"/>
                <a:gd name="connsiteY2" fmla="*/ 136 h 154483"/>
                <a:gd name="connsiteX3" fmla="*/ 91 w 150976"/>
                <a:gd name="connsiteY3" fmla="*/ 87233 h 154483"/>
                <a:gd name="connsiteX4" fmla="*/ 75301 w 150976"/>
                <a:gd name="connsiteY4" fmla="*/ 154441 h 154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976" h="154483">
                  <a:moveTo>
                    <a:pt x="75301" y="154441"/>
                  </a:moveTo>
                  <a:cubicBezTo>
                    <a:pt x="115306" y="153070"/>
                    <a:pt x="151653" y="116037"/>
                    <a:pt x="150967" y="76946"/>
                  </a:cubicBezTo>
                  <a:cubicBezTo>
                    <a:pt x="150281" y="36484"/>
                    <a:pt x="125821" y="-2607"/>
                    <a:pt x="69814" y="136"/>
                  </a:cubicBezTo>
                  <a:cubicBezTo>
                    <a:pt x="24094" y="1051"/>
                    <a:pt x="-1738" y="42656"/>
                    <a:pt x="91" y="87233"/>
                  </a:cubicBezTo>
                  <a:cubicBezTo>
                    <a:pt x="1463" y="123809"/>
                    <a:pt x="36896" y="155813"/>
                    <a:pt x="75301" y="154441"/>
                  </a:cubicBezTo>
                  <a:close/>
                </a:path>
              </a:pathLst>
            </a:custGeom>
            <a:solidFill>
              <a:schemeClr val="bg1"/>
            </a:solidFill>
            <a:ln w="2286" cap="flat">
              <a:noFill/>
              <a:prstDash val="solid"/>
              <a:miter/>
            </a:ln>
          </p:spPr>
          <p:txBody>
            <a:bodyPr rtlCol="0" anchor="ctr"/>
            <a:lstStyle/>
            <a:p>
              <a:endParaRPr lang="en-US"/>
            </a:p>
          </p:txBody>
        </p:sp>
        <p:sp>
          <p:nvSpPr>
            <p:cNvPr id="34" name="Freeform 1886">
              <a:extLst>
                <a:ext uri="{FF2B5EF4-FFF2-40B4-BE49-F238E27FC236}">
                  <a16:creationId xmlns:a16="http://schemas.microsoft.com/office/drawing/2014/main" id="{5C8A5D7B-BE84-E9E7-318D-5E0BC034BE83}"/>
                </a:ext>
              </a:extLst>
            </p:cNvPr>
            <p:cNvSpPr/>
            <p:nvPr/>
          </p:nvSpPr>
          <p:spPr>
            <a:xfrm>
              <a:off x="6954158" y="4597857"/>
              <a:ext cx="621004" cy="652499"/>
            </a:xfrm>
            <a:custGeom>
              <a:avLst/>
              <a:gdLst>
                <a:gd name="connsiteX0" fmla="*/ 620555 w 621004"/>
                <a:gd name="connsiteY0" fmla="*/ 478663 h 652499"/>
                <a:gd name="connsiteX1" fmla="*/ 604553 w 621004"/>
                <a:gd name="connsiteY1" fmla="*/ 325958 h 652499"/>
                <a:gd name="connsiteX2" fmla="*/ 581921 w 621004"/>
                <a:gd name="connsiteY2" fmla="*/ 238405 h 652499"/>
                <a:gd name="connsiteX3" fmla="*/ 555175 w 621004"/>
                <a:gd name="connsiteY3" fmla="*/ 177140 h 652499"/>
                <a:gd name="connsiteX4" fmla="*/ 556090 w 621004"/>
                <a:gd name="connsiteY4" fmla="*/ 155651 h 652499"/>
                <a:gd name="connsiteX5" fmla="*/ 568891 w 621004"/>
                <a:gd name="connsiteY5" fmla="*/ 39294 h 652499"/>
                <a:gd name="connsiteX6" fmla="*/ 492310 w 621004"/>
                <a:gd name="connsiteY6" fmla="*/ 1118 h 652499"/>
                <a:gd name="connsiteX7" fmla="*/ 414586 w 621004"/>
                <a:gd name="connsiteY7" fmla="*/ 51638 h 652499"/>
                <a:gd name="connsiteX8" fmla="*/ 409557 w 621004"/>
                <a:gd name="connsiteY8" fmla="*/ 109703 h 652499"/>
                <a:gd name="connsiteX9" fmla="*/ 458249 w 621004"/>
                <a:gd name="connsiteY9" fmla="*/ 169596 h 652499"/>
                <a:gd name="connsiteX10" fmla="*/ 462364 w 621004"/>
                <a:gd name="connsiteY10" fmla="*/ 172339 h 652499"/>
                <a:gd name="connsiteX11" fmla="*/ 375496 w 621004"/>
                <a:gd name="connsiteY11" fmla="*/ 298984 h 652499"/>
                <a:gd name="connsiteX12" fmla="*/ 325661 w 621004"/>
                <a:gd name="connsiteY12" fmla="*/ 329159 h 652499"/>
                <a:gd name="connsiteX13" fmla="*/ 299600 w 621004"/>
                <a:gd name="connsiteY13" fmla="*/ 321386 h 652499"/>
                <a:gd name="connsiteX14" fmla="*/ 232849 w 621004"/>
                <a:gd name="connsiteY14" fmla="*/ 234290 h 652499"/>
                <a:gd name="connsiteX15" fmla="*/ 226220 w 621004"/>
                <a:gd name="connsiteY15" fmla="*/ 220574 h 652499"/>
                <a:gd name="connsiteX16" fmla="*/ 213875 w 621004"/>
                <a:gd name="connsiteY16" fmla="*/ 182626 h 652499"/>
                <a:gd name="connsiteX17" fmla="*/ 229649 w 621004"/>
                <a:gd name="connsiteY17" fmla="*/ 173254 h 652499"/>
                <a:gd name="connsiteX18" fmla="*/ 279255 w 621004"/>
                <a:gd name="connsiteY18" fmla="*/ 96444 h 652499"/>
                <a:gd name="connsiteX19" fmla="*/ 208618 w 621004"/>
                <a:gd name="connsiteY19" fmla="*/ 2032 h 652499"/>
                <a:gd name="connsiteX20" fmla="*/ 102776 w 621004"/>
                <a:gd name="connsiteY20" fmla="*/ 67869 h 652499"/>
                <a:gd name="connsiteX21" fmla="*/ 115120 w 621004"/>
                <a:gd name="connsiteY21" fmla="*/ 144679 h 652499"/>
                <a:gd name="connsiteX22" fmla="*/ 128608 w 621004"/>
                <a:gd name="connsiteY22" fmla="*/ 160909 h 652499"/>
                <a:gd name="connsiteX23" fmla="*/ 129751 w 621004"/>
                <a:gd name="connsiteY23" fmla="*/ 172796 h 652499"/>
                <a:gd name="connsiteX24" fmla="*/ 79459 w 621004"/>
                <a:gd name="connsiteY24" fmla="*/ 269951 h 652499"/>
                <a:gd name="connsiteX25" fmla="*/ 41740 w 621004"/>
                <a:gd name="connsiteY25" fmla="*/ 370764 h 652499"/>
                <a:gd name="connsiteX26" fmla="*/ 8364 w 621004"/>
                <a:gd name="connsiteY26" fmla="*/ 548615 h 652499"/>
                <a:gd name="connsiteX27" fmla="*/ 134 w 621004"/>
                <a:gd name="connsiteY27" fmla="*/ 615595 h 652499"/>
                <a:gd name="connsiteX28" fmla="*/ 12936 w 621004"/>
                <a:gd name="connsiteY28" fmla="*/ 640969 h 652499"/>
                <a:gd name="connsiteX29" fmla="*/ 84031 w 621004"/>
                <a:gd name="connsiteY29" fmla="*/ 604850 h 652499"/>
                <a:gd name="connsiteX30" fmla="*/ 86088 w 621004"/>
                <a:gd name="connsiteY30" fmla="*/ 593420 h 652499"/>
                <a:gd name="connsiteX31" fmla="*/ 113291 w 621004"/>
                <a:gd name="connsiteY31" fmla="*/ 449631 h 652499"/>
                <a:gd name="connsiteX32" fmla="*/ 125636 w 621004"/>
                <a:gd name="connsiteY32" fmla="*/ 428828 h 652499"/>
                <a:gd name="connsiteX33" fmla="*/ 136609 w 621004"/>
                <a:gd name="connsiteY33" fmla="*/ 450774 h 652499"/>
                <a:gd name="connsiteX34" fmla="*/ 147581 w 621004"/>
                <a:gd name="connsiteY34" fmla="*/ 542443 h 652499"/>
                <a:gd name="connsiteX35" fmla="*/ 161297 w 621004"/>
                <a:gd name="connsiteY35" fmla="*/ 621995 h 652499"/>
                <a:gd name="connsiteX36" fmla="*/ 184386 w 621004"/>
                <a:gd name="connsiteY36" fmla="*/ 649885 h 652499"/>
                <a:gd name="connsiteX37" fmla="*/ 218905 w 621004"/>
                <a:gd name="connsiteY37" fmla="*/ 652399 h 652499"/>
                <a:gd name="connsiteX38" fmla="*/ 244736 w 621004"/>
                <a:gd name="connsiteY38" fmla="*/ 623596 h 652499"/>
                <a:gd name="connsiteX39" fmla="*/ 240164 w 621004"/>
                <a:gd name="connsiteY39" fmla="*/ 595249 h 652499"/>
                <a:gd name="connsiteX40" fmla="*/ 226448 w 621004"/>
                <a:gd name="connsiteY40" fmla="*/ 535127 h 652499"/>
                <a:gd name="connsiteX41" fmla="*/ 208389 w 621004"/>
                <a:gd name="connsiteY41" fmla="*/ 411455 h 652499"/>
                <a:gd name="connsiteX42" fmla="*/ 212504 w 621004"/>
                <a:gd name="connsiteY42" fmla="*/ 378536 h 652499"/>
                <a:gd name="connsiteX43" fmla="*/ 217076 w 621004"/>
                <a:gd name="connsiteY43" fmla="*/ 378994 h 652499"/>
                <a:gd name="connsiteX44" fmla="*/ 324289 w 621004"/>
                <a:gd name="connsiteY44" fmla="*/ 394996 h 652499"/>
                <a:gd name="connsiteX45" fmla="*/ 335719 w 621004"/>
                <a:gd name="connsiteY45" fmla="*/ 396367 h 652499"/>
                <a:gd name="connsiteX46" fmla="*/ 410929 w 621004"/>
                <a:gd name="connsiteY46" fmla="*/ 386766 h 652499"/>
                <a:gd name="connsiteX47" fmla="*/ 453905 w 621004"/>
                <a:gd name="connsiteY47" fmla="*/ 370078 h 652499"/>
                <a:gd name="connsiteX48" fmla="*/ 458935 w 621004"/>
                <a:gd name="connsiteY48" fmla="*/ 402311 h 652499"/>
                <a:gd name="connsiteX49" fmla="*/ 457563 w 621004"/>
                <a:gd name="connsiteY49" fmla="*/ 540842 h 652499"/>
                <a:gd name="connsiteX50" fmla="*/ 449333 w 621004"/>
                <a:gd name="connsiteY50" fmla="*/ 609422 h 652499"/>
                <a:gd name="connsiteX51" fmla="*/ 447276 w 621004"/>
                <a:gd name="connsiteY51" fmla="*/ 626567 h 652499"/>
                <a:gd name="connsiteX52" fmla="*/ 452305 w 621004"/>
                <a:gd name="connsiteY52" fmla="*/ 636397 h 652499"/>
                <a:gd name="connsiteX53" fmla="*/ 516770 w 621004"/>
                <a:gd name="connsiteY53" fmla="*/ 624739 h 652499"/>
                <a:gd name="connsiteX54" fmla="*/ 527057 w 621004"/>
                <a:gd name="connsiteY54" fmla="*/ 584048 h 652499"/>
                <a:gd name="connsiteX55" fmla="*/ 534830 w 621004"/>
                <a:gd name="connsiteY55" fmla="*/ 482549 h 652499"/>
                <a:gd name="connsiteX56" fmla="*/ 540316 w 621004"/>
                <a:gd name="connsiteY56" fmla="*/ 588848 h 652499"/>
                <a:gd name="connsiteX57" fmla="*/ 541459 w 621004"/>
                <a:gd name="connsiteY57" fmla="*/ 611937 h 652499"/>
                <a:gd name="connsiteX58" fmla="*/ 556318 w 621004"/>
                <a:gd name="connsiteY58" fmla="*/ 644170 h 652499"/>
                <a:gd name="connsiteX59" fmla="*/ 612782 w 621004"/>
                <a:gd name="connsiteY59" fmla="*/ 639598 h 652499"/>
                <a:gd name="connsiteX60" fmla="*/ 619183 w 621004"/>
                <a:gd name="connsiteY60" fmla="*/ 615595 h 652499"/>
                <a:gd name="connsiteX61" fmla="*/ 620555 w 621004"/>
                <a:gd name="connsiteY61" fmla="*/ 478663 h 652499"/>
                <a:gd name="connsiteX62" fmla="*/ 424416 w 621004"/>
                <a:gd name="connsiteY62" fmla="*/ 78613 h 652499"/>
                <a:gd name="connsiteX63" fmla="*/ 460306 w 621004"/>
                <a:gd name="connsiteY63" fmla="*/ 23749 h 652499"/>
                <a:gd name="connsiteX64" fmla="*/ 564548 w 621004"/>
                <a:gd name="connsiteY64" fmla="*/ 63983 h 652499"/>
                <a:gd name="connsiteX65" fmla="*/ 496654 w 621004"/>
                <a:gd name="connsiteY65" fmla="*/ 162052 h 652499"/>
                <a:gd name="connsiteX66" fmla="*/ 424416 w 621004"/>
                <a:gd name="connsiteY66" fmla="*/ 78613 h 652499"/>
                <a:gd name="connsiteX67" fmla="*/ 393555 w 621004"/>
                <a:gd name="connsiteY67" fmla="*/ 298069 h 652499"/>
                <a:gd name="connsiteX68" fmla="*/ 441104 w 621004"/>
                <a:gd name="connsiteY68" fmla="*/ 246634 h 652499"/>
                <a:gd name="connsiteX69" fmla="*/ 375724 w 621004"/>
                <a:gd name="connsiteY69" fmla="*/ 319100 h 652499"/>
                <a:gd name="connsiteX70" fmla="*/ 393555 w 621004"/>
                <a:gd name="connsiteY70" fmla="*/ 298069 h 652499"/>
                <a:gd name="connsiteX71" fmla="*/ 226448 w 621004"/>
                <a:gd name="connsiteY71" fmla="*/ 244348 h 652499"/>
                <a:gd name="connsiteX72" fmla="*/ 280855 w 621004"/>
                <a:gd name="connsiteY72" fmla="*/ 318872 h 652499"/>
                <a:gd name="connsiteX73" fmla="*/ 241993 w 621004"/>
                <a:gd name="connsiteY73" fmla="*/ 299441 h 652499"/>
                <a:gd name="connsiteX74" fmla="*/ 230792 w 621004"/>
                <a:gd name="connsiteY74" fmla="*/ 277267 h 652499"/>
                <a:gd name="connsiteX75" fmla="*/ 226448 w 621004"/>
                <a:gd name="connsiteY75" fmla="*/ 244348 h 652499"/>
                <a:gd name="connsiteX76" fmla="*/ 115349 w 621004"/>
                <a:gd name="connsiteY76" fmla="*/ 102159 h 652499"/>
                <a:gd name="connsiteX77" fmla="*/ 185072 w 621004"/>
                <a:gd name="connsiteY77" fmla="*/ 15062 h 652499"/>
                <a:gd name="connsiteX78" fmla="*/ 266225 w 621004"/>
                <a:gd name="connsiteY78" fmla="*/ 91872 h 652499"/>
                <a:gd name="connsiteX79" fmla="*/ 190558 w 621004"/>
                <a:gd name="connsiteY79" fmla="*/ 169367 h 652499"/>
                <a:gd name="connsiteX80" fmla="*/ 115349 w 621004"/>
                <a:gd name="connsiteY80" fmla="*/ 102159 h 652499"/>
                <a:gd name="connsiteX81" fmla="*/ 219133 w 621004"/>
                <a:gd name="connsiteY81" fmla="*/ 576275 h 652499"/>
                <a:gd name="connsiteX82" fmla="*/ 228963 w 621004"/>
                <a:gd name="connsiteY82" fmla="*/ 625424 h 652499"/>
                <a:gd name="connsiteX83" fmla="*/ 218219 w 621004"/>
                <a:gd name="connsiteY83" fmla="*/ 639140 h 652499"/>
                <a:gd name="connsiteX84" fmla="*/ 210446 w 621004"/>
                <a:gd name="connsiteY84" fmla="*/ 639140 h 652499"/>
                <a:gd name="connsiteX85" fmla="*/ 175013 w 621004"/>
                <a:gd name="connsiteY85" fmla="*/ 610565 h 652499"/>
                <a:gd name="connsiteX86" fmla="*/ 157411 w 621004"/>
                <a:gd name="connsiteY86" fmla="*/ 490779 h 652499"/>
                <a:gd name="connsiteX87" fmla="*/ 147581 w 621004"/>
                <a:gd name="connsiteY87" fmla="*/ 430200 h 652499"/>
                <a:gd name="connsiteX88" fmla="*/ 128836 w 621004"/>
                <a:gd name="connsiteY88" fmla="*/ 411226 h 652499"/>
                <a:gd name="connsiteX89" fmla="*/ 103690 w 621004"/>
                <a:gd name="connsiteY89" fmla="*/ 431114 h 652499"/>
                <a:gd name="connsiteX90" fmla="*/ 97289 w 621004"/>
                <a:gd name="connsiteY90" fmla="*/ 459232 h 652499"/>
                <a:gd name="connsiteX91" fmla="*/ 70086 w 621004"/>
                <a:gd name="connsiteY91" fmla="*/ 610565 h 652499"/>
                <a:gd name="connsiteX92" fmla="*/ 21851 w 621004"/>
                <a:gd name="connsiteY92" fmla="*/ 627253 h 652499"/>
                <a:gd name="connsiteX93" fmla="*/ 15451 w 621004"/>
                <a:gd name="connsiteY93" fmla="*/ 604850 h 652499"/>
                <a:gd name="connsiteX94" fmla="*/ 40597 w 621004"/>
                <a:gd name="connsiteY94" fmla="*/ 460832 h 652499"/>
                <a:gd name="connsiteX95" fmla="*/ 62314 w 621004"/>
                <a:gd name="connsiteY95" fmla="*/ 351562 h 652499"/>
                <a:gd name="connsiteX96" fmla="*/ 76715 w 621004"/>
                <a:gd name="connsiteY96" fmla="*/ 314071 h 652499"/>
                <a:gd name="connsiteX97" fmla="*/ 134323 w 621004"/>
                <a:gd name="connsiteY97" fmla="*/ 194742 h 652499"/>
                <a:gd name="connsiteX98" fmla="*/ 166098 w 621004"/>
                <a:gd name="connsiteY98" fmla="*/ 182855 h 652499"/>
                <a:gd name="connsiteX99" fmla="*/ 197416 w 621004"/>
                <a:gd name="connsiteY99" fmla="*/ 190170 h 652499"/>
                <a:gd name="connsiteX100" fmla="*/ 213190 w 621004"/>
                <a:gd name="connsiteY100" fmla="*/ 218059 h 652499"/>
                <a:gd name="connsiteX101" fmla="*/ 213190 w 621004"/>
                <a:gd name="connsiteY101" fmla="*/ 242977 h 652499"/>
                <a:gd name="connsiteX102" fmla="*/ 149639 w 621004"/>
                <a:gd name="connsiteY102" fmla="*/ 208687 h 652499"/>
                <a:gd name="connsiteX103" fmla="*/ 138209 w 621004"/>
                <a:gd name="connsiteY103" fmla="*/ 261722 h 652499"/>
                <a:gd name="connsiteX104" fmla="*/ 175242 w 621004"/>
                <a:gd name="connsiteY104" fmla="*/ 326873 h 652499"/>
                <a:gd name="connsiteX105" fmla="*/ 178671 w 621004"/>
                <a:gd name="connsiteY105" fmla="*/ 331445 h 652499"/>
                <a:gd name="connsiteX106" fmla="*/ 192387 w 621004"/>
                <a:gd name="connsiteY106" fmla="*/ 394310 h 652499"/>
                <a:gd name="connsiteX107" fmla="*/ 193759 w 621004"/>
                <a:gd name="connsiteY107" fmla="*/ 422656 h 652499"/>
                <a:gd name="connsiteX108" fmla="*/ 219133 w 621004"/>
                <a:gd name="connsiteY108" fmla="*/ 576275 h 652499"/>
                <a:gd name="connsiteX109" fmla="*/ 340291 w 621004"/>
                <a:gd name="connsiteY109" fmla="*/ 369392 h 652499"/>
                <a:gd name="connsiteX110" fmla="*/ 327261 w 621004"/>
                <a:gd name="connsiteY110" fmla="*/ 378994 h 652499"/>
                <a:gd name="connsiteX111" fmla="*/ 287027 w 621004"/>
                <a:gd name="connsiteY111" fmla="*/ 380365 h 652499"/>
                <a:gd name="connsiteX112" fmla="*/ 277426 w 621004"/>
                <a:gd name="connsiteY112" fmla="*/ 379451 h 652499"/>
                <a:gd name="connsiteX113" fmla="*/ 197188 w 621004"/>
                <a:gd name="connsiteY113" fmla="*/ 333731 h 652499"/>
                <a:gd name="connsiteX114" fmla="*/ 150096 w 621004"/>
                <a:gd name="connsiteY114" fmla="*/ 248006 h 652499"/>
                <a:gd name="connsiteX115" fmla="*/ 160612 w 621004"/>
                <a:gd name="connsiteY115" fmla="*/ 218516 h 652499"/>
                <a:gd name="connsiteX116" fmla="*/ 198788 w 621004"/>
                <a:gd name="connsiteY116" fmla="*/ 244805 h 652499"/>
                <a:gd name="connsiteX117" fmla="*/ 233535 w 621004"/>
                <a:gd name="connsiteY117" fmla="*/ 310185 h 652499"/>
                <a:gd name="connsiteX118" fmla="*/ 319946 w 621004"/>
                <a:gd name="connsiteY118" fmla="*/ 348133 h 652499"/>
                <a:gd name="connsiteX119" fmla="*/ 332062 w 621004"/>
                <a:gd name="connsiteY119" fmla="*/ 353848 h 652499"/>
                <a:gd name="connsiteX120" fmla="*/ 340291 w 621004"/>
                <a:gd name="connsiteY120" fmla="*/ 369392 h 652499"/>
                <a:gd name="connsiteX121" fmla="*/ 454134 w 621004"/>
                <a:gd name="connsiteY121" fmla="*/ 347675 h 652499"/>
                <a:gd name="connsiteX122" fmla="*/ 442018 w 621004"/>
                <a:gd name="connsiteY122" fmla="*/ 359791 h 652499"/>
                <a:gd name="connsiteX123" fmla="*/ 353779 w 621004"/>
                <a:gd name="connsiteY123" fmla="*/ 383566 h 652499"/>
                <a:gd name="connsiteX124" fmla="*/ 342806 w 621004"/>
                <a:gd name="connsiteY124" fmla="*/ 340132 h 652499"/>
                <a:gd name="connsiteX125" fmla="*/ 389440 w 621004"/>
                <a:gd name="connsiteY125" fmla="*/ 326644 h 652499"/>
                <a:gd name="connsiteX126" fmla="*/ 451391 w 621004"/>
                <a:gd name="connsiteY126" fmla="*/ 264465 h 652499"/>
                <a:gd name="connsiteX127" fmla="*/ 476537 w 621004"/>
                <a:gd name="connsiteY127" fmla="*/ 221260 h 652499"/>
                <a:gd name="connsiteX128" fmla="*/ 487510 w 621004"/>
                <a:gd name="connsiteY128" fmla="*/ 207772 h 652499"/>
                <a:gd name="connsiteX129" fmla="*/ 527515 w 621004"/>
                <a:gd name="connsiteY129" fmla="*/ 206629 h 652499"/>
                <a:gd name="connsiteX130" fmla="*/ 533230 w 621004"/>
                <a:gd name="connsiteY130" fmla="*/ 220345 h 652499"/>
                <a:gd name="connsiteX131" fmla="*/ 524543 w 621004"/>
                <a:gd name="connsiteY131" fmla="*/ 247320 h 652499"/>
                <a:gd name="connsiteX132" fmla="*/ 454134 w 621004"/>
                <a:gd name="connsiteY132" fmla="*/ 347675 h 652499"/>
                <a:gd name="connsiteX133" fmla="*/ 605467 w 621004"/>
                <a:gd name="connsiteY133" fmla="*/ 601421 h 652499"/>
                <a:gd name="connsiteX134" fmla="*/ 588551 w 621004"/>
                <a:gd name="connsiteY134" fmla="*/ 637769 h 652499"/>
                <a:gd name="connsiteX135" fmla="*/ 553804 w 621004"/>
                <a:gd name="connsiteY135" fmla="*/ 583133 h 652499"/>
                <a:gd name="connsiteX136" fmla="*/ 549689 w 621004"/>
                <a:gd name="connsiteY136" fmla="*/ 479349 h 652499"/>
                <a:gd name="connsiteX137" fmla="*/ 515627 w 621004"/>
                <a:gd name="connsiteY137" fmla="*/ 396367 h 652499"/>
                <a:gd name="connsiteX138" fmla="*/ 517913 w 621004"/>
                <a:gd name="connsiteY138" fmla="*/ 413969 h 652499"/>
                <a:gd name="connsiteX139" fmla="*/ 523628 w 621004"/>
                <a:gd name="connsiteY139" fmla="*/ 449402 h 652499"/>
                <a:gd name="connsiteX140" fmla="*/ 517913 w 621004"/>
                <a:gd name="connsiteY140" fmla="*/ 531927 h 652499"/>
                <a:gd name="connsiteX141" fmla="*/ 510370 w 621004"/>
                <a:gd name="connsiteY141" fmla="*/ 604622 h 652499"/>
                <a:gd name="connsiteX142" fmla="*/ 481337 w 621004"/>
                <a:gd name="connsiteY142" fmla="*/ 630225 h 652499"/>
                <a:gd name="connsiteX143" fmla="*/ 463049 w 621004"/>
                <a:gd name="connsiteY143" fmla="*/ 609194 h 652499"/>
                <a:gd name="connsiteX144" fmla="*/ 469450 w 621004"/>
                <a:gd name="connsiteY144" fmla="*/ 569417 h 652499"/>
                <a:gd name="connsiteX145" fmla="*/ 472193 w 621004"/>
                <a:gd name="connsiteY145" fmla="*/ 432943 h 652499"/>
                <a:gd name="connsiteX146" fmla="*/ 470822 w 621004"/>
                <a:gd name="connsiteY146" fmla="*/ 367564 h 652499"/>
                <a:gd name="connsiteX147" fmla="*/ 478823 w 621004"/>
                <a:gd name="connsiteY147" fmla="*/ 338760 h 652499"/>
                <a:gd name="connsiteX148" fmla="*/ 536201 w 621004"/>
                <a:gd name="connsiteY148" fmla="*/ 254635 h 652499"/>
                <a:gd name="connsiteX149" fmla="*/ 530486 w 621004"/>
                <a:gd name="connsiteY149" fmla="*/ 191999 h 652499"/>
                <a:gd name="connsiteX150" fmla="*/ 475165 w 621004"/>
                <a:gd name="connsiteY150" fmla="*/ 199314 h 652499"/>
                <a:gd name="connsiteX151" fmla="*/ 460535 w 621004"/>
                <a:gd name="connsiteY151" fmla="*/ 221945 h 652499"/>
                <a:gd name="connsiteX152" fmla="*/ 449105 w 621004"/>
                <a:gd name="connsiteY152" fmla="*/ 235661 h 652499"/>
                <a:gd name="connsiteX153" fmla="*/ 475851 w 621004"/>
                <a:gd name="connsiteY153" fmla="*/ 181712 h 652499"/>
                <a:gd name="connsiteX154" fmla="*/ 491167 w 621004"/>
                <a:gd name="connsiteY154" fmla="*/ 176911 h 652499"/>
                <a:gd name="connsiteX155" fmla="*/ 519971 w 621004"/>
                <a:gd name="connsiteY155" fmla="*/ 176911 h 652499"/>
                <a:gd name="connsiteX156" fmla="*/ 546260 w 621004"/>
                <a:gd name="connsiteY156" fmla="*/ 190856 h 652499"/>
                <a:gd name="connsiteX157" fmla="*/ 566834 w 621004"/>
                <a:gd name="connsiteY157" fmla="*/ 244577 h 652499"/>
                <a:gd name="connsiteX158" fmla="*/ 598609 w 621004"/>
                <a:gd name="connsiteY158" fmla="*/ 373507 h 652499"/>
                <a:gd name="connsiteX159" fmla="*/ 605924 w 621004"/>
                <a:gd name="connsiteY159" fmla="*/ 471348 h 652499"/>
                <a:gd name="connsiteX160" fmla="*/ 605467 w 621004"/>
                <a:gd name="connsiteY160" fmla="*/ 601421 h 65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621004" h="652499">
                  <a:moveTo>
                    <a:pt x="620555" y="478663"/>
                  </a:moveTo>
                  <a:cubicBezTo>
                    <a:pt x="618726" y="427228"/>
                    <a:pt x="617812" y="376022"/>
                    <a:pt x="604553" y="325958"/>
                  </a:cubicBezTo>
                  <a:cubicBezTo>
                    <a:pt x="596780" y="296926"/>
                    <a:pt x="590151" y="267437"/>
                    <a:pt x="581921" y="238405"/>
                  </a:cubicBezTo>
                  <a:cubicBezTo>
                    <a:pt x="575749" y="216916"/>
                    <a:pt x="570034" y="194285"/>
                    <a:pt x="555175" y="177140"/>
                  </a:cubicBezTo>
                  <a:cubicBezTo>
                    <a:pt x="546946" y="167539"/>
                    <a:pt x="548774" y="163652"/>
                    <a:pt x="556090" y="155651"/>
                  </a:cubicBezTo>
                  <a:cubicBezTo>
                    <a:pt x="586493" y="121819"/>
                    <a:pt x="593123" y="77013"/>
                    <a:pt x="568891" y="39294"/>
                  </a:cubicBezTo>
                  <a:cubicBezTo>
                    <a:pt x="551975" y="12548"/>
                    <a:pt x="524543" y="889"/>
                    <a:pt x="492310" y="1118"/>
                  </a:cubicBezTo>
                  <a:cubicBezTo>
                    <a:pt x="455734" y="1346"/>
                    <a:pt x="429217" y="19634"/>
                    <a:pt x="414586" y="51638"/>
                  </a:cubicBezTo>
                  <a:cubicBezTo>
                    <a:pt x="406585" y="69240"/>
                    <a:pt x="401556" y="89815"/>
                    <a:pt x="409557" y="109703"/>
                  </a:cubicBezTo>
                  <a:cubicBezTo>
                    <a:pt x="419615" y="134620"/>
                    <a:pt x="432874" y="157023"/>
                    <a:pt x="458249" y="169596"/>
                  </a:cubicBezTo>
                  <a:cubicBezTo>
                    <a:pt x="460763" y="170739"/>
                    <a:pt x="462364" y="172339"/>
                    <a:pt x="462364" y="172339"/>
                  </a:cubicBezTo>
                  <a:cubicBezTo>
                    <a:pt x="441332" y="222174"/>
                    <a:pt x="410471" y="261722"/>
                    <a:pt x="375496" y="298984"/>
                  </a:cubicBezTo>
                  <a:cubicBezTo>
                    <a:pt x="361094" y="314300"/>
                    <a:pt x="343720" y="322072"/>
                    <a:pt x="325661" y="329159"/>
                  </a:cubicBezTo>
                  <a:cubicBezTo>
                    <a:pt x="316745" y="332588"/>
                    <a:pt x="305087" y="329387"/>
                    <a:pt x="299600" y="321386"/>
                  </a:cubicBezTo>
                  <a:cubicBezTo>
                    <a:pt x="279026" y="290983"/>
                    <a:pt x="254795" y="263551"/>
                    <a:pt x="232849" y="234290"/>
                  </a:cubicBezTo>
                  <a:cubicBezTo>
                    <a:pt x="229877" y="230175"/>
                    <a:pt x="226220" y="226060"/>
                    <a:pt x="226220" y="220574"/>
                  </a:cubicBezTo>
                  <a:cubicBezTo>
                    <a:pt x="226906" y="206629"/>
                    <a:pt x="220962" y="194742"/>
                    <a:pt x="213875" y="182626"/>
                  </a:cubicBezTo>
                  <a:cubicBezTo>
                    <a:pt x="219819" y="179197"/>
                    <a:pt x="224848" y="176225"/>
                    <a:pt x="229649" y="173254"/>
                  </a:cubicBezTo>
                  <a:cubicBezTo>
                    <a:pt x="258224" y="155423"/>
                    <a:pt x="274226" y="128448"/>
                    <a:pt x="279255" y="96444"/>
                  </a:cubicBezTo>
                  <a:cubicBezTo>
                    <a:pt x="287256" y="46609"/>
                    <a:pt x="254109" y="10947"/>
                    <a:pt x="208618" y="2032"/>
                  </a:cubicBezTo>
                  <a:cubicBezTo>
                    <a:pt x="157411" y="-8026"/>
                    <a:pt x="117406" y="20091"/>
                    <a:pt x="102776" y="67869"/>
                  </a:cubicBezTo>
                  <a:cubicBezTo>
                    <a:pt x="94775" y="94158"/>
                    <a:pt x="97518" y="123190"/>
                    <a:pt x="115120" y="144679"/>
                  </a:cubicBezTo>
                  <a:cubicBezTo>
                    <a:pt x="119692" y="150165"/>
                    <a:pt x="123807" y="155651"/>
                    <a:pt x="128608" y="160909"/>
                  </a:cubicBezTo>
                  <a:cubicBezTo>
                    <a:pt x="132037" y="164795"/>
                    <a:pt x="132722" y="167996"/>
                    <a:pt x="129751" y="172796"/>
                  </a:cubicBezTo>
                  <a:cubicBezTo>
                    <a:pt x="109405" y="203429"/>
                    <a:pt x="94546" y="236576"/>
                    <a:pt x="79459" y="269951"/>
                  </a:cubicBezTo>
                  <a:cubicBezTo>
                    <a:pt x="64600" y="302641"/>
                    <a:pt x="48598" y="335102"/>
                    <a:pt x="41740" y="370764"/>
                  </a:cubicBezTo>
                  <a:cubicBezTo>
                    <a:pt x="30310" y="429971"/>
                    <a:pt x="19337" y="489407"/>
                    <a:pt x="8364" y="548615"/>
                  </a:cubicBezTo>
                  <a:cubicBezTo>
                    <a:pt x="4249" y="570789"/>
                    <a:pt x="1506" y="592963"/>
                    <a:pt x="134" y="615595"/>
                  </a:cubicBezTo>
                  <a:cubicBezTo>
                    <a:pt x="-551" y="626339"/>
                    <a:pt x="1049" y="636626"/>
                    <a:pt x="12936" y="640969"/>
                  </a:cubicBezTo>
                  <a:cubicBezTo>
                    <a:pt x="56141" y="656514"/>
                    <a:pt x="76944" y="648970"/>
                    <a:pt x="84031" y="604850"/>
                  </a:cubicBezTo>
                  <a:cubicBezTo>
                    <a:pt x="84716" y="600964"/>
                    <a:pt x="85631" y="597307"/>
                    <a:pt x="86088" y="593420"/>
                  </a:cubicBezTo>
                  <a:cubicBezTo>
                    <a:pt x="92032" y="544957"/>
                    <a:pt x="104147" y="497637"/>
                    <a:pt x="113291" y="449631"/>
                  </a:cubicBezTo>
                  <a:cubicBezTo>
                    <a:pt x="114892" y="440944"/>
                    <a:pt x="115120" y="428371"/>
                    <a:pt x="125636" y="428828"/>
                  </a:cubicBezTo>
                  <a:cubicBezTo>
                    <a:pt x="135923" y="429286"/>
                    <a:pt x="135008" y="442316"/>
                    <a:pt x="136609" y="450774"/>
                  </a:cubicBezTo>
                  <a:cubicBezTo>
                    <a:pt x="142781" y="480949"/>
                    <a:pt x="143695" y="511810"/>
                    <a:pt x="147581" y="542443"/>
                  </a:cubicBezTo>
                  <a:cubicBezTo>
                    <a:pt x="150782" y="569189"/>
                    <a:pt x="155354" y="595706"/>
                    <a:pt x="161297" y="621995"/>
                  </a:cubicBezTo>
                  <a:cubicBezTo>
                    <a:pt x="164041" y="634568"/>
                    <a:pt x="169298" y="647370"/>
                    <a:pt x="184386" y="649885"/>
                  </a:cubicBezTo>
                  <a:cubicBezTo>
                    <a:pt x="195816" y="651713"/>
                    <a:pt x="207475" y="652856"/>
                    <a:pt x="218905" y="652399"/>
                  </a:cubicBezTo>
                  <a:cubicBezTo>
                    <a:pt x="237193" y="651485"/>
                    <a:pt x="245194" y="642112"/>
                    <a:pt x="244736" y="623596"/>
                  </a:cubicBezTo>
                  <a:cubicBezTo>
                    <a:pt x="244508" y="613994"/>
                    <a:pt x="242450" y="604622"/>
                    <a:pt x="240164" y="595249"/>
                  </a:cubicBezTo>
                  <a:cubicBezTo>
                    <a:pt x="235135" y="575361"/>
                    <a:pt x="230106" y="555473"/>
                    <a:pt x="226448" y="535127"/>
                  </a:cubicBezTo>
                  <a:cubicBezTo>
                    <a:pt x="219133" y="493979"/>
                    <a:pt x="217304" y="452146"/>
                    <a:pt x="208389" y="411455"/>
                  </a:cubicBezTo>
                  <a:cubicBezTo>
                    <a:pt x="205874" y="400482"/>
                    <a:pt x="206103" y="388595"/>
                    <a:pt x="212504" y="378536"/>
                  </a:cubicBezTo>
                  <a:cubicBezTo>
                    <a:pt x="214561" y="378765"/>
                    <a:pt x="215933" y="378536"/>
                    <a:pt x="217076" y="378994"/>
                  </a:cubicBezTo>
                  <a:cubicBezTo>
                    <a:pt x="251594" y="392710"/>
                    <a:pt x="287027" y="400482"/>
                    <a:pt x="324289" y="394996"/>
                  </a:cubicBezTo>
                  <a:cubicBezTo>
                    <a:pt x="328404" y="394310"/>
                    <a:pt x="331833" y="396139"/>
                    <a:pt x="335719" y="396367"/>
                  </a:cubicBezTo>
                  <a:cubicBezTo>
                    <a:pt x="361322" y="398196"/>
                    <a:pt x="386697" y="399339"/>
                    <a:pt x="410929" y="386766"/>
                  </a:cubicBezTo>
                  <a:cubicBezTo>
                    <a:pt x="424416" y="379679"/>
                    <a:pt x="439504" y="375565"/>
                    <a:pt x="453905" y="370078"/>
                  </a:cubicBezTo>
                  <a:cubicBezTo>
                    <a:pt x="460992" y="380594"/>
                    <a:pt x="459849" y="391795"/>
                    <a:pt x="458935" y="402311"/>
                  </a:cubicBezTo>
                  <a:cubicBezTo>
                    <a:pt x="455734" y="448488"/>
                    <a:pt x="459163" y="494665"/>
                    <a:pt x="457563" y="540842"/>
                  </a:cubicBezTo>
                  <a:cubicBezTo>
                    <a:pt x="456877" y="563931"/>
                    <a:pt x="456191" y="587020"/>
                    <a:pt x="449333" y="609422"/>
                  </a:cubicBezTo>
                  <a:cubicBezTo>
                    <a:pt x="447733" y="614909"/>
                    <a:pt x="447733" y="620852"/>
                    <a:pt x="447276" y="626567"/>
                  </a:cubicBezTo>
                  <a:cubicBezTo>
                    <a:pt x="447047" y="630682"/>
                    <a:pt x="448876" y="633883"/>
                    <a:pt x="452305" y="636397"/>
                  </a:cubicBezTo>
                  <a:cubicBezTo>
                    <a:pt x="468307" y="648284"/>
                    <a:pt x="505798" y="641655"/>
                    <a:pt x="516770" y="624739"/>
                  </a:cubicBezTo>
                  <a:cubicBezTo>
                    <a:pt x="524771" y="612394"/>
                    <a:pt x="525914" y="598221"/>
                    <a:pt x="527057" y="584048"/>
                  </a:cubicBezTo>
                  <a:cubicBezTo>
                    <a:pt x="529801" y="550215"/>
                    <a:pt x="532315" y="516382"/>
                    <a:pt x="534830" y="482549"/>
                  </a:cubicBezTo>
                  <a:cubicBezTo>
                    <a:pt x="537802" y="518211"/>
                    <a:pt x="540773" y="553415"/>
                    <a:pt x="540316" y="588848"/>
                  </a:cubicBezTo>
                  <a:cubicBezTo>
                    <a:pt x="540316" y="596621"/>
                    <a:pt x="541002" y="604165"/>
                    <a:pt x="541459" y="611937"/>
                  </a:cubicBezTo>
                  <a:cubicBezTo>
                    <a:pt x="542374" y="627482"/>
                    <a:pt x="543288" y="636626"/>
                    <a:pt x="556318" y="644170"/>
                  </a:cubicBezTo>
                  <a:cubicBezTo>
                    <a:pt x="574149" y="654457"/>
                    <a:pt x="603410" y="653085"/>
                    <a:pt x="612782" y="639598"/>
                  </a:cubicBezTo>
                  <a:cubicBezTo>
                    <a:pt x="618040" y="632054"/>
                    <a:pt x="619183" y="623824"/>
                    <a:pt x="619183" y="615595"/>
                  </a:cubicBezTo>
                  <a:cubicBezTo>
                    <a:pt x="618955" y="569646"/>
                    <a:pt x="622155" y="524155"/>
                    <a:pt x="620555" y="478663"/>
                  </a:cubicBezTo>
                  <a:close/>
                  <a:moveTo>
                    <a:pt x="424416" y="78613"/>
                  </a:moveTo>
                  <a:cubicBezTo>
                    <a:pt x="427388" y="53696"/>
                    <a:pt x="437675" y="36322"/>
                    <a:pt x="460306" y="23749"/>
                  </a:cubicBezTo>
                  <a:cubicBezTo>
                    <a:pt x="492539" y="5690"/>
                    <a:pt x="551518" y="17348"/>
                    <a:pt x="564548" y="63983"/>
                  </a:cubicBezTo>
                  <a:cubicBezTo>
                    <a:pt x="577349" y="110160"/>
                    <a:pt x="554947" y="167996"/>
                    <a:pt x="496654" y="162052"/>
                  </a:cubicBezTo>
                  <a:cubicBezTo>
                    <a:pt x="453220" y="161824"/>
                    <a:pt x="419387" y="121590"/>
                    <a:pt x="424416" y="78613"/>
                  </a:cubicBezTo>
                  <a:close/>
                  <a:moveTo>
                    <a:pt x="393555" y="298069"/>
                  </a:moveTo>
                  <a:cubicBezTo>
                    <a:pt x="405671" y="284353"/>
                    <a:pt x="426245" y="263093"/>
                    <a:pt x="441104" y="246634"/>
                  </a:cubicBezTo>
                  <a:cubicBezTo>
                    <a:pt x="439275" y="271552"/>
                    <a:pt x="408643" y="313157"/>
                    <a:pt x="375724" y="319100"/>
                  </a:cubicBezTo>
                  <a:cubicBezTo>
                    <a:pt x="375038" y="316129"/>
                    <a:pt x="391955" y="299898"/>
                    <a:pt x="393555" y="298069"/>
                  </a:cubicBezTo>
                  <a:close/>
                  <a:moveTo>
                    <a:pt x="226448" y="244348"/>
                  </a:moveTo>
                  <a:cubicBezTo>
                    <a:pt x="245651" y="263551"/>
                    <a:pt x="262339" y="296469"/>
                    <a:pt x="280855" y="318872"/>
                  </a:cubicBezTo>
                  <a:cubicBezTo>
                    <a:pt x="260738" y="320472"/>
                    <a:pt x="248394" y="315443"/>
                    <a:pt x="241993" y="299441"/>
                  </a:cubicBezTo>
                  <a:cubicBezTo>
                    <a:pt x="238793" y="291897"/>
                    <a:pt x="234449" y="284810"/>
                    <a:pt x="230792" y="277267"/>
                  </a:cubicBezTo>
                  <a:cubicBezTo>
                    <a:pt x="227591" y="270180"/>
                    <a:pt x="221876" y="252578"/>
                    <a:pt x="226448" y="244348"/>
                  </a:cubicBezTo>
                  <a:close/>
                  <a:moveTo>
                    <a:pt x="115349" y="102159"/>
                  </a:moveTo>
                  <a:cubicBezTo>
                    <a:pt x="113749" y="57582"/>
                    <a:pt x="139352" y="15977"/>
                    <a:pt x="185072" y="15062"/>
                  </a:cubicBezTo>
                  <a:cubicBezTo>
                    <a:pt x="241307" y="12319"/>
                    <a:pt x="265539" y="51410"/>
                    <a:pt x="266225" y="91872"/>
                  </a:cubicBezTo>
                  <a:cubicBezTo>
                    <a:pt x="266911" y="130963"/>
                    <a:pt x="230563" y="167996"/>
                    <a:pt x="190558" y="169367"/>
                  </a:cubicBezTo>
                  <a:cubicBezTo>
                    <a:pt x="152153" y="170739"/>
                    <a:pt x="116720" y="138735"/>
                    <a:pt x="115349" y="102159"/>
                  </a:cubicBezTo>
                  <a:close/>
                  <a:moveTo>
                    <a:pt x="219133" y="576275"/>
                  </a:moveTo>
                  <a:cubicBezTo>
                    <a:pt x="222562" y="592506"/>
                    <a:pt x="225534" y="608965"/>
                    <a:pt x="228963" y="625424"/>
                  </a:cubicBezTo>
                  <a:cubicBezTo>
                    <a:pt x="230792" y="634568"/>
                    <a:pt x="227134" y="638912"/>
                    <a:pt x="218219" y="639140"/>
                  </a:cubicBezTo>
                  <a:cubicBezTo>
                    <a:pt x="215704" y="639140"/>
                    <a:pt x="213190" y="639140"/>
                    <a:pt x="210446" y="639140"/>
                  </a:cubicBezTo>
                  <a:cubicBezTo>
                    <a:pt x="185986" y="639140"/>
                    <a:pt x="180271" y="634797"/>
                    <a:pt x="175013" y="610565"/>
                  </a:cubicBezTo>
                  <a:cubicBezTo>
                    <a:pt x="166098" y="571018"/>
                    <a:pt x="160612" y="531013"/>
                    <a:pt x="157411" y="490779"/>
                  </a:cubicBezTo>
                  <a:cubicBezTo>
                    <a:pt x="155811" y="470434"/>
                    <a:pt x="154439" y="449631"/>
                    <a:pt x="147581" y="430200"/>
                  </a:cubicBezTo>
                  <a:cubicBezTo>
                    <a:pt x="144381" y="421285"/>
                    <a:pt x="141409" y="411455"/>
                    <a:pt x="128836" y="411226"/>
                  </a:cubicBezTo>
                  <a:cubicBezTo>
                    <a:pt x="117863" y="410998"/>
                    <a:pt x="107805" y="418313"/>
                    <a:pt x="103690" y="431114"/>
                  </a:cubicBezTo>
                  <a:cubicBezTo>
                    <a:pt x="100718" y="440258"/>
                    <a:pt x="99118" y="449860"/>
                    <a:pt x="97289" y="459232"/>
                  </a:cubicBezTo>
                  <a:cubicBezTo>
                    <a:pt x="91346" y="489407"/>
                    <a:pt x="70772" y="607594"/>
                    <a:pt x="70086" y="610565"/>
                  </a:cubicBezTo>
                  <a:cubicBezTo>
                    <a:pt x="62999" y="640969"/>
                    <a:pt x="45169" y="638455"/>
                    <a:pt x="21851" y="627253"/>
                  </a:cubicBezTo>
                  <a:cubicBezTo>
                    <a:pt x="12936" y="622910"/>
                    <a:pt x="14308" y="613080"/>
                    <a:pt x="15451" y="604850"/>
                  </a:cubicBezTo>
                  <a:cubicBezTo>
                    <a:pt x="22766" y="556616"/>
                    <a:pt x="30081" y="508610"/>
                    <a:pt x="40597" y="460832"/>
                  </a:cubicBezTo>
                  <a:cubicBezTo>
                    <a:pt x="48598" y="424485"/>
                    <a:pt x="53627" y="387680"/>
                    <a:pt x="62314" y="351562"/>
                  </a:cubicBezTo>
                  <a:cubicBezTo>
                    <a:pt x="65514" y="338303"/>
                    <a:pt x="71229" y="326416"/>
                    <a:pt x="76715" y="314071"/>
                  </a:cubicBezTo>
                  <a:cubicBezTo>
                    <a:pt x="94318" y="273609"/>
                    <a:pt x="112148" y="232918"/>
                    <a:pt x="134323" y="194742"/>
                  </a:cubicBezTo>
                  <a:cubicBezTo>
                    <a:pt x="144838" y="176683"/>
                    <a:pt x="145524" y="176454"/>
                    <a:pt x="166098" y="182855"/>
                  </a:cubicBezTo>
                  <a:cubicBezTo>
                    <a:pt x="176385" y="186055"/>
                    <a:pt x="187129" y="183998"/>
                    <a:pt x="197416" y="190170"/>
                  </a:cubicBezTo>
                  <a:cubicBezTo>
                    <a:pt x="209075" y="197257"/>
                    <a:pt x="214104" y="205258"/>
                    <a:pt x="213190" y="218059"/>
                  </a:cubicBezTo>
                  <a:cubicBezTo>
                    <a:pt x="212732" y="223774"/>
                    <a:pt x="213190" y="235433"/>
                    <a:pt x="213190" y="242977"/>
                  </a:cubicBezTo>
                  <a:cubicBezTo>
                    <a:pt x="209761" y="240919"/>
                    <a:pt x="183014" y="192685"/>
                    <a:pt x="149639" y="208687"/>
                  </a:cubicBezTo>
                  <a:cubicBezTo>
                    <a:pt x="133865" y="216230"/>
                    <a:pt x="125864" y="236804"/>
                    <a:pt x="138209" y="261722"/>
                  </a:cubicBezTo>
                  <a:cubicBezTo>
                    <a:pt x="149182" y="284125"/>
                    <a:pt x="158554" y="307670"/>
                    <a:pt x="175242" y="326873"/>
                  </a:cubicBezTo>
                  <a:cubicBezTo>
                    <a:pt x="176614" y="328244"/>
                    <a:pt x="177528" y="330073"/>
                    <a:pt x="178671" y="331445"/>
                  </a:cubicBezTo>
                  <a:cubicBezTo>
                    <a:pt x="203817" y="366878"/>
                    <a:pt x="200845" y="354076"/>
                    <a:pt x="192387" y="394310"/>
                  </a:cubicBezTo>
                  <a:cubicBezTo>
                    <a:pt x="190330" y="404368"/>
                    <a:pt x="191473" y="413512"/>
                    <a:pt x="193759" y="422656"/>
                  </a:cubicBezTo>
                  <a:cubicBezTo>
                    <a:pt x="199931" y="448717"/>
                    <a:pt x="214104" y="551815"/>
                    <a:pt x="219133" y="576275"/>
                  </a:cubicBezTo>
                  <a:close/>
                  <a:moveTo>
                    <a:pt x="340291" y="369392"/>
                  </a:moveTo>
                  <a:cubicBezTo>
                    <a:pt x="338691" y="376250"/>
                    <a:pt x="332747" y="378308"/>
                    <a:pt x="327261" y="378994"/>
                  </a:cubicBezTo>
                  <a:cubicBezTo>
                    <a:pt x="314002" y="380594"/>
                    <a:pt x="300515" y="382423"/>
                    <a:pt x="287027" y="380365"/>
                  </a:cubicBezTo>
                  <a:cubicBezTo>
                    <a:pt x="283827" y="379908"/>
                    <a:pt x="280627" y="379908"/>
                    <a:pt x="277426" y="379451"/>
                  </a:cubicBezTo>
                  <a:cubicBezTo>
                    <a:pt x="244736" y="374879"/>
                    <a:pt x="216390" y="364363"/>
                    <a:pt x="197188" y="333731"/>
                  </a:cubicBezTo>
                  <a:cubicBezTo>
                    <a:pt x="179814" y="305842"/>
                    <a:pt x="160383" y="279553"/>
                    <a:pt x="150096" y="248006"/>
                  </a:cubicBezTo>
                  <a:cubicBezTo>
                    <a:pt x="150096" y="247777"/>
                    <a:pt x="140952" y="224460"/>
                    <a:pt x="160612" y="218516"/>
                  </a:cubicBezTo>
                  <a:cubicBezTo>
                    <a:pt x="183243" y="211430"/>
                    <a:pt x="196959" y="241834"/>
                    <a:pt x="198788" y="244805"/>
                  </a:cubicBezTo>
                  <a:cubicBezTo>
                    <a:pt x="210446" y="264694"/>
                    <a:pt x="224391" y="288925"/>
                    <a:pt x="233535" y="310185"/>
                  </a:cubicBezTo>
                  <a:cubicBezTo>
                    <a:pt x="240850" y="327330"/>
                    <a:pt x="261653" y="336703"/>
                    <a:pt x="319946" y="348133"/>
                  </a:cubicBezTo>
                  <a:cubicBezTo>
                    <a:pt x="324061" y="349961"/>
                    <a:pt x="328404" y="351333"/>
                    <a:pt x="332062" y="353848"/>
                  </a:cubicBezTo>
                  <a:cubicBezTo>
                    <a:pt x="337319" y="357277"/>
                    <a:pt x="341891" y="362077"/>
                    <a:pt x="340291" y="369392"/>
                  </a:cubicBezTo>
                  <a:close/>
                  <a:moveTo>
                    <a:pt x="454134" y="347675"/>
                  </a:moveTo>
                  <a:cubicBezTo>
                    <a:pt x="450476" y="352019"/>
                    <a:pt x="447276" y="357505"/>
                    <a:pt x="442018" y="359791"/>
                  </a:cubicBezTo>
                  <a:cubicBezTo>
                    <a:pt x="414586" y="371450"/>
                    <a:pt x="387840" y="386537"/>
                    <a:pt x="353779" y="383566"/>
                  </a:cubicBezTo>
                  <a:cubicBezTo>
                    <a:pt x="356065" y="366649"/>
                    <a:pt x="355379" y="351562"/>
                    <a:pt x="342806" y="340132"/>
                  </a:cubicBezTo>
                  <a:cubicBezTo>
                    <a:pt x="344863" y="333274"/>
                    <a:pt x="377324" y="330302"/>
                    <a:pt x="389440" y="326644"/>
                  </a:cubicBezTo>
                  <a:cubicBezTo>
                    <a:pt x="418930" y="317500"/>
                    <a:pt x="436075" y="288011"/>
                    <a:pt x="451391" y="264465"/>
                  </a:cubicBezTo>
                  <a:cubicBezTo>
                    <a:pt x="460535" y="250520"/>
                    <a:pt x="468079" y="235661"/>
                    <a:pt x="476537" y="221260"/>
                  </a:cubicBezTo>
                  <a:cubicBezTo>
                    <a:pt x="479509" y="216459"/>
                    <a:pt x="483395" y="211887"/>
                    <a:pt x="487510" y="207772"/>
                  </a:cubicBezTo>
                  <a:cubicBezTo>
                    <a:pt x="499625" y="195199"/>
                    <a:pt x="514256" y="195199"/>
                    <a:pt x="527515" y="206629"/>
                  </a:cubicBezTo>
                  <a:cubicBezTo>
                    <a:pt x="532087" y="210515"/>
                    <a:pt x="533001" y="215087"/>
                    <a:pt x="533230" y="220345"/>
                  </a:cubicBezTo>
                  <a:cubicBezTo>
                    <a:pt x="533687" y="230404"/>
                    <a:pt x="530715" y="239776"/>
                    <a:pt x="524543" y="247320"/>
                  </a:cubicBezTo>
                  <a:cubicBezTo>
                    <a:pt x="498711" y="279095"/>
                    <a:pt x="480652" y="316357"/>
                    <a:pt x="454134" y="347675"/>
                  </a:cubicBezTo>
                  <a:close/>
                  <a:moveTo>
                    <a:pt x="605467" y="601421"/>
                  </a:moveTo>
                  <a:cubicBezTo>
                    <a:pt x="605239" y="607822"/>
                    <a:pt x="607753" y="636626"/>
                    <a:pt x="588551" y="637769"/>
                  </a:cubicBezTo>
                  <a:cubicBezTo>
                    <a:pt x="545803" y="640512"/>
                    <a:pt x="553804" y="594106"/>
                    <a:pt x="553804" y="583133"/>
                  </a:cubicBezTo>
                  <a:cubicBezTo>
                    <a:pt x="554261" y="548386"/>
                    <a:pt x="550832" y="513868"/>
                    <a:pt x="549689" y="479349"/>
                  </a:cubicBezTo>
                  <a:cubicBezTo>
                    <a:pt x="549003" y="459232"/>
                    <a:pt x="538030" y="411455"/>
                    <a:pt x="515627" y="396367"/>
                  </a:cubicBezTo>
                  <a:cubicBezTo>
                    <a:pt x="506941" y="390424"/>
                    <a:pt x="515170" y="408712"/>
                    <a:pt x="517913" y="413969"/>
                  </a:cubicBezTo>
                  <a:cubicBezTo>
                    <a:pt x="523628" y="425399"/>
                    <a:pt x="525229" y="436601"/>
                    <a:pt x="523628" y="449402"/>
                  </a:cubicBezTo>
                  <a:cubicBezTo>
                    <a:pt x="520428" y="476834"/>
                    <a:pt x="518371" y="504266"/>
                    <a:pt x="517913" y="531927"/>
                  </a:cubicBezTo>
                  <a:cubicBezTo>
                    <a:pt x="517456" y="556387"/>
                    <a:pt x="514713" y="580619"/>
                    <a:pt x="510370" y="604622"/>
                  </a:cubicBezTo>
                  <a:cubicBezTo>
                    <a:pt x="507626" y="620167"/>
                    <a:pt x="495511" y="629539"/>
                    <a:pt x="481337" y="630225"/>
                  </a:cubicBezTo>
                  <a:cubicBezTo>
                    <a:pt x="465564" y="630911"/>
                    <a:pt x="460078" y="624739"/>
                    <a:pt x="463049" y="609194"/>
                  </a:cubicBezTo>
                  <a:cubicBezTo>
                    <a:pt x="465564" y="595935"/>
                    <a:pt x="468764" y="582905"/>
                    <a:pt x="469450" y="569417"/>
                  </a:cubicBezTo>
                  <a:cubicBezTo>
                    <a:pt x="472422" y="523926"/>
                    <a:pt x="471965" y="478435"/>
                    <a:pt x="472193" y="432943"/>
                  </a:cubicBezTo>
                  <a:cubicBezTo>
                    <a:pt x="472193" y="411226"/>
                    <a:pt x="473336" y="389281"/>
                    <a:pt x="470822" y="367564"/>
                  </a:cubicBezTo>
                  <a:cubicBezTo>
                    <a:pt x="469679" y="357048"/>
                    <a:pt x="472193" y="347447"/>
                    <a:pt x="478823" y="338760"/>
                  </a:cubicBezTo>
                  <a:cubicBezTo>
                    <a:pt x="499168" y="311557"/>
                    <a:pt x="513570" y="280238"/>
                    <a:pt x="536201" y="254635"/>
                  </a:cubicBezTo>
                  <a:cubicBezTo>
                    <a:pt x="545803" y="243662"/>
                    <a:pt x="554947" y="208229"/>
                    <a:pt x="530486" y="191999"/>
                  </a:cubicBezTo>
                  <a:cubicBezTo>
                    <a:pt x="509227" y="177597"/>
                    <a:pt x="491624" y="179883"/>
                    <a:pt x="475165" y="199314"/>
                  </a:cubicBezTo>
                  <a:cubicBezTo>
                    <a:pt x="469450" y="206172"/>
                    <a:pt x="464192" y="213487"/>
                    <a:pt x="460535" y="221945"/>
                  </a:cubicBezTo>
                  <a:cubicBezTo>
                    <a:pt x="458477" y="226517"/>
                    <a:pt x="457106" y="231547"/>
                    <a:pt x="449105" y="235661"/>
                  </a:cubicBezTo>
                  <a:cubicBezTo>
                    <a:pt x="455048" y="213944"/>
                    <a:pt x="466021" y="197942"/>
                    <a:pt x="475851" y="181712"/>
                  </a:cubicBezTo>
                  <a:cubicBezTo>
                    <a:pt x="479737" y="175311"/>
                    <a:pt x="485681" y="176225"/>
                    <a:pt x="491167" y="176911"/>
                  </a:cubicBezTo>
                  <a:cubicBezTo>
                    <a:pt x="500768" y="178054"/>
                    <a:pt x="510598" y="178969"/>
                    <a:pt x="519971" y="176911"/>
                  </a:cubicBezTo>
                  <a:cubicBezTo>
                    <a:pt x="533230" y="173939"/>
                    <a:pt x="540545" y="180340"/>
                    <a:pt x="546260" y="190856"/>
                  </a:cubicBezTo>
                  <a:cubicBezTo>
                    <a:pt x="555632" y="207772"/>
                    <a:pt x="561805" y="226289"/>
                    <a:pt x="566834" y="244577"/>
                  </a:cubicBezTo>
                  <a:cubicBezTo>
                    <a:pt x="578264" y="287325"/>
                    <a:pt x="590380" y="329845"/>
                    <a:pt x="598609" y="373507"/>
                  </a:cubicBezTo>
                  <a:cubicBezTo>
                    <a:pt x="604781" y="405968"/>
                    <a:pt x="605239" y="438658"/>
                    <a:pt x="605924" y="471348"/>
                  </a:cubicBezTo>
                  <a:cubicBezTo>
                    <a:pt x="606839" y="514096"/>
                    <a:pt x="607753" y="557759"/>
                    <a:pt x="605467" y="601421"/>
                  </a:cubicBezTo>
                  <a:close/>
                </a:path>
              </a:pathLst>
            </a:custGeom>
            <a:solidFill>
              <a:srgbClr val="000000"/>
            </a:solidFill>
            <a:ln w="2286" cap="flat">
              <a:noFill/>
              <a:prstDash val="solid"/>
              <a:miter/>
            </a:ln>
          </p:spPr>
          <p:txBody>
            <a:bodyPr rtlCol="0" anchor="ctr"/>
            <a:lstStyle/>
            <a:p>
              <a:endParaRPr lang="en-US"/>
            </a:p>
          </p:txBody>
        </p:sp>
        <p:sp>
          <p:nvSpPr>
            <p:cNvPr id="35" name="Freeform 1887">
              <a:extLst>
                <a:ext uri="{FF2B5EF4-FFF2-40B4-BE49-F238E27FC236}">
                  <a16:creationId xmlns:a16="http://schemas.microsoft.com/office/drawing/2014/main" id="{EF27E43B-7F9F-D042-CCF0-6FF8A895D52C}"/>
                </a:ext>
              </a:extLst>
            </p:cNvPr>
            <p:cNvSpPr/>
            <p:nvPr/>
          </p:nvSpPr>
          <p:spPr>
            <a:xfrm>
              <a:off x="6932118" y="4839919"/>
              <a:ext cx="54398" cy="97160"/>
            </a:xfrm>
            <a:custGeom>
              <a:avLst/>
              <a:gdLst>
                <a:gd name="connsiteX0" fmla="*/ 51435 w 54398"/>
                <a:gd name="connsiteY0" fmla="*/ 9601 h 97160"/>
                <a:gd name="connsiteX1" fmla="*/ 53035 w 54398"/>
                <a:gd name="connsiteY1" fmla="*/ 0 h 97160"/>
                <a:gd name="connsiteX2" fmla="*/ 0 w 54398"/>
                <a:gd name="connsiteY2" fmla="*/ 91669 h 97160"/>
                <a:gd name="connsiteX3" fmla="*/ 4343 w 54398"/>
                <a:gd name="connsiteY3" fmla="*/ 97155 h 97160"/>
                <a:gd name="connsiteX4" fmla="*/ 51435 w 54398"/>
                <a:gd name="connsiteY4" fmla="*/ 9601 h 97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98" h="97160">
                  <a:moveTo>
                    <a:pt x="51435" y="9601"/>
                  </a:moveTo>
                  <a:cubicBezTo>
                    <a:pt x="53492" y="7544"/>
                    <a:pt x="56007" y="5029"/>
                    <a:pt x="53035" y="0"/>
                  </a:cubicBezTo>
                  <a:cubicBezTo>
                    <a:pt x="36118" y="6858"/>
                    <a:pt x="5486" y="37262"/>
                    <a:pt x="0" y="91669"/>
                  </a:cubicBezTo>
                  <a:cubicBezTo>
                    <a:pt x="228" y="94183"/>
                    <a:pt x="1371" y="96469"/>
                    <a:pt x="4343" y="97155"/>
                  </a:cubicBezTo>
                  <a:cubicBezTo>
                    <a:pt x="7086" y="97841"/>
                    <a:pt x="21031" y="29947"/>
                    <a:pt x="51435" y="9601"/>
                  </a:cubicBezTo>
                  <a:close/>
                </a:path>
              </a:pathLst>
            </a:custGeom>
            <a:solidFill>
              <a:srgbClr val="000000"/>
            </a:solidFill>
            <a:ln w="2286" cap="flat">
              <a:noFill/>
              <a:prstDash val="solid"/>
              <a:miter/>
            </a:ln>
          </p:spPr>
          <p:txBody>
            <a:bodyPr rtlCol="0" anchor="ctr"/>
            <a:lstStyle/>
            <a:p>
              <a:endParaRPr lang="en-US"/>
            </a:p>
          </p:txBody>
        </p:sp>
        <p:sp>
          <p:nvSpPr>
            <p:cNvPr id="36" name="Freeform 1888">
              <a:extLst>
                <a:ext uri="{FF2B5EF4-FFF2-40B4-BE49-F238E27FC236}">
                  <a16:creationId xmlns:a16="http://schemas.microsoft.com/office/drawing/2014/main" id="{C67891DB-6925-46B8-868A-F0C537F2F3AA}"/>
                </a:ext>
              </a:extLst>
            </p:cNvPr>
            <p:cNvSpPr/>
            <p:nvPr/>
          </p:nvSpPr>
          <p:spPr>
            <a:xfrm>
              <a:off x="7214189" y="5229531"/>
              <a:ext cx="110435" cy="15603"/>
            </a:xfrm>
            <a:custGeom>
              <a:avLst/>
              <a:gdLst>
                <a:gd name="connsiteX0" fmla="*/ 10766 w 110435"/>
                <a:gd name="connsiteY0" fmla="*/ 151 h 15603"/>
                <a:gd name="connsiteX1" fmla="*/ 5051 w 110435"/>
                <a:gd name="connsiteY1" fmla="*/ 837 h 15603"/>
                <a:gd name="connsiteX2" fmla="*/ 22 w 110435"/>
                <a:gd name="connsiteY2" fmla="*/ 5866 h 15603"/>
                <a:gd name="connsiteX3" fmla="*/ 3908 w 110435"/>
                <a:gd name="connsiteY3" fmla="*/ 11581 h 15603"/>
                <a:gd name="connsiteX4" fmla="*/ 22653 w 110435"/>
                <a:gd name="connsiteY4" fmla="*/ 15239 h 15603"/>
                <a:gd name="connsiteX5" fmla="*/ 97406 w 110435"/>
                <a:gd name="connsiteY5" fmla="*/ 15467 h 15603"/>
                <a:gd name="connsiteX6" fmla="*/ 110436 w 110435"/>
                <a:gd name="connsiteY6" fmla="*/ 9295 h 15603"/>
                <a:gd name="connsiteX7" fmla="*/ 73631 w 110435"/>
                <a:gd name="connsiteY7" fmla="*/ 2208 h 15603"/>
                <a:gd name="connsiteX8" fmla="*/ 10766 w 110435"/>
                <a:gd name="connsiteY8" fmla="*/ 151 h 15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435" h="15603">
                  <a:moveTo>
                    <a:pt x="10766" y="151"/>
                  </a:moveTo>
                  <a:cubicBezTo>
                    <a:pt x="8937" y="-306"/>
                    <a:pt x="6880" y="380"/>
                    <a:pt x="5051" y="837"/>
                  </a:cubicBezTo>
                  <a:cubicBezTo>
                    <a:pt x="2537" y="1523"/>
                    <a:pt x="251" y="3351"/>
                    <a:pt x="22" y="5866"/>
                  </a:cubicBezTo>
                  <a:cubicBezTo>
                    <a:pt x="-207" y="8609"/>
                    <a:pt x="1394" y="10667"/>
                    <a:pt x="3908" y="11581"/>
                  </a:cubicBezTo>
                  <a:cubicBezTo>
                    <a:pt x="9852" y="13867"/>
                    <a:pt x="16253" y="15239"/>
                    <a:pt x="22653" y="15239"/>
                  </a:cubicBezTo>
                  <a:cubicBezTo>
                    <a:pt x="47571" y="15467"/>
                    <a:pt x="72488" y="15696"/>
                    <a:pt x="97406" y="15467"/>
                  </a:cubicBezTo>
                  <a:cubicBezTo>
                    <a:pt x="101978" y="15467"/>
                    <a:pt x="107921" y="17067"/>
                    <a:pt x="110436" y="9295"/>
                  </a:cubicBezTo>
                  <a:cubicBezTo>
                    <a:pt x="98777" y="3351"/>
                    <a:pt x="86204" y="2894"/>
                    <a:pt x="73631" y="2208"/>
                  </a:cubicBezTo>
                  <a:cubicBezTo>
                    <a:pt x="53057" y="1523"/>
                    <a:pt x="31797" y="4723"/>
                    <a:pt x="10766" y="151"/>
                  </a:cubicBezTo>
                  <a:close/>
                </a:path>
              </a:pathLst>
            </a:custGeom>
            <a:solidFill>
              <a:srgbClr val="000000"/>
            </a:solidFill>
            <a:ln w="2286" cap="flat">
              <a:noFill/>
              <a:prstDash val="solid"/>
              <a:miter/>
            </a:ln>
          </p:spPr>
          <p:txBody>
            <a:bodyPr rtlCol="0" anchor="ctr"/>
            <a:lstStyle/>
            <a:p>
              <a:endParaRPr lang="en-US"/>
            </a:p>
          </p:txBody>
        </p:sp>
        <p:sp>
          <p:nvSpPr>
            <p:cNvPr id="37" name="Freeform 1889">
              <a:extLst>
                <a:ext uri="{FF2B5EF4-FFF2-40B4-BE49-F238E27FC236}">
                  <a16:creationId xmlns:a16="http://schemas.microsoft.com/office/drawing/2014/main" id="{088A582E-1E6A-221F-8060-AAE398665F55}"/>
                </a:ext>
              </a:extLst>
            </p:cNvPr>
            <p:cNvSpPr/>
            <p:nvPr/>
          </p:nvSpPr>
          <p:spPr>
            <a:xfrm>
              <a:off x="7580199" y="5229342"/>
              <a:ext cx="101340" cy="18088"/>
            </a:xfrm>
            <a:custGeom>
              <a:avLst/>
              <a:gdLst>
                <a:gd name="connsiteX0" fmla="*/ 10515 w 101340"/>
                <a:gd name="connsiteY0" fmla="*/ 12685 h 18088"/>
                <a:gd name="connsiteX1" fmla="*/ 67665 w 101340"/>
                <a:gd name="connsiteY1" fmla="*/ 17942 h 18088"/>
                <a:gd name="connsiteX2" fmla="*/ 98069 w 101340"/>
                <a:gd name="connsiteY2" fmla="*/ 14742 h 18088"/>
                <a:gd name="connsiteX3" fmla="*/ 101269 w 101340"/>
                <a:gd name="connsiteY3" fmla="*/ 10856 h 18088"/>
                <a:gd name="connsiteX4" fmla="*/ 98526 w 101340"/>
                <a:gd name="connsiteY4" fmla="*/ 6284 h 18088"/>
                <a:gd name="connsiteX5" fmla="*/ 89611 w 101340"/>
                <a:gd name="connsiteY5" fmla="*/ 3998 h 18088"/>
                <a:gd name="connsiteX6" fmla="*/ 20802 w 101340"/>
                <a:gd name="connsiteY6" fmla="*/ 569 h 18088"/>
                <a:gd name="connsiteX7" fmla="*/ 11201 w 101340"/>
                <a:gd name="connsiteY7" fmla="*/ 112 h 18088"/>
                <a:gd name="connsiteX8" fmla="*/ 0 w 101340"/>
                <a:gd name="connsiteY8" fmla="*/ 7198 h 18088"/>
                <a:gd name="connsiteX9" fmla="*/ 10515 w 101340"/>
                <a:gd name="connsiteY9" fmla="*/ 12685 h 18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340" h="18088">
                  <a:moveTo>
                    <a:pt x="10515" y="12685"/>
                  </a:moveTo>
                  <a:cubicBezTo>
                    <a:pt x="29489" y="14513"/>
                    <a:pt x="48691" y="16114"/>
                    <a:pt x="67665" y="17942"/>
                  </a:cubicBezTo>
                  <a:cubicBezTo>
                    <a:pt x="77952" y="18857"/>
                    <a:pt x="87782" y="15199"/>
                    <a:pt x="98069" y="14742"/>
                  </a:cubicBezTo>
                  <a:cubicBezTo>
                    <a:pt x="99898" y="14742"/>
                    <a:pt x="101727" y="13142"/>
                    <a:pt x="101269" y="10856"/>
                  </a:cubicBezTo>
                  <a:cubicBezTo>
                    <a:pt x="100812" y="9256"/>
                    <a:pt x="99898" y="6970"/>
                    <a:pt x="98526" y="6284"/>
                  </a:cubicBezTo>
                  <a:cubicBezTo>
                    <a:pt x="95783" y="4912"/>
                    <a:pt x="92583" y="3769"/>
                    <a:pt x="89611" y="3998"/>
                  </a:cubicBezTo>
                  <a:cubicBezTo>
                    <a:pt x="66522" y="5598"/>
                    <a:pt x="43662" y="1712"/>
                    <a:pt x="20802" y="569"/>
                  </a:cubicBezTo>
                  <a:cubicBezTo>
                    <a:pt x="17602" y="340"/>
                    <a:pt x="14401" y="340"/>
                    <a:pt x="11201" y="112"/>
                  </a:cubicBezTo>
                  <a:cubicBezTo>
                    <a:pt x="5715" y="-346"/>
                    <a:pt x="0" y="340"/>
                    <a:pt x="0" y="7198"/>
                  </a:cubicBezTo>
                  <a:cubicBezTo>
                    <a:pt x="228" y="13370"/>
                    <a:pt x="6172" y="12227"/>
                    <a:pt x="10515" y="12685"/>
                  </a:cubicBezTo>
                  <a:close/>
                </a:path>
              </a:pathLst>
            </a:custGeom>
            <a:solidFill>
              <a:srgbClr val="000000"/>
            </a:solidFill>
            <a:ln w="2286" cap="flat">
              <a:noFill/>
              <a:prstDash val="solid"/>
              <a:miter/>
            </a:ln>
          </p:spPr>
          <p:txBody>
            <a:bodyPr rtlCol="0" anchor="ctr"/>
            <a:lstStyle/>
            <a:p>
              <a:endParaRPr lang="en-US"/>
            </a:p>
          </p:txBody>
        </p:sp>
        <p:sp>
          <p:nvSpPr>
            <p:cNvPr id="38" name="Freeform 1890">
              <a:extLst>
                <a:ext uri="{FF2B5EF4-FFF2-40B4-BE49-F238E27FC236}">
                  <a16:creationId xmlns:a16="http://schemas.microsoft.com/office/drawing/2014/main" id="{D987101F-D35B-3618-0037-BCA60C31CEDF}"/>
                </a:ext>
              </a:extLst>
            </p:cNvPr>
            <p:cNvSpPr/>
            <p:nvPr/>
          </p:nvSpPr>
          <p:spPr>
            <a:xfrm>
              <a:off x="7575710" y="4781481"/>
              <a:ext cx="32559" cy="109872"/>
            </a:xfrm>
            <a:custGeom>
              <a:avLst/>
              <a:gdLst>
                <a:gd name="connsiteX0" fmla="*/ 24605 w 32559"/>
                <a:gd name="connsiteY0" fmla="*/ 109872 h 109872"/>
                <a:gd name="connsiteX1" fmla="*/ 28949 w 32559"/>
                <a:gd name="connsiteY1" fmla="*/ 103700 h 109872"/>
                <a:gd name="connsiteX2" fmla="*/ 31006 w 32559"/>
                <a:gd name="connsiteY2" fmla="*/ 92499 h 109872"/>
                <a:gd name="connsiteX3" fmla="*/ 16147 w 32559"/>
                <a:gd name="connsiteY3" fmla="*/ 8831 h 109872"/>
                <a:gd name="connsiteX4" fmla="*/ 3346 w 32559"/>
                <a:gd name="connsiteY4" fmla="*/ 1287 h 109872"/>
                <a:gd name="connsiteX5" fmla="*/ 3574 w 32559"/>
                <a:gd name="connsiteY5" fmla="*/ 14546 h 109872"/>
                <a:gd name="connsiteX6" fmla="*/ 19576 w 32559"/>
                <a:gd name="connsiteY6" fmla="*/ 67581 h 109872"/>
                <a:gd name="connsiteX7" fmla="*/ 24605 w 32559"/>
                <a:gd name="connsiteY7" fmla="*/ 109872 h 109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559" h="109872">
                  <a:moveTo>
                    <a:pt x="24605" y="109872"/>
                  </a:moveTo>
                  <a:cubicBezTo>
                    <a:pt x="27806" y="105757"/>
                    <a:pt x="28720" y="104843"/>
                    <a:pt x="28949" y="103700"/>
                  </a:cubicBezTo>
                  <a:cubicBezTo>
                    <a:pt x="29863" y="100042"/>
                    <a:pt x="30320" y="96156"/>
                    <a:pt x="31006" y="92499"/>
                  </a:cubicBezTo>
                  <a:cubicBezTo>
                    <a:pt x="36035" y="62781"/>
                    <a:pt x="28263" y="35577"/>
                    <a:pt x="16147" y="8831"/>
                  </a:cubicBezTo>
                  <a:cubicBezTo>
                    <a:pt x="13861" y="3802"/>
                    <a:pt x="10432" y="-2828"/>
                    <a:pt x="3346" y="1287"/>
                  </a:cubicBezTo>
                  <a:cubicBezTo>
                    <a:pt x="-3055" y="4716"/>
                    <a:pt x="1288" y="9974"/>
                    <a:pt x="3574" y="14546"/>
                  </a:cubicBezTo>
                  <a:cubicBezTo>
                    <a:pt x="12032" y="31234"/>
                    <a:pt x="17062" y="49065"/>
                    <a:pt x="19576" y="67581"/>
                  </a:cubicBezTo>
                  <a:cubicBezTo>
                    <a:pt x="21405" y="80383"/>
                    <a:pt x="22777" y="93642"/>
                    <a:pt x="24605" y="109872"/>
                  </a:cubicBezTo>
                  <a:close/>
                </a:path>
              </a:pathLst>
            </a:custGeom>
            <a:solidFill>
              <a:srgbClr val="000000"/>
            </a:solidFill>
            <a:ln w="2286" cap="flat">
              <a:noFill/>
              <a:prstDash val="solid"/>
              <a:miter/>
            </a:ln>
          </p:spPr>
          <p:txBody>
            <a:bodyPr rtlCol="0" anchor="ctr"/>
            <a:lstStyle/>
            <a:p>
              <a:endParaRPr lang="en-US"/>
            </a:p>
          </p:txBody>
        </p:sp>
        <p:sp>
          <p:nvSpPr>
            <p:cNvPr id="39" name="Freeform 1891">
              <a:extLst>
                <a:ext uri="{FF2B5EF4-FFF2-40B4-BE49-F238E27FC236}">
                  <a16:creationId xmlns:a16="http://schemas.microsoft.com/office/drawing/2014/main" id="{6A6C2CDC-2613-88C3-37EB-D77E752BCF85}"/>
                </a:ext>
              </a:extLst>
            </p:cNvPr>
            <p:cNvSpPr/>
            <p:nvPr/>
          </p:nvSpPr>
          <p:spPr>
            <a:xfrm>
              <a:off x="6860179" y="5229696"/>
              <a:ext cx="81083" cy="14700"/>
            </a:xfrm>
            <a:custGeom>
              <a:avLst/>
              <a:gdLst>
                <a:gd name="connsiteX0" fmla="*/ 3359 w 81083"/>
                <a:gd name="connsiteY0" fmla="*/ 2043 h 14700"/>
                <a:gd name="connsiteX1" fmla="*/ 158 w 81083"/>
                <a:gd name="connsiteY1" fmla="*/ 6158 h 14700"/>
                <a:gd name="connsiteX2" fmla="*/ 3816 w 81083"/>
                <a:gd name="connsiteY2" fmla="*/ 11644 h 14700"/>
                <a:gd name="connsiteX3" fmla="*/ 13189 w 81083"/>
                <a:gd name="connsiteY3" fmla="*/ 13701 h 14700"/>
                <a:gd name="connsiteX4" fmla="*/ 81083 w 81083"/>
                <a:gd name="connsiteY4" fmla="*/ 6386 h 14700"/>
                <a:gd name="connsiteX5" fmla="*/ 3359 w 81083"/>
                <a:gd name="connsiteY5" fmla="*/ 2043 h 1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083" h="14700">
                  <a:moveTo>
                    <a:pt x="3359" y="2043"/>
                  </a:moveTo>
                  <a:cubicBezTo>
                    <a:pt x="1987" y="2271"/>
                    <a:pt x="616" y="4557"/>
                    <a:pt x="158" y="6158"/>
                  </a:cubicBezTo>
                  <a:cubicBezTo>
                    <a:pt x="-527" y="9129"/>
                    <a:pt x="1073" y="10958"/>
                    <a:pt x="3816" y="11644"/>
                  </a:cubicBezTo>
                  <a:cubicBezTo>
                    <a:pt x="6788" y="12558"/>
                    <a:pt x="9988" y="13473"/>
                    <a:pt x="13189" y="13701"/>
                  </a:cubicBezTo>
                  <a:cubicBezTo>
                    <a:pt x="36049" y="15302"/>
                    <a:pt x="58680" y="16216"/>
                    <a:pt x="81083" y="6386"/>
                  </a:cubicBezTo>
                  <a:cubicBezTo>
                    <a:pt x="55480" y="1814"/>
                    <a:pt x="29648" y="-2758"/>
                    <a:pt x="3359" y="2043"/>
                  </a:cubicBezTo>
                  <a:close/>
                </a:path>
              </a:pathLst>
            </a:custGeom>
            <a:solidFill>
              <a:srgbClr val="000000"/>
            </a:solidFill>
            <a:ln w="2286" cap="flat">
              <a:noFill/>
              <a:prstDash val="solid"/>
              <a:miter/>
            </a:ln>
          </p:spPr>
          <p:txBody>
            <a:bodyPr rtlCol="0" anchor="ctr"/>
            <a:lstStyle/>
            <a:p>
              <a:endParaRPr lang="en-US"/>
            </a:p>
          </p:txBody>
        </p:sp>
        <p:sp>
          <p:nvSpPr>
            <p:cNvPr id="40" name="Freeform 1892">
              <a:extLst>
                <a:ext uri="{FF2B5EF4-FFF2-40B4-BE49-F238E27FC236}">
                  <a16:creationId xmlns:a16="http://schemas.microsoft.com/office/drawing/2014/main" id="{903FCF8E-3FE5-0329-0167-65138A1C4D58}"/>
                </a:ext>
              </a:extLst>
            </p:cNvPr>
            <p:cNvSpPr/>
            <p:nvPr/>
          </p:nvSpPr>
          <p:spPr>
            <a:xfrm>
              <a:off x="7359597" y="5232107"/>
              <a:ext cx="34068" cy="13722"/>
            </a:xfrm>
            <a:custGeom>
              <a:avLst/>
              <a:gdLst>
                <a:gd name="connsiteX0" fmla="*/ 16234 w 34068"/>
                <a:gd name="connsiteY0" fmla="*/ 776 h 13722"/>
                <a:gd name="connsiteX1" fmla="*/ 4 w 34068"/>
                <a:gd name="connsiteY1" fmla="*/ 7176 h 13722"/>
                <a:gd name="connsiteX2" fmla="*/ 34065 w 34068"/>
                <a:gd name="connsiteY2" fmla="*/ 6033 h 13722"/>
                <a:gd name="connsiteX3" fmla="*/ 16234 w 34068"/>
                <a:gd name="connsiteY3" fmla="*/ 776 h 13722"/>
              </a:gdLst>
              <a:ahLst/>
              <a:cxnLst>
                <a:cxn ang="0">
                  <a:pos x="connsiteX0" y="connsiteY0"/>
                </a:cxn>
                <a:cxn ang="0">
                  <a:pos x="connsiteX1" y="connsiteY1"/>
                </a:cxn>
                <a:cxn ang="0">
                  <a:pos x="connsiteX2" y="connsiteY2"/>
                </a:cxn>
                <a:cxn ang="0">
                  <a:pos x="connsiteX3" y="connsiteY3"/>
                </a:cxn>
              </a:cxnLst>
              <a:rect l="l" t="t" r="r" b="b"/>
              <a:pathLst>
                <a:path w="34068" h="13722">
                  <a:moveTo>
                    <a:pt x="16234" y="776"/>
                  </a:moveTo>
                  <a:cubicBezTo>
                    <a:pt x="10062" y="318"/>
                    <a:pt x="-225" y="-2653"/>
                    <a:pt x="4" y="7176"/>
                  </a:cubicBezTo>
                  <a:cubicBezTo>
                    <a:pt x="232" y="15177"/>
                    <a:pt x="34065" y="17006"/>
                    <a:pt x="34065" y="6033"/>
                  </a:cubicBezTo>
                  <a:cubicBezTo>
                    <a:pt x="34294" y="-1510"/>
                    <a:pt x="22635" y="1233"/>
                    <a:pt x="16234" y="776"/>
                  </a:cubicBezTo>
                  <a:close/>
                </a:path>
              </a:pathLst>
            </a:custGeom>
            <a:solidFill>
              <a:srgbClr val="000000"/>
            </a:solidFill>
            <a:ln w="2286" cap="flat">
              <a:noFill/>
              <a:prstDash val="solid"/>
              <a:miter/>
            </a:ln>
          </p:spPr>
          <p:txBody>
            <a:bodyPr rtlCol="0" anchor="ctr"/>
            <a:lstStyle/>
            <a:p>
              <a:endParaRPr lang="en-US"/>
            </a:p>
          </p:txBody>
        </p:sp>
      </p:grpSp>
      <p:pic>
        <p:nvPicPr>
          <p:cNvPr id="2" name="Picture 4" descr="SDG wheel">
            <a:extLst>
              <a:ext uri="{FF2B5EF4-FFF2-40B4-BE49-F238E27FC236}">
                <a16:creationId xmlns:a16="http://schemas.microsoft.com/office/drawing/2014/main" id="{412CFD80-B5D4-BB0C-CCE9-903BDF9B5EC0}"/>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l="14600" r="15355"/>
          <a:stretch/>
        </p:blipFill>
        <p:spPr bwMode="auto">
          <a:xfrm>
            <a:off x="1070044" y="3943023"/>
            <a:ext cx="1803648" cy="1717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7122931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8">
            <a:extLst>
              <a:ext uri="{FF2B5EF4-FFF2-40B4-BE49-F238E27FC236}">
                <a16:creationId xmlns:a16="http://schemas.microsoft.com/office/drawing/2014/main" id="{D27F1C50-CA41-7D5D-A91E-ECA3C25C6267}"/>
              </a:ext>
            </a:extLst>
          </p:cNvPr>
          <p:cNvSpPr txBox="1">
            <a:spLocks/>
          </p:cNvSpPr>
          <p:nvPr/>
        </p:nvSpPr>
        <p:spPr>
          <a:xfrm>
            <a:off x="756339" y="2588535"/>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03</a:t>
            </a:r>
          </a:p>
        </p:txBody>
      </p:sp>
      <p:sp>
        <p:nvSpPr>
          <p:cNvPr id="41" name="Text Placeholder 1">
            <a:extLst>
              <a:ext uri="{FF2B5EF4-FFF2-40B4-BE49-F238E27FC236}">
                <a16:creationId xmlns:a16="http://schemas.microsoft.com/office/drawing/2014/main" id="{B0E0F736-8570-28E8-F564-CA3900A28800}"/>
              </a:ext>
            </a:extLst>
          </p:cNvPr>
          <p:cNvSpPr txBox="1">
            <a:spLocks/>
          </p:cNvSpPr>
          <p:nvPr/>
        </p:nvSpPr>
        <p:spPr>
          <a:xfrm>
            <a:off x="1941483" y="672890"/>
            <a:ext cx="242375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a:solidFill>
                  <a:srgbClr val="702E8B"/>
                </a:solidFill>
              </a:rPr>
              <a:t>Age</a:t>
            </a:r>
            <a:endParaRPr lang="en-GB" sz="3000">
              <a:solidFill>
                <a:srgbClr val="702E8B"/>
              </a:solidFill>
            </a:endParaRPr>
          </a:p>
        </p:txBody>
      </p:sp>
      <p:pic>
        <p:nvPicPr>
          <p:cNvPr id="42" name="Graphic 41" descr="Chevron arrows with solid fill">
            <a:extLst>
              <a:ext uri="{FF2B5EF4-FFF2-40B4-BE49-F238E27FC236}">
                <a16:creationId xmlns:a16="http://schemas.microsoft.com/office/drawing/2014/main" id="{0C77416A-54BE-220B-0B3A-C7E1D7EF197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17133" y="1092471"/>
            <a:ext cx="520661" cy="520661"/>
          </a:xfrm>
          <a:prstGeom prst="rect">
            <a:avLst/>
          </a:prstGeom>
        </p:spPr>
      </p:pic>
      <p:sp>
        <p:nvSpPr>
          <p:cNvPr id="43" name="Text Placeholder 1">
            <a:extLst>
              <a:ext uri="{FF2B5EF4-FFF2-40B4-BE49-F238E27FC236}">
                <a16:creationId xmlns:a16="http://schemas.microsoft.com/office/drawing/2014/main" id="{069E8DDD-C975-14A3-6CB9-748B0CCE2EC8}"/>
              </a:ext>
            </a:extLst>
          </p:cNvPr>
          <p:cNvSpPr txBox="1">
            <a:spLocks/>
          </p:cNvSpPr>
          <p:nvPr/>
        </p:nvSpPr>
        <p:spPr>
          <a:xfrm>
            <a:off x="2876550" y="522115"/>
            <a:ext cx="8934450" cy="570356"/>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100" b="1" kern="100" dirty="0">
                <a:solidFill>
                  <a:srgbClr val="702E8B"/>
                </a:solidFill>
                <a:effectLst/>
                <a:latin typeface="Calibri" panose="020F0502020204030204" pitchFamily="34" charset="0"/>
                <a:ea typeface="Aptos" panose="020B0004020202020204" pitchFamily="34" charset="0"/>
                <a:cs typeface="Calibri" panose="020F0502020204030204" pitchFamily="34" charset="0"/>
              </a:rPr>
              <a:t>Definition: </a:t>
            </a:r>
            <a:r>
              <a:rPr lang="en-US" sz="2100" b="1" kern="100" dirty="0">
                <a:latin typeface="Calibri" panose="020F0502020204030204" pitchFamily="34" charset="0"/>
                <a:cs typeface="Calibri" panose="020F0502020204030204" pitchFamily="34" charset="0"/>
              </a:rPr>
              <a:t>"Age" is an individual's chronological years since birth. It </a:t>
            </a:r>
            <a:r>
              <a:rPr lang="en-US" sz="2100" b="1" kern="100" dirty="0" err="1">
                <a:latin typeface="Calibri" panose="020F0502020204030204" pitchFamily="34" charset="0"/>
                <a:cs typeface="Calibri" panose="020F0502020204030204" pitchFamily="34" charset="0"/>
              </a:rPr>
              <a:t>recognises</a:t>
            </a:r>
            <a:r>
              <a:rPr lang="en-US" sz="2100" b="1" kern="100" dirty="0">
                <a:latin typeface="Calibri" panose="020F0502020204030204" pitchFamily="34" charset="0"/>
                <a:cs typeface="Calibri" panose="020F0502020204030204" pitchFamily="34" charset="0"/>
              </a:rPr>
              <a:t> the value of contributions from employees across different age groups, enabling an inclusive environment. </a:t>
            </a:r>
            <a:endParaRPr lang="en-IE" sz="2100" kern="100" dirty="0">
              <a:latin typeface="Calibri" panose="020F0502020204030204" pitchFamily="34" charset="0"/>
              <a:cs typeface="Calibri" panose="020F0502020204030204" pitchFamily="34" charset="0"/>
            </a:endParaRPr>
          </a:p>
          <a:p>
            <a:pPr marL="0" indent="0">
              <a:lnSpc>
                <a:spcPct val="100000"/>
              </a:lnSpc>
              <a:spcBef>
                <a:spcPts val="0"/>
              </a:spcBef>
              <a:spcAft>
                <a:spcPts val="600"/>
              </a:spcAft>
            </a:pPr>
            <a:r>
              <a:rPr lang="en-IE" sz="2100" b="1" kern="100" dirty="0">
                <a:solidFill>
                  <a:srgbClr val="702E8B"/>
                </a:solidFill>
                <a:latin typeface="Calibri" panose="020F0502020204030204" pitchFamily="34" charset="0"/>
                <a:cs typeface="Calibri" panose="020F0502020204030204" pitchFamily="34" charset="0"/>
              </a:rPr>
              <a:t>Goal: </a:t>
            </a:r>
            <a:r>
              <a:rPr lang="en-US" sz="2100" kern="100" dirty="0">
                <a:latin typeface="Calibri" panose="020F0502020204030204" pitchFamily="34" charset="0"/>
                <a:cs typeface="Calibri" panose="020F0502020204030204" pitchFamily="34" charset="0"/>
              </a:rPr>
              <a:t>Creating an environment that respects workers’ varied needs and perspectives, regardless of their age. </a:t>
            </a:r>
            <a:r>
              <a:rPr lang="en-IE" sz="2100" kern="100" dirty="0">
                <a:latin typeface="Calibri" panose="020F0502020204030204" pitchFamily="34" charset="0"/>
                <a:cs typeface="Calibri" panose="020F0502020204030204" pitchFamily="34" charset="0"/>
              </a:rPr>
              <a:t>Recognise the value of employees across different age groups, from millennials to Generation X, baby boomers, and beyond, to leverage their unique skills, perspectives and experiences. Promote age diversity and combat ageism. Ensure fair treatment, equal opportunities and career development. </a:t>
            </a:r>
          </a:p>
          <a:p>
            <a:pPr marL="0" indent="0">
              <a:lnSpc>
                <a:spcPct val="100000"/>
              </a:lnSpc>
              <a:spcBef>
                <a:spcPts val="0"/>
              </a:spcBef>
              <a:spcAft>
                <a:spcPts val="600"/>
              </a:spcAft>
            </a:pPr>
            <a:r>
              <a:rPr lang="en-IE" sz="2100" b="1" kern="100" dirty="0">
                <a:solidFill>
                  <a:srgbClr val="702E8B"/>
                </a:solidFill>
                <a:latin typeface="Calibri" panose="020F0502020204030204" pitchFamily="34" charset="0"/>
                <a:cs typeface="Calibri" panose="020F0502020204030204" pitchFamily="34" charset="0"/>
              </a:rPr>
              <a:t>Why: </a:t>
            </a:r>
            <a:r>
              <a:rPr lang="en-IE" sz="2100" kern="100" dirty="0">
                <a:latin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Europe</a:t>
            </a:r>
            <a:r>
              <a:rPr lang="en-IE" sz="2100" kern="100" dirty="0">
                <a:latin typeface="Calibri" panose="020F0502020204030204" pitchFamily="34" charset="0"/>
                <a:cs typeface="Calibri" panose="020F0502020204030204" pitchFamily="34" charset="0"/>
              </a:rPr>
              <a:t> has an ageing population, with a growing number of older workers remaining active in the labour market. The share of people aged 55 years or more in the total number of persons employed in the EU-27 increased from 12 % to 20 % between 2004 and 2019. In 2019, 48 % of all working men aged 65 years or more in the EU-27 were employed part-time compared with 60 % of women aged 65 years or more. According to Eurostat, the employment rate of people aged 55-64 in the EU increased from 38.4% in 2009 to 58.7% in 2019. </a:t>
            </a:r>
            <a:endParaRPr lang="en-LB" sz="2100" kern="100" dirty="0">
              <a:latin typeface="Calibri" panose="020F0502020204030204" pitchFamily="34" charset="0"/>
              <a:cs typeface="Calibri" panose="020F0502020204030204" pitchFamily="34" charset="0"/>
            </a:endParaRPr>
          </a:p>
          <a:p>
            <a:pPr marL="0" indent="0">
              <a:lnSpc>
                <a:spcPct val="100000"/>
              </a:lnSpc>
              <a:spcBef>
                <a:spcPts val="0"/>
              </a:spcBef>
              <a:spcAft>
                <a:spcPts val="600"/>
              </a:spcAft>
            </a:pPr>
            <a:endParaRPr lang="en-GB" sz="2100" dirty="0">
              <a:latin typeface="Calibri" panose="020F0502020204030204" pitchFamily="34" charset="0"/>
              <a:cs typeface="Calibri" panose="020F0502020204030204" pitchFamily="34" charset="0"/>
            </a:endParaRPr>
          </a:p>
        </p:txBody>
      </p:sp>
      <p:sp>
        <p:nvSpPr>
          <p:cNvPr id="44" name="Round Diagonal Corner Rectangle 16">
            <a:extLst>
              <a:ext uri="{FF2B5EF4-FFF2-40B4-BE49-F238E27FC236}">
                <a16:creationId xmlns:a16="http://schemas.microsoft.com/office/drawing/2014/main" id="{A550D282-8E89-5419-2D8A-5A6D6030F94A}"/>
              </a:ext>
            </a:extLst>
          </p:cNvPr>
          <p:cNvSpPr/>
          <p:nvPr/>
        </p:nvSpPr>
        <p:spPr>
          <a:xfrm rot="16200000">
            <a:off x="820062" y="614744"/>
            <a:ext cx="1105664" cy="1105664"/>
          </a:xfrm>
          <a:prstGeom prst="round2DiagRect">
            <a:avLst/>
          </a:prstGeom>
          <a:solidFill>
            <a:srgbClr val="702E8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Text Placeholder 8">
            <a:extLst>
              <a:ext uri="{FF2B5EF4-FFF2-40B4-BE49-F238E27FC236}">
                <a16:creationId xmlns:a16="http://schemas.microsoft.com/office/drawing/2014/main" id="{617E0DA4-BBC8-8771-2FC4-6525A087DCB7}"/>
              </a:ext>
            </a:extLst>
          </p:cNvPr>
          <p:cNvSpPr txBox="1">
            <a:spLocks/>
          </p:cNvSpPr>
          <p:nvPr/>
        </p:nvSpPr>
        <p:spPr>
          <a:xfrm>
            <a:off x="778020" y="593724"/>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03</a:t>
            </a:r>
          </a:p>
        </p:txBody>
      </p:sp>
      <p:grpSp>
        <p:nvGrpSpPr>
          <p:cNvPr id="114" name="Graphic 4">
            <a:extLst>
              <a:ext uri="{FF2B5EF4-FFF2-40B4-BE49-F238E27FC236}">
                <a16:creationId xmlns:a16="http://schemas.microsoft.com/office/drawing/2014/main" id="{D0FFD834-31EF-3962-A178-149587B30E4B}"/>
              </a:ext>
            </a:extLst>
          </p:cNvPr>
          <p:cNvGrpSpPr/>
          <p:nvPr/>
        </p:nvGrpSpPr>
        <p:grpSpPr>
          <a:xfrm>
            <a:off x="794592" y="2131788"/>
            <a:ext cx="1695226" cy="1318674"/>
            <a:chOff x="5594918" y="3386579"/>
            <a:chExt cx="1695226" cy="1318674"/>
          </a:xfrm>
        </p:grpSpPr>
        <p:sp>
          <p:nvSpPr>
            <p:cNvPr id="115" name="Freeform 1082">
              <a:extLst>
                <a:ext uri="{FF2B5EF4-FFF2-40B4-BE49-F238E27FC236}">
                  <a16:creationId xmlns:a16="http://schemas.microsoft.com/office/drawing/2014/main" id="{A2F816AA-F8D5-4178-19F8-C981224E3C7A}"/>
                </a:ext>
              </a:extLst>
            </p:cNvPr>
            <p:cNvSpPr/>
            <p:nvPr/>
          </p:nvSpPr>
          <p:spPr>
            <a:xfrm>
              <a:off x="6267688" y="3399779"/>
              <a:ext cx="118332" cy="108087"/>
            </a:xfrm>
            <a:custGeom>
              <a:avLst/>
              <a:gdLst>
                <a:gd name="connsiteX0" fmla="*/ 54806 w 118332"/>
                <a:gd name="connsiteY0" fmla="*/ 94371 h 108087"/>
                <a:gd name="connsiteX1" fmla="*/ 118333 w 118332"/>
                <a:gd name="connsiteY1" fmla="*/ 108087 h 108087"/>
                <a:gd name="connsiteX2" fmla="*/ 48309 w 118332"/>
                <a:gd name="connsiteY2" fmla="*/ 10812 h 108087"/>
                <a:gd name="connsiteX3" fmla="*/ 16004 w 118332"/>
                <a:gd name="connsiteY3" fmla="*/ 1247 h 108087"/>
                <a:gd name="connsiteX4" fmla="*/ 4093 w 118332"/>
                <a:gd name="connsiteY4" fmla="*/ 28138 h 108087"/>
                <a:gd name="connsiteX5" fmla="*/ 41812 w 118332"/>
                <a:gd name="connsiteY5" fmla="*/ 83723 h 108087"/>
                <a:gd name="connsiteX6" fmla="*/ 54806 w 118332"/>
                <a:gd name="connsiteY6" fmla="*/ 94371 h 1080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8332" h="108087">
                  <a:moveTo>
                    <a:pt x="54806" y="94371"/>
                  </a:moveTo>
                  <a:cubicBezTo>
                    <a:pt x="74839" y="93830"/>
                    <a:pt x="92525" y="101410"/>
                    <a:pt x="118333" y="108087"/>
                  </a:cubicBezTo>
                  <a:cubicBezTo>
                    <a:pt x="97037" y="69285"/>
                    <a:pt x="73034" y="39688"/>
                    <a:pt x="48309" y="10812"/>
                  </a:cubicBezTo>
                  <a:cubicBezTo>
                    <a:pt x="39826" y="1067"/>
                    <a:pt x="28637" y="-2002"/>
                    <a:pt x="16004" y="1247"/>
                  </a:cubicBezTo>
                  <a:cubicBezTo>
                    <a:pt x="664" y="5217"/>
                    <a:pt x="-4390" y="14782"/>
                    <a:pt x="4093" y="28138"/>
                  </a:cubicBezTo>
                  <a:cubicBezTo>
                    <a:pt x="16185" y="46907"/>
                    <a:pt x="29179" y="65135"/>
                    <a:pt x="41812" y="83723"/>
                  </a:cubicBezTo>
                  <a:cubicBezTo>
                    <a:pt x="45060" y="88235"/>
                    <a:pt x="48309" y="94371"/>
                    <a:pt x="54806" y="94371"/>
                  </a:cubicBezTo>
                  <a:close/>
                </a:path>
              </a:pathLst>
            </a:custGeom>
            <a:solidFill>
              <a:srgbClr val="702E8B"/>
            </a:solidFill>
            <a:ln w="1804" cap="flat">
              <a:noFill/>
              <a:prstDash val="solid"/>
              <a:miter/>
            </a:ln>
          </p:spPr>
          <p:txBody>
            <a:bodyPr rtlCol="0" anchor="ctr"/>
            <a:lstStyle/>
            <a:p>
              <a:endParaRPr lang="en-US"/>
            </a:p>
          </p:txBody>
        </p:sp>
        <p:sp>
          <p:nvSpPr>
            <p:cNvPr id="116" name="Freeform 1083">
              <a:extLst>
                <a:ext uri="{FF2B5EF4-FFF2-40B4-BE49-F238E27FC236}">
                  <a16:creationId xmlns:a16="http://schemas.microsoft.com/office/drawing/2014/main" id="{B6C42998-6225-FA1B-426C-DEC542E30B40}"/>
                </a:ext>
              </a:extLst>
            </p:cNvPr>
            <p:cNvSpPr/>
            <p:nvPr/>
          </p:nvSpPr>
          <p:spPr>
            <a:xfrm>
              <a:off x="6464864" y="4035373"/>
              <a:ext cx="182487" cy="187366"/>
            </a:xfrm>
            <a:custGeom>
              <a:avLst/>
              <a:gdLst>
                <a:gd name="connsiteX0" fmla="*/ 86650 w 182487"/>
                <a:gd name="connsiteY0" fmla="*/ 187350 h 187366"/>
                <a:gd name="connsiteX1" fmla="*/ 182482 w 182487"/>
                <a:gd name="connsiteY1" fmla="*/ 96391 h 187366"/>
                <a:gd name="connsiteX2" fmla="*/ 95313 w 182487"/>
                <a:gd name="connsiteY2" fmla="*/ 18 h 187366"/>
                <a:gd name="connsiteX3" fmla="*/ 564 w 182487"/>
                <a:gd name="connsiteY3" fmla="*/ 95850 h 187366"/>
                <a:gd name="connsiteX4" fmla="*/ 86650 w 182487"/>
                <a:gd name="connsiteY4" fmla="*/ 187350 h 1873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2487" h="187366">
                  <a:moveTo>
                    <a:pt x="86650" y="187350"/>
                  </a:moveTo>
                  <a:cubicBezTo>
                    <a:pt x="140612" y="188252"/>
                    <a:pt x="181760" y="153240"/>
                    <a:pt x="182482" y="96391"/>
                  </a:cubicBezTo>
                  <a:cubicBezTo>
                    <a:pt x="183023" y="47302"/>
                    <a:pt x="142778" y="-1065"/>
                    <a:pt x="95313" y="18"/>
                  </a:cubicBezTo>
                  <a:cubicBezTo>
                    <a:pt x="41352" y="1281"/>
                    <a:pt x="23" y="35391"/>
                    <a:pt x="564" y="95850"/>
                  </a:cubicBezTo>
                  <a:cubicBezTo>
                    <a:pt x="-5932" y="147104"/>
                    <a:pt x="44961" y="186808"/>
                    <a:pt x="86650" y="187350"/>
                  </a:cubicBezTo>
                  <a:close/>
                </a:path>
              </a:pathLst>
            </a:custGeom>
            <a:solidFill>
              <a:srgbClr val="FFFFFF"/>
            </a:solidFill>
            <a:ln w="1804" cap="flat">
              <a:noFill/>
              <a:prstDash val="solid"/>
              <a:miter/>
            </a:ln>
          </p:spPr>
          <p:txBody>
            <a:bodyPr rtlCol="0" anchor="ctr"/>
            <a:lstStyle/>
            <a:p>
              <a:endParaRPr lang="en-US"/>
            </a:p>
          </p:txBody>
        </p:sp>
        <p:sp>
          <p:nvSpPr>
            <p:cNvPr id="117" name="Freeform 1084">
              <a:extLst>
                <a:ext uri="{FF2B5EF4-FFF2-40B4-BE49-F238E27FC236}">
                  <a16:creationId xmlns:a16="http://schemas.microsoft.com/office/drawing/2014/main" id="{B85235EF-DA2A-CD3F-7397-3D5080721CE6}"/>
                </a:ext>
              </a:extLst>
            </p:cNvPr>
            <p:cNvSpPr/>
            <p:nvPr/>
          </p:nvSpPr>
          <p:spPr>
            <a:xfrm>
              <a:off x="6379597" y="3982445"/>
              <a:ext cx="328279" cy="707781"/>
            </a:xfrm>
            <a:custGeom>
              <a:avLst/>
              <a:gdLst>
                <a:gd name="connsiteX0" fmla="*/ 165421 w 328279"/>
                <a:gd name="connsiteY0" fmla="*/ 548707 h 707781"/>
                <a:gd name="connsiteX1" fmla="*/ 177332 w 328279"/>
                <a:gd name="connsiteY1" fmla="*/ 465689 h 707781"/>
                <a:gd name="connsiteX2" fmla="*/ 215593 w 328279"/>
                <a:gd name="connsiteY2" fmla="*/ 437355 h 707781"/>
                <a:gd name="connsiteX3" fmla="*/ 246093 w 328279"/>
                <a:gd name="connsiteY3" fmla="*/ 468938 h 707781"/>
                <a:gd name="connsiteX4" fmla="*/ 249161 w 328279"/>
                <a:gd name="connsiteY4" fmla="*/ 479766 h 707781"/>
                <a:gd name="connsiteX5" fmla="*/ 264862 w 328279"/>
                <a:gd name="connsiteY5" fmla="*/ 585343 h 707781"/>
                <a:gd name="connsiteX6" fmla="*/ 275149 w 328279"/>
                <a:gd name="connsiteY6" fmla="*/ 674678 h 707781"/>
                <a:gd name="connsiteX7" fmla="*/ 304566 w 328279"/>
                <a:gd name="connsiteY7" fmla="*/ 702470 h 707781"/>
                <a:gd name="connsiteX8" fmla="*/ 326764 w 328279"/>
                <a:gd name="connsiteY8" fmla="*/ 671249 h 707781"/>
                <a:gd name="connsiteX9" fmla="*/ 327847 w 328279"/>
                <a:gd name="connsiteY9" fmla="*/ 651577 h 707781"/>
                <a:gd name="connsiteX10" fmla="*/ 320087 w 328279"/>
                <a:gd name="connsiteY10" fmla="*/ 545098 h 707781"/>
                <a:gd name="connsiteX11" fmla="*/ 281104 w 328279"/>
                <a:gd name="connsiteY11" fmla="*/ 283772 h 707781"/>
                <a:gd name="connsiteX12" fmla="*/ 263779 w 328279"/>
                <a:gd name="connsiteY12" fmla="*/ 223133 h 707781"/>
                <a:gd name="connsiteX13" fmla="*/ 252770 w 328279"/>
                <a:gd name="connsiteY13" fmla="*/ 228186 h 707781"/>
                <a:gd name="connsiteX14" fmla="*/ 178234 w 328279"/>
                <a:gd name="connsiteY14" fmla="*/ 256520 h 707781"/>
                <a:gd name="connsiteX15" fmla="*/ 71575 w 328279"/>
                <a:gd name="connsiteY15" fmla="*/ 162854 h 707781"/>
                <a:gd name="connsiteX16" fmla="*/ 64536 w 328279"/>
                <a:gd name="connsiteY16" fmla="*/ 76588 h 707781"/>
                <a:gd name="connsiteX17" fmla="*/ 52986 w 328279"/>
                <a:gd name="connsiteY17" fmla="*/ 17032 h 707781"/>
                <a:gd name="connsiteX18" fmla="*/ 18696 w 328279"/>
                <a:gd name="connsiteY18" fmla="*/ 2413 h 707781"/>
                <a:gd name="connsiteX19" fmla="*/ 1370 w 328279"/>
                <a:gd name="connsiteY19" fmla="*/ 30026 h 707781"/>
                <a:gd name="connsiteX20" fmla="*/ 4619 w 328279"/>
                <a:gd name="connsiteY20" fmla="*/ 83085 h 707781"/>
                <a:gd name="connsiteX21" fmla="*/ 54971 w 328279"/>
                <a:gd name="connsiteY21" fmla="*/ 229269 h 707781"/>
                <a:gd name="connsiteX22" fmla="*/ 104962 w 328279"/>
                <a:gd name="connsiteY22" fmla="*/ 427790 h 707781"/>
                <a:gd name="connsiteX23" fmla="*/ 92509 w 328279"/>
                <a:gd name="connsiteY23" fmla="*/ 677385 h 707781"/>
                <a:gd name="connsiteX24" fmla="*/ 120122 w 328279"/>
                <a:gd name="connsiteY24" fmla="*/ 707704 h 707781"/>
                <a:gd name="connsiteX25" fmla="*/ 151525 w 328279"/>
                <a:gd name="connsiteY25" fmla="*/ 674497 h 707781"/>
                <a:gd name="connsiteX26" fmla="*/ 165421 w 328279"/>
                <a:gd name="connsiteY26" fmla="*/ 548707 h 707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328279" h="707781">
                  <a:moveTo>
                    <a:pt x="165421" y="548707"/>
                  </a:moveTo>
                  <a:cubicBezTo>
                    <a:pt x="166504" y="520553"/>
                    <a:pt x="166684" y="492219"/>
                    <a:pt x="177332" y="465689"/>
                  </a:cubicBezTo>
                  <a:cubicBezTo>
                    <a:pt x="184010" y="449086"/>
                    <a:pt x="196462" y="437355"/>
                    <a:pt x="215593" y="437355"/>
                  </a:cubicBezTo>
                  <a:cubicBezTo>
                    <a:pt x="235806" y="437355"/>
                    <a:pt x="241220" y="453237"/>
                    <a:pt x="246093" y="468938"/>
                  </a:cubicBezTo>
                  <a:cubicBezTo>
                    <a:pt x="247176" y="472547"/>
                    <a:pt x="248258" y="476157"/>
                    <a:pt x="249161" y="479766"/>
                  </a:cubicBezTo>
                  <a:cubicBezTo>
                    <a:pt x="258545" y="514417"/>
                    <a:pt x="261974" y="549790"/>
                    <a:pt x="264862" y="585343"/>
                  </a:cubicBezTo>
                  <a:cubicBezTo>
                    <a:pt x="267389" y="615302"/>
                    <a:pt x="268652" y="645260"/>
                    <a:pt x="275149" y="674678"/>
                  </a:cubicBezTo>
                  <a:cubicBezTo>
                    <a:pt x="279480" y="693988"/>
                    <a:pt x="289948" y="703554"/>
                    <a:pt x="304566" y="702470"/>
                  </a:cubicBezTo>
                  <a:cubicBezTo>
                    <a:pt x="317741" y="701568"/>
                    <a:pt x="324418" y="692544"/>
                    <a:pt x="326764" y="671249"/>
                  </a:cubicBezTo>
                  <a:cubicBezTo>
                    <a:pt x="327487" y="664752"/>
                    <a:pt x="327487" y="658074"/>
                    <a:pt x="327847" y="651577"/>
                  </a:cubicBezTo>
                  <a:cubicBezTo>
                    <a:pt x="330013" y="615663"/>
                    <a:pt x="323516" y="580471"/>
                    <a:pt x="320087" y="545098"/>
                  </a:cubicBezTo>
                  <a:cubicBezTo>
                    <a:pt x="311605" y="457207"/>
                    <a:pt x="298611" y="370219"/>
                    <a:pt x="281104" y="283772"/>
                  </a:cubicBezTo>
                  <a:cubicBezTo>
                    <a:pt x="276954" y="263017"/>
                    <a:pt x="273525" y="241722"/>
                    <a:pt x="263779" y="223133"/>
                  </a:cubicBezTo>
                  <a:cubicBezTo>
                    <a:pt x="258184" y="222952"/>
                    <a:pt x="255477" y="225659"/>
                    <a:pt x="252770" y="228186"/>
                  </a:cubicBezTo>
                  <a:cubicBezTo>
                    <a:pt x="232016" y="248399"/>
                    <a:pt x="206208" y="255979"/>
                    <a:pt x="178234" y="256520"/>
                  </a:cubicBezTo>
                  <a:cubicBezTo>
                    <a:pt x="134199" y="257423"/>
                    <a:pt x="73921" y="228547"/>
                    <a:pt x="71575" y="162854"/>
                  </a:cubicBezTo>
                  <a:cubicBezTo>
                    <a:pt x="70853" y="140115"/>
                    <a:pt x="67965" y="98786"/>
                    <a:pt x="64536" y="76588"/>
                  </a:cubicBezTo>
                  <a:cubicBezTo>
                    <a:pt x="62731" y="65398"/>
                    <a:pt x="58400" y="33635"/>
                    <a:pt x="52986" y="17032"/>
                  </a:cubicBezTo>
                  <a:cubicBezTo>
                    <a:pt x="48655" y="4218"/>
                    <a:pt x="30427" y="-4445"/>
                    <a:pt x="18696" y="2413"/>
                  </a:cubicBezTo>
                  <a:cubicBezTo>
                    <a:pt x="8048" y="8369"/>
                    <a:pt x="2995" y="18656"/>
                    <a:pt x="1370" y="30026"/>
                  </a:cubicBezTo>
                  <a:cubicBezTo>
                    <a:pt x="-1156" y="47893"/>
                    <a:pt x="-254" y="65398"/>
                    <a:pt x="4619" y="83085"/>
                  </a:cubicBezTo>
                  <a:cubicBezTo>
                    <a:pt x="18335" y="132896"/>
                    <a:pt x="36563" y="181082"/>
                    <a:pt x="54971" y="229269"/>
                  </a:cubicBezTo>
                  <a:cubicBezTo>
                    <a:pt x="79515" y="293517"/>
                    <a:pt x="98465" y="358849"/>
                    <a:pt x="104962" y="427790"/>
                  </a:cubicBezTo>
                  <a:cubicBezTo>
                    <a:pt x="109835" y="479585"/>
                    <a:pt x="97021" y="645621"/>
                    <a:pt x="92509" y="677385"/>
                  </a:cubicBezTo>
                  <a:cubicBezTo>
                    <a:pt x="89441" y="698500"/>
                    <a:pt x="98646" y="708787"/>
                    <a:pt x="120122" y="707704"/>
                  </a:cubicBezTo>
                  <a:cubicBezTo>
                    <a:pt x="130590" y="707163"/>
                    <a:pt x="145569" y="699403"/>
                    <a:pt x="151525" y="674497"/>
                  </a:cubicBezTo>
                  <a:cubicBezTo>
                    <a:pt x="161631" y="632988"/>
                    <a:pt x="163616" y="590938"/>
                    <a:pt x="165421" y="548707"/>
                  </a:cubicBezTo>
                  <a:close/>
                </a:path>
              </a:pathLst>
            </a:custGeom>
            <a:solidFill>
              <a:srgbClr val="FFFFFF"/>
            </a:solidFill>
            <a:ln w="1804" cap="flat">
              <a:noFill/>
              <a:prstDash val="solid"/>
              <a:miter/>
            </a:ln>
          </p:spPr>
          <p:txBody>
            <a:bodyPr rtlCol="0" anchor="ctr"/>
            <a:lstStyle/>
            <a:p>
              <a:endParaRPr lang="en-US"/>
            </a:p>
          </p:txBody>
        </p:sp>
        <p:sp>
          <p:nvSpPr>
            <p:cNvPr id="118" name="Freeform 1085">
              <a:extLst>
                <a:ext uri="{FF2B5EF4-FFF2-40B4-BE49-F238E27FC236}">
                  <a16:creationId xmlns:a16="http://schemas.microsoft.com/office/drawing/2014/main" id="{C62D45BB-0782-A557-03FE-5DA3419EADC1}"/>
                </a:ext>
              </a:extLst>
            </p:cNvPr>
            <p:cNvSpPr/>
            <p:nvPr/>
          </p:nvSpPr>
          <p:spPr>
            <a:xfrm>
              <a:off x="6034858" y="3480795"/>
              <a:ext cx="881885" cy="333681"/>
            </a:xfrm>
            <a:custGeom>
              <a:avLst/>
              <a:gdLst>
                <a:gd name="connsiteX0" fmla="*/ 541562 w 881885"/>
                <a:gd name="connsiteY0" fmla="*/ 300850 h 333681"/>
                <a:gd name="connsiteX1" fmla="*/ 620068 w 881885"/>
                <a:gd name="connsiteY1" fmla="*/ 282983 h 333681"/>
                <a:gd name="connsiteX2" fmla="*/ 740985 w 881885"/>
                <a:gd name="connsiteY2" fmla="*/ 197077 h 333681"/>
                <a:gd name="connsiteX3" fmla="*/ 786464 w 881885"/>
                <a:gd name="connsiteY3" fmla="*/ 186790 h 333681"/>
                <a:gd name="connsiteX4" fmla="*/ 821116 w 881885"/>
                <a:gd name="connsiteY4" fmla="*/ 198160 h 333681"/>
                <a:gd name="connsiteX5" fmla="*/ 862444 w 881885"/>
                <a:gd name="connsiteY5" fmla="*/ 197258 h 333681"/>
                <a:gd name="connsiteX6" fmla="*/ 868580 w 881885"/>
                <a:gd name="connsiteY6" fmla="*/ 138062 h 333681"/>
                <a:gd name="connsiteX7" fmla="*/ 807399 w 881885"/>
                <a:gd name="connsiteY7" fmla="*/ 118752 h 333681"/>
                <a:gd name="connsiteX8" fmla="*/ 710485 w 881885"/>
                <a:gd name="connsiteY8" fmla="*/ 143296 h 333681"/>
                <a:gd name="connsiteX9" fmla="*/ 642627 w 881885"/>
                <a:gd name="connsiteY9" fmla="*/ 187873 h 333681"/>
                <a:gd name="connsiteX10" fmla="*/ 566286 w 881885"/>
                <a:gd name="connsiteY10" fmla="*/ 201950 h 333681"/>
                <a:gd name="connsiteX11" fmla="*/ 646056 w 881885"/>
                <a:gd name="connsiteY11" fmla="*/ 92042 h 333681"/>
                <a:gd name="connsiteX12" fmla="*/ 697671 w 881885"/>
                <a:gd name="connsiteY12" fmla="*/ 61000 h 333681"/>
                <a:gd name="connsiteX13" fmla="*/ 755964 w 881885"/>
                <a:gd name="connsiteY13" fmla="*/ 50894 h 333681"/>
                <a:gd name="connsiteX14" fmla="*/ 780148 w 881885"/>
                <a:gd name="connsiteY14" fmla="*/ 44036 h 333681"/>
                <a:gd name="connsiteX15" fmla="*/ 784118 w 881885"/>
                <a:gd name="connsiteY15" fmla="*/ 6136 h 333681"/>
                <a:gd name="connsiteX16" fmla="*/ 760296 w 881885"/>
                <a:gd name="connsiteY16" fmla="*/ 0 h 333681"/>
                <a:gd name="connsiteX17" fmla="*/ 666991 w 881885"/>
                <a:gd name="connsiteY17" fmla="*/ 19130 h 333681"/>
                <a:gd name="connsiteX18" fmla="*/ 583973 w 881885"/>
                <a:gd name="connsiteY18" fmla="*/ 73453 h 333681"/>
                <a:gd name="connsiteX19" fmla="*/ 535245 w 881885"/>
                <a:gd name="connsiteY19" fmla="*/ 123986 h 333681"/>
                <a:gd name="connsiteX20" fmla="*/ 398807 w 881885"/>
                <a:gd name="connsiteY20" fmla="*/ 129580 h 333681"/>
                <a:gd name="connsiteX21" fmla="*/ 383286 w 881885"/>
                <a:gd name="connsiteY21" fmla="*/ 170548 h 333681"/>
                <a:gd name="connsiteX22" fmla="*/ 259301 w 881885"/>
                <a:gd name="connsiteY22" fmla="*/ 220539 h 333681"/>
                <a:gd name="connsiteX23" fmla="*/ 237463 w 881885"/>
                <a:gd name="connsiteY23" fmla="*/ 217651 h 333681"/>
                <a:gd name="connsiteX24" fmla="*/ 189277 w 881885"/>
                <a:gd name="connsiteY24" fmla="*/ 232450 h 333681"/>
                <a:gd name="connsiteX25" fmla="*/ 56810 w 881885"/>
                <a:gd name="connsiteY25" fmla="*/ 266199 h 333681"/>
                <a:gd name="connsiteX26" fmla="*/ 16203 w 881885"/>
                <a:gd name="connsiteY26" fmla="*/ 275945 h 333681"/>
                <a:gd name="connsiteX27" fmla="*/ 13496 w 881885"/>
                <a:gd name="connsiteY27" fmla="*/ 320882 h 333681"/>
                <a:gd name="connsiteX28" fmla="*/ 44898 w 881885"/>
                <a:gd name="connsiteY28" fmla="*/ 331711 h 333681"/>
                <a:gd name="connsiteX29" fmla="*/ 202271 w 881885"/>
                <a:gd name="connsiteY29" fmla="*/ 309332 h 333681"/>
                <a:gd name="connsiteX30" fmla="*/ 345567 w 881885"/>
                <a:gd name="connsiteY30" fmla="*/ 294533 h 333681"/>
                <a:gd name="connsiteX31" fmla="*/ 541562 w 881885"/>
                <a:gd name="connsiteY31" fmla="*/ 300850 h 3336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881885" h="333681">
                  <a:moveTo>
                    <a:pt x="541562" y="300850"/>
                  </a:moveTo>
                  <a:cubicBezTo>
                    <a:pt x="568452" y="300489"/>
                    <a:pt x="593719" y="293992"/>
                    <a:pt x="620068" y="282983"/>
                  </a:cubicBezTo>
                  <a:cubicBezTo>
                    <a:pt x="676737" y="259521"/>
                    <a:pt x="707237" y="234796"/>
                    <a:pt x="740985" y="197077"/>
                  </a:cubicBezTo>
                  <a:cubicBezTo>
                    <a:pt x="753438" y="183361"/>
                    <a:pt x="768417" y="178850"/>
                    <a:pt x="786464" y="186790"/>
                  </a:cubicBezTo>
                  <a:cubicBezTo>
                    <a:pt x="797654" y="191663"/>
                    <a:pt x="809385" y="194912"/>
                    <a:pt x="821116" y="198160"/>
                  </a:cubicBezTo>
                  <a:cubicBezTo>
                    <a:pt x="834831" y="201950"/>
                    <a:pt x="848728" y="203394"/>
                    <a:pt x="862444" y="197258"/>
                  </a:cubicBezTo>
                  <a:cubicBezTo>
                    <a:pt x="885364" y="186790"/>
                    <a:pt x="888793" y="152500"/>
                    <a:pt x="868580" y="138062"/>
                  </a:cubicBezTo>
                  <a:cubicBezTo>
                    <a:pt x="850352" y="125068"/>
                    <a:pt x="828515" y="122000"/>
                    <a:pt x="807399" y="118752"/>
                  </a:cubicBezTo>
                  <a:cubicBezTo>
                    <a:pt x="772026" y="113338"/>
                    <a:pt x="739180" y="116947"/>
                    <a:pt x="710485" y="143296"/>
                  </a:cubicBezTo>
                  <a:cubicBezTo>
                    <a:pt x="690633" y="161524"/>
                    <a:pt x="668254" y="177767"/>
                    <a:pt x="642627" y="187873"/>
                  </a:cubicBezTo>
                  <a:cubicBezTo>
                    <a:pt x="618804" y="197258"/>
                    <a:pt x="594801" y="207184"/>
                    <a:pt x="566286" y="201950"/>
                  </a:cubicBezTo>
                  <a:cubicBezTo>
                    <a:pt x="589929" y="161163"/>
                    <a:pt x="618985" y="127234"/>
                    <a:pt x="646056" y="92042"/>
                  </a:cubicBezTo>
                  <a:cubicBezTo>
                    <a:pt x="659411" y="74536"/>
                    <a:pt x="676737" y="64971"/>
                    <a:pt x="697671" y="61000"/>
                  </a:cubicBezTo>
                  <a:cubicBezTo>
                    <a:pt x="716982" y="57391"/>
                    <a:pt x="736473" y="54684"/>
                    <a:pt x="755964" y="50894"/>
                  </a:cubicBezTo>
                  <a:cubicBezTo>
                    <a:pt x="764266" y="49269"/>
                    <a:pt x="772749" y="47645"/>
                    <a:pt x="780148" y="44036"/>
                  </a:cubicBezTo>
                  <a:cubicBezTo>
                    <a:pt x="798015" y="35373"/>
                    <a:pt x="799278" y="19311"/>
                    <a:pt x="784118" y="6136"/>
                  </a:cubicBezTo>
                  <a:cubicBezTo>
                    <a:pt x="776900" y="0"/>
                    <a:pt x="768778" y="0"/>
                    <a:pt x="760296" y="0"/>
                  </a:cubicBezTo>
                  <a:cubicBezTo>
                    <a:pt x="727991" y="361"/>
                    <a:pt x="697852" y="11550"/>
                    <a:pt x="666991" y="19130"/>
                  </a:cubicBezTo>
                  <a:cubicBezTo>
                    <a:pt x="633062" y="27432"/>
                    <a:pt x="605630" y="45480"/>
                    <a:pt x="583973" y="73453"/>
                  </a:cubicBezTo>
                  <a:cubicBezTo>
                    <a:pt x="569716" y="92042"/>
                    <a:pt x="553292" y="108645"/>
                    <a:pt x="535245" y="123986"/>
                  </a:cubicBezTo>
                  <a:cubicBezTo>
                    <a:pt x="487419" y="164412"/>
                    <a:pt x="451325" y="166938"/>
                    <a:pt x="398807" y="129580"/>
                  </a:cubicBezTo>
                  <a:cubicBezTo>
                    <a:pt x="393212" y="144379"/>
                    <a:pt x="389242" y="157914"/>
                    <a:pt x="383286" y="170548"/>
                  </a:cubicBezTo>
                  <a:cubicBezTo>
                    <a:pt x="361449" y="218012"/>
                    <a:pt x="308029" y="239308"/>
                    <a:pt x="259301" y="220539"/>
                  </a:cubicBezTo>
                  <a:cubicBezTo>
                    <a:pt x="252082" y="217832"/>
                    <a:pt x="245224" y="215305"/>
                    <a:pt x="237463" y="217651"/>
                  </a:cubicBezTo>
                  <a:cubicBezTo>
                    <a:pt x="221401" y="222524"/>
                    <a:pt x="204798" y="225592"/>
                    <a:pt x="189277" y="232450"/>
                  </a:cubicBezTo>
                  <a:cubicBezTo>
                    <a:pt x="147046" y="251400"/>
                    <a:pt x="103191" y="263672"/>
                    <a:pt x="56810" y="266199"/>
                  </a:cubicBezTo>
                  <a:cubicBezTo>
                    <a:pt x="42732" y="266921"/>
                    <a:pt x="28655" y="268545"/>
                    <a:pt x="16203" y="275945"/>
                  </a:cubicBezTo>
                  <a:cubicBezTo>
                    <a:pt x="-4552" y="288216"/>
                    <a:pt x="-5274" y="306264"/>
                    <a:pt x="13496" y="320882"/>
                  </a:cubicBezTo>
                  <a:cubicBezTo>
                    <a:pt x="22880" y="328101"/>
                    <a:pt x="33528" y="330267"/>
                    <a:pt x="44898" y="331711"/>
                  </a:cubicBezTo>
                  <a:cubicBezTo>
                    <a:pt x="99401" y="338208"/>
                    <a:pt x="152280" y="328101"/>
                    <a:pt x="202271" y="309332"/>
                  </a:cubicBezTo>
                  <a:cubicBezTo>
                    <a:pt x="249736" y="291646"/>
                    <a:pt x="297020" y="287856"/>
                    <a:pt x="345567" y="294533"/>
                  </a:cubicBezTo>
                  <a:cubicBezTo>
                    <a:pt x="410899" y="303376"/>
                    <a:pt x="476230" y="301752"/>
                    <a:pt x="541562" y="300850"/>
                  </a:cubicBezTo>
                  <a:close/>
                </a:path>
              </a:pathLst>
            </a:custGeom>
            <a:solidFill>
              <a:srgbClr val="702E8B"/>
            </a:solidFill>
            <a:ln w="1804" cap="flat">
              <a:noFill/>
              <a:prstDash val="solid"/>
              <a:miter/>
            </a:ln>
          </p:spPr>
          <p:txBody>
            <a:bodyPr rtlCol="0" anchor="ctr"/>
            <a:lstStyle/>
            <a:p>
              <a:endParaRPr lang="en-US"/>
            </a:p>
          </p:txBody>
        </p:sp>
        <p:sp>
          <p:nvSpPr>
            <p:cNvPr id="119" name="Freeform 1086">
              <a:extLst>
                <a:ext uri="{FF2B5EF4-FFF2-40B4-BE49-F238E27FC236}">
                  <a16:creationId xmlns:a16="http://schemas.microsoft.com/office/drawing/2014/main" id="{551940EA-7AB1-E419-1017-82CC1AA43D24}"/>
                </a:ext>
              </a:extLst>
            </p:cNvPr>
            <p:cNvSpPr/>
            <p:nvPr/>
          </p:nvSpPr>
          <p:spPr>
            <a:xfrm>
              <a:off x="6238928" y="3508752"/>
              <a:ext cx="181170" cy="186284"/>
            </a:xfrm>
            <a:custGeom>
              <a:avLst/>
              <a:gdLst>
                <a:gd name="connsiteX0" fmla="*/ 28701 w 181170"/>
                <a:gd name="connsiteY0" fmla="*/ 163165 h 186284"/>
                <a:gd name="connsiteX1" fmla="*/ 104320 w 181170"/>
                <a:gd name="connsiteY1" fmla="*/ 184100 h 186284"/>
                <a:gd name="connsiteX2" fmla="*/ 180840 w 181170"/>
                <a:gd name="connsiteY2" fmla="*/ 74553 h 186284"/>
                <a:gd name="connsiteX3" fmla="*/ 56675 w 181170"/>
                <a:gd name="connsiteY3" fmla="*/ 3446 h 186284"/>
                <a:gd name="connsiteX4" fmla="*/ 28701 w 181170"/>
                <a:gd name="connsiteY4" fmla="*/ 163165 h 186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1170" h="186284">
                  <a:moveTo>
                    <a:pt x="28701" y="163165"/>
                  </a:moveTo>
                  <a:cubicBezTo>
                    <a:pt x="49636" y="181032"/>
                    <a:pt x="76165" y="190958"/>
                    <a:pt x="104320" y="184100"/>
                  </a:cubicBezTo>
                  <a:cubicBezTo>
                    <a:pt x="155574" y="171467"/>
                    <a:pt x="184630" y="134651"/>
                    <a:pt x="180840" y="74553"/>
                  </a:cubicBezTo>
                  <a:cubicBezTo>
                    <a:pt x="181202" y="11748"/>
                    <a:pt x="97461" y="-9007"/>
                    <a:pt x="56675" y="3446"/>
                  </a:cubicBezTo>
                  <a:cubicBezTo>
                    <a:pt x="7585" y="18426"/>
                    <a:pt x="-27246" y="115520"/>
                    <a:pt x="28701" y="163165"/>
                  </a:cubicBezTo>
                  <a:close/>
                </a:path>
              </a:pathLst>
            </a:custGeom>
            <a:solidFill>
              <a:schemeClr val="bg1"/>
            </a:solidFill>
            <a:ln w="1804" cap="flat">
              <a:noFill/>
              <a:prstDash val="solid"/>
              <a:miter/>
            </a:ln>
          </p:spPr>
          <p:txBody>
            <a:bodyPr rtlCol="0" anchor="ctr"/>
            <a:lstStyle/>
            <a:p>
              <a:endParaRPr lang="en-US"/>
            </a:p>
          </p:txBody>
        </p:sp>
        <p:sp>
          <p:nvSpPr>
            <p:cNvPr id="120" name="Freeform 1087">
              <a:extLst>
                <a:ext uri="{FF2B5EF4-FFF2-40B4-BE49-F238E27FC236}">
                  <a16:creationId xmlns:a16="http://schemas.microsoft.com/office/drawing/2014/main" id="{C172E1FB-552D-678C-7B2F-9384AB1260D4}"/>
                </a:ext>
              </a:extLst>
            </p:cNvPr>
            <p:cNvSpPr/>
            <p:nvPr/>
          </p:nvSpPr>
          <p:spPr>
            <a:xfrm>
              <a:off x="6558279" y="3974696"/>
              <a:ext cx="80043" cy="85781"/>
            </a:xfrm>
            <a:custGeom>
              <a:avLst/>
              <a:gdLst>
                <a:gd name="connsiteX0" fmla="*/ 10742 w 80043"/>
                <a:gd name="connsiteY0" fmla="*/ 46258 h 85781"/>
                <a:gd name="connsiteX1" fmla="*/ 80044 w 80043"/>
                <a:gd name="connsiteY1" fmla="*/ 85781 h 85781"/>
                <a:gd name="connsiteX2" fmla="*/ 74088 w 80043"/>
                <a:gd name="connsiteY2" fmla="*/ 55281 h 85781"/>
                <a:gd name="connsiteX3" fmla="*/ 36549 w 80043"/>
                <a:gd name="connsiteY3" fmla="*/ 4929 h 85781"/>
                <a:gd name="connsiteX4" fmla="*/ 996 w 80043"/>
                <a:gd name="connsiteY4" fmla="*/ 8358 h 85781"/>
                <a:gd name="connsiteX5" fmla="*/ 10742 w 80043"/>
                <a:gd name="connsiteY5" fmla="*/ 46258 h 85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0043" h="85781">
                  <a:moveTo>
                    <a:pt x="10742" y="46258"/>
                  </a:moveTo>
                  <a:cubicBezTo>
                    <a:pt x="40159" y="51672"/>
                    <a:pt x="58206" y="60515"/>
                    <a:pt x="80044" y="85781"/>
                  </a:cubicBezTo>
                  <a:cubicBezTo>
                    <a:pt x="77337" y="71524"/>
                    <a:pt x="75893" y="63222"/>
                    <a:pt x="74088" y="55281"/>
                  </a:cubicBezTo>
                  <a:cubicBezTo>
                    <a:pt x="69396" y="32722"/>
                    <a:pt x="54056" y="17743"/>
                    <a:pt x="36549" y="4929"/>
                  </a:cubicBezTo>
                  <a:cubicBezTo>
                    <a:pt x="25360" y="-3373"/>
                    <a:pt x="6410" y="-485"/>
                    <a:pt x="996" y="8358"/>
                  </a:cubicBezTo>
                  <a:cubicBezTo>
                    <a:pt x="-2433" y="14675"/>
                    <a:pt x="3523" y="44814"/>
                    <a:pt x="10742" y="46258"/>
                  </a:cubicBezTo>
                  <a:close/>
                </a:path>
              </a:pathLst>
            </a:custGeom>
            <a:solidFill>
              <a:srgbClr val="FFFFFF"/>
            </a:solidFill>
            <a:ln w="1804" cap="flat">
              <a:noFill/>
              <a:prstDash val="solid"/>
              <a:miter/>
            </a:ln>
          </p:spPr>
          <p:txBody>
            <a:bodyPr rtlCol="0" anchor="ctr"/>
            <a:lstStyle/>
            <a:p>
              <a:endParaRPr lang="en-US"/>
            </a:p>
          </p:txBody>
        </p:sp>
        <p:sp>
          <p:nvSpPr>
            <p:cNvPr id="121" name="Freeform 1088">
              <a:extLst>
                <a:ext uri="{FF2B5EF4-FFF2-40B4-BE49-F238E27FC236}">
                  <a16:creationId xmlns:a16="http://schemas.microsoft.com/office/drawing/2014/main" id="{CC15C896-E656-2426-0DA0-19443281E1F5}"/>
                </a:ext>
              </a:extLst>
            </p:cNvPr>
            <p:cNvSpPr/>
            <p:nvPr/>
          </p:nvSpPr>
          <p:spPr>
            <a:xfrm>
              <a:off x="6735100" y="3964674"/>
              <a:ext cx="347124" cy="715066"/>
            </a:xfrm>
            <a:custGeom>
              <a:avLst/>
              <a:gdLst>
                <a:gd name="connsiteX0" fmla="*/ 192702 w 347124"/>
                <a:gd name="connsiteY0" fmla="*/ 204087 h 715066"/>
                <a:gd name="connsiteX1" fmla="*/ 107518 w 347124"/>
                <a:gd name="connsiteY1" fmla="*/ 118542 h 715066"/>
                <a:gd name="connsiteX2" fmla="*/ 62220 w 347124"/>
                <a:gd name="connsiteY2" fmla="*/ 18019 h 715066"/>
                <a:gd name="connsiteX3" fmla="*/ 39480 w 347124"/>
                <a:gd name="connsiteY3" fmla="*/ 693 h 715066"/>
                <a:gd name="connsiteX4" fmla="*/ 1761 w 347124"/>
                <a:gd name="connsiteY4" fmla="*/ 37329 h 715066"/>
                <a:gd name="connsiteX5" fmla="*/ 13853 w 347124"/>
                <a:gd name="connsiteY5" fmla="*/ 65844 h 715066"/>
                <a:gd name="connsiteX6" fmla="*/ 90012 w 347124"/>
                <a:gd name="connsiteY6" fmla="*/ 193800 h 715066"/>
                <a:gd name="connsiteX7" fmla="*/ 157871 w 347124"/>
                <a:gd name="connsiteY7" fmla="*/ 341608 h 715066"/>
                <a:gd name="connsiteX8" fmla="*/ 147403 w 347124"/>
                <a:gd name="connsiteY8" fmla="*/ 402428 h 715066"/>
                <a:gd name="connsiteX9" fmla="*/ 100119 w 347124"/>
                <a:gd name="connsiteY9" fmla="*/ 446463 h 715066"/>
                <a:gd name="connsiteX10" fmla="*/ 81710 w 347124"/>
                <a:gd name="connsiteY10" fmla="*/ 500425 h 715066"/>
                <a:gd name="connsiteX11" fmla="*/ 132965 w 347124"/>
                <a:gd name="connsiteY11" fmla="*/ 615387 h 715066"/>
                <a:gd name="connsiteX12" fmla="*/ 151193 w 347124"/>
                <a:gd name="connsiteY12" fmla="*/ 640111 h 715066"/>
                <a:gd name="connsiteX13" fmla="*/ 168518 w 347124"/>
                <a:gd name="connsiteY13" fmla="*/ 647511 h 715066"/>
                <a:gd name="connsiteX14" fmla="*/ 183498 w 347124"/>
                <a:gd name="connsiteY14" fmla="*/ 620620 h 715066"/>
                <a:gd name="connsiteX15" fmla="*/ 150652 w 347124"/>
                <a:gd name="connsiteY15" fmla="*/ 533813 h 715066"/>
                <a:gd name="connsiteX16" fmla="*/ 153900 w 347124"/>
                <a:gd name="connsiteY16" fmla="*/ 493928 h 715066"/>
                <a:gd name="connsiteX17" fmla="*/ 229879 w 347124"/>
                <a:gd name="connsiteY17" fmla="*/ 428596 h 715066"/>
                <a:gd name="connsiteX18" fmla="*/ 271569 w 347124"/>
                <a:gd name="connsiteY18" fmla="*/ 455126 h 715066"/>
                <a:gd name="connsiteX19" fmla="*/ 279149 w 347124"/>
                <a:gd name="connsiteY19" fmla="*/ 652023 h 715066"/>
                <a:gd name="connsiteX20" fmla="*/ 282217 w 347124"/>
                <a:gd name="connsiteY20" fmla="*/ 696961 h 715066"/>
                <a:gd name="connsiteX21" fmla="*/ 310010 w 347124"/>
                <a:gd name="connsiteY21" fmla="*/ 714827 h 715066"/>
                <a:gd name="connsiteX22" fmla="*/ 336178 w 347124"/>
                <a:gd name="connsiteY22" fmla="*/ 676928 h 715066"/>
                <a:gd name="connsiteX23" fmla="*/ 345563 w 347124"/>
                <a:gd name="connsiteY23" fmla="*/ 401705 h 715066"/>
                <a:gd name="connsiteX24" fmla="*/ 299903 w 347124"/>
                <a:gd name="connsiteY24" fmla="*/ 151749 h 715066"/>
                <a:gd name="connsiteX25" fmla="*/ 192702 w 347124"/>
                <a:gd name="connsiteY25" fmla="*/ 204087 h 715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47124" h="715066">
                  <a:moveTo>
                    <a:pt x="192702" y="204087"/>
                  </a:moveTo>
                  <a:cubicBezTo>
                    <a:pt x="150652" y="200477"/>
                    <a:pt x="110225" y="168534"/>
                    <a:pt x="107518" y="118542"/>
                  </a:cubicBezTo>
                  <a:cubicBezTo>
                    <a:pt x="105353" y="78116"/>
                    <a:pt x="83876" y="48338"/>
                    <a:pt x="62220" y="18019"/>
                  </a:cubicBezTo>
                  <a:cubicBezTo>
                    <a:pt x="55542" y="8814"/>
                    <a:pt x="51210" y="2498"/>
                    <a:pt x="39480" y="693"/>
                  </a:cubicBezTo>
                  <a:cubicBezTo>
                    <a:pt x="13853" y="-3638"/>
                    <a:pt x="-6180" y="12785"/>
                    <a:pt x="1761" y="37329"/>
                  </a:cubicBezTo>
                  <a:cubicBezTo>
                    <a:pt x="5009" y="47075"/>
                    <a:pt x="9702" y="56460"/>
                    <a:pt x="13853" y="65844"/>
                  </a:cubicBezTo>
                  <a:cubicBezTo>
                    <a:pt x="34246" y="111504"/>
                    <a:pt x="65829" y="150486"/>
                    <a:pt x="90012" y="193800"/>
                  </a:cubicBezTo>
                  <a:cubicBezTo>
                    <a:pt x="116542" y="241265"/>
                    <a:pt x="142711" y="288909"/>
                    <a:pt x="157871" y="341608"/>
                  </a:cubicBezTo>
                  <a:cubicBezTo>
                    <a:pt x="164187" y="363265"/>
                    <a:pt x="163285" y="385102"/>
                    <a:pt x="147403" y="402428"/>
                  </a:cubicBezTo>
                  <a:cubicBezTo>
                    <a:pt x="132965" y="418309"/>
                    <a:pt x="117444" y="433830"/>
                    <a:pt x="100119" y="446463"/>
                  </a:cubicBezTo>
                  <a:cubicBezTo>
                    <a:pt x="80267" y="460901"/>
                    <a:pt x="76657" y="478046"/>
                    <a:pt x="81710" y="500425"/>
                  </a:cubicBezTo>
                  <a:cubicBezTo>
                    <a:pt x="90915" y="542295"/>
                    <a:pt x="112752" y="578570"/>
                    <a:pt x="132965" y="615387"/>
                  </a:cubicBezTo>
                  <a:cubicBezTo>
                    <a:pt x="137838" y="624410"/>
                    <a:pt x="143433" y="633253"/>
                    <a:pt x="151193" y="640111"/>
                  </a:cubicBezTo>
                  <a:cubicBezTo>
                    <a:pt x="156246" y="644623"/>
                    <a:pt x="161119" y="648594"/>
                    <a:pt x="168518" y="647511"/>
                  </a:cubicBezTo>
                  <a:cubicBezTo>
                    <a:pt x="182956" y="645706"/>
                    <a:pt x="189092" y="637043"/>
                    <a:pt x="183498" y="620620"/>
                  </a:cubicBezTo>
                  <a:cubicBezTo>
                    <a:pt x="173572" y="591383"/>
                    <a:pt x="162743" y="562327"/>
                    <a:pt x="150652" y="533813"/>
                  </a:cubicBezTo>
                  <a:cubicBezTo>
                    <a:pt x="144335" y="519013"/>
                    <a:pt x="145057" y="504575"/>
                    <a:pt x="153900" y="493928"/>
                  </a:cubicBezTo>
                  <a:cubicBezTo>
                    <a:pt x="175376" y="468120"/>
                    <a:pt x="197214" y="441771"/>
                    <a:pt x="229879" y="428596"/>
                  </a:cubicBezTo>
                  <a:cubicBezTo>
                    <a:pt x="258214" y="417226"/>
                    <a:pt x="270667" y="425348"/>
                    <a:pt x="271569" y="455126"/>
                  </a:cubicBezTo>
                  <a:cubicBezTo>
                    <a:pt x="273735" y="520818"/>
                    <a:pt x="276442" y="586330"/>
                    <a:pt x="279149" y="652023"/>
                  </a:cubicBezTo>
                  <a:cubicBezTo>
                    <a:pt x="279690" y="667002"/>
                    <a:pt x="280412" y="681981"/>
                    <a:pt x="282217" y="696961"/>
                  </a:cubicBezTo>
                  <a:cubicBezTo>
                    <a:pt x="284022" y="712662"/>
                    <a:pt x="294489" y="716091"/>
                    <a:pt x="310010" y="714827"/>
                  </a:cubicBezTo>
                  <a:cubicBezTo>
                    <a:pt x="332569" y="713023"/>
                    <a:pt x="334193" y="706165"/>
                    <a:pt x="336178" y="676928"/>
                  </a:cubicBezTo>
                  <a:cubicBezTo>
                    <a:pt x="342315" y="585248"/>
                    <a:pt x="350616" y="493928"/>
                    <a:pt x="345563" y="401705"/>
                  </a:cubicBezTo>
                  <a:cubicBezTo>
                    <a:pt x="341592" y="328073"/>
                    <a:pt x="307664" y="163300"/>
                    <a:pt x="299903" y="151749"/>
                  </a:cubicBezTo>
                  <a:cubicBezTo>
                    <a:pt x="257853" y="204809"/>
                    <a:pt x="245761" y="208599"/>
                    <a:pt x="192702" y="204087"/>
                  </a:cubicBezTo>
                  <a:close/>
                </a:path>
              </a:pathLst>
            </a:custGeom>
            <a:solidFill>
              <a:srgbClr val="FFFFFF"/>
            </a:solidFill>
            <a:ln w="1804" cap="flat">
              <a:noFill/>
              <a:prstDash val="solid"/>
              <a:miter/>
            </a:ln>
          </p:spPr>
          <p:txBody>
            <a:bodyPr rtlCol="0" anchor="ctr"/>
            <a:lstStyle/>
            <a:p>
              <a:endParaRPr lang="en-US"/>
            </a:p>
          </p:txBody>
        </p:sp>
        <p:sp>
          <p:nvSpPr>
            <p:cNvPr id="122" name="Freeform 1089">
              <a:extLst>
                <a:ext uri="{FF2B5EF4-FFF2-40B4-BE49-F238E27FC236}">
                  <a16:creationId xmlns:a16="http://schemas.microsoft.com/office/drawing/2014/main" id="{93E08077-C9FC-7EC5-C83C-613DB2EA68F9}"/>
                </a:ext>
              </a:extLst>
            </p:cNvPr>
            <p:cNvSpPr/>
            <p:nvPr/>
          </p:nvSpPr>
          <p:spPr>
            <a:xfrm>
              <a:off x="6939156" y="3922901"/>
              <a:ext cx="76717" cy="70800"/>
            </a:xfrm>
            <a:custGeom>
              <a:avLst/>
              <a:gdLst>
                <a:gd name="connsiteX0" fmla="*/ 15717 w 76717"/>
                <a:gd name="connsiteY0" fmla="*/ 40482 h 70800"/>
                <a:gd name="connsiteX1" fmla="*/ 76717 w 76717"/>
                <a:gd name="connsiteY1" fmla="*/ 70801 h 70800"/>
                <a:gd name="connsiteX2" fmla="*/ 35209 w 76717"/>
                <a:gd name="connsiteY2" fmla="*/ 3665 h 70800"/>
                <a:gd name="connsiteX3" fmla="*/ 377 w 76717"/>
                <a:gd name="connsiteY3" fmla="*/ 11064 h 70800"/>
                <a:gd name="connsiteX4" fmla="*/ 15717 w 76717"/>
                <a:gd name="connsiteY4" fmla="*/ 40482 h 708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6717" h="70800">
                  <a:moveTo>
                    <a:pt x="15717" y="40482"/>
                  </a:moveTo>
                  <a:cubicBezTo>
                    <a:pt x="34126" y="41384"/>
                    <a:pt x="62280" y="58348"/>
                    <a:pt x="76717" y="70801"/>
                  </a:cubicBezTo>
                  <a:cubicBezTo>
                    <a:pt x="68777" y="44271"/>
                    <a:pt x="55963" y="13952"/>
                    <a:pt x="35209" y="3665"/>
                  </a:cubicBezTo>
                  <a:cubicBezTo>
                    <a:pt x="24561" y="-1569"/>
                    <a:pt x="2182" y="-2832"/>
                    <a:pt x="377" y="11064"/>
                  </a:cubicBezTo>
                  <a:cubicBezTo>
                    <a:pt x="-1969" y="19907"/>
                    <a:pt x="7055" y="39940"/>
                    <a:pt x="15717" y="40482"/>
                  </a:cubicBezTo>
                  <a:close/>
                </a:path>
              </a:pathLst>
            </a:custGeom>
            <a:solidFill>
              <a:srgbClr val="FFFFFF"/>
            </a:solidFill>
            <a:ln w="1804" cap="flat">
              <a:noFill/>
              <a:prstDash val="solid"/>
              <a:miter/>
            </a:ln>
          </p:spPr>
          <p:txBody>
            <a:bodyPr rtlCol="0" anchor="ctr"/>
            <a:lstStyle/>
            <a:p>
              <a:endParaRPr lang="en-US"/>
            </a:p>
          </p:txBody>
        </p:sp>
        <p:sp>
          <p:nvSpPr>
            <p:cNvPr id="123" name="Freeform 1090">
              <a:extLst>
                <a:ext uri="{FF2B5EF4-FFF2-40B4-BE49-F238E27FC236}">
                  <a16:creationId xmlns:a16="http://schemas.microsoft.com/office/drawing/2014/main" id="{5211DAEB-711D-A01A-C620-85A61B6B2650}"/>
                </a:ext>
              </a:extLst>
            </p:cNvPr>
            <p:cNvSpPr/>
            <p:nvPr/>
          </p:nvSpPr>
          <p:spPr>
            <a:xfrm>
              <a:off x="6855004" y="3977551"/>
              <a:ext cx="175663" cy="181687"/>
            </a:xfrm>
            <a:custGeom>
              <a:avLst/>
              <a:gdLst>
                <a:gd name="connsiteX0" fmla="*/ 5120 w 175663"/>
                <a:gd name="connsiteY0" fmla="*/ 66322 h 181687"/>
                <a:gd name="connsiteX1" fmla="*/ 96621 w 175663"/>
                <a:gd name="connsiteY1" fmla="*/ 181645 h 181687"/>
                <a:gd name="connsiteX2" fmla="*/ 159245 w 175663"/>
                <a:gd name="connsiteY2" fmla="*/ 143204 h 181687"/>
                <a:gd name="connsiteX3" fmla="*/ 152748 w 175663"/>
                <a:gd name="connsiteY3" fmla="*/ 28423 h 181687"/>
                <a:gd name="connsiteX4" fmla="*/ 65759 w 175663"/>
                <a:gd name="connsiteY4" fmla="*/ 7488 h 181687"/>
                <a:gd name="connsiteX5" fmla="*/ 5120 w 175663"/>
                <a:gd name="connsiteY5" fmla="*/ 66322 h 1816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5663" h="181687">
                  <a:moveTo>
                    <a:pt x="5120" y="66322"/>
                  </a:moveTo>
                  <a:cubicBezTo>
                    <a:pt x="-12747" y="115411"/>
                    <a:pt x="15768" y="181104"/>
                    <a:pt x="96621" y="181645"/>
                  </a:cubicBezTo>
                  <a:cubicBezTo>
                    <a:pt x="122609" y="182547"/>
                    <a:pt x="144085" y="169012"/>
                    <a:pt x="159245" y="143204"/>
                  </a:cubicBezTo>
                  <a:cubicBezTo>
                    <a:pt x="182706" y="103319"/>
                    <a:pt x="181443" y="65420"/>
                    <a:pt x="152748" y="28423"/>
                  </a:cubicBezTo>
                  <a:cubicBezTo>
                    <a:pt x="130730" y="-92"/>
                    <a:pt x="98786" y="-7311"/>
                    <a:pt x="65759" y="7488"/>
                  </a:cubicBezTo>
                  <a:cubicBezTo>
                    <a:pt x="38147" y="19940"/>
                    <a:pt x="15588" y="37807"/>
                    <a:pt x="5120" y="66322"/>
                  </a:cubicBezTo>
                  <a:close/>
                </a:path>
              </a:pathLst>
            </a:custGeom>
            <a:solidFill>
              <a:srgbClr val="FFFFFF"/>
            </a:solidFill>
            <a:ln w="1804" cap="flat">
              <a:noFill/>
              <a:prstDash val="solid"/>
              <a:miter/>
            </a:ln>
          </p:spPr>
          <p:txBody>
            <a:bodyPr rtlCol="0" anchor="ctr"/>
            <a:lstStyle/>
            <a:p>
              <a:endParaRPr lang="en-US"/>
            </a:p>
          </p:txBody>
        </p:sp>
        <p:sp>
          <p:nvSpPr>
            <p:cNvPr id="124" name="Freeform 1091">
              <a:extLst>
                <a:ext uri="{FF2B5EF4-FFF2-40B4-BE49-F238E27FC236}">
                  <a16:creationId xmlns:a16="http://schemas.microsoft.com/office/drawing/2014/main" id="{0A77F935-9C3A-4EE5-1AE2-00705493BE1E}"/>
                </a:ext>
              </a:extLst>
            </p:cNvPr>
            <p:cNvSpPr/>
            <p:nvPr/>
          </p:nvSpPr>
          <p:spPr>
            <a:xfrm>
              <a:off x="6057940" y="3947359"/>
              <a:ext cx="61299" cy="98680"/>
            </a:xfrm>
            <a:custGeom>
              <a:avLst/>
              <a:gdLst>
                <a:gd name="connsiteX0" fmla="*/ 26148 w 61299"/>
                <a:gd name="connsiteY0" fmla="*/ 98680 h 98680"/>
                <a:gd name="connsiteX1" fmla="*/ 57911 w 61299"/>
                <a:gd name="connsiteY1" fmla="*/ 40207 h 98680"/>
                <a:gd name="connsiteX2" fmla="*/ 46000 w 61299"/>
                <a:gd name="connsiteY2" fmla="*/ 4473 h 98680"/>
                <a:gd name="connsiteX3" fmla="*/ 10447 w 61299"/>
                <a:gd name="connsiteY3" fmla="*/ 9707 h 98680"/>
                <a:gd name="connsiteX4" fmla="*/ 7379 w 61299"/>
                <a:gd name="connsiteY4" fmla="*/ 40929 h 98680"/>
                <a:gd name="connsiteX5" fmla="*/ 26148 w 61299"/>
                <a:gd name="connsiteY5" fmla="*/ 98680 h 98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1299" h="98680">
                  <a:moveTo>
                    <a:pt x="26148" y="98680"/>
                  </a:moveTo>
                  <a:cubicBezTo>
                    <a:pt x="40766" y="84604"/>
                    <a:pt x="49971" y="55728"/>
                    <a:pt x="57911" y="40207"/>
                  </a:cubicBezTo>
                  <a:cubicBezTo>
                    <a:pt x="65311" y="25769"/>
                    <a:pt x="60257" y="13316"/>
                    <a:pt x="46000" y="4473"/>
                  </a:cubicBezTo>
                  <a:cubicBezTo>
                    <a:pt x="33908" y="-2926"/>
                    <a:pt x="20914" y="-1121"/>
                    <a:pt x="10447" y="9707"/>
                  </a:cubicBezTo>
                  <a:cubicBezTo>
                    <a:pt x="-2728" y="23423"/>
                    <a:pt x="-3089" y="28476"/>
                    <a:pt x="7379" y="40929"/>
                  </a:cubicBezTo>
                  <a:cubicBezTo>
                    <a:pt x="17124" y="52479"/>
                    <a:pt x="29035" y="80092"/>
                    <a:pt x="26148" y="98680"/>
                  </a:cubicBezTo>
                  <a:close/>
                </a:path>
              </a:pathLst>
            </a:custGeom>
            <a:solidFill>
              <a:srgbClr val="FFFFFF"/>
            </a:solidFill>
            <a:ln w="1804" cap="flat">
              <a:noFill/>
              <a:prstDash val="solid"/>
              <a:miter/>
            </a:ln>
          </p:spPr>
          <p:txBody>
            <a:bodyPr rtlCol="0" anchor="ctr"/>
            <a:lstStyle/>
            <a:p>
              <a:endParaRPr lang="en-US"/>
            </a:p>
          </p:txBody>
        </p:sp>
        <p:sp>
          <p:nvSpPr>
            <p:cNvPr id="125" name="Freeform 1092">
              <a:extLst>
                <a:ext uri="{FF2B5EF4-FFF2-40B4-BE49-F238E27FC236}">
                  <a16:creationId xmlns:a16="http://schemas.microsoft.com/office/drawing/2014/main" id="{2898DD3D-1343-B42E-FE41-8F6BAB779BC5}"/>
                </a:ext>
              </a:extLst>
            </p:cNvPr>
            <p:cNvSpPr/>
            <p:nvPr/>
          </p:nvSpPr>
          <p:spPr>
            <a:xfrm>
              <a:off x="5692628" y="4048137"/>
              <a:ext cx="537762" cy="641366"/>
            </a:xfrm>
            <a:custGeom>
              <a:avLst/>
              <a:gdLst>
                <a:gd name="connsiteX0" fmla="*/ 16435 w 537762"/>
                <a:gd name="connsiteY0" fmla="*/ 520373 h 641366"/>
                <a:gd name="connsiteX1" fmla="*/ 57944 w 537762"/>
                <a:gd name="connsiteY1" fmla="*/ 525247 h 641366"/>
                <a:gd name="connsiteX2" fmla="*/ 137714 w 537762"/>
                <a:gd name="connsiteY2" fmla="*/ 509365 h 641366"/>
                <a:gd name="connsiteX3" fmla="*/ 189329 w 537762"/>
                <a:gd name="connsiteY3" fmla="*/ 467314 h 641366"/>
                <a:gd name="connsiteX4" fmla="*/ 213152 w 537762"/>
                <a:gd name="connsiteY4" fmla="*/ 401441 h 641366"/>
                <a:gd name="connsiteX5" fmla="*/ 239140 w 537762"/>
                <a:gd name="connsiteY5" fmla="*/ 383575 h 641366"/>
                <a:gd name="connsiteX6" fmla="*/ 263143 w 537762"/>
                <a:gd name="connsiteY6" fmla="*/ 399998 h 641366"/>
                <a:gd name="connsiteX7" fmla="*/ 277400 w 537762"/>
                <a:gd name="connsiteY7" fmla="*/ 448365 h 641366"/>
                <a:gd name="connsiteX8" fmla="*/ 285702 w 537762"/>
                <a:gd name="connsiteY8" fmla="*/ 599963 h 641366"/>
                <a:gd name="connsiteX9" fmla="*/ 326489 w 537762"/>
                <a:gd name="connsiteY9" fmla="*/ 641291 h 641366"/>
                <a:gd name="connsiteX10" fmla="*/ 349950 w 537762"/>
                <a:gd name="connsiteY10" fmla="*/ 614220 h 641366"/>
                <a:gd name="connsiteX11" fmla="*/ 349950 w 537762"/>
                <a:gd name="connsiteY11" fmla="*/ 484820 h 641366"/>
                <a:gd name="connsiteX12" fmla="*/ 341468 w 537762"/>
                <a:gd name="connsiteY12" fmla="*/ 282690 h 641366"/>
                <a:gd name="connsiteX13" fmla="*/ 382255 w 537762"/>
                <a:gd name="connsiteY13" fmla="*/ 197326 h 641366"/>
                <a:gd name="connsiteX14" fmla="*/ 505699 w 537762"/>
                <a:gd name="connsiteY14" fmla="*/ 78754 h 641366"/>
                <a:gd name="connsiteX15" fmla="*/ 534936 w 537762"/>
                <a:gd name="connsiteY15" fmla="*/ 34358 h 641366"/>
                <a:gd name="connsiteX16" fmla="*/ 528078 w 537762"/>
                <a:gd name="connsiteY16" fmla="*/ 3858 h 641366"/>
                <a:gd name="connsiteX17" fmla="*/ 499744 w 537762"/>
                <a:gd name="connsiteY17" fmla="*/ 7106 h 641366"/>
                <a:gd name="connsiteX18" fmla="*/ 482960 w 537762"/>
                <a:gd name="connsiteY18" fmla="*/ 22086 h 641366"/>
                <a:gd name="connsiteX19" fmla="*/ 411311 w 537762"/>
                <a:gd name="connsiteY19" fmla="*/ 89222 h 641366"/>
                <a:gd name="connsiteX20" fmla="*/ 354282 w 537762"/>
                <a:gd name="connsiteY20" fmla="*/ 104021 h 641366"/>
                <a:gd name="connsiteX21" fmla="*/ 320894 w 537762"/>
                <a:gd name="connsiteY21" fmla="*/ 106367 h 641366"/>
                <a:gd name="connsiteX22" fmla="*/ 244373 w 537762"/>
                <a:gd name="connsiteY22" fmla="*/ 95899 h 641366"/>
                <a:gd name="connsiteX23" fmla="*/ 221814 w 537762"/>
                <a:gd name="connsiteY23" fmla="*/ 138311 h 641366"/>
                <a:gd name="connsiteX24" fmla="*/ 214776 w 537762"/>
                <a:gd name="connsiteY24" fmla="*/ 153651 h 641366"/>
                <a:gd name="connsiteX25" fmla="*/ 164243 w 537762"/>
                <a:gd name="connsiteY25" fmla="*/ 269696 h 641366"/>
                <a:gd name="connsiteX26" fmla="*/ 130134 w 537762"/>
                <a:gd name="connsiteY26" fmla="*/ 388267 h 641366"/>
                <a:gd name="connsiteX27" fmla="*/ 80142 w 537762"/>
                <a:gd name="connsiteY27" fmla="*/ 455042 h 641366"/>
                <a:gd name="connsiteX28" fmla="*/ 50906 w 537762"/>
                <a:gd name="connsiteY28" fmla="*/ 464968 h 641366"/>
                <a:gd name="connsiteX29" fmla="*/ 16074 w 537762"/>
                <a:gd name="connsiteY29" fmla="*/ 475797 h 641366"/>
                <a:gd name="connsiteX30" fmla="*/ 12 w 537762"/>
                <a:gd name="connsiteY30" fmla="*/ 499800 h 641366"/>
                <a:gd name="connsiteX31" fmla="*/ 16435 w 537762"/>
                <a:gd name="connsiteY31" fmla="*/ 520373 h 6413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537762" h="641366">
                  <a:moveTo>
                    <a:pt x="16435" y="520373"/>
                  </a:moveTo>
                  <a:cubicBezTo>
                    <a:pt x="29790" y="525788"/>
                    <a:pt x="43867" y="526149"/>
                    <a:pt x="57944" y="525247"/>
                  </a:cubicBezTo>
                  <a:cubicBezTo>
                    <a:pt x="85196" y="523442"/>
                    <a:pt x="111184" y="514779"/>
                    <a:pt x="137714" y="509365"/>
                  </a:cubicBezTo>
                  <a:cubicBezTo>
                    <a:pt x="163702" y="504131"/>
                    <a:pt x="178862" y="490234"/>
                    <a:pt x="189329" y="467314"/>
                  </a:cubicBezTo>
                  <a:cubicBezTo>
                    <a:pt x="199255" y="446018"/>
                    <a:pt x="204489" y="423098"/>
                    <a:pt x="213152" y="401441"/>
                  </a:cubicBezTo>
                  <a:cubicBezTo>
                    <a:pt x="217844" y="389530"/>
                    <a:pt x="226687" y="383575"/>
                    <a:pt x="239140" y="383575"/>
                  </a:cubicBezTo>
                  <a:cubicBezTo>
                    <a:pt x="250510" y="383575"/>
                    <a:pt x="258631" y="389711"/>
                    <a:pt x="263143" y="399998"/>
                  </a:cubicBezTo>
                  <a:cubicBezTo>
                    <a:pt x="269820" y="415519"/>
                    <a:pt x="275415" y="431220"/>
                    <a:pt x="277400" y="448365"/>
                  </a:cubicBezTo>
                  <a:cubicBezTo>
                    <a:pt x="283175" y="498717"/>
                    <a:pt x="282273" y="549430"/>
                    <a:pt x="285702" y="599963"/>
                  </a:cubicBezTo>
                  <a:cubicBezTo>
                    <a:pt x="287868" y="631545"/>
                    <a:pt x="295808" y="639847"/>
                    <a:pt x="326489" y="641291"/>
                  </a:cubicBezTo>
                  <a:cubicBezTo>
                    <a:pt x="342912" y="642193"/>
                    <a:pt x="350131" y="635155"/>
                    <a:pt x="349950" y="614220"/>
                  </a:cubicBezTo>
                  <a:cubicBezTo>
                    <a:pt x="349590" y="571087"/>
                    <a:pt x="350492" y="527954"/>
                    <a:pt x="349950" y="484820"/>
                  </a:cubicBezTo>
                  <a:cubicBezTo>
                    <a:pt x="349048" y="417323"/>
                    <a:pt x="346341" y="349826"/>
                    <a:pt x="341468" y="282690"/>
                  </a:cubicBezTo>
                  <a:cubicBezTo>
                    <a:pt x="338761" y="244790"/>
                    <a:pt x="353921" y="220787"/>
                    <a:pt x="382255" y="197326"/>
                  </a:cubicBezTo>
                  <a:cubicBezTo>
                    <a:pt x="426111" y="160870"/>
                    <a:pt x="467980" y="121888"/>
                    <a:pt x="505699" y="78754"/>
                  </a:cubicBezTo>
                  <a:cubicBezTo>
                    <a:pt x="517611" y="65219"/>
                    <a:pt x="527717" y="50601"/>
                    <a:pt x="534936" y="34358"/>
                  </a:cubicBezTo>
                  <a:cubicBezTo>
                    <a:pt x="539809" y="23530"/>
                    <a:pt x="538907" y="11618"/>
                    <a:pt x="528078" y="3858"/>
                  </a:cubicBezTo>
                  <a:cubicBezTo>
                    <a:pt x="518152" y="-3361"/>
                    <a:pt x="508406" y="609"/>
                    <a:pt x="499744" y="7106"/>
                  </a:cubicBezTo>
                  <a:cubicBezTo>
                    <a:pt x="493788" y="11618"/>
                    <a:pt x="488193" y="16672"/>
                    <a:pt x="482960" y="22086"/>
                  </a:cubicBezTo>
                  <a:cubicBezTo>
                    <a:pt x="460039" y="45547"/>
                    <a:pt x="436217" y="67926"/>
                    <a:pt x="411311" y="89222"/>
                  </a:cubicBezTo>
                  <a:cubicBezTo>
                    <a:pt x="394708" y="103479"/>
                    <a:pt x="376119" y="110518"/>
                    <a:pt x="354282" y="104021"/>
                  </a:cubicBezTo>
                  <a:cubicBezTo>
                    <a:pt x="343273" y="100772"/>
                    <a:pt x="332084" y="104562"/>
                    <a:pt x="320894" y="106367"/>
                  </a:cubicBezTo>
                  <a:cubicBezTo>
                    <a:pt x="307900" y="108352"/>
                    <a:pt x="254661" y="103841"/>
                    <a:pt x="244373" y="95899"/>
                  </a:cubicBezTo>
                  <a:cubicBezTo>
                    <a:pt x="234809" y="105645"/>
                    <a:pt x="229033" y="126219"/>
                    <a:pt x="221814" y="138311"/>
                  </a:cubicBezTo>
                  <a:cubicBezTo>
                    <a:pt x="218927" y="143183"/>
                    <a:pt x="216941" y="148417"/>
                    <a:pt x="214776" y="153651"/>
                  </a:cubicBezTo>
                  <a:cubicBezTo>
                    <a:pt x="197811" y="192273"/>
                    <a:pt x="180305" y="230713"/>
                    <a:pt x="164243" y="269696"/>
                  </a:cubicBezTo>
                  <a:cubicBezTo>
                    <a:pt x="148542" y="307956"/>
                    <a:pt x="132660" y="346939"/>
                    <a:pt x="130134" y="388267"/>
                  </a:cubicBezTo>
                  <a:cubicBezTo>
                    <a:pt x="127968" y="423640"/>
                    <a:pt x="110101" y="442770"/>
                    <a:pt x="80142" y="455042"/>
                  </a:cubicBezTo>
                  <a:cubicBezTo>
                    <a:pt x="70577" y="459012"/>
                    <a:pt x="60651" y="461900"/>
                    <a:pt x="50906" y="464968"/>
                  </a:cubicBezTo>
                  <a:cubicBezTo>
                    <a:pt x="39355" y="468758"/>
                    <a:pt x="27444" y="471826"/>
                    <a:pt x="16074" y="475797"/>
                  </a:cubicBezTo>
                  <a:cubicBezTo>
                    <a:pt x="4885" y="479587"/>
                    <a:pt x="12" y="488971"/>
                    <a:pt x="12" y="499800"/>
                  </a:cubicBezTo>
                  <a:cubicBezTo>
                    <a:pt x="-349" y="510267"/>
                    <a:pt x="7412" y="516584"/>
                    <a:pt x="16435" y="520373"/>
                  </a:cubicBezTo>
                  <a:close/>
                </a:path>
              </a:pathLst>
            </a:custGeom>
            <a:solidFill>
              <a:srgbClr val="FFFFFF"/>
            </a:solidFill>
            <a:ln w="1804" cap="flat">
              <a:noFill/>
              <a:prstDash val="solid"/>
              <a:miter/>
            </a:ln>
          </p:spPr>
          <p:txBody>
            <a:bodyPr rtlCol="0" anchor="ctr"/>
            <a:lstStyle/>
            <a:p>
              <a:endParaRPr lang="en-US"/>
            </a:p>
          </p:txBody>
        </p:sp>
        <p:sp>
          <p:nvSpPr>
            <p:cNvPr id="126" name="Freeform 1093">
              <a:extLst>
                <a:ext uri="{FF2B5EF4-FFF2-40B4-BE49-F238E27FC236}">
                  <a16:creationId xmlns:a16="http://schemas.microsoft.com/office/drawing/2014/main" id="{0CE32056-F19A-0F7A-F181-9F16AC1F5019}"/>
                </a:ext>
              </a:extLst>
            </p:cNvPr>
            <p:cNvSpPr/>
            <p:nvPr/>
          </p:nvSpPr>
          <p:spPr>
            <a:xfrm>
              <a:off x="5888876" y="3960216"/>
              <a:ext cx="181872" cy="178671"/>
            </a:xfrm>
            <a:custGeom>
              <a:avLst/>
              <a:gdLst>
                <a:gd name="connsiteX0" fmla="*/ 181857 w 181872"/>
                <a:gd name="connsiteY0" fmla="*/ 81673 h 178671"/>
                <a:gd name="connsiteX1" fmla="*/ 143055 w 181872"/>
                <a:gd name="connsiteY1" fmla="*/ 15078 h 178671"/>
                <a:gd name="connsiteX2" fmla="*/ 24303 w 181872"/>
                <a:gd name="connsiteY2" fmla="*/ 27350 h 178671"/>
                <a:gd name="connsiteX3" fmla="*/ 11670 w 181872"/>
                <a:gd name="connsiteY3" fmla="*/ 130762 h 178671"/>
                <a:gd name="connsiteX4" fmla="*/ 93064 w 181872"/>
                <a:gd name="connsiteY4" fmla="*/ 178406 h 178671"/>
                <a:gd name="connsiteX5" fmla="*/ 181857 w 181872"/>
                <a:gd name="connsiteY5" fmla="*/ 81673 h 1786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1872" h="178671">
                  <a:moveTo>
                    <a:pt x="181857" y="81673"/>
                  </a:moveTo>
                  <a:cubicBezTo>
                    <a:pt x="182037" y="62723"/>
                    <a:pt x="171750" y="35832"/>
                    <a:pt x="143055" y="15078"/>
                  </a:cubicBezTo>
                  <a:cubicBezTo>
                    <a:pt x="110750" y="-8384"/>
                    <a:pt x="59856" y="-4594"/>
                    <a:pt x="24303" y="27350"/>
                  </a:cubicBezTo>
                  <a:cubicBezTo>
                    <a:pt x="-2948" y="51714"/>
                    <a:pt x="-7460" y="98276"/>
                    <a:pt x="11670" y="130762"/>
                  </a:cubicBezTo>
                  <a:cubicBezTo>
                    <a:pt x="30078" y="161984"/>
                    <a:pt x="58954" y="176241"/>
                    <a:pt x="93064" y="178406"/>
                  </a:cubicBezTo>
                  <a:cubicBezTo>
                    <a:pt x="144318" y="181655"/>
                    <a:pt x="182759" y="155306"/>
                    <a:pt x="181857" y="81673"/>
                  </a:cubicBezTo>
                  <a:close/>
                </a:path>
              </a:pathLst>
            </a:custGeom>
            <a:solidFill>
              <a:srgbClr val="FFFFFF"/>
            </a:solidFill>
            <a:ln w="1804" cap="flat">
              <a:noFill/>
              <a:prstDash val="solid"/>
              <a:miter/>
            </a:ln>
          </p:spPr>
          <p:txBody>
            <a:bodyPr rtlCol="0" anchor="ctr"/>
            <a:lstStyle/>
            <a:p>
              <a:endParaRPr lang="en-US"/>
            </a:p>
          </p:txBody>
        </p:sp>
        <p:sp>
          <p:nvSpPr>
            <p:cNvPr id="127" name="Freeform 1094">
              <a:extLst>
                <a:ext uri="{FF2B5EF4-FFF2-40B4-BE49-F238E27FC236}">
                  <a16:creationId xmlns:a16="http://schemas.microsoft.com/office/drawing/2014/main" id="{6FD70813-1312-3F76-FBD9-A8961811FA85}"/>
                </a:ext>
              </a:extLst>
            </p:cNvPr>
            <p:cNvSpPr/>
            <p:nvPr/>
          </p:nvSpPr>
          <p:spPr>
            <a:xfrm>
              <a:off x="6018333" y="3386579"/>
              <a:ext cx="912735" cy="445501"/>
            </a:xfrm>
            <a:custGeom>
              <a:avLst/>
              <a:gdLst>
                <a:gd name="connsiteX0" fmla="*/ 392774 w 912735"/>
                <a:gd name="connsiteY0" fmla="*/ 406617 h 445501"/>
                <a:gd name="connsiteX1" fmla="*/ 611869 w 912735"/>
                <a:gd name="connsiteY1" fmla="*/ 402466 h 445501"/>
                <a:gd name="connsiteX2" fmla="*/ 765271 w 912735"/>
                <a:gd name="connsiteY2" fmla="*/ 305551 h 445501"/>
                <a:gd name="connsiteX3" fmla="*/ 800644 w 912735"/>
                <a:gd name="connsiteY3" fmla="*/ 295625 h 445501"/>
                <a:gd name="connsiteX4" fmla="*/ 847567 w 912735"/>
                <a:gd name="connsiteY4" fmla="*/ 304829 h 445501"/>
                <a:gd name="connsiteX5" fmla="*/ 912357 w 912735"/>
                <a:gd name="connsiteY5" fmla="*/ 258628 h 445501"/>
                <a:gd name="connsiteX6" fmla="*/ 892324 w 912735"/>
                <a:gd name="connsiteY6" fmla="*/ 217480 h 445501"/>
                <a:gd name="connsiteX7" fmla="*/ 822662 w 912735"/>
                <a:gd name="connsiteY7" fmla="*/ 199613 h 445501"/>
                <a:gd name="connsiteX8" fmla="*/ 723041 w 912735"/>
                <a:gd name="connsiteY8" fmla="*/ 221450 h 445501"/>
                <a:gd name="connsiteX9" fmla="*/ 683156 w 912735"/>
                <a:gd name="connsiteY9" fmla="*/ 252672 h 445501"/>
                <a:gd name="connsiteX10" fmla="*/ 612952 w 912735"/>
                <a:gd name="connsiteY10" fmla="*/ 279022 h 445501"/>
                <a:gd name="connsiteX11" fmla="*/ 664567 w 912735"/>
                <a:gd name="connsiteY11" fmla="*/ 207374 h 445501"/>
                <a:gd name="connsiteX12" fmla="*/ 734591 w 912735"/>
                <a:gd name="connsiteY12" fmla="*/ 166947 h 445501"/>
                <a:gd name="connsiteX13" fmla="*/ 795049 w 912735"/>
                <a:gd name="connsiteY13" fmla="*/ 154495 h 445501"/>
                <a:gd name="connsiteX14" fmla="*/ 814541 w 912735"/>
                <a:gd name="connsiteY14" fmla="*/ 91149 h 445501"/>
                <a:gd name="connsiteX15" fmla="*/ 788191 w 912735"/>
                <a:gd name="connsiteY15" fmla="*/ 77433 h 445501"/>
                <a:gd name="connsiteX16" fmla="*/ 675937 w 912735"/>
                <a:gd name="connsiteY16" fmla="*/ 99811 h 445501"/>
                <a:gd name="connsiteX17" fmla="*/ 592197 w 912735"/>
                <a:gd name="connsiteY17" fmla="*/ 157743 h 445501"/>
                <a:gd name="connsiteX18" fmla="*/ 529934 w 912735"/>
                <a:gd name="connsiteY18" fmla="*/ 218022 h 445501"/>
                <a:gd name="connsiteX19" fmla="*/ 419845 w 912735"/>
                <a:gd name="connsiteY19" fmla="*/ 191672 h 445501"/>
                <a:gd name="connsiteX20" fmla="*/ 333037 w 912735"/>
                <a:gd name="connsiteY20" fmla="*/ 41699 h 445501"/>
                <a:gd name="connsiteX21" fmla="*/ 270232 w 912735"/>
                <a:gd name="connsiteY21" fmla="*/ 9 h 445501"/>
                <a:gd name="connsiteX22" fmla="*/ 233957 w 912735"/>
                <a:gd name="connsiteY22" fmla="*/ 16071 h 445501"/>
                <a:gd name="connsiteX23" fmla="*/ 242619 w 912735"/>
                <a:gd name="connsiteY23" fmla="*/ 49098 h 445501"/>
                <a:gd name="connsiteX24" fmla="*/ 273120 w 912735"/>
                <a:gd name="connsiteY24" fmla="*/ 92953 h 445501"/>
                <a:gd name="connsiteX25" fmla="*/ 270773 w 912735"/>
                <a:gd name="connsiteY25" fmla="*/ 112986 h 445501"/>
                <a:gd name="connsiteX26" fmla="*/ 206886 w 912735"/>
                <a:gd name="connsiteY26" fmla="*/ 184995 h 445501"/>
                <a:gd name="connsiteX27" fmla="*/ 226016 w 912735"/>
                <a:gd name="connsiteY27" fmla="*/ 281187 h 445501"/>
                <a:gd name="connsiteX28" fmla="*/ 237927 w 912735"/>
                <a:gd name="connsiteY28" fmla="*/ 301039 h 445501"/>
                <a:gd name="connsiteX29" fmla="*/ 124048 w 912735"/>
                <a:gd name="connsiteY29" fmla="*/ 340202 h 445501"/>
                <a:gd name="connsiteX30" fmla="*/ 40489 w 912735"/>
                <a:gd name="connsiteY30" fmla="*/ 350489 h 445501"/>
                <a:gd name="connsiteX31" fmla="*/ 424 w 912735"/>
                <a:gd name="connsiteY31" fmla="*/ 386945 h 445501"/>
                <a:gd name="connsiteX32" fmla="*/ 30743 w 912735"/>
                <a:gd name="connsiteY32" fmla="*/ 431883 h 445501"/>
                <a:gd name="connsiteX33" fmla="*/ 132711 w 912735"/>
                <a:gd name="connsiteY33" fmla="*/ 440365 h 445501"/>
                <a:gd name="connsiteX34" fmla="*/ 240995 w 912735"/>
                <a:gd name="connsiteY34" fmla="*/ 411309 h 445501"/>
                <a:gd name="connsiteX35" fmla="*/ 345489 w 912735"/>
                <a:gd name="connsiteY35" fmla="*/ 401924 h 445501"/>
                <a:gd name="connsiteX36" fmla="*/ 392774 w 912735"/>
                <a:gd name="connsiteY36" fmla="*/ 406617 h 445501"/>
                <a:gd name="connsiteX37" fmla="*/ 253448 w 912735"/>
                <a:gd name="connsiteY37" fmla="*/ 41157 h 445501"/>
                <a:gd name="connsiteX38" fmla="*/ 265359 w 912735"/>
                <a:gd name="connsiteY38" fmla="*/ 14267 h 445501"/>
                <a:gd name="connsiteX39" fmla="*/ 297664 w 912735"/>
                <a:gd name="connsiteY39" fmla="*/ 23832 h 445501"/>
                <a:gd name="connsiteX40" fmla="*/ 367688 w 912735"/>
                <a:gd name="connsiteY40" fmla="*/ 121107 h 445501"/>
                <a:gd name="connsiteX41" fmla="*/ 304161 w 912735"/>
                <a:gd name="connsiteY41" fmla="*/ 107391 h 445501"/>
                <a:gd name="connsiteX42" fmla="*/ 290986 w 912735"/>
                <a:gd name="connsiteY42" fmla="*/ 96563 h 445501"/>
                <a:gd name="connsiteX43" fmla="*/ 253448 w 912735"/>
                <a:gd name="connsiteY43" fmla="*/ 41157 h 445501"/>
                <a:gd name="connsiteX44" fmla="*/ 277451 w 912735"/>
                <a:gd name="connsiteY44" fmla="*/ 125619 h 445501"/>
                <a:gd name="connsiteX45" fmla="*/ 401617 w 912735"/>
                <a:gd name="connsiteY45" fmla="*/ 196726 h 445501"/>
                <a:gd name="connsiteX46" fmla="*/ 325096 w 912735"/>
                <a:gd name="connsiteY46" fmla="*/ 306273 h 445501"/>
                <a:gd name="connsiteX47" fmla="*/ 249477 w 912735"/>
                <a:gd name="connsiteY47" fmla="*/ 285338 h 445501"/>
                <a:gd name="connsiteX48" fmla="*/ 277451 w 912735"/>
                <a:gd name="connsiteY48" fmla="*/ 125619 h 445501"/>
                <a:gd name="connsiteX49" fmla="*/ 218977 w 912735"/>
                <a:gd name="connsiteY49" fmla="*/ 403549 h 445501"/>
                <a:gd name="connsiteX50" fmla="*/ 61604 w 912735"/>
                <a:gd name="connsiteY50" fmla="*/ 425927 h 445501"/>
                <a:gd name="connsiteX51" fmla="*/ 30202 w 912735"/>
                <a:gd name="connsiteY51" fmla="*/ 415099 h 445501"/>
                <a:gd name="connsiteX52" fmla="*/ 32909 w 912735"/>
                <a:gd name="connsiteY52" fmla="*/ 370161 h 445501"/>
                <a:gd name="connsiteX53" fmla="*/ 73515 w 912735"/>
                <a:gd name="connsiteY53" fmla="*/ 360415 h 445501"/>
                <a:gd name="connsiteX54" fmla="*/ 205983 w 912735"/>
                <a:gd name="connsiteY54" fmla="*/ 326667 h 445501"/>
                <a:gd name="connsiteX55" fmla="*/ 254170 w 912735"/>
                <a:gd name="connsiteY55" fmla="*/ 311868 h 445501"/>
                <a:gd name="connsiteX56" fmla="*/ 276007 w 912735"/>
                <a:gd name="connsiteY56" fmla="*/ 314755 h 445501"/>
                <a:gd name="connsiteX57" fmla="*/ 399993 w 912735"/>
                <a:gd name="connsiteY57" fmla="*/ 264764 h 445501"/>
                <a:gd name="connsiteX58" fmla="*/ 415513 w 912735"/>
                <a:gd name="connsiteY58" fmla="*/ 223797 h 445501"/>
                <a:gd name="connsiteX59" fmla="*/ 551951 w 912735"/>
                <a:gd name="connsiteY59" fmla="*/ 218202 h 445501"/>
                <a:gd name="connsiteX60" fmla="*/ 600679 w 912735"/>
                <a:gd name="connsiteY60" fmla="*/ 167669 h 445501"/>
                <a:gd name="connsiteX61" fmla="*/ 683697 w 912735"/>
                <a:gd name="connsiteY61" fmla="*/ 113347 h 445501"/>
                <a:gd name="connsiteX62" fmla="*/ 777002 w 912735"/>
                <a:gd name="connsiteY62" fmla="*/ 94216 h 445501"/>
                <a:gd name="connsiteX63" fmla="*/ 800824 w 912735"/>
                <a:gd name="connsiteY63" fmla="*/ 100353 h 445501"/>
                <a:gd name="connsiteX64" fmla="*/ 796854 w 912735"/>
                <a:gd name="connsiteY64" fmla="*/ 138252 h 445501"/>
                <a:gd name="connsiteX65" fmla="*/ 772671 w 912735"/>
                <a:gd name="connsiteY65" fmla="*/ 145110 h 445501"/>
                <a:gd name="connsiteX66" fmla="*/ 714378 w 912735"/>
                <a:gd name="connsiteY66" fmla="*/ 155217 h 445501"/>
                <a:gd name="connsiteX67" fmla="*/ 662762 w 912735"/>
                <a:gd name="connsiteY67" fmla="*/ 186258 h 445501"/>
                <a:gd name="connsiteX68" fmla="*/ 582993 w 912735"/>
                <a:gd name="connsiteY68" fmla="*/ 296167 h 445501"/>
                <a:gd name="connsiteX69" fmla="*/ 659333 w 912735"/>
                <a:gd name="connsiteY69" fmla="*/ 282090 h 445501"/>
                <a:gd name="connsiteX70" fmla="*/ 727191 w 912735"/>
                <a:gd name="connsiteY70" fmla="*/ 237513 h 445501"/>
                <a:gd name="connsiteX71" fmla="*/ 824106 w 912735"/>
                <a:gd name="connsiteY71" fmla="*/ 212968 h 445501"/>
                <a:gd name="connsiteX72" fmla="*/ 885286 w 912735"/>
                <a:gd name="connsiteY72" fmla="*/ 232279 h 445501"/>
                <a:gd name="connsiteX73" fmla="*/ 879150 w 912735"/>
                <a:gd name="connsiteY73" fmla="*/ 291474 h 445501"/>
                <a:gd name="connsiteX74" fmla="*/ 837822 w 912735"/>
                <a:gd name="connsiteY74" fmla="*/ 292377 h 445501"/>
                <a:gd name="connsiteX75" fmla="*/ 803171 w 912735"/>
                <a:gd name="connsiteY75" fmla="*/ 281007 h 445501"/>
                <a:gd name="connsiteX76" fmla="*/ 757691 w 912735"/>
                <a:gd name="connsiteY76" fmla="*/ 291294 h 445501"/>
                <a:gd name="connsiteX77" fmla="*/ 636774 w 912735"/>
                <a:gd name="connsiteY77" fmla="*/ 377199 h 445501"/>
                <a:gd name="connsiteX78" fmla="*/ 558268 w 912735"/>
                <a:gd name="connsiteY78" fmla="*/ 395066 h 445501"/>
                <a:gd name="connsiteX79" fmla="*/ 362273 w 912735"/>
                <a:gd name="connsiteY79" fmla="*/ 388749 h 445501"/>
                <a:gd name="connsiteX80" fmla="*/ 218977 w 912735"/>
                <a:gd name="connsiteY80" fmla="*/ 403549 h 445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912735" h="445501">
                  <a:moveTo>
                    <a:pt x="392774" y="406617"/>
                  </a:moveTo>
                  <a:cubicBezTo>
                    <a:pt x="430132" y="407699"/>
                    <a:pt x="585158" y="412211"/>
                    <a:pt x="611869" y="402466"/>
                  </a:cubicBezTo>
                  <a:cubicBezTo>
                    <a:pt x="676298" y="379004"/>
                    <a:pt x="715099" y="354459"/>
                    <a:pt x="765271" y="305551"/>
                  </a:cubicBezTo>
                  <a:cubicBezTo>
                    <a:pt x="775558" y="295625"/>
                    <a:pt x="786026" y="291294"/>
                    <a:pt x="800644" y="295625"/>
                  </a:cubicBezTo>
                  <a:cubicBezTo>
                    <a:pt x="815804" y="300137"/>
                    <a:pt x="832046" y="301220"/>
                    <a:pt x="847567" y="304829"/>
                  </a:cubicBezTo>
                  <a:cubicBezTo>
                    <a:pt x="895393" y="315658"/>
                    <a:pt x="909289" y="292377"/>
                    <a:pt x="912357" y="258628"/>
                  </a:cubicBezTo>
                  <a:cubicBezTo>
                    <a:pt x="914162" y="238956"/>
                    <a:pt x="909831" y="225241"/>
                    <a:pt x="892324" y="217480"/>
                  </a:cubicBezTo>
                  <a:cubicBezTo>
                    <a:pt x="869946" y="207734"/>
                    <a:pt x="846845" y="203584"/>
                    <a:pt x="822662" y="199613"/>
                  </a:cubicBezTo>
                  <a:cubicBezTo>
                    <a:pt x="785484" y="193297"/>
                    <a:pt x="752277" y="197086"/>
                    <a:pt x="723041" y="221450"/>
                  </a:cubicBezTo>
                  <a:cubicBezTo>
                    <a:pt x="710046" y="232279"/>
                    <a:pt x="696872" y="242746"/>
                    <a:pt x="683156" y="252672"/>
                  </a:cubicBezTo>
                  <a:cubicBezTo>
                    <a:pt x="664928" y="265666"/>
                    <a:pt x="638579" y="273247"/>
                    <a:pt x="612952" y="279022"/>
                  </a:cubicBezTo>
                  <a:cubicBezTo>
                    <a:pt x="630999" y="248341"/>
                    <a:pt x="651212" y="229572"/>
                    <a:pt x="664567" y="207374"/>
                  </a:cubicBezTo>
                  <a:cubicBezTo>
                    <a:pt x="680088" y="181205"/>
                    <a:pt x="704632" y="170015"/>
                    <a:pt x="734591" y="166947"/>
                  </a:cubicBezTo>
                  <a:cubicBezTo>
                    <a:pt x="754984" y="164782"/>
                    <a:pt x="775378" y="160270"/>
                    <a:pt x="795049" y="154495"/>
                  </a:cubicBezTo>
                  <a:cubicBezTo>
                    <a:pt x="827354" y="145110"/>
                    <a:pt x="835475" y="117137"/>
                    <a:pt x="814541" y="91149"/>
                  </a:cubicBezTo>
                  <a:cubicBezTo>
                    <a:pt x="807863" y="82847"/>
                    <a:pt x="799561" y="77252"/>
                    <a:pt x="788191" y="77433"/>
                  </a:cubicBezTo>
                  <a:cubicBezTo>
                    <a:pt x="775197" y="77433"/>
                    <a:pt x="700120" y="92231"/>
                    <a:pt x="675937" y="99811"/>
                  </a:cubicBezTo>
                  <a:cubicBezTo>
                    <a:pt x="642188" y="110279"/>
                    <a:pt x="613493" y="127604"/>
                    <a:pt x="592197" y="157743"/>
                  </a:cubicBezTo>
                  <a:cubicBezTo>
                    <a:pt x="575593" y="181385"/>
                    <a:pt x="554658" y="202501"/>
                    <a:pt x="529934" y="218022"/>
                  </a:cubicBezTo>
                  <a:cubicBezTo>
                    <a:pt x="484815" y="246717"/>
                    <a:pt x="438072" y="238595"/>
                    <a:pt x="419845" y="191672"/>
                  </a:cubicBezTo>
                  <a:cubicBezTo>
                    <a:pt x="398368" y="136808"/>
                    <a:pt x="368590" y="87719"/>
                    <a:pt x="333037" y="41699"/>
                  </a:cubicBezTo>
                  <a:cubicBezTo>
                    <a:pt x="317155" y="21125"/>
                    <a:pt x="300912" y="190"/>
                    <a:pt x="270232" y="9"/>
                  </a:cubicBezTo>
                  <a:cubicBezTo>
                    <a:pt x="254891" y="-171"/>
                    <a:pt x="241717" y="2175"/>
                    <a:pt x="233957" y="16071"/>
                  </a:cubicBezTo>
                  <a:cubicBezTo>
                    <a:pt x="226738" y="29066"/>
                    <a:pt x="235220" y="38992"/>
                    <a:pt x="242619" y="49098"/>
                  </a:cubicBezTo>
                  <a:cubicBezTo>
                    <a:pt x="253087" y="63356"/>
                    <a:pt x="263193" y="78154"/>
                    <a:pt x="273120" y="92953"/>
                  </a:cubicBezTo>
                  <a:cubicBezTo>
                    <a:pt x="280338" y="103782"/>
                    <a:pt x="284309" y="108654"/>
                    <a:pt x="270773" y="112986"/>
                  </a:cubicBezTo>
                  <a:cubicBezTo>
                    <a:pt x="257959" y="117137"/>
                    <a:pt x="226196" y="125078"/>
                    <a:pt x="206886" y="184995"/>
                  </a:cubicBezTo>
                  <a:cubicBezTo>
                    <a:pt x="195516" y="219104"/>
                    <a:pt x="205622" y="253033"/>
                    <a:pt x="226016" y="281187"/>
                  </a:cubicBezTo>
                  <a:cubicBezTo>
                    <a:pt x="229806" y="286421"/>
                    <a:pt x="235942" y="290030"/>
                    <a:pt x="237927" y="301039"/>
                  </a:cubicBezTo>
                  <a:cubicBezTo>
                    <a:pt x="200749" y="316741"/>
                    <a:pt x="163211" y="330637"/>
                    <a:pt x="124048" y="340202"/>
                  </a:cubicBezTo>
                  <a:cubicBezTo>
                    <a:pt x="96436" y="346880"/>
                    <a:pt x="68282" y="346699"/>
                    <a:pt x="40489" y="350489"/>
                  </a:cubicBezTo>
                  <a:cubicBezTo>
                    <a:pt x="16847" y="353738"/>
                    <a:pt x="3131" y="366732"/>
                    <a:pt x="424" y="386945"/>
                  </a:cubicBezTo>
                  <a:cubicBezTo>
                    <a:pt x="-2284" y="406977"/>
                    <a:pt x="8003" y="421776"/>
                    <a:pt x="30743" y="431883"/>
                  </a:cubicBezTo>
                  <a:cubicBezTo>
                    <a:pt x="63770" y="446501"/>
                    <a:pt x="99865" y="449389"/>
                    <a:pt x="132711" y="440365"/>
                  </a:cubicBezTo>
                  <a:cubicBezTo>
                    <a:pt x="168625" y="430439"/>
                    <a:pt x="205803" y="424844"/>
                    <a:pt x="240995" y="411309"/>
                  </a:cubicBezTo>
                  <a:cubicBezTo>
                    <a:pt x="274383" y="398675"/>
                    <a:pt x="303078" y="397412"/>
                    <a:pt x="345489" y="401924"/>
                  </a:cubicBezTo>
                  <a:cubicBezTo>
                    <a:pt x="361010" y="403549"/>
                    <a:pt x="376892" y="406075"/>
                    <a:pt x="392774" y="406617"/>
                  </a:cubicBezTo>
                  <a:close/>
                  <a:moveTo>
                    <a:pt x="253448" y="41157"/>
                  </a:moveTo>
                  <a:cubicBezTo>
                    <a:pt x="244785" y="27802"/>
                    <a:pt x="249838" y="18418"/>
                    <a:pt x="265359" y="14267"/>
                  </a:cubicBezTo>
                  <a:cubicBezTo>
                    <a:pt x="277992" y="11018"/>
                    <a:pt x="289182" y="14086"/>
                    <a:pt x="297664" y="23832"/>
                  </a:cubicBezTo>
                  <a:cubicBezTo>
                    <a:pt x="322389" y="52708"/>
                    <a:pt x="346392" y="82305"/>
                    <a:pt x="367688" y="121107"/>
                  </a:cubicBezTo>
                  <a:cubicBezTo>
                    <a:pt x="342060" y="114610"/>
                    <a:pt x="324194" y="107030"/>
                    <a:pt x="304161" y="107391"/>
                  </a:cubicBezTo>
                  <a:cubicBezTo>
                    <a:pt x="297664" y="107572"/>
                    <a:pt x="294235" y="101435"/>
                    <a:pt x="290986" y="96563"/>
                  </a:cubicBezTo>
                  <a:cubicBezTo>
                    <a:pt x="278534" y="78154"/>
                    <a:pt x="265540" y="59926"/>
                    <a:pt x="253448" y="41157"/>
                  </a:cubicBezTo>
                  <a:close/>
                  <a:moveTo>
                    <a:pt x="277451" y="125619"/>
                  </a:moveTo>
                  <a:cubicBezTo>
                    <a:pt x="318238" y="113347"/>
                    <a:pt x="401797" y="134101"/>
                    <a:pt x="401617" y="196726"/>
                  </a:cubicBezTo>
                  <a:cubicBezTo>
                    <a:pt x="405226" y="256643"/>
                    <a:pt x="376170" y="293640"/>
                    <a:pt x="325096" y="306273"/>
                  </a:cubicBezTo>
                  <a:cubicBezTo>
                    <a:pt x="296942" y="313131"/>
                    <a:pt x="270232" y="303205"/>
                    <a:pt x="249477" y="285338"/>
                  </a:cubicBezTo>
                  <a:cubicBezTo>
                    <a:pt x="193350" y="237693"/>
                    <a:pt x="228181" y="140598"/>
                    <a:pt x="277451" y="125619"/>
                  </a:cubicBezTo>
                  <a:close/>
                  <a:moveTo>
                    <a:pt x="218977" y="403549"/>
                  </a:moveTo>
                  <a:cubicBezTo>
                    <a:pt x="169167" y="422137"/>
                    <a:pt x="116107" y="432244"/>
                    <a:pt x="61604" y="425927"/>
                  </a:cubicBezTo>
                  <a:cubicBezTo>
                    <a:pt x="50235" y="424664"/>
                    <a:pt x="39586" y="422318"/>
                    <a:pt x="30202" y="415099"/>
                  </a:cubicBezTo>
                  <a:cubicBezTo>
                    <a:pt x="11433" y="400480"/>
                    <a:pt x="12154" y="382433"/>
                    <a:pt x="32909" y="370161"/>
                  </a:cubicBezTo>
                  <a:cubicBezTo>
                    <a:pt x="45362" y="362761"/>
                    <a:pt x="59438" y="361318"/>
                    <a:pt x="73515" y="360415"/>
                  </a:cubicBezTo>
                  <a:cubicBezTo>
                    <a:pt x="119897" y="357889"/>
                    <a:pt x="163933" y="345616"/>
                    <a:pt x="205983" y="326667"/>
                  </a:cubicBezTo>
                  <a:cubicBezTo>
                    <a:pt x="221504" y="319628"/>
                    <a:pt x="238107" y="316741"/>
                    <a:pt x="254170" y="311868"/>
                  </a:cubicBezTo>
                  <a:cubicBezTo>
                    <a:pt x="261750" y="309522"/>
                    <a:pt x="268788" y="311868"/>
                    <a:pt x="276007" y="314755"/>
                  </a:cubicBezTo>
                  <a:cubicBezTo>
                    <a:pt x="324735" y="333525"/>
                    <a:pt x="377974" y="312229"/>
                    <a:pt x="399993" y="264764"/>
                  </a:cubicBezTo>
                  <a:cubicBezTo>
                    <a:pt x="405768" y="252131"/>
                    <a:pt x="409919" y="238595"/>
                    <a:pt x="415513" y="223797"/>
                  </a:cubicBezTo>
                  <a:cubicBezTo>
                    <a:pt x="468031" y="261155"/>
                    <a:pt x="504126" y="258809"/>
                    <a:pt x="551951" y="218202"/>
                  </a:cubicBezTo>
                  <a:cubicBezTo>
                    <a:pt x="569999" y="202862"/>
                    <a:pt x="586422" y="186258"/>
                    <a:pt x="600679" y="167669"/>
                  </a:cubicBezTo>
                  <a:cubicBezTo>
                    <a:pt x="622155" y="139516"/>
                    <a:pt x="649768" y="121468"/>
                    <a:pt x="683697" y="113347"/>
                  </a:cubicBezTo>
                  <a:cubicBezTo>
                    <a:pt x="714558" y="105767"/>
                    <a:pt x="744697" y="94578"/>
                    <a:pt x="777002" y="94216"/>
                  </a:cubicBezTo>
                  <a:cubicBezTo>
                    <a:pt x="785484" y="94036"/>
                    <a:pt x="793786" y="94216"/>
                    <a:pt x="800824" y="100353"/>
                  </a:cubicBezTo>
                  <a:cubicBezTo>
                    <a:pt x="815984" y="113527"/>
                    <a:pt x="814721" y="129589"/>
                    <a:pt x="796854" y="138252"/>
                  </a:cubicBezTo>
                  <a:cubicBezTo>
                    <a:pt x="789454" y="141862"/>
                    <a:pt x="780792" y="143666"/>
                    <a:pt x="772671" y="145110"/>
                  </a:cubicBezTo>
                  <a:cubicBezTo>
                    <a:pt x="753360" y="148720"/>
                    <a:pt x="733869" y="151607"/>
                    <a:pt x="714378" y="155217"/>
                  </a:cubicBezTo>
                  <a:cubicBezTo>
                    <a:pt x="693262" y="159007"/>
                    <a:pt x="676117" y="168752"/>
                    <a:pt x="662762" y="186258"/>
                  </a:cubicBezTo>
                  <a:cubicBezTo>
                    <a:pt x="635691" y="221631"/>
                    <a:pt x="606635" y="255380"/>
                    <a:pt x="582993" y="296167"/>
                  </a:cubicBezTo>
                  <a:cubicBezTo>
                    <a:pt x="611508" y="301581"/>
                    <a:pt x="635511" y="291474"/>
                    <a:pt x="659333" y="282090"/>
                  </a:cubicBezTo>
                  <a:cubicBezTo>
                    <a:pt x="684960" y="271983"/>
                    <a:pt x="707339" y="255740"/>
                    <a:pt x="727191" y="237513"/>
                  </a:cubicBezTo>
                  <a:cubicBezTo>
                    <a:pt x="755887" y="211164"/>
                    <a:pt x="788733" y="207374"/>
                    <a:pt x="824106" y="212968"/>
                  </a:cubicBezTo>
                  <a:cubicBezTo>
                    <a:pt x="845221" y="216217"/>
                    <a:pt x="866878" y="219285"/>
                    <a:pt x="885286" y="232279"/>
                  </a:cubicBezTo>
                  <a:cubicBezTo>
                    <a:pt x="905499" y="246717"/>
                    <a:pt x="902070" y="281007"/>
                    <a:pt x="879150" y="291474"/>
                  </a:cubicBezTo>
                  <a:cubicBezTo>
                    <a:pt x="865615" y="297791"/>
                    <a:pt x="851538" y="296167"/>
                    <a:pt x="837822" y="292377"/>
                  </a:cubicBezTo>
                  <a:cubicBezTo>
                    <a:pt x="826091" y="289128"/>
                    <a:pt x="814180" y="285880"/>
                    <a:pt x="803171" y="281007"/>
                  </a:cubicBezTo>
                  <a:cubicBezTo>
                    <a:pt x="784943" y="273066"/>
                    <a:pt x="770144" y="277578"/>
                    <a:pt x="757691" y="291294"/>
                  </a:cubicBezTo>
                  <a:cubicBezTo>
                    <a:pt x="723762" y="329013"/>
                    <a:pt x="693262" y="353738"/>
                    <a:pt x="636774" y="377199"/>
                  </a:cubicBezTo>
                  <a:cubicBezTo>
                    <a:pt x="610425" y="388028"/>
                    <a:pt x="585158" y="394705"/>
                    <a:pt x="558268" y="395066"/>
                  </a:cubicBezTo>
                  <a:cubicBezTo>
                    <a:pt x="492937" y="395968"/>
                    <a:pt x="427425" y="397593"/>
                    <a:pt x="362273" y="388749"/>
                  </a:cubicBezTo>
                  <a:cubicBezTo>
                    <a:pt x="313545" y="382072"/>
                    <a:pt x="266442" y="385862"/>
                    <a:pt x="218977" y="403549"/>
                  </a:cubicBezTo>
                  <a:close/>
                </a:path>
              </a:pathLst>
            </a:custGeom>
            <a:solidFill>
              <a:srgbClr val="000000"/>
            </a:solidFill>
            <a:ln w="1804" cap="flat">
              <a:noFill/>
              <a:prstDash val="solid"/>
              <a:miter/>
            </a:ln>
          </p:spPr>
          <p:txBody>
            <a:bodyPr rtlCol="0" anchor="ctr"/>
            <a:lstStyle/>
            <a:p>
              <a:endParaRPr lang="en-US"/>
            </a:p>
          </p:txBody>
        </p:sp>
        <p:sp>
          <p:nvSpPr>
            <p:cNvPr id="128" name="Freeform 1095">
              <a:extLst>
                <a:ext uri="{FF2B5EF4-FFF2-40B4-BE49-F238E27FC236}">
                  <a16:creationId xmlns:a16="http://schemas.microsoft.com/office/drawing/2014/main" id="{B4C8F96C-2B82-6767-4136-8BC8DAE14AF7}"/>
                </a:ext>
              </a:extLst>
            </p:cNvPr>
            <p:cNvSpPr/>
            <p:nvPr/>
          </p:nvSpPr>
          <p:spPr>
            <a:xfrm>
              <a:off x="5676144" y="3930264"/>
              <a:ext cx="570408" cy="774725"/>
            </a:xfrm>
            <a:custGeom>
              <a:avLst/>
              <a:gdLst>
                <a:gd name="connsiteX0" fmla="*/ 27866 w 570408"/>
                <a:gd name="connsiteY0" fmla="*/ 651782 h 774725"/>
                <a:gd name="connsiteX1" fmla="*/ 66487 w 570408"/>
                <a:gd name="connsiteY1" fmla="*/ 657738 h 774725"/>
                <a:gd name="connsiteX2" fmla="*/ 149686 w 570408"/>
                <a:gd name="connsiteY2" fmla="*/ 645827 h 774725"/>
                <a:gd name="connsiteX3" fmla="*/ 218807 w 570408"/>
                <a:gd name="connsiteY3" fmla="*/ 591504 h 774725"/>
                <a:gd name="connsiteX4" fmla="*/ 240283 w 570408"/>
                <a:gd name="connsiteY4" fmla="*/ 533572 h 774725"/>
                <a:gd name="connsiteX5" fmla="*/ 255984 w 570408"/>
                <a:gd name="connsiteY5" fmla="*/ 519134 h 774725"/>
                <a:gd name="connsiteX6" fmla="*/ 271505 w 570408"/>
                <a:gd name="connsiteY6" fmla="*/ 532669 h 774725"/>
                <a:gd name="connsiteX7" fmla="*/ 279988 w 570408"/>
                <a:gd name="connsiteY7" fmla="*/ 559379 h 774725"/>
                <a:gd name="connsiteX8" fmla="*/ 285943 w 570408"/>
                <a:gd name="connsiteY8" fmla="*/ 635178 h 774725"/>
                <a:gd name="connsiteX9" fmla="*/ 290094 w 570408"/>
                <a:gd name="connsiteY9" fmla="*/ 733537 h 774725"/>
                <a:gd name="connsiteX10" fmla="*/ 318970 w 570408"/>
                <a:gd name="connsiteY10" fmla="*/ 772158 h 774725"/>
                <a:gd name="connsiteX11" fmla="*/ 361381 w 570408"/>
                <a:gd name="connsiteY11" fmla="*/ 770353 h 774725"/>
                <a:gd name="connsiteX12" fmla="*/ 383579 w 570408"/>
                <a:gd name="connsiteY12" fmla="*/ 739131 h 774725"/>
                <a:gd name="connsiteX13" fmla="*/ 375458 w 570408"/>
                <a:gd name="connsiteY13" fmla="*/ 452358 h 774725"/>
                <a:gd name="connsiteX14" fmla="*/ 374556 w 570408"/>
                <a:gd name="connsiteY14" fmla="*/ 379267 h 774725"/>
                <a:gd name="connsiteX15" fmla="*/ 391520 w 570408"/>
                <a:gd name="connsiteY15" fmla="*/ 344977 h 774725"/>
                <a:gd name="connsiteX16" fmla="*/ 444579 w 570408"/>
                <a:gd name="connsiteY16" fmla="*/ 294625 h 774725"/>
                <a:gd name="connsiteX17" fmla="*/ 514242 w 570408"/>
                <a:gd name="connsiteY17" fmla="*/ 228932 h 774725"/>
                <a:gd name="connsiteX18" fmla="*/ 565858 w 570408"/>
                <a:gd name="connsiteY18" fmla="*/ 159089 h 774725"/>
                <a:gd name="connsiteX19" fmla="*/ 552142 w 570408"/>
                <a:gd name="connsiteY19" fmla="*/ 106751 h 774725"/>
                <a:gd name="connsiteX20" fmla="*/ 505399 w 570408"/>
                <a:gd name="connsiteY20" fmla="*/ 112346 h 774725"/>
                <a:gd name="connsiteX21" fmla="*/ 458837 w 570408"/>
                <a:gd name="connsiteY21" fmla="*/ 156923 h 774725"/>
                <a:gd name="connsiteX22" fmla="*/ 414982 w 570408"/>
                <a:gd name="connsiteY22" fmla="*/ 196266 h 774725"/>
                <a:gd name="connsiteX23" fmla="*/ 388452 w 570408"/>
                <a:gd name="connsiteY23" fmla="*/ 202402 h 774725"/>
                <a:gd name="connsiteX24" fmla="*/ 456491 w 570408"/>
                <a:gd name="connsiteY24" fmla="*/ 61994 h 774725"/>
                <a:gd name="connsiteX25" fmla="*/ 435556 w 570408"/>
                <a:gd name="connsiteY25" fmla="*/ 8754 h 774725"/>
                <a:gd name="connsiteX26" fmla="*/ 380511 w 570408"/>
                <a:gd name="connsiteY26" fmla="*/ 19402 h 774725"/>
                <a:gd name="connsiteX27" fmla="*/ 351094 w 570408"/>
                <a:gd name="connsiteY27" fmla="*/ 26802 h 774725"/>
                <a:gd name="connsiteX28" fmla="*/ 274032 w 570408"/>
                <a:gd name="connsiteY28" fmla="*/ 19222 h 774725"/>
                <a:gd name="connsiteX29" fmla="*/ 200760 w 570408"/>
                <a:gd name="connsiteY29" fmla="*/ 84373 h 774725"/>
                <a:gd name="connsiteX30" fmla="*/ 249307 w 570408"/>
                <a:gd name="connsiteY30" fmla="*/ 208178 h 774725"/>
                <a:gd name="connsiteX31" fmla="*/ 212851 w 570408"/>
                <a:gd name="connsiteY31" fmla="*/ 275314 h 774725"/>
                <a:gd name="connsiteX32" fmla="*/ 128209 w 570408"/>
                <a:gd name="connsiteY32" fmla="*/ 515886 h 774725"/>
                <a:gd name="connsiteX33" fmla="*/ 92295 w 570408"/>
                <a:gd name="connsiteY33" fmla="*/ 559379 h 774725"/>
                <a:gd name="connsiteX34" fmla="*/ 33099 w 570408"/>
                <a:gd name="connsiteY34" fmla="*/ 576885 h 774725"/>
                <a:gd name="connsiteX35" fmla="*/ 73 w 570408"/>
                <a:gd name="connsiteY35" fmla="*/ 612980 h 774725"/>
                <a:gd name="connsiteX36" fmla="*/ 27866 w 570408"/>
                <a:gd name="connsiteY36" fmla="*/ 651782 h 774725"/>
                <a:gd name="connsiteX37" fmla="*/ 392423 w 570408"/>
                <a:gd name="connsiteY37" fmla="*/ 26982 h 774725"/>
                <a:gd name="connsiteX38" fmla="*/ 427976 w 570408"/>
                <a:gd name="connsiteY38" fmla="*/ 21749 h 774725"/>
                <a:gd name="connsiteX39" fmla="*/ 439887 w 570408"/>
                <a:gd name="connsiteY39" fmla="*/ 57482 h 774725"/>
                <a:gd name="connsiteX40" fmla="*/ 408124 w 570408"/>
                <a:gd name="connsiteY40" fmla="*/ 115956 h 774725"/>
                <a:gd name="connsiteX41" fmla="*/ 389355 w 570408"/>
                <a:gd name="connsiteY41" fmla="*/ 58385 h 774725"/>
                <a:gd name="connsiteX42" fmla="*/ 392423 w 570408"/>
                <a:gd name="connsiteY42" fmla="*/ 26982 h 774725"/>
                <a:gd name="connsiteX43" fmla="*/ 224582 w 570408"/>
                <a:gd name="connsiteY43" fmla="*/ 160713 h 774725"/>
                <a:gd name="connsiteX44" fmla="*/ 237215 w 570408"/>
                <a:gd name="connsiteY44" fmla="*/ 57302 h 774725"/>
                <a:gd name="connsiteX45" fmla="*/ 355967 w 570408"/>
                <a:gd name="connsiteY45" fmla="*/ 45029 h 774725"/>
                <a:gd name="connsiteX46" fmla="*/ 394769 w 570408"/>
                <a:gd name="connsiteY46" fmla="*/ 111625 h 774725"/>
                <a:gd name="connsiteX47" fmla="*/ 305976 w 570408"/>
                <a:gd name="connsiteY47" fmla="*/ 208358 h 774725"/>
                <a:gd name="connsiteX48" fmla="*/ 224582 w 570408"/>
                <a:gd name="connsiteY48" fmla="*/ 160713 h 774725"/>
                <a:gd name="connsiteX49" fmla="*/ 32378 w 570408"/>
                <a:gd name="connsiteY49" fmla="*/ 593489 h 774725"/>
                <a:gd name="connsiteX50" fmla="*/ 67209 w 570408"/>
                <a:gd name="connsiteY50" fmla="*/ 582661 h 774725"/>
                <a:gd name="connsiteX51" fmla="*/ 96446 w 570408"/>
                <a:gd name="connsiteY51" fmla="*/ 572735 h 774725"/>
                <a:gd name="connsiteX52" fmla="*/ 146437 w 570408"/>
                <a:gd name="connsiteY52" fmla="*/ 505960 h 774725"/>
                <a:gd name="connsiteX53" fmla="*/ 180546 w 570408"/>
                <a:gd name="connsiteY53" fmla="*/ 387388 h 774725"/>
                <a:gd name="connsiteX54" fmla="*/ 231079 w 570408"/>
                <a:gd name="connsiteY54" fmla="*/ 271344 h 774725"/>
                <a:gd name="connsiteX55" fmla="*/ 238118 w 570408"/>
                <a:gd name="connsiteY55" fmla="*/ 256003 h 774725"/>
                <a:gd name="connsiteX56" fmla="*/ 260677 w 570408"/>
                <a:gd name="connsiteY56" fmla="*/ 213592 h 774725"/>
                <a:gd name="connsiteX57" fmla="*/ 337198 w 570408"/>
                <a:gd name="connsiteY57" fmla="*/ 224059 h 774725"/>
                <a:gd name="connsiteX58" fmla="*/ 370585 w 570408"/>
                <a:gd name="connsiteY58" fmla="*/ 221713 h 774725"/>
                <a:gd name="connsiteX59" fmla="*/ 427615 w 570408"/>
                <a:gd name="connsiteY59" fmla="*/ 206914 h 774725"/>
                <a:gd name="connsiteX60" fmla="*/ 499263 w 570408"/>
                <a:gd name="connsiteY60" fmla="*/ 139778 h 774725"/>
                <a:gd name="connsiteX61" fmla="*/ 516047 w 570408"/>
                <a:gd name="connsiteY61" fmla="*/ 124799 h 774725"/>
                <a:gd name="connsiteX62" fmla="*/ 544382 w 570408"/>
                <a:gd name="connsiteY62" fmla="*/ 121551 h 774725"/>
                <a:gd name="connsiteX63" fmla="*/ 551240 w 570408"/>
                <a:gd name="connsiteY63" fmla="*/ 152050 h 774725"/>
                <a:gd name="connsiteX64" fmla="*/ 522003 w 570408"/>
                <a:gd name="connsiteY64" fmla="*/ 196447 h 774725"/>
                <a:gd name="connsiteX65" fmla="*/ 398559 w 570408"/>
                <a:gd name="connsiteY65" fmla="*/ 315018 h 774725"/>
                <a:gd name="connsiteX66" fmla="*/ 357772 w 570408"/>
                <a:gd name="connsiteY66" fmla="*/ 400382 h 774725"/>
                <a:gd name="connsiteX67" fmla="*/ 366254 w 570408"/>
                <a:gd name="connsiteY67" fmla="*/ 602513 h 774725"/>
                <a:gd name="connsiteX68" fmla="*/ 366254 w 570408"/>
                <a:gd name="connsiteY68" fmla="*/ 731912 h 774725"/>
                <a:gd name="connsiteX69" fmla="*/ 342792 w 570408"/>
                <a:gd name="connsiteY69" fmla="*/ 758984 h 774725"/>
                <a:gd name="connsiteX70" fmla="*/ 302005 w 570408"/>
                <a:gd name="connsiteY70" fmla="*/ 717655 h 774725"/>
                <a:gd name="connsiteX71" fmla="*/ 293704 w 570408"/>
                <a:gd name="connsiteY71" fmla="*/ 566057 h 774725"/>
                <a:gd name="connsiteX72" fmla="*/ 279446 w 570408"/>
                <a:gd name="connsiteY72" fmla="*/ 517690 h 774725"/>
                <a:gd name="connsiteX73" fmla="*/ 255443 w 570408"/>
                <a:gd name="connsiteY73" fmla="*/ 501267 h 774725"/>
                <a:gd name="connsiteX74" fmla="*/ 229455 w 570408"/>
                <a:gd name="connsiteY74" fmla="*/ 519134 h 774725"/>
                <a:gd name="connsiteX75" fmla="*/ 205632 w 570408"/>
                <a:gd name="connsiteY75" fmla="*/ 585007 h 774725"/>
                <a:gd name="connsiteX76" fmla="*/ 154017 w 570408"/>
                <a:gd name="connsiteY76" fmla="*/ 627057 h 774725"/>
                <a:gd name="connsiteX77" fmla="*/ 74248 w 570408"/>
                <a:gd name="connsiteY77" fmla="*/ 642939 h 774725"/>
                <a:gd name="connsiteX78" fmla="*/ 32739 w 570408"/>
                <a:gd name="connsiteY78" fmla="*/ 638066 h 774725"/>
                <a:gd name="connsiteX79" fmla="*/ 16135 w 570408"/>
                <a:gd name="connsiteY79" fmla="*/ 617492 h 774725"/>
                <a:gd name="connsiteX80" fmla="*/ 32378 w 570408"/>
                <a:gd name="connsiteY80" fmla="*/ 593489 h 774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Lst>
              <a:rect l="l" t="t" r="r" b="b"/>
              <a:pathLst>
                <a:path w="570408" h="774725">
                  <a:moveTo>
                    <a:pt x="27866" y="651782"/>
                  </a:moveTo>
                  <a:cubicBezTo>
                    <a:pt x="40499" y="656655"/>
                    <a:pt x="52952" y="657918"/>
                    <a:pt x="66487" y="657738"/>
                  </a:cubicBezTo>
                  <a:cubicBezTo>
                    <a:pt x="94821" y="657196"/>
                    <a:pt x="122073" y="650338"/>
                    <a:pt x="149686" y="645827"/>
                  </a:cubicBezTo>
                  <a:cubicBezTo>
                    <a:pt x="184336" y="640232"/>
                    <a:pt x="205272" y="622365"/>
                    <a:pt x="218807" y="591504"/>
                  </a:cubicBezTo>
                  <a:cubicBezTo>
                    <a:pt x="227109" y="572554"/>
                    <a:pt x="232884" y="552702"/>
                    <a:pt x="240283" y="533572"/>
                  </a:cubicBezTo>
                  <a:cubicBezTo>
                    <a:pt x="243171" y="526172"/>
                    <a:pt x="247502" y="519856"/>
                    <a:pt x="255984" y="519134"/>
                  </a:cubicBezTo>
                  <a:cubicBezTo>
                    <a:pt x="265369" y="518412"/>
                    <a:pt x="268437" y="525631"/>
                    <a:pt x="271505" y="532669"/>
                  </a:cubicBezTo>
                  <a:cubicBezTo>
                    <a:pt x="275295" y="541332"/>
                    <a:pt x="278905" y="549814"/>
                    <a:pt x="279988" y="559379"/>
                  </a:cubicBezTo>
                  <a:cubicBezTo>
                    <a:pt x="282875" y="584466"/>
                    <a:pt x="285582" y="609732"/>
                    <a:pt x="285943" y="635178"/>
                  </a:cubicBezTo>
                  <a:cubicBezTo>
                    <a:pt x="286485" y="668025"/>
                    <a:pt x="287928" y="700690"/>
                    <a:pt x="290094" y="733537"/>
                  </a:cubicBezTo>
                  <a:cubicBezTo>
                    <a:pt x="291718" y="757720"/>
                    <a:pt x="296772" y="765842"/>
                    <a:pt x="318970" y="772158"/>
                  </a:cubicBezTo>
                  <a:cubicBezTo>
                    <a:pt x="333949" y="776309"/>
                    <a:pt x="346221" y="775226"/>
                    <a:pt x="361381" y="770353"/>
                  </a:cubicBezTo>
                  <a:cubicBezTo>
                    <a:pt x="379609" y="764398"/>
                    <a:pt x="385023" y="758081"/>
                    <a:pt x="383579" y="739131"/>
                  </a:cubicBezTo>
                  <a:cubicBezTo>
                    <a:pt x="382136" y="722347"/>
                    <a:pt x="374917" y="531226"/>
                    <a:pt x="375458" y="452358"/>
                  </a:cubicBezTo>
                  <a:cubicBezTo>
                    <a:pt x="375639" y="427995"/>
                    <a:pt x="371848" y="403811"/>
                    <a:pt x="374556" y="379267"/>
                  </a:cubicBezTo>
                  <a:cubicBezTo>
                    <a:pt x="376180" y="365551"/>
                    <a:pt x="380150" y="353098"/>
                    <a:pt x="391520" y="344977"/>
                  </a:cubicBezTo>
                  <a:cubicBezTo>
                    <a:pt x="411553" y="330539"/>
                    <a:pt x="426532" y="311048"/>
                    <a:pt x="444579" y="294625"/>
                  </a:cubicBezTo>
                  <a:cubicBezTo>
                    <a:pt x="468041" y="272968"/>
                    <a:pt x="491863" y="251672"/>
                    <a:pt x="514242" y="228932"/>
                  </a:cubicBezTo>
                  <a:cubicBezTo>
                    <a:pt x="534816" y="208178"/>
                    <a:pt x="552683" y="185077"/>
                    <a:pt x="565858" y="159089"/>
                  </a:cubicBezTo>
                  <a:cubicBezTo>
                    <a:pt x="575423" y="140139"/>
                    <a:pt x="569467" y="119926"/>
                    <a:pt x="552142" y="106751"/>
                  </a:cubicBezTo>
                  <a:cubicBezTo>
                    <a:pt x="535358" y="93938"/>
                    <a:pt x="523086" y="94299"/>
                    <a:pt x="505399" y="112346"/>
                  </a:cubicBezTo>
                  <a:cubicBezTo>
                    <a:pt x="490239" y="127686"/>
                    <a:pt x="472734" y="140320"/>
                    <a:pt x="458837" y="156923"/>
                  </a:cubicBezTo>
                  <a:cubicBezTo>
                    <a:pt x="446204" y="171903"/>
                    <a:pt x="431225" y="184897"/>
                    <a:pt x="414982" y="196266"/>
                  </a:cubicBezTo>
                  <a:cubicBezTo>
                    <a:pt x="407222" y="201681"/>
                    <a:pt x="399822" y="207636"/>
                    <a:pt x="388452" y="202402"/>
                  </a:cubicBezTo>
                  <a:cubicBezTo>
                    <a:pt x="409387" y="153494"/>
                    <a:pt x="431225" y="106932"/>
                    <a:pt x="456491" y="61994"/>
                  </a:cubicBezTo>
                  <a:cubicBezTo>
                    <a:pt x="468041" y="41601"/>
                    <a:pt x="459017" y="21929"/>
                    <a:pt x="435556" y="8754"/>
                  </a:cubicBezTo>
                  <a:cubicBezTo>
                    <a:pt x="410109" y="-5503"/>
                    <a:pt x="395852" y="-2615"/>
                    <a:pt x="380511" y="19402"/>
                  </a:cubicBezTo>
                  <a:cubicBezTo>
                    <a:pt x="367878" y="37630"/>
                    <a:pt x="369864" y="39796"/>
                    <a:pt x="351094" y="26802"/>
                  </a:cubicBezTo>
                  <a:cubicBezTo>
                    <a:pt x="328174" y="10920"/>
                    <a:pt x="298035" y="14710"/>
                    <a:pt x="274032" y="19222"/>
                  </a:cubicBezTo>
                  <a:cubicBezTo>
                    <a:pt x="234328" y="26802"/>
                    <a:pt x="213393" y="47556"/>
                    <a:pt x="200760" y="84373"/>
                  </a:cubicBezTo>
                  <a:cubicBezTo>
                    <a:pt x="178381" y="156743"/>
                    <a:pt x="231260" y="190311"/>
                    <a:pt x="249307" y="208178"/>
                  </a:cubicBezTo>
                  <a:cubicBezTo>
                    <a:pt x="232704" y="228752"/>
                    <a:pt x="223138" y="252213"/>
                    <a:pt x="212851" y="275314"/>
                  </a:cubicBezTo>
                  <a:cubicBezTo>
                    <a:pt x="178381" y="353279"/>
                    <a:pt x="140481" y="430161"/>
                    <a:pt x="128209" y="515886"/>
                  </a:cubicBezTo>
                  <a:cubicBezTo>
                    <a:pt x="125141" y="537362"/>
                    <a:pt x="111966" y="551078"/>
                    <a:pt x="92295" y="559379"/>
                  </a:cubicBezTo>
                  <a:cubicBezTo>
                    <a:pt x="73165" y="567321"/>
                    <a:pt x="53493" y="573096"/>
                    <a:pt x="33099" y="576885"/>
                  </a:cubicBezTo>
                  <a:cubicBezTo>
                    <a:pt x="12345" y="580675"/>
                    <a:pt x="795" y="594211"/>
                    <a:pt x="73" y="612980"/>
                  </a:cubicBezTo>
                  <a:cubicBezTo>
                    <a:pt x="-830" y="633915"/>
                    <a:pt x="6570" y="643661"/>
                    <a:pt x="27866" y="651782"/>
                  </a:cubicBezTo>
                  <a:close/>
                  <a:moveTo>
                    <a:pt x="392423" y="26982"/>
                  </a:moveTo>
                  <a:cubicBezTo>
                    <a:pt x="402710" y="16154"/>
                    <a:pt x="415704" y="14169"/>
                    <a:pt x="427976" y="21749"/>
                  </a:cubicBezTo>
                  <a:cubicBezTo>
                    <a:pt x="442233" y="30411"/>
                    <a:pt x="447287" y="42864"/>
                    <a:pt x="439887" y="57482"/>
                  </a:cubicBezTo>
                  <a:cubicBezTo>
                    <a:pt x="431946" y="73003"/>
                    <a:pt x="422742" y="101698"/>
                    <a:pt x="408124" y="115956"/>
                  </a:cubicBezTo>
                  <a:cubicBezTo>
                    <a:pt x="410831" y="97367"/>
                    <a:pt x="399100" y="69754"/>
                    <a:pt x="389355" y="58385"/>
                  </a:cubicBezTo>
                  <a:cubicBezTo>
                    <a:pt x="378887" y="45932"/>
                    <a:pt x="379248" y="40878"/>
                    <a:pt x="392423" y="26982"/>
                  </a:cubicBezTo>
                  <a:close/>
                  <a:moveTo>
                    <a:pt x="224582" y="160713"/>
                  </a:moveTo>
                  <a:cubicBezTo>
                    <a:pt x="205452" y="128228"/>
                    <a:pt x="210144" y="81666"/>
                    <a:pt x="237215" y="57302"/>
                  </a:cubicBezTo>
                  <a:cubicBezTo>
                    <a:pt x="272769" y="25358"/>
                    <a:pt x="323662" y="21568"/>
                    <a:pt x="355967" y="45029"/>
                  </a:cubicBezTo>
                  <a:cubicBezTo>
                    <a:pt x="384662" y="65784"/>
                    <a:pt x="394769" y="92855"/>
                    <a:pt x="394769" y="111625"/>
                  </a:cubicBezTo>
                  <a:cubicBezTo>
                    <a:pt x="395671" y="185257"/>
                    <a:pt x="357050" y="211607"/>
                    <a:pt x="305976" y="208358"/>
                  </a:cubicBezTo>
                  <a:cubicBezTo>
                    <a:pt x="271686" y="206193"/>
                    <a:pt x="242990" y="191755"/>
                    <a:pt x="224582" y="160713"/>
                  </a:cubicBezTo>
                  <a:close/>
                  <a:moveTo>
                    <a:pt x="32378" y="593489"/>
                  </a:moveTo>
                  <a:cubicBezTo>
                    <a:pt x="43928" y="589518"/>
                    <a:pt x="55659" y="586270"/>
                    <a:pt x="67209" y="582661"/>
                  </a:cubicBezTo>
                  <a:cubicBezTo>
                    <a:pt x="76955" y="579592"/>
                    <a:pt x="86881" y="576524"/>
                    <a:pt x="96446" y="572735"/>
                  </a:cubicBezTo>
                  <a:cubicBezTo>
                    <a:pt x="126224" y="560462"/>
                    <a:pt x="144091" y="541332"/>
                    <a:pt x="146437" y="505960"/>
                  </a:cubicBezTo>
                  <a:cubicBezTo>
                    <a:pt x="149144" y="464631"/>
                    <a:pt x="164845" y="425649"/>
                    <a:pt x="180546" y="387388"/>
                  </a:cubicBezTo>
                  <a:cubicBezTo>
                    <a:pt x="196609" y="348406"/>
                    <a:pt x="214115" y="309965"/>
                    <a:pt x="231079" y="271344"/>
                  </a:cubicBezTo>
                  <a:cubicBezTo>
                    <a:pt x="233425" y="266110"/>
                    <a:pt x="235230" y="260876"/>
                    <a:pt x="238118" y="256003"/>
                  </a:cubicBezTo>
                  <a:cubicBezTo>
                    <a:pt x="245156" y="244092"/>
                    <a:pt x="251112" y="223338"/>
                    <a:pt x="260677" y="213592"/>
                  </a:cubicBezTo>
                  <a:cubicBezTo>
                    <a:pt x="270964" y="221533"/>
                    <a:pt x="324204" y="226045"/>
                    <a:pt x="337198" y="224059"/>
                  </a:cubicBezTo>
                  <a:cubicBezTo>
                    <a:pt x="348387" y="222435"/>
                    <a:pt x="359577" y="218465"/>
                    <a:pt x="370585" y="221713"/>
                  </a:cubicBezTo>
                  <a:cubicBezTo>
                    <a:pt x="392603" y="228210"/>
                    <a:pt x="411012" y="221172"/>
                    <a:pt x="427615" y="206914"/>
                  </a:cubicBezTo>
                  <a:cubicBezTo>
                    <a:pt x="452521" y="185619"/>
                    <a:pt x="476523" y="163240"/>
                    <a:pt x="499263" y="139778"/>
                  </a:cubicBezTo>
                  <a:cubicBezTo>
                    <a:pt x="504497" y="134364"/>
                    <a:pt x="510092" y="129311"/>
                    <a:pt x="516047" y="124799"/>
                  </a:cubicBezTo>
                  <a:cubicBezTo>
                    <a:pt x="524710" y="118302"/>
                    <a:pt x="534636" y="114332"/>
                    <a:pt x="544382" y="121551"/>
                  </a:cubicBezTo>
                  <a:cubicBezTo>
                    <a:pt x="555029" y="129311"/>
                    <a:pt x="556112" y="141041"/>
                    <a:pt x="551240" y="152050"/>
                  </a:cubicBezTo>
                  <a:cubicBezTo>
                    <a:pt x="544021" y="168293"/>
                    <a:pt x="533914" y="183092"/>
                    <a:pt x="522003" y="196447"/>
                  </a:cubicBezTo>
                  <a:cubicBezTo>
                    <a:pt x="484284" y="239580"/>
                    <a:pt x="442233" y="278563"/>
                    <a:pt x="398559" y="315018"/>
                  </a:cubicBezTo>
                  <a:cubicBezTo>
                    <a:pt x="370405" y="338480"/>
                    <a:pt x="355065" y="362483"/>
                    <a:pt x="357772" y="400382"/>
                  </a:cubicBezTo>
                  <a:cubicBezTo>
                    <a:pt x="362645" y="467699"/>
                    <a:pt x="365352" y="535196"/>
                    <a:pt x="366254" y="602513"/>
                  </a:cubicBezTo>
                  <a:cubicBezTo>
                    <a:pt x="366796" y="645646"/>
                    <a:pt x="366073" y="688779"/>
                    <a:pt x="366254" y="731912"/>
                  </a:cubicBezTo>
                  <a:cubicBezTo>
                    <a:pt x="366434" y="752847"/>
                    <a:pt x="359215" y="759886"/>
                    <a:pt x="342792" y="758984"/>
                  </a:cubicBezTo>
                  <a:cubicBezTo>
                    <a:pt x="312292" y="757540"/>
                    <a:pt x="304171" y="749057"/>
                    <a:pt x="302005" y="717655"/>
                  </a:cubicBezTo>
                  <a:cubicBezTo>
                    <a:pt x="298576" y="667122"/>
                    <a:pt x="299479" y="616409"/>
                    <a:pt x="293704" y="566057"/>
                  </a:cubicBezTo>
                  <a:cubicBezTo>
                    <a:pt x="291718" y="548912"/>
                    <a:pt x="286304" y="533211"/>
                    <a:pt x="279446" y="517690"/>
                  </a:cubicBezTo>
                  <a:cubicBezTo>
                    <a:pt x="274934" y="507403"/>
                    <a:pt x="266633" y="501267"/>
                    <a:pt x="255443" y="501267"/>
                  </a:cubicBezTo>
                  <a:cubicBezTo>
                    <a:pt x="243171" y="501267"/>
                    <a:pt x="234328" y="507223"/>
                    <a:pt x="229455" y="519134"/>
                  </a:cubicBezTo>
                  <a:cubicBezTo>
                    <a:pt x="220792" y="540791"/>
                    <a:pt x="215559" y="563711"/>
                    <a:pt x="205632" y="585007"/>
                  </a:cubicBezTo>
                  <a:cubicBezTo>
                    <a:pt x="194984" y="607927"/>
                    <a:pt x="180005" y="621824"/>
                    <a:pt x="154017" y="627057"/>
                  </a:cubicBezTo>
                  <a:cubicBezTo>
                    <a:pt x="127487" y="632471"/>
                    <a:pt x="101679" y="641134"/>
                    <a:pt x="74248" y="642939"/>
                  </a:cubicBezTo>
                  <a:cubicBezTo>
                    <a:pt x="59990" y="643841"/>
                    <a:pt x="46093" y="643480"/>
                    <a:pt x="32739" y="638066"/>
                  </a:cubicBezTo>
                  <a:cubicBezTo>
                    <a:pt x="23534" y="634276"/>
                    <a:pt x="15954" y="628140"/>
                    <a:pt x="16135" y="617492"/>
                  </a:cubicBezTo>
                  <a:cubicBezTo>
                    <a:pt x="16496" y="606844"/>
                    <a:pt x="21188" y="597460"/>
                    <a:pt x="32378" y="593489"/>
                  </a:cubicBezTo>
                  <a:close/>
                </a:path>
              </a:pathLst>
            </a:custGeom>
            <a:solidFill>
              <a:srgbClr val="000000"/>
            </a:solidFill>
            <a:ln w="1804" cap="flat">
              <a:noFill/>
              <a:prstDash val="solid"/>
              <a:miter/>
            </a:ln>
          </p:spPr>
          <p:txBody>
            <a:bodyPr rtlCol="0" anchor="ctr"/>
            <a:lstStyle/>
            <a:p>
              <a:endParaRPr lang="en-US"/>
            </a:p>
          </p:txBody>
        </p:sp>
        <p:sp>
          <p:nvSpPr>
            <p:cNvPr id="129" name="Freeform 1096">
              <a:extLst>
                <a:ext uri="{FF2B5EF4-FFF2-40B4-BE49-F238E27FC236}">
                  <a16:creationId xmlns:a16="http://schemas.microsoft.com/office/drawing/2014/main" id="{1050B8EC-1590-87C8-9950-0D0BC81B8D10}"/>
                </a:ext>
              </a:extLst>
            </p:cNvPr>
            <p:cNvSpPr/>
            <p:nvPr/>
          </p:nvSpPr>
          <p:spPr>
            <a:xfrm>
              <a:off x="6367558" y="3958531"/>
              <a:ext cx="355928" cy="743556"/>
            </a:xfrm>
            <a:custGeom>
              <a:avLst/>
              <a:gdLst>
                <a:gd name="connsiteX0" fmla="*/ 172587 w 355928"/>
                <a:gd name="connsiteY0" fmla="*/ 711225 h 743556"/>
                <a:gd name="connsiteX1" fmla="*/ 188107 w 355928"/>
                <a:gd name="connsiteY1" fmla="*/ 622612 h 743556"/>
                <a:gd name="connsiteX2" fmla="*/ 198034 w 355928"/>
                <a:gd name="connsiteY2" fmla="*/ 513425 h 743556"/>
                <a:gd name="connsiteX3" fmla="*/ 217344 w 355928"/>
                <a:gd name="connsiteY3" fmla="*/ 483828 h 743556"/>
                <a:gd name="connsiteX4" fmla="*/ 238099 w 355928"/>
                <a:gd name="connsiteY4" fmla="*/ 489423 h 743556"/>
                <a:gd name="connsiteX5" fmla="*/ 254341 w 355928"/>
                <a:gd name="connsiteY5" fmla="*/ 545911 h 743556"/>
                <a:gd name="connsiteX6" fmla="*/ 271848 w 355928"/>
                <a:gd name="connsiteY6" fmla="*/ 705089 h 743556"/>
                <a:gd name="connsiteX7" fmla="*/ 325990 w 355928"/>
                <a:gd name="connsiteY7" fmla="*/ 741364 h 743556"/>
                <a:gd name="connsiteX8" fmla="*/ 351617 w 355928"/>
                <a:gd name="connsiteY8" fmla="*/ 708518 h 743556"/>
                <a:gd name="connsiteX9" fmla="*/ 353061 w 355928"/>
                <a:gd name="connsiteY9" fmla="*/ 607452 h 743556"/>
                <a:gd name="connsiteX10" fmla="*/ 332847 w 355928"/>
                <a:gd name="connsiteY10" fmla="*/ 439792 h 743556"/>
                <a:gd name="connsiteX11" fmla="*/ 293143 w 355928"/>
                <a:gd name="connsiteY11" fmla="*/ 252821 h 743556"/>
                <a:gd name="connsiteX12" fmla="*/ 291519 w 355928"/>
                <a:gd name="connsiteY12" fmla="*/ 201567 h 743556"/>
                <a:gd name="connsiteX13" fmla="*/ 294407 w 355928"/>
                <a:gd name="connsiteY13" fmla="*/ 162585 h 743556"/>
                <a:gd name="connsiteX14" fmla="*/ 277262 w 355928"/>
                <a:gd name="connsiteY14" fmla="*/ 62963 h 743556"/>
                <a:gd name="connsiteX15" fmla="*/ 216622 w 355928"/>
                <a:gd name="connsiteY15" fmla="*/ 1241 h 743556"/>
                <a:gd name="connsiteX16" fmla="*/ 178001 w 355928"/>
                <a:gd name="connsiteY16" fmla="*/ 39321 h 743556"/>
                <a:gd name="connsiteX17" fmla="*/ 161578 w 355928"/>
                <a:gd name="connsiteY17" fmla="*/ 66212 h 743556"/>
                <a:gd name="connsiteX18" fmla="*/ 94803 w 355928"/>
                <a:gd name="connsiteY18" fmla="*/ 116383 h 743556"/>
                <a:gd name="connsiteX19" fmla="*/ 89208 w 355928"/>
                <a:gd name="connsiteY19" fmla="*/ 122880 h 743556"/>
                <a:gd name="connsiteX20" fmla="*/ 74048 w 355928"/>
                <a:gd name="connsiteY20" fmla="*/ 30117 h 743556"/>
                <a:gd name="connsiteX21" fmla="*/ 41021 w 355928"/>
                <a:gd name="connsiteY21" fmla="*/ 7919 h 743556"/>
                <a:gd name="connsiteX22" fmla="*/ 5468 w 355928"/>
                <a:gd name="connsiteY22" fmla="*/ 32283 h 743556"/>
                <a:gd name="connsiteX23" fmla="*/ 235 w 355928"/>
                <a:gd name="connsiteY23" fmla="*/ 59715 h 743556"/>
                <a:gd name="connsiteX24" fmla="*/ 15575 w 355928"/>
                <a:gd name="connsiteY24" fmla="*/ 153380 h 743556"/>
                <a:gd name="connsiteX25" fmla="*/ 56181 w 355928"/>
                <a:gd name="connsiteY25" fmla="*/ 264191 h 743556"/>
                <a:gd name="connsiteX26" fmla="*/ 101841 w 355928"/>
                <a:gd name="connsiteY26" fmla="*/ 550964 h 743556"/>
                <a:gd name="connsiteX27" fmla="*/ 87945 w 355928"/>
                <a:gd name="connsiteY27" fmla="*/ 707976 h 743556"/>
                <a:gd name="connsiteX28" fmla="*/ 119527 w 355928"/>
                <a:gd name="connsiteY28" fmla="*/ 743529 h 743556"/>
                <a:gd name="connsiteX29" fmla="*/ 172587 w 355928"/>
                <a:gd name="connsiteY29" fmla="*/ 711225 h 743556"/>
                <a:gd name="connsiteX30" fmla="*/ 192078 w 355928"/>
                <a:gd name="connsiteY30" fmla="*/ 24522 h 743556"/>
                <a:gd name="connsiteX31" fmla="*/ 227631 w 355928"/>
                <a:gd name="connsiteY31" fmla="*/ 21093 h 743556"/>
                <a:gd name="connsiteX32" fmla="*/ 265170 w 355928"/>
                <a:gd name="connsiteY32" fmla="*/ 71445 h 743556"/>
                <a:gd name="connsiteX33" fmla="*/ 271125 w 355928"/>
                <a:gd name="connsiteY33" fmla="*/ 101945 h 743556"/>
                <a:gd name="connsiteX34" fmla="*/ 201824 w 355928"/>
                <a:gd name="connsiteY34" fmla="*/ 62422 h 743556"/>
                <a:gd name="connsiteX35" fmla="*/ 192078 w 355928"/>
                <a:gd name="connsiteY35" fmla="*/ 24522 h 743556"/>
                <a:gd name="connsiteX36" fmla="*/ 97690 w 355928"/>
                <a:gd name="connsiteY36" fmla="*/ 172691 h 743556"/>
                <a:gd name="connsiteX37" fmla="*/ 192439 w 355928"/>
                <a:gd name="connsiteY37" fmla="*/ 76860 h 743556"/>
                <a:gd name="connsiteX38" fmla="*/ 279608 w 355928"/>
                <a:gd name="connsiteY38" fmla="*/ 173232 h 743556"/>
                <a:gd name="connsiteX39" fmla="*/ 183776 w 355928"/>
                <a:gd name="connsiteY39" fmla="*/ 264191 h 743556"/>
                <a:gd name="connsiteX40" fmla="*/ 97690 w 355928"/>
                <a:gd name="connsiteY40" fmla="*/ 172691 h 743556"/>
                <a:gd name="connsiteX41" fmla="*/ 132341 w 355928"/>
                <a:gd name="connsiteY41" fmla="*/ 731438 h 743556"/>
                <a:gd name="connsiteX42" fmla="*/ 104729 w 355928"/>
                <a:gd name="connsiteY42" fmla="*/ 701118 h 743556"/>
                <a:gd name="connsiteX43" fmla="*/ 117181 w 355928"/>
                <a:gd name="connsiteY43" fmla="*/ 451523 h 743556"/>
                <a:gd name="connsiteX44" fmla="*/ 67190 w 355928"/>
                <a:gd name="connsiteY44" fmla="*/ 253002 h 743556"/>
                <a:gd name="connsiteX45" fmla="*/ 16838 w 355928"/>
                <a:gd name="connsiteY45" fmla="*/ 106818 h 743556"/>
                <a:gd name="connsiteX46" fmla="*/ 13589 w 355928"/>
                <a:gd name="connsiteY46" fmla="*/ 53759 h 743556"/>
                <a:gd name="connsiteX47" fmla="*/ 30915 w 355928"/>
                <a:gd name="connsiteY47" fmla="*/ 26146 h 743556"/>
                <a:gd name="connsiteX48" fmla="*/ 65205 w 355928"/>
                <a:gd name="connsiteY48" fmla="*/ 40765 h 743556"/>
                <a:gd name="connsiteX49" fmla="*/ 76755 w 355928"/>
                <a:gd name="connsiteY49" fmla="*/ 100321 h 743556"/>
                <a:gd name="connsiteX50" fmla="*/ 83794 w 355928"/>
                <a:gd name="connsiteY50" fmla="*/ 186588 h 743556"/>
                <a:gd name="connsiteX51" fmla="*/ 190454 w 355928"/>
                <a:gd name="connsiteY51" fmla="*/ 280253 h 743556"/>
                <a:gd name="connsiteX52" fmla="*/ 264989 w 355928"/>
                <a:gd name="connsiteY52" fmla="*/ 251919 h 743556"/>
                <a:gd name="connsiteX53" fmla="*/ 275998 w 355928"/>
                <a:gd name="connsiteY53" fmla="*/ 246866 h 743556"/>
                <a:gd name="connsiteX54" fmla="*/ 293324 w 355928"/>
                <a:gd name="connsiteY54" fmla="*/ 307505 h 743556"/>
                <a:gd name="connsiteX55" fmla="*/ 332306 w 355928"/>
                <a:gd name="connsiteY55" fmla="*/ 568831 h 743556"/>
                <a:gd name="connsiteX56" fmla="*/ 340066 w 355928"/>
                <a:gd name="connsiteY56" fmla="*/ 675311 h 743556"/>
                <a:gd name="connsiteX57" fmla="*/ 338984 w 355928"/>
                <a:gd name="connsiteY57" fmla="*/ 694982 h 743556"/>
                <a:gd name="connsiteX58" fmla="*/ 316785 w 355928"/>
                <a:gd name="connsiteY58" fmla="*/ 726204 h 743556"/>
                <a:gd name="connsiteX59" fmla="*/ 287368 w 355928"/>
                <a:gd name="connsiteY59" fmla="*/ 698411 h 743556"/>
                <a:gd name="connsiteX60" fmla="*/ 277081 w 355928"/>
                <a:gd name="connsiteY60" fmla="*/ 609076 h 743556"/>
                <a:gd name="connsiteX61" fmla="*/ 261380 w 355928"/>
                <a:gd name="connsiteY61" fmla="*/ 503499 h 743556"/>
                <a:gd name="connsiteX62" fmla="*/ 258312 w 355928"/>
                <a:gd name="connsiteY62" fmla="*/ 492671 h 743556"/>
                <a:gd name="connsiteX63" fmla="*/ 227812 w 355928"/>
                <a:gd name="connsiteY63" fmla="*/ 461088 h 743556"/>
                <a:gd name="connsiteX64" fmla="*/ 189551 w 355928"/>
                <a:gd name="connsiteY64" fmla="*/ 489423 h 743556"/>
                <a:gd name="connsiteX65" fmla="*/ 177640 w 355928"/>
                <a:gd name="connsiteY65" fmla="*/ 572441 h 743556"/>
                <a:gd name="connsiteX66" fmla="*/ 163924 w 355928"/>
                <a:gd name="connsiteY66" fmla="*/ 698050 h 743556"/>
                <a:gd name="connsiteX67" fmla="*/ 132341 w 355928"/>
                <a:gd name="connsiteY67" fmla="*/ 731438 h 743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355928" h="743556">
                  <a:moveTo>
                    <a:pt x="172587" y="711225"/>
                  </a:moveTo>
                  <a:cubicBezTo>
                    <a:pt x="179264" y="681988"/>
                    <a:pt x="185039" y="652571"/>
                    <a:pt x="188107" y="622612"/>
                  </a:cubicBezTo>
                  <a:cubicBezTo>
                    <a:pt x="191898" y="586337"/>
                    <a:pt x="189010" y="549340"/>
                    <a:pt x="198034" y="513425"/>
                  </a:cubicBezTo>
                  <a:cubicBezTo>
                    <a:pt x="201282" y="500792"/>
                    <a:pt x="206335" y="490686"/>
                    <a:pt x="217344" y="483828"/>
                  </a:cubicBezTo>
                  <a:cubicBezTo>
                    <a:pt x="226007" y="478594"/>
                    <a:pt x="232865" y="479316"/>
                    <a:pt x="238099" y="489423"/>
                  </a:cubicBezTo>
                  <a:cubicBezTo>
                    <a:pt x="247303" y="507289"/>
                    <a:pt x="251273" y="526600"/>
                    <a:pt x="254341" y="545911"/>
                  </a:cubicBezTo>
                  <a:cubicBezTo>
                    <a:pt x="262643" y="598609"/>
                    <a:pt x="267155" y="651849"/>
                    <a:pt x="271848" y="705089"/>
                  </a:cubicBezTo>
                  <a:cubicBezTo>
                    <a:pt x="274374" y="733603"/>
                    <a:pt x="282134" y="743710"/>
                    <a:pt x="325990" y="741364"/>
                  </a:cubicBezTo>
                  <a:cubicBezTo>
                    <a:pt x="337359" y="741724"/>
                    <a:pt x="348007" y="729453"/>
                    <a:pt x="351617" y="708518"/>
                  </a:cubicBezTo>
                  <a:cubicBezTo>
                    <a:pt x="357573" y="674949"/>
                    <a:pt x="356670" y="641021"/>
                    <a:pt x="353061" y="607452"/>
                  </a:cubicBezTo>
                  <a:cubicBezTo>
                    <a:pt x="346924" y="551505"/>
                    <a:pt x="340428" y="495559"/>
                    <a:pt x="332847" y="439792"/>
                  </a:cubicBezTo>
                  <a:cubicBezTo>
                    <a:pt x="324185" y="376446"/>
                    <a:pt x="313176" y="313641"/>
                    <a:pt x="293143" y="252821"/>
                  </a:cubicBezTo>
                  <a:cubicBezTo>
                    <a:pt x="287368" y="235316"/>
                    <a:pt x="283578" y="219434"/>
                    <a:pt x="291519" y="201567"/>
                  </a:cubicBezTo>
                  <a:cubicBezTo>
                    <a:pt x="296753" y="189475"/>
                    <a:pt x="296211" y="175398"/>
                    <a:pt x="294407" y="162585"/>
                  </a:cubicBezTo>
                  <a:cubicBezTo>
                    <a:pt x="289714" y="129197"/>
                    <a:pt x="286285" y="95268"/>
                    <a:pt x="277262" y="62963"/>
                  </a:cubicBezTo>
                  <a:cubicBezTo>
                    <a:pt x="268960" y="33004"/>
                    <a:pt x="247844" y="10987"/>
                    <a:pt x="216622" y="1241"/>
                  </a:cubicBezTo>
                  <a:cubicBezTo>
                    <a:pt x="200560" y="-3812"/>
                    <a:pt x="170962" y="6114"/>
                    <a:pt x="178001" y="39321"/>
                  </a:cubicBezTo>
                  <a:cubicBezTo>
                    <a:pt x="181972" y="57549"/>
                    <a:pt x="181611" y="62963"/>
                    <a:pt x="161578" y="66212"/>
                  </a:cubicBezTo>
                  <a:cubicBezTo>
                    <a:pt x="129995" y="71445"/>
                    <a:pt x="109060" y="88951"/>
                    <a:pt x="94803" y="116383"/>
                  </a:cubicBezTo>
                  <a:cubicBezTo>
                    <a:pt x="93900" y="118008"/>
                    <a:pt x="92456" y="119090"/>
                    <a:pt x="89208" y="122880"/>
                  </a:cubicBezTo>
                  <a:cubicBezTo>
                    <a:pt x="93539" y="106096"/>
                    <a:pt x="83433" y="46360"/>
                    <a:pt x="74048" y="30117"/>
                  </a:cubicBezTo>
                  <a:cubicBezTo>
                    <a:pt x="66649" y="17303"/>
                    <a:pt x="56903" y="6475"/>
                    <a:pt x="41021" y="7919"/>
                  </a:cubicBezTo>
                  <a:cubicBezTo>
                    <a:pt x="25320" y="9182"/>
                    <a:pt x="13048" y="17845"/>
                    <a:pt x="5468" y="32283"/>
                  </a:cubicBezTo>
                  <a:cubicBezTo>
                    <a:pt x="956" y="40946"/>
                    <a:pt x="595" y="50330"/>
                    <a:pt x="235" y="59715"/>
                  </a:cubicBezTo>
                  <a:cubicBezTo>
                    <a:pt x="-1209" y="92019"/>
                    <a:pt x="4024" y="123061"/>
                    <a:pt x="15575" y="153380"/>
                  </a:cubicBezTo>
                  <a:cubicBezTo>
                    <a:pt x="29651" y="190197"/>
                    <a:pt x="42826" y="227194"/>
                    <a:pt x="56181" y="264191"/>
                  </a:cubicBezTo>
                  <a:cubicBezTo>
                    <a:pt x="89388" y="356955"/>
                    <a:pt x="110684" y="451523"/>
                    <a:pt x="101841" y="550964"/>
                  </a:cubicBezTo>
                  <a:cubicBezTo>
                    <a:pt x="97149" y="603301"/>
                    <a:pt x="92817" y="655639"/>
                    <a:pt x="87945" y="707976"/>
                  </a:cubicBezTo>
                  <a:cubicBezTo>
                    <a:pt x="85960" y="730355"/>
                    <a:pt x="97690" y="744251"/>
                    <a:pt x="119527" y="743529"/>
                  </a:cubicBezTo>
                  <a:cubicBezTo>
                    <a:pt x="156344" y="743529"/>
                    <a:pt x="168616" y="728730"/>
                    <a:pt x="172587" y="711225"/>
                  </a:cubicBezTo>
                  <a:close/>
                  <a:moveTo>
                    <a:pt x="192078" y="24522"/>
                  </a:moveTo>
                  <a:cubicBezTo>
                    <a:pt x="197492" y="15499"/>
                    <a:pt x="216442" y="12791"/>
                    <a:pt x="227631" y="21093"/>
                  </a:cubicBezTo>
                  <a:cubicBezTo>
                    <a:pt x="244957" y="33907"/>
                    <a:pt x="260478" y="48886"/>
                    <a:pt x="265170" y="71445"/>
                  </a:cubicBezTo>
                  <a:cubicBezTo>
                    <a:pt x="266794" y="79567"/>
                    <a:pt x="268238" y="87688"/>
                    <a:pt x="271125" y="101945"/>
                  </a:cubicBezTo>
                  <a:cubicBezTo>
                    <a:pt x="249288" y="76679"/>
                    <a:pt x="231060" y="67836"/>
                    <a:pt x="201824" y="62422"/>
                  </a:cubicBezTo>
                  <a:cubicBezTo>
                    <a:pt x="194244" y="60978"/>
                    <a:pt x="188288" y="30839"/>
                    <a:pt x="192078" y="24522"/>
                  </a:cubicBezTo>
                  <a:close/>
                  <a:moveTo>
                    <a:pt x="97690" y="172691"/>
                  </a:moveTo>
                  <a:cubicBezTo>
                    <a:pt x="97149" y="112052"/>
                    <a:pt x="138477" y="78123"/>
                    <a:pt x="192439" y="76860"/>
                  </a:cubicBezTo>
                  <a:cubicBezTo>
                    <a:pt x="239903" y="75777"/>
                    <a:pt x="280330" y="124144"/>
                    <a:pt x="279608" y="173232"/>
                  </a:cubicBezTo>
                  <a:cubicBezTo>
                    <a:pt x="278886" y="230082"/>
                    <a:pt x="237558" y="265094"/>
                    <a:pt x="183776" y="264191"/>
                  </a:cubicBezTo>
                  <a:cubicBezTo>
                    <a:pt x="142267" y="263650"/>
                    <a:pt x="91374" y="223946"/>
                    <a:pt x="97690" y="172691"/>
                  </a:cubicBezTo>
                  <a:close/>
                  <a:moveTo>
                    <a:pt x="132341" y="731438"/>
                  </a:moveTo>
                  <a:cubicBezTo>
                    <a:pt x="110865" y="732521"/>
                    <a:pt x="101661" y="722234"/>
                    <a:pt x="104729" y="701118"/>
                  </a:cubicBezTo>
                  <a:cubicBezTo>
                    <a:pt x="109241" y="669535"/>
                    <a:pt x="122054" y="503499"/>
                    <a:pt x="117181" y="451523"/>
                  </a:cubicBezTo>
                  <a:cubicBezTo>
                    <a:pt x="110684" y="382582"/>
                    <a:pt x="91735" y="317250"/>
                    <a:pt x="67190" y="253002"/>
                  </a:cubicBezTo>
                  <a:cubicBezTo>
                    <a:pt x="48782" y="204815"/>
                    <a:pt x="30554" y="156629"/>
                    <a:pt x="16838" y="106818"/>
                  </a:cubicBezTo>
                  <a:cubicBezTo>
                    <a:pt x="11965" y="89312"/>
                    <a:pt x="11063" y="71626"/>
                    <a:pt x="13589" y="53759"/>
                  </a:cubicBezTo>
                  <a:cubicBezTo>
                    <a:pt x="15214" y="42209"/>
                    <a:pt x="20267" y="32102"/>
                    <a:pt x="30915" y="26146"/>
                  </a:cubicBezTo>
                  <a:cubicBezTo>
                    <a:pt x="42646" y="19469"/>
                    <a:pt x="61054" y="27951"/>
                    <a:pt x="65205" y="40765"/>
                  </a:cubicBezTo>
                  <a:cubicBezTo>
                    <a:pt x="70800" y="57368"/>
                    <a:pt x="75131" y="89132"/>
                    <a:pt x="76755" y="100321"/>
                  </a:cubicBezTo>
                  <a:cubicBezTo>
                    <a:pt x="80184" y="122520"/>
                    <a:pt x="83072" y="163848"/>
                    <a:pt x="83794" y="186588"/>
                  </a:cubicBezTo>
                  <a:cubicBezTo>
                    <a:pt x="86140" y="252280"/>
                    <a:pt x="146418" y="281156"/>
                    <a:pt x="190454" y="280253"/>
                  </a:cubicBezTo>
                  <a:cubicBezTo>
                    <a:pt x="218246" y="279712"/>
                    <a:pt x="244235" y="272132"/>
                    <a:pt x="264989" y="251919"/>
                  </a:cubicBezTo>
                  <a:cubicBezTo>
                    <a:pt x="267697" y="249393"/>
                    <a:pt x="270404" y="246686"/>
                    <a:pt x="275998" y="246866"/>
                  </a:cubicBezTo>
                  <a:cubicBezTo>
                    <a:pt x="285744" y="265455"/>
                    <a:pt x="289173" y="286931"/>
                    <a:pt x="293324" y="307505"/>
                  </a:cubicBezTo>
                  <a:cubicBezTo>
                    <a:pt x="310830" y="393952"/>
                    <a:pt x="324004" y="481121"/>
                    <a:pt x="332306" y="568831"/>
                  </a:cubicBezTo>
                  <a:cubicBezTo>
                    <a:pt x="335735" y="604384"/>
                    <a:pt x="342232" y="639577"/>
                    <a:pt x="340066" y="675311"/>
                  </a:cubicBezTo>
                  <a:cubicBezTo>
                    <a:pt x="339705" y="681807"/>
                    <a:pt x="339705" y="688485"/>
                    <a:pt x="338984" y="694982"/>
                  </a:cubicBezTo>
                  <a:cubicBezTo>
                    <a:pt x="336637" y="716278"/>
                    <a:pt x="329960" y="725302"/>
                    <a:pt x="316785" y="726204"/>
                  </a:cubicBezTo>
                  <a:cubicBezTo>
                    <a:pt x="302167" y="727287"/>
                    <a:pt x="291519" y="717722"/>
                    <a:pt x="287368" y="698411"/>
                  </a:cubicBezTo>
                  <a:cubicBezTo>
                    <a:pt x="280871" y="668994"/>
                    <a:pt x="279427" y="639035"/>
                    <a:pt x="277081" y="609076"/>
                  </a:cubicBezTo>
                  <a:cubicBezTo>
                    <a:pt x="274193" y="573523"/>
                    <a:pt x="270945" y="537970"/>
                    <a:pt x="261380" y="503499"/>
                  </a:cubicBezTo>
                  <a:cubicBezTo>
                    <a:pt x="260478" y="499890"/>
                    <a:pt x="259395" y="496280"/>
                    <a:pt x="258312" y="492671"/>
                  </a:cubicBezTo>
                  <a:cubicBezTo>
                    <a:pt x="253259" y="477150"/>
                    <a:pt x="247844" y="461088"/>
                    <a:pt x="227812" y="461088"/>
                  </a:cubicBezTo>
                  <a:cubicBezTo>
                    <a:pt x="208682" y="461088"/>
                    <a:pt x="196229" y="472638"/>
                    <a:pt x="189551" y="489423"/>
                  </a:cubicBezTo>
                  <a:cubicBezTo>
                    <a:pt x="178904" y="515952"/>
                    <a:pt x="178723" y="544286"/>
                    <a:pt x="177640" y="572441"/>
                  </a:cubicBezTo>
                  <a:cubicBezTo>
                    <a:pt x="175835" y="614671"/>
                    <a:pt x="173850" y="656722"/>
                    <a:pt x="163924" y="698050"/>
                  </a:cubicBezTo>
                  <a:cubicBezTo>
                    <a:pt x="157788" y="723136"/>
                    <a:pt x="142809" y="730896"/>
                    <a:pt x="132341" y="731438"/>
                  </a:cubicBezTo>
                  <a:close/>
                </a:path>
              </a:pathLst>
            </a:custGeom>
            <a:solidFill>
              <a:srgbClr val="000000"/>
            </a:solidFill>
            <a:ln w="1804" cap="flat">
              <a:noFill/>
              <a:prstDash val="solid"/>
              <a:miter/>
            </a:ln>
          </p:spPr>
          <p:txBody>
            <a:bodyPr rtlCol="0" anchor="ctr"/>
            <a:lstStyle/>
            <a:p>
              <a:endParaRPr lang="en-US"/>
            </a:p>
          </p:txBody>
        </p:sp>
        <p:sp>
          <p:nvSpPr>
            <p:cNvPr id="130" name="Freeform 1097">
              <a:extLst>
                <a:ext uri="{FF2B5EF4-FFF2-40B4-BE49-F238E27FC236}">
                  <a16:creationId xmlns:a16="http://schemas.microsoft.com/office/drawing/2014/main" id="{1906C201-B67F-0492-BA8C-7F4B1B078883}"/>
                </a:ext>
              </a:extLst>
            </p:cNvPr>
            <p:cNvSpPr/>
            <p:nvPr/>
          </p:nvSpPr>
          <p:spPr>
            <a:xfrm>
              <a:off x="6720417" y="3910844"/>
              <a:ext cx="375050" cy="781619"/>
            </a:xfrm>
            <a:custGeom>
              <a:avLst/>
              <a:gdLst>
                <a:gd name="connsiteX0" fmla="*/ 207746 w 375050"/>
                <a:gd name="connsiteY0" fmla="*/ 36475 h 781619"/>
                <a:gd name="connsiteX1" fmla="*/ 196918 w 375050"/>
                <a:gd name="connsiteY1" fmla="*/ 60118 h 781619"/>
                <a:gd name="connsiteX2" fmla="*/ 143497 w 375050"/>
                <a:gd name="connsiteY2" fmla="*/ 100002 h 781619"/>
                <a:gd name="connsiteX3" fmla="*/ 127074 w 375050"/>
                <a:gd name="connsiteY3" fmla="*/ 121479 h 781619"/>
                <a:gd name="connsiteX4" fmla="*/ 113538 w 375050"/>
                <a:gd name="connsiteY4" fmla="*/ 102529 h 781619"/>
                <a:gd name="connsiteX5" fmla="*/ 85746 w 375050"/>
                <a:gd name="connsiteY5" fmla="*/ 57050 h 781619"/>
                <a:gd name="connsiteX6" fmla="*/ 23482 w 375050"/>
                <a:gd name="connsiteY6" fmla="*/ 43694 h 781619"/>
                <a:gd name="connsiteX7" fmla="*/ 4713 w 375050"/>
                <a:gd name="connsiteY7" fmla="*/ 101807 h 781619"/>
                <a:gd name="connsiteX8" fmla="*/ 42793 w 375050"/>
                <a:gd name="connsiteY8" fmla="*/ 173635 h 781619"/>
                <a:gd name="connsiteX9" fmla="*/ 109749 w 375050"/>
                <a:gd name="connsiteY9" fmla="*/ 284085 h 781619"/>
                <a:gd name="connsiteX10" fmla="*/ 157394 w 375050"/>
                <a:gd name="connsiteY10" fmla="*/ 403739 h 781619"/>
                <a:gd name="connsiteX11" fmla="*/ 146204 w 375050"/>
                <a:gd name="connsiteY11" fmla="*/ 453189 h 781619"/>
                <a:gd name="connsiteX12" fmla="*/ 95311 w 375050"/>
                <a:gd name="connsiteY12" fmla="*/ 499571 h 781619"/>
                <a:gd name="connsiteX13" fmla="*/ 78527 w 375050"/>
                <a:gd name="connsiteY13" fmla="*/ 544509 h 781619"/>
                <a:gd name="connsiteX14" fmla="*/ 85204 w 375050"/>
                <a:gd name="connsiteY14" fmla="*/ 571761 h 781619"/>
                <a:gd name="connsiteX15" fmla="*/ 141873 w 375050"/>
                <a:gd name="connsiteY15" fmla="*/ 693400 h 781619"/>
                <a:gd name="connsiteX16" fmla="*/ 183201 w 375050"/>
                <a:gd name="connsiteY16" fmla="*/ 718486 h 781619"/>
                <a:gd name="connsiteX17" fmla="*/ 213701 w 375050"/>
                <a:gd name="connsiteY17" fmla="*/ 691595 h 781619"/>
                <a:gd name="connsiteX18" fmla="*/ 209912 w 375050"/>
                <a:gd name="connsiteY18" fmla="*/ 663802 h 781619"/>
                <a:gd name="connsiteX19" fmla="*/ 185006 w 375050"/>
                <a:gd name="connsiteY19" fmla="*/ 595222 h 781619"/>
                <a:gd name="connsiteX20" fmla="*/ 194030 w 375050"/>
                <a:gd name="connsiteY20" fmla="*/ 543426 h 781619"/>
                <a:gd name="connsiteX21" fmla="*/ 264415 w 375050"/>
                <a:gd name="connsiteY21" fmla="*/ 490547 h 781619"/>
                <a:gd name="connsiteX22" fmla="*/ 272175 w 375050"/>
                <a:gd name="connsiteY22" fmla="*/ 518340 h 781619"/>
                <a:gd name="connsiteX23" fmla="*/ 280657 w 375050"/>
                <a:gd name="connsiteY23" fmla="*/ 732021 h 781619"/>
                <a:gd name="connsiteX24" fmla="*/ 337867 w 375050"/>
                <a:gd name="connsiteY24" fmla="*/ 778222 h 781619"/>
                <a:gd name="connsiteX25" fmla="*/ 360787 w 375050"/>
                <a:gd name="connsiteY25" fmla="*/ 754761 h 781619"/>
                <a:gd name="connsiteX26" fmla="*/ 364217 w 375050"/>
                <a:gd name="connsiteY26" fmla="*/ 726968 h 781619"/>
                <a:gd name="connsiteX27" fmla="*/ 372338 w 375050"/>
                <a:gd name="connsiteY27" fmla="*/ 600636 h 781619"/>
                <a:gd name="connsiteX28" fmla="*/ 364036 w 375050"/>
                <a:gd name="connsiteY28" fmla="*/ 364757 h 781619"/>
                <a:gd name="connsiteX29" fmla="*/ 329024 w 375050"/>
                <a:gd name="connsiteY29" fmla="*/ 201248 h 781619"/>
                <a:gd name="connsiteX30" fmla="*/ 327580 w 375050"/>
                <a:gd name="connsiteY30" fmla="*/ 175440 h 781619"/>
                <a:gd name="connsiteX31" fmla="*/ 284447 w 375050"/>
                <a:gd name="connsiteY31" fmla="*/ 25828 h 781619"/>
                <a:gd name="connsiteX32" fmla="*/ 226334 w 375050"/>
                <a:gd name="connsiteY32" fmla="*/ 200 h 781619"/>
                <a:gd name="connsiteX33" fmla="*/ 207746 w 375050"/>
                <a:gd name="connsiteY33" fmla="*/ 36475 h 781619"/>
                <a:gd name="connsiteX34" fmla="*/ 360607 w 375050"/>
                <a:gd name="connsiteY34" fmla="*/ 455355 h 781619"/>
                <a:gd name="connsiteX35" fmla="*/ 351223 w 375050"/>
                <a:gd name="connsiteY35" fmla="*/ 730577 h 781619"/>
                <a:gd name="connsiteX36" fmla="*/ 325054 w 375050"/>
                <a:gd name="connsiteY36" fmla="*/ 768477 h 781619"/>
                <a:gd name="connsiteX37" fmla="*/ 297261 w 375050"/>
                <a:gd name="connsiteY37" fmla="*/ 750610 h 781619"/>
                <a:gd name="connsiteX38" fmla="*/ 294193 w 375050"/>
                <a:gd name="connsiteY38" fmla="*/ 705672 h 781619"/>
                <a:gd name="connsiteX39" fmla="*/ 286613 w 375050"/>
                <a:gd name="connsiteY39" fmla="*/ 508775 h 781619"/>
                <a:gd name="connsiteX40" fmla="*/ 244923 w 375050"/>
                <a:gd name="connsiteY40" fmla="*/ 482245 h 781619"/>
                <a:gd name="connsiteX41" fmla="*/ 168944 w 375050"/>
                <a:gd name="connsiteY41" fmla="*/ 547577 h 781619"/>
                <a:gd name="connsiteX42" fmla="*/ 165696 w 375050"/>
                <a:gd name="connsiteY42" fmla="*/ 587462 h 781619"/>
                <a:gd name="connsiteX43" fmla="*/ 198542 w 375050"/>
                <a:gd name="connsiteY43" fmla="*/ 674270 h 781619"/>
                <a:gd name="connsiteX44" fmla="*/ 183562 w 375050"/>
                <a:gd name="connsiteY44" fmla="*/ 701160 h 781619"/>
                <a:gd name="connsiteX45" fmla="*/ 166237 w 375050"/>
                <a:gd name="connsiteY45" fmla="*/ 693760 h 781619"/>
                <a:gd name="connsiteX46" fmla="*/ 148009 w 375050"/>
                <a:gd name="connsiteY46" fmla="*/ 669036 h 781619"/>
                <a:gd name="connsiteX47" fmla="*/ 96755 w 375050"/>
                <a:gd name="connsiteY47" fmla="*/ 554074 h 781619"/>
                <a:gd name="connsiteX48" fmla="*/ 115163 w 375050"/>
                <a:gd name="connsiteY48" fmla="*/ 500113 h 781619"/>
                <a:gd name="connsiteX49" fmla="*/ 162447 w 375050"/>
                <a:gd name="connsiteY49" fmla="*/ 456077 h 781619"/>
                <a:gd name="connsiteX50" fmla="*/ 172914 w 375050"/>
                <a:gd name="connsiteY50" fmla="*/ 395257 h 781619"/>
                <a:gd name="connsiteX51" fmla="*/ 105056 w 375050"/>
                <a:gd name="connsiteY51" fmla="*/ 247449 h 781619"/>
                <a:gd name="connsiteX52" fmla="*/ 28896 w 375050"/>
                <a:gd name="connsiteY52" fmla="*/ 119493 h 781619"/>
                <a:gd name="connsiteX53" fmla="*/ 16805 w 375050"/>
                <a:gd name="connsiteY53" fmla="*/ 90978 h 781619"/>
                <a:gd name="connsiteX54" fmla="*/ 54524 w 375050"/>
                <a:gd name="connsiteY54" fmla="*/ 54343 h 781619"/>
                <a:gd name="connsiteX55" fmla="*/ 77263 w 375050"/>
                <a:gd name="connsiteY55" fmla="*/ 71668 h 781619"/>
                <a:gd name="connsiteX56" fmla="*/ 122562 w 375050"/>
                <a:gd name="connsiteY56" fmla="*/ 172192 h 781619"/>
                <a:gd name="connsiteX57" fmla="*/ 207746 w 375050"/>
                <a:gd name="connsiteY57" fmla="*/ 257736 h 781619"/>
                <a:gd name="connsiteX58" fmla="*/ 315308 w 375050"/>
                <a:gd name="connsiteY58" fmla="*/ 205218 h 781619"/>
                <a:gd name="connsiteX59" fmla="*/ 360607 w 375050"/>
                <a:gd name="connsiteY59" fmla="*/ 455355 h 781619"/>
                <a:gd name="connsiteX60" fmla="*/ 219115 w 375050"/>
                <a:gd name="connsiteY60" fmla="*/ 22940 h 781619"/>
                <a:gd name="connsiteX61" fmla="*/ 253947 w 375050"/>
                <a:gd name="connsiteY61" fmla="*/ 15541 h 781619"/>
                <a:gd name="connsiteX62" fmla="*/ 295456 w 375050"/>
                <a:gd name="connsiteY62" fmla="*/ 82677 h 781619"/>
                <a:gd name="connsiteX63" fmla="*/ 234456 w 375050"/>
                <a:gd name="connsiteY63" fmla="*/ 52357 h 781619"/>
                <a:gd name="connsiteX64" fmla="*/ 219115 w 375050"/>
                <a:gd name="connsiteY64" fmla="*/ 22940 h 781619"/>
                <a:gd name="connsiteX65" fmla="*/ 287515 w 375050"/>
                <a:gd name="connsiteY65" fmla="*/ 95129 h 781619"/>
                <a:gd name="connsiteX66" fmla="*/ 294012 w 375050"/>
                <a:gd name="connsiteY66" fmla="*/ 209911 h 781619"/>
                <a:gd name="connsiteX67" fmla="*/ 231388 w 375050"/>
                <a:gd name="connsiteY67" fmla="*/ 248352 h 781619"/>
                <a:gd name="connsiteX68" fmla="*/ 139888 w 375050"/>
                <a:gd name="connsiteY68" fmla="*/ 133029 h 781619"/>
                <a:gd name="connsiteX69" fmla="*/ 200527 w 375050"/>
                <a:gd name="connsiteY69" fmla="*/ 74375 h 781619"/>
                <a:gd name="connsiteX70" fmla="*/ 287515 w 375050"/>
                <a:gd name="connsiteY70" fmla="*/ 95129 h 781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375050" h="781619">
                  <a:moveTo>
                    <a:pt x="207746" y="36475"/>
                  </a:moveTo>
                  <a:cubicBezTo>
                    <a:pt x="212980" y="48387"/>
                    <a:pt x="209551" y="55606"/>
                    <a:pt x="196918" y="60118"/>
                  </a:cubicBezTo>
                  <a:cubicBezTo>
                    <a:pt x="175261" y="67878"/>
                    <a:pt x="158116" y="82316"/>
                    <a:pt x="143497" y="100002"/>
                  </a:cubicBezTo>
                  <a:cubicBezTo>
                    <a:pt x="137722" y="106860"/>
                    <a:pt x="135557" y="116967"/>
                    <a:pt x="127074" y="121479"/>
                  </a:cubicBezTo>
                  <a:cubicBezTo>
                    <a:pt x="119314" y="116245"/>
                    <a:pt x="117328" y="108846"/>
                    <a:pt x="113538" y="102529"/>
                  </a:cubicBezTo>
                  <a:cubicBezTo>
                    <a:pt x="104515" y="87189"/>
                    <a:pt x="96574" y="71126"/>
                    <a:pt x="85746" y="57050"/>
                  </a:cubicBezTo>
                  <a:cubicBezTo>
                    <a:pt x="69322" y="35754"/>
                    <a:pt x="43695" y="31242"/>
                    <a:pt x="23482" y="43694"/>
                  </a:cubicBezTo>
                  <a:cubicBezTo>
                    <a:pt x="2367" y="56688"/>
                    <a:pt x="-6115" y="79970"/>
                    <a:pt x="4713" y="101807"/>
                  </a:cubicBezTo>
                  <a:cubicBezTo>
                    <a:pt x="16805" y="125991"/>
                    <a:pt x="27452" y="151076"/>
                    <a:pt x="42793" y="173635"/>
                  </a:cubicBezTo>
                  <a:cubicBezTo>
                    <a:pt x="66976" y="209369"/>
                    <a:pt x="89355" y="246186"/>
                    <a:pt x="109749" y="284085"/>
                  </a:cubicBezTo>
                  <a:cubicBezTo>
                    <a:pt x="130142" y="321985"/>
                    <a:pt x="146385" y="361689"/>
                    <a:pt x="157394" y="403739"/>
                  </a:cubicBezTo>
                  <a:cubicBezTo>
                    <a:pt x="162447" y="423411"/>
                    <a:pt x="158657" y="438932"/>
                    <a:pt x="146204" y="453189"/>
                  </a:cubicBezTo>
                  <a:cubicBezTo>
                    <a:pt x="130683" y="470695"/>
                    <a:pt x="115343" y="479538"/>
                    <a:pt x="95311" y="499571"/>
                  </a:cubicBezTo>
                  <a:cubicBezTo>
                    <a:pt x="81595" y="513287"/>
                    <a:pt x="72752" y="525559"/>
                    <a:pt x="78527" y="544509"/>
                  </a:cubicBezTo>
                  <a:cubicBezTo>
                    <a:pt x="81234" y="553533"/>
                    <a:pt x="82317" y="562917"/>
                    <a:pt x="85204" y="571761"/>
                  </a:cubicBezTo>
                  <a:cubicBezTo>
                    <a:pt x="98559" y="614894"/>
                    <a:pt x="121299" y="653695"/>
                    <a:pt x="141873" y="693400"/>
                  </a:cubicBezTo>
                  <a:cubicBezTo>
                    <a:pt x="150897" y="710725"/>
                    <a:pt x="165876" y="716320"/>
                    <a:pt x="183201" y="718486"/>
                  </a:cubicBezTo>
                  <a:cubicBezTo>
                    <a:pt x="202512" y="720832"/>
                    <a:pt x="213882" y="711086"/>
                    <a:pt x="213701" y="691595"/>
                  </a:cubicBezTo>
                  <a:cubicBezTo>
                    <a:pt x="213701" y="682391"/>
                    <a:pt x="211897" y="673006"/>
                    <a:pt x="209912" y="663802"/>
                  </a:cubicBezTo>
                  <a:cubicBezTo>
                    <a:pt x="204858" y="639799"/>
                    <a:pt x="194030" y="617781"/>
                    <a:pt x="185006" y="595222"/>
                  </a:cubicBezTo>
                  <a:cubicBezTo>
                    <a:pt x="177065" y="575370"/>
                    <a:pt x="180855" y="559488"/>
                    <a:pt x="194030" y="543426"/>
                  </a:cubicBezTo>
                  <a:cubicBezTo>
                    <a:pt x="212799" y="520506"/>
                    <a:pt x="234817" y="502639"/>
                    <a:pt x="264415" y="490547"/>
                  </a:cubicBezTo>
                  <a:cubicBezTo>
                    <a:pt x="271092" y="499751"/>
                    <a:pt x="272175" y="508956"/>
                    <a:pt x="272175" y="518340"/>
                  </a:cubicBezTo>
                  <a:cubicBezTo>
                    <a:pt x="272717" y="589627"/>
                    <a:pt x="282462" y="660373"/>
                    <a:pt x="280657" y="732021"/>
                  </a:cubicBezTo>
                  <a:cubicBezTo>
                    <a:pt x="279213" y="786163"/>
                    <a:pt x="309714" y="785261"/>
                    <a:pt x="337867" y="778222"/>
                  </a:cubicBezTo>
                  <a:cubicBezTo>
                    <a:pt x="347432" y="775876"/>
                    <a:pt x="359524" y="765589"/>
                    <a:pt x="360787" y="754761"/>
                  </a:cubicBezTo>
                  <a:cubicBezTo>
                    <a:pt x="361690" y="745376"/>
                    <a:pt x="363494" y="736172"/>
                    <a:pt x="364217" y="726968"/>
                  </a:cubicBezTo>
                  <a:cubicBezTo>
                    <a:pt x="367104" y="684917"/>
                    <a:pt x="369270" y="642687"/>
                    <a:pt x="372338" y="600636"/>
                  </a:cubicBezTo>
                  <a:cubicBezTo>
                    <a:pt x="378294" y="521769"/>
                    <a:pt x="373962" y="443263"/>
                    <a:pt x="364036" y="364757"/>
                  </a:cubicBezTo>
                  <a:cubicBezTo>
                    <a:pt x="357539" y="313503"/>
                    <a:pt x="339672" y="251600"/>
                    <a:pt x="329024" y="201248"/>
                  </a:cubicBezTo>
                  <a:cubicBezTo>
                    <a:pt x="326317" y="188615"/>
                    <a:pt x="327580" y="188976"/>
                    <a:pt x="327580" y="175440"/>
                  </a:cubicBezTo>
                  <a:cubicBezTo>
                    <a:pt x="327219" y="122020"/>
                    <a:pt x="309533" y="72209"/>
                    <a:pt x="284447" y="25828"/>
                  </a:cubicBezTo>
                  <a:cubicBezTo>
                    <a:pt x="273077" y="4892"/>
                    <a:pt x="250518" y="-1243"/>
                    <a:pt x="226334" y="200"/>
                  </a:cubicBezTo>
                  <a:cubicBezTo>
                    <a:pt x="196376" y="7239"/>
                    <a:pt x="206663" y="33949"/>
                    <a:pt x="207746" y="36475"/>
                  </a:cubicBezTo>
                  <a:close/>
                  <a:moveTo>
                    <a:pt x="360607" y="455355"/>
                  </a:moveTo>
                  <a:cubicBezTo>
                    <a:pt x="365660" y="547757"/>
                    <a:pt x="357358" y="639077"/>
                    <a:pt x="351223" y="730577"/>
                  </a:cubicBezTo>
                  <a:cubicBezTo>
                    <a:pt x="349237" y="759814"/>
                    <a:pt x="347613" y="766672"/>
                    <a:pt x="325054" y="768477"/>
                  </a:cubicBezTo>
                  <a:cubicBezTo>
                    <a:pt x="309352" y="769740"/>
                    <a:pt x="299065" y="766311"/>
                    <a:pt x="297261" y="750610"/>
                  </a:cubicBezTo>
                  <a:cubicBezTo>
                    <a:pt x="295637" y="735811"/>
                    <a:pt x="294914" y="720651"/>
                    <a:pt x="294193" y="705672"/>
                  </a:cubicBezTo>
                  <a:cubicBezTo>
                    <a:pt x="291486" y="639980"/>
                    <a:pt x="288778" y="574468"/>
                    <a:pt x="286613" y="508775"/>
                  </a:cubicBezTo>
                  <a:cubicBezTo>
                    <a:pt x="285711" y="478997"/>
                    <a:pt x="273258" y="470875"/>
                    <a:pt x="244923" y="482245"/>
                  </a:cubicBezTo>
                  <a:cubicBezTo>
                    <a:pt x="212077" y="495420"/>
                    <a:pt x="190420" y="521769"/>
                    <a:pt x="168944" y="547577"/>
                  </a:cubicBezTo>
                  <a:cubicBezTo>
                    <a:pt x="160101" y="558225"/>
                    <a:pt x="159379" y="572663"/>
                    <a:pt x="165696" y="587462"/>
                  </a:cubicBezTo>
                  <a:cubicBezTo>
                    <a:pt x="177787" y="615796"/>
                    <a:pt x="188616" y="644852"/>
                    <a:pt x="198542" y="674270"/>
                  </a:cubicBezTo>
                  <a:cubicBezTo>
                    <a:pt x="204137" y="690693"/>
                    <a:pt x="198000" y="699355"/>
                    <a:pt x="183562" y="701160"/>
                  </a:cubicBezTo>
                  <a:cubicBezTo>
                    <a:pt x="176163" y="702062"/>
                    <a:pt x="171110" y="698092"/>
                    <a:pt x="166237" y="693760"/>
                  </a:cubicBezTo>
                  <a:cubicBezTo>
                    <a:pt x="158477" y="686722"/>
                    <a:pt x="152882" y="678059"/>
                    <a:pt x="148009" y="669036"/>
                  </a:cubicBezTo>
                  <a:cubicBezTo>
                    <a:pt x="127796" y="632219"/>
                    <a:pt x="105959" y="595944"/>
                    <a:pt x="96755" y="554074"/>
                  </a:cubicBezTo>
                  <a:cubicBezTo>
                    <a:pt x="91882" y="531695"/>
                    <a:pt x="95311" y="514550"/>
                    <a:pt x="115163" y="500113"/>
                  </a:cubicBezTo>
                  <a:cubicBezTo>
                    <a:pt x="132488" y="487479"/>
                    <a:pt x="147828" y="471958"/>
                    <a:pt x="162447" y="456077"/>
                  </a:cubicBezTo>
                  <a:cubicBezTo>
                    <a:pt x="178329" y="438571"/>
                    <a:pt x="179231" y="416914"/>
                    <a:pt x="172914" y="395257"/>
                  </a:cubicBezTo>
                  <a:cubicBezTo>
                    <a:pt x="157754" y="342559"/>
                    <a:pt x="131406" y="294914"/>
                    <a:pt x="105056" y="247449"/>
                  </a:cubicBezTo>
                  <a:cubicBezTo>
                    <a:pt x="80873" y="204136"/>
                    <a:pt x="49290" y="165153"/>
                    <a:pt x="28896" y="119493"/>
                  </a:cubicBezTo>
                  <a:cubicBezTo>
                    <a:pt x="24745" y="110109"/>
                    <a:pt x="19873" y="100724"/>
                    <a:pt x="16805" y="90978"/>
                  </a:cubicBezTo>
                  <a:cubicBezTo>
                    <a:pt x="8864" y="66434"/>
                    <a:pt x="29077" y="50011"/>
                    <a:pt x="54524" y="54343"/>
                  </a:cubicBezTo>
                  <a:cubicBezTo>
                    <a:pt x="66254" y="56327"/>
                    <a:pt x="70586" y="62464"/>
                    <a:pt x="77263" y="71668"/>
                  </a:cubicBezTo>
                  <a:cubicBezTo>
                    <a:pt x="99100" y="101987"/>
                    <a:pt x="120577" y="131585"/>
                    <a:pt x="122562" y="172192"/>
                  </a:cubicBezTo>
                  <a:cubicBezTo>
                    <a:pt x="125089" y="222183"/>
                    <a:pt x="165515" y="254127"/>
                    <a:pt x="207746" y="257736"/>
                  </a:cubicBezTo>
                  <a:cubicBezTo>
                    <a:pt x="260624" y="262248"/>
                    <a:pt x="272897" y="258458"/>
                    <a:pt x="315308" y="205218"/>
                  </a:cubicBezTo>
                  <a:cubicBezTo>
                    <a:pt x="322708" y="216769"/>
                    <a:pt x="356637" y="381541"/>
                    <a:pt x="360607" y="455355"/>
                  </a:cubicBezTo>
                  <a:close/>
                  <a:moveTo>
                    <a:pt x="219115" y="22940"/>
                  </a:moveTo>
                  <a:cubicBezTo>
                    <a:pt x="220920" y="9043"/>
                    <a:pt x="243479" y="10487"/>
                    <a:pt x="253947" y="15541"/>
                  </a:cubicBezTo>
                  <a:cubicBezTo>
                    <a:pt x="274701" y="25828"/>
                    <a:pt x="287515" y="56147"/>
                    <a:pt x="295456" y="82677"/>
                  </a:cubicBezTo>
                  <a:cubicBezTo>
                    <a:pt x="281018" y="70224"/>
                    <a:pt x="252864" y="53260"/>
                    <a:pt x="234456" y="52357"/>
                  </a:cubicBezTo>
                  <a:cubicBezTo>
                    <a:pt x="225793" y="51996"/>
                    <a:pt x="216770" y="31964"/>
                    <a:pt x="219115" y="22940"/>
                  </a:cubicBezTo>
                  <a:close/>
                  <a:moveTo>
                    <a:pt x="287515" y="95129"/>
                  </a:moveTo>
                  <a:cubicBezTo>
                    <a:pt x="316210" y="132126"/>
                    <a:pt x="317474" y="170026"/>
                    <a:pt x="294012" y="209911"/>
                  </a:cubicBezTo>
                  <a:cubicBezTo>
                    <a:pt x="278852" y="235538"/>
                    <a:pt x="257376" y="249073"/>
                    <a:pt x="231388" y="248352"/>
                  </a:cubicBezTo>
                  <a:cubicBezTo>
                    <a:pt x="150355" y="247990"/>
                    <a:pt x="122021" y="182118"/>
                    <a:pt x="139888" y="133029"/>
                  </a:cubicBezTo>
                  <a:cubicBezTo>
                    <a:pt x="150175" y="104514"/>
                    <a:pt x="172734" y="86647"/>
                    <a:pt x="200527" y="74375"/>
                  </a:cubicBezTo>
                  <a:cubicBezTo>
                    <a:pt x="233553" y="59576"/>
                    <a:pt x="265317" y="66795"/>
                    <a:pt x="287515" y="95129"/>
                  </a:cubicBezTo>
                  <a:close/>
                </a:path>
              </a:pathLst>
            </a:custGeom>
            <a:solidFill>
              <a:srgbClr val="000000"/>
            </a:solidFill>
            <a:ln w="1804" cap="flat">
              <a:noFill/>
              <a:prstDash val="solid"/>
              <a:miter/>
            </a:ln>
          </p:spPr>
          <p:txBody>
            <a:bodyPr rtlCol="0" anchor="ctr"/>
            <a:lstStyle/>
            <a:p>
              <a:endParaRPr lang="en-US"/>
            </a:p>
          </p:txBody>
        </p:sp>
        <p:sp>
          <p:nvSpPr>
            <p:cNvPr id="131" name="Freeform 1098">
              <a:extLst>
                <a:ext uri="{FF2B5EF4-FFF2-40B4-BE49-F238E27FC236}">
                  <a16:creationId xmlns:a16="http://schemas.microsoft.com/office/drawing/2014/main" id="{55D2BCCF-1DF4-3988-64EA-C8B10C1B907E}"/>
                </a:ext>
              </a:extLst>
            </p:cNvPr>
            <p:cNvSpPr/>
            <p:nvPr/>
          </p:nvSpPr>
          <p:spPr>
            <a:xfrm>
              <a:off x="5594918" y="4396004"/>
              <a:ext cx="61751" cy="174672"/>
            </a:xfrm>
            <a:custGeom>
              <a:avLst/>
              <a:gdLst>
                <a:gd name="connsiteX0" fmla="*/ 23728 w 61751"/>
                <a:gd name="connsiteY0" fmla="*/ 173228 h 174672"/>
                <a:gd name="connsiteX1" fmla="*/ 17050 w 61751"/>
                <a:gd name="connsiteY1" fmla="*/ 144172 h 174672"/>
                <a:gd name="connsiteX2" fmla="*/ 20118 w 61751"/>
                <a:gd name="connsiteY2" fmla="*/ 72524 h 174672"/>
                <a:gd name="connsiteX3" fmla="*/ 55671 w 61751"/>
                <a:gd name="connsiteY3" fmla="*/ 16396 h 174672"/>
                <a:gd name="connsiteX4" fmla="*/ 59101 w 61751"/>
                <a:gd name="connsiteY4" fmla="*/ 2500 h 174672"/>
                <a:gd name="connsiteX5" fmla="*/ 44663 w 61751"/>
                <a:gd name="connsiteY5" fmla="*/ 5388 h 174672"/>
                <a:gd name="connsiteX6" fmla="*/ 447 w 61751"/>
                <a:gd name="connsiteY6" fmla="*/ 95985 h 174672"/>
                <a:gd name="connsiteX7" fmla="*/ 17772 w 61751"/>
                <a:gd name="connsiteY7" fmla="*/ 174672 h 174672"/>
                <a:gd name="connsiteX8" fmla="*/ 23728 w 61751"/>
                <a:gd name="connsiteY8" fmla="*/ 173228 h 1746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1751" h="174672">
                  <a:moveTo>
                    <a:pt x="23728" y="173228"/>
                  </a:moveTo>
                  <a:cubicBezTo>
                    <a:pt x="21562" y="163482"/>
                    <a:pt x="19938" y="153737"/>
                    <a:pt x="17050" y="144172"/>
                  </a:cubicBezTo>
                  <a:cubicBezTo>
                    <a:pt x="9831" y="119808"/>
                    <a:pt x="13441" y="95985"/>
                    <a:pt x="20118" y="72524"/>
                  </a:cubicBezTo>
                  <a:cubicBezTo>
                    <a:pt x="26435" y="50506"/>
                    <a:pt x="39790" y="32639"/>
                    <a:pt x="55671" y="16396"/>
                  </a:cubicBezTo>
                  <a:cubicBezTo>
                    <a:pt x="59281" y="12787"/>
                    <a:pt x="65237" y="8456"/>
                    <a:pt x="59101" y="2500"/>
                  </a:cubicBezTo>
                  <a:cubicBezTo>
                    <a:pt x="53506" y="-2914"/>
                    <a:pt x="48813" y="1598"/>
                    <a:pt x="44663" y="5388"/>
                  </a:cubicBezTo>
                  <a:cubicBezTo>
                    <a:pt x="18494" y="29932"/>
                    <a:pt x="2793" y="59530"/>
                    <a:pt x="447" y="95985"/>
                  </a:cubicBezTo>
                  <a:cubicBezTo>
                    <a:pt x="-1178" y="123959"/>
                    <a:pt x="988" y="151030"/>
                    <a:pt x="17772" y="174672"/>
                  </a:cubicBezTo>
                  <a:cubicBezTo>
                    <a:pt x="19757" y="174311"/>
                    <a:pt x="21742" y="173770"/>
                    <a:pt x="23728" y="173228"/>
                  </a:cubicBezTo>
                  <a:close/>
                </a:path>
              </a:pathLst>
            </a:custGeom>
            <a:solidFill>
              <a:srgbClr val="000000"/>
            </a:solidFill>
            <a:ln w="1804" cap="flat">
              <a:noFill/>
              <a:prstDash val="solid"/>
              <a:miter/>
            </a:ln>
          </p:spPr>
          <p:txBody>
            <a:bodyPr rtlCol="0" anchor="ctr"/>
            <a:lstStyle/>
            <a:p>
              <a:endParaRPr lang="en-US"/>
            </a:p>
          </p:txBody>
        </p:sp>
        <p:sp>
          <p:nvSpPr>
            <p:cNvPr id="132" name="Freeform 1099">
              <a:extLst>
                <a:ext uri="{FF2B5EF4-FFF2-40B4-BE49-F238E27FC236}">
                  <a16:creationId xmlns:a16="http://schemas.microsoft.com/office/drawing/2014/main" id="{45184A3B-05B0-93A1-D19B-3E61DF9A0E66}"/>
                </a:ext>
              </a:extLst>
            </p:cNvPr>
            <p:cNvSpPr/>
            <p:nvPr/>
          </p:nvSpPr>
          <p:spPr>
            <a:xfrm>
              <a:off x="7078863" y="3903236"/>
              <a:ext cx="60608" cy="161551"/>
            </a:xfrm>
            <a:custGeom>
              <a:avLst/>
              <a:gdLst>
                <a:gd name="connsiteX0" fmla="*/ 9380 w 60608"/>
                <a:gd name="connsiteY0" fmla="*/ 21885 h 161551"/>
                <a:gd name="connsiteX1" fmla="*/ 45475 w 60608"/>
                <a:gd name="connsiteY1" fmla="*/ 127101 h 161551"/>
                <a:gd name="connsiteX2" fmla="*/ 45294 w 60608"/>
                <a:gd name="connsiteY2" fmla="*/ 161391 h 161551"/>
                <a:gd name="connsiteX3" fmla="*/ 49084 w 60608"/>
                <a:gd name="connsiteY3" fmla="*/ 161391 h 161551"/>
                <a:gd name="connsiteX4" fmla="*/ 18404 w 60608"/>
                <a:gd name="connsiteY4" fmla="*/ 5642 h 161551"/>
                <a:gd name="connsiteX5" fmla="*/ 16238 w 60608"/>
                <a:gd name="connsiteY5" fmla="*/ 3838 h 161551"/>
                <a:gd name="connsiteX6" fmla="*/ 1439 w 60608"/>
                <a:gd name="connsiteY6" fmla="*/ 2935 h 161551"/>
                <a:gd name="connsiteX7" fmla="*/ 4146 w 60608"/>
                <a:gd name="connsiteY7" fmla="*/ 15388 h 161551"/>
                <a:gd name="connsiteX8" fmla="*/ 9380 w 60608"/>
                <a:gd name="connsiteY8" fmla="*/ 21885 h 161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0608" h="161551">
                  <a:moveTo>
                    <a:pt x="9380" y="21885"/>
                  </a:moveTo>
                  <a:cubicBezTo>
                    <a:pt x="35007" y="52205"/>
                    <a:pt x="50167" y="86134"/>
                    <a:pt x="45475" y="127101"/>
                  </a:cubicBezTo>
                  <a:cubicBezTo>
                    <a:pt x="44212" y="138471"/>
                    <a:pt x="45294" y="150021"/>
                    <a:pt x="45294" y="161391"/>
                  </a:cubicBezTo>
                  <a:cubicBezTo>
                    <a:pt x="47460" y="161391"/>
                    <a:pt x="48904" y="161752"/>
                    <a:pt x="49084" y="161391"/>
                  </a:cubicBezTo>
                  <a:cubicBezTo>
                    <a:pt x="76697" y="105805"/>
                    <a:pt x="49987" y="42279"/>
                    <a:pt x="18404" y="5642"/>
                  </a:cubicBezTo>
                  <a:cubicBezTo>
                    <a:pt x="17862" y="4921"/>
                    <a:pt x="17141" y="4379"/>
                    <a:pt x="16238" y="3838"/>
                  </a:cubicBezTo>
                  <a:cubicBezTo>
                    <a:pt x="11365" y="950"/>
                    <a:pt x="5951" y="-2659"/>
                    <a:pt x="1439" y="2935"/>
                  </a:cubicBezTo>
                  <a:cubicBezTo>
                    <a:pt x="-1990" y="7086"/>
                    <a:pt x="1439" y="11598"/>
                    <a:pt x="4146" y="15388"/>
                  </a:cubicBezTo>
                  <a:cubicBezTo>
                    <a:pt x="5771" y="17735"/>
                    <a:pt x="7575" y="19719"/>
                    <a:pt x="9380" y="21885"/>
                  </a:cubicBezTo>
                  <a:close/>
                </a:path>
              </a:pathLst>
            </a:custGeom>
            <a:solidFill>
              <a:srgbClr val="000000"/>
            </a:solidFill>
            <a:ln w="1804" cap="flat">
              <a:noFill/>
              <a:prstDash val="solid"/>
              <a:miter/>
            </a:ln>
          </p:spPr>
          <p:txBody>
            <a:bodyPr rtlCol="0" anchor="ctr"/>
            <a:lstStyle/>
            <a:p>
              <a:endParaRPr lang="en-US"/>
            </a:p>
          </p:txBody>
        </p:sp>
        <p:sp>
          <p:nvSpPr>
            <p:cNvPr id="133" name="Freeform 1100">
              <a:extLst>
                <a:ext uri="{FF2B5EF4-FFF2-40B4-BE49-F238E27FC236}">
                  <a16:creationId xmlns:a16="http://schemas.microsoft.com/office/drawing/2014/main" id="{06A15399-521F-0B21-16C7-2AC16570A057}"/>
                </a:ext>
              </a:extLst>
            </p:cNvPr>
            <p:cNvSpPr/>
            <p:nvPr/>
          </p:nvSpPr>
          <p:spPr>
            <a:xfrm>
              <a:off x="6957491" y="3569776"/>
              <a:ext cx="59453" cy="148162"/>
            </a:xfrm>
            <a:custGeom>
              <a:avLst/>
              <a:gdLst>
                <a:gd name="connsiteX0" fmla="*/ 4962 w 59453"/>
                <a:gd name="connsiteY0" fmla="*/ 13709 h 148162"/>
                <a:gd name="connsiteX1" fmla="*/ 16873 w 59453"/>
                <a:gd name="connsiteY1" fmla="*/ 20928 h 148162"/>
                <a:gd name="connsiteX2" fmla="*/ 35462 w 59453"/>
                <a:gd name="connsiteY2" fmla="*/ 123257 h 148162"/>
                <a:gd name="connsiteX3" fmla="*/ 25716 w 59453"/>
                <a:gd name="connsiteY3" fmla="*/ 148162 h 148162"/>
                <a:gd name="connsiteX4" fmla="*/ 55494 w 59453"/>
                <a:gd name="connsiteY4" fmla="*/ 50526 h 148162"/>
                <a:gd name="connsiteX5" fmla="*/ 12361 w 59453"/>
                <a:gd name="connsiteY5" fmla="*/ 1256 h 148162"/>
                <a:gd name="connsiteX6" fmla="*/ 450 w 59453"/>
                <a:gd name="connsiteY6" fmla="*/ 4505 h 148162"/>
                <a:gd name="connsiteX7" fmla="*/ 4962 w 59453"/>
                <a:gd name="connsiteY7" fmla="*/ 13709 h 1481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9453" h="148162">
                  <a:moveTo>
                    <a:pt x="4962" y="13709"/>
                  </a:moveTo>
                  <a:cubicBezTo>
                    <a:pt x="8752" y="16416"/>
                    <a:pt x="13263" y="18221"/>
                    <a:pt x="16873" y="20928"/>
                  </a:cubicBezTo>
                  <a:cubicBezTo>
                    <a:pt x="48997" y="45112"/>
                    <a:pt x="56758" y="88786"/>
                    <a:pt x="35462" y="123257"/>
                  </a:cubicBezTo>
                  <a:cubicBezTo>
                    <a:pt x="31672" y="129393"/>
                    <a:pt x="27160" y="135529"/>
                    <a:pt x="25716" y="148162"/>
                  </a:cubicBezTo>
                  <a:cubicBezTo>
                    <a:pt x="66684" y="125242"/>
                    <a:pt x="61270" y="69476"/>
                    <a:pt x="55494" y="50526"/>
                  </a:cubicBezTo>
                  <a:cubicBezTo>
                    <a:pt x="48636" y="28147"/>
                    <a:pt x="32935" y="12266"/>
                    <a:pt x="12361" y="1256"/>
                  </a:cubicBezTo>
                  <a:cubicBezTo>
                    <a:pt x="8210" y="-909"/>
                    <a:pt x="2796" y="-548"/>
                    <a:pt x="450" y="4505"/>
                  </a:cubicBezTo>
                  <a:cubicBezTo>
                    <a:pt x="-1175" y="8295"/>
                    <a:pt x="1893" y="11544"/>
                    <a:pt x="4962" y="13709"/>
                  </a:cubicBezTo>
                  <a:close/>
                </a:path>
              </a:pathLst>
            </a:custGeom>
            <a:solidFill>
              <a:srgbClr val="000000"/>
            </a:solidFill>
            <a:ln w="1804" cap="flat">
              <a:noFill/>
              <a:prstDash val="solid"/>
              <a:miter/>
            </a:ln>
          </p:spPr>
          <p:txBody>
            <a:bodyPr rtlCol="0" anchor="ctr"/>
            <a:lstStyle/>
            <a:p>
              <a:endParaRPr lang="en-US"/>
            </a:p>
          </p:txBody>
        </p:sp>
        <p:sp>
          <p:nvSpPr>
            <p:cNvPr id="134" name="Freeform 1101">
              <a:extLst>
                <a:ext uri="{FF2B5EF4-FFF2-40B4-BE49-F238E27FC236}">
                  <a16:creationId xmlns:a16="http://schemas.microsoft.com/office/drawing/2014/main" id="{FFDEDEF8-762F-DFCE-2CAD-ABBF6F15558A}"/>
                </a:ext>
              </a:extLst>
            </p:cNvPr>
            <p:cNvSpPr/>
            <p:nvPr/>
          </p:nvSpPr>
          <p:spPr>
            <a:xfrm>
              <a:off x="7105208" y="4675585"/>
              <a:ext cx="184937" cy="17457"/>
            </a:xfrm>
            <a:custGeom>
              <a:avLst/>
              <a:gdLst>
                <a:gd name="connsiteX0" fmla="*/ 0 w 184937"/>
                <a:gd name="connsiteY0" fmla="*/ 8248 h 17457"/>
                <a:gd name="connsiteX1" fmla="*/ 7760 w 184937"/>
                <a:gd name="connsiteY1" fmla="*/ 11677 h 17457"/>
                <a:gd name="connsiteX2" fmla="*/ 174879 w 184937"/>
                <a:gd name="connsiteY2" fmla="*/ 17272 h 17457"/>
                <a:gd name="connsiteX3" fmla="*/ 184805 w 184937"/>
                <a:gd name="connsiteY3" fmla="*/ 5361 h 17457"/>
                <a:gd name="connsiteX4" fmla="*/ 4332 w 184937"/>
                <a:gd name="connsiteY4" fmla="*/ 1210 h 17457"/>
                <a:gd name="connsiteX5" fmla="*/ 0 w 184937"/>
                <a:gd name="connsiteY5" fmla="*/ 8248 h 174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84937" h="17457">
                  <a:moveTo>
                    <a:pt x="0" y="8248"/>
                  </a:moveTo>
                  <a:cubicBezTo>
                    <a:pt x="3068" y="9512"/>
                    <a:pt x="5414" y="11316"/>
                    <a:pt x="7760" y="11677"/>
                  </a:cubicBezTo>
                  <a:cubicBezTo>
                    <a:pt x="63346" y="16370"/>
                    <a:pt x="119473" y="6805"/>
                    <a:pt x="174879" y="17272"/>
                  </a:cubicBezTo>
                  <a:cubicBezTo>
                    <a:pt x="180113" y="18355"/>
                    <a:pt x="185888" y="14745"/>
                    <a:pt x="184805" y="5361"/>
                  </a:cubicBezTo>
                  <a:cubicBezTo>
                    <a:pt x="124888" y="-234"/>
                    <a:pt x="64610" y="-1136"/>
                    <a:pt x="4332" y="1210"/>
                  </a:cubicBezTo>
                  <a:cubicBezTo>
                    <a:pt x="2888" y="1210"/>
                    <a:pt x="1625" y="5361"/>
                    <a:pt x="0" y="8248"/>
                  </a:cubicBezTo>
                  <a:close/>
                </a:path>
              </a:pathLst>
            </a:custGeom>
            <a:solidFill>
              <a:srgbClr val="000000"/>
            </a:solidFill>
            <a:ln w="1804" cap="flat">
              <a:noFill/>
              <a:prstDash val="solid"/>
              <a:miter/>
            </a:ln>
          </p:spPr>
          <p:txBody>
            <a:bodyPr rtlCol="0" anchor="ctr"/>
            <a:lstStyle/>
            <a:p>
              <a:endParaRPr lang="en-US"/>
            </a:p>
          </p:txBody>
        </p:sp>
        <p:sp>
          <p:nvSpPr>
            <p:cNvPr id="135" name="Freeform 1102">
              <a:extLst>
                <a:ext uri="{FF2B5EF4-FFF2-40B4-BE49-F238E27FC236}">
                  <a16:creationId xmlns:a16="http://schemas.microsoft.com/office/drawing/2014/main" id="{335E1E09-EF18-0699-82CC-08DA298B8870}"/>
                </a:ext>
              </a:extLst>
            </p:cNvPr>
            <p:cNvSpPr/>
            <p:nvPr/>
          </p:nvSpPr>
          <p:spPr>
            <a:xfrm>
              <a:off x="5907641" y="3687431"/>
              <a:ext cx="75381" cy="121645"/>
            </a:xfrm>
            <a:custGeom>
              <a:avLst/>
              <a:gdLst>
                <a:gd name="connsiteX0" fmla="*/ 75382 w 75381"/>
                <a:gd name="connsiteY0" fmla="*/ 6 h 121645"/>
                <a:gd name="connsiteX1" fmla="*/ 16006 w 75381"/>
                <a:gd name="connsiteY1" fmla="*/ 43862 h 121645"/>
                <a:gd name="connsiteX2" fmla="*/ 6261 w 75381"/>
                <a:gd name="connsiteY2" fmla="*/ 121646 h 121645"/>
                <a:gd name="connsiteX3" fmla="*/ 75382 w 75381"/>
                <a:gd name="connsiteY3" fmla="*/ 6 h 121645"/>
              </a:gdLst>
              <a:ahLst/>
              <a:cxnLst>
                <a:cxn ang="0">
                  <a:pos x="connsiteX0" y="connsiteY0"/>
                </a:cxn>
                <a:cxn ang="0">
                  <a:pos x="connsiteX1" y="connsiteY1"/>
                </a:cxn>
                <a:cxn ang="0">
                  <a:pos x="connsiteX2" y="connsiteY2"/>
                </a:cxn>
                <a:cxn ang="0">
                  <a:pos x="connsiteX3" y="connsiteY3"/>
                </a:cxn>
              </a:cxnLst>
              <a:rect l="l" t="t" r="r" b="b"/>
              <a:pathLst>
                <a:path w="75381" h="121645">
                  <a:moveTo>
                    <a:pt x="75382" y="6"/>
                  </a:moveTo>
                  <a:cubicBezTo>
                    <a:pt x="50657" y="-354"/>
                    <a:pt x="30444" y="14625"/>
                    <a:pt x="16006" y="43862"/>
                  </a:cubicBezTo>
                  <a:cubicBezTo>
                    <a:pt x="3914" y="68045"/>
                    <a:pt x="-7456" y="93311"/>
                    <a:pt x="6261" y="121646"/>
                  </a:cubicBezTo>
                  <a:cubicBezTo>
                    <a:pt x="12577" y="72918"/>
                    <a:pt x="30444" y="30687"/>
                    <a:pt x="75382" y="6"/>
                  </a:cubicBezTo>
                  <a:close/>
                </a:path>
              </a:pathLst>
            </a:custGeom>
            <a:solidFill>
              <a:srgbClr val="000000"/>
            </a:solidFill>
            <a:ln w="1804" cap="flat">
              <a:noFill/>
              <a:prstDash val="solid"/>
              <a:miter/>
            </a:ln>
          </p:spPr>
          <p:txBody>
            <a:bodyPr rtlCol="0" anchor="ctr"/>
            <a:lstStyle/>
            <a:p>
              <a:endParaRPr lang="en-US"/>
            </a:p>
          </p:txBody>
        </p:sp>
        <p:sp>
          <p:nvSpPr>
            <p:cNvPr id="136" name="Freeform 1103">
              <a:extLst>
                <a:ext uri="{FF2B5EF4-FFF2-40B4-BE49-F238E27FC236}">
                  <a16:creationId xmlns:a16="http://schemas.microsoft.com/office/drawing/2014/main" id="{6E2B46D7-B5B1-1DFD-4967-E15D657A61AC}"/>
                </a:ext>
              </a:extLst>
            </p:cNvPr>
            <p:cNvSpPr/>
            <p:nvPr/>
          </p:nvSpPr>
          <p:spPr>
            <a:xfrm>
              <a:off x="5805436" y="4690616"/>
              <a:ext cx="135896" cy="14637"/>
            </a:xfrm>
            <a:custGeom>
              <a:avLst/>
              <a:gdLst>
                <a:gd name="connsiteX0" fmla="*/ 88071 w 135896"/>
                <a:gd name="connsiteY0" fmla="*/ 2421 h 14637"/>
                <a:gd name="connsiteX1" fmla="*/ 40787 w 135896"/>
                <a:gd name="connsiteY1" fmla="*/ 3504 h 14637"/>
                <a:gd name="connsiteX2" fmla="*/ 0 w 135896"/>
                <a:gd name="connsiteY2" fmla="*/ 10542 h 14637"/>
                <a:gd name="connsiteX3" fmla="*/ 135897 w 135896"/>
                <a:gd name="connsiteY3" fmla="*/ 3323 h 14637"/>
                <a:gd name="connsiteX4" fmla="*/ 88071 w 135896"/>
                <a:gd name="connsiteY4" fmla="*/ 2421 h 14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5896" h="14637">
                  <a:moveTo>
                    <a:pt x="88071" y="2421"/>
                  </a:moveTo>
                  <a:cubicBezTo>
                    <a:pt x="72370" y="1518"/>
                    <a:pt x="56308" y="1518"/>
                    <a:pt x="40787" y="3504"/>
                  </a:cubicBezTo>
                  <a:cubicBezTo>
                    <a:pt x="27793" y="5128"/>
                    <a:pt x="12453" y="-4257"/>
                    <a:pt x="0" y="10542"/>
                  </a:cubicBezTo>
                  <a:cubicBezTo>
                    <a:pt x="36275" y="18122"/>
                    <a:pt x="113698" y="14874"/>
                    <a:pt x="135897" y="3323"/>
                  </a:cubicBezTo>
                  <a:cubicBezTo>
                    <a:pt x="116947" y="-4076"/>
                    <a:pt x="102509" y="3323"/>
                    <a:pt x="88071" y="2421"/>
                  </a:cubicBezTo>
                  <a:close/>
                </a:path>
              </a:pathLst>
            </a:custGeom>
            <a:solidFill>
              <a:srgbClr val="000000"/>
            </a:solidFill>
            <a:ln w="1804" cap="flat">
              <a:noFill/>
              <a:prstDash val="solid"/>
              <a:miter/>
            </a:ln>
          </p:spPr>
          <p:txBody>
            <a:bodyPr rtlCol="0" anchor="ctr"/>
            <a:lstStyle/>
            <a:p>
              <a:endParaRPr lang="en-US"/>
            </a:p>
          </p:txBody>
        </p:sp>
        <p:sp>
          <p:nvSpPr>
            <p:cNvPr id="137" name="Freeform 1104">
              <a:extLst>
                <a:ext uri="{FF2B5EF4-FFF2-40B4-BE49-F238E27FC236}">
                  <a16:creationId xmlns:a16="http://schemas.microsoft.com/office/drawing/2014/main" id="{E7FE9B0B-FA3C-879B-9687-268D56EC2980}"/>
                </a:ext>
              </a:extLst>
            </p:cNvPr>
            <p:cNvSpPr/>
            <p:nvPr/>
          </p:nvSpPr>
          <p:spPr>
            <a:xfrm>
              <a:off x="6094555" y="4686184"/>
              <a:ext cx="105937" cy="13840"/>
            </a:xfrm>
            <a:custGeom>
              <a:avLst/>
              <a:gdLst>
                <a:gd name="connsiteX0" fmla="*/ 0 w 105937"/>
                <a:gd name="connsiteY0" fmla="*/ 9199 h 13840"/>
                <a:gd name="connsiteX1" fmla="*/ 105938 w 105937"/>
                <a:gd name="connsiteY1" fmla="*/ 7033 h 13840"/>
                <a:gd name="connsiteX2" fmla="*/ 0 w 105937"/>
                <a:gd name="connsiteY2" fmla="*/ 9199 h 13840"/>
              </a:gdLst>
              <a:ahLst/>
              <a:cxnLst>
                <a:cxn ang="0">
                  <a:pos x="connsiteX0" y="connsiteY0"/>
                </a:cxn>
                <a:cxn ang="0">
                  <a:pos x="connsiteX1" y="connsiteY1"/>
                </a:cxn>
                <a:cxn ang="0">
                  <a:pos x="connsiteX2" y="connsiteY2"/>
                </a:cxn>
              </a:cxnLst>
              <a:rect l="l" t="t" r="r" b="b"/>
              <a:pathLst>
                <a:path w="105937" h="13840">
                  <a:moveTo>
                    <a:pt x="0" y="9199"/>
                  </a:moveTo>
                  <a:cubicBezTo>
                    <a:pt x="27252" y="15876"/>
                    <a:pt x="86267" y="15515"/>
                    <a:pt x="105938" y="7033"/>
                  </a:cubicBezTo>
                  <a:cubicBezTo>
                    <a:pt x="64249" y="-3434"/>
                    <a:pt x="13536" y="-1810"/>
                    <a:pt x="0" y="9199"/>
                  </a:cubicBezTo>
                  <a:close/>
                </a:path>
              </a:pathLst>
            </a:custGeom>
            <a:solidFill>
              <a:srgbClr val="000000"/>
            </a:solidFill>
            <a:ln w="1804" cap="flat">
              <a:noFill/>
              <a:prstDash val="solid"/>
              <a:miter/>
            </a:ln>
          </p:spPr>
          <p:txBody>
            <a:bodyPr rtlCol="0" anchor="ctr"/>
            <a:lstStyle/>
            <a:p>
              <a:endParaRPr lang="en-US"/>
            </a:p>
          </p:txBody>
        </p:sp>
        <p:sp>
          <p:nvSpPr>
            <p:cNvPr id="138" name="Freeform 1105">
              <a:extLst>
                <a:ext uri="{FF2B5EF4-FFF2-40B4-BE49-F238E27FC236}">
                  <a16:creationId xmlns:a16="http://schemas.microsoft.com/office/drawing/2014/main" id="{69FD7078-E946-75A7-A0A8-9EDA2AC146C9}"/>
                </a:ext>
              </a:extLst>
            </p:cNvPr>
            <p:cNvSpPr/>
            <p:nvPr/>
          </p:nvSpPr>
          <p:spPr>
            <a:xfrm>
              <a:off x="6350811" y="4689241"/>
              <a:ext cx="90614" cy="13337"/>
            </a:xfrm>
            <a:custGeom>
              <a:avLst/>
              <a:gdLst>
                <a:gd name="connsiteX0" fmla="*/ 88991 w 90614"/>
                <a:gd name="connsiteY0" fmla="*/ 5240 h 13337"/>
                <a:gd name="connsiteX1" fmla="*/ 3987 w 90614"/>
                <a:gd name="connsiteY1" fmla="*/ 6 h 13337"/>
                <a:gd name="connsiteX2" fmla="*/ 198 w 90614"/>
                <a:gd name="connsiteY2" fmla="*/ 6323 h 13337"/>
                <a:gd name="connsiteX3" fmla="*/ 5431 w 90614"/>
                <a:gd name="connsiteY3" fmla="*/ 11556 h 13337"/>
                <a:gd name="connsiteX4" fmla="*/ 90615 w 90614"/>
                <a:gd name="connsiteY4" fmla="*/ 8308 h 13337"/>
                <a:gd name="connsiteX5" fmla="*/ 88991 w 90614"/>
                <a:gd name="connsiteY5" fmla="*/ 5240 h 133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0614" h="13337">
                  <a:moveTo>
                    <a:pt x="88991" y="5240"/>
                  </a:moveTo>
                  <a:cubicBezTo>
                    <a:pt x="61017" y="-3423"/>
                    <a:pt x="32322" y="3255"/>
                    <a:pt x="3987" y="6"/>
                  </a:cubicBezTo>
                  <a:cubicBezTo>
                    <a:pt x="1642" y="-174"/>
                    <a:pt x="-705" y="3616"/>
                    <a:pt x="198" y="6323"/>
                  </a:cubicBezTo>
                  <a:cubicBezTo>
                    <a:pt x="919" y="8488"/>
                    <a:pt x="3627" y="11737"/>
                    <a:pt x="5431" y="11556"/>
                  </a:cubicBezTo>
                  <a:cubicBezTo>
                    <a:pt x="33766" y="11196"/>
                    <a:pt x="62461" y="17512"/>
                    <a:pt x="90615" y="8308"/>
                  </a:cubicBezTo>
                  <a:cubicBezTo>
                    <a:pt x="89893" y="6864"/>
                    <a:pt x="89532" y="5420"/>
                    <a:pt x="88991" y="5240"/>
                  </a:cubicBezTo>
                  <a:close/>
                </a:path>
              </a:pathLst>
            </a:custGeom>
            <a:solidFill>
              <a:srgbClr val="000000"/>
            </a:solidFill>
            <a:ln w="1804" cap="flat">
              <a:noFill/>
              <a:prstDash val="solid"/>
              <a:miter/>
            </a:ln>
          </p:spPr>
          <p:txBody>
            <a:bodyPr rtlCol="0" anchor="ctr"/>
            <a:lstStyle/>
            <a:p>
              <a:endParaRPr lang="en-US"/>
            </a:p>
          </p:txBody>
        </p:sp>
        <p:sp>
          <p:nvSpPr>
            <p:cNvPr id="139" name="Freeform 1106">
              <a:extLst>
                <a:ext uri="{FF2B5EF4-FFF2-40B4-BE49-F238E27FC236}">
                  <a16:creationId xmlns:a16="http://schemas.microsoft.com/office/drawing/2014/main" id="{46C2F4D7-0D3F-2FA0-8FFD-7CDB7578027E}"/>
                </a:ext>
              </a:extLst>
            </p:cNvPr>
            <p:cNvSpPr/>
            <p:nvPr/>
          </p:nvSpPr>
          <p:spPr>
            <a:xfrm>
              <a:off x="6729281" y="4676765"/>
              <a:ext cx="105796" cy="15757"/>
            </a:xfrm>
            <a:custGeom>
              <a:avLst/>
              <a:gdLst>
                <a:gd name="connsiteX0" fmla="*/ 14077 w 105796"/>
                <a:gd name="connsiteY0" fmla="*/ 15370 h 15757"/>
                <a:gd name="connsiteX1" fmla="*/ 105758 w 105796"/>
                <a:gd name="connsiteY1" fmla="*/ 11580 h 15757"/>
                <a:gd name="connsiteX2" fmla="*/ 96193 w 105796"/>
                <a:gd name="connsiteY2" fmla="*/ 29 h 15757"/>
                <a:gd name="connsiteX3" fmla="*/ 12453 w 105796"/>
                <a:gd name="connsiteY3" fmla="*/ 3278 h 15757"/>
                <a:gd name="connsiteX4" fmla="*/ 0 w 105796"/>
                <a:gd name="connsiteY4" fmla="*/ 12482 h 15757"/>
                <a:gd name="connsiteX5" fmla="*/ 14077 w 105796"/>
                <a:gd name="connsiteY5" fmla="*/ 15370 h 157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5796" h="15757">
                  <a:moveTo>
                    <a:pt x="14077" y="15370"/>
                  </a:moveTo>
                  <a:cubicBezTo>
                    <a:pt x="40968" y="13204"/>
                    <a:pt x="105216" y="16453"/>
                    <a:pt x="105758" y="11580"/>
                  </a:cubicBezTo>
                  <a:cubicBezTo>
                    <a:pt x="106299" y="6527"/>
                    <a:pt x="101065" y="-512"/>
                    <a:pt x="96193" y="29"/>
                  </a:cubicBezTo>
                  <a:cubicBezTo>
                    <a:pt x="68400" y="3639"/>
                    <a:pt x="40426" y="1834"/>
                    <a:pt x="12453" y="3278"/>
                  </a:cubicBezTo>
                  <a:cubicBezTo>
                    <a:pt x="8121" y="3459"/>
                    <a:pt x="3249" y="5444"/>
                    <a:pt x="0" y="12482"/>
                  </a:cubicBezTo>
                  <a:cubicBezTo>
                    <a:pt x="5053" y="16814"/>
                    <a:pt x="9746" y="15731"/>
                    <a:pt x="14077" y="15370"/>
                  </a:cubicBezTo>
                  <a:close/>
                </a:path>
              </a:pathLst>
            </a:custGeom>
            <a:solidFill>
              <a:srgbClr val="000000"/>
            </a:solidFill>
            <a:ln w="1804" cap="flat">
              <a:noFill/>
              <a:prstDash val="solid"/>
              <a:miter/>
            </a:ln>
          </p:spPr>
          <p:txBody>
            <a:bodyPr rtlCol="0" anchor="ctr"/>
            <a:lstStyle/>
            <a:p>
              <a:endParaRPr lang="en-US"/>
            </a:p>
          </p:txBody>
        </p:sp>
      </p:grpSp>
      <p:pic>
        <p:nvPicPr>
          <p:cNvPr id="2" name="Picture 4" descr="SDG wheel">
            <a:extLst>
              <a:ext uri="{FF2B5EF4-FFF2-40B4-BE49-F238E27FC236}">
                <a16:creationId xmlns:a16="http://schemas.microsoft.com/office/drawing/2014/main" id="{A55FFCBF-CBA9-5D6D-B478-46FDEB37AC61}"/>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l="14600" r="15355"/>
          <a:stretch/>
        </p:blipFill>
        <p:spPr bwMode="auto">
          <a:xfrm>
            <a:off x="717948" y="3868563"/>
            <a:ext cx="1803648" cy="1717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716937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ext Placeholder 14">
            <a:extLst>
              <a:ext uri="{FF2B5EF4-FFF2-40B4-BE49-F238E27FC236}">
                <a16:creationId xmlns:a16="http://schemas.microsoft.com/office/drawing/2014/main" id="{8B619F19-288F-EC92-F1C6-4FB9668C96EE}"/>
              </a:ext>
            </a:extLst>
          </p:cNvPr>
          <p:cNvSpPr>
            <a:spLocks noGrp="1"/>
          </p:cNvSpPr>
          <p:nvPr>
            <p:ph type="body" sz="quarter" idx="28"/>
          </p:nvPr>
        </p:nvSpPr>
        <p:spPr>
          <a:xfrm>
            <a:off x="979124" y="1330927"/>
            <a:ext cx="4198618" cy="4671588"/>
          </a:xfrm>
        </p:spPr>
        <p:txBody>
          <a:bodyPr/>
          <a:lstStyle/>
          <a:p>
            <a:pPr marL="0" indent="0"/>
            <a:r>
              <a:rPr lang="en-US" sz="2200" dirty="0"/>
              <a:t>Diversity &amp; Inclusion (D&amp;I) is a key driver of success in today’s business landscape, particularly for SMEs seeking innovation, growth, a positive workplace culture and expanding market opportunities. This section explores the necessity for D&amp;I change in European SMEs, key concepts, and strategic approaches tailored to SMEs. You will gain insights into the different dimensions of D&amp;I, the DARE Framework, and the numerous benefits and opportunities that come with embracing an inclusive business model.</a:t>
            </a:r>
            <a:endParaRPr lang="en-IE" sz="2200" dirty="0"/>
          </a:p>
        </p:txBody>
      </p:sp>
      <p:sp>
        <p:nvSpPr>
          <p:cNvPr id="14" name="Text Placeholder 13">
            <a:extLst>
              <a:ext uri="{FF2B5EF4-FFF2-40B4-BE49-F238E27FC236}">
                <a16:creationId xmlns:a16="http://schemas.microsoft.com/office/drawing/2014/main" id="{270CF619-1CE0-9074-05DC-6D83F9BE2F8B}"/>
              </a:ext>
            </a:extLst>
          </p:cNvPr>
          <p:cNvSpPr>
            <a:spLocks noGrp="1"/>
          </p:cNvSpPr>
          <p:nvPr>
            <p:ph type="body" sz="quarter" idx="27"/>
          </p:nvPr>
        </p:nvSpPr>
        <p:spPr/>
        <p:txBody>
          <a:bodyPr/>
          <a:lstStyle/>
          <a:p>
            <a:r>
              <a:rPr lang="en-US" sz="3600" b="1" dirty="0">
                <a:solidFill>
                  <a:schemeClr val="bg1"/>
                </a:solidFill>
              </a:rPr>
              <a:t>Module 1 </a:t>
            </a:r>
            <a:r>
              <a:rPr lang="en-US" sz="3600" b="0" dirty="0">
                <a:solidFill>
                  <a:schemeClr val="bg1"/>
                </a:solidFill>
              </a:rPr>
              <a:t>Part 1</a:t>
            </a:r>
            <a:endParaRPr lang="en-IE" b="0" dirty="0"/>
          </a:p>
        </p:txBody>
      </p:sp>
      <p:sp>
        <p:nvSpPr>
          <p:cNvPr id="24" name="Text Placeholder 15">
            <a:extLst>
              <a:ext uri="{FF2B5EF4-FFF2-40B4-BE49-F238E27FC236}">
                <a16:creationId xmlns:a16="http://schemas.microsoft.com/office/drawing/2014/main" id="{4E7841E5-C263-1A24-E5A2-E6FAA6E12205}"/>
              </a:ext>
            </a:extLst>
          </p:cNvPr>
          <p:cNvSpPr>
            <a:spLocks noGrp="1"/>
          </p:cNvSpPr>
          <p:nvPr>
            <p:ph type="body" sz="quarter" idx="15"/>
          </p:nvPr>
        </p:nvSpPr>
        <p:spPr>
          <a:xfrm>
            <a:off x="5746364" y="1414701"/>
            <a:ext cx="700387" cy="689518"/>
          </a:xfrm>
        </p:spPr>
        <p:txBody>
          <a:bodyPr/>
          <a:lstStyle/>
          <a:p>
            <a:r>
              <a:rPr lang="en-US" dirty="0"/>
              <a:t>01</a:t>
            </a:r>
          </a:p>
        </p:txBody>
      </p:sp>
      <p:sp>
        <p:nvSpPr>
          <p:cNvPr id="25" name="Text Placeholder 14">
            <a:extLst>
              <a:ext uri="{FF2B5EF4-FFF2-40B4-BE49-F238E27FC236}">
                <a16:creationId xmlns:a16="http://schemas.microsoft.com/office/drawing/2014/main" id="{F06F7D54-B550-5A6C-2D3C-6D6BF65CD82B}"/>
              </a:ext>
            </a:extLst>
          </p:cNvPr>
          <p:cNvSpPr>
            <a:spLocks noGrp="1"/>
          </p:cNvSpPr>
          <p:nvPr>
            <p:ph type="body" sz="quarter" idx="14"/>
          </p:nvPr>
        </p:nvSpPr>
        <p:spPr>
          <a:xfrm>
            <a:off x="6857940" y="2261808"/>
            <a:ext cx="4465067" cy="689519"/>
          </a:xfrm>
        </p:spPr>
        <p:txBody>
          <a:bodyPr/>
          <a:lstStyle/>
          <a:p>
            <a:pPr lvl="0">
              <a:lnSpc>
                <a:spcPct val="100000"/>
              </a:lnSpc>
              <a:spcBef>
                <a:spcPts val="0"/>
              </a:spcBef>
            </a:pPr>
            <a:r>
              <a:rPr lang="en-IE" sz="1800" kern="100" dirty="0">
                <a:solidFill>
                  <a:srgbClr val="083F59"/>
                </a:solidFill>
                <a:effectLst/>
                <a:ea typeface="Aptos" panose="020B0004020202020204" pitchFamily="34" charset="0"/>
                <a:cs typeface="Times New Roman" panose="02020603050405020304" pitchFamily="18" charset="0"/>
              </a:rPr>
              <a:t>Understanding Diversity and Inclusion (D&amp;I) in the </a:t>
            </a:r>
            <a:r>
              <a:rPr lang="en-IE" sz="1800" b="1" kern="100" dirty="0">
                <a:solidFill>
                  <a:srgbClr val="083F59"/>
                </a:solidFill>
                <a:effectLst/>
                <a:ea typeface="Aptos" panose="020B0004020202020204" pitchFamily="34" charset="0"/>
                <a:cs typeface="Times New Roman" panose="02020603050405020304" pitchFamily="18" charset="0"/>
              </a:rPr>
              <a:t>SME Context </a:t>
            </a:r>
            <a:r>
              <a:rPr lang="en-IE" sz="1400" i="1" dirty="0"/>
              <a:t>(Definitions, Key Concepts, Dimensions and the DARE Framework)</a:t>
            </a:r>
            <a:endParaRPr lang="en-US" sz="1800" dirty="0">
              <a:solidFill>
                <a:srgbClr val="FF0000"/>
              </a:solidFill>
            </a:endParaRPr>
          </a:p>
        </p:txBody>
      </p:sp>
      <p:sp>
        <p:nvSpPr>
          <p:cNvPr id="26" name="Text Placeholder 18">
            <a:extLst>
              <a:ext uri="{FF2B5EF4-FFF2-40B4-BE49-F238E27FC236}">
                <a16:creationId xmlns:a16="http://schemas.microsoft.com/office/drawing/2014/main" id="{257F49AA-3062-8DE4-9D2D-EB9F33FDF10F}"/>
              </a:ext>
            </a:extLst>
          </p:cNvPr>
          <p:cNvSpPr>
            <a:spLocks noGrp="1"/>
          </p:cNvSpPr>
          <p:nvPr>
            <p:ph type="body" sz="quarter" idx="29"/>
          </p:nvPr>
        </p:nvSpPr>
        <p:spPr>
          <a:xfrm>
            <a:off x="5768067" y="2329689"/>
            <a:ext cx="700387" cy="689518"/>
          </a:xfrm>
        </p:spPr>
        <p:txBody>
          <a:bodyPr/>
          <a:lstStyle/>
          <a:p>
            <a:r>
              <a:rPr lang="en-US" dirty="0"/>
              <a:t>02</a:t>
            </a:r>
          </a:p>
        </p:txBody>
      </p:sp>
      <p:sp>
        <p:nvSpPr>
          <p:cNvPr id="27" name="Text Placeholder 20">
            <a:extLst>
              <a:ext uri="{FF2B5EF4-FFF2-40B4-BE49-F238E27FC236}">
                <a16:creationId xmlns:a16="http://schemas.microsoft.com/office/drawing/2014/main" id="{59E43EF0-59C2-E845-1C63-AE7B87FE5135}"/>
              </a:ext>
            </a:extLst>
          </p:cNvPr>
          <p:cNvSpPr txBox="1">
            <a:spLocks/>
          </p:cNvSpPr>
          <p:nvPr/>
        </p:nvSpPr>
        <p:spPr>
          <a:xfrm>
            <a:off x="5774646" y="3244676"/>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03</a:t>
            </a:r>
            <a:endParaRPr lang="en-US" dirty="0"/>
          </a:p>
        </p:txBody>
      </p:sp>
      <p:sp>
        <p:nvSpPr>
          <p:cNvPr id="28" name="Text Placeholder 22">
            <a:extLst>
              <a:ext uri="{FF2B5EF4-FFF2-40B4-BE49-F238E27FC236}">
                <a16:creationId xmlns:a16="http://schemas.microsoft.com/office/drawing/2014/main" id="{FB73836F-A022-C70F-DE5F-DA601E865692}"/>
              </a:ext>
            </a:extLst>
          </p:cNvPr>
          <p:cNvSpPr txBox="1">
            <a:spLocks/>
          </p:cNvSpPr>
          <p:nvPr/>
        </p:nvSpPr>
        <p:spPr>
          <a:xfrm>
            <a:off x="5796349" y="4159664"/>
            <a:ext cx="700387"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t>04</a:t>
            </a:r>
            <a:endParaRPr lang="en-US" dirty="0"/>
          </a:p>
        </p:txBody>
      </p:sp>
      <p:sp>
        <p:nvSpPr>
          <p:cNvPr id="29" name="Text Placeholder 23">
            <a:extLst>
              <a:ext uri="{FF2B5EF4-FFF2-40B4-BE49-F238E27FC236}">
                <a16:creationId xmlns:a16="http://schemas.microsoft.com/office/drawing/2014/main" id="{5C33B848-50D6-6D65-2A4B-27EFA2025BA1}"/>
              </a:ext>
            </a:extLst>
          </p:cNvPr>
          <p:cNvSpPr txBox="1">
            <a:spLocks/>
          </p:cNvSpPr>
          <p:nvPr/>
        </p:nvSpPr>
        <p:spPr>
          <a:xfrm>
            <a:off x="6922640" y="4080804"/>
            <a:ext cx="4465067"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7000"/>
              </a:lnSpc>
              <a:spcAft>
                <a:spcPts val="800"/>
              </a:spcAft>
            </a:pPr>
            <a:r>
              <a:rPr lang="en-IE" sz="1800" kern="100" dirty="0">
                <a:cs typeface="Times New Roman" panose="02020603050405020304" pitchFamily="18" charset="0"/>
              </a:rPr>
              <a:t>Discover the </a:t>
            </a:r>
            <a:r>
              <a:rPr lang="en-IE" sz="1800" b="1" kern="100" dirty="0">
                <a:cs typeface="Times New Roman" panose="02020603050405020304" pitchFamily="18" charset="0"/>
              </a:rPr>
              <a:t>Benefits, Positive Impact </a:t>
            </a:r>
            <a:r>
              <a:rPr lang="en-IE" sz="1800" kern="100" dirty="0">
                <a:cs typeface="Times New Roman" panose="02020603050405020304" pitchFamily="18" charset="0"/>
              </a:rPr>
              <a:t>and </a:t>
            </a:r>
            <a:r>
              <a:rPr lang="en-IE" sz="1800" b="1" kern="100" dirty="0">
                <a:cs typeface="Times New Roman" panose="02020603050405020304" pitchFamily="18" charset="0"/>
              </a:rPr>
              <a:t>Opportunities</a:t>
            </a:r>
            <a:r>
              <a:rPr lang="en-IE" sz="1800" kern="100" dirty="0">
                <a:cs typeface="Times New Roman" panose="02020603050405020304" pitchFamily="18" charset="0"/>
              </a:rPr>
              <a:t> of D&amp;I for SMEs</a:t>
            </a:r>
            <a:endParaRPr lang="en-IE" sz="1800" dirty="0">
              <a:solidFill>
                <a:srgbClr val="FF0000"/>
              </a:solidFill>
            </a:endParaRPr>
          </a:p>
        </p:txBody>
      </p:sp>
      <p:sp>
        <p:nvSpPr>
          <p:cNvPr id="30" name="TextBox 29">
            <a:extLst>
              <a:ext uri="{FF2B5EF4-FFF2-40B4-BE49-F238E27FC236}">
                <a16:creationId xmlns:a16="http://schemas.microsoft.com/office/drawing/2014/main" id="{CE3DDFE6-5314-767E-D9AA-D94FB7A9A1C2}"/>
              </a:ext>
            </a:extLst>
          </p:cNvPr>
          <p:cNvSpPr txBox="1"/>
          <p:nvPr/>
        </p:nvSpPr>
        <p:spPr>
          <a:xfrm>
            <a:off x="6889303" y="3180013"/>
            <a:ext cx="4917036" cy="646331"/>
          </a:xfrm>
          <a:prstGeom prst="rect">
            <a:avLst/>
          </a:prstGeom>
          <a:noFill/>
        </p:spPr>
        <p:txBody>
          <a:bodyPr wrap="square" rtlCol="0">
            <a:spAutoFit/>
          </a:bodyPr>
          <a:lstStyle/>
          <a:p>
            <a:r>
              <a:rPr lang="en-IE" kern="100" dirty="0">
                <a:solidFill>
                  <a:srgbClr val="083F59"/>
                </a:solidFill>
                <a:cs typeface="Times New Roman" panose="02020603050405020304" pitchFamily="18" charset="0"/>
              </a:rPr>
              <a:t>Discover the </a:t>
            </a:r>
            <a:r>
              <a:rPr lang="en-IE" b="1" kern="100" dirty="0">
                <a:solidFill>
                  <a:srgbClr val="083F59"/>
                </a:solidFill>
                <a:cs typeface="Times New Roman" panose="02020603050405020304" pitchFamily="18" charset="0"/>
              </a:rPr>
              <a:t>Different Dimensions </a:t>
            </a:r>
            <a:r>
              <a:rPr lang="en-IE" kern="100" dirty="0">
                <a:solidFill>
                  <a:srgbClr val="083F59"/>
                </a:solidFill>
                <a:cs typeface="Times New Roman" panose="02020603050405020304" pitchFamily="18" charset="0"/>
              </a:rPr>
              <a:t>of D&amp;I that Need to be Considered by SMEs</a:t>
            </a:r>
            <a:endParaRPr lang="en-IE" dirty="0">
              <a:solidFill>
                <a:srgbClr val="FF0000"/>
              </a:solidFill>
            </a:endParaRPr>
          </a:p>
        </p:txBody>
      </p:sp>
      <p:sp>
        <p:nvSpPr>
          <p:cNvPr id="31" name="Text Placeholder 14">
            <a:extLst>
              <a:ext uri="{FF2B5EF4-FFF2-40B4-BE49-F238E27FC236}">
                <a16:creationId xmlns:a16="http://schemas.microsoft.com/office/drawing/2014/main" id="{750978E4-1122-089E-0837-4B04F4BB148A}"/>
              </a:ext>
            </a:extLst>
          </p:cNvPr>
          <p:cNvSpPr txBox="1">
            <a:spLocks/>
          </p:cNvSpPr>
          <p:nvPr/>
        </p:nvSpPr>
        <p:spPr>
          <a:xfrm>
            <a:off x="6857939" y="1400654"/>
            <a:ext cx="4846414"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sz="1800" b="1" dirty="0"/>
              <a:t>The Need for European SME D&amp;I Change</a:t>
            </a:r>
            <a:endParaRPr lang="en-IE" sz="1800" b="1" dirty="0">
              <a:solidFill>
                <a:srgbClr val="FF0000"/>
              </a:solidFill>
            </a:endParaRPr>
          </a:p>
        </p:txBody>
      </p:sp>
    </p:spTree>
    <p:extLst>
      <p:ext uri="{BB962C8B-B14F-4D97-AF65-F5344CB8AC3E}">
        <p14:creationId xmlns:p14="http://schemas.microsoft.com/office/powerpoint/2010/main" val="20371317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 Placeholder 1">
            <a:extLst>
              <a:ext uri="{FF2B5EF4-FFF2-40B4-BE49-F238E27FC236}">
                <a16:creationId xmlns:a16="http://schemas.microsoft.com/office/drawing/2014/main" id="{84782266-4577-6E99-7938-1BFD2CB4826E}"/>
              </a:ext>
            </a:extLst>
          </p:cNvPr>
          <p:cNvSpPr txBox="1">
            <a:spLocks/>
          </p:cNvSpPr>
          <p:nvPr/>
        </p:nvSpPr>
        <p:spPr>
          <a:xfrm>
            <a:off x="1952918" y="726159"/>
            <a:ext cx="242375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dirty="0">
                <a:solidFill>
                  <a:srgbClr val="DE4625"/>
                </a:solidFill>
              </a:rPr>
              <a:t>Ability &amp;</a:t>
            </a:r>
          </a:p>
          <a:p>
            <a:pPr marL="0">
              <a:lnSpc>
                <a:spcPts val="3120"/>
              </a:lnSpc>
              <a:spcBef>
                <a:spcPts val="0"/>
              </a:spcBef>
            </a:pPr>
            <a:r>
              <a:rPr lang="en-GB" sz="3000" b="1" dirty="0">
                <a:solidFill>
                  <a:srgbClr val="DE4625"/>
                </a:solidFill>
              </a:rPr>
              <a:t>Disability </a:t>
            </a:r>
            <a:endParaRPr lang="en-GB" sz="3000" dirty="0">
              <a:solidFill>
                <a:srgbClr val="DE4625"/>
              </a:solidFill>
            </a:endParaRPr>
          </a:p>
        </p:txBody>
      </p:sp>
      <p:pic>
        <p:nvPicPr>
          <p:cNvPr id="20" name="Graphic 19" descr="Chevron arrows with solid fill">
            <a:extLst>
              <a:ext uri="{FF2B5EF4-FFF2-40B4-BE49-F238E27FC236}">
                <a16:creationId xmlns:a16="http://schemas.microsoft.com/office/drawing/2014/main" id="{D23BD03B-B4AA-A67C-B551-5BCEADCD814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547043" y="1119691"/>
            <a:ext cx="520661" cy="520661"/>
          </a:xfrm>
          <a:prstGeom prst="rect">
            <a:avLst/>
          </a:prstGeom>
        </p:spPr>
      </p:pic>
      <p:sp>
        <p:nvSpPr>
          <p:cNvPr id="21" name="Text Placeholder 1">
            <a:extLst>
              <a:ext uri="{FF2B5EF4-FFF2-40B4-BE49-F238E27FC236}">
                <a16:creationId xmlns:a16="http://schemas.microsoft.com/office/drawing/2014/main" id="{5E1DD075-B4C3-892F-2D2B-7E6936D2D7B0}"/>
              </a:ext>
            </a:extLst>
          </p:cNvPr>
          <p:cNvSpPr txBox="1">
            <a:spLocks/>
          </p:cNvSpPr>
          <p:nvPr/>
        </p:nvSpPr>
        <p:spPr>
          <a:xfrm>
            <a:off x="4205223" y="349183"/>
            <a:ext cx="7424801"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DE4625"/>
                </a:solidFill>
                <a:effectLst/>
                <a:latin typeface="Calibri" panose="020F0502020204030204" pitchFamily="34" charset="0"/>
                <a:ea typeface="Aptos" panose="020B0004020202020204" pitchFamily="34" charset="0"/>
                <a:cs typeface="Calibri" panose="020F0502020204030204" pitchFamily="34" charset="0"/>
              </a:rPr>
              <a:t>Definition: </a:t>
            </a:r>
            <a:r>
              <a:rPr lang="en-US" sz="2200" b="1" kern="100" dirty="0">
                <a:latin typeface="Calibri" panose="020F0502020204030204" pitchFamily="34" charset="0"/>
                <a:cs typeface="Calibri" panose="020F0502020204030204" pitchFamily="34" charset="0"/>
              </a:rPr>
              <a:t>"Ability" diversity represents an individual's skills and talents to fulfil job responsibilities effectively. "Disability" refers to physical, cognitive, or sensory impairments that may hinder certain tasks or activities. </a:t>
            </a:r>
          </a:p>
          <a:p>
            <a:pPr marL="0" indent="0">
              <a:lnSpc>
                <a:spcPct val="100000"/>
              </a:lnSpc>
              <a:spcBef>
                <a:spcPts val="0"/>
              </a:spcBef>
              <a:spcAft>
                <a:spcPts val="600"/>
              </a:spcAft>
            </a:pPr>
            <a:r>
              <a:rPr lang="en-US" sz="2200" b="1" kern="100" dirty="0">
                <a:solidFill>
                  <a:srgbClr val="DE4625"/>
                </a:solidFill>
                <a:latin typeface="Calibri" panose="020F0502020204030204" pitchFamily="34" charset="0"/>
                <a:cs typeface="Calibri" panose="020F0502020204030204" pitchFamily="34" charset="0"/>
              </a:rPr>
              <a:t>Goal: </a:t>
            </a:r>
            <a:r>
              <a:rPr lang="en-IE" sz="2200" kern="100" dirty="0">
                <a:effectLst/>
                <a:latin typeface="Calibri" panose="020F0502020204030204" pitchFamily="34" charset="0"/>
                <a:ea typeface="Aptos" panose="020B0004020202020204" pitchFamily="34" charset="0"/>
                <a:cs typeface="Calibri" panose="020F0502020204030204" pitchFamily="34" charset="0"/>
              </a:rPr>
              <a:t>Create an inclusive environment for individuals with disabilities or different abilities, including physical, cognitive, sensory, or mental health conditions. Remove </a:t>
            </a:r>
            <a:r>
              <a:rPr lang="en-US" sz="2200" kern="100" dirty="0">
                <a:latin typeface="Calibri" panose="020F0502020204030204" pitchFamily="34" charset="0"/>
                <a:cs typeface="Calibri" panose="020F0502020204030204" pitchFamily="34" charset="0"/>
              </a:rPr>
              <a:t>barriers and provide accommodations to enable employees with disabilities to contribute. Implement policies and practices that reflect the same. Promote awareness and understanding of disabilities among employees. </a:t>
            </a:r>
            <a:endParaRPr lang="en-IE" sz="2200" kern="100" dirty="0">
              <a:latin typeface="Calibri" panose="020F0502020204030204" pitchFamily="34" charset="0"/>
              <a:cs typeface="Calibri" panose="020F0502020204030204" pitchFamily="34" charset="0"/>
            </a:endParaRPr>
          </a:p>
          <a:p>
            <a:pPr marL="0" indent="0">
              <a:lnSpc>
                <a:spcPct val="100000"/>
              </a:lnSpc>
              <a:spcBef>
                <a:spcPts val="0"/>
              </a:spcBef>
              <a:spcAft>
                <a:spcPts val="600"/>
              </a:spcAft>
            </a:pPr>
            <a:r>
              <a:rPr lang="en-IE" sz="2200" b="1" kern="100" dirty="0">
                <a:solidFill>
                  <a:srgbClr val="DE4625"/>
                </a:solidFill>
                <a:effectLst/>
                <a:latin typeface="Calibri" panose="020F0502020204030204" pitchFamily="34" charset="0"/>
                <a:ea typeface="Aptos" panose="020B0004020202020204" pitchFamily="34" charset="0"/>
                <a:cs typeface="Calibri" panose="020F0502020204030204" pitchFamily="34" charset="0"/>
              </a:rPr>
              <a:t>Why: </a:t>
            </a:r>
            <a:r>
              <a:rPr lang="en-IE" sz="2200" kern="100" dirty="0">
                <a:effectLst/>
                <a:latin typeface="Calibri" panose="020F0502020204030204" pitchFamily="34" charset="0"/>
                <a:ea typeface="Aptos" panose="020B0004020202020204" pitchFamily="34" charset="0"/>
                <a:cs typeface="Calibri" panose="020F0502020204030204" pitchFamily="34" charset="0"/>
              </a:rPr>
              <a:t>The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European Commission</a:t>
            </a:r>
            <a:r>
              <a:rPr lang="en-IE" sz="2200"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rPr>
              <a:t> </a:t>
            </a:r>
            <a:r>
              <a:rPr lang="en-IE" sz="2200" kern="100" dirty="0">
                <a:effectLst/>
                <a:latin typeface="Calibri" panose="020F0502020204030204" pitchFamily="34" charset="0"/>
                <a:ea typeface="Aptos" panose="020B0004020202020204" pitchFamily="34" charset="0"/>
                <a:cs typeface="Calibri" panose="020F0502020204030204" pitchFamily="34" charset="0"/>
              </a:rPr>
              <a:t>estimates that around 15% of the EU population has a disability. According to Eurostat estimates, that equals to 101 million people or one in four people adults in the EU. The EU has implemented legislation such as the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European Accessibility Act</a:t>
            </a:r>
            <a:r>
              <a:rPr lang="en-IE" sz="2200"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rPr>
              <a:t> </a:t>
            </a:r>
            <a:r>
              <a:rPr lang="en-IE" sz="2200" kern="100" dirty="0">
                <a:effectLst/>
                <a:latin typeface="Calibri" panose="020F0502020204030204" pitchFamily="34" charset="0"/>
                <a:ea typeface="Aptos" panose="020B0004020202020204" pitchFamily="34" charset="0"/>
                <a:cs typeface="Calibri" panose="020F0502020204030204" pitchFamily="34" charset="0"/>
              </a:rPr>
              <a:t>to improve accessibility for people with disabilities.</a:t>
            </a:r>
            <a:endParaRPr lang="en-LB" sz="2200" kern="100" dirty="0">
              <a:effectLst/>
              <a:latin typeface="Calibri" panose="020F0502020204030204" pitchFamily="34" charset="0"/>
              <a:ea typeface="Aptos" panose="020B0004020202020204" pitchFamily="34" charset="0"/>
              <a:cs typeface="Calibri" panose="020F0502020204030204" pitchFamily="34" charset="0"/>
            </a:endParaRPr>
          </a:p>
          <a:p>
            <a:pPr marL="0" indent="0">
              <a:lnSpc>
                <a:spcPct val="100000"/>
              </a:lnSpc>
              <a:spcBef>
                <a:spcPts val="0"/>
              </a:spcBef>
              <a:spcAft>
                <a:spcPts val="600"/>
              </a:spcAft>
            </a:pPr>
            <a:endParaRPr lang="en-GB" sz="2200" dirty="0">
              <a:latin typeface="Calibri" panose="020F0502020204030204" pitchFamily="34" charset="0"/>
              <a:cs typeface="Calibri" panose="020F0502020204030204" pitchFamily="34" charset="0"/>
            </a:endParaRPr>
          </a:p>
        </p:txBody>
      </p:sp>
      <p:sp>
        <p:nvSpPr>
          <p:cNvPr id="22" name="Round Diagonal Corner Rectangle 21">
            <a:extLst>
              <a:ext uri="{FF2B5EF4-FFF2-40B4-BE49-F238E27FC236}">
                <a16:creationId xmlns:a16="http://schemas.microsoft.com/office/drawing/2014/main" id="{6E004CBE-4B3D-AAD2-3E78-F03BE4A0B76B}"/>
              </a:ext>
            </a:extLst>
          </p:cNvPr>
          <p:cNvSpPr/>
          <p:nvPr/>
        </p:nvSpPr>
        <p:spPr>
          <a:xfrm rot="16200000">
            <a:off x="799967" y="668013"/>
            <a:ext cx="1105664" cy="1105664"/>
          </a:xfrm>
          <a:prstGeom prst="round2DiagRect">
            <a:avLst/>
          </a:prstGeom>
          <a:solidFill>
            <a:srgbClr val="DE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8">
            <a:extLst>
              <a:ext uri="{FF2B5EF4-FFF2-40B4-BE49-F238E27FC236}">
                <a16:creationId xmlns:a16="http://schemas.microsoft.com/office/drawing/2014/main" id="{4510B486-8DD1-CBC8-912C-8A4E227E1926}"/>
              </a:ext>
            </a:extLst>
          </p:cNvPr>
          <p:cNvSpPr txBox="1">
            <a:spLocks/>
          </p:cNvSpPr>
          <p:nvPr/>
        </p:nvSpPr>
        <p:spPr>
          <a:xfrm>
            <a:off x="757925" y="646993"/>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04</a:t>
            </a:r>
          </a:p>
        </p:txBody>
      </p:sp>
      <p:grpSp>
        <p:nvGrpSpPr>
          <p:cNvPr id="2" name="Graphic 2">
            <a:extLst>
              <a:ext uri="{FF2B5EF4-FFF2-40B4-BE49-F238E27FC236}">
                <a16:creationId xmlns:a16="http://schemas.microsoft.com/office/drawing/2014/main" id="{29476673-2734-8198-DE1A-699A7C3F68F2}"/>
              </a:ext>
            </a:extLst>
          </p:cNvPr>
          <p:cNvGrpSpPr/>
          <p:nvPr/>
        </p:nvGrpSpPr>
        <p:grpSpPr>
          <a:xfrm>
            <a:off x="966982" y="2187659"/>
            <a:ext cx="1842893" cy="1431841"/>
            <a:chOff x="3675120" y="3125838"/>
            <a:chExt cx="1156224" cy="762519"/>
          </a:xfrm>
        </p:grpSpPr>
        <p:sp>
          <p:nvSpPr>
            <p:cNvPr id="3" name="Freeform 159">
              <a:extLst>
                <a:ext uri="{FF2B5EF4-FFF2-40B4-BE49-F238E27FC236}">
                  <a16:creationId xmlns:a16="http://schemas.microsoft.com/office/drawing/2014/main" id="{567CE64D-5478-45AC-748C-5ECF67D211EB}"/>
                </a:ext>
              </a:extLst>
            </p:cNvPr>
            <p:cNvSpPr/>
            <p:nvPr/>
          </p:nvSpPr>
          <p:spPr>
            <a:xfrm>
              <a:off x="3851690" y="3318129"/>
              <a:ext cx="60393" cy="71783"/>
            </a:xfrm>
            <a:custGeom>
              <a:avLst/>
              <a:gdLst>
                <a:gd name="connsiteX0" fmla="*/ 19017 w 60393"/>
                <a:gd name="connsiteY0" fmla="*/ 69952 h 71783"/>
                <a:gd name="connsiteX1" fmla="*/ 60394 w 60393"/>
                <a:gd name="connsiteY1" fmla="*/ 49606 h 71783"/>
                <a:gd name="connsiteX2" fmla="*/ 29533 w 60393"/>
                <a:gd name="connsiteY2" fmla="*/ 0 h 71783"/>
                <a:gd name="connsiteX3" fmla="*/ 729 w 60393"/>
                <a:gd name="connsiteY3" fmla="*/ 40462 h 71783"/>
                <a:gd name="connsiteX4" fmla="*/ 7587 w 60393"/>
                <a:gd name="connsiteY4" fmla="*/ 67208 h 71783"/>
                <a:gd name="connsiteX5" fmla="*/ 19017 w 60393"/>
                <a:gd name="connsiteY5" fmla="*/ 69952 h 717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0393" h="71783">
                  <a:moveTo>
                    <a:pt x="19017" y="69952"/>
                  </a:moveTo>
                  <a:cubicBezTo>
                    <a:pt x="29990" y="58522"/>
                    <a:pt x="45763" y="56921"/>
                    <a:pt x="60394" y="49606"/>
                  </a:cubicBezTo>
                  <a:cubicBezTo>
                    <a:pt x="48278" y="33833"/>
                    <a:pt x="36848" y="19660"/>
                    <a:pt x="29533" y="0"/>
                  </a:cubicBezTo>
                  <a:cubicBezTo>
                    <a:pt x="13074" y="10973"/>
                    <a:pt x="3930" y="23774"/>
                    <a:pt x="729" y="40462"/>
                  </a:cubicBezTo>
                  <a:cubicBezTo>
                    <a:pt x="-1100" y="50063"/>
                    <a:pt x="272" y="59665"/>
                    <a:pt x="7587" y="67208"/>
                  </a:cubicBezTo>
                  <a:cubicBezTo>
                    <a:pt x="11016" y="70409"/>
                    <a:pt x="15360" y="74066"/>
                    <a:pt x="19017" y="69952"/>
                  </a:cubicBezTo>
                  <a:close/>
                </a:path>
              </a:pathLst>
            </a:custGeom>
            <a:solidFill>
              <a:srgbClr val="FFFFFF"/>
            </a:solidFill>
            <a:ln w="2286" cap="flat">
              <a:noFill/>
              <a:prstDash val="solid"/>
              <a:miter/>
            </a:ln>
          </p:spPr>
          <p:txBody>
            <a:bodyPr rtlCol="0" anchor="ctr"/>
            <a:lstStyle/>
            <a:p>
              <a:endParaRPr lang="en-US"/>
            </a:p>
          </p:txBody>
        </p:sp>
        <p:sp>
          <p:nvSpPr>
            <p:cNvPr id="4" name="Freeform 160">
              <a:extLst>
                <a:ext uri="{FF2B5EF4-FFF2-40B4-BE49-F238E27FC236}">
                  <a16:creationId xmlns:a16="http://schemas.microsoft.com/office/drawing/2014/main" id="{EB283D35-5994-85D4-A4D9-41BA0514A89D}"/>
                </a:ext>
              </a:extLst>
            </p:cNvPr>
            <p:cNvSpPr/>
            <p:nvPr/>
          </p:nvSpPr>
          <p:spPr>
            <a:xfrm>
              <a:off x="4736644" y="3344189"/>
              <a:ext cx="4114" cy="2286"/>
            </a:xfrm>
            <a:custGeom>
              <a:avLst/>
              <a:gdLst>
                <a:gd name="connsiteX0" fmla="*/ 0 w 4114"/>
                <a:gd name="connsiteY0" fmla="*/ 2286 h 2286"/>
                <a:gd name="connsiteX1" fmla="*/ 4115 w 4114"/>
                <a:gd name="connsiteY1" fmla="*/ 0 h 2286"/>
                <a:gd name="connsiteX2" fmla="*/ 0 w 4114"/>
                <a:gd name="connsiteY2" fmla="*/ 2286 h 2286"/>
              </a:gdLst>
              <a:ahLst/>
              <a:cxnLst>
                <a:cxn ang="0">
                  <a:pos x="connsiteX0" y="connsiteY0"/>
                </a:cxn>
                <a:cxn ang="0">
                  <a:pos x="connsiteX1" y="connsiteY1"/>
                </a:cxn>
                <a:cxn ang="0">
                  <a:pos x="connsiteX2" y="connsiteY2"/>
                </a:cxn>
              </a:cxnLst>
              <a:rect l="l" t="t" r="r" b="b"/>
              <a:pathLst>
                <a:path w="4114" h="2286">
                  <a:moveTo>
                    <a:pt x="0" y="2286"/>
                  </a:moveTo>
                  <a:cubicBezTo>
                    <a:pt x="1372" y="1600"/>
                    <a:pt x="2743" y="914"/>
                    <a:pt x="4115" y="0"/>
                  </a:cubicBezTo>
                  <a:cubicBezTo>
                    <a:pt x="2743" y="914"/>
                    <a:pt x="1372" y="1600"/>
                    <a:pt x="0" y="2286"/>
                  </a:cubicBezTo>
                  <a:close/>
                </a:path>
              </a:pathLst>
            </a:custGeom>
            <a:solidFill>
              <a:srgbClr val="FFFFFF"/>
            </a:solidFill>
            <a:ln w="2286" cap="flat">
              <a:noFill/>
              <a:prstDash val="solid"/>
              <a:miter/>
            </a:ln>
          </p:spPr>
          <p:txBody>
            <a:bodyPr rtlCol="0" anchor="ctr"/>
            <a:lstStyle/>
            <a:p>
              <a:endParaRPr lang="en-US"/>
            </a:p>
          </p:txBody>
        </p:sp>
        <p:sp>
          <p:nvSpPr>
            <p:cNvPr id="9" name="Freeform 161">
              <a:extLst>
                <a:ext uri="{FF2B5EF4-FFF2-40B4-BE49-F238E27FC236}">
                  <a16:creationId xmlns:a16="http://schemas.microsoft.com/office/drawing/2014/main" id="{2EE87DB5-BA76-D963-BCC4-106697537E17}"/>
                </a:ext>
              </a:extLst>
            </p:cNvPr>
            <p:cNvSpPr/>
            <p:nvPr/>
          </p:nvSpPr>
          <p:spPr>
            <a:xfrm>
              <a:off x="4755389" y="3333902"/>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457"/>
                    <a:pt x="2515" y="0"/>
                  </a:cubicBezTo>
                  <a:cubicBezTo>
                    <a:pt x="1600" y="457"/>
                    <a:pt x="914" y="914"/>
                    <a:pt x="0" y="1600"/>
                  </a:cubicBezTo>
                  <a:close/>
                </a:path>
              </a:pathLst>
            </a:custGeom>
            <a:solidFill>
              <a:srgbClr val="FFFFFF"/>
            </a:solidFill>
            <a:ln w="2286" cap="flat">
              <a:noFill/>
              <a:prstDash val="solid"/>
              <a:miter/>
            </a:ln>
          </p:spPr>
          <p:txBody>
            <a:bodyPr rtlCol="0" anchor="ctr"/>
            <a:lstStyle/>
            <a:p>
              <a:endParaRPr lang="en-US"/>
            </a:p>
          </p:txBody>
        </p:sp>
        <p:sp>
          <p:nvSpPr>
            <p:cNvPr id="11" name="Freeform 162">
              <a:extLst>
                <a:ext uri="{FF2B5EF4-FFF2-40B4-BE49-F238E27FC236}">
                  <a16:creationId xmlns:a16="http://schemas.microsoft.com/office/drawing/2014/main" id="{3D6D2C4B-61E0-AAC8-873D-D0F70A11D5B4}"/>
                </a:ext>
              </a:extLst>
            </p:cNvPr>
            <p:cNvSpPr/>
            <p:nvPr/>
          </p:nvSpPr>
          <p:spPr>
            <a:xfrm>
              <a:off x="4751046" y="3336645"/>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457"/>
                    <a:pt x="2515" y="0"/>
                  </a:cubicBezTo>
                  <a:cubicBezTo>
                    <a:pt x="1829" y="457"/>
                    <a:pt x="914" y="1143"/>
                    <a:pt x="0" y="1600"/>
                  </a:cubicBezTo>
                  <a:close/>
                </a:path>
              </a:pathLst>
            </a:custGeom>
            <a:solidFill>
              <a:srgbClr val="FFFFFF"/>
            </a:solidFill>
            <a:ln w="2286" cap="flat">
              <a:noFill/>
              <a:prstDash val="solid"/>
              <a:miter/>
            </a:ln>
          </p:spPr>
          <p:txBody>
            <a:bodyPr rtlCol="0" anchor="ctr"/>
            <a:lstStyle/>
            <a:p>
              <a:endParaRPr lang="en-US"/>
            </a:p>
          </p:txBody>
        </p:sp>
        <p:sp>
          <p:nvSpPr>
            <p:cNvPr id="12" name="Freeform 163">
              <a:extLst>
                <a:ext uri="{FF2B5EF4-FFF2-40B4-BE49-F238E27FC236}">
                  <a16:creationId xmlns:a16="http://schemas.microsoft.com/office/drawing/2014/main" id="{1EF91DE6-52A2-DF16-883A-5E42046B427C}"/>
                </a:ext>
              </a:extLst>
            </p:cNvPr>
            <p:cNvSpPr/>
            <p:nvPr/>
          </p:nvSpPr>
          <p:spPr>
            <a:xfrm>
              <a:off x="4035528" y="3364534"/>
              <a:ext cx="1143" cy="1828"/>
            </a:xfrm>
            <a:custGeom>
              <a:avLst/>
              <a:gdLst>
                <a:gd name="connsiteX0" fmla="*/ 0 w 1143"/>
                <a:gd name="connsiteY0" fmla="*/ 1829 h 1828"/>
                <a:gd name="connsiteX1" fmla="*/ 1143 w 1143"/>
                <a:gd name="connsiteY1" fmla="*/ 0 h 1828"/>
                <a:gd name="connsiteX2" fmla="*/ 0 w 1143"/>
                <a:gd name="connsiteY2" fmla="*/ 1829 h 1828"/>
              </a:gdLst>
              <a:ahLst/>
              <a:cxnLst>
                <a:cxn ang="0">
                  <a:pos x="connsiteX0" y="connsiteY0"/>
                </a:cxn>
                <a:cxn ang="0">
                  <a:pos x="connsiteX1" y="connsiteY1"/>
                </a:cxn>
                <a:cxn ang="0">
                  <a:pos x="connsiteX2" y="connsiteY2"/>
                </a:cxn>
              </a:cxnLst>
              <a:rect l="l" t="t" r="r" b="b"/>
              <a:pathLst>
                <a:path w="1143" h="1828">
                  <a:moveTo>
                    <a:pt x="0" y="1829"/>
                  </a:moveTo>
                  <a:cubicBezTo>
                    <a:pt x="457" y="1143"/>
                    <a:pt x="914" y="686"/>
                    <a:pt x="1143" y="0"/>
                  </a:cubicBezTo>
                  <a:cubicBezTo>
                    <a:pt x="914" y="686"/>
                    <a:pt x="457" y="1372"/>
                    <a:pt x="0" y="1829"/>
                  </a:cubicBezTo>
                  <a:close/>
                </a:path>
              </a:pathLst>
            </a:custGeom>
            <a:solidFill>
              <a:srgbClr val="FFFFFF"/>
            </a:solidFill>
            <a:ln w="2286" cap="flat">
              <a:noFill/>
              <a:prstDash val="solid"/>
              <a:miter/>
            </a:ln>
          </p:spPr>
          <p:txBody>
            <a:bodyPr rtlCol="0" anchor="ctr"/>
            <a:lstStyle/>
            <a:p>
              <a:endParaRPr lang="en-US"/>
            </a:p>
          </p:txBody>
        </p:sp>
        <p:sp>
          <p:nvSpPr>
            <p:cNvPr id="13" name="Freeform 164">
              <a:extLst>
                <a:ext uri="{FF2B5EF4-FFF2-40B4-BE49-F238E27FC236}">
                  <a16:creationId xmlns:a16="http://schemas.microsoft.com/office/drawing/2014/main" id="{AEEBD747-5643-D6BF-8627-6587949151DD}"/>
                </a:ext>
              </a:extLst>
            </p:cNvPr>
            <p:cNvSpPr/>
            <p:nvPr/>
          </p:nvSpPr>
          <p:spPr>
            <a:xfrm>
              <a:off x="4746702" y="3339388"/>
              <a:ext cx="2514" cy="1600"/>
            </a:xfrm>
            <a:custGeom>
              <a:avLst/>
              <a:gdLst>
                <a:gd name="connsiteX0" fmla="*/ 0 w 2514"/>
                <a:gd name="connsiteY0" fmla="*/ 1600 h 1600"/>
                <a:gd name="connsiteX1" fmla="*/ 2515 w 2514"/>
                <a:gd name="connsiteY1" fmla="*/ 0 h 1600"/>
                <a:gd name="connsiteX2" fmla="*/ 0 w 2514"/>
                <a:gd name="connsiteY2" fmla="*/ 1600 h 1600"/>
              </a:gdLst>
              <a:ahLst/>
              <a:cxnLst>
                <a:cxn ang="0">
                  <a:pos x="connsiteX0" y="connsiteY0"/>
                </a:cxn>
                <a:cxn ang="0">
                  <a:pos x="connsiteX1" y="connsiteY1"/>
                </a:cxn>
                <a:cxn ang="0">
                  <a:pos x="connsiteX2" y="connsiteY2"/>
                </a:cxn>
              </a:cxnLst>
              <a:rect l="l" t="t" r="r" b="b"/>
              <a:pathLst>
                <a:path w="2514" h="1600">
                  <a:moveTo>
                    <a:pt x="0" y="1600"/>
                  </a:moveTo>
                  <a:cubicBezTo>
                    <a:pt x="914" y="1143"/>
                    <a:pt x="1600" y="686"/>
                    <a:pt x="2515" y="0"/>
                  </a:cubicBezTo>
                  <a:cubicBezTo>
                    <a:pt x="1829" y="457"/>
                    <a:pt x="914" y="914"/>
                    <a:pt x="0" y="1600"/>
                  </a:cubicBezTo>
                  <a:close/>
                </a:path>
              </a:pathLst>
            </a:custGeom>
            <a:solidFill>
              <a:srgbClr val="FFFFFF"/>
            </a:solidFill>
            <a:ln w="2286" cap="flat">
              <a:noFill/>
              <a:prstDash val="solid"/>
              <a:miter/>
            </a:ln>
          </p:spPr>
          <p:txBody>
            <a:bodyPr rtlCol="0" anchor="ctr"/>
            <a:lstStyle/>
            <a:p>
              <a:endParaRPr lang="en-US"/>
            </a:p>
          </p:txBody>
        </p:sp>
        <p:sp>
          <p:nvSpPr>
            <p:cNvPr id="24" name="Freeform 165">
              <a:extLst>
                <a:ext uri="{FF2B5EF4-FFF2-40B4-BE49-F238E27FC236}">
                  <a16:creationId xmlns:a16="http://schemas.microsoft.com/office/drawing/2014/main" id="{AB664700-9653-8231-A57B-49A9E3DC48FB}"/>
                </a:ext>
              </a:extLst>
            </p:cNvPr>
            <p:cNvSpPr/>
            <p:nvPr/>
          </p:nvSpPr>
          <p:spPr>
            <a:xfrm>
              <a:off x="4732300" y="3347618"/>
              <a:ext cx="2514" cy="1143"/>
            </a:xfrm>
            <a:custGeom>
              <a:avLst/>
              <a:gdLst>
                <a:gd name="connsiteX0" fmla="*/ 0 w 2514"/>
                <a:gd name="connsiteY0" fmla="*/ 1143 h 1143"/>
                <a:gd name="connsiteX1" fmla="*/ 2515 w 2514"/>
                <a:gd name="connsiteY1" fmla="*/ 0 h 1143"/>
                <a:gd name="connsiteX2" fmla="*/ 0 w 2514"/>
                <a:gd name="connsiteY2" fmla="*/ 1143 h 1143"/>
              </a:gdLst>
              <a:ahLst/>
              <a:cxnLst>
                <a:cxn ang="0">
                  <a:pos x="connsiteX0" y="connsiteY0"/>
                </a:cxn>
                <a:cxn ang="0">
                  <a:pos x="connsiteX1" y="connsiteY1"/>
                </a:cxn>
                <a:cxn ang="0">
                  <a:pos x="connsiteX2" y="connsiteY2"/>
                </a:cxn>
              </a:cxnLst>
              <a:rect l="l" t="t" r="r" b="b"/>
              <a:pathLst>
                <a:path w="2514" h="1143">
                  <a:moveTo>
                    <a:pt x="0" y="1143"/>
                  </a:moveTo>
                  <a:cubicBezTo>
                    <a:pt x="914" y="686"/>
                    <a:pt x="1600" y="457"/>
                    <a:pt x="2515" y="0"/>
                  </a:cubicBezTo>
                  <a:cubicBezTo>
                    <a:pt x="1600" y="229"/>
                    <a:pt x="686" y="686"/>
                    <a:pt x="0" y="1143"/>
                  </a:cubicBezTo>
                  <a:close/>
                </a:path>
              </a:pathLst>
            </a:custGeom>
            <a:solidFill>
              <a:srgbClr val="FFFFFF"/>
            </a:solidFill>
            <a:ln w="2286" cap="flat">
              <a:noFill/>
              <a:prstDash val="solid"/>
              <a:miter/>
            </a:ln>
          </p:spPr>
          <p:txBody>
            <a:bodyPr rtlCol="0" anchor="ctr"/>
            <a:lstStyle/>
            <a:p>
              <a:endParaRPr lang="en-US"/>
            </a:p>
          </p:txBody>
        </p:sp>
        <p:sp>
          <p:nvSpPr>
            <p:cNvPr id="27" name="Freeform 166">
              <a:extLst>
                <a:ext uri="{FF2B5EF4-FFF2-40B4-BE49-F238E27FC236}">
                  <a16:creationId xmlns:a16="http://schemas.microsoft.com/office/drawing/2014/main" id="{59CC8F24-D8F1-58AE-BA58-EF8315E4287F}"/>
                </a:ext>
              </a:extLst>
            </p:cNvPr>
            <p:cNvSpPr/>
            <p:nvPr/>
          </p:nvSpPr>
          <p:spPr>
            <a:xfrm>
              <a:off x="4767733" y="3322929"/>
              <a:ext cx="4114" cy="3429"/>
            </a:xfrm>
            <a:custGeom>
              <a:avLst/>
              <a:gdLst>
                <a:gd name="connsiteX0" fmla="*/ 0 w 4114"/>
                <a:gd name="connsiteY0" fmla="*/ 3429 h 3429"/>
                <a:gd name="connsiteX1" fmla="*/ 4115 w 4114"/>
                <a:gd name="connsiteY1" fmla="*/ 0 h 3429"/>
                <a:gd name="connsiteX2" fmla="*/ 0 w 4114"/>
                <a:gd name="connsiteY2" fmla="*/ 3429 h 3429"/>
              </a:gdLst>
              <a:ahLst/>
              <a:cxnLst>
                <a:cxn ang="0">
                  <a:pos x="connsiteX0" y="connsiteY0"/>
                </a:cxn>
                <a:cxn ang="0">
                  <a:pos x="connsiteX1" y="connsiteY1"/>
                </a:cxn>
                <a:cxn ang="0">
                  <a:pos x="connsiteX2" y="connsiteY2"/>
                </a:cxn>
              </a:cxnLst>
              <a:rect l="l" t="t" r="r" b="b"/>
              <a:pathLst>
                <a:path w="4114" h="3429">
                  <a:moveTo>
                    <a:pt x="0" y="3429"/>
                  </a:moveTo>
                  <a:cubicBezTo>
                    <a:pt x="1372" y="2286"/>
                    <a:pt x="2743" y="1143"/>
                    <a:pt x="4115" y="0"/>
                  </a:cubicBezTo>
                  <a:cubicBezTo>
                    <a:pt x="2743" y="1143"/>
                    <a:pt x="1372" y="2286"/>
                    <a:pt x="0" y="3429"/>
                  </a:cubicBezTo>
                  <a:close/>
                </a:path>
              </a:pathLst>
            </a:custGeom>
            <a:solidFill>
              <a:srgbClr val="FFFFFF"/>
            </a:solidFill>
            <a:ln w="2286" cap="flat">
              <a:noFill/>
              <a:prstDash val="solid"/>
              <a:miter/>
            </a:ln>
          </p:spPr>
          <p:txBody>
            <a:bodyPr rtlCol="0" anchor="ctr"/>
            <a:lstStyle/>
            <a:p>
              <a:endParaRPr lang="en-US"/>
            </a:p>
          </p:txBody>
        </p:sp>
        <p:sp>
          <p:nvSpPr>
            <p:cNvPr id="28" name="Freeform 167">
              <a:extLst>
                <a:ext uri="{FF2B5EF4-FFF2-40B4-BE49-F238E27FC236}">
                  <a16:creationId xmlns:a16="http://schemas.microsoft.com/office/drawing/2014/main" id="{15316355-E347-7046-AEF1-99087A759C4D}"/>
                </a:ext>
              </a:extLst>
            </p:cNvPr>
            <p:cNvSpPr/>
            <p:nvPr/>
          </p:nvSpPr>
          <p:spPr>
            <a:xfrm>
              <a:off x="4759504" y="3330702"/>
              <a:ext cx="2514" cy="1828"/>
            </a:xfrm>
            <a:custGeom>
              <a:avLst/>
              <a:gdLst>
                <a:gd name="connsiteX0" fmla="*/ 0 w 2514"/>
                <a:gd name="connsiteY0" fmla="*/ 1829 h 1828"/>
                <a:gd name="connsiteX1" fmla="*/ 2515 w 2514"/>
                <a:gd name="connsiteY1" fmla="*/ 0 h 1828"/>
                <a:gd name="connsiteX2" fmla="*/ 0 w 2514"/>
                <a:gd name="connsiteY2" fmla="*/ 1829 h 1828"/>
              </a:gdLst>
              <a:ahLst/>
              <a:cxnLst>
                <a:cxn ang="0">
                  <a:pos x="connsiteX0" y="connsiteY0"/>
                </a:cxn>
                <a:cxn ang="0">
                  <a:pos x="connsiteX1" y="connsiteY1"/>
                </a:cxn>
                <a:cxn ang="0">
                  <a:pos x="connsiteX2" y="connsiteY2"/>
                </a:cxn>
              </a:cxnLst>
              <a:rect l="l" t="t" r="r" b="b"/>
              <a:pathLst>
                <a:path w="2514" h="1828">
                  <a:moveTo>
                    <a:pt x="0" y="1829"/>
                  </a:moveTo>
                  <a:cubicBezTo>
                    <a:pt x="914" y="1143"/>
                    <a:pt x="1600" y="686"/>
                    <a:pt x="2515" y="0"/>
                  </a:cubicBezTo>
                  <a:cubicBezTo>
                    <a:pt x="1829" y="686"/>
                    <a:pt x="914" y="1143"/>
                    <a:pt x="0" y="1829"/>
                  </a:cubicBezTo>
                  <a:close/>
                </a:path>
              </a:pathLst>
            </a:custGeom>
            <a:solidFill>
              <a:srgbClr val="FFFFFF"/>
            </a:solidFill>
            <a:ln w="2286" cap="flat">
              <a:noFill/>
              <a:prstDash val="solid"/>
              <a:miter/>
            </a:ln>
          </p:spPr>
          <p:txBody>
            <a:bodyPr rtlCol="0" anchor="ctr"/>
            <a:lstStyle/>
            <a:p>
              <a:endParaRPr lang="en-US"/>
            </a:p>
          </p:txBody>
        </p:sp>
        <p:sp>
          <p:nvSpPr>
            <p:cNvPr id="29" name="Freeform 168">
              <a:extLst>
                <a:ext uri="{FF2B5EF4-FFF2-40B4-BE49-F238E27FC236}">
                  <a16:creationId xmlns:a16="http://schemas.microsoft.com/office/drawing/2014/main" id="{FD1B80DA-AD9C-BE8A-4431-96B692708BD1}"/>
                </a:ext>
              </a:extLst>
            </p:cNvPr>
            <p:cNvSpPr/>
            <p:nvPr/>
          </p:nvSpPr>
          <p:spPr>
            <a:xfrm>
              <a:off x="4763619" y="3327501"/>
              <a:ext cx="2743" cy="2057"/>
            </a:xfrm>
            <a:custGeom>
              <a:avLst/>
              <a:gdLst>
                <a:gd name="connsiteX0" fmla="*/ 0 w 2743"/>
                <a:gd name="connsiteY0" fmla="*/ 2057 h 2057"/>
                <a:gd name="connsiteX1" fmla="*/ 2743 w 2743"/>
                <a:gd name="connsiteY1" fmla="*/ 0 h 2057"/>
                <a:gd name="connsiteX2" fmla="*/ 0 w 2743"/>
                <a:gd name="connsiteY2" fmla="*/ 2057 h 2057"/>
              </a:gdLst>
              <a:ahLst/>
              <a:cxnLst>
                <a:cxn ang="0">
                  <a:pos x="connsiteX0" y="connsiteY0"/>
                </a:cxn>
                <a:cxn ang="0">
                  <a:pos x="connsiteX1" y="connsiteY1"/>
                </a:cxn>
                <a:cxn ang="0">
                  <a:pos x="connsiteX2" y="connsiteY2"/>
                </a:cxn>
              </a:cxnLst>
              <a:rect l="l" t="t" r="r" b="b"/>
              <a:pathLst>
                <a:path w="2743" h="2057">
                  <a:moveTo>
                    <a:pt x="0" y="2057"/>
                  </a:moveTo>
                  <a:cubicBezTo>
                    <a:pt x="914" y="1372"/>
                    <a:pt x="1829" y="686"/>
                    <a:pt x="2743" y="0"/>
                  </a:cubicBezTo>
                  <a:cubicBezTo>
                    <a:pt x="2057" y="457"/>
                    <a:pt x="1143" y="1143"/>
                    <a:pt x="0" y="2057"/>
                  </a:cubicBezTo>
                  <a:close/>
                </a:path>
              </a:pathLst>
            </a:custGeom>
            <a:solidFill>
              <a:srgbClr val="FFFFFF"/>
            </a:solidFill>
            <a:ln w="2286" cap="flat">
              <a:noFill/>
              <a:prstDash val="solid"/>
              <a:miter/>
            </a:ln>
          </p:spPr>
          <p:txBody>
            <a:bodyPr rtlCol="0" anchor="ctr"/>
            <a:lstStyle/>
            <a:p>
              <a:endParaRPr lang="en-US"/>
            </a:p>
          </p:txBody>
        </p:sp>
        <p:sp>
          <p:nvSpPr>
            <p:cNvPr id="30" name="Freeform 169">
              <a:extLst>
                <a:ext uri="{FF2B5EF4-FFF2-40B4-BE49-F238E27FC236}">
                  <a16:creationId xmlns:a16="http://schemas.microsoft.com/office/drawing/2014/main" id="{8F6C2C5A-0F52-DFE8-2F40-5891BD48BC60}"/>
                </a:ext>
              </a:extLst>
            </p:cNvPr>
            <p:cNvSpPr/>
            <p:nvPr/>
          </p:nvSpPr>
          <p:spPr>
            <a:xfrm>
              <a:off x="4039871" y="3267296"/>
              <a:ext cx="668197" cy="219172"/>
            </a:xfrm>
            <a:custGeom>
              <a:avLst/>
              <a:gdLst>
                <a:gd name="connsiteX0" fmla="*/ 106070 w 668197"/>
                <a:gd name="connsiteY0" fmla="*/ 112098 h 219172"/>
                <a:gd name="connsiteX1" fmla="*/ 116586 w 668197"/>
                <a:gd name="connsiteY1" fmla="*/ 115984 h 219172"/>
                <a:gd name="connsiteX2" fmla="*/ 121844 w 668197"/>
                <a:gd name="connsiteY2" fmla="*/ 118041 h 219172"/>
                <a:gd name="connsiteX3" fmla="*/ 123215 w 668197"/>
                <a:gd name="connsiteY3" fmla="*/ 118499 h 219172"/>
                <a:gd name="connsiteX4" fmla="*/ 122072 w 668197"/>
                <a:gd name="connsiteY4" fmla="*/ 118041 h 219172"/>
                <a:gd name="connsiteX5" fmla="*/ 123215 w 668197"/>
                <a:gd name="connsiteY5" fmla="*/ 118499 h 219172"/>
                <a:gd name="connsiteX6" fmla="*/ 140360 w 668197"/>
                <a:gd name="connsiteY6" fmla="*/ 126500 h 219172"/>
                <a:gd name="connsiteX7" fmla="*/ 181280 w 668197"/>
                <a:gd name="connsiteY7" fmla="*/ 146845 h 219172"/>
                <a:gd name="connsiteX8" fmla="*/ 370332 w 668197"/>
                <a:gd name="connsiteY8" fmla="*/ 213139 h 219172"/>
                <a:gd name="connsiteX9" fmla="*/ 488290 w 668197"/>
                <a:gd name="connsiteY9" fmla="*/ 213825 h 219172"/>
                <a:gd name="connsiteX10" fmla="*/ 576072 w 668197"/>
                <a:gd name="connsiteY10" fmla="*/ 176334 h 219172"/>
                <a:gd name="connsiteX11" fmla="*/ 668198 w 668197"/>
                <a:gd name="connsiteY11" fmla="*/ 90838 h 219172"/>
                <a:gd name="connsiteX12" fmla="*/ 668198 w 668197"/>
                <a:gd name="connsiteY12" fmla="*/ 90838 h 219172"/>
                <a:gd name="connsiteX13" fmla="*/ 575843 w 668197"/>
                <a:gd name="connsiteY13" fmla="*/ 97467 h 219172"/>
                <a:gd name="connsiteX14" fmla="*/ 412394 w 668197"/>
                <a:gd name="connsiteY14" fmla="*/ 56091 h 219172"/>
                <a:gd name="connsiteX15" fmla="*/ 250317 w 668197"/>
                <a:gd name="connsiteY15" fmla="*/ 9914 h 219172"/>
                <a:gd name="connsiteX16" fmla="*/ 47320 w 668197"/>
                <a:gd name="connsiteY16" fmla="*/ 5113 h 219172"/>
                <a:gd name="connsiteX17" fmla="*/ 28804 w 668197"/>
                <a:gd name="connsiteY17" fmla="*/ 26830 h 219172"/>
                <a:gd name="connsiteX18" fmla="*/ 4343 w 668197"/>
                <a:gd name="connsiteY18" fmla="*/ 88095 h 219172"/>
                <a:gd name="connsiteX19" fmla="*/ 0 w 668197"/>
                <a:gd name="connsiteY19" fmla="*/ 93581 h 219172"/>
                <a:gd name="connsiteX20" fmla="*/ 47777 w 668197"/>
                <a:gd name="connsiteY20" fmla="*/ 97696 h 219172"/>
                <a:gd name="connsiteX21" fmla="*/ 106070 w 668197"/>
                <a:gd name="connsiteY21" fmla="*/ 112098 h 2191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68197" h="219172">
                  <a:moveTo>
                    <a:pt x="106070" y="112098"/>
                  </a:moveTo>
                  <a:cubicBezTo>
                    <a:pt x="109728" y="113469"/>
                    <a:pt x="113157" y="114612"/>
                    <a:pt x="116586" y="115984"/>
                  </a:cubicBezTo>
                  <a:cubicBezTo>
                    <a:pt x="118415" y="116670"/>
                    <a:pt x="120015" y="117356"/>
                    <a:pt x="121844" y="118041"/>
                  </a:cubicBezTo>
                  <a:cubicBezTo>
                    <a:pt x="122530" y="118270"/>
                    <a:pt x="122987" y="118499"/>
                    <a:pt x="123215" y="118499"/>
                  </a:cubicBezTo>
                  <a:cubicBezTo>
                    <a:pt x="122758" y="118270"/>
                    <a:pt x="122301" y="118041"/>
                    <a:pt x="122072" y="118041"/>
                  </a:cubicBezTo>
                  <a:cubicBezTo>
                    <a:pt x="122987" y="118499"/>
                    <a:pt x="123673" y="118727"/>
                    <a:pt x="123215" y="118499"/>
                  </a:cubicBezTo>
                  <a:cubicBezTo>
                    <a:pt x="128930" y="121013"/>
                    <a:pt x="134645" y="123756"/>
                    <a:pt x="140360" y="126500"/>
                  </a:cubicBezTo>
                  <a:cubicBezTo>
                    <a:pt x="154076" y="133129"/>
                    <a:pt x="167564" y="139987"/>
                    <a:pt x="181280" y="146845"/>
                  </a:cubicBezTo>
                  <a:cubicBezTo>
                    <a:pt x="240716" y="176792"/>
                    <a:pt x="304495" y="201480"/>
                    <a:pt x="370332" y="213139"/>
                  </a:cubicBezTo>
                  <a:cubicBezTo>
                    <a:pt x="409880" y="220226"/>
                    <a:pt x="448513" y="221826"/>
                    <a:pt x="488290" y="213825"/>
                  </a:cubicBezTo>
                  <a:cubicBezTo>
                    <a:pt x="519379" y="207424"/>
                    <a:pt x="549554" y="193937"/>
                    <a:pt x="576072" y="176334"/>
                  </a:cubicBezTo>
                  <a:cubicBezTo>
                    <a:pt x="611276" y="153017"/>
                    <a:pt x="641680" y="123528"/>
                    <a:pt x="668198" y="90838"/>
                  </a:cubicBezTo>
                  <a:lnTo>
                    <a:pt x="668198" y="90838"/>
                  </a:lnTo>
                  <a:cubicBezTo>
                    <a:pt x="639166" y="99525"/>
                    <a:pt x="608305" y="101125"/>
                    <a:pt x="575843" y="97467"/>
                  </a:cubicBezTo>
                  <a:cubicBezTo>
                    <a:pt x="519379" y="91295"/>
                    <a:pt x="465658" y="74379"/>
                    <a:pt x="412394" y="56091"/>
                  </a:cubicBezTo>
                  <a:cubicBezTo>
                    <a:pt x="359131" y="37803"/>
                    <a:pt x="306781" y="17229"/>
                    <a:pt x="250317" y="9914"/>
                  </a:cubicBezTo>
                  <a:cubicBezTo>
                    <a:pt x="226314" y="6713"/>
                    <a:pt x="112471" y="-7460"/>
                    <a:pt x="47320" y="5113"/>
                  </a:cubicBezTo>
                  <a:cubicBezTo>
                    <a:pt x="31090" y="8999"/>
                    <a:pt x="29261" y="10828"/>
                    <a:pt x="28804" y="26830"/>
                  </a:cubicBezTo>
                  <a:cubicBezTo>
                    <a:pt x="27889" y="50376"/>
                    <a:pt x="22403" y="71636"/>
                    <a:pt x="4343" y="88095"/>
                  </a:cubicBezTo>
                  <a:cubicBezTo>
                    <a:pt x="2743" y="89466"/>
                    <a:pt x="1600" y="91295"/>
                    <a:pt x="0" y="93581"/>
                  </a:cubicBezTo>
                  <a:cubicBezTo>
                    <a:pt x="16002" y="94267"/>
                    <a:pt x="32004" y="95867"/>
                    <a:pt x="47777" y="97696"/>
                  </a:cubicBezTo>
                  <a:cubicBezTo>
                    <a:pt x="67208" y="100896"/>
                    <a:pt x="86868" y="105240"/>
                    <a:pt x="106070" y="112098"/>
                  </a:cubicBezTo>
                  <a:close/>
                </a:path>
              </a:pathLst>
            </a:custGeom>
            <a:solidFill>
              <a:srgbClr val="DE4625"/>
            </a:solidFill>
            <a:ln w="2286" cap="flat">
              <a:noFill/>
              <a:prstDash val="solid"/>
              <a:miter/>
            </a:ln>
          </p:spPr>
          <p:txBody>
            <a:bodyPr rtlCol="0" anchor="ctr"/>
            <a:lstStyle/>
            <a:p>
              <a:endParaRPr lang="en-US"/>
            </a:p>
          </p:txBody>
        </p:sp>
        <p:sp>
          <p:nvSpPr>
            <p:cNvPr id="31" name="Freeform 170">
              <a:extLst>
                <a:ext uri="{FF2B5EF4-FFF2-40B4-BE49-F238E27FC236}">
                  <a16:creationId xmlns:a16="http://schemas.microsoft.com/office/drawing/2014/main" id="{88505772-6989-5016-98E0-CD2B3C773300}"/>
                </a:ext>
              </a:extLst>
            </p:cNvPr>
            <p:cNvSpPr/>
            <p:nvPr/>
          </p:nvSpPr>
          <p:spPr>
            <a:xfrm>
              <a:off x="4742130" y="3341903"/>
              <a:ext cx="2971" cy="1600"/>
            </a:xfrm>
            <a:custGeom>
              <a:avLst/>
              <a:gdLst>
                <a:gd name="connsiteX0" fmla="*/ 0 w 2971"/>
                <a:gd name="connsiteY0" fmla="*/ 1600 h 1600"/>
                <a:gd name="connsiteX1" fmla="*/ 2972 w 2971"/>
                <a:gd name="connsiteY1" fmla="*/ 0 h 1600"/>
                <a:gd name="connsiteX2" fmla="*/ 0 w 2971"/>
                <a:gd name="connsiteY2" fmla="*/ 1600 h 1600"/>
              </a:gdLst>
              <a:ahLst/>
              <a:cxnLst>
                <a:cxn ang="0">
                  <a:pos x="connsiteX0" y="connsiteY0"/>
                </a:cxn>
                <a:cxn ang="0">
                  <a:pos x="connsiteX1" y="connsiteY1"/>
                </a:cxn>
                <a:cxn ang="0">
                  <a:pos x="connsiteX2" y="connsiteY2"/>
                </a:cxn>
              </a:cxnLst>
              <a:rect l="l" t="t" r="r" b="b"/>
              <a:pathLst>
                <a:path w="2971" h="1600">
                  <a:moveTo>
                    <a:pt x="0" y="1600"/>
                  </a:moveTo>
                  <a:cubicBezTo>
                    <a:pt x="914" y="1143"/>
                    <a:pt x="2057" y="457"/>
                    <a:pt x="2972" y="0"/>
                  </a:cubicBezTo>
                  <a:cubicBezTo>
                    <a:pt x="1829" y="686"/>
                    <a:pt x="914" y="1143"/>
                    <a:pt x="0" y="1600"/>
                  </a:cubicBezTo>
                  <a:close/>
                </a:path>
              </a:pathLst>
            </a:custGeom>
            <a:solidFill>
              <a:srgbClr val="FFFFFF"/>
            </a:solidFill>
            <a:ln w="2286" cap="flat">
              <a:noFill/>
              <a:prstDash val="solid"/>
              <a:miter/>
            </a:ln>
          </p:spPr>
          <p:txBody>
            <a:bodyPr rtlCol="0" anchor="ctr"/>
            <a:lstStyle/>
            <a:p>
              <a:endParaRPr lang="en-US"/>
            </a:p>
          </p:txBody>
        </p:sp>
        <p:sp>
          <p:nvSpPr>
            <p:cNvPr id="32" name="Freeform 171">
              <a:extLst>
                <a:ext uri="{FF2B5EF4-FFF2-40B4-BE49-F238E27FC236}">
                  <a16:creationId xmlns:a16="http://schemas.microsoft.com/office/drawing/2014/main" id="{8E2D48E6-F33C-9C12-11D4-04205C887E2A}"/>
                </a:ext>
              </a:extLst>
            </p:cNvPr>
            <p:cNvSpPr/>
            <p:nvPr/>
          </p:nvSpPr>
          <p:spPr>
            <a:xfrm>
              <a:off x="4714470" y="3355162"/>
              <a:ext cx="2057" cy="685"/>
            </a:xfrm>
            <a:custGeom>
              <a:avLst/>
              <a:gdLst>
                <a:gd name="connsiteX0" fmla="*/ 0 w 2057"/>
                <a:gd name="connsiteY0" fmla="*/ 686 h 685"/>
                <a:gd name="connsiteX1" fmla="*/ 2057 w 2057"/>
                <a:gd name="connsiteY1" fmla="*/ 0 h 685"/>
                <a:gd name="connsiteX2" fmla="*/ 0 w 2057"/>
                <a:gd name="connsiteY2" fmla="*/ 686 h 685"/>
              </a:gdLst>
              <a:ahLst/>
              <a:cxnLst>
                <a:cxn ang="0">
                  <a:pos x="connsiteX0" y="connsiteY0"/>
                </a:cxn>
                <a:cxn ang="0">
                  <a:pos x="connsiteX1" y="connsiteY1"/>
                </a:cxn>
                <a:cxn ang="0">
                  <a:pos x="connsiteX2" y="connsiteY2"/>
                </a:cxn>
              </a:cxnLst>
              <a:rect l="l" t="t" r="r" b="b"/>
              <a:pathLst>
                <a:path w="2057" h="685">
                  <a:moveTo>
                    <a:pt x="0" y="686"/>
                  </a:moveTo>
                  <a:cubicBezTo>
                    <a:pt x="686" y="457"/>
                    <a:pt x="1372" y="229"/>
                    <a:pt x="2057" y="0"/>
                  </a:cubicBezTo>
                  <a:cubicBezTo>
                    <a:pt x="1372" y="229"/>
                    <a:pt x="686" y="457"/>
                    <a:pt x="0" y="686"/>
                  </a:cubicBezTo>
                  <a:close/>
                </a:path>
              </a:pathLst>
            </a:custGeom>
            <a:solidFill>
              <a:srgbClr val="FFFFFF"/>
            </a:solidFill>
            <a:ln w="2286" cap="flat">
              <a:noFill/>
              <a:prstDash val="solid"/>
              <a:miter/>
            </a:ln>
          </p:spPr>
          <p:txBody>
            <a:bodyPr rtlCol="0" anchor="ctr"/>
            <a:lstStyle/>
            <a:p>
              <a:endParaRPr lang="en-US"/>
            </a:p>
          </p:txBody>
        </p:sp>
        <p:sp>
          <p:nvSpPr>
            <p:cNvPr id="33" name="Freeform 172">
              <a:extLst>
                <a:ext uri="{FF2B5EF4-FFF2-40B4-BE49-F238E27FC236}">
                  <a16:creationId xmlns:a16="http://schemas.microsoft.com/office/drawing/2014/main" id="{3FF58DAE-186C-C978-6929-E0BEFD6D6C9C}"/>
                </a:ext>
              </a:extLst>
            </p:cNvPr>
            <p:cNvSpPr/>
            <p:nvPr/>
          </p:nvSpPr>
          <p:spPr>
            <a:xfrm>
              <a:off x="4719042" y="3353333"/>
              <a:ext cx="2286" cy="914"/>
            </a:xfrm>
            <a:custGeom>
              <a:avLst/>
              <a:gdLst>
                <a:gd name="connsiteX0" fmla="*/ 0 w 2286"/>
                <a:gd name="connsiteY0" fmla="*/ 914 h 914"/>
                <a:gd name="connsiteX1" fmla="*/ 2286 w 2286"/>
                <a:gd name="connsiteY1" fmla="*/ 0 h 914"/>
                <a:gd name="connsiteX2" fmla="*/ 0 w 2286"/>
                <a:gd name="connsiteY2" fmla="*/ 914 h 914"/>
              </a:gdLst>
              <a:ahLst/>
              <a:cxnLst>
                <a:cxn ang="0">
                  <a:pos x="connsiteX0" y="connsiteY0"/>
                </a:cxn>
                <a:cxn ang="0">
                  <a:pos x="connsiteX1" y="connsiteY1"/>
                </a:cxn>
                <a:cxn ang="0">
                  <a:pos x="connsiteX2" y="connsiteY2"/>
                </a:cxn>
              </a:cxnLst>
              <a:rect l="l" t="t" r="r" b="b"/>
              <a:pathLst>
                <a:path w="2286" h="914">
                  <a:moveTo>
                    <a:pt x="0" y="914"/>
                  </a:moveTo>
                  <a:cubicBezTo>
                    <a:pt x="686" y="686"/>
                    <a:pt x="1372" y="457"/>
                    <a:pt x="2286" y="0"/>
                  </a:cubicBezTo>
                  <a:cubicBezTo>
                    <a:pt x="1372" y="457"/>
                    <a:pt x="686" y="686"/>
                    <a:pt x="0" y="914"/>
                  </a:cubicBezTo>
                  <a:close/>
                </a:path>
              </a:pathLst>
            </a:custGeom>
            <a:solidFill>
              <a:srgbClr val="FFFFFF"/>
            </a:solidFill>
            <a:ln w="2286" cap="flat">
              <a:noFill/>
              <a:prstDash val="solid"/>
              <a:miter/>
            </a:ln>
          </p:spPr>
          <p:txBody>
            <a:bodyPr rtlCol="0" anchor="ctr"/>
            <a:lstStyle/>
            <a:p>
              <a:endParaRPr lang="en-US"/>
            </a:p>
          </p:txBody>
        </p:sp>
        <p:sp>
          <p:nvSpPr>
            <p:cNvPr id="34" name="Freeform 173">
              <a:extLst>
                <a:ext uri="{FF2B5EF4-FFF2-40B4-BE49-F238E27FC236}">
                  <a16:creationId xmlns:a16="http://schemas.microsoft.com/office/drawing/2014/main" id="{E0DA0313-3F92-58B6-3D65-025660BFEE0D}"/>
                </a:ext>
              </a:extLst>
            </p:cNvPr>
            <p:cNvSpPr/>
            <p:nvPr/>
          </p:nvSpPr>
          <p:spPr>
            <a:xfrm>
              <a:off x="4037128" y="3362934"/>
              <a:ext cx="914" cy="1371"/>
            </a:xfrm>
            <a:custGeom>
              <a:avLst/>
              <a:gdLst>
                <a:gd name="connsiteX0" fmla="*/ 0 w 914"/>
                <a:gd name="connsiteY0" fmla="*/ 1372 h 1371"/>
                <a:gd name="connsiteX1" fmla="*/ 914 w 914"/>
                <a:gd name="connsiteY1" fmla="*/ 0 h 1371"/>
                <a:gd name="connsiteX2" fmla="*/ 0 w 914"/>
                <a:gd name="connsiteY2" fmla="*/ 1372 h 1371"/>
              </a:gdLst>
              <a:ahLst/>
              <a:cxnLst>
                <a:cxn ang="0">
                  <a:pos x="connsiteX0" y="connsiteY0"/>
                </a:cxn>
                <a:cxn ang="0">
                  <a:pos x="connsiteX1" y="connsiteY1"/>
                </a:cxn>
                <a:cxn ang="0">
                  <a:pos x="connsiteX2" y="connsiteY2"/>
                </a:cxn>
              </a:cxnLst>
              <a:rect l="l" t="t" r="r" b="b"/>
              <a:pathLst>
                <a:path w="914" h="1371">
                  <a:moveTo>
                    <a:pt x="0" y="1372"/>
                  </a:moveTo>
                  <a:cubicBezTo>
                    <a:pt x="229" y="914"/>
                    <a:pt x="457" y="457"/>
                    <a:pt x="914" y="0"/>
                  </a:cubicBezTo>
                  <a:cubicBezTo>
                    <a:pt x="457" y="457"/>
                    <a:pt x="229" y="914"/>
                    <a:pt x="0" y="1372"/>
                  </a:cubicBezTo>
                  <a:close/>
                </a:path>
              </a:pathLst>
            </a:custGeom>
            <a:solidFill>
              <a:srgbClr val="FFFFFF"/>
            </a:solidFill>
            <a:ln w="2286" cap="flat">
              <a:noFill/>
              <a:prstDash val="solid"/>
              <a:miter/>
            </a:ln>
          </p:spPr>
          <p:txBody>
            <a:bodyPr rtlCol="0" anchor="ctr"/>
            <a:lstStyle/>
            <a:p>
              <a:endParaRPr lang="en-US"/>
            </a:p>
          </p:txBody>
        </p:sp>
        <p:sp>
          <p:nvSpPr>
            <p:cNvPr id="35" name="Freeform 174">
              <a:extLst>
                <a:ext uri="{FF2B5EF4-FFF2-40B4-BE49-F238E27FC236}">
                  <a16:creationId xmlns:a16="http://schemas.microsoft.com/office/drawing/2014/main" id="{F9D46E51-3817-D23E-5800-807309D6112C}"/>
                </a:ext>
              </a:extLst>
            </p:cNvPr>
            <p:cNvSpPr/>
            <p:nvPr/>
          </p:nvSpPr>
          <p:spPr>
            <a:xfrm>
              <a:off x="4723385" y="3351504"/>
              <a:ext cx="2286" cy="914"/>
            </a:xfrm>
            <a:custGeom>
              <a:avLst/>
              <a:gdLst>
                <a:gd name="connsiteX0" fmla="*/ 0 w 2286"/>
                <a:gd name="connsiteY0" fmla="*/ 914 h 914"/>
                <a:gd name="connsiteX1" fmla="*/ 2286 w 2286"/>
                <a:gd name="connsiteY1" fmla="*/ 0 h 914"/>
                <a:gd name="connsiteX2" fmla="*/ 0 w 2286"/>
                <a:gd name="connsiteY2" fmla="*/ 914 h 914"/>
              </a:gdLst>
              <a:ahLst/>
              <a:cxnLst>
                <a:cxn ang="0">
                  <a:pos x="connsiteX0" y="connsiteY0"/>
                </a:cxn>
                <a:cxn ang="0">
                  <a:pos x="connsiteX1" y="connsiteY1"/>
                </a:cxn>
                <a:cxn ang="0">
                  <a:pos x="connsiteX2" y="connsiteY2"/>
                </a:cxn>
              </a:cxnLst>
              <a:rect l="l" t="t" r="r" b="b"/>
              <a:pathLst>
                <a:path w="2286" h="914">
                  <a:moveTo>
                    <a:pt x="0" y="914"/>
                  </a:moveTo>
                  <a:cubicBezTo>
                    <a:pt x="686" y="686"/>
                    <a:pt x="1372" y="229"/>
                    <a:pt x="2286" y="0"/>
                  </a:cubicBezTo>
                  <a:cubicBezTo>
                    <a:pt x="1600" y="457"/>
                    <a:pt x="686" y="686"/>
                    <a:pt x="0" y="914"/>
                  </a:cubicBezTo>
                  <a:close/>
                </a:path>
              </a:pathLst>
            </a:custGeom>
            <a:solidFill>
              <a:srgbClr val="FFFFFF"/>
            </a:solidFill>
            <a:ln w="2286" cap="flat">
              <a:noFill/>
              <a:prstDash val="solid"/>
              <a:miter/>
            </a:ln>
          </p:spPr>
          <p:txBody>
            <a:bodyPr rtlCol="0" anchor="ctr"/>
            <a:lstStyle/>
            <a:p>
              <a:endParaRPr lang="en-US"/>
            </a:p>
          </p:txBody>
        </p:sp>
        <p:sp>
          <p:nvSpPr>
            <p:cNvPr id="36" name="Freeform 175">
              <a:extLst>
                <a:ext uri="{FF2B5EF4-FFF2-40B4-BE49-F238E27FC236}">
                  <a16:creationId xmlns:a16="http://schemas.microsoft.com/office/drawing/2014/main" id="{8875FEA4-0EE2-1B48-6B45-013CC80A31FE}"/>
                </a:ext>
              </a:extLst>
            </p:cNvPr>
            <p:cNvSpPr/>
            <p:nvPr/>
          </p:nvSpPr>
          <p:spPr>
            <a:xfrm>
              <a:off x="4727728" y="3349447"/>
              <a:ext cx="2286" cy="1143"/>
            </a:xfrm>
            <a:custGeom>
              <a:avLst/>
              <a:gdLst>
                <a:gd name="connsiteX0" fmla="*/ 0 w 2286"/>
                <a:gd name="connsiteY0" fmla="*/ 1143 h 1143"/>
                <a:gd name="connsiteX1" fmla="*/ 2286 w 2286"/>
                <a:gd name="connsiteY1" fmla="*/ 0 h 1143"/>
                <a:gd name="connsiteX2" fmla="*/ 0 w 2286"/>
                <a:gd name="connsiteY2" fmla="*/ 1143 h 1143"/>
              </a:gdLst>
              <a:ahLst/>
              <a:cxnLst>
                <a:cxn ang="0">
                  <a:pos x="connsiteX0" y="connsiteY0"/>
                </a:cxn>
                <a:cxn ang="0">
                  <a:pos x="connsiteX1" y="connsiteY1"/>
                </a:cxn>
                <a:cxn ang="0">
                  <a:pos x="connsiteX2" y="connsiteY2"/>
                </a:cxn>
              </a:cxnLst>
              <a:rect l="l" t="t" r="r" b="b"/>
              <a:pathLst>
                <a:path w="2286" h="1143">
                  <a:moveTo>
                    <a:pt x="0" y="1143"/>
                  </a:moveTo>
                  <a:cubicBezTo>
                    <a:pt x="686" y="914"/>
                    <a:pt x="1600" y="457"/>
                    <a:pt x="2286" y="0"/>
                  </a:cubicBezTo>
                  <a:cubicBezTo>
                    <a:pt x="1600" y="457"/>
                    <a:pt x="914" y="914"/>
                    <a:pt x="0" y="1143"/>
                  </a:cubicBezTo>
                  <a:close/>
                </a:path>
              </a:pathLst>
            </a:custGeom>
            <a:solidFill>
              <a:srgbClr val="FFFFFF"/>
            </a:solidFill>
            <a:ln w="2286" cap="flat">
              <a:noFill/>
              <a:prstDash val="solid"/>
              <a:miter/>
            </a:ln>
          </p:spPr>
          <p:txBody>
            <a:bodyPr rtlCol="0" anchor="ctr"/>
            <a:lstStyle/>
            <a:p>
              <a:endParaRPr lang="en-US"/>
            </a:p>
          </p:txBody>
        </p:sp>
        <p:sp>
          <p:nvSpPr>
            <p:cNvPr id="37" name="Freeform 176">
              <a:extLst>
                <a:ext uri="{FF2B5EF4-FFF2-40B4-BE49-F238E27FC236}">
                  <a16:creationId xmlns:a16="http://schemas.microsoft.com/office/drawing/2014/main" id="{DB528396-B6A2-BEB7-0DC9-3D723C02CB37}"/>
                </a:ext>
              </a:extLst>
            </p:cNvPr>
            <p:cNvSpPr/>
            <p:nvPr/>
          </p:nvSpPr>
          <p:spPr>
            <a:xfrm>
              <a:off x="4038042" y="3361105"/>
              <a:ext cx="1143" cy="1600"/>
            </a:xfrm>
            <a:custGeom>
              <a:avLst/>
              <a:gdLst>
                <a:gd name="connsiteX0" fmla="*/ 0 w 1143"/>
                <a:gd name="connsiteY0" fmla="*/ 1600 h 1600"/>
                <a:gd name="connsiteX1" fmla="*/ 1143 w 1143"/>
                <a:gd name="connsiteY1" fmla="*/ 0 h 1600"/>
                <a:gd name="connsiteX2" fmla="*/ 0 w 1143"/>
                <a:gd name="connsiteY2" fmla="*/ 1600 h 1600"/>
              </a:gdLst>
              <a:ahLst/>
              <a:cxnLst>
                <a:cxn ang="0">
                  <a:pos x="connsiteX0" y="connsiteY0"/>
                </a:cxn>
                <a:cxn ang="0">
                  <a:pos x="connsiteX1" y="connsiteY1"/>
                </a:cxn>
                <a:cxn ang="0">
                  <a:pos x="connsiteX2" y="connsiteY2"/>
                </a:cxn>
              </a:cxnLst>
              <a:rect l="l" t="t" r="r" b="b"/>
              <a:pathLst>
                <a:path w="1143" h="1600">
                  <a:moveTo>
                    <a:pt x="0" y="1600"/>
                  </a:moveTo>
                  <a:cubicBezTo>
                    <a:pt x="457" y="914"/>
                    <a:pt x="686" y="457"/>
                    <a:pt x="1143" y="0"/>
                  </a:cubicBezTo>
                  <a:cubicBezTo>
                    <a:pt x="686" y="457"/>
                    <a:pt x="457" y="1143"/>
                    <a:pt x="0" y="1600"/>
                  </a:cubicBezTo>
                  <a:close/>
                </a:path>
              </a:pathLst>
            </a:custGeom>
            <a:solidFill>
              <a:srgbClr val="FFFFFF"/>
            </a:solidFill>
            <a:ln w="2286" cap="flat">
              <a:noFill/>
              <a:prstDash val="solid"/>
              <a:miter/>
            </a:ln>
          </p:spPr>
          <p:txBody>
            <a:bodyPr rtlCol="0" anchor="ctr"/>
            <a:lstStyle/>
            <a:p>
              <a:endParaRPr lang="en-US"/>
            </a:p>
          </p:txBody>
        </p:sp>
        <p:sp>
          <p:nvSpPr>
            <p:cNvPr id="38" name="Freeform 177">
              <a:extLst>
                <a:ext uri="{FF2B5EF4-FFF2-40B4-BE49-F238E27FC236}">
                  <a16:creationId xmlns:a16="http://schemas.microsoft.com/office/drawing/2014/main" id="{A9FD8D82-8A80-54B5-048B-24A789D6F476}"/>
                </a:ext>
              </a:extLst>
            </p:cNvPr>
            <p:cNvSpPr/>
            <p:nvPr/>
          </p:nvSpPr>
          <p:spPr>
            <a:xfrm>
              <a:off x="4709898" y="3356762"/>
              <a:ext cx="2286" cy="685"/>
            </a:xfrm>
            <a:custGeom>
              <a:avLst/>
              <a:gdLst>
                <a:gd name="connsiteX0" fmla="*/ 0 w 2286"/>
                <a:gd name="connsiteY0" fmla="*/ 686 h 685"/>
                <a:gd name="connsiteX1" fmla="*/ 2286 w 2286"/>
                <a:gd name="connsiteY1" fmla="*/ 0 h 685"/>
                <a:gd name="connsiteX2" fmla="*/ 0 w 2286"/>
                <a:gd name="connsiteY2" fmla="*/ 686 h 685"/>
              </a:gdLst>
              <a:ahLst/>
              <a:cxnLst>
                <a:cxn ang="0">
                  <a:pos x="connsiteX0" y="connsiteY0"/>
                </a:cxn>
                <a:cxn ang="0">
                  <a:pos x="connsiteX1" y="connsiteY1"/>
                </a:cxn>
                <a:cxn ang="0">
                  <a:pos x="connsiteX2" y="connsiteY2"/>
                </a:cxn>
              </a:cxnLst>
              <a:rect l="l" t="t" r="r" b="b"/>
              <a:pathLst>
                <a:path w="2286" h="685">
                  <a:moveTo>
                    <a:pt x="0" y="686"/>
                  </a:moveTo>
                  <a:cubicBezTo>
                    <a:pt x="686" y="457"/>
                    <a:pt x="1372" y="229"/>
                    <a:pt x="2286" y="0"/>
                  </a:cubicBezTo>
                  <a:cubicBezTo>
                    <a:pt x="1600" y="229"/>
                    <a:pt x="686" y="457"/>
                    <a:pt x="0" y="686"/>
                  </a:cubicBezTo>
                  <a:close/>
                </a:path>
              </a:pathLst>
            </a:custGeom>
            <a:solidFill>
              <a:srgbClr val="FFFFFF"/>
            </a:solidFill>
            <a:ln w="2286" cap="flat">
              <a:noFill/>
              <a:prstDash val="solid"/>
              <a:miter/>
            </a:ln>
          </p:spPr>
          <p:txBody>
            <a:bodyPr rtlCol="0" anchor="ctr"/>
            <a:lstStyle/>
            <a:p>
              <a:endParaRPr lang="en-US"/>
            </a:p>
          </p:txBody>
        </p:sp>
        <p:sp>
          <p:nvSpPr>
            <p:cNvPr id="39" name="Freeform 178">
              <a:extLst>
                <a:ext uri="{FF2B5EF4-FFF2-40B4-BE49-F238E27FC236}">
                  <a16:creationId xmlns:a16="http://schemas.microsoft.com/office/drawing/2014/main" id="{FE7A744D-5514-E28F-C065-749E193A68EE}"/>
                </a:ext>
              </a:extLst>
            </p:cNvPr>
            <p:cNvSpPr/>
            <p:nvPr/>
          </p:nvSpPr>
          <p:spPr>
            <a:xfrm>
              <a:off x="4353053" y="3200253"/>
              <a:ext cx="458037" cy="104142"/>
            </a:xfrm>
            <a:custGeom>
              <a:avLst/>
              <a:gdLst>
                <a:gd name="connsiteX0" fmla="*/ 450342 w 458037"/>
                <a:gd name="connsiteY0" fmla="*/ 42895 h 104142"/>
                <a:gd name="connsiteX1" fmla="*/ 391820 w 458037"/>
                <a:gd name="connsiteY1" fmla="*/ 17749 h 104142"/>
                <a:gd name="connsiteX2" fmla="*/ 294208 w 458037"/>
                <a:gd name="connsiteY2" fmla="*/ 4490 h 104142"/>
                <a:gd name="connsiteX3" fmla="*/ 50749 w 458037"/>
                <a:gd name="connsiteY3" fmla="*/ 10434 h 104142"/>
                <a:gd name="connsiteX4" fmla="*/ 37033 w 458037"/>
                <a:gd name="connsiteY4" fmla="*/ 19121 h 104142"/>
                <a:gd name="connsiteX5" fmla="*/ 0 w 458037"/>
                <a:gd name="connsiteY5" fmla="*/ 73985 h 104142"/>
                <a:gd name="connsiteX6" fmla="*/ 116357 w 458037"/>
                <a:gd name="connsiteY6" fmla="*/ 91587 h 104142"/>
                <a:gd name="connsiteX7" fmla="*/ 223114 w 458037"/>
                <a:gd name="connsiteY7" fmla="*/ 102788 h 104142"/>
                <a:gd name="connsiteX8" fmla="*/ 328270 w 458037"/>
                <a:gd name="connsiteY8" fmla="*/ 102560 h 104142"/>
                <a:gd name="connsiteX9" fmla="*/ 432740 w 458037"/>
                <a:gd name="connsiteY9" fmla="*/ 73527 h 104142"/>
                <a:gd name="connsiteX10" fmla="*/ 456971 w 458037"/>
                <a:gd name="connsiteY10" fmla="*/ 57525 h 104142"/>
                <a:gd name="connsiteX11" fmla="*/ 450342 w 458037"/>
                <a:gd name="connsiteY11" fmla="*/ 42895 h 1041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458037" h="104142">
                  <a:moveTo>
                    <a:pt x="450342" y="42895"/>
                  </a:moveTo>
                  <a:cubicBezTo>
                    <a:pt x="431140" y="33751"/>
                    <a:pt x="412166" y="24607"/>
                    <a:pt x="391820" y="17749"/>
                  </a:cubicBezTo>
                  <a:cubicBezTo>
                    <a:pt x="360045" y="7233"/>
                    <a:pt x="326898" y="7919"/>
                    <a:pt x="294208" y="4490"/>
                  </a:cubicBezTo>
                  <a:cubicBezTo>
                    <a:pt x="212827" y="-3968"/>
                    <a:pt x="131674" y="375"/>
                    <a:pt x="50749" y="10434"/>
                  </a:cubicBezTo>
                  <a:cubicBezTo>
                    <a:pt x="44577" y="11120"/>
                    <a:pt x="38633" y="12263"/>
                    <a:pt x="37033" y="19121"/>
                  </a:cubicBezTo>
                  <a:cubicBezTo>
                    <a:pt x="31775" y="39695"/>
                    <a:pt x="22860" y="59354"/>
                    <a:pt x="0" y="73985"/>
                  </a:cubicBezTo>
                  <a:cubicBezTo>
                    <a:pt x="34747" y="88844"/>
                    <a:pt x="80696" y="87243"/>
                    <a:pt x="116357" y="91587"/>
                  </a:cubicBezTo>
                  <a:cubicBezTo>
                    <a:pt x="152019" y="96387"/>
                    <a:pt x="186995" y="101417"/>
                    <a:pt x="223114" y="102788"/>
                  </a:cubicBezTo>
                  <a:cubicBezTo>
                    <a:pt x="258089" y="104160"/>
                    <a:pt x="293522" y="105074"/>
                    <a:pt x="328270" y="102560"/>
                  </a:cubicBezTo>
                  <a:cubicBezTo>
                    <a:pt x="365074" y="100045"/>
                    <a:pt x="400507" y="92044"/>
                    <a:pt x="432740" y="73527"/>
                  </a:cubicBezTo>
                  <a:cubicBezTo>
                    <a:pt x="441198" y="68727"/>
                    <a:pt x="449199" y="63240"/>
                    <a:pt x="456971" y="57525"/>
                  </a:cubicBezTo>
                  <a:cubicBezTo>
                    <a:pt x="459486" y="49753"/>
                    <a:pt x="457657" y="46324"/>
                    <a:pt x="450342" y="42895"/>
                  </a:cubicBezTo>
                  <a:close/>
                </a:path>
              </a:pathLst>
            </a:custGeom>
            <a:solidFill>
              <a:srgbClr val="DE4625"/>
            </a:solidFill>
            <a:ln w="2286" cap="flat">
              <a:noFill/>
              <a:prstDash val="solid"/>
              <a:miter/>
            </a:ln>
          </p:spPr>
          <p:txBody>
            <a:bodyPr rtlCol="0" anchor="ctr"/>
            <a:lstStyle/>
            <a:p>
              <a:endParaRPr lang="en-US"/>
            </a:p>
          </p:txBody>
        </p:sp>
        <p:sp>
          <p:nvSpPr>
            <p:cNvPr id="40" name="Freeform 179">
              <a:extLst>
                <a:ext uri="{FF2B5EF4-FFF2-40B4-BE49-F238E27FC236}">
                  <a16:creationId xmlns:a16="http://schemas.microsoft.com/office/drawing/2014/main" id="{0253DE59-884D-2040-8C30-A0856CC3B860}"/>
                </a:ext>
              </a:extLst>
            </p:cNvPr>
            <p:cNvSpPr/>
            <p:nvPr/>
          </p:nvSpPr>
          <p:spPr>
            <a:xfrm>
              <a:off x="4809110" y="3257778"/>
              <a:ext cx="685" cy="2286"/>
            </a:xfrm>
            <a:custGeom>
              <a:avLst/>
              <a:gdLst>
                <a:gd name="connsiteX0" fmla="*/ 686 w 685"/>
                <a:gd name="connsiteY0" fmla="*/ 0 h 2286"/>
                <a:gd name="connsiteX1" fmla="*/ 0 w 685"/>
                <a:gd name="connsiteY1" fmla="*/ 2286 h 2286"/>
                <a:gd name="connsiteX2" fmla="*/ 686 w 685"/>
                <a:gd name="connsiteY2" fmla="*/ 0 h 2286"/>
              </a:gdLst>
              <a:ahLst/>
              <a:cxnLst>
                <a:cxn ang="0">
                  <a:pos x="connsiteX0" y="connsiteY0"/>
                </a:cxn>
                <a:cxn ang="0">
                  <a:pos x="connsiteX1" y="connsiteY1"/>
                </a:cxn>
                <a:cxn ang="0">
                  <a:pos x="connsiteX2" y="connsiteY2"/>
                </a:cxn>
              </a:cxnLst>
              <a:rect l="l" t="t" r="r" b="b"/>
              <a:pathLst>
                <a:path w="685" h="2286">
                  <a:moveTo>
                    <a:pt x="686" y="0"/>
                  </a:moveTo>
                  <a:cubicBezTo>
                    <a:pt x="457" y="686"/>
                    <a:pt x="229" y="1372"/>
                    <a:pt x="0" y="2286"/>
                  </a:cubicBezTo>
                  <a:cubicBezTo>
                    <a:pt x="229"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41" name="Freeform 180">
              <a:extLst>
                <a:ext uri="{FF2B5EF4-FFF2-40B4-BE49-F238E27FC236}">
                  <a16:creationId xmlns:a16="http://schemas.microsoft.com/office/drawing/2014/main" id="{9C6D7B3A-22CD-3C65-19EE-B72A4F22D44D}"/>
                </a:ext>
              </a:extLst>
            </p:cNvPr>
            <p:cNvSpPr/>
            <p:nvPr/>
          </p:nvSpPr>
          <p:spPr>
            <a:xfrm>
              <a:off x="3895282" y="3211830"/>
              <a:ext cx="158151" cy="155455"/>
            </a:xfrm>
            <a:custGeom>
              <a:avLst/>
              <a:gdLst>
                <a:gd name="connsiteX0" fmla="*/ 80352 w 158151"/>
                <a:gd name="connsiteY0" fmla="*/ 155448 h 155455"/>
                <a:gd name="connsiteX1" fmla="*/ 157619 w 158151"/>
                <a:gd name="connsiteY1" fmla="*/ 90068 h 155455"/>
                <a:gd name="connsiteX2" fmla="*/ 85381 w 158151"/>
                <a:gd name="connsiteY2" fmla="*/ 0 h 155455"/>
                <a:gd name="connsiteX3" fmla="*/ 4914 w 158151"/>
                <a:gd name="connsiteY3" fmla="*/ 109042 h 155455"/>
                <a:gd name="connsiteX4" fmla="*/ 80352 w 158151"/>
                <a:gd name="connsiteY4" fmla="*/ 155448 h 1554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8151" h="155455">
                  <a:moveTo>
                    <a:pt x="80352" y="155448"/>
                  </a:moveTo>
                  <a:cubicBezTo>
                    <a:pt x="94068" y="155677"/>
                    <a:pt x="150304" y="150876"/>
                    <a:pt x="157619" y="90068"/>
                  </a:cubicBezTo>
                  <a:cubicBezTo>
                    <a:pt x="160591" y="66065"/>
                    <a:pt x="153047" y="0"/>
                    <a:pt x="85381" y="0"/>
                  </a:cubicBezTo>
                  <a:cubicBezTo>
                    <a:pt x="9257" y="0"/>
                    <a:pt x="-10631" y="72466"/>
                    <a:pt x="4914" y="109042"/>
                  </a:cubicBezTo>
                  <a:cubicBezTo>
                    <a:pt x="16573" y="139903"/>
                    <a:pt x="37375" y="154076"/>
                    <a:pt x="80352" y="155448"/>
                  </a:cubicBezTo>
                  <a:close/>
                </a:path>
              </a:pathLst>
            </a:custGeom>
            <a:solidFill>
              <a:srgbClr val="FFFFFF"/>
            </a:solidFill>
            <a:ln w="2286" cap="flat">
              <a:noFill/>
              <a:prstDash val="solid"/>
              <a:miter/>
            </a:ln>
          </p:spPr>
          <p:txBody>
            <a:bodyPr rtlCol="0" anchor="ctr"/>
            <a:lstStyle/>
            <a:p>
              <a:endParaRPr lang="en-US"/>
            </a:p>
          </p:txBody>
        </p:sp>
        <p:sp>
          <p:nvSpPr>
            <p:cNvPr id="42" name="Freeform 181">
              <a:extLst>
                <a:ext uri="{FF2B5EF4-FFF2-40B4-BE49-F238E27FC236}">
                  <a16:creationId xmlns:a16="http://schemas.microsoft.com/office/drawing/2014/main" id="{844285DC-8BE4-BF68-DEAE-0112F6824EFC}"/>
                </a:ext>
              </a:extLst>
            </p:cNvPr>
            <p:cNvSpPr/>
            <p:nvPr/>
          </p:nvSpPr>
          <p:spPr>
            <a:xfrm>
              <a:off x="4034613" y="3316300"/>
              <a:ext cx="749184" cy="229081"/>
            </a:xfrm>
            <a:custGeom>
              <a:avLst/>
              <a:gdLst>
                <a:gd name="connsiteX0" fmla="*/ 746150 w 749184"/>
                <a:gd name="connsiteY0" fmla="*/ 0 h 229081"/>
                <a:gd name="connsiteX1" fmla="*/ 737235 w 749184"/>
                <a:gd name="connsiteY1" fmla="*/ 6629 h 229081"/>
                <a:gd name="connsiteX2" fmla="*/ 733120 w 749184"/>
                <a:gd name="connsiteY2" fmla="*/ 10058 h 229081"/>
                <a:gd name="connsiteX3" fmla="*/ 731749 w 749184"/>
                <a:gd name="connsiteY3" fmla="*/ 11201 h 229081"/>
                <a:gd name="connsiteX4" fmla="*/ 729005 w 749184"/>
                <a:gd name="connsiteY4" fmla="*/ 13259 h 229081"/>
                <a:gd name="connsiteX5" fmla="*/ 727405 w 749184"/>
                <a:gd name="connsiteY5" fmla="*/ 14402 h 229081"/>
                <a:gd name="connsiteX6" fmla="*/ 724891 w 749184"/>
                <a:gd name="connsiteY6" fmla="*/ 16231 h 229081"/>
                <a:gd name="connsiteX7" fmla="*/ 723062 w 749184"/>
                <a:gd name="connsiteY7" fmla="*/ 17374 h 229081"/>
                <a:gd name="connsiteX8" fmla="*/ 720547 w 749184"/>
                <a:gd name="connsiteY8" fmla="*/ 18974 h 229081"/>
                <a:gd name="connsiteX9" fmla="*/ 718718 w 749184"/>
                <a:gd name="connsiteY9" fmla="*/ 20117 h 229081"/>
                <a:gd name="connsiteX10" fmla="*/ 716204 w 749184"/>
                <a:gd name="connsiteY10" fmla="*/ 21717 h 229081"/>
                <a:gd name="connsiteX11" fmla="*/ 714375 w 749184"/>
                <a:gd name="connsiteY11" fmla="*/ 22860 h 229081"/>
                <a:gd name="connsiteX12" fmla="*/ 711860 w 749184"/>
                <a:gd name="connsiteY12" fmla="*/ 24460 h 229081"/>
                <a:gd name="connsiteX13" fmla="*/ 710032 w 749184"/>
                <a:gd name="connsiteY13" fmla="*/ 25375 h 229081"/>
                <a:gd name="connsiteX14" fmla="*/ 707060 w 749184"/>
                <a:gd name="connsiteY14" fmla="*/ 26975 h 229081"/>
                <a:gd name="connsiteX15" fmla="*/ 705688 w 749184"/>
                <a:gd name="connsiteY15" fmla="*/ 27661 h 229081"/>
                <a:gd name="connsiteX16" fmla="*/ 701573 w 749184"/>
                <a:gd name="connsiteY16" fmla="*/ 29947 h 229081"/>
                <a:gd name="connsiteX17" fmla="*/ 699745 w 749184"/>
                <a:gd name="connsiteY17" fmla="*/ 30861 h 229081"/>
                <a:gd name="connsiteX18" fmla="*/ 697230 w 749184"/>
                <a:gd name="connsiteY18" fmla="*/ 32004 h 229081"/>
                <a:gd name="connsiteX19" fmla="*/ 695173 w 749184"/>
                <a:gd name="connsiteY19" fmla="*/ 32918 h 229081"/>
                <a:gd name="connsiteX20" fmla="*/ 692887 w 749184"/>
                <a:gd name="connsiteY20" fmla="*/ 34061 h 229081"/>
                <a:gd name="connsiteX21" fmla="*/ 690601 w 749184"/>
                <a:gd name="connsiteY21" fmla="*/ 34976 h 229081"/>
                <a:gd name="connsiteX22" fmla="*/ 688315 w 749184"/>
                <a:gd name="connsiteY22" fmla="*/ 35890 h 229081"/>
                <a:gd name="connsiteX23" fmla="*/ 686029 w 749184"/>
                <a:gd name="connsiteY23" fmla="*/ 36805 h 229081"/>
                <a:gd name="connsiteX24" fmla="*/ 683743 w 749184"/>
                <a:gd name="connsiteY24" fmla="*/ 37719 h 229081"/>
                <a:gd name="connsiteX25" fmla="*/ 681457 w 749184"/>
                <a:gd name="connsiteY25" fmla="*/ 38633 h 229081"/>
                <a:gd name="connsiteX26" fmla="*/ 679399 w 749184"/>
                <a:gd name="connsiteY26" fmla="*/ 39319 h 229081"/>
                <a:gd name="connsiteX27" fmla="*/ 677113 w 749184"/>
                <a:gd name="connsiteY27" fmla="*/ 40234 h 229081"/>
                <a:gd name="connsiteX28" fmla="*/ 674827 w 749184"/>
                <a:gd name="connsiteY28" fmla="*/ 40919 h 229081"/>
                <a:gd name="connsiteX29" fmla="*/ 672541 w 749184"/>
                <a:gd name="connsiteY29" fmla="*/ 41605 h 229081"/>
                <a:gd name="connsiteX30" fmla="*/ 672541 w 749184"/>
                <a:gd name="connsiteY30" fmla="*/ 41605 h 229081"/>
                <a:gd name="connsiteX31" fmla="*/ 580415 w 749184"/>
                <a:gd name="connsiteY31" fmla="*/ 127102 h 229081"/>
                <a:gd name="connsiteX32" fmla="*/ 492633 w 749184"/>
                <a:gd name="connsiteY32" fmla="*/ 164592 h 229081"/>
                <a:gd name="connsiteX33" fmla="*/ 374675 w 749184"/>
                <a:gd name="connsiteY33" fmla="*/ 163906 h 229081"/>
                <a:gd name="connsiteX34" fmla="*/ 185623 w 749184"/>
                <a:gd name="connsiteY34" fmla="*/ 97612 h 229081"/>
                <a:gd name="connsiteX35" fmla="*/ 144704 w 749184"/>
                <a:gd name="connsiteY35" fmla="*/ 77267 h 229081"/>
                <a:gd name="connsiteX36" fmla="*/ 127559 w 749184"/>
                <a:gd name="connsiteY36" fmla="*/ 69266 h 229081"/>
                <a:gd name="connsiteX37" fmla="*/ 126187 w 749184"/>
                <a:gd name="connsiteY37" fmla="*/ 68809 h 229081"/>
                <a:gd name="connsiteX38" fmla="*/ 120929 w 749184"/>
                <a:gd name="connsiteY38" fmla="*/ 66751 h 229081"/>
                <a:gd name="connsiteX39" fmla="*/ 110414 w 749184"/>
                <a:gd name="connsiteY39" fmla="*/ 62865 h 229081"/>
                <a:gd name="connsiteX40" fmla="*/ 51435 w 749184"/>
                <a:gd name="connsiteY40" fmla="*/ 48692 h 229081"/>
                <a:gd name="connsiteX41" fmla="*/ 3658 w 749184"/>
                <a:gd name="connsiteY41" fmla="*/ 44577 h 229081"/>
                <a:gd name="connsiteX42" fmla="*/ 3658 w 749184"/>
                <a:gd name="connsiteY42" fmla="*/ 44577 h 229081"/>
                <a:gd name="connsiteX43" fmla="*/ 2515 w 749184"/>
                <a:gd name="connsiteY43" fmla="*/ 46177 h 229081"/>
                <a:gd name="connsiteX44" fmla="*/ 2286 w 749184"/>
                <a:gd name="connsiteY44" fmla="*/ 46406 h 229081"/>
                <a:gd name="connsiteX45" fmla="*/ 1372 w 749184"/>
                <a:gd name="connsiteY45" fmla="*/ 47777 h 229081"/>
                <a:gd name="connsiteX46" fmla="*/ 1143 w 749184"/>
                <a:gd name="connsiteY46" fmla="*/ 48235 h 229081"/>
                <a:gd name="connsiteX47" fmla="*/ 0 w 749184"/>
                <a:gd name="connsiteY47" fmla="*/ 50063 h 229081"/>
                <a:gd name="connsiteX48" fmla="*/ 53492 w 749184"/>
                <a:gd name="connsiteY48" fmla="*/ 83896 h 229081"/>
                <a:gd name="connsiteX49" fmla="*/ 95783 w 749184"/>
                <a:gd name="connsiteY49" fmla="*/ 108585 h 229081"/>
                <a:gd name="connsiteX50" fmla="*/ 118872 w 749184"/>
                <a:gd name="connsiteY50" fmla="*/ 115900 h 229081"/>
                <a:gd name="connsiteX51" fmla="*/ 221056 w 749184"/>
                <a:gd name="connsiteY51" fmla="*/ 175565 h 229081"/>
                <a:gd name="connsiteX52" fmla="*/ 401650 w 749184"/>
                <a:gd name="connsiteY52" fmla="*/ 228600 h 229081"/>
                <a:gd name="connsiteX53" fmla="*/ 451942 w 749184"/>
                <a:gd name="connsiteY53" fmla="*/ 223342 h 229081"/>
                <a:gd name="connsiteX54" fmla="*/ 607390 w 749184"/>
                <a:gd name="connsiteY54" fmla="*/ 171679 h 229081"/>
                <a:gd name="connsiteX55" fmla="*/ 745693 w 749184"/>
                <a:gd name="connsiteY55" fmla="*/ 14402 h 229081"/>
                <a:gd name="connsiteX56" fmla="*/ 746150 w 749184"/>
                <a:gd name="connsiteY56" fmla="*/ 0 h 2290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749184" h="229081">
                  <a:moveTo>
                    <a:pt x="746150" y="0"/>
                  </a:moveTo>
                  <a:cubicBezTo>
                    <a:pt x="743179" y="2286"/>
                    <a:pt x="739978" y="4343"/>
                    <a:pt x="737235" y="6629"/>
                  </a:cubicBezTo>
                  <a:cubicBezTo>
                    <a:pt x="735863" y="7772"/>
                    <a:pt x="734492" y="8915"/>
                    <a:pt x="733120" y="10058"/>
                  </a:cubicBezTo>
                  <a:cubicBezTo>
                    <a:pt x="732663" y="10516"/>
                    <a:pt x="732206" y="10744"/>
                    <a:pt x="731749" y="11201"/>
                  </a:cubicBezTo>
                  <a:cubicBezTo>
                    <a:pt x="730834" y="11887"/>
                    <a:pt x="729920" y="12573"/>
                    <a:pt x="729005" y="13259"/>
                  </a:cubicBezTo>
                  <a:cubicBezTo>
                    <a:pt x="728548" y="13716"/>
                    <a:pt x="727862" y="14173"/>
                    <a:pt x="727405" y="14402"/>
                  </a:cubicBezTo>
                  <a:cubicBezTo>
                    <a:pt x="726491" y="15088"/>
                    <a:pt x="725805" y="15545"/>
                    <a:pt x="724891" y="16231"/>
                  </a:cubicBezTo>
                  <a:cubicBezTo>
                    <a:pt x="724205" y="16688"/>
                    <a:pt x="723748" y="17145"/>
                    <a:pt x="723062" y="17374"/>
                  </a:cubicBezTo>
                  <a:cubicBezTo>
                    <a:pt x="722147" y="17831"/>
                    <a:pt x="721462" y="18517"/>
                    <a:pt x="720547" y="18974"/>
                  </a:cubicBezTo>
                  <a:cubicBezTo>
                    <a:pt x="719861" y="19431"/>
                    <a:pt x="719404" y="19660"/>
                    <a:pt x="718718" y="20117"/>
                  </a:cubicBezTo>
                  <a:cubicBezTo>
                    <a:pt x="717804" y="20574"/>
                    <a:pt x="717118" y="21260"/>
                    <a:pt x="716204" y="21717"/>
                  </a:cubicBezTo>
                  <a:cubicBezTo>
                    <a:pt x="715518" y="22174"/>
                    <a:pt x="715061" y="22403"/>
                    <a:pt x="714375" y="22860"/>
                  </a:cubicBezTo>
                  <a:cubicBezTo>
                    <a:pt x="713461" y="23317"/>
                    <a:pt x="712775" y="24003"/>
                    <a:pt x="711860" y="24460"/>
                  </a:cubicBezTo>
                  <a:cubicBezTo>
                    <a:pt x="711175" y="24689"/>
                    <a:pt x="710717" y="25146"/>
                    <a:pt x="710032" y="25375"/>
                  </a:cubicBezTo>
                  <a:cubicBezTo>
                    <a:pt x="709117" y="26060"/>
                    <a:pt x="707974" y="26518"/>
                    <a:pt x="707060" y="26975"/>
                  </a:cubicBezTo>
                  <a:cubicBezTo>
                    <a:pt x="706603" y="27203"/>
                    <a:pt x="706145" y="27432"/>
                    <a:pt x="705688" y="27661"/>
                  </a:cubicBezTo>
                  <a:cubicBezTo>
                    <a:pt x="704317" y="28346"/>
                    <a:pt x="702945" y="29261"/>
                    <a:pt x="701573" y="29947"/>
                  </a:cubicBezTo>
                  <a:cubicBezTo>
                    <a:pt x="700888" y="30175"/>
                    <a:pt x="700430" y="30632"/>
                    <a:pt x="699745" y="30861"/>
                  </a:cubicBezTo>
                  <a:cubicBezTo>
                    <a:pt x="698830" y="31318"/>
                    <a:pt x="698144" y="31775"/>
                    <a:pt x="697230" y="32004"/>
                  </a:cubicBezTo>
                  <a:cubicBezTo>
                    <a:pt x="696544" y="32233"/>
                    <a:pt x="695858" y="32690"/>
                    <a:pt x="695173" y="32918"/>
                  </a:cubicBezTo>
                  <a:cubicBezTo>
                    <a:pt x="694487" y="33376"/>
                    <a:pt x="693572" y="33604"/>
                    <a:pt x="692887" y="34061"/>
                  </a:cubicBezTo>
                  <a:cubicBezTo>
                    <a:pt x="692201" y="34290"/>
                    <a:pt x="691515" y="34747"/>
                    <a:pt x="690601" y="34976"/>
                  </a:cubicBezTo>
                  <a:cubicBezTo>
                    <a:pt x="689915" y="35204"/>
                    <a:pt x="689229" y="35662"/>
                    <a:pt x="688315" y="35890"/>
                  </a:cubicBezTo>
                  <a:cubicBezTo>
                    <a:pt x="687629" y="36119"/>
                    <a:pt x="686714" y="36576"/>
                    <a:pt x="686029" y="36805"/>
                  </a:cubicBezTo>
                  <a:cubicBezTo>
                    <a:pt x="685343" y="37033"/>
                    <a:pt x="684657" y="37262"/>
                    <a:pt x="683743" y="37719"/>
                  </a:cubicBezTo>
                  <a:cubicBezTo>
                    <a:pt x="683057" y="37948"/>
                    <a:pt x="682142" y="38405"/>
                    <a:pt x="681457" y="38633"/>
                  </a:cubicBezTo>
                  <a:cubicBezTo>
                    <a:pt x="680771" y="38862"/>
                    <a:pt x="680085" y="39091"/>
                    <a:pt x="679399" y="39319"/>
                  </a:cubicBezTo>
                  <a:cubicBezTo>
                    <a:pt x="678713" y="39548"/>
                    <a:pt x="677799" y="39776"/>
                    <a:pt x="677113" y="40234"/>
                  </a:cubicBezTo>
                  <a:cubicBezTo>
                    <a:pt x="676427" y="40462"/>
                    <a:pt x="675742" y="40691"/>
                    <a:pt x="674827" y="40919"/>
                  </a:cubicBezTo>
                  <a:cubicBezTo>
                    <a:pt x="674141" y="41148"/>
                    <a:pt x="673227" y="41377"/>
                    <a:pt x="672541" y="41605"/>
                  </a:cubicBezTo>
                  <a:lnTo>
                    <a:pt x="672541" y="41605"/>
                  </a:lnTo>
                  <a:cubicBezTo>
                    <a:pt x="646024" y="74295"/>
                    <a:pt x="615848" y="103784"/>
                    <a:pt x="580415" y="127102"/>
                  </a:cubicBezTo>
                  <a:cubicBezTo>
                    <a:pt x="554126" y="144704"/>
                    <a:pt x="523723" y="158420"/>
                    <a:pt x="492633" y="164592"/>
                  </a:cubicBezTo>
                  <a:cubicBezTo>
                    <a:pt x="453085" y="172593"/>
                    <a:pt x="414452" y="170993"/>
                    <a:pt x="374675" y="163906"/>
                  </a:cubicBezTo>
                  <a:cubicBezTo>
                    <a:pt x="308839" y="152248"/>
                    <a:pt x="245059" y="127559"/>
                    <a:pt x="185623" y="97612"/>
                  </a:cubicBezTo>
                  <a:cubicBezTo>
                    <a:pt x="172136" y="90754"/>
                    <a:pt x="158420" y="83896"/>
                    <a:pt x="144704" y="77267"/>
                  </a:cubicBezTo>
                  <a:cubicBezTo>
                    <a:pt x="138989" y="74524"/>
                    <a:pt x="133274" y="71780"/>
                    <a:pt x="127559" y="69266"/>
                  </a:cubicBezTo>
                  <a:cubicBezTo>
                    <a:pt x="127330" y="69266"/>
                    <a:pt x="127102" y="69037"/>
                    <a:pt x="126187" y="68809"/>
                  </a:cubicBezTo>
                  <a:cubicBezTo>
                    <a:pt x="124358" y="68123"/>
                    <a:pt x="122758" y="67437"/>
                    <a:pt x="120929" y="66751"/>
                  </a:cubicBezTo>
                  <a:cubicBezTo>
                    <a:pt x="117500" y="65380"/>
                    <a:pt x="113843" y="64008"/>
                    <a:pt x="110414" y="62865"/>
                  </a:cubicBezTo>
                  <a:cubicBezTo>
                    <a:pt x="91211" y="56007"/>
                    <a:pt x="71552" y="51664"/>
                    <a:pt x="51435" y="48692"/>
                  </a:cubicBezTo>
                  <a:cubicBezTo>
                    <a:pt x="35662" y="46863"/>
                    <a:pt x="19660" y="45263"/>
                    <a:pt x="3658" y="44577"/>
                  </a:cubicBezTo>
                  <a:cubicBezTo>
                    <a:pt x="3658" y="44577"/>
                    <a:pt x="3658" y="44577"/>
                    <a:pt x="3658" y="44577"/>
                  </a:cubicBezTo>
                  <a:cubicBezTo>
                    <a:pt x="3200" y="45034"/>
                    <a:pt x="2972" y="45720"/>
                    <a:pt x="2515" y="46177"/>
                  </a:cubicBezTo>
                  <a:cubicBezTo>
                    <a:pt x="2515" y="46177"/>
                    <a:pt x="2515" y="46406"/>
                    <a:pt x="2286" y="46406"/>
                  </a:cubicBezTo>
                  <a:cubicBezTo>
                    <a:pt x="2057" y="46863"/>
                    <a:pt x="1829" y="47320"/>
                    <a:pt x="1372" y="47777"/>
                  </a:cubicBezTo>
                  <a:cubicBezTo>
                    <a:pt x="1372" y="48006"/>
                    <a:pt x="1143" y="48006"/>
                    <a:pt x="1143" y="48235"/>
                  </a:cubicBezTo>
                  <a:cubicBezTo>
                    <a:pt x="686" y="48692"/>
                    <a:pt x="457" y="49378"/>
                    <a:pt x="0" y="50063"/>
                  </a:cubicBezTo>
                  <a:cubicBezTo>
                    <a:pt x="21488" y="58750"/>
                    <a:pt x="40691" y="67208"/>
                    <a:pt x="53492" y="83896"/>
                  </a:cubicBezTo>
                  <a:cubicBezTo>
                    <a:pt x="64465" y="98069"/>
                    <a:pt x="79553" y="104013"/>
                    <a:pt x="95783" y="108585"/>
                  </a:cubicBezTo>
                  <a:cubicBezTo>
                    <a:pt x="103556" y="110642"/>
                    <a:pt x="111557" y="112471"/>
                    <a:pt x="118872" y="115900"/>
                  </a:cubicBezTo>
                  <a:cubicBezTo>
                    <a:pt x="154762" y="132359"/>
                    <a:pt x="186766" y="155905"/>
                    <a:pt x="221056" y="175565"/>
                  </a:cubicBezTo>
                  <a:cubicBezTo>
                    <a:pt x="277063" y="207340"/>
                    <a:pt x="334670" y="232943"/>
                    <a:pt x="401650" y="228600"/>
                  </a:cubicBezTo>
                  <a:cubicBezTo>
                    <a:pt x="418567" y="227457"/>
                    <a:pt x="435254" y="225628"/>
                    <a:pt x="451942" y="223342"/>
                  </a:cubicBezTo>
                  <a:cubicBezTo>
                    <a:pt x="506806" y="215798"/>
                    <a:pt x="559384" y="199568"/>
                    <a:pt x="607390" y="171679"/>
                  </a:cubicBezTo>
                  <a:cubicBezTo>
                    <a:pt x="670712" y="134874"/>
                    <a:pt x="716890" y="82067"/>
                    <a:pt x="745693" y="14402"/>
                  </a:cubicBezTo>
                  <a:cubicBezTo>
                    <a:pt x="748208" y="9830"/>
                    <a:pt x="751865" y="5258"/>
                    <a:pt x="746150" y="0"/>
                  </a:cubicBezTo>
                  <a:close/>
                </a:path>
              </a:pathLst>
            </a:custGeom>
            <a:solidFill>
              <a:srgbClr val="FFFFFF"/>
            </a:solidFill>
            <a:ln w="2286" cap="flat">
              <a:noFill/>
              <a:prstDash val="solid"/>
              <a:miter/>
            </a:ln>
          </p:spPr>
          <p:txBody>
            <a:bodyPr rtlCol="0" anchor="ctr"/>
            <a:lstStyle/>
            <a:p>
              <a:endParaRPr lang="en-US"/>
            </a:p>
          </p:txBody>
        </p:sp>
        <p:sp>
          <p:nvSpPr>
            <p:cNvPr id="43" name="Freeform 182">
              <a:extLst>
                <a:ext uri="{FF2B5EF4-FFF2-40B4-BE49-F238E27FC236}">
                  <a16:creationId xmlns:a16="http://schemas.microsoft.com/office/drawing/2014/main" id="{59CCAA10-D935-D467-4E35-2F664473D50D}"/>
                </a:ext>
              </a:extLst>
            </p:cNvPr>
            <p:cNvSpPr/>
            <p:nvPr/>
          </p:nvSpPr>
          <p:spPr>
            <a:xfrm>
              <a:off x="4161715" y="3385337"/>
              <a:ext cx="1288" cy="546"/>
            </a:xfrm>
            <a:custGeom>
              <a:avLst/>
              <a:gdLst>
                <a:gd name="connsiteX0" fmla="*/ 0 w 1288"/>
                <a:gd name="connsiteY0" fmla="*/ 0 h 546"/>
                <a:gd name="connsiteX1" fmla="*/ 1143 w 1288"/>
                <a:gd name="connsiteY1" fmla="*/ 457 h 546"/>
                <a:gd name="connsiteX2" fmla="*/ 0 w 1288"/>
                <a:gd name="connsiteY2" fmla="*/ 0 h 546"/>
              </a:gdLst>
              <a:ahLst/>
              <a:cxnLst>
                <a:cxn ang="0">
                  <a:pos x="connsiteX0" y="connsiteY0"/>
                </a:cxn>
                <a:cxn ang="0">
                  <a:pos x="connsiteX1" y="connsiteY1"/>
                </a:cxn>
                <a:cxn ang="0">
                  <a:pos x="connsiteX2" y="connsiteY2"/>
                </a:cxn>
              </a:cxnLst>
              <a:rect l="l" t="t" r="r" b="b"/>
              <a:pathLst>
                <a:path w="1288" h="546">
                  <a:moveTo>
                    <a:pt x="0" y="0"/>
                  </a:moveTo>
                  <a:cubicBezTo>
                    <a:pt x="457" y="229"/>
                    <a:pt x="914" y="457"/>
                    <a:pt x="1143" y="457"/>
                  </a:cubicBezTo>
                  <a:cubicBezTo>
                    <a:pt x="1600"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44" name="Freeform 183">
              <a:extLst>
                <a:ext uri="{FF2B5EF4-FFF2-40B4-BE49-F238E27FC236}">
                  <a16:creationId xmlns:a16="http://schemas.microsoft.com/office/drawing/2014/main" id="{B66D5BD4-B979-2947-E28C-BA18E67BB5B2}"/>
                </a:ext>
              </a:extLst>
            </p:cNvPr>
            <p:cNvSpPr/>
            <p:nvPr/>
          </p:nvSpPr>
          <p:spPr>
            <a:xfrm>
              <a:off x="3781753" y="3380883"/>
              <a:ext cx="372768" cy="493243"/>
            </a:xfrm>
            <a:custGeom>
              <a:avLst/>
              <a:gdLst>
                <a:gd name="connsiteX0" fmla="*/ 253089 w 372768"/>
                <a:gd name="connsiteY0" fmla="*/ 2625 h 493243"/>
                <a:gd name="connsiteX1" fmla="*/ 194110 w 372768"/>
                <a:gd name="connsiteY1" fmla="*/ 1710 h 493243"/>
                <a:gd name="connsiteX2" fmla="*/ 178794 w 372768"/>
                <a:gd name="connsiteY2" fmla="*/ 796 h 493243"/>
                <a:gd name="connsiteX3" fmla="*/ 78667 w 372768"/>
                <a:gd name="connsiteY3" fmla="*/ 34172 h 493243"/>
                <a:gd name="connsiteX4" fmla="*/ 6201 w 372768"/>
                <a:gd name="connsiteY4" fmla="*/ 124697 h 493243"/>
                <a:gd name="connsiteX5" fmla="*/ 2543 w 372768"/>
                <a:gd name="connsiteY5" fmla="*/ 155101 h 493243"/>
                <a:gd name="connsiteX6" fmla="*/ 64722 w 372768"/>
                <a:gd name="connsiteY6" fmla="*/ 238311 h 493243"/>
                <a:gd name="connsiteX7" fmla="*/ 89411 w 372768"/>
                <a:gd name="connsiteY7" fmla="*/ 238997 h 493243"/>
                <a:gd name="connsiteX8" fmla="*/ 90097 w 372768"/>
                <a:gd name="connsiteY8" fmla="*/ 199907 h 493243"/>
                <a:gd name="connsiteX9" fmla="*/ 56721 w 372768"/>
                <a:gd name="connsiteY9" fmla="*/ 165617 h 493243"/>
                <a:gd name="connsiteX10" fmla="*/ 57636 w 372768"/>
                <a:gd name="connsiteY10" fmla="*/ 143671 h 493243"/>
                <a:gd name="connsiteX11" fmla="*/ 100384 w 372768"/>
                <a:gd name="connsiteY11" fmla="*/ 109381 h 493243"/>
                <a:gd name="connsiteX12" fmla="*/ 118215 w 372768"/>
                <a:gd name="connsiteY12" fmla="*/ 120582 h 493243"/>
                <a:gd name="connsiteX13" fmla="*/ 115243 w 372768"/>
                <a:gd name="connsiteY13" fmla="*/ 196935 h 493243"/>
                <a:gd name="connsiteX14" fmla="*/ 105413 w 372768"/>
                <a:gd name="connsiteY14" fmla="*/ 238311 h 493243"/>
                <a:gd name="connsiteX15" fmla="*/ 100841 w 372768"/>
                <a:gd name="connsiteY15" fmla="*/ 252713 h 493243"/>
                <a:gd name="connsiteX16" fmla="*/ 84153 w 372768"/>
                <a:gd name="connsiteY16" fmla="*/ 418677 h 493243"/>
                <a:gd name="connsiteX17" fmla="*/ 78438 w 372768"/>
                <a:gd name="connsiteY17" fmla="*/ 468740 h 493243"/>
                <a:gd name="connsiteX18" fmla="*/ 93983 w 372768"/>
                <a:gd name="connsiteY18" fmla="*/ 492972 h 493243"/>
                <a:gd name="connsiteX19" fmla="*/ 122787 w 372768"/>
                <a:gd name="connsiteY19" fmla="*/ 474227 h 493243"/>
                <a:gd name="connsiteX20" fmla="*/ 158220 w 372768"/>
                <a:gd name="connsiteY20" fmla="*/ 327008 h 493243"/>
                <a:gd name="connsiteX21" fmla="*/ 192738 w 372768"/>
                <a:gd name="connsiteY21" fmla="*/ 270544 h 493243"/>
                <a:gd name="connsiteX22" fmla="*/ 243488 w 372768"/>
                <a:gd name="connsiteY22" fmla="*/ 306206 h 493243"/>
                <a:gd name="connsiteX23" fmla="*/ 245774 w 372768"/>
                <a:gd name="connsiteY23" fmla="*/ 316950 h 493243"/>
                <a:gd name="connsiteX24" fmla="*/ 258118 w 372768"/>
                <a:gd name="connsiteY24" fmla="*/ 397417 h 493243"/>
                <a:gd name="connsiteX25" fmla="*/ 269319 w 372768"/>
                <a:gd name="connsiteY25" fmla="*/ 471255 h 493243"/>
                <a:gd name="connsiteX26" fmla="*/ 289665 w 372768"/>
                <a:gd name="connsiteY26" fmla="*/ 491372 h 493243"/>
                <a:gd name="connsiteX27" fmla="*/ 319840 w 372768"/>
                <a:gd name="connsiteY27" fmla="*/ 441308 h 493243"/>
                <a:gd name="connsiteX28" fmla="*/ 291494 w 372768"/>
                <a:gd name="connsiteY28" fmla="*/ 241969 h 493243"/>
                <a:gd name="connsiteX29" fmla="*/ 277549 w 372768"/>
                <a:gd name="connsiteY29" fmla="*/ 217280 h 493243"/>
                <a:gd name="connsiteX30" fmla="*/ 276863 w 372768"/>
                <a:gd name="connsiteY30" fmla="*/ 198078 h 493243"/>
                <a:gd name="connsiteX31" fmla="*/ 278692 w 372768"/>
                <a:gd name="connsiteY31" fmla="*/ 165845 h 493243"/>
                <a:gd name="connsiteX32" fmla="*/ 264519 w 372768"/>
                <a:gd name="connsiteY32" fmla="*/ 95436 h 493243"/>
                <a:gd name="connsiteX33" fmla="*/ 274577 w 372768"/>
                <a:gd name="connsiteY33" fmla="*/ 96579 h 493243"/>
                <a:gd name="connsiteX34" fmla="*/ 313211 w 372768"/>
                <a:gd name="connsiteY34" fmla="*/ 132241 h 493243"/>
                <a:gd name="connsiteX35" fmla="*/ 313668 w 372768"/>
                <a:gd name="connsiteY35" fmla="*/ 172703 h 493243"/>
                <a:gd name="connsiteX36" fmla="*/ 295151 w 372768"/>
                <a:gd name="connsiteY36" fmla="*/ 197392 h 493243"/>
                <a:gd name="connsiteX37" fmla="*/ 297437 w 372768"/>
                <a:gd name="connsiteY37" fmla="*/ 220709 h 493243"/>
                <a:gd name="connsiteX38" fmla="*/ 320297 w 372768"/>
                <a:gd name="connsiteY38" fmla="*/ 219109 h 493243"/>
                <a:gd name="connsiteX39" fmla="*/ 335156 w 372768"/>
                <a:gd name="connsiteY39" fmla="*/ 202878 h 493243"/>
                <a:gd name="connsiteX40" fmla="*/ 364417 w 372768"/>
                <a:gd name="connsiteY40" fmla="*/ 161730 h 493243"/>
                <a:gd name="connsiteX41" fmla="*/ 363274 w 372768"/>
                <a:gd name="connsiteY41" fmla="*/ 121497 h 493243"/>
                <a:gd name="connsiteX42" fmla="*/ 315039 w 372768"/>
                <a:gd name="connsiteY42" fmla="*/ 48802 h 493243"/>
                <a:gd name="connsiteX43" fmla="*/ 253089 w 372768"/>
                <a:gd name="connsiteY43" fmla="*/ 2625 h 493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372768" h="493243">
                  <a:moveTo>
                    <a:pt x="253089" y="2625"/>
                  </a:moveTo>
                  <a:cubicBezTo>
                    <a:pt x="233429" y="-3319"/>
                    <a:pt x="213770" y="2853"/>
                    <a:pt x="194110" y="1710"/>
                  </a:cubicBezTo>
                  <a:cubicBezTo>
                    <a:pt x="189081" y="1482"/>
                    <a:pt x="183823" y="1025"/>
                    <a:pt x="178794" y="796"/>
                  </a:cubicBezTo>
                  <a:cubicBezTo>
                    <a:pt x="139017" y="-576"/>
                    <a:pt x="112728" y="3539"/>
                    <a:pt x="78667" y="34172"/>
                  </a:cubicBezTo>
                  <a:cubicBezTo>
                    <a:pt x="59465" y="56803"/>
                    <a:pt x="24946" y="100237"/>
                    <a:pt x="6201" y="124697"/>
                  </a:cubicBezTo>
                  <a:cubicBezTo>
                    <a:pt x="-1572" y="134756"/>
                    <a:pt x="-1114" y="143671"/>
                    <a:pt x="2543" y="155101"/>
                  </a:cubicBezTo>
                  <a:cubicBezTo>
                    <a:pt x="13287" y="190534"/>
                    <a:pt x="38662" y="214537"/>
                    <a:pt x="64722" y="238311"/>
                  </a:cubicBezTo>
                  <a:cubicBezTo>
                    <a:pt x="72723" y="245627"/>
                    <a:pt x="82096" y="246541"/>
                    <a:pt x="89411" y="238997"/>
                  </a:cubicBezTo>
                  <a:cubicBezTo>
                    <a:pt x="102899" y="225053"/>
                    <a:pt x="101984" y="215223"/>
                    <a:pt x="90097" y="199907"/>
                  </a:cubicBezTo>
                  <a:cubicBezTo>
                    <a:pt x="84153" y="192363"/>
                    <a:pt x="60608" y="170874"/>
                    <a:pt x="56721" y="165617"/>
                  </a:cubicBezTo>
                  <a:cubicBezTo>
                    <a:pt x="51235" y="158073"/>
                    <a:pt x="51235" y="150072"/>
                    <a:pt x="57636" y="143671"/>
                  </a:cubicBezTo>
                  <a:cubicBezTo>
                    <a:pt x="70666" y="130641"/>
                    <a:pt x="83696" y="117839"/>
                    <a:pt x="100384" y="109381"/>
                  </a:cubicBezTo>
                  <a:cubicBezTo>
                    <a:pt x="114557" y="102066"/>
                    <a:pt x="119358" y="105266"/>
                    <a:pt x="118215" y="120582"/>
                  </a:cubicBezTo>
                  <a:cubicBezTo>
                    <a:pt x="115929" y="145957"/>
                    <a:pt x="114786" y="171332"/>
                    <a:pt x="115243" y="196935"/>
                  </a:cubicBezTo>
                  <a:cubicBezTo>
                    <a:pt x="115472" y="211108"/>
                    <a:pt x="117529" y="226424"/>
                    <a:pt x="105413" y="238311"/>
                  </a:cubicBezTo>
                  <a:cubicBezTo>
                    <a:pt x="101756" y="241969"/>
                    <a:pt x="101298" y="247227"/>
                    <a:pt x="100841" y="252713"/>
                  </a:cubicBezTo>
                  <a:cubicBezTo>
                    <a:pt x="98327" y="308263"/>
                    <a:pt x="90326" y="363584"/>
                    <a:pt x="84153" y="418677"/>
                  </a:cubicBezTo>
                  <a:cubicBezTo>
                    <a:pt x="82325" y="435365"/>
                    <a:pt x="79581" y="452052"/>
                    <a:pt x="78438" y="468740"/>
                  </a:cubicBezTo>
                  <a:cubicBezTo>
                    <a:pt x="77295" y="484514"/>
                    <a:pt x="80724" y="491600"/>
                    <a:pt x="93983" y="492972"/>
                  </a:cubicBezTo>
                  <a:cubicBezTo>
                    <a:pt x="111814" y="494801"/>
                    <a:pt x="119815" y="487257"/>
                    <a:pt x="122787" y="474227"/>
                  </a:cubicBezTo>
                  <a:cubicBezTo>
                    <a:pt x="134445" y="425078"/>
                    <a:pt x="146104" y="375929"/>
                    <a:pt x="158220" y="327008"/>
                  </a:cubicBezTo>
                  <a:cubicBezTo>
                    <a:pt x="162335" y="309863"/>
                    <a:pt x="170793" y="272373"/>
                    <a:pt x="192738" y="270544"/>
                  </a:cubicBezTo>
                  <a:cubicBezTo>
                    <a:pt x="226800" y="267572"/>
                    <a:pt x="234572" y="273287"/>
                    <a:pt x="243488" y="306206"/>
                  </a:cubicBezTo>
                  <a:cubicBezTo>
                    <a:pt x="244402" y="309635"/>
                    <a:pt x="245316" y="313292"/>
                    <a:pt x="245774" y="316950"/>
                  </a:cubicBezTo>
                  <a:cubicBezTo>
                    <a:pt x="249888" y="343696"/>
                    <a:pt x="254232" y="370442"/>
                    <a:pt x="258118" y="397417"/>
                  </a:cubicBezTo>
                  <a:cubicBezTo>
                    <a:pt x="261776" y="422106"/>
                    <a:pt x="265433" y="446566"/>
                    <a:pt x="269319" y="471255"/>
                  </a:cubicBezTo>
                  <a:cubicBezTo>
                    <a:pt x="271148" y="482685"/>
                    <a:pt x="276863" y="491143"/>
                    <a:pt x="289665" y="491372"/>
                  </a:cubicBezTo>
                  <a:cubicBezTo>
                    <a:pt x="311839" y="492057"/>
                    <a:pt x="324183" y="479942"/>
                    <a:pt x="319840" y="441308"/>
                  </a:cubicBezTo>
                  <a:cubicBezTo>
                    <a:pt x="313896" y="389645"/>
                    <a:pt x="304524" y="293633"/>
                    <a:pt x="291494" y="241969"/>
                  </a:cubicBezTo>
                  <a:cubicBezTo>
                    <a:pt x="291494" y="241969"/>
                    <a:pt x="293094" y="241969"/>
                    <a:pt x="277549" y="217280"/>
                  </a:cubicBezTo>
                  <a:cubicBezTo>
                    <a:pt x="274120" y="211794"/>
                    <a:pt x="273891" y="203793"/>
                    <a:pt x="276863" y="198078"/>
                  </a:cubicBezTo>
                  <a:cubicBezTo>
                    <a:pt x="282578" y="187334"/>
                    <a:pt x="280521" y="176589"/>
                    <a:pt x="278692" y="165845"/>
                  </a:cubicBezTo>
                  <a:cubicBezTo>
                    <a:pt x="275263" y="145728"/>
                    <a:pt x="259718" y="98637"/>
                    <a:pt x="264519" y="95436"/>
                  </a:cubicBezTo>
                  <a:cubicBezTo>
                    <a:pt x="267948" y="93150"/>
                    <a:pt x="271605" y="94065"/>
                    <a:pt x="274577" y="96579"/>
                  </a:cubicBezTo>
                  <a:cubicBezTo>
                    <a:pt x="287836" y="108009"/>
                    <a:pt x="302466" y="118068"/>
                    <a:pt x="313211" y="132241"/>
                  </a:cubicBezTo>
                  <a:cubicBezTo>
                    <a:pt x="323726" y="145957"/>
                    <a:pt x="323726" y="158530"/>
                    <a:pt x="313668" y="172703"/>
                  </a:cubicBezTo>
                  <a:cubicBezTo>
                    <a:pt x="307724" y="181161"/>
                    <a:pt x="300866" y="188705"/>
                    <a:pt x="295151" y="197392"/>
                  </a:cubicBezTo>
                  <a:cubicBezTo>
                    <a:pt x="289208" y="206079"/>
                    <a:pt x="290351" y="214080"/>
                    <a:pt x="297437" y="220709"/>
                  </a:cubicBezTo>
                  <a:cubicBezTo>
                    <a:pt x="304752" y="227567"/>
                    <a:pt x="313668" y="225738"/>
                    <a:pt x="320297" y="219109"/>
                  </a:cubicBezTo>
                  <a:cubicBezTo>
                    <a:pt x="325555" y="214080"/>
                    <a:pt x="330813" y="209051"/>
                    <a:pt x="335156" y="202878"/>
                  </a:cubicBezTo>
                  <a:cubicBezTo>
                    <a:pt x="344757" y="188934"/>
                    <a:pt x="354816" y="175446"/>
                    <a:pt x="364417" y="161730"/>
                  </a:cubicBezTo>
                  <a:cubicBezTo>
                    <a:pt x="375847" y="145500"/>
                    <a:pt x="375618" y="137956"/>
                    <a:pt x="363274" y="121497"/>
                  </a:cubicBezTo>
                  <a:cubicBezTo>
                    <a:pt x="344986" y="96808"/>
                    <a:pt x="336299" y="76920"/>
                    <a:pt x="315039" y="48802"/>
                  </a:cubicBezTo>
                  <a:cubicBezTo>
                    <a:pt x="298809" y="25256"/>
                    <a:pt x="278692" y="10397"/>
                    <a:pt x="253089" y="2625"/>
                  </a:cubicBezTo>
                  <a:close/>
                </a:path>
              </a:pathLst>
            </a:custGeom>
            <a:solidFill>
              <a:srgbClr val="FFFFFF"/>
            </a:solidFill>
            <a:ln w="2286" cap="flat">
              <a:noFill/>
              <a:prstDash val="solid"/>
              <a:miter/>
            </a:ln>
          </p:spPr>
          <p:txBody>
            <a:bodyPr rtlCol="0" anchor="ctr"/>
            <a:lstStyle/>
            <a:p>
              <a:endParaRPr lang="en-US"/>
            </a:p>
          </p:txBody>
        </p:sp>
        <p:sp>
          <p:nvSpPr>
            <p:cNvPr id="45" name="Freeform 184">
              <a:extLst>
                <a:ext uri="{FF2B5EF4-FFF2-40B4-BE49-F238E27FC236}">
                  <a16:creationId xmlns:a16="http://schemas.microsoft.com/office/drawing/2014/main" id="{FB3A80A2-0DC7-74A5-DB5D-5328055A2562}"/>
                </a:ext>
              </a:extLst>
            </p:cNvPr>
            <p:cNvSpPr/>
            <p:nvPr/>
          </p:nvSpPr>
          <p:spPr>
            <a:xfrm>
              <a:off x="4352139" y="3258007"/>
              <a:ext cx="457885" cy="97550"/>
            </a:xfrm>
            <a:custGeom>
              <a:avLst/>
              <a:gdLst>
                <a:gd name="connsiteX0" fmla="*/ 329184 w 457885"/>
                <a:gd name="connsiteY0" fmla="*/ 45034 h 97550"/>
                <a:gd name="connsiteX1" fmla="*/ 224028 w 457885"/>
                <a:gd name="connsiteY1" fmla="*/ 45263 h 97550"/>
                <a:gd name="connsiteX2" fmla="*/ 117272 w 457885"/>
                <a:gd name="connsiteY2" fmla="*/ 34061 h 97550"/>
                <a:gd name="connsiteX3" fmla="*/ 914 w 457885"/>
                <a:gd name="connsiteY3" fmla="*/ 16459 h 97550"/>
                <a:gd name="connsiteX4" fmla="*/ 0 w 457885"/>
                <a:gd name="connsiteY4" fmla="*/ 17145 h 97550"/>
                <a:gd name="connsiteX5" fmla="*/ 63551 w 457885"/>
                <a:gd name="connsiteY5" fmla="*/ 38862 h 97550"/>
                <a:gd name="connsiteX6" fmla="*/ 259918 w 457885"/>
                <a:gd name="connsiteY6" fmla="*/ 94412 h 97550"/>
                <a:gd name="connsiteX7" fmla="*/ 413080 w 457885"/>
                <a:gd name="connsiteY7" fmla="*/ 58293 h 97550"/>
                <a:gd name="connsiteX8" fmla="*/ 457200 w 457885"/>
                <a:gd name="connsiteY8" fmla="*/ 2286 h 97550"/>
                <a:gd name="connsiteX9" fmla="*/ 457886 w 457885"/>
                <a:gd name="connsiteY9" fmla="*/ 0 h 97550"/>
                <a:gd name="connsiteX10" fmla="*/ 457886 w 457885"/>
                <a:gd name="connsiteY10" fmla="*/ 0 h 97550"/>
                <a:gd name="connsiteX11" fmla="*/ 433654 w 457885"/>
                <a:gd name="connsiteY11" fmla="*/ 16002 h 97550"/>
                <a:gd name="connsiteX12" fmla="*/ 329184 w 457885"/>
                <a:gd name="connsiteY12" fmla="*/ 45034 h 97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57885" h="97550">
                  <a:moveTo>
                    <a:pt x="329184" y="45034"/>
                  </a:moveTo>
                  <a:cubicBezTo>
                    <a:pt x="294437" y="47549"/>
                    <a:pt x="258775" y="46634"/>
                    <a:pt x="224028" y="45263"/>
                  </a:cubicBezTo>
                  <a:cubicBezTo>
                    <a:pt x="187909" y="43891"/>
                    <a:pt x="152933" y="38862"/>
                    <a:pt x="117272" y="34061"/>
                  </a:cubicBezTo>
                  <a:cubicBezTo>
                    <a:pt x="81610" y="29718"/>
                    <a:pt x="35890" y="31318"/>
                    <a:pt x="914" y="16459"/>
                  </a:cubicBezTo>
                  <a:cubicBezTo>
                    <a:pt x="686" y="16688"/>
                    <a:pt x="229" y="16916"/>
                    <a:pt x="0" y="17145"/>
                  </a:cubicBezTo>
                  <a:cubicBezTo>
                    <a:pt x="21031" y="24460"/>
                    <a:pt x="45720" y="32233"/>
                    <a:pt x="63551" y="38862"/>
                  </a:cubicBezTo>
                  <a:cubicBezTo>
                    <a:pt x="127559" y="62408"/>
                    <a:pt x="192253" y="83896"/>
                    <a:pt x="259918" y="94412"/>
                  </a:cubicBezTo>
                  <a:cubicBezTo>
                    <a:pt x="315697" y="102870"/>
                    <a:pt x="367589" y="95326"/>
                    <a:pt x="413080" y="58293"/>
                  </a:cubicBezTo>
                  <a:cubicBezTo>
                    <a:pt x="432283" y="42748"/>
                    <a:pt x="448056" y="25832"/>
                    <a:pt x="457200" y="2286"/>
                  </a:cubicBezTo>
                  <a:cubicBezTo>
                    <a:pt x="457429" y="1600"/>
                    <a:pt x="457657" y="686"/>
                    <a:pt x="457886" y="0"/>
                  </a:cubicBezTo>
                  <a:lnTo>
                    <a:pt x="457886" y="0"/>
                  </a:lnTo>
                  <a:cubicBezTo>
                    <a:pt x="450113" y="5715"/>
                    <a:pt x="442112" y="11201"/>
                    <a:pt x="433654" y="16002"/>
                  </a:cubicBezTo>
                  <a:cubicBezTo>
                    <a:pt x="401193" y="34519"/>
                    <a:pt x="365989" y="42520"/>
                    <a:pt x="329184" y="45034"/>
                  </a:cubicBezTo>
                  <a:close/>
                </a:path>
              </a:pathLst>
            </a:custGeom>
            <a:solidFill>
              <a:srgbClr val="FFFFFF"/>
            </a:solidFill>
            <a:ln w="2286" cap="flat">
              <a:noFill/>
              <a:prstDash val="solid"/>
              <a:miter/>
            </a:ln>
          </p:spPr>
          <p:txBody>
            <a:bodyPr rtlCol="0" anchor="ctr"/>
            <a:lstStyle/>
            <a:p>
              <a:endParaRPr lang="en-US"/>
            </a:p>
          </p:txBody>
        </p:sp>
        <p:sp>
          <p:nvSpPr>
            <p:cNvPr id="46" name="Freeform 185">
              <a:extLst>
                <a:ext uri="{FF2B5EF4-FFF2-40B4-BE49-F238E27FC236}">
                  <a16:creationId xmlns:a16="http://schemas.microsoft.com/office/drawing/2014/main" id="{9037C85F-2F1C-E5E2-6378-106C3B531C0E}"/>
                </a:ext>
              </a:extLst>
            </p:cNvPr>
            <p:cNvSpPr/>
            <p:nvPr/>
          </p:nvSpPr>
          <p:spPr>
            <a:xfrm>
              <a:off x="3675120" y="3187464"/>
              <a:ext cx="1156224" cy="700670"/>
            </a:xfrm>
            <a:custGeom>
              <a:avLst/>
              <a:gdLst>
                <a:gd name="connsiteX0" fmla="*/ 1147934 w 1156224"/>
                <a:gd name="connsiteY0" fmla="*/ 43568 h 700670"/>
                <a:gd name="connsiteX1" fmla="*/ 1117073 w 1156224"/>
                <a:gd name="connsiteY1" fmla="*/ 34196 h 700670"/>
                <a:gd name="connsiteX2" fmla="*/ 1054894 w 1156224"/>
                <a:gd name="connsiteY2" fmla="*/ 13393 h 700670"/>
                <a:gd name="connsiteX3" fmla="*/ 936936 w 1156224"/>
                <a:gd name="connsiteY3" fmla="*/ 1506 h 700670"/>
                <a:gd name="connsiteX4" fmla="*/ 710851 w 1156224"/>
                <a:gd name="connsiteY4" fmla="*/ 9507 h 700670"/>
                <a:gd name="connsiteX5" fmla="*/ 699192 w 1156224"/>
                <a:gd name="connsiteY5" fmla="*/ 24137 h 700670"/>
                <a:gd name="connsiteX6" fmla="*/ 695535 w 1156224"/>
                <a:gd name="connsiteY6" fmla="*/ 51112 h 700670"/>
                <a:gd name="connsiteX7" fmla="*/ 634041 w 1156224"/>
                <a:gd name="connsiteY7" fmla="*/ 79687 h 700670"/>
                <a:gd name="connsiteX8" fmla="*/ 402469 w 1156224"/>
                <a:gd name="connsiteY8" fmla="*/ 71229 h 700670"/>
                <a:gd name="connsiteX9" fmla="*/ 386239 w 1156224"/>
                <a:gd name="connsiteY9" fmla="*/ 62771 h 700670"/>
                <a:gd name="connsiteX10" fmla="*/ 356521 w 1156224"/>
                <a:gd name="connsiteY10" fmla="*/ 24594 h 700670"/>
                <a:gd name="connsiteX11" fmla="*/ 249079 w 1156224"/>
                <a:gd name="connsiteY11" fmla="*/ 24594 h 700670"/>
                <a:gd name="connsiteX12" fmla="*/ 206331 w 1156224"/>
                <a:gd name="connsiteY12" fmla="*/ 105290 h 700670"/>
                <a:gd name="connsiteX13" fmla="*/ 196501 w 1156224"/>
                <a:gd name="connsiteY13" fmla="*/ 119463 h 700670"/>
                <a:gd name="connsiteX14" fmla="*/ 172726 w 1156224"/>
                <a:gd name="connsiteY14" fmla="*/ 207474 h 700670"/>
                <a:gd name="connsiteX15" fmla="*/ 169755 w 1156224"/>
                <a:gd name="connsiteY15" fmla="*/ 224619 h 700670"/>
                <a:gd name="connsiteX16" fmla="*/ 97288 w 1156224"/>
                <a:gd name="connsiteY16" fmla="*/ 310573 h 700670"/>
                <a:gd name="connsiteX17" fmla="*/ 89973 w 1156224"/>
                <a:gd name="connsiteY17" fmla="*/ 339148 h 700670"/>
                <a:gd name="connsiteX18" fmla="*/ 100032 w 1156224"/>
                <a:gd name="connsiteY18" fmla="*/ 365894 h 700670"/>
                <a:gd name="connsiteX19" fmla="*/ 159468 w 1156224"/>
                <a:gd name="connsiteY19" fmla="*/ 444304 h 700670"/>
                <a:gd name="connsiteX20" fmla="*/ 184614 w 1156224"/>
                <a:gd name="connsiteY20" fmla="*/ 452305 h 700670"/>
                <a:gd name="connsiteX21" fmla="*/ 193072 w 1156224"/>
                <a:gd name="connsiteY21" fmla="*/ 464192 h 700670"/>
                <a:gd name="connsiteX22" fmla="*/ 191929 w 1156224"/>
                <a:gd name="connsiteY22" fmla="*/ 479508 h 700670"/>
                <a:gd name="connsiteX23" fmla="*/ 178441 w 1156224"/>
                <a:gd name="connsiteY23" fmla="*/ 597466 h 700670"/>
                <a:gd name="connsiteX24" fmla="*/ 171126 w 1156224"/>
                <a:gd name="connsiteY24" fmla="*/ 665132 h 700670"/>
                <a:gd name="connsiteX25" fmla="*/ 154667 w 1156224"/>
                <a:gd name="connsiteY25" fmla="*/ 674047 h 700670"/>
                <a:gd name="connsiteX26" fmla="*/ 25508 w 1156224"/>
                <a:gd name="connsiteY26" fmla="*/ 669932 h 700670"/>
                <a:gd name="connsiteX27" fmla="*/ 4020 w 1156224"/>
                <a:gd name="connsiteY27" fmla="*/ 671761 h 700670"/>
                <a:gd name="connsiteX28" fmla="*/ 133 w 1156224"/>
                <a:gd name="connsiteY28" fmla="*/ 678848 h 700670"/>
                <a:gd name="connsiteX29" fmla="*/ 4705 w 1156224"/>
                <a:gd name="connsiteY29" fmla="*/ 682734 h 700670"/>
                <a:gd name="connsiteX30" fmla="*/ 148723 w 1156224"/>
                <a:gd name="connsiteY30" fmla="*/ 685020 h 700670"/>
                <a:gd name="connsiteX31" fmla="*/ 173641 w 1156224"/>
                <a:gd name="connsiteY31" fmla="*/ 689363 h 700670"/>
                <a:gd name="connsiteX32" fmla="*/ 208617 w 1156224"/>
                <a:gd name="connsiteY32" fmla="*/ 700565 h 700670"/>
                <a:gd name="connsiteX33" fmla="*/ 242449 w 1156224"/>
                <a:gd name="connsiteY33" fmla="*/ 673133 h 700670"/>
                <a:gd name="connsiteX34" fmla="*/ 269881 w 1156224"/>
                <a:gd name="connsiteY34" fmla="*/ 553346 h 700670"/>
                <a:gd name="connsiteX35" fmla="*/ 289312 w 1156224"/>
                <a:gd name="connsiteY35" fmla="*/ 490481 h 700670"/>
                <a:gd name="connsiteX36" fmla="*/ 312401 w 1156224"/>
                <a:gd name="connsiteY36" fmla="*/ 477451 h 700670"/>
                <a:gd name="connsiteX37" fmla="*/ 332975 w 1156224"/>
                <a:gd name="connsiteY37" fmla="*/ 490938 h 700670"/>
                <a:gd name="connsiteX38" fmla="*/ 338461 w 1156224"/>
                <a:gd name="connsiteY38" fmla="*/ 509912 h 700670"/>
                <a:gd name="connsiteX39" fmla="*/ 351949 w 1156224"/>
                <a:gd name="connsiteY39" fmla="*/ 603410 h 700670"/>
                <a:gd name="connsiteX40" fmla="*/ 363150 w 1156224"/>
                <a:gd name="connsiteY40" fmla="*/ 677247 h 700670"/>
                <a:gd name="connsiteX41" fmla="*/ 375952 w 1156224"/>
                <a:gd name="connsiteY41" fmla="*/ 694850 h 700670"/>
                <a:gd name="connsiteX42" fmla="*/ 422129 w 1156224"/>
                <a:gd name="connsiteY42" fmla="*/ 693249 h 700670"/>
                <a:gd name="connsiteX43" fmla="*/ 440417 w 1156224"/>
                <a:gd name="connsiteY43" fmla="*/ 666046 h 700670"/>
                <a:gd name="connsiteX44" fmla="*/ 438360 w 1156224"/>
                <a:gd name="connsiteY44" fmla="*/ 633128 h 700670"/>
                <a:gd name="connsiteX45" fmla="*/ 418243 w 1156224"/>
                <a:gd name="connsiteY45" fmla="*/ 469907 h 700670"/>
                <a:gd name="connsiteX46" fmla="*/ 420300 w 1156224"/>
                <a:gd name="connsiteY46" fmla="*/ 430817 h 700670"/>
                <a:gd name="connsiteX47" fmla="*/ 440188 w 1156224"/>
                <a:gd name="connsiteY47" fmla="*/ 420072 h 700670"/>
                <a:gd name="connsiteX48" fmla="*/ 489109 w 1156224"/>
                <a:gd name="connsiteY48" fmla="*/ 349892 h 700670"/>
                <a:gd name="connsiteX49" fmla="*/ 486823 w 1156224"/>
                <a:gd name="connsiteY49" fmla="*/ 317431 h 700670"/>
                <a:gd name="connsiteX50" fmla="*/ 439503 w 1156224"/>
                <a:gd name="connsiteY50" fmla="*/ 244508 h 700670"/>
                <a:gd name="connsiteX51" fmla="*/ 493681 w 1156224"/>
                <a:gd name="connsiteY51" fmla="*/ 266910 h 700670"/>
                <a:gd name="connsiteX52" fmla="*/ 614839 w 1156224"/>
                <a:gd name="connsiteY52" fmla="*/ 337776 h 700670"/>
                <a:gd name="connsiteX53" fmla="*/ 734854 w 1156224"/>
                <a:gd name="connsiteY53" fmla="*/ 370009 h 700670"/>
                <a:gd name="connsiteX54" fmla="*/ 943566 w 1156224"/>
                <a:gd name="connsiteY54" fmla="*/ 327032 h 700670"/>
                <a:gd name="connsiteX55" fmla="*/ 1118445 w 1156224"/>
                <a:gd name="connsiteY55" fmla="*/ 144609 h 700670"/>
                <a:gd name="connsiteX56" fmla="*/ 1146105 w 1156224"/>
                <a:gd name="connsiteY56" fmla="*/ 84716 h 700670"/>
                <a:gd name="connsiteX57" fmla="*/ 1156164 w 1156224"/>
                <a:gd name="connsiteY57" fmla="*/ 54084 h 700670"/>
                <a:gd name="connsiteX58" fmla="*/ 1147934 w 1156224"/>
                <a:gd name="connsiteY58" fmla="*/ 43568 h 700670"/>
                <a:gd name="connsiteX59" fmla="*/ 305772 w 1156224"/>
                <a:gd name="connsiteY59" fmla="*/ 24366 h 700670"/>
                <a:gd name="connsiteX60" fmla="*/ 378009 w 1156224"/>
                <a:gd name="connsiteY60" fmla="*/ 114434 h 700670"/>
                <a:gd name="connsiteX61" fmla="*/ 300742 w 1156224"/>
                <a:gd name="connsiteY61" fmla="*/ 179814 h 700670"/>
                <a:gd name="connsiteX62" fmla="*/ 225533 w 1156224"/>
                <a:gd name="connsiteY62" fmla="*/ 133408 h 700670"/>
                <a:gd name="connsiteX63" fmla="*/ 305772 w 1156224"/>
                <a:gd name="connsiteY63" fmla="*/ 24366 h 700670"/>
                <a:gd name="connsiteX64" fmla="*/ 177527 w 1156224"/>
                <a:gd name="connsiteY64" fmla="*/ 171356 h 700670"/>
                <a:gd name="connsiteX65" fmla="*/ 206331 w 1156224"/>
                <a:gd name="connsiteY65" fmla="*/ 130893 h 700670"/>
                <a:gd name="connsiteX66" fmla="*/ 237192 w 1156224"/>
                <a:gd name="connsiteY66" fmla="*/ 180500 h 700670"/>
                <a:gd name="connsiteX67" fmla="*/ 195815 w 1156224"/>
                <a:gd name="connsiteY67" fmla="*/ 200845 h 700670"/>
                <a:gd name="connsiteX68" fmla="*/ 184614 w 1156224"/>
                <a:gd name="connsiteY68" fmla="*/ 198102 h 700670"/>
                <a:gd name="connsiteX69" fmla="*/ 177527 w 1156224"/>
                <a:gd name="connsiteY69" fmla="*/ 171356 h 700670"/>
                <a:gd name="connsiteX70" fmla="*/ 469906 w 1156224"/>
                <a:gd name="connsiteY70" fmla="*/ 314916 h 700670"/>
                <a:gd name="connsiteX71" fmla="*/ 471049 w 1156224"/>
                <a:gd name="connsiteY71" fmla="*/ 355150 h 700670"/>
                <a:gd name="connsiteX72" fmla="*/ 441789 w 1156224"/>
                <a:gd name="connsiteY72" fmla="*/ 396298 h 700670"/>
                <a:gd name="connsiteX73" fmla="*/ 426930 w 1156224"/>
                <a:gd name="connsiteY73" fmla="*/ 412529 h 700670"/>
                <a:gd name="connsiteX74" fmla="*/ 404070 w 1156224"/>
                <a:gd name="connsiteY74" fmla="*/ 414129 h 700670"/>
                <a:gd name="connsiteX75" fmla="*/ 401784 w 1156224"/>
                <a:gd name="connsiteY75" fmla="*/ 390812 h 700670"/>
                <a:gd name="connsiteX76" fmla="*/ 420300 w 1156224"/>
                <a:gd name="connsiteY76" fmla="*/ 366123 h 700670"/>
                <a:gd name="connsiteX77" fmla="*/ 419843 w 1156224"/>
                <a:gd name="connsiteY77" fmla="*/ 325661 h 700670"/>
                <a:gd name="connsiteX78" fmla="*/ 381210 w 1156224"/>
                <a:gd name="connsiteY78" fmla="*/ 289999 h 700670"/>
                <a:gd name="connsiteX79" fmla="*/ 371151 w 1156224"/>
                <a:gd name="connsiteY79" fmla="*/ 288856 h 700670"/>
                <a:gd name="connsiteX80" fmla="*/ 385324 w 1156224"/>
                <a:gd name="connsiteY80" fmla="*/ 359265 h 700670"/>
                <a:gd name="connsiteX81" fmla="*/ 383496 w 1156224"/>
                <a:gd name="connsiteY81" fmla="*/ 391497 h 700670"/>
                <a:gd name="connsiteX82" fmla="*/ 384181 w 1156224"/>
                <a:gd name="connsiteY82" fmla="*/ 410700 h 700670"/>
                <a:gd name="connsiteX83" fmla="*/ 398126 w 1156224"/>
                <a:gd name="connsiteY83" fmla="*/ 435389 h 700670"/>
                <a:gd name="connsiteX84" fmla="*/ 426472 w 1156224"/>
                <a:gd name="connsiteY84" fmla="*/ 634728 h 700670"/>
                <a:gd name="connsiteX85" fmla="*/ 396297 w 1156224"/>
                <a:gd name="connsiteY85" fmla="*/ 684791 h 700670"/>
                <a:gd name="connsiteX86" fmla="*/ 375952 w 1156224"/>
                <a:gd name="connsiteY86" fmla="*/ 664674 h 700670"/>
                <a:gd name="connsiteX87" fmla="*/ 364750 w 1156224"/>
                <a:gd name="connsiteY87" fmla="*/ 590837 h 700670"/>
                <a:gd name="connsiteX88" fmla="*/ 352406 w 1156224"/>
                <a:gd name="connsiteY88" fmla="*/ 510369 h 700670"/>
                <a:gd name="connsiteX89" fmla="*/ 350120 w 1156224"/>
                <a:gd name="connsiteY89" fmla="*/ 499625 h 700670"/>
                <a:gd name="connsiteX90" fmla="*/ 299371 w 1156224"/>
                <a:gd name="connsiteY90" fmla="*/ 463964 h 700670"/>
                <a:gd name="connsiteX91" fmla="*/ 264852 w 1156224"/>
                <a:gd name="connsiteY91" fmla="*/ 520428 h 700670"/>
                <a:gd name="connsiteX92" fmla="*/ 229419 w 1156224"/>
                <a:gd name="connsiteY92" fmla="*/ 667646 h 700670"/>
                <a:gd name="connsiteX93" fmla="*/ 200616 w 1156224"/>
                <a:gd name="connsiteY93" fmla="*/ 686391 h 700670"/>
                <a:gd name="connsiteX94" fmla="*/ 185071 w 1156224"/>
                <a:gd name="connsiteY94" fmla="*/ 662160 h 700670"/>
                <a:gd name="connsiteX95" fmla="*/ 190786 w 1156224"/>
                <a:gd name="connsiteY95" fmla="*/ 612096 h 700670"/>
                <a:gd name="connsiteX96" fmla="*/ 207474 w 1156224"/>
                <a:gd name="connsiteY96" fmla="*/ 446133 h 700670"/>
                <a:gd name="connsiteX97" fmla="*/ 212046 w 1156224"/>
                <a:gd name="connsiteY97" fmla="*/ 431731 h 700670"/>
                <a:gd name="connsiteX98" fmla="*/ 221875 w 1156224"/>
                <a:gd name="connsiteY98" fmla="*/ 390354 h 700670"/>
                <a:gd name="connsiteX99" fmla="*/ 224847 w 1156224"/>
                <a:gd name="connsiteY99" fmla="*/ 314002 h 700670"/>
                <a:gd name="connsiteX100" fmla="*/ 207016 w 1156224"/>
                <a:gd name="connsiteY100" fmla="*/ 302801 h 700670"/>
                <a:gd name="connsiteX101" fmla="*/ 164268 w 1156224"/>
                <a:gd name="connsiteY101" fmla="*/ 337091 h 700670"/>
                <a:gd name="connsiteX102" fmla="*/ 163354 w 1156224"/>
                <a:gd name="connsiteY102" fmla="*/ 359036 h 700670"/>
                <a:gd name="connsiteX103" fmla="*/ 196729 w 1156224"/>
                <a:gd name="connsiteY103" fmla="*/ 393326 h 700670"/>
                <a:gd name="connsiteX104" fmla="*/ 196044 w 1156224"/>
                <a:gd name="connsiteY104" fmla="*/ 432417 h 700670"/>
                <a:gd name="connsiteX105" fmla="*/ 171355 w 1156224"/>
                <a:gd name="connsiteY105" fmla="*/ 431731 h 700670"/>
                <a:gd name="connsiteX106" fmla="*/ 109176 w 1156224"/>
                <a:gd name="connsiteY106" fmla="*/ 348521 h 700670"/>
                <a:gd name="connsiteX107" fmla="*/ 112833 w 1156224"/>
                <a:gd name="connsiteY107" fmla="*/ 318117 h 700670"/>
                <a:gd name="connsiteX108" fmla="*/ 185299 w 1156224"/>
                <a:gd name="connsiteY108" fmla="*/ 227591 h 700670"/>
                <a:gd name="connsiteX109" fmla="*/ 285426 w 1156224"/>
                <a:gd name="connsiteY109" fmla="*/ 194216 h 700670"/>
                <a:gd name="connsiteX110" fmla="*/ 300742 w 1156224"/>
                <a:gd name="connsiteY110" fmla="*/ 195130 h 700670"/>
                <a:gd name="connsiteX111" fmla="*/ 359721 w 1156224"/>
                <a:gd name="connsiteY111" fmla="*/ 196044 h 700670"/>
                <a:gd name="connsiteX112" fmla="*/ 421672 w 1156224"/>
                <a:gd name="connsiteY112" fmla="*/ 242222 h 700670"/>
                <a:gd name="connsiteX113" fmla="*/ 469906 w 1156224"/>
                <a:gd name="connsiteY113" fmla="*/ 314916 h 700670"/>
                <a:gd name="connsiteX114" fmla="*/ 386925 w 1156224"/>
                <a:gd name="connsiteY114" fmla="*/ 314459 h 700670"/>
                <a:gd name="connsiteX115" fmla="*/ 401326 w 1156224"/>
                <a:gd name="connsiteY115" fmla="*/ 364065 h 700670"/>
                <a:gd name="connsiteX116" fmla="*/ 386925 w 1156224"/>
                <a:gd name="connsiteY116" fmla="*/ 314459 h 700670"/>
                <a:gd name="connsiteX117" fmla="*/ 206331 w 1156224"/>
                <a:gd name="connsiteY117" fmla="*/ 379610 h 700670"/>
                <a:gd name="connsiteX118" fmla="*/ 181413 w 1156224"/>
                <a:gd name="connsiteY118" fmla="*/ 357207 h 700670"/>
                <a:gd name="connsiteX119" fmla="*/ 180956 w 1156224"/>
                <a:gd name="connsiteY119" fmla="*/ 344177 h 700670"/>
                <a:gd name="connsiteX120" fmla="*/ 209760 w 1156224"/>
                <a:gd name="connsiteY120" fmla="*/ 322232 h 700670"/>
                <a:gd name="connsiteX121" fmla="*/ 206331 w 1156224"/>
                <a:gd name="connsiteY121" fmla="*/ 379610 h 700670"/>
                <a:gd name="connsiteX122" fmla="*/ 1106100 w 1156224"/>
                <a:gd name="connsiteY122" fmla="*/ 143009 h 700670"/>
                <a:gd name="connsiteX123" fmla="*/ 967797 w 1156224"/>
                <a:gd name="connsiteY123" fmla="*/ 300286 h 700670"/>
                <a:gd name="connsiteX124" fmla="*/ 812349 w 1156224"/>
                <a:gd name="connsiteY124" fmla="*/ 351950 h 700670"/>
                <a:gd name="connsiteX125" fmla="*/ 762057 w 1156224"/>
                <a:gd name="connsiteY125" fmla="*/ 357207 h 700670"/>
                <a:gd name="connsiteX126" fmla="*/ 581463 w 1156224"/>
                <a:gd name="connsiteY126" fmla="*/ 304172 h 700670"/>
                <a:gd name="connsiteX127" fmla="*/ 479279 w 1156224"/>
                <a:gd name="connsiteY127" fmla="*/ 244508 h 700670"/>
                <a:gd name="connsiteX128" fmla="*/ 456190 w 1156224"/>
                <a:gd name="connsiteY128" fmla="*/ 237192 h 700670"/>
                <a:gd name="connsiteX129" fmla="*/ 413899 w 1156224"/>
                <a:gd name="connsiteY129" fmla="*/ 212504 h 700670"/>
                <a:gd name="connsiteX130" fmla="*/ 360407 w 1156224"/>
                <a:gd name="connsiteY130" fmla="*/ 178671 h 700670"/>
                <a:gd name="connsiteX131" fmla="*/ 361550 w 1156224"/>
                <a:gd name="connsiteY131" fmla="*/ 176842 h 700670"/>
                <a:gd name="connsiteX132" fmla="*/ 361779 w 1156224"/>
                <a:gd name="connsiteY132" fmla="*/ 176385 h 700670"/>
                <a:gd name="connsiteX133" fmla="*/ 362693 w 1156224"/>
                <a:gd name="connsiteY133" fmla="*/ 175013 h 700670"/>
                <a:gd name="connsiteX134" fmla="*/ 362922 w 1156224"/>
                <a:gd name="connsiteY134" fmla="*/ 174785 h 700670"/>
                <a:gd name="connsiteX135" fmla="*/ 364065 w 1156224"/>
                <a:gd name="connsiteY135" fmla="*/ 173184 h 700670"/>
                <a:gd name="connsiteX136" fmla="*/ 364065 w 1156224"/>
                <a:gd name="connsiteY136" fmla="*/ 173184 h 700670"/>
                <a:gd name="connsiteX137" fmla="*/ 368408 w 1156224"/>
                <a:gd name="connsiteY137" fmla="*/ 167698 h 700670"/>
                <a:gd name="connsiteX138" fmla="*/ 392868 w 1156224"/>
                <a:gd name="connsiteY138" fmla="*/ 106433 h 700670"/>
                <a:gd name="connsiteX139" fmla="*/ 411385 w 1156224"/>
                <a:gd name="connsiteY139" fmla="*/ 84716 h 700670"/>
                <a:gd name="connsiteX140" fmla="*/ 614382 w 1156224"/>
                <a:gd name="connsiteY140" fmla="*/ 89517 h 700670"/>
                <a:gd name="connsiteX141" fmla="*/ 776459 w 1156224"/>
                <a:gd name="connsiteY141" fmla="*/ 135694 h 700670"/>
                <a:gd name="connsiteX142" fmla="*/ 939908 w 1156224"/>
                <a:gd name="connsiteY142" fmla="*/ 177071 h 700670"/>
                <a:gd name="connsiteX143" fmla="*/ 1032263 w 1156224"/>
                <a:gd name="connsiteY143" fmla="*/ 170441 h 700670"/>
                <a:gd name="connsiteX144" fmla="*/ 1034549 w 1156224"/>
                <a:gd name="connsiteY144" fmla="*/ 169755 h 700670"/>
                <a:gd name="connsiteX145" fmla="*/ 1036835 w 1156224"/>
                <a:gd name="connsiteY145" fmla="*/ 169070 h 700670"/>
                <a:gd name="connsiteX146" fmla="*/ 1039121 w 1156224"/>
                <a:gd name="connsiteY146" fmla="*/ 168155 h 700670"/>
                <a:gd name="connsiteX147" fmla="*/ 1041178 w 1156224"/>
                <a:gd name="connsiteY147" fmla="*/ 167469 h 700670"/>
                <a:gd name="connsiteX148" fmla="*/ 1043464 w 1156224"/>
                <a:gd name="connsiteY148" fmla="*/ 166555 h 700670"/>
                <a:gd name="connsiteX149" fmla="*/ 1045750 w 1156224"/>
                <a:gd name="connsiteY149" fmla="*/ 165641 h 700670"/>
                <a:gd name="connsiteX150" fmla="*/ 1048036 w 1156224"/>
                <a:gd name="connsiteY150" fmla="*/ 164726 h 700670"/>
                <a:gd name="connsiteX151" fmla="*/ 1050322 w 1156224"/>
                <a:gd name="connsiteY151" fmla="*/ 163812 h 700670"/>
                <a:gd name="connsiteX152" fmla="*/ 1052608 w 1156224"/>
                <a:gd name="connsiteY152" fmla="*/ 162897 h 700670"/>
                <a:gd name="connsiteX153" fmla="*/ 1054894 w 1156224"/>
                <a:gd name="connsiteY153" fmla="*/ 161754 h 700670"/>
                <a:gd name="connsiteX154" fmla="*/ 1056951 w 1156224"/>
                <a:gd name="connsiteY154" fmla="*/ 160840 h 700670"/>
                <a:gd name="connsiteX155" fmla="*/ 1059466 w 1156224"/>
                <a:gd name="connsiteY155" fmla="*/ 159697 h 700670"/>
                <a:gd name="connsiteX156" fmla="*/ 1061295 w 1156224"/>
                <a:gd name="connsiteY156" fmla="*/ 158783 h 700670"/>
                <a:gd name="connsiteX157" fmla="*/ 1065410 w 1156224"/>
                <a:gd name="connsiteY157" fmla="*/ 156497 h 700670"/>
                <a:gd name="connsiteX158" fmla="*/ 1066781 w 1156224"/>
                <a:gd name="connsiteY158" fmla="*/ 155811 h 700670"/>
                <a:gd name="connsiteX159" fmla="*/ 1069753 w 1156224"/>
                <a:gd name="connsiteY159" fmla="*/ 154211 h 700670"/>
                <a:gd name="connsiteX160" fmla="*/ 1071582 w 1156224"/>
                <a:gd name="connsiteY160" fmla="*/ 153296 h 700670"/>
                <a:gd name="connsiteX161" fmla="*/ 1074096 w 1156224"/>
                <a:gd name="connsiteY161" fmla="*/ 151696 h 700670"/>
                <a:gd name="connsiteX162" fmla="*/ 1075925 w 1156224"/>
                <a:gd name="connsiteY162" fmla="*/ 150553 h 700670"/>
                <a:gd name="connsiteX163" fmla="*/ 1078440 w 1156224"/>
                <a:gd name="connsiteY163" fmla="*/ 148953 h 700670"/>
                <a:gd name="connsiteX164" fmla="*/ 1080269 w 1156224"/>
                <a:gd name="connsiteY164" fmla="*/ 147810 h 700670"/>
                <a:gd name="connsiteX165" fmla="*/ 1082783 w 1156224"/>
                <a:gd name="connsiteY165" fmla="*/ 146210 h 700670"/>
                <a:gd name="connsiteX166" fmla="*/ 1084612 w 1156224"/>
                <a:gd name="connsiteY166" fmla="*/ 145067 h 700670"/>
                <a:gd name="connsiteX167" fmla="*/ 1087127 w 1156224"/>
                <a:gd name="connsiteY167" fmla="*/ 143238 h 700670"/>
                <a:gd name="connsiteX168" fmla="*/ 1088727 w 1156224"/>
                <a:gd name="connsiteY168" fmla="*/ 142095 h 700670"/>
                <a:gd name="connsiteX169" fmla="*/ 1091470 w 1156224"/>
                <a:gd name="connsiteY169" fmla="*/ 140037 h 700670"/>
                <a:gd name="connsiteX170" fmla="*/ 1092842 w 1156224"/>
                <a:gd name="connsiteY170" fmla="*/ 138894 h 700670"/>
                <a:gd name="connsiteX171" fmla="*/ 1096956 w 1156224"/>
                <a:gd name="connsiteY171" fmla="*/ 135465 h 700670"/>
                <a:gd name="connsiteX172" fmla="*/ 1105872 w 1156224"/>
                <a:gd name="connsiteY172" fmla="*/ 128836 h 700670"/>
                <a:gd name="connsiteX173" fmla="*/ 1106100 w 1156224"/>
                <a:gd name="connsiteY173" fmla="*/ 143009 h 700670"/>
                <a:gd name="connsiteX174" fmla="*/ 1134675 w 1156224"/>
                <a:gd name="connsiteY174" fmla="*/ 70314 h 700670"/>
                <a:gd name="connsiteX175" fmla="*/ 1134675 w 1156224"/>
                <a:gd name="connsiteY175" fmla="*/ 70314 h 700670"/>
                <a:gd name="connsiteX176" fmla="*/ 1133990 w 1156224"/>
                <a:gd name="connsiteY176" fmla="*/ 72600 h 700670"/>
                <a:gd name="connsiteX177" fmla="*/ 1089870 w 1156224"/>
                <a:gd name="connsiteY177" fmla="*/ 128607 h 700670"/>
                <a:gd name="connsiteX178" fmla="*/ 936708 w 1156224"/>
                <a:gd name="connsiteY178" fmla="*/ 164726 h 700670"/>
                <a:gd name="connsiteX179" fmla="*/ 740340 w 1156224"/>
                <a:gd name="connsiteY179" fmla="*/ 109176 h 700670"/>
                <a:gd name="connsiteX180" fmla="*/ 676790 w 1156224"/>
                <a:gd name="connsiteY180" fmla="*/ 87459 h 700670"/>
                <a:gd name="connsiteX181" fmla="*/ 677704 w 1156224"/>
                <a:gd name="connsiteY181" fmla="*/ 86774 h 700670"/>
                <a:gd name="connsiteX182" fmla="*/ 714737 w 1156224"/>
                <a:gd name="connsiteY182" fmla="*/ 31910 h 700670"/>
                <a:gd name="connsiteX183" fmla="*/ 728453 w 1156224"/>
                <a:gd name="connsiteY183" fmla="*/ 23223 h 700670"/>
                <a:gd name="connsiteX184" fmla="*/ 971912 w 1156224"/>
                <a:gd name="connsiteY184" fmla="*/ 17279 h 700670"/>
                <a:gd name="connsiteX185" fmla="*/ 1069524 w 1156224"/>
                <a:gd name="connsiteY185" fmla="*/ 30538 h 700670"/>
                <a:gd name="connsiteX186" fmla="*/ 1128046 w 1156224"/>
                <a:gd name="connsiteY186" fmla="*/ 55684 h 700670"/>
                <a:gd name="connsiteX187" fmla="*/ 1134675 w 1156224"/>
                <a:gd name="connsiteY187" fmla="*/ 70314 h 7006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Lst>
              <a:rect l="l" t="t" r="r" b="b"/>
              <a:pathLst>
                <a:path w="1156224" h="700670">
                  <a:moveTo>
                    <a:pt x="1147934" y="43568"/>
                  </a:moveTo>
                  <a:cubicBezTo>
                    <a:pt x="1135590" y="46083"/>
                    <a:pt x="1126903" y="38768"/>
                    <a:pt x="1117073" y="34196"/>
                  </a:cubicBezTo>
                  <a:cubicBezTo>
                    <a:pt x="1096956" y="24823"/>
                    <a:pt x="1076611" y="16822"/>
                    <a:pt x="1054894" y="13393"/>
                  </a:cubicBezTo>
                  <a:cubicBezTo>
                    <a:pt x="1015803" y="7449"/>
                    <a:pt x="976256" y="4249"/>
                    <a:pt x="936936" y="1506"/>
                  </a:cubicBezTo>
                  <a:cubicBezTo>
                    <a:pt x="861270" y="-3295"/>
                    <a:pt x="786289" y="4478"/>
                    <a:pt x="710851" y="9507"/>
                  </a:cubicBezTo>
                  <a:cubicBezTo>
                    <a:pt x="698735" y="10421"/>
                    <a:pt x="695535" y="13393"/>
                    <a:pt x="699192" y="24137"/>
                  </a:cubicBezTo>
                  <a:cubicBezTo>
                    <a:pt x="702850" y="34653"/>
                    <a:pt x="699878" y="42654"/>
                    <a:pt x="695535" y="51112"/>
                  </a:cubicBezTo>
                  <a:cubicBezTo>
                    <a:pt x="682505" y="76029"/>
                    <a:pt x="661931" y="86316"/>
                    <a:pt x="634041" y="79687"/>
                  </a:cubicBezTo>
                  <a:cubicBezTo>
                    <a:pt x="613925" y="75115"/>
                    <a:pt x="459162" y="59342"/>
                    <a:pt x="402469" y="71229"/>
                  </a:cubicBezTo>
                  <a:cubicBezTo>
                    <a:pt x="393783" y="73058"/>
                    <a:pt x="388982" y="69857"/>
                    <a:pt x="386239" y="62771"/>
                  </a:cubicBezTo>
                  <a:cubicBezTo>
                    <a:pt x="380067" y="46540"/>
                    <a:pt x="371151" y="34424"/>
                    <a:pt x="356521" y="24594"/>
                  </a:cubicBezTo>
                  <a:cubicBezTo>
                    <a:pt x="319716" y="134"/>
                    <a:pt x="282912" y="7449"/>
                    <a:pt x="249079" y="24594"/>
                  </a:cubicBezTo>
                  <a:cubicBezTo>
                    <a:pt x="219361" y="39682"/>
                    <a:pt x="207245" y="71915"/>
                    <a:pt x="206331" y="105290"/>
                  </a:cubicBezTo>
                  <a:cubicBezTo>
                    <a:pt x="206102" y="112834"/>
                    <a:pt x="203587" y="115806"/>
                    <a:pt x="196501" y="119463"/>
                  </a:cubicBezTo>
                  <a:cubicBezTo>
                    <a:pt x="163125" y="136380"/>
                    <a:pt x="152381" y="178442"/>
                    <a:pt x="172726" y="207474"/>
                  </a:cubicBezTo>
                  <a:cubicBezTo>
                    <a:pt x="178899" y="216618"/>
                    <a:pt x="174555" y="218676"/>
                    <a:pt x="169755" y="224619"/>
                  </a:cubicBezTo>
                  <a:cubicBezTo>
                    <a:pt x="141180" y="261881"/>
                    <a:pt x="119920" y="282912"/>
                    <a:pt x="97288" y="310573"/>
                  </a:cubicBezTo>
                  <a:cubicBezTo>
                    <a:pt x="90430" y="318803"/>
                    <a:pt x="87230" y="328404"/>
                    <a:pt x="89973" y="339148"/>
                  </a:cubicBezTo>
                  <a:cubicBezTo>
                    <a:pt x="92259" y="348292"/>
                    <a:pt x="95917" y="357207"/>
                    <a:pt x="100032" y="365894"/>
                  </a:cubicBezTo>
                  <a:cubicBezTo>
                    <a:pt x="114205" y="396298"/>
                    <a:pt x="136836" y="420301"/>
                    <a:pt x="159468" y="444304"/>
                  </a:cubicBezTo>
                  <a:cubicBezTo>
                    <a:pt x="165640" y="450933"/>
                    <a:pt x="174784" y="453677"/>
                    <a:pt x="184614" y="452305"/>
                  </a:cubicBezTo>
                  <a:cubicBezTo>
                    <a:pt x="192615" y="451162"/>
                    <a:pt x="193529" y="457334"/>
                    <a:pt x="193072" y="464192"/>
                  </a:cubicBezTo>
                  <a:cubicBezTo>
                    <a:pt x="192843" y="469221"/>
                    <a:pt x="192386" y="474479"/>
                    <a:pt x="191929" y="479508"/>
                  </a:cubicBezTo>
                  <a:cubicBezTo>
                    <a:pt x="189186" y="519056"/>
                    <a:pt x="181642" y="557918"/>
                    <a:pt x="178441" y="597466"/>
                  </a:cubicBezTo>
                  <a:cubicBezTo>
                    <a:pt x="176841" y="620097"/>
                    <a:pt x="176155" y="642729"/>
                    <a:pt x="171126" y="665132"/>
                  </a:cubicBezTo>
                  <a:cubicBezTo>
                    <a:pt x="168840" y="675190"/>
                    <a:pt x="164268" y="675190"/>
                    <a:pt x="154667" y="674047"/>
                  </a:cubicBezTo>
                  <a:cubicBezTo>
                    <a:pt x="139351" y="672447"/>
                    <a:pt x="53169" y="674276"/>
                    <a:pt x="25508" y="669932"/>
                  </a:cubicBezTo>
                  <a:cubicBezTo>
                    <a:pt x="18421" y="668789"/>
                    <a:pt x="10878" y="667646"/>
                    <a:pt x="4020" y="671761"/>
                  </a:cubicBezTo>
                  <a:cubicBezTo>
                    <a:pt x="1505" y="673361"/>
                    <a:pt x="-552" y="675190"/>
                    <a:pt x="133" y="678848"/>
                  </a:cubicBezTo>
                  <a:cubicBezTo>
                    <a:pt x="819" y="681362"/>
                    <a:pt x="2648" y="682505"/>
                    <a:pt x="4705" y="682734"/>
                  </a:cubicBezTo>
                  <a:cubicBezTo>
                    <a:pt x="10420" y="683648"/>
                    <a:pt x="87916" y="682277"/>
                    <a:pt x="148723" y="685020"/>
                  </a:cubicBezTo>
                  <a:cubicBezTo>
                    <a:pt x="156267" y="683648"/>
                    <a:pt x="165640" y="682962"/>
                    <a:pt x="173641" y="689363"/>
                  </a:cubicBezTo>
                  <a:cubicBezTo>
                    <a:pt x="185299" y="698736"/>
                    <a:pt x="194672" y="701250"/>
                    <a:pt x="208617" y="700565"/>
                  </a:cubicBezTo>
                  <a:cubicBezTo>
                    <a:pt x="227362" y="699650"/>
                    <a:pt x="238563" y="691649"/>
                    <a:pt x="242449" y="673133"/>
                  </a:cubicBezTo>
                  <a:cubicBezTo>
                    <a:pt x="250908" y="633128"/>
                    <a:pt x="262566" y="593808"/>
                    <a:pt x="269881" y="553346"/>
                  </a:cubicBezTo>
                  <a:cubicBezTo>
                    <a:pt x="273768" y="531858"/>
                    <a:pt x="280626" y="510827"/>
                    <a:pt x="289312" y="490481"/>
                  </a:cubicBezTo>
                  <a:cubicBezTo>
                    <a:pt x="293884" y="479966"/>
                    <a:pt x="302343" y="477680"/>
                    <a:pt x="312401" y="477451"/>
                  </a:cubicBezTo>
                  <a:cubicBezTo>
                    <a:pt x="322688" y="477222"/>
                    <a:pt x="329317" y="482252"/>
                    <a:pt x="332975" y="490938"/>
                  </a:cubicBezTo>
                  <a:cubicBezTo>
                    <a:pt x="335490" y="496882"/>
                    <a:pt x="337547" y="503511"/>
                    <a:pt x="338461" y="509912"/>
                  </a:cubicBezTo>
                  <a:cubicBezTo>
                    <a:pt x="343262" y="541002"/>
                    <a:pt x="347377" y="572320"/>
                    <a:pt x="351949" y="603410"/>
                  </a:cubicBezTo>
                  <a:cubicBezTo>
                    <a:pt x="355606" y="628098"/>
                    <a:pt x="359264" y="652559"/>
                    <a:pt x="363150" y="677247"/>
                  </a:cubicBezTo>
                  <a:cubicBezTo>
                    <a:pt x="364065" y="683648"/>
                    <a:pt x="367951" y="692106"/>
                    <a:pt x="375952" y="694850"/>
                  </a:cubicBezTo>
                  <a:cubicBezTo>
                    <a:pt x="392411" y="700336"/>
                    <a:pt x="405898" y="699650"/>
                    <a:pt x="422129" y="693249"/>
                  </a:cubicBezTo>
                  <a:cubicBezTo>
                    <a:pt x="433788" y="688677"/>
                    <a:pt x="441331" y="679991"/>
                    <a:pt x="440417" y="666046"/>
                  </a:cubicBezTo>
                  <a:cubicBezTo>
                    <a:pt x="439731" y="655073"/>
                    <a:pt x="439045" y="644100"/>
                    <a:pt x="438360" y="633128"/>
                  </a:cubicBezTo>
                  <a:cubicBezTo>
                    <a:pt x="434702" y="578264"/>
                    <a:pt x="427387" y="523857"/>
                    <a:pt x="418243" y="469907"/>
                  </a:cubicBezTo>
                  <a:cubicBezTo>
                    <a:pt x="415042" y="450933"/>
                    <a:pt x="411156" y="435389"/>
                    <a:pt x="420300" y="430817"/>
                  </a:cubicBezTo>
                  <a:cubicBezTo>
                    <a:pt x="422129" y="430131"/>
                    <a:pt x="438817" y="421673"/>
                    <a:pt x="440188" y="420072"/>
                  </a:cubicBezTo>
                  <a:cubicBezTo>
                    <a:pt x="458019" y="397898"/>
                    <a:pt x="474707" y="374810"/>
                    <a:pt x="489109" y="349892"/>
                  </a:cubicBezTo>
                  <a:cubicBezTo>
                    <a:pt x="495967" y="337776"/>
                    <a:pt x="494595" y="327947"/>
                    <a:pt x="486823" y="317431"/>
                  </a:cubicBezTo>
                  <a:cubicBezTo>
                    <a:pt x="474250" y="300286"/>
                    <a:pt x="452761" y="270797"/>
                    <a:pt x="439503" y="244508"/>
                  </a:cubicBezTo>
                  <a:cubicBezTo>
                    <a:pt x="457333" y="247708"/>
                    <a:pt x="477907" y="257309"/>
                    <a:pt x="493681" y="266910"/>
                  </a:cubicBezTo>
                  <a:cubicBezTo>
                    <a:pt x="533686" y="291142"/>
                    <a:pt x="572091" y="318574"/>
                    <a:pt x="614839" y="337776"/>
                  </a:cubicBezTo>
                  <a:cubicBezTo>
                    <a:pt x="653015" y="354921"/>
                    <a:pt x="691649" y="369552"/>
                    <a:pt x="734854" y="370009"/>
                  </a:cubicBezTo>
                  <a:cubicBezTo>
                    <a:pt x="807777" y="370695"/>
                    <a:pt x="877272" y="358122"/>
                    <a:pt x="943566" y="327032"/>
                  </a:cubicBezTo>
                  <a:cubicBezTo>
                    <a:pt x="1025633" y="288627"/>
                    <a:pt x="1084155" y="228277"/>
                    <a:pt x="1118445" y="144609"/>
                  </a:cubicBezTo>
                  <a:cubicBezTo>
                    <a:pt x="1126674" y="124264"/>
                    <a:pt x="1134447" y="103690"/>
                    <a:pt x="1146105" y="84716"/>
                  </a:cubicBezTo>
                  <a:cubicBezTo>
                    <a:pt x="1151592" y="75572"/>
                    <a:pt x="1156850" y="65514"/>
                    <a:pt x="1156164" y="54084"/>
                  </a:cubicBezTo>
                  <a:cubicBezTo>
                    <a:pt x="1155478" y="49055"/>
                    <a:pt x="1155478" y="41968"/>
                    <a:pt x="1147934" y="43568"/>
                  </a:cubicBezTo>
                  <a:close/>
                  <a:moveTo>
                    <a:pt x="305772" y="24366"/>
                  </a:moveTo>
                  <a:cubicBezTo>
                    <a:pt x="373437" y="24366"/>
                    <a:pt x="380981" y="90431"/>
                    <a:pt x="378009" y="114434"/>
                  </a:cubicBezTo>
                  <a:cubicBezTo>
                    <a:pt x="370694" y="175242"/>
                    <a:pt x="314458" y="180271"/>
                    <a:pt x="300742" y="179814"/>
                  </a:cubicBezTo>
                  <a:cubicBezTo>
                    <a:pt x="257537" y="178442"/>
                    <a:pt x="236734" y="164269"/>
                    <a:pt x="225533" y="133408"/>
                  </a:cubicBezTo>
                  <a:cubicBezTo>
                    <a:pt x="209760" y="96832"/>
                    <a:pt x="229648" y="24366"/>
                    <a:pt x="305772" y="24366"/>
                  </a:cubicBezTo>
                  <a:close/>
                  <a:moveTo>
                    <a:pt x="177527" y="171356"/>
                  </a:moveTo>
                  <a:cubicBezTo>
                    <a:pt x="180499" y="154668"/>
                    <a:pt x="189643" y="141866"/>
                    <a:pt x="206331" y="130893"/>
                  </a:cubicBezTo>
                  <a:cubicBezTo>
                    <a:pt x="213417" y="150553"/>
                    <a:pt x="224847" y="164726"/>
                    <a:pt x="237192" y="180500"/>
                  </a:cubicBezTo>
                  <a:cubicBezTo>
                    <a:pt x="222561" y="187586"/>
                    <a:pt x="206788" y="189186"/>
                    <a:pt x="195815" y="200845"/>
                  </a:cubicBezTo>
                  <a:cubicBezTo>
                    <a:pt x="191929" y="204960"/>
                    <a:pt x="187585" y="201302"/>
                    <a:pt x="184614" y="198102"/>
                  </a:cubicBezTo>
                  <a:cubicBezTo>
                    <a:pt x="177070" y="190329"/>
                    <a:pt x="175927" y="180957"/>
                    <a:pt x="177527" y="171356"/>
                  </a:cubicBezTo>
                  <a:close/>
                  <a:moveTo>
                    <a:pt x="469906" y="314916"/>
                  </a:moveTo>
                  <a:cubicBezTo>
                    <a:pt x="482251" y="331376"/>
                    <a:pt x="482479" y="338919"/>
                    <a:pt x="471049" y="355150"/>
                  </a:cubicBezTo>
                  <a:cubicBezTo>
                    <a:pt x="461220" y="368866"/>
                    <a:pt x="451161" y="382353"/>
                    <a:pt x="441789" y="396298"/>
                  </a:cubicBezTo>
                  <a:cubicBezTo>
                    <a:pt x="437674" y="402470"/>
                    <a:pt x="432187" y="407271"/>
                    <a:pt x="426930" y="412529"/>
                  </a:cubicBezTo>
                  <a:cubicBezTo>
                    <a:pt x="420072" y="419158"/>
                    <a:pt x="411385" y="420987"/>
                    <a:pt x="404070" y="414129"/>
                  </a:cubicBezTo>
                  <a:cubicBezTo>
                    <a:pt x="396983" y="407499"/>
                    <a:pt x="396069" y="399498"/>
                    <a:pt x="401784" y="390812"/>
                  </a:cubicBezTo>
                  <a:cubicBezTo>
                    <a:pt x="407499" y="382353"/>
                    <a:pt x="414357" y="374581"/>
                    <a:pt x="420300" y="366123"/>
                  </a:cubicBezTo>
                  <a:cubicBezTo>
                    <a:pt x="430359" y="352178"/>
                    <a:pt x="430359" y="339377"/>
                    <a:pt x="419843" y="325661"/>
                  </a:cubicBezTo>
                  <a:cubicBezTo>
                    <a:pt x="409099" y="311487"/>
                    <a:pt x="394468" y="301429"/>
                    <a:pt x="381210" y="289999"/>
                  </a:cubicBezTo>
                  <a:cubicBezTo>
                    <a:pt x="378238" y="287484"/>
                    <a:pt x="374580" y="286570"/>
                    <a:pt x="371151" y="288856"/>
                  </a:cubicBezTo>
                  <a:cubicBezTo>
                    <a:pt x="366351" y="292056"/>
                    <a:pt x="382124" y="339148"/>
                    <a:pt x="385324" y="359265"/>
                  </a:cubicBezTo>
                  <a:cubicBezTo>
                    <a:pt x="387153" y="370009"/>
                    <a:pt x="389211" y="380753"/>
                    <a:pt x="383496" y="391497"/>
                  </a:cubicBezTo>
                  <a:cubicBezTo>
                    <a:pt x="380295" y="397212"/>
                    <a:pt x="380524" y="405213"/>
                    <a:pt x="384181" y="410700"/>
                  </a:cubicBezTo>
                  <a:cubicBezTo>
                    <a:pt x="399955" y="435389"/>
                    <a:pt x="398126" y="435389"/>
                    <a:pt x="398126" y="435389"/>
                  </a:cubicBezTo>
                  <a:cubicBezTo>
                    <a:pt x="411156" y="487052"/>
                    <a:pt x="420529" y="582836"/>
                    <a:pt x="426472" y="634728"/>
                  </a:cubicBezTo>
                  <a:cubicBezTo>
                    <a:pt x="430816" y="673361"/>
                    <a:pt x="418471" y="685477"/>
                    <a:pt x="396297" y="684791"/>
                  </a:cubicBezTo>
                  <a:cubicBezTo>
                    <a:pt x="383496" y="684334"/>
                    <a:pt x="377781" y="676104"/>
                    <a:pt x="375952" y="664674"/>
                  </a:cubicBezTo>
                  <a:cubicBezTo>
                    <a:pt x="372066" y="639986"/>
                    <a:pt x="368408" y="615525"/>
                    <a:pt x="364750" y="590837"/>
                  </a:cubicBezTo>
                  <a:cubicBezTo>
                    <a:pt x="360636" y="564090"/>
                    <a:pt x="356521" y="537344"/>
                    <a:pt x="352406" y="510369"/>
                  </a:cubicBezTo>
                  <a:cubicBezTo>
                    <a:pt x="351949" y="506712"/>
                    <a:pt x="351034" y="503054"/>
                    <a:pt x="350120" y="499625"/>
                  </a:cubicBezTo>
                  <a:cubicBezTo>
                    <a:pt x="341205" y="466707"/>
                    <a:pt x="333432" y="460992"/>
                    <a:pt x="299371" y="463964"/>
                  </a:cubicBezTo>
                  <a:cubicBezTo>
                    <a:pt x="277654" y="465792"/>
                    <a:pt x="269196" y="503511"/>
                    <a:pt x="264852" y="520428"/>
                  </a:cubicBezTo>
                  <a:cubicBezTo>
                    <a:pt x="252736" y="569348"/>
                    <a:pt x="241078" y="618497"/>
                    <a:pt x="229419" y="667646"/>
                  </a:cubicBezTo>
                  <a:cubicBezTo>
                    <a:pt x="226219" y="680676"/>
                    <a:pt x="218446" y="688220"/>
                    <a:pt x="200616" y="686391"/>
                  </a:cubicBezTo>
                  <a:cubicBezTo>
                    <a:pt x="187357" y="685020"/>
                    <a:pt x="183928" y="677933"/>
                    <a:pt x="185071" y="662160"/>
                  </a:cubicBezTo>
                  <a:cubicBezTo>
                    <a:pt x="186214" y="645472"/>
                    <a:pt x="188957" y="628784"/>
                    <a:pt x="190786" y="612096"/>
                  </a:cubicBezTo>
                  <a:cubicBezTo>
                    <a:pt x="197187" y="556775"/>
                    <a:pt x="205188" y="501683"/>
                    <a:pt x="207474" y="446133"/>
                  </a:cubicBezTo>
                  <a:cubicBezTo>
                    <a:pt x="207702" y="440875"/>
                    <a:pt x="208388" y="435389"/>
                    <a:pt x="212046" y="431731"/>
                  </a:cubicBezTo>
                  <a:cubicBezTo>
                    <a:pt x="223933" y="419844"/>
                    <a:pt x="222104" y="404528"/>
                    <a:pt x="221875" y="390354"/>
                  </a:cubicBezTo>
                  <a:cubicBezTo>
                    <a:pt x="221418" y="364751"/>
                    <a:pt x="222561" y="339377"/>
                    <a:pt x="224847" y="314002"/>
                  </a:cubicBezTo>
                  <a:cubicBezTo>
                    <a:pt x="226219" y="298914"/>
                    <a:pt x="221418" y="295714"/>
                    <a:pt x="207016" y="302801"/>
                  </a:cubicBezTo>
                  <a:cubicBezTo>
                    <a:pt x="190557" y="311259"/>
                    <a:pt x="177298" y="324060"/>
                    <a:pt x="164268" y="337091"/>
                  </a:cubicBezTo>
                  <a:cubicBezTo>
                    <a:pt x="157639" y="343491"/>
                    <a:pt x="157867" y="351492"/>
                    <a:pt x="163354" y="359036"/>
                  </a:cubicBezTo>
                  <a:cubicBezTo>
                    <a:pt x="167240" y="364294"/>
                    <a:pt x="190786" y="385782"/>
                    <a:pt x="196729" y="393326"/>
                  </a:cubicBezTo>
                  <a:cubicBezTo>
                    <a:pt x="208617" y="408642"/>
                    <a:pt x="209531" y="418472"/>
                    <a:pt x="196044" y="432417"/>
                  </a:cubicBezTo>
                  <a:cubicBezTo>
                    <a:pt x="188728" y="439961"/>
                    <a:pt x="179356" y="439046"/>
                    <a:pt x="171355" y="431731"/>
                  </a:cubicBezTo>
                  <a:cubicBezTo>
                    <a:pt x="145294" y="408185"/>
                    <a:pt x="119920" y="384182"/>
                    <a:pt x="109176" y="348521"/>
                  </a:cubicBezTo>
                  <a:cubicBezTo>
                    <a:pt x="105747" y="336862"/>
                    <a:pt x="105289" y="328175"/>
                    <a:pt x="112833" y="318117"/>
                  </a:cubicBezTo>
                  <a:cubicBezTo>
                    <a:pt x="131578" y="293657"/>
                    <a:pt x="166097" y="250451"/>
                    <a:pt x="185299" y="227591"/>
                  </a:cubicBezTo>
                  <a:cubicBezTo>
                    <a:pt x="219361" y="197187"/>
                    <a:pt x="245650" y="192844"/>
                    <a:pt x="285426" y="194216"/>
                  </a:cubicBezTo>
                  <a:cubicBezTo>
                    <a:pt x="290455" y="194444"/>
                    <a:pt x="295713" y="194901"/>
                    <a:pt x="300742" y="195130"/>
                  </a:cubicBezTo>
                  <a:cubicBezTo>
                    <a:pt x="320402" y="196273"/>
                    <a:pt x="339833" y="190101"/>
                    <a:pt x="359721" y="196044"/>
                  </a:cubicBezTo>
                  <a:cubicBezTo>
                    <a:pt x="385553" y="203817"/>
                    <a:pt x="405670" y="218904"/>
                    <a:pt x="421672" y="242222"/>
                  </a:cubicBezTo>
                  <a:cubicBezTo>
                    <a:pt x="442932" y="270111"/>
                    <a:pt x="451618" y="290228"/>
                    <a:pt x="469906" y="314916"/>
                  </a:cubicBezTo>
                  <a:close/>
                  <a:moveTo>
                    <a:pt x="386925" y="314459"/>
                  </a:moveTo>
                  <a:cubicBezTo>
                    <a:pt x="412299" y="331376"/>
                    <a:pt x="427844" y="346692"/>
                    <a:pt x="401326" y="364065"/>
                  </a:cubicBezTo>
                  <a:cubicBezTo>
                    <a:pt x="393554" y="352407"/>
                    <a:pt x="392182" y="328861"/>
                    <a:pt x="386925" y="314459"/>
                  </a:cubicBezTo>
                  <a:close/>
                  <a:moveTo>
                    <a:pt x="206331" y="379610"/>
                  </a:moveTo>
                  <a:cubicBezTo>
                    <a:pt x="196044" y="370466"/>
                    <a:pt x="188500" y="364065"/>
                    <a:pt x="181413" y="357207"/>
                  </a:cubicBezTo>
                  <a:cubicBezTo>
                    <a:pt x="177527" y="353321"/>
                    <a:pt x="175470" y="348063"/>
                    <a:pt x="180956" y="344177"/>
                  </a:cubicBezTo>
                  <a:cubicBezTo>
                    <a:pt x="189643" y="338005"/>
                    <a:pt x="195129" y="327947"/>
                    <a:pt x="209760" y="322232"/>
                  </a:cubicBezTo>
                  <a:cubicBezTo>
                    <a:pt x="208617" y="342806"/>
                    <a:pt x="207474" y="359493"/>
                    <a:pt x="206331" y="379610"/>
                  </a:cubicBezTo>
                  <a:close/>
                  <a:moveTo>
                    <a:pt x="1106100" y="143009"/>
                  </a:moveTo>
                  <a:cubicBezTo>
                    <a:pt x="1077297" y="210675"/>
                    <a:pt x="1031120" y="263710"/>
                    <a:pt x="967797" y="300286"/>
                  </a:cubicBezTo>
                  <a:cubicBezTo>
                    <a:pt x="919791" y="327947"/>
                    <a:pt x="867442" y="344406"/>
                    <a:pt x="812349" y="351950"/>
                  </a:cubicBezTo>
                  <a:cubicBezTo>
                    <a:pt x="795662" y="354236"/>
                    <a:pt x="778974" y="356064"/>
                    <a:pt x="762057" y="357207"/>
                  </a:cubicBezTo>
                  <a:cubicBezTo>
                    <a:pt x="695306" y="361779"/>
                    <a:pt x="637470" y="335948"/>
                    <a:pt x="581463" y="304172"/>
                  </a:cubicBezTo>
                  <a:cubicBezTo>
                    <a:pt x="547173" y="284741"/>
                    <a:pt x="515169" y="261195"/>
                    <a:pt x="479279" y="244508"/>
                  </a:cubicBezTo>
                  <a:cubicBezTo>
                    <a:pt x="471964" y="241079"/>
                    <a:pt x="463963" y="239478"/>
                    <a:pt x="456190" y="237192"/>
                  </a:cubicBezTo>
                  <a:cubicBezTo>
                    <a:pt x="439960" y="232620"/>
                    <a:pt x="424872" y="226905"/>
                    <a:pt x="413899" y="212504"/>
                  </a:cubicBezTo>
                  <a:cubicBezTo>
                    <a:pt x="401098" y="195816"/>
                    <a:pt x="381895" y="187358"/>
                    <a:pt x="360407" y="178671"/>
                  </a:cubicBezTo>
                  <a:cubicBezTo>
                    <a:pt x="360864" y="177985"/>
                    <a:pt x="361321" y="177528"/>
                    <a:pt x="361550" y="176842"/>
                  </a:cubicBezTo>
                  <a:cubicBezTo>
                    <a:pt x="361550" y="176613"/>
                    <a:pt x="361779" y="176613"/>
                    <a:pt x="361779" y="176385"/>
                  </a:cubicBezTo>
                  <a:cubicBezTo>
                    <a:pt x="362007" y="175928"/>
                    <a:pt x="362464" y="175470"/>
                    <a:pt x="362693" y="175013"/>
                  </a:cubicBezTo>
                  <a:cubicBezTo>
                    <a:pt x="362693" y="175013"/>
                    <a:pt x="362693" y="174785"/>
                    <a:pt x="362922" y="174785"/>
                  </a:cubicBezTo>
                  <a:cubicBezTo>
                    <a:pt x="363379" y="174099"/>
                    <a:pt x="363607" y="173642"/>
                    <a:pt x="364065" y="173184"/>
                  </a:cubicBezTo>
                  <a:cubicBezTo>
                    <a:pt x="364065" y="173184"/>
                    <a:pt x="364065" y="173184"/>
                    <a:pt x="364065" y="173184"/>
                  </a:cubicBezTo>
                  <a:cubicBezTo>
                    <a:pt x="365436" y="170898"/>
                    <a:pt x="366808" y="169070"/>
                    <a:pt x="368408" y="167698"/>
                  </a:cubicBezTo>
                  <a:cubicBezTo>
                    <a:pt x="386467" y="151239"/>
                    <a:pt x="391954" y="129750"/>
                    <a:pt x="392868" y="106433"/>
                  </a:cubicBezTo>
                  <a:cubicBezTo>
                    <a:pt x="393554" y="90203"/>
                    <a:pt x="395154" y="88602"/>
                    <a:pt x="411385" y="84716"/>
                  </a:cubicBezTo>
                  <a:cubicBezTo>
                    <a:pt x="476536" y="72143"/>
                    <a:pt x="590607" y="86316"/>
                    <a:pt x="614382" y="89517"/>
                  </a:cubicBezTo>
                  <a:cubicBezTo>
                    <a:pt x="670846" y="97061"/>
                    <a:pt x="723195" y="117635"/>
                    <a:pt x="776459" y="135694"/>
                  </a:cubicBezTo>
                  <a:cubicBezTo>
                    <a:pt x="829723" y="153982"/>
                    <a:pt x="883444" y="170898"/>
                    <a:pt x="939908" y="177071"/>
                  </a:cubicBezTo>
                  <a:cubicBezTo>
                    <a:pt x="972369" y="180500"/>
                    <a:pt x="1003230" y="179128"/>
                    <a:pt x="1032263" y="170441"/>
                  </a:cubicBezTo>
                  <a:cubicBezTo>
                    <a:pt x="1032948" y="170213"/>
                    <a:pt x="1033863" y="169984"/>
                    <a:pt x="1034549" y="169755"/>
                  </a:cubicBezTo>
                  <a:cubicBezTo>
                    <a:pt x="1035234" y="169527"/>
                    <a:pt x="1035920" y="169298"/>
                    <a:pt x="1036835" y="169070"/>
                  </a:cubicBezTo>
                  <a:cubicBezTo>
                    <a:pt x="1037520" y="168841"/>
                    <a:pt x="1038435" y="168612"/>
                    <a:pt x="1039121" y="168155"/>
                  </a:cubicBezTo>
                  <a:cubicBezTo>
                    <a:pt x="1039806" y="167927"/>
                    <a:pt x="1040492" y="167698"/>
                    <a:pt x="1041178" y="167469"/>
                  </a:cubicBezTo>
                  <a:cubicBezTo>
                    <a:pt x="1041864" y="167241"/>
                    <a:pt x="1042778" y="167012"/>
                    <a:pt x="1043464" y="166555"/>
                  </a:cubicBezTo>
                  <a:cubicBezTo>
                    <a:pt x="1044150" y="166326"/>
                    <a:pt x="1044836" y="166098"/>
                    <a:pt x="1045750" y="165641"/>
                  </a:cubicBezTo>
                  <a:cubicBezTo>
                    <a:pt x="1046436" y="165412"/>
                    <a:pt x="1047350" y="164955"/>
                    <a:pt x="1048036" y="164726"/>
                  </a:cubicBezTo>
                  <a:cubicBezTo>
                    <a:pt x="1048722" y="164498"/>
                    <a:pt x="1049408" y="164040"/>
                    <a:pt x="1050322" y="163812"/>
                  </a:cubicBezTo>
                  <a:cubicBezTo>
                    <a:pt x="1051008" y="163583"/>
                    <a:pt x="1051694" y="163126"/>
                    <a:pt x="1052608" y="162897"/>
                  </a:cubicBezTo>
                  <a:cubicBezTo>
                    <a:pt x="1053294" y="162669"/>
                    <a:pt x="1054208" y="162212"/>
                    <a:pt x="1054894" y="161754"/>
                  </a:cubicBezTo>
                  <a:cubicBezTo>
                    <a:pt x="1055580" y="161526"/>
                    <a:pt x="1056266" y="161069"/>
                    <a:pt x="1056951" y="160840"/>
                  </a:cubicBezTo>
                  <a:cubicBezTo>
                    <a:pt x="1057866" y="160383"/>
                    <a:pt x="1058552" y="160154"/>
                    <a:pt x="1059466" y="159697"/>
                  </a:cubicBezTo>
                  <a:cubicBezTo>
                    <a:pt x="1060152" y="159468"/>
                    <a:pt x="1060609" y="159011"/>
                    <a:pt x="1061295" y="158783"/>
                  </a:cubicBezTo>
                  <a:cubicBezTo>
                    <a:pt x="1062666" y="158097"/>
                    <a:pt x="1064038" y="157411"/>
                    <a:pt x="1065410" y="156497"/>
                  </a:cubicBezTo>
                  <a:cubicBezTo>
                    <a:pt x="1065867" y="156268"/>
                    <a:pt x="1066324" y="156039"/>
                    <a:pt x="1066781" y="155811"/>
                  </a:cubicBezTo>
                  <a:cubicBezTo>
                    <a:pt x="1067696" y="155354"/>
                    <a:pt x="1068839" y="154668"/>
                    <a:pt x="1069753" y="154211"/>
                  </a:cubicBezTo>
                  <a:cubicBezTo>
                    <a:pt x="1070439" y="153982"/>
                    <a:pt x="1070896" y="153525"/>
                    <a:pt x="1071582" y="153296"/>
                  </a:cubicBezTo>
                  <a:cubicBezTo>
                    <a:pt x="1072496" y="152839"/>
                    <a:pt x="1073182" y="152382"/>
                    <a:pt x="1074096" y="151696"/>
                  </a:cubicBezTo>
                  <a:cubicBezTo>
                    <a:pt x="1074782" y="151239"/>
                    <a:pt x="1075239" y="151010"/>
                    <a:pt x="1075925" y="150553"/>
                  </a:cubicBezTo>
                  <a:cubicBezTo>
                    <a:pt x="1076840" y="150096"/>
                    <a:pt x="1077525" y="149410"/>
                    <a:pt x="1078440" y="148953"/>
                  </a:cubicBezTo>
                  <a:cubicBezTo>
                    <a:pt x="1079126" y="148496"/>
                    <a:pt x="1079583" y="148267"/>
                    <a:pt x="1080269" y="147810"/>
                  </a:cubicBezTo>
                  <a:cubicBezTo>
                    <a:pt x="1081183" y="147353"/>
                    <a:pt x="1081869" y="146667"/>
                    <a:pt x="1082783" y="146210"/>
                  </a:cubicBezTo>
                  <a:cubicBezTo>
                    <a:pt x="1083469" y="145752"/>
                    <a:pt x="1083926" y="145295"/>
                    <a:pt x="1084612" y="145067"/>
                  </a:cubicBezTo>
                  <a:cubicBezTo>
                    <a:pt x="1085526" y="144381"/>
                    <a:pt x="1086212" y="143924"/>
                    <a:pt x="1087127" y="143238"/>
                  </a:cubicBezTo>
                  <a:cubicBezTo>
                    <a:pt x="1087584" y="142781"/>
                    <a:pt x="1088270" y="142323"/>
                    <a:pt x="1088727" y="142095"/>
                  </a:cubicBezTo>
                  <a:cubicBezTo>
                    <a:pt x="1089641" y="141409"/>
                    <a:pt x="1090556" y="140723"/>
                    <a:pt x="1091470" y="140037"/>
                  </a:cubicBezTo>
                  <a:cubicBezTo>
                    <a:pt x="1091927" y="139580"/>
                    <a:pt x="1092384" y="139352"/>
                    <a:pt x="1092842" y="138894"/>
                  </a:cubicBezTo>
                  <a:cubicBezTo>
                    <a:pt x="1094213" y="137751"/>
                    <a:pt x="1095585" y="136608"/>
                    <a:pt x="1096956" y="135465"/>
                  </a:cubicBezTo>
                  <a:cubicBezTo>
                    <a:pt x="1099700" y="133179"/>
                    <a:pt x="1102671" y="131122"/>
                    <a:pt x="1105872" y="128836"/>
                  </a:cubicBezTo>
                  <a:cubicBezTo>
                    <a:pt x="1111358" y="134094"/>
                    <a:pt x="1107701" y="138666"/>
                    <a:pt x="1106100" y="143009"/>
                  </a:cubicBezTo>
                  <a:close/>
                  <a:moveTo>
                    <a:pt x="1134675" y="70314"/>
                  </a:moveTo>
                  <a:lnTo>
                    <a:pt x="1134675" y="70314"/>
                  </a:lnTo>
                  <a:cubicBezTo>
                    <a:pt x="1134447" y="71000"/>
                    <a:pt x="1134218" y="71686"/>
                    <a:pt x="1133990" y="72600"/>
                  </a:cubicBezTo>
                  <a:cubicBezTo>
                    <a:pt x="1124846" y="96146"/>
                    <a:pt x="1109301" y="113063"/>
                    <a:pt x="1089870" y="128607"/>
                  </a:cubicBezTo>
                  <a:cubicBezTo>
                    <a:pt x="1044378" y="165641"/>
                    <a:pt x="992486" y="173184"/>
                    <a:pt x="936708" y="164726"/>
                  </a:cubicBezTo>
                  <a:cubicBezTo>
                    <a:pt x="869042" y="154439"/>
                    <a:pt x="804348" y="132951"/>
                    <a:pt x="740340" y="109176"/>
                  </a:cubicBezTo>
                  <a:cubicBezTo>
                    <a:pt x="722510" y="102547"/>
                    <a:pt x="697821" y="94775"/>
                    <a:pt x="676790" y="87459"/>
                  </a:cubicBezTo>
                  <a:cubicBezTo>
                    <a:pt x="677018" y="87231"/>
                    <a:pt x="677475" y="87002"/>
                    <a:pt x="677704" y="86774"/>
                  </a:cubicBezTo>
                  <a:cubicBezTo>
                    <a:pt x="700564" y="71915"/>
                    <a:pt x="709479" y="52484"/>
                    <a:pt x="714737" y="31910"/>
                  </a:cubicBezTo>
                  <a:cubicBezTo>
                    <a:pt x="716566" y="25052"/>
                    <a:pt x="722510" y="23909"/>
                    <a:pt x="728453" y="23223"/>
                  </a:cubicBezTo>
                  <a:cubicBezTo>
                    <a:pt x="809378" y="13164"/>
                    <a:pt x="890531" y="8821"/>
                    <a:pt x="971912" y="17279"/>
                  </a:cubicBezTo>
                  <a:cubicBezTo>
                    <a:pt x="1004602" y="20708"/>
                    <a:pt x="1037749" y="19794"/>
                    <a:pt x="1069524" y="30538"/>
                  </a:cubicBezTo>
                  <a:cubicBezTo>
                    <a:pt x="1089870" y="37396"/>
                    <a:pt x="1108844" y="46540"/>
                    <a:pt x="1128046" y="55684"/>
                  </a:cubicBezTo>
                  <a:cubicBezTo>
                    <a:pt x="1135590" y="59113"/>
                    <a:pt x="1137419" y="62542"/>
                    <a:pt x="1134675" y="70314"/>
                  </a:cubicBezTo>
                  <a:close/>
                </a:path>
              </a:pathLst>
            </a:custGeom>
            <a:solidFill>
              <a:srgbClr val="000000"/>
            </a:solidFill>
            <a:ln w="2286" cap="flat">
              <a:noFill/>
              <a:prstDash val="solid"/>
              <a:miter/>
            </a:ln>
          </p:spPr>
          <p:txBody>
            <a:bodyPr rtlCol="0" anchor="ctr"/>
            <a:lstStyle/>
            <a:p>
              <a:endParaRPr lang="en-US"/>
            </a:p>
          </p:txBody>
        </p:sp>
        <p:sp>
          <p:nvSpPr>
            <p:cNvPr id="47" name="Freeform 186">
              <a:extLst>
                <a:ext uri="{FF2B5EF4-FFF2-40B4-BE49-F238E27FC236}">
                  <a16:creationId xmlns:a16="http://schemas.microsoft.com/office/drawing/2014/main" id="{A12148A6-FC0B-114D-4186-88CDD362B431}"/>
                </a:ext>
              </a:extLst>
            </p:cNvPr>
            <p:cNvSpPr/>
            <p:nvPr/>
          </p:nvSpPr>
          <p:spPr>
            <a:xfrm>
              <a:off x="4383013" y="3125838"/>
              <a:ext cx="141718" cy="28506"/>
            </a:xfrm>
            <a:custGeom>
              <a:avLst/>
              <a:gdLst>
                <a:gd name="connsiteX0" fmla="*/ 41135 w 141718"/>
                <a:gd name="connsiteY0" fmla="*/ 5525 h 28506"/>
                <a:gd name="connsiteX1" fmla="*/ 5245 w 141718"/>
                <a:gd name="connsiteY1" fmla="*/ 15583 h 28506"/>
                <a:gd name="connsiteX2" fmla="*/ 215 w 141718"/>
                <a:gd name="connsiteY2" fmla="*/ 23813 h 28506"/>
                <a:gd name="connsiteX3" fmla="*/ 8674 w 141718"/>
                <a:gd name="connsiteY3" fmla="*/ 28156 h 28506"/>
                <a:gd name="connsiteX4" fmla="*/ 31991 w 141718"/>
                <a:gd name="connsiteY4" fmla="*/ 21755 h 28506"/>
                <a:gd name="connsiteX5" fmla="*/ 122288 w 141718"/>
                <a:gd name="connsiteY5" fmla="*/ 22441 h 28506"/>
                <a:gd name="connsiteX6" fmla="*/ 141719 w 141718"/>
                <a:gd name="connsiteY6" fmla="*/ 24956 h 28506"/>
                <a:gd name="connsiteX7" fmla="*/ 137833 w 141718"/>
                <a:gd name="connsiteY7" fmla="*/ 20155 h 28506"/>
                <a:gd name="connsiteX8" fmla="*/ 41135 w 141718"/>
                <a:gd name="connsiteY8" fmla="*/ 5525 h 285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1718" h="28506">
                  <a:moveTo>
                    <a:pt x="41135" y="5525"/>
                  </a:moveTo>
                  <a:cubicBezTo>
                    <a:pt x="29476" y="9868"/>
                    <a:pt x="17132" y="12154"/>
                    <a:pt x="5245" y="15583"/>
                  </a:cubicBezTo>
                  <a:cubicBezTo>
                    <a:pt x="1358" y="16726"/>
                    <a:pt x="-699" y="19469"/>
                    <a:pt x="215" y="23813"/>
                  </a:cubicBezTo>
                  <a:cubicBezTo>
                    <a:pt x="1358" y="28385"/>
                    <a:pt x="4787" y="29070"/>
                    <a:pt x="8674" y="28156"/>
                  </a:cubicBezTo>
                  <a:cubicBezTo>
                    <a:pt x="16446" y="26327"/>
                    <a:pt x="24447" y="24498"/>
                    <a:pt x="31991" y="21755"/>
                  </a:cubicBezTo>
                  <a:cubicBezTo>
                    <a:pt x="62166" y="10325"/>
                    <a:pt x="92113" y="11925"/>
                    <a:pt x="122288" y="22441"/>
                  </a:cubicBezTo>
                  <a:cubicBezTo>
                    <a:pt x="128231" y="24498"/>
                    <a:pt x="134404" y="28385"/>
                    <a:pt x="141719" y="24956"/>
                  </a:cubicBezTo>
                  <a:cubicBezTo>
                    <a:pt x="140347" y="23127"/>
                    <a:pt x="139433" y="20841"/>
                    <a:pt x="137833" y="20155"/>
                  </a:cubicBezTo>
                  <a:cubicBezTo>
                    <a:pt x="107200" y="4610"/>
                    <a:pt x="76111" y="-7506"/>
                    <a:pt x="41135" y="5525"/>
                  </a:cubicBezTo>
                  <a:close/>
                </a:path>
              </a:pathLst>
            </a:custGeom>
            <a:solidFill>
              <a:srgbClr val="000000"/>
            </a:solidFill>
            <a:ln w="2286" cap="flat">
              <a:noFill/>
              <a:prstDash val="solid"/>
              <a:miter/>
            </a:ln>
          </p:spPr>
          <p:txBody>
            <a:bodyPr rtlCol="0" anchor="ctr"/>
            <a:lstStyle/>
            <a:p>
              <a:endParaRPr lang="en-US"/>
            </a:p>
          </p:txBody>
        </p:sp>
        <p:sp>
          <p:nvSpPr>
            <p:cNvPr id="48" name="Freeform 187">
              <a:extLst>
                <a:ext uri="{FF2B5EF4-FFF2-40B4-BE49-F238E27FC236}">
                  <a16:creationId xmlns:a16="http://schemas.microsoft.com/office/drawing/2014/main" id="{BBC63361-097B-3C9C-8F00-5C4199476139}"/>
                </a:ext>
              </a:extLst>
            </p:cNvPr>
            <p:cNvSpPr/>
            <p:nvPr/>
          </p:nvSpPr>
          <p:spPr>
            <a:xfrm>
              <a:off x="3708997" y="3446254"/>
              <a:ext cx="45667" cy="104589"/>
            </a:xfrm>
            <a:custGeom>
              <a:avLst/>
              <a:gdLst>
                <a:gd name="connsiteX0" fmla="*/ 43981 w 45667"/>
                <a:gd name="connsiteY0" fmla="*/ 9491 h 104589"/>
                <a:gd name="connsiteX1" fmla="*/ 43752 w 45667"/>
                <a:gd name="connsiteY1" fmla="*/ 1948 h 104589"/>
                <a:gd name="connsiteX2" fmla="*/ 37809 w 45667"/>
                <a:gd name="connsiteY2" fmla="*/ 119 h 104589"/>
                <a:gd name="connsiteX3" fmla="*/ 30036 w 45667"/>
                <a:gd name="connsiteY3" fmla="*/ 3776 h 104589"/>
                <a:gd name="connsiteX4" fmla="*/ 1233 w 45667"/>
                <a:gd name="connsiteY4" fmla="*/ 81958 h 104589"/>
                <a:gd name="connsiteX5" fmla="*/ 16549 w 45667"/>
                <a:gd name="connsiteY5" fmla="*/ 104589 h 104589"/>
                <a:gd name="connsiteX6" fmla="*/ 18835 w 45667"/>
                <a:gd name="connsiteY6" fmla="*/ 100474 h 104589"/>
                <a:gd name="connsiteX7" fmla="*/ 18378 w 45667"/>
                <a:gd name="connsiteY7" fmla="*/ 96131 h 104589"/>
                <a:gd name="connsiteX8" fmla="*/ 36666 w 45667"/>
                <a:gd name="connsiteY8" fmla="*/ 17492 h 104589"/>
                <a:gd name="connsiteX9" fmla="*/ 43981 w 45667"/>
                <a:gd name="connsiteY9" fmla="*/ 9491 h 1045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667" h="104589">
                  <a:moveTo>
                    <a:pt x="43981" y="9491"/>
                  </a:moveTo>
                  <a:cubicBezTo>
                    <a:pt x="46267" y="6977"/>
                    <a:pt x="46267" y="4005"/>
                    <a:pt x="43752" y="1948"/>
                  </a:cubicBezTo>
                  <a:cubicBezTo>
                    <a:pt x="42381" y="576"/>
                    <a:pt x="39637" y="-338"/>
                    <a:pt x="37809" y="119"/>
                  </a:cubicBezTo>
                  <a:cubicBezTo>
                    <a:pt x="35065" y="576"/>
                    <a:pt x="32322" y="1948"/>
                    <a:pt x="30036" y="3776"/>
                  </a:cubicBezTo>
                  <a:cubicBezTo>
                    <a:pt x="5576" y="24350"/>
                    <a:pt x="-3568" y="50868"/>
                    <a:pt x="1233" y="81958"/>
                  </a:cubicBezTo>
                  <a:cubicBezTo>
                    <a:pt x="2604" y="90644"/>
                    <a:pt x="5347" y="100474"/>
                    <a:pt x="16549" y="104589"/>
                  </a:cubicBezTo>
                  <a:cubicBezTo>
                    <a:pt x="18149" y="101846"/>
                    <a:pt x="18606" y="101160"/>
                    <a:pt x="18835" y="100474"/>
                  </a:cubicBezTo>
                  <a:cubicBezTo>
                    <a:pt x="18835" y="99103"/>
                    <a:pt x="18835" y="97502"/>
                    <a:pt x="18378" y="96131"/>
                  </a:cubicBezTo>
                  <a:cubicBezTo>
                    <a:pt x="9234" y="66413"/>
                    <a:pt x="15177" y="40124"/>
                    <a:pt x="36666" y="17492"/>
                  </a:cubicBezTo>
                  <a:cubicBezTo>
                    <a:pt x="39180" y="14749"/>
                    <a:pt x="41695" y="12235"/>
                    <a:pt x="43981" y="9491"/>
                  </a:cubicBezTo>
                  <a:close/>
                </a:path>
              </a:pathLst>
            </a:custGeom>
            <a:solidFill>
              <a:srgbClr val="000000"/>
            </a:solidFill>
            <a:ln w="2286" cap="flat">
              <a:noFill/>
              <a:prstDash val="solid"/>
              <a:miter/>
            </a:ln>
          </p:spPr>
          <p:txBody>
            <a:bodyPr rtlCol="0" anchor="ctr"/>
            <a:lstStyle/>
            <a:p>
              <a:endParaRPr lang="en-US"/>
            </a:p>
          </p:txBody>
        </p:sp>
        <p:sp>
          <p:nvSpPr>
            <p:cNvPr id="49" name="Freeform 188">
              <a:extLst>
                <a:ext uri="{FF2B5EF4-FFF2-40B4-BE49-F238E27FC236}">
                  <a16:creationId xmlns:a16="http://schemas.microsoft.com/office/drawing/2014/main" id="{5FD359F5-4132-94BD-D08B-77144DD897A7}"/>
                </a:ext>
              </a:extLst>
            </p:cNvPr>
            <p:cNvSpPr/>
            <p:nvPr/>
          </p:nvSpPr>
          <p:spPr>
            <a:xfrm>
              <a:off x="4120288" y="3867552"/>
              <a:ext cx="94918" cy="20805"/>
            </a:xfrm>
            <a:custGeom>
              <a:avLst/>
              <a:gdLst>
                <a:gd name="connsiteX0" fmla="*/ 6222 w 94918"/>
                <a:gd name="connsiteY0" fmla="*/ 1503 h 20805"/>
                <a:gd name="connsiteX1" fmla="*/ 50 w 94918"/>
                <a:gd name="connsiteY1" fmla="*/ 9504 h 20805"/>
                <a:gd name="connsiteX2" fmla="*/ 9880 w 94918"/>
                <a:gd name="connsiteY2" fmla="*/ 16362 h 20805"/>
                <a:gd name="connsiteX3" fmla="*/ 77774 w 94918"/>
                <a:gd name="connsiteY3" fmla="*/ 20705 h 20805"/>
                <a:gd name="connsiteX4" fmla="*/ 94919 w 94918"/>
                <a:gd name="connsiteY4" fmla="*/ 14076 h 20805"/>
                <a:gd name="connsiteX5" fmla="*/ 6222 w 94918"/>
                <a:gd name="connsiteY5" fmla="*/ 1503 h 208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4918" h="20805">
                  <a:moveTo>
                    <a:pt x="6222" y="1503"/>
                  </a:moveTo>
                  <a:cubicBezTo>
                    <a:pt x="2336" y="2874"/>
                    <a:pt x="-407" y="5389"/>
                    <a:pt x="50" y="9504"/>
                  </a:cubicBezTo>
                  <a:cubicBezTo>
                    <a:pt x="736" y="14990"/>
                    <a:pt x="5536" y="15905"/>
                    <a:pt x="9880" y="16362"/>
                  </a:cubicBezTo>
                  <a:cubicBezTo>
                    <a:pt x="32511" y="17962"/>
                    <a:pt x="55142" y="19562"/>
                    <a:pt x="77774" y="20705"/>
                  </a:cubicBezTo>
                  <a:cubicBezTo>
                    <a:pt x="84175" y="20934"/>
                    <a:pt x="91261" y="21391"/>
                    <a:pt x="94919" y="14076"/>
                  </a:cubicBezTo>
                  <a:cubicBezTo>
                    <a:pt x="81203" y="4932"/>
                    <a:pt x="19938" y="-3526"/>
                    <a:pt x="6222" y="1503"/>
                  </a:cubicBezTo>
                  <a:close/>
                </a:path>
              </a:pathLst>
            </a:custGeom>
            <a:solidFill>
              <a:srgbClr val="000000"/>
            </a:solidFill>
            <a:ln w="2286" cap="flat">
              <a:noFill/>
              <a:prstDash val="solid"/>
              <a:miter/>
            </a:ln>
          </p:spPr>
          <p:txBody>
            <a:bodyPr rtlCol="0" anchor="ctr"/>
            <a:lstStyle/>
            <a:p>
              <a:endParaRPr lang="en-US"/>
            </a:p>
          </p:txBody>
        </p:sp>
        <p:sp>
          <p:nvSpPr>
            <p:cNvPr id="50" name="Freeform 189">
              <a:extLst>
                <a:ext uri="{FF2B5EF4-FFF2-40B4-BE49-F238E27FC236}">
                  <a16:creationId xmlns:a16="http://schemas.microsoft.com/office/drawing/2014/main" id="{47DE8A70-9CA0-0670-DBC4-3D63A871BAC7}"/>
                </a:ext>
              </a:extLst>
            </p:cNvPr>
            <p:cNvSpPr/>
            <p:nvPr/>
          </p:nvSpPr>
          <p:spPr>
            <a:xfrm>
              <a:off x="4179166" y="3558159"/>
              <a:ext cx="37187" cy="46637"/>
            </a:xfrm>
            <a:custGeom>
              <a:avLst/>
              <a:gdLst>
                <a:gd name="connsiteX0" fmla="*/ 10210 w 37187"/>
                <a:gd name="connsiteY0" fmla="*/ 45491 h 46637"/>
                <a:gd name="connsiteX1" fmla="*/ 37184 w 37187"/>
                <a:gd name="connsiteY1" fmla="*/ 0 h 46637"/>
                <a:gd name="connsiteX2" fmla="*/ 1751 w 37187"/>
                <a:gd name="connsiteY2" fmla="*/ 37490 h 46637"/>
                <a:gd name="connsiteX3" fmla="*/ 2209 w 37187"/>
                <a:gd name="connsiteY3" fmla="*/ 44806 h 46637"/>
                <a:gd name="connsiteX4" fmla="*/ 10210 w 37187"/>
                <a:gd name="connsiteY4" fmla="*/ 45491 h 466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7187" h="46637">
                  <a:moveTo>
                    <a:pt x="10210" y="45491"/>
                  </a:moveTo>
                  <a:cubicBezTo>
                    <a:pt x="25754" y="34519"/>
                    <a:pt x="37413" y="20803"/>
                    <a:pt x="37184" y="0"/>
                  </a:cubicBezTo>
                  <a:cubicBezTo>
                    <a:pt x="23697" y="11659"/>
                    <a:pt x="16153" y="27432"/>
                    <a:pt x="1751" y="37490"/>
                  </a:cubicBezTo>
                  <a:cubicBezTo>
                    <a:pt x="-763" y="39319"/>
                    <a:pt x="-535" y="42748"/>
                    <a:pt x="2209" y="44806"/>
                  </a:cubicBezTo>
                  <a:cubicBezTo>
                    <a:pt x="4723" y="46863"/>
                    <a:pt x="7695" y="47320"/>
                    <a:pt x="10210" y="45491"/>
                  </a:cubicBezTo>
                  <a:close/>
                </a:path>
              </a:pathLst>
            </a:custGeom>
            <a:solidFill>
              <a:srgbClr val="000000"/>
            </a:solidFill>
            <a:ln w="2286" cap="flat">
              <a:noFill/>
              <a:prstDash val="solid"/>
              <a:miter/>
            </a:ln>
          </p:spPr>
          <p:txBody>
            <a:bodyPr rtlCol="0" anchor="ctr"/>
            <a:lstStyle/>
            <a:p>
              <a:endParaRPr lang="en-US"/>
            </a:p>
          </p:txBody>
        </p:sp>
      </p:grpSp>
      <p:pic>
        <p:nvPicPr>
          <p:cNvPr id="5" name="Picture 4" descr="SDG wheel">
            <a:extLst>
              <a:ext uri="{FF2B5EF4-FFF2-40B4-BE49-F238E27FC236}">
                <a16:creationId xmlns:a16="http://schemas.microsoft.com/office/drawing/2014/main" id="{F85A943D-FCB0-5C87-1C91-A9B0BAE68895}"/>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l="14600" r="15355"/>
          <a:stretch/>
        </p:blipFill>
        <p:spPr bwMode="auto">
          <a:xfrm>
            <a:off x="774706" y="3943023"/>
            <a:ext cx="1803648" cy="1717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988850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 Placeholder 1">
            <a:extLst>
              <a:ext uri="{FF2B5EF4-FFF2-40B4-BE49-F238E27FC236}">
                <a16:creationId xmlns:a16="http://schemas.microsoft.com/office/drawing/2014/main" id="{9763233F-2725-5A3D-9037-DA1CB1AD8913}"/>
              </a:ext>
            </a:extLst>
          </p:cNvPr>
          <p:cNvSpPr txBox="1">
            <a:spLocks/>
          </p:cNvSpPr>
          <p:nvPr/>
        </p:nvSpPr>
        <p:spPr>
          <a:xfrm>
            <a:off x="1943065" y="417447"/>
            <a:ext cx="175009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b="1" dirty="0">
                <a:solidFill>
                  <a:srgbClr val="FFC611"/>
                </a:solidFill>
              </a:rPr>
              <a:t>Sexual Orientation and Gender Identity </a:t>
            </a:r>
            <a:endParaRPr lang="en-GB" dirty="0">
              <a:solidFill>
                <a:srgbClr val="FFC611"/>
              </a:solidFill>
            </a:endParaRPr>
          </a:p>
        </p:txBody>
      </p:sp>
      <p:pic>
        <p:nvPicPr>
          <p:cNvPr id="52" name="Graphic 51" descr="Chevron arrows with solid fill">
            <a:extLst>
              <a:ext uri="{FF2B5EF4-FFF2-40B4-BE49-F238E27FC236}">
                <a16:creationId xmlns:a16="http://schemas.microsoft.com/office/drawing/2014/main" id="{7F90946B-3D9A-9E53-3339-106D3551CE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208202" y="1611327"/>
            <a:ext cx="476007" cy="476007"/>
          </a:xfrm>
          <a:prstGeom prst="rect">
            <a:avLst/>
          </a:prstGeom>
        </p:spPr>
      </p:pic>
      <p:sp>
        <p:nvSpPr>
          <p:cNvPr id="53" name="Text Placeholder 1">
            <a:extLst>
              <a:ext uri="{FF2B5EF4-FFF2-40B4-BE49-F238E27FC236}">
                <a16:creationId xmlns:a16="http://schemas.microsoft.com/office/drawing/2014/main" id="{D1E21B10-42D9-570B-7831-4758192F5957}"/>
              </a:ext>
            </a:extLst>
          </p:cNvPr>
          <p:cNvSpPr txBox="1">
            <a:spLocks/>
          </p:cNvSpPr>
          <p:nvPr/>
        </p:nvSpPr>
        <p:spPr>
          <a:xfrm>
            <a:off x="3857625" y="478685"/>
            <a:ext cx="7800975"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FFC611"/>
                </a:solidFill>
                <a:latin typeface="Calibri" panose="020F0502020204030204" pitchFamily="34" charset="0"/>
                <a:cs typeface="Calibri" panose="020F0502020204030204" pitchFamily="34" charset="0"/>
              </a:rPr>
              <a:t>Definition: </a:t>
            </a:r>
            <a:r>
              <a:rPr lang="en-US" sz="2200" b="1" kern="100" dirty="0">
                <a:latin typeface="Calibri" panose="020F0502020204030204" pitchFamily="34" charset="0"/>
                <a:cs typeface="Calibri" panose="020F0502020204030204" pitchFamily="34" charset="0"/>
              </a:rPr>
              <a:t>"Sexual orientation" refers to an individual's romantic or sexual attraction to others, while "gender identity" is one's internal sense of their own gender. </a:t>
            </a:r>
          </a:p>
          <a:p>
            <a:pPr marL="0" indent="0">
              <a:lnSpc>
                <a:spcPct val="100000"/>
              </a:lnSpc>
              <a:spcBef>
                <a:spcPts val="0"/>
              </a:spcBef>
              <a:spcAft>
                <a:spcPts val="600"/>
              </a:spcAft>
            </a:pPr>
            <a:r>
              <a:rPr lang="en-US" sz="2200" b="1" kern="100" dirty="0">
                <a:solidFill>
                  <a:srgbClr val="FFC611"/>
                </a:solidFill>
                <a:latin typeface="Calibri" panose="020F0502020204030204" pitchFamily="34" charset="0"/>
                <a:cs typeface="Calibri" panose="020F0502020204030204" pitchFamily="34" charset="0"/>
              </a:rPr>
              <a:t>Goal: </a:t>
            </a:r>
            <a:r>
              <a:rPr lang="en-US" sz="2200" kern="100" dirty="0">
                <a:latin typeface="Calibri" panose="020F0502020204030204" pitchFamily="34" charset="0"/>
                <a:cs typeface="Calibri" panose="020F0502020204030204" pitchFamily="34" charset="0"/>
              </a:rPr>
              <a:t>Create an inclusive workplace by acknowledging and respecting the diverse sexual orientations and gender identities of employees, ensuring they feel valued and supported. </a:t>
            </a:r>
            <a:r>
              <a:rPr lang="en-IE" sz="2200" kern="100" dirty="0">
                <a:effectLst/>
                <a:latin typeface="Calibri" panose="020F0502020204030204" pitchFamily="34" charset="0"/>
                <a:ea typeface="Aptos" panose="020B0004020202020204" pitchFamily="34" charset="0"/>
                <a:cs typeface="Calibri" panose="020F0502020204030204" pitchFamily="34" charset="0"/>
              </a:rPr>
              <a:t>Support employees regardless of their sexual orientation or gender identity, including lesbian, gay, bisexual, transgender, queer, intersex, and asexual (LGBTQIA+) individuals. </a:t>
            </a:r>
            <a:r>
              <a:rPr lang="en-US" sz="2200" kern="100" dirty="0">
                <a:latin typeface="Calibri" panose="020F0502020204030204" pitchFamily="34" charset="0"/>
                <a:cs typeface="Calibri" panose="020F0502020204030204" pitchFamily="34" charset="0"/>
              </a:rPr>
              <a:t>This may include implementing policies to prevent discrimination, providing education and training, and offering support resources for LGBTQ+ employees.</a:t>
            </a:r>
          </a:p>
          <a:p>
            <a:pPr marL="0" indent="0">
              <a:lnSpc>
                <a:spcPct val="100000"/>
              </a:lnSpc>
              <a:spcBef>
                <a:spcPts val="0"/>
              </a:spcBef>
              <a:spcAft>
                <a:spcPts val="600"/>
              </a:spcAft>
            </a:pPr>
            <a:r>
              <a:rPr lang="en-IE" sz="2200" b="1" kern="100" dirty="0">
                <a:solidFill>
                  <a:srgbClr val="FFC611"/>
                </a:solidFill>
                <a:effectLst/>
                <a:latin typeface="Calibri" panose="020F0502020204030204" pitchFamily="34" charset="0"/>
                <a:ea typeface="Aptos" panose="020B0004020202020204" pitchFamily="34" charset="0"/>
                <a:cs typeface="Calibri" panose="020F0502020204030204" pitchFamily="34" charset="0"/>
              </a:rPr>
              <a:t>Why: </a:t>
            </a:r>
            <a:r>
              <a:rPr lang="en-IE" sz="2200" kern="100" dirty="0">
                <a:effectLst/>
                <a:latin typeface="Calibri" panose="020F0502020204030204" pitchFamily="34" charset="0"/>
                <a:ea typeface="Aptos" panose="020B0004020202020204" pitchFamily="34" charset="0"/>
                <a:cs typeface="Calibri" panose="020F0502020204030204" pitchFamily="34" charset="0"/>
              </a:rPr>
              <a:t>The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EU Agency for Fundamental Rights reports that LGBTQIA</a:t>
            </a:r>
            <a:r>
              <a:rPr lang="en-IE" sz="2200" kern="100" dirty="0">
                <a:effectLst/>
                <a:latin typeface="Calibri" panose="020F0502020204030204" pitchFamily="34" charset="0"/>
                <a:ea typeface="Aptos" panose="020B0004020202020204" pitchFamily="34" charset="0"/>
                <a:cs typeface="Calibri" panose="020F0502020204030204" pitchFamily="34" charset="0"/>
              </a:rPr>
              <a:t>+ individuals face discrimination and harassment in various areas, including employment, in many EU countries.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Several EU countries</a:t>
            </a:r>
            <a:r>
              <a:rPr lang="en-IE" sz="2200" kern="100" dirty="0">
                <a:effectLst/>
                <a:latin typeface="Calibri" panose="020F0502020204030204" pitchFamily="34" charset="0"/>
                <a:ea typeface="Aptos" panose="020B0004020202020204" pitchFamily="34" charset="0"/>
                <a:cs typeface="Calibri" panose="020F0502020204030204" pitchFamily="34" charset="0"/>
              </a:rPr>
              <a:t> have enacted laws protecting against discrimination based on sexual orientation and gender identity.</a:t>
            </a:r>
            <a:endParaRPr lang="en-LB" sz="2200" kern="100" dirty="0">
              <a:effectLst/>
              <a:latin typeface="Calibri" panose="020F0502020204030204" pitchFamily="34" charset="0"/>
              <a:ea typeface="Aptos" panose="020B0004020202020204" pitchFamily="34" charset="0"/>
              <a:cs typeface="Calibri" panose="020F0502020204030204" pitchFamily="34" charset="0"/>
            </a:endParaRPr>
          </a:p>
          <a:p>
            <a:pPr marL="0" indent="0">
              <a:lnSpc>
                <a:spcPct val="100000"/>
              </a:lnSpc>
              <a:spcBef>
                <a:spcPts val="0"/>
              </a:spcBef>
              <a:spcAft>
                <a:spcPts val="600"/>
              </a:spcAft>
            </a:pPr>
            <a:r>
              <a:rPr lang="en-GB" sz="2200" dirty="0">
                <a:latin typeface="Calibri" panose="020F0502020204030204" pitchFamily="34" charset="0"/>
                <a:cs typeface="Calibri" panose="020F0502020204030204" pitchFamily="34" charset="0"/>
              </a:rPr>
              <a:t>. </a:t>
            </a:r>
          </a:p>
        </p:txBody>
      </p:sp>
      <p:sp>
        <p:nvSpPr>
          <p:cNvPr id="54" name="Round Diagonal Corner Rectangle 9">
            <a:extLst>
              <a:ext uri="{FF2B5EF4-FFF2-40B4-BE49-F238E27FC236}">
                <a16:creationId xmlns:a16="http://schemas.microsoft.com/office/drawing/2014/main" id="{67C6771F-44CE-E228-C1C7-AFC68985A0AB}"/>
              </a:ext>
            </a:extLst>
          </p:cNvPr>
          <p:cNvSpPr/>
          <p:nvPr/>
        </p:nvSpPr>
        <p:spPr>
          <a:xfrm rot="16200000">
            <a:off x="790114" y="558996"/>
            <a:ext cx="1105664" cy="1105664"/>
          </a:xfrm>
          <a:prstGeom prst="round2DiagRect">
            <a:avLst/>
          </a:prstGeom>
          <a:solidFill>
            <a:srgbClr val="FFC61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Text Placeholder 8">
            <a:extLst>
              <a:ext uri="{FF2B5EF4-FFF2-40B4-BE49-F238E27FC236}">
                <a16:creationId xmlns:a16="http://schemas.microsoft.com/office/drawing/2014/main" id="{B918D0F4-1B0C-F715-181B-A1A9ACAFFA95}"/>
              </a:ext>
            </a:extLst>
          </p:cNvPr>
          <p:cNvSpPr txBox="1">
            <a:spLocks/>
          </p:cNvSpPr>
          <p:nvPr/>
        </p:nvSpPr>
        <p:spPr>
          <a:xfrm>
            <a:off x="748072" y="537976"/>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05</a:t>
            </a:r>
          </a:p>
        </p:txBody>
      </p:sp>
      <p:grpSp>
        <p:nvGrpSpPr>
          <p:cNvPr id="56" name="Graphic 4">
            <a:extLst>
              <a:ext uri="{FF2B5EF4-FFF2-40B4-BE49-F238E27FC236}">
                <a16:creationId xmlns:a16="http://schemas.microsoft.com/office/drawing/2014/main" id="{3F4FA4B6-7082-BFFA-47F9-C8174CC1544C}"/>
              </a:ext>
            </a:extLst>
          </p:cNvPr>
          <p:cNvGrpSpPr/>
          <p:nvPr/>
        </p:nvGrpSpPr>
        <p:grpSpPr>
          <a:xfrm>
            <a:off x="1124828" y="2899259"/>
            <a:ext cx="1105665" cy="1425776"/>
            <a:chOff x="8370738" y="2267338"/>
            <a:chExt cx="802510" cy="1209126"/>
          </a:xfrm>
        </p:grpSpPr>
        <p:sp>
          <p:nvSpPr>
            <p:cNvPr id="57" name="Freeform 7">
              <a:extLst>
                <a:ext uri="{FF2B5EF4-FFF2-40B4-BE49-F238E27FC236}">
                  <a16:creationId xmlns:a16="http://schemas.microsoft.com/office/drawing/2014/main" id="{E291BCE6-D2A1-1F33-AF6E-E93347D2A475}"/>
                </a:ext>
              </a:extLst>
            </p:cNvPr>
            <p:cNvSpPr/>
            <p:nvPr/>
          </p:nvSpPr>
          <p:spPr>
            <a:xfrm>
              <a:off x="8647736" y="2362179"/>
              <a:ext cx="254328" cy="242957"/>
            </a:xfrm>
            <a:custGeom>
              <a:avLst/>
              <a:gdLst>
                <a:gd name="connsiteX0" fmla="*/ 12 w 254328"/>
                <a:gd name="connsiteY0" fmla="*/ 125751 h 242957"/>
                <a:gd name="connsiteX1" fmla="*/ 121931 w 254328"/>
                <a:gd name="connsiteY1" fmla="*/ 21 h 242957"/>
                <a:gd name="connsiteX2" fmla="*/ 254329 w 254328"/>
                <a:gd name="connsiteY2" fmla="*/ 113368 h 242957"/>
                <a:gd name="connsiteX3" fmla="*/ 123837 w 254328"/>
                <a:gd name="connsiteY3" fmla="*/ 242908 h 242957"/>
                <a:gd name="connsiteX4" fmla="*/ 12 w 254328"/>
                <a:gd name="connsiteY4" fmla="*/ 125751 h 2429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4328" h="242957">
                  <a:moveTo>
                    <a:pt x="12" y="125751"/>
                  </a:moveTo>
                  <a:cubicBezTo>
                    <a:pt x="-941" y="67649"/>
                    <a:pt x="57162" y="974"/>
                    <a:pt x="121931" y="21"/>
                  </a:cubicBezTo>
                  <a:cubicBezTo>
                    <a:pt x="179081" y="-932"/>
                    <a:pt x="251471" y="30501"/>
                    <a:pt x="254329" y="113368"/>
                  </a:cubicBezTo>
                  <a:cubicBezTo>
                    <a:pt x="254329" y="202903"/>
                    <a:pt x="185749" y="241003"/>
                    <a:pt x="123837" y="242908"/>
                  </a:cubicBezTo>
                  <a:cubicBezTo>
                    <a:pt x="60971" y="244813"/>
                    <a:pt x="964" y="190521"/>
                    <a:pt x="12" y="125751"/>
                  </a:cubicBezTo>
                  <a:close/>
                </a:path>
              </a:pathLst>
            </a:custGeom>
            <a:solidFill>
              <a:srgbClr val="FFFFFF"/>
            </a:solidFill>
            <a:ln w="9525" cap="flat">
              <a:noFill/>
              <a:prstDash val="solid"/>
              <a:miter/>
            </a:ln>
          </p:spPr>
          <p:txBody>
            <a:bodyPr rtlCol="0" anchor="ctr"/>
            <a:lstStyle/>
            <a:p>
              <a:endParaRPr lang="en-US"/>
            </a:p>
          </p:txBody>
        </p:sp>
        <p:sp>
          <p:nvSpPr>
            <p:cNvPr id="58" name="Freeform 8">
              <a:extLst>
                <a:ext uri="{FF2B5EF4-FFF2-40B4-BE49-F238E27FC236}">
                  <a16:creationId xmlns:a16="http://schemas.microsoft.com/office/drawing/2014/main" id="{9BC6142F-191E-C54B-53A7-581AD24B0B7E}"/>
                </a:ext>
              </a:extLst>
            </p:cNvPr>
            <p:cNvSpPr/>
            <p:nvPr/>
          </p:nvSpPr>
          <p:spPr>
            <a:xfrm>
              <a:off x="8428459" y="2283690"/>
              <a:ext cx="654380" cy="1173691"/>
            </a:xfrm>
            <a:custGeom>
              <a:avLst/>
              <a:gdLst>
                <a:gd name="connsiteX0" fmla="*/ 26883 w 654380"/>
                <a:gd name="connsiteY0" fmla="*/ 42314 h 1173691"/>
                <a:gd name="connsiteX1" fmla="*/ 75460 w 654380"/>
                <a:gd name="connsiteY1" fmla="*/ 404 h 1173691"/>
                <a:gd name="connsiteX2" fmla="*/ 120228 w 654380"/>
                <a:gd name="connsiteY2" fmla="*/ 38504 h 1173691"/>
                <a:gd name="connsiteX3" fmla="*/ 110703 w 654380"/>
                <a:gd name="connsiteY3" fmla="*/ 128992 h 1173691"/>
                <a:gd name="connsiteX4" fmla="*/ 189760 w 654380"/>
                <a:gd name="connsiteY4" fmla="*/ 249959 h 1173691"/>
                <a:gd name="connsiteX5" fmla="*/ 356447 w 654380"/>
                <a:gd name="connsiteY5" fmla="*/ 347114 h 1173691"/>
                <a:gd name="connsiteX6" fmla="*/ 510753 w 654380"/>
                <a:gd name="connsiteY6" fmla="*/ 436649 h 1173691"/>
                <a:gd name="connsiteX7" fmla="*/ 556472 w 654380"/>
                <a:gd name="connsiteY7" fmla="*/ 474749 h 1173691"/>
                <a:gd name="connsiteX8" fmla="*/ 651722 w 654380"/>
                <a:gd name="connsiteY8" fmla="*/ 680490 h 1173691"/>
                <a:gd name="connsiteX9" fmla="*/ 595525 w 654380"/>
                <a:gd name="connsiteY9" fmla="*/ 742402 h 1173691"/>
                <a:gd name="connsiteX10" fmla="*/ 550758 w 654380"/>
                <a:gd name="connsiteY10" fmla="*/ 706207 h 1173691"/>
                <a:gd name="connsiteX11" fmla="*/ 496465 w 654380"/>
                <a:gd name="connsiteY11" fmla="*/ 572857 h 1173691"/>
                <a:gd name="connsiteX12" fmla="*/ 438363 w 654380"/>
                <a:gd name="connsiteY12" fmla="*/ 544282 h 1173691"/>
                <a:gd name="connsiteX13" fmla="*/ 405978 w 654380"/>
                <a:gd name="connsiteY13" fmla="*/ 590954 h 1173691"/>
                <a:gd name="connsiteX14" fmla="*/ 409788 w 654380"/>
                <a:gd name="connsiteY14" fmla="*/ 694777 h 1173691"/>
                <a:gd name="connsiteX15" fmla="*/ 463128 w 654380"/>
                <a:gd name="connsiteY15" fmla="*/ 910994 h 1173691"/>
                <a:gd name="connsiteX16" fmla="*/ 557425 w 654380"/>
                <a:gd name="connsiteY16" fmla="*/ 1050059 h 1173691"/>
                <a:gd name="connsiteX17" fmla="*/ 537422 w 654380"/>
                <a:gd name="connsiteY17" fmla="*/ 1098637 h 1173691"/>
                <a:gd name="connsiteX18" fmla="*/ 485035 w 654380"/>
                <a:gd name="connsiteY18" fmla="*/ 1093875 h 1173691"/>
                <a:gd name="connsiteX19" fmla="*/ 329778 w 654380"/>
                <a:gd name="connsiteY19" fmla="*/ 917662 h 1173691"/>
                <a:gd name="connsiteX20" fmla="*/ 303108 w 654380"/>
                <a:gd name="connsiteY20" fmla="*/ 809077 h 1173691"/>
                <a:gd name="connsiteX21" fmla="*/ 277390 w 654380"/>
                <a:gd name="connsiteY21" fmla="*/ 781454 h 1173691"/>
                <a:gd name="connsiteX22" fmla="*/ 250720 w 654380"/>
                <a:gd name="connsiteY22" fmla="*/ 807172 h 1173691"/>
                <a:gd name="connsiteX23" fmla="*/ 232622 w 654380"/>
                <a:gd name="connsiteY23" fmla="*/ 895754 h 1173691"/>
                <a:gd name="connsiteX24" fmla="*/ 241195 w 654380"/>
                <a:gd name="connsiteY24" fmla="*/ 1063394 h 1173691"/>
                <a:gd name="connsiteX25" fmla="*/ 241195 w 654380"/>
                <a:gd name="connsiteY25" fmla="*/ 1127212 h 1173691"/>
                <a:gd name="connsiteX26" fmla="*/ 195475 w 654380"/>
                <a:gd name="connsiteY26" fmla="*/ 1172932 h 1173691"/>
                <a:gd name="connsiteX27" fmla="*/ 143088 w 654380"/>
                <a:gd name="connsiteY27" fmla="*/ 1140547 h 1173691"/>
                <a:gd name="connsiteX28" fmla="*/ 120228 w 654380"/>
                <a:gd name="connsiteY28" fmla="*/ 890992 h 1173691"/>
                <a:gd name="connsiteX29" fmla="*/ 141183 w 654380"/>
                <a:gd name="connsiteY29" fmla="*/ 601432 h 1173691"/>
                <a:gd name="connsiteX30" fmla="*/ 114513 w 654380"/>
                <a:gd name="connsiteY30" fmla="*/ 412837 h 1173691"/>
                <a:gd name="connsiteX31" fmla="*/ 30692 w 654380"/>
                <a:gd name="connsiteY31" fmla="*/ 278534 h 1173691"/>
                <a:gd name="connsiteX32" fmla="*/ 2117 w 654380"/>
                <a:gd name="connsiteY32" fmla="*/ 167092 h 1173691"/>
                <a:gd name="connsiteX33" fmla="*/ 26883 w 654380"/>
                <a:gd name="connsiteY33" fmla="*/ 42314 h 11736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654380" h="1173691">
                  <a:moveTo>
                    <a:pt x="26883" y="42314"/>
                  </a:moveTo>
                  <a:cubicBezTo>
                    <a:pt x="30692" y="20407"/>
                    <a:pt x="48790" y="-3406"/>
                    <a:pt x="75460" y="404"/>
                  </a:cubicBezTo>
                  <a:cubicBezTo>
                    <a:pt x="100225" y="4214"/>
                    <a:pt x="119275" y="11834"/>
                    <a:pt x="120228" y="38504"/>
                  </a:cubicBezTo>
                  <a:cubicBezTo>
                    <a:pt x="120228" y="53744"/>
                    <a:pt x="115465" y="114704"/>
                    <a:pt x="110703" y="128992"/>
                  </a:cubicBezTo>
                  <a:cubicBezTo>
                    <a:pt x="101178" y="198524"/>
                    <a:pt x="137372" y="214717"/>
                    <a:pt x="189760" y="249959"/>
                  </a:cubicBezTo>
                  <a:cubicBezTo>
                    <a:pt x="229765" y="277582"/>
                    <a:pt x="243100" y="342352"/>
                    <a:pt x="356447" y="347114"/>
                  </a:cubicBezTo>
                  <a:cubicBezTo>
                    <a:pt x="356447" y="347114"/>
                    <a:pt x="434553" y="400454"/>
                    <a:pt x="510753" y="436649"/>
                  </a:cubicBezTo>
                  <a:cubicBezTo>
                    <a:pt x="528850" y="445222"/>
                    <a:pt x="545995" y="457604"/>
                    <a:pt x="556472" y="474749"/>
                  </a:cubicBezTo>
                  <a:cubicBezTo>
                    <a:pt x="596478" y="539519"/>
                    <a:pt x="630767" y="607147"/>
                    <a:pt x="651722" y="680490"/>
                  </a:cubicBezTo>
                  <a:cubicBezTo>
                    <a:pt x="663153" y="720494"/>
                    <a:pt x="636483" y="749069"/>
                    <a:pt x="595525" y="742402"/>
                  </a:cubicBezTo>
                  <a:cubicBezTo>
                    <a:pt x="574570" y="738592"/>
                    <a:pt x="559330" y="726209"/>
                    <a:pt x="550758" y="706207"/>
                  </a:cubicBezTo>
                  <a:cubicBezTo>
                    <a:pt x="532660" y="661440"/>
                    <a:pt x="514563" y="617624"/>
                    <a:pt x="496465" y="572857"/>
                  </a:cubicBezTo>
                  <a:cubicBezTo>
                    <a:pt x="485988" y="546187"/>
                    <a:pt x="461222" y="540472"/>
                    <a:pt x="438363" y="544282"/>
                  </a:cubicBezTo>
                  <a:cubicBezTo>
                    <a:pt x="414550" y="547139"/>
                    <a:pt x="404072" y="567142"/>
                    <a:pt x="405978" y="590954"/>
                  </a:cubicBezTo>
                  <a:cubicBezTo>
                    <a:pt x="407883" y="625244"/>
                    <a:pt x="404072" y="660487"/>
                    <a:pt x="409788" y="694777"/>
                  </a:cubicBezTo>
                  <a:cubicBezTo>
                    <a:pt x="422170" y="770977"/>
                    <a:pt x="412645" y="845272"/>
                    <a:pt x="463128" y="910994"/>
                  </a:cubicBezTo>
                  <a:cubicBezTo>
                    <a:pt x="481225" y="933854"/>
                    <a:pt x="553615" y="1027199"/>
                    <a:pt x="557425" y="1050059"/>
                  </a:cubicBezTo>
                  <a:cubicBezTo>
                    <a:pt x="561235" y="1073872"/>
                    <a:pt x="554567" y="1083397"/>
                    <a:pt x="537422" y="1098637"/>
                  </a:cubicBezTo>
                  <a:cubicBezTo>
                    <a:pt x="521230" y="1112925"/>
                    <a:pt x="499322" y="1103400"/>
                    <a:pt x="485035" y="1093875"/>
                  </a:cubicBezTo>
                  <a:cubicBezTo>
                    <a:pt x="402167" y="1038629"/>
                    <a:pt x="345970" y="967192"/>
                    <a:pt x="329778" y="917662"/>
                  </a:cubicBezTo>
                  <a:cubicBezTo>
                    <a:pt x="325967" y="895754"/>
                    <a:pt x="307870" y="830984"/>
                    <a:pt x="303108" y="809077"/>
                  </a:cubicBezTo>
                  <a:cubicBezTo>
                    <a:pt x="300250" y="795742"/>
                    <a:pt x="292630" y="782407"/>
                    <a:pt x="277390" y="781454"/>
                  </a:cubicBezTo>
                  <a:cubicBezTo>
                    <a:pt x="261197" y="780502"/>
                    <a:pt x="255483" y="793837"/>
                    <a:pt x="250720" y="807172"/>
                  </a:cubicBezTo>
                  <a:cubicBezTo>
                    <a:pt x="241195" y="835747"/>
                    <a:pt x="234528" y="865274"/>
                    <a:pt x="232622" y="895754"/>
                  </a:cubicBezTo>
                  <a:cubicBezTo>
                    <a:pt x="228813" y="951952"/>
                    <a:pt x="241195" y="1007197"/>
                    <a:pt x="241195" y="1063394"/>
                  </a:cubicBezTo>
                  <a:cubicBezTo>
                    <a:pt x="241195" y="1084350"/>
                    <a:pt x="242147" y="1106257"/>
                    <a:pt x="241195" y="1127212"/>
                  </a:cubicBezTo>
                  <a:cubicBezTo>
                    <a:pt x="239290" y="1155787"/>
                    <a:pt x="218335" y="1169122"/>
                    <a:pt x="195475" y="1172932"/>
                  </a:cubicBezTo>
                  <a:cubicBezTo>
                    <a:pt x="172615" y="1176742"/>
                    <a:pt x="151660" y="1166265"/>
                    <a:pt x="143088" y="1140547"/>
                  </a:cubicBezTo>
                  <a:cubicBezTo>
                    <a:pt x="122133" y="1073872"/>
                    <a:pt x="111655" y="961477"/>
                    <a:pt x="120228" y="890992"/>
                  </a:cubicBezTo>
                  <a:cubicBezTo>
                    <a:pt x="134515" y="780502"/>
                    <a:pt x="144040" y="660487"/>
                    <a:pt x="141183" y="601432"/>
                  </a:cubicBezTo>
                  <a:cubicBezTo>
                    <a:pt x="136420" y="550949"/>
                    <a:pt x="135467" y="462367"/>
                    <a:pt x="114513" y="412837"/>
                  </a:cubicBezTo>
                  <a:cubicBezTo>
                    <a:pt x="88795" y="351877"/>
                    <a:pt x="62125" y="336637"/>
                    <a:pt x="30692" y="278534"/>
                  </a:cubicBezTo>
                  <a:cubicBezTo>
                    <a:pt x="12595" y="246149"/>
                    <a:pt x="-6455" y="207097"/>
                    <a:pt x="2117" y="167092"/>
                  </a:cubicBezTo>
                  <a:cubicBezTo>
                    <a:pt x="13547" y="124229"/>
                    <a:pt x="18310" y="86129"/>
                    <a:pt x="26883" y="42314"/>
                  </a:cubicBezTo>
                  <a:close/>
                </a:path>
              </a:pathLst>
            </a:custGeom>
            <a:solidFill>
              <a:srgbClr val="FFFFFF"/>
            </a:solidFill>
            <a:ln w="9525" cap="flat">
              <a:noFill/>
              <a:prstDash val="solid"/>
              <a:miter/>
            </a:ln>
          </p:spPr>
          <p:txBody>
            <a:bodyPr rtlCol="0" anchor="ctr"/>
            <a:lstStyle/>
            <a:p>
              <a:endParaRPr lang="en-US"/>
            </a:p>
          </p:txBody>
        </p:sp>
        <p:sp>
          <p:nvSpPr>
            <p:cNvPr id="59" name="Freeform 9">
              <a:extLst>
                <a:ext uri="{FF2B5EF4-FFF2-40B4-BE49-F238E27FC236}">
                  <a16:creationId xmlns:a16="http://schemas.microsoft.com/office/drawing/2014/main" id="{57AFDE45-9671-8A1E-FFAC-682571BAA36C}"/>
                </a:ext>
              </a:extLst>
            </p:cNvPr>
            <p:cNvSpPr/>
            <p:nvPr/>
          </p:nvSpPr>
          <p:spPr>
            <a:xfrm>
              <a:off x="8412483" y="2267338"/>
              <a:ext cx="695920" cy="1209126"/>
            </a:xfrm>
            <a:custGeom>
              <a:avLst/>
              <a:gdLst>
                <a:gd name="connsiteX0" fmla="*/ 23809 w 695920"/>
                <a:gd name="connsiteY0" fmla="*/ 291077 h 1209126"/>
                <a:gd name="connsiteX1" fmla="*/ 110487 w 695920"/>
                <a:gd name="connsiteY1" fmla="*/ 426332 h 1209126"/>
                <a:gd name="connsiteX2" fmla="*/ 135252 w 695920"/>
                <a:gd name="connsiteY2" fmla="*/ 731131 h 1209126"/>
                <a:gd name="connsiteX3" fmla="*/ 115249 w 695920"/>
                <a:gd name="connsiteY3" fmla="*/ 975924 h 1209126"/>
                <a:gd name="connsiteX4" fmla="*/ 133347 w 695920"/>
                <a:gd name="connsiteY4" fmla="*/ 1138802 h 1209126"/>
                <a:gd name="connsiteX5" fmla="*/ 245742 w 695920"/>
                <a:gd name="connsiteY5" fmla="*/ 1197857 h 1209126"/>
                <a:gd name="connsiteX6" fmla="*/ 323847 w 695920"/>
                <a:gd name="connsiteY6" fmla="*/ 1203572 h 1209126"/>
                <a:gd name="connsiteX7" fmla="*/ 381949 w 695920"/>
                <a:gd name="connsiteY7" fmla="*/ 1198809 h 1209126"/>
                <a:gd name="connsiteX8" fmla="*/ 287652 w 695920"/>
                <a:gd name="connsiteY8" fmla="*/ 1185474 h 1209126"/>
                <a:gd name="connsiteX9" fmla="*/ 273364 w 695920"/>
                <a:gd name="connsiteY9" fmla="*/ 1170234 h 1209126"/>
                <a:gd name="connsiteX10" fmla="*/ 268602 w 695920"/>
                <a:gd name="connsiteY10" fmla="*/ 966399 h 1209126"/>
                <a:gd name="connsiteX11" fmla="*/ 281937 w 695920"/>
                <a:gd name="connsiteY11" fmla="*/ 843527 h 1209126"/>
                <a:gd name="connsiteX12" fmla="*/ 293367 w 695920"/>
                <a:gd name="connsiteY12" fmla="*/ 828287 h 1209126"/>
                <a:gd name="connsiteX13" fmla="*/ 308607 w 695920"/>
                <a:gd name="connsiteY13" fmla="*/ 851147 h 1209126"/>
                <a:gd name="connsiteX14" fmla="*/ 333372 w 695920"/>
                <a:gd name="connsiteY14" fmla="*/ 955922 h 1209126"/>
                <a:gd name="connsiteX15" fmla="*/ 492439 w 695920"/>
                <a:gd name="connsiteY15" fmla="*/ 1133087 h 1209126"/>
                <a:gd name="connsiteX16" fmla="*/ 569592 w 695920"/>
                <a:gd name="connsiteY16" fmla="*/ 1135944 h 1209126"/>
                <a:gd name="connsiteX17" fmla="*/ 594357 w 695920"/>
                <a:gd name="connsiteY17" fmla="*/ 1061649 h 1209126"/>
                <a:gd name="connsiteX18" fmla="*/ 497202 w 695920"/>
                <a:gd name="connsiteY18" fmla="*/ 915917 h 1209126"/>
                <a:gd name="connsiteX19" fmla="*/ 446719 w 695920"/>
                <a:gd name="connsiteY19" fmla="*/ 711129 h 1209126"/>
                <a:gd name="connsiteX20" fmla="*/ 441004 w 695920"/>
                <a:gd name="connsiteY20" fmla="*/ 617784 h 1209126"/>
                <a:gd name="connsiteX21" fmla="*/ 461007 w 695920"/>
                <a:gd name="connsiteY21" fmla="*/ 584447 h 1209126"/>
                <a:gd name="connsiteX22" fmla="*/ 499107 w 695920"/>
                <a:gd name="connsiteY22" fmla="*/ 602544 h 1209126"/>
                <a:gd name="connsiteX23" fmla="*/ 537207 w 695920"/>
                <a:gd name="connsiteY23" fmla="*/ 695889 h 1209126"/>
                <a:gd name="connsiteX24" fmla="*/ 567687 w 695920"/>
                <a:gd name="connsiteY24" fmla="*/ 757802 h 1209126"/>
                <a:gd name="connsiteX25" fmla="*/ 669604 w 695920"/>
                <a:gd name="connsiteY25" fmla="*/ 773042 h 1209126"/>
                <a:gd name="connsiteX26" fmla="*/ 694369 w 695920"/>
                <a:gd name="connsiteY26" fmla="*/ 713987 h 1209126"/>
                <a:gd name="connsiteX27" fmla="*/ 589594 w 695920"/>
                <a:gd name="connsiteY27" fmla="*/ 482529 h 1209126"/>
                <a:gd name="connsiteX28" fmla="*/ 481962 w 695920"/>
                <a:gd name="connsiteY28" fmla="*/ 411092 h 1209126"/>
                <a:gd name="connsiteX29" fmla="*/ 390522 w 695920"/>
                <a:gd name="connsiteY29" fmla="*/ 354894 h 1209126"/>
                <a:gd name="connsiteX30" fmla="*/ 495297 w 695920"/>
                <a:gd name="connsiteY30" fmla="*/ 148202 h 1209126"/>
                <a:gd name="connsiteX31" fmla="*/ 326704 w 695920"/>
                <a:gd name="connsiteY31" fmla="*/ 79622 h 1209126"/>
                <a:gd name="connsiteX32" fmla="*/ 221929 w 695920"/>
                <a:gd name="connsiteY32" fmla="*/ 256787 h 1209126"/>
                <a:gd name="connsiteX33" fmla="*/ 145729 w 695920"/>
                <a:gd name="connsiteY33" fmla="*/ 194874 h 1209126"/>
                <a:gd name="connsiteX34" fmla="*/ 159064 w 695920"/>
                <a:gd name="connsiteY34" fmla="*/ 70097 h 1209126"/>
                <a:gd name="connsiteX35" fmla="*/ 99057 w 695920"/>
                <a:gd name="connsiteY35" fmla="*/ 564 h 1209126"/>
                <a:gd name="connsiteX36" fmla="*/ 28572 w 695920"/>
                <a:gd name="connsiteY36" fmla="*/ 53904 h 1209126"/>
                <a:gd name="connsiteX37" fmla="*/ 2854 w 695920"/>
                <a:gd name="connsiteY37" fmla="*/ 191064 h 1209126"/>
                <a:gd name="connsiteX38" fmla="*/ 23809 w 695920"/>
                <a:gd name="connsiteY38" fmla="*/ 291077 h 1209126"/>
                <a:gd name="connsiteX39" fmla="*/ 359089 w 695920"/>
                <a:gd name="connsiteY39" fmla="*/ 337749 h 1209126"/>
                <a:gd name="connsiteX40" fmla="*/ 235264 w 695920"/>
                <a:gd name="connsiteY40" fmla="*/ 220592 h 1209126"/>
                <a:gd name="connsiteX41" fmla="*/ 357184 w 695920"/>
                <a:gd name="connsiteY41" fmla="*/ 94862 h 1209126"/>
                <a:gd name="connsiteX42" fmla="*/ 489582 w 695920"/>
                <a:gd name="connsiteY42" fmla="*/ 208209 h 1209126"/>
                <a:gd name="connsiteX43" fmla="*/ 359089 w 695920"/>
                <a:gd name="connsiteY43" fmla="*/ 337749 h 1209126"/>
                <a:gd name="connsiteX44" fmla="*/ 19999 w 695920"/>
                <a:gd name="connsiteY44" fmla="*/ 184397 h 1209126"/>
                <a:gd name="connsiteX45" fmla="*/ 42859 w 695920"/>
                <a:gd name="connsiteY45" fmla="*/ 59619 h 1209126"/>
                <a:gd name="connsiteX46" fmla="*/ 91437 w 695920"/>
                <a:gd name="connsiteY46" fmla="*/ 17709 h 1209126"/>
                <a:gd name="connsiteX47" fmla="*/ 136204 w 695920"/>
                <a:gd name="connsiteY47" fmla="*/ 55809 h 1209126"/>
                <a:gd name="connsiteX48" fmla="*/ 126679 w 695920"/>
                <a:gd name="connsiteY48" fmla="*/ 146297 h 1209126"/>
                <a:gd name="connsiteX49" fmla="*/ 205737 w 695920"/>
                <a:gd name="connsiteY49" fmla="*/ 267264 h 1209126"/>
                <a:gd name="connsiteX50" fmla="*/ 372424 w 695920"/>
                <a:gd name="connsiteY50" fmla="*/ 364419 h 1209126"/>
                <a:gd name="connsiteX51" fmla="*/ 526729 w 695920"/>
                <a:gd name="connsiteY51" fmla="*/ 453954 h 1209126"/>
                <a:gd name="connsiteX52" fmla="*/ 572449 w 695920"/>
                <a:gd name="connsiteY52" fmla="*/ 492054 h 1209126"/>
                <a:gd name="connsiteX53" fmla="*/ 667699 w 695920"/>
                <a:gd name="connsiteY53" fmla="*/ 697794 h 1209126"/>
                <a:gd name="connsiteX54" fmla="*/ 611502 w 695920"/>
                <a:gd name="connsiteY54" fmla="*/ 759706 h 1209126"/>
                <a:gd name="connsiteX55" fmla="*/ 566734 w 695920"/>
                <a:gd name="connsiteY55" fmla="*/ 723512 h 1209126"/>
                <a:gd name="connsiteX56" fmla="*/ 512442 w 695920"/>
                <a:gd name="connsiteY56" fmla="*/ 590162 h 1209126"/>
                <a:gd name="connsiteX57" fmla="*/ 454339 w 695920"/>
                <a:gd name="connsiteY57" fmla="*/ 561587 h 1209126"/>
                <a:gd name="connsiteX58" fmla="*/ 421954 w 695920"/>
                <a:gd name="connsiteY58" fmla="*/ 608259 h 1209126"/>
                <a:gd name="connsiteX59" fmla="*/ 425764 w 695920"/>
                <a:gd name="connsiteY59" fmla="*/ 712081 h 1209126"/>
                <a:gd name="connsiteX60" fmla="*/ 479104 w 695920"/>
                <a:gd name="connsiteY60" fmla="*/ 928299 h 1209126"/>
                <a:gd name="connsiteX61" fmla="*/ 573402 w 695920"/>
                <a:gd name="connsiteY61" fmla="*/ 1067364 h 1209126"/>
                <a:gd name="connsiteX62" fmla="*/ 553399 w 695920"/>
                <a:gd name="connsiteY62" fmla="*/ 1115942 h 1209126"/>
                <a:gd name="connsiteX63" fmla="*/ 501012 w 695920"/>
                <a:gd name="connsiteY63" fmla="*/ 1111179 h 1209126"/>
                <a:gd name="connsiteX64" fmla="*/ 345754 w 695920"/>
                <a:gd name="connsiteY64" fmla="*/ 934967 h 1209126"/>
                <a:gd name="connsiteX65" fmla="*/ 319084 w 695920"/>
                <a:gd name="connsiteY65" fmla="*/ 826381 h 1209126"/>
                <a:gd name="connsiteX66" fmla="*/ 293367 w 695920"/>
                <a:gd name="connsiteY66" fmla="*/ 798759 h 1209126"/>
                <a:gd name="connsiteX67" fmla="*/ 266697 w 695920"/>
                <a:gd name="connsiteY67" fmla="*/ 824477 h 1209126"/>
                <a:gd name="connsiteX68" fmla="*/ 248599 w 695920"/>
                <a:gd name="connsiteY68" fmla="*/ 913059 h 1209126"/>
                <a:gd name="connsiteX69" fmla="*/ 257172 w 695920"/>
                <a:gd name="connsiteY69" fmla="*/ 1080699 h 1209126"/>
                <a:gd name="connsiteX70" fmla="*/ 257172 w 695920"/>
                <a:gd name="connsiteY70" fmla="*/ 1144517 h 1209126"/>
                <a:gd name="connsiteX71" fmla="*/ 211452 w 695920"/>
                <a:gd name="connsiteY71" fmla="*/ 1190237 h 1209126"/>
                <a:gd name="connsiteX72" fmla="*/ 159064 w 695920"/>
                <a:gd name="connsiteY72" fmla="*/ 1157852 h 1209126"/>
                <a:gd name="connsiteX73" fmla="*/ 136204 w 695920"/>
                <a:gd name="connsiteY73" fmla="*/ 908297 h 1209126"/>
                <a:gd name="connsiteX74" fmla="*/ 157159 w 695920"/>
                <a:gd name="connsiteY74" fmla="*/ 618737 h 1209126"/>
                <a:gd name="connsiteX75" fmla="*/ 130489 w 695920"/>
                <a:gd name="connsiteY75" fmla="*/ 430142 h 1209126"/>
                <a:gd name="connsiteX76" fmla="*/ 46669 w 695920"/>
                <a:gd name="connsiteY76" fmla="*/ 295839 h 1209126"/>
                <a:gd name="connsiteX77" fmla="*/ 19999 w 695920"/>
                <a:gd name="connsiteY77" fmla="*/ 184397 h 12091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Lst>
              <a:rect l="l" t="t" r="r" b="b"/>
              <a:pathLst>
                <a:path w="695920" h="1209126">
                  <a:moveTo>
                    <a:pt x="23809" y="291077"/>
                  </a:moveTo>
                  <a:cubicBezTo>
                    <a:pt x="58099" y="354894"/>
                    <a:pt x="95247" y="391089"/>
                    <a:pt x="110487" y="426332"/>
                  </a:cubicBezTo>
                  <a:cubicBezTo>
                    <a:pt x="145729" y="522534"/>
                    <a:pt x="137157" y="630167"/>
                    <a:pt x="135252" y="731131"/>
                  </a:cubicBezTo>
                  <a:cubicBezTo>
                    <a:pt x="133347" y="802569"/>
                    <a:pt x="116202" y="903534"/>
                    <a:pt x="115249" y="975924"/>
                  </a:cubicBezTo>
                  <a:cubicBezTo>
                    <a:pt x="114297" y="1031169"/>
                    <a:pt x="120964" y="1085462"/>
                    <a:pt x="133347" y="1138802"/>
                  </a:cubicBezTo>
                  <a:cubicBezTo>
                    <a:pt x="146682" y="1193094"/>
                    <a:pt x="180019" y="1228337"/>
                    <a:pt x="245742" y="1197857"/>
                  </a:cubicBezTo>
                  <a:cubicBezTo>
                    <a:pt x="272412" y="1187379"/>
                    <a:pt x="298129" y="1199762"/>
                    <a:pt x="323847" y="1203572"/>
                  </a:cubicBezTo>
                  <a:cubicBezTo>
                    <a:pt x="343849" y="1206429"/>
                    <a:pt x="362899" y="1215954"/>
                    <a:pt x="381949" y="1198809"/>
                  </a:cubicBezTo>
                  <a:cubicBezTo>
                    <a:pt x="351469" y="1189284"/>
                    <a:pt x="318132" y="1195952"/>
                    <a:pt x="287652" y="1185474"/>
                  </a:cubicBezTo>
                  <a:cubicBezTo>
                    <a:pt x="280032" y="1182617"/>
                    <a:pt x="270507" y="1186427"/>
                    <a:pt x="273364" y="1170234"/>
                  </a:cubicBezTo>
                  <a:cubicBezTo>
                    <a:pt x="285747" y="1102607"/>
                    <a:pt x="271459" y="1034027"/>
                    <a:pt x="268602" y="966399"/>
                  </a:cubicBezTo>
                  <a:cubicBezTo>
                    <a:pt x="267649" y="924489"/>
                    <a:pt x="269554" y="883531"/>
                    <a:pt x="281937" y="843527"/>
                  </a:cubicBezTo>
                  <a:cubicBezTo>
                    <a:pt x="283842" y="835906"/>
                    <a:pt x="283842" y="828287"/>
                    <a:pt x="293367" y="828287"/>
                  </a:cubicBezTo>
                  <a:cubicBezTo>
                    <a:pt x="302892" y="828287"/>
                    <a:pt x="306702" y="841622"/>
                    <a:pt x="308607" y="851147"/>
                  </a:cubicBezTo>
                  <a:cubicBezTo>
                    <a:pt x="311464" y="864481"/>
                    <a:pt x="331467" y="942587"/>
                    <a:pt x="333372" y="955922"/>
                  </a:cubicBezTo>
                  <a:cubicBezTo>
                    <a:pt x="340039" y="994974"/>
                    <a:pt x="409572" y="1067364"/>
                    <a:pt x="492439" y="1133087"/>
                  </a:cubicBezTo>
                  <a:cubicBezTo>
                    <a:pt x="512442" y="1149279"/>
                    <a:pt x="545779" y="1154994"/>
                    <a:pt x="569592" y="1135944"/>
                  </a:cubicBezTo>
                  <a:cubicBezTo>
                    <a:pt x="593404" y="1116894"/>
                    <a:pt x="600072" y="1094034"/>
                    <a:pt x="594357" y="1061649"/>
                  </a:cubicBezTo>
                  <a:cubicBezTo>
                    <a:pt x="589594" y="1036884"/>
                    <a:pt x="518157" y="943539"/>
                    <a:pt x="497202" y="915917"/>
                  </a:cubicBezTo>
                  <a:cubicBezTo>
                    <a:pt x="451482" y="854956"/>
                    <a:pt x="456244" y="780662"/>
                    <a:pt x="446719" y="711129"/>
                  </a:cubicBezTo>
                  <a:cubicBezTo>
                    <a:pt x="441957" y="680649"/>
                    <a:pt x="443862" y="648264"/>
                    <a:pt x="441004" y="617784"/>
                  </a:cubicBezTo>
                  <a:cubicBezTo>
                    <a:pt x="439099" y="600639"/>
                    <a:pt x="444814" y="589209"/>
                    <a:pt x="461007" y="584447"/>
                  </a:cubicBezTo>
                  <a:cubicBezTo>
                    <a:pt x="478152" y="579684"/>
                    <a:pt x="492439" y="586352"/>
                    <a:pt x="499107" y="602544"/>
                  </a:cubicBezTo>
                  <a:cubicBezTo>
                    <a:pt x="512442" y="633024"/>
                    <a:pt x="524824" y="664456"/>
                    <a:pt x="537207" y="695889"/>
                  </a:cubicBezTo>
                  <a:cubicBezTo>
                    <a:pt x="544827" y="715892"/>
                    <a:pt x="553399" y="741609"/>
                    <a:pt x="567687" y="757802"/>
                  </a:cubicBezTo>
                  <a:cubicBezTo>
                    <a:pt x="597215" y="791139"/>
                    <a:pt x="632457" y="796854"/>
                    <a:pt x="669604" y="773042"/>
                  </a:cubicBezTo>
                  <a:cubicBezTo>
                    <a:pt x="689607" y="760659"/>
                    <a:pt x="700084" y="735894"/>
                    <a:pt x="694369" y="713987"/>
                  </a:cubicBezTo>
                  <a:cubicBezTo>
                    <a:pt x="671509" y="631119"/>
                    <a:pt x="632457" y="555872"/>
                    <a:pt x="589594" y="482529"/>
                  </a:cubicBezTo>
                  <a:cubicBezTo>
                    <a:pt x="567687" y="444429"/>
                    <a:pt x="521014" y="430142"/>
                    <a:pt x="481962" y="411092"/>
                  </a:cubicBezTo>
                  <a:cubicBezTo>
                    <a:pt x="449577" y="394899"/>
                    <a:pt x="423859" y="374897"/>
                    <a:pt x="390522" y="354894"/>
                  </a:cubicBezTo>
                  <a:cubicBezTo>
                    <a:pt x="481009" y="345369"/>
                    <a:pt x="544827" y="252977"/>
                    <a:pt x="495297" y="148202"/>
                  </a:cubicBezTo>
                  <a:cubicBezTo>
                    <a:pt x="468627" y="92957"/>
                    <a:pt x="383854" y="64382"/>
                    <a:pt x="326704" y="79622"/>
                  </a:cubicBezTo>
                  <a:cubicBezTo>
                    <a:pt x="252409" y="99624"/>
                    <a:pt x="203832" y="168204"/>
                    <a:pt x="221929" y="256787"/>
                  </a:cubicBezTo>
                  <a:cubicBezTo>
                    <a:pt x="189544" y="236784"/>
                    <a:pt x="167637" y="222497"/>
                    <a:pt x="145729" y="194874"/>
                  </a:cubicBezTo>
                  <a:cubicBezTo>
                    <a:pt x="138109" y="185349"/>
                    <a:pt x="157159" y="97719"/>
                    <a:pt x="159064" y="70097"/>
                  </a:cubicBezTo>
                  <a:cubicBezTo>
                    <a:pt x="160969" y="31997"/>
                    <a:pt x="134299" y="4374"/>
                    <a:pt x="99057" y="564"/>
                  </a:cubicBezTo>
                  <a:cubicBezTo>
                    <a:pt x="66672" y="-3246"/>
                    <a:pt x="38097" y="11994"/>
                    <a:pt x="28572" y="53904"/>
                  </a:cubicBezTo>
                  <a:cubicBezTo>
                    <a:pt x="24762" y="70097"/>
                    <a:pt x="10474" y="164394"/>
                    <a:pt x="2854" y="191064"/>
                  </a:cubicBezTo>
                  <a:cubicBezTo>
                    <a:pt x="-6671" y="221544"/>
                    <a:pt x="9522" y="264407"/>
                    <a:pt x="23809" y="291077"/>
                  </a:cubicBezTo>
                  <a:close/>
                  <a:moveTo>
                    <a:pt x="359089" y="337749"/>
                  </a:moveTo>
                  <a:cubicBezTo>
                    <a:pt x="297177" y="339654"/>
                    <a:pt x="237169" y="285362"/>
                    <a:pt x="235264" y="220592"/>
                  </a:cubicBezTo>
                  <a:cubicBezTo>
                    <a:pt x="234312" y="162489"/>
                    <a:pt x="292414" y="95814"/>
                    <a:pt x="357184" y="94862"/>
                  </a:cubicBezTo>
                  <a:cubicBezTo>
                    <a:pt x="414334" y="93909"/>
                    <a:pt x="486724" y="125342"/>
                    <a:pt x="489582" y="208209"/>
                  </a:cubicBezTo>
                  <a:cubicBezTo>
                    <a:pt x="489582" y="297744"/>
                    <a:pt x="421002" y="335844"/>
                    <a:pt x="359089" y="337749"/>
                  </a:cubicBezTo>
                  <a:close/>
                  <a:moveTo>
                    <a:pt x="19999" y="184397"/>
                  </a:moveTo>
                  <a:cubicBezTo>
                    <a:pt x="29524" y="140582"/>
                    <a:pt x="34287" y="103434"/>
                    <a:pt x="42859" y="59619"/>
                  </a:cubicBezTo>
                  <a:cubicBezTo>
                    <a:pt x="46669" y="37712"/>
                    <a:pt x="64767" y="13899"/>
                    <a:pt x="91437" y="17709"/>
                  </a:cubicBezTo>
                  <a:cubicBezTo>
                    <a:pt x="116202" y="21519"/>
                    <a:pt x="135252" y="29139"/>
                    <a:pt x="136204" y="55809"/>
                  </a:cubicBezTo>
                  <a:cubicBezTo>
                    <a:pt x="136204" y="71049"/>
                    <a:pt x="131442" y="132009"/>
                    <a:pt x="126679" y="146297"/>
                  </a:cubicBezTo>
                  <a:cubicBezTo>
                    <a:pt x="117154" y="215829"/>
                    <a:pt x="153349" y="232022"/>
                    <a:pt x="205737" y="267264"/>
                  </a:cubicBezTo>
                  <a:cubicBezTo>
                    <a:pt x="245742" y="294887"/>
                    <a:pt x="259077" y="359657"/>
                    <a:pt x="372424" y="364419"/>
                  </a:cubicBezTo>
                  <a:cubicBezTo>
                    <a:pt x="372424" y="364419"/>
                    <a:pt x="450529" y="417759"/>
                    <a:pt x="526729" y="453954"/>
                  </a:cubicBezTo>
                  <a:cubicBezTo>
                    <a:pt x="544827" y="462527"/>
                    <a:pt x="561972" y="474909"/>
                    <a:pt x="572449" y="492054"/>
                  </a:cubicBezTo>
                  <a:cubicBezTo>
                    <a:pt x="612454" y="556824"/>
                    <a:pt x="646744" y="624452"/>
                    <a:pt x="667699" y="697794"/>
                  </a:cubicBezTo>
                  <a:cubicBezTo>
                    <a:pt x="679129" y="737799"/>
                    <a:pt x="652459" y="766374"/>
                    <a:pt x="611502" y="759706"/>
                  </a:cubicBezTo>
                  <a:cubicBezTo>
                    <a:pt x="590547" y="755897"/>
                    <a:pt x="575307" y="743514"/>
                    <a:pt x="566734" y="723512"/>
                  </a:cubicBezTo>
                  <a:cubicBezTo>
                    <a:pt x="548637" y="678744"/>
                    <a:pt x="530540" y="634929"/>
                    <a:pt x="512442" y="590162"/>
                  </a:cubicBezTo>
                  <a:cubicBezTo>
                    <a:pt x="501964" y="563492"/>
                    <a:pt x="477199" y="557777"/>
                    <a:pt x="454339" y="561587"/>
                  </a:cubicBezTo>
                  <a:cubicBezTo>
                    <a:pt x="430527" y="564444"/>
                    <a:pt x="420049" y="584447"/>
                    <a:pt x="421954" y="608259"/>
                  </a:cubicBezTo>
                  <a:cubicBezTo>
                    <a:pt x="423859" y="642549"/>
                    <a:pt x="420049" y="677792"/>
                    <a:pt x="425764" y="712081"/>
                  </a:cubicBezTo>
                  <a:cubicBezTo>
                    <a:pt x="438147" y="788281"/>
                    <a:pt x="428622" y="862577"/>
                    <a:pt x="479104" y="928299"/>
                  </a:cubicBezTo>
                  <a:cubicBezTo>
                    <a:pt x="497202" y="951159"/>
                    <a:pt x="569592" y="1044504"/>
                    <a:pt x="573402" y="1067364"/>
                  </a:cubicBezTo>
                  <a:cubicBezTo>
                    <a:pt x="577212" y="1091177"/>
                    <a:pt x="570544" y="1100702"/>
                    <a:pt x="553399" y="1115942"/>
                  </a:cubicBezTo>
                  <a:cubicBezTo>
                    <a:pt x="537207" y="1130229"/>
                    <a:pt x="515299" y="1120704"/>
                    <a:pt x="501012" y="1111179"/>
                  </a:cubicBezTo>
                  <a:cubicBezTo>
                    <a:pt x="418144" y="1055934"/>
                    <a:pt x="361947" y="984497"/>
                    <a:pt x="345754" y="934967"/>
                  </a:cubicBezTo>
                  <a:cubicBezTo>
                    <a:pt x="341944" y="913059"/>
                    <a:pt x="323847" y="848289"/>
                    <a:pt x="319084" y="826381"/>
                  </a:cubicBezTo>
                  <a:cubicBezTo>
                    <a:pt x="316227" y="813047"/>
                    <a:pt x="308607" y="799712"/>
                    <a:pt x="293367" y="798759"/>
                  </a:cubicBezTo>
                  <a:cubicBezTo>
                    <a:pt x="277174" y="797806"/>
                    <a:pt x="271459" y="811142"/>
                    <a:pt x="266697" y="824477"/>
                  </a:cubicBezTo>
                  <a:cubicBezTo>
                    <a:pt x="257172" y="853052"/>
                    <a:pt x="250504" y="882579"/>
                    <a:pt x="248599" y="913059"/>
                  </a:cubicBezTo>
                  <a:cubicBezTo>
                    <a:pt x="244789" y="969256"/>
                    <a:pt x="257172" y="1024502"/>
                    <a:pt x="257172" y="1080699"/>
                  </a:cubicBezTo>
                  <a:cubicBezTo>
                    <a:pt x="257172" y="1101654"/>
                    <a:pt x="258124" y="1123562"/>
                    <a:pt x="257172" y="1144517"/>
                  </a:cubicBezTo>
                  <a:cubicBezTo>
                    <a:pt x="255267" y="1173092"/>
                    <a:pt x="234312" y="1186427"/>
                    <a:pt x="211452" y="1190237"/>
                  </a:cubicBezTo>
                  <a:cubicBezTo>
                    <a:pt x="188592" y="1194047"/>
                    <a:pt x="167637" y="1183569"/>
                    <a:pt x="159064" y="1157852"/>
                  </a:cubicBezTo>
                  <a:cubicBezTo>
                    <a:pt x="138109" y="1091177"/>
                    <a:pt x="127632" y="978781"/>
                    <a:pt x="136204" y="908297"/>
                  </a:cubicBezTo>
                  <a:cubicBezTo>
                    <a:pt x="150492" y="797806"/>
                    <a:pt x="160017" y="677792"/>
                    <a:pt x="157159" y="618737"/>
                  </a:cubicBezTo>
                  <a:cubicBezTo>
                    <a:pt x="152397" y="568254"/>
                    <a:pt x="151444" y="479672"/>
                    <a:pt x="130489" y="430142"/>
                  </a:cubicBezTo>
                  <a:cubicBezTo>
                    <a:pt x="104772" y="369182"/>
                    <a:pt x="78102" y="353942"/>
                    <a:pt x="46669" y="295839"/>
                  </a:cubicBezTo>
                  <a:cubicBezTo>
                    <a:pt x="30477" y="262502"/>
                    <a:pt x="11427" y="223449"/>
                    <a:pt x="19999" y="184397"/>
                  </a:cubicBezTo>
                  <a:close/>
                </a:path>
              </a:pathLst>
            </a:custGeom>
            <a:solidFill>
              <a:srgbClr val="000000"/>
            </a:solidFill>
            <a:ln w="9525" cap="flat">
              <a:noFill/>
              <a:prstDash val="solid"/>
              <a:miter/>
            </a:ln>
          </p:spPr>
          <p:txBody>
            <a:bodyPr rtlCol="0" anchor="ctr"/>
            <a:lstStyle/>
            <a:p>
              <a:endParaRPr lang="en-US"/>
            </a:p>
          </p:txBody>
        </p:sp>
        <p:sp>
          <p:nvSpPr>
            <p:cNvPr id="60" name="Freeform 10">
              <a:extLst>
                <a:ext uri="{FF2B5EF4-FFF2-40B4-BE49-F238E27FC236}">
                  <a16:creationId xmlns:a16="http://schemas.microsoft.com/office/drawing/2014/main" id="{3B674755-C5E5-BA84-504A-5F8A587F3037}"/>
                </a:ext>
              </a:extLst>
            </p:cNvPr>
            <p:cNvSpPr/>
            <p:nvPr/>
          </p:nvSpPr>
          <p:spPr>
            <a:xfrm>
              <a:off x="9088755" y="2951797"/>
              <a:ext cx="84493" cy="115252"/>
            </a:xfrm>
            <a:custGeom>
              <a:avLst/>
              <a:gdLst>
                <a:gd name="connsiteX0" fmla="*/ 60960 w 84493"/>
                <a:gd name="connsiteY0" fmla="*/ 70485 h 115252"/>
                <a:gd name="connsiteX1" fmla="*/ 68580 w 84493"/>
                <a:gd name="connsiteY1" fmla="*/ 0 h 115252"/>
                <a:gd name="connsiteX2" fmla="*/ 0 w 84493"/>
                <a:gd name="connsiteY2" fmla="*/ 115253 h 115252"/>
                <a:gd name="connsiteX3" fmla="*/ 60960 w 84493"/>
                <a:gd name="connsiteY3" fmla="*/ 70485 h 115252"/>
              </a:gdLst>
              <a:ahLst/>
              <a:cxnLst>
                <a:cxn ang="0">
                  <a:pos x="connsiteX0" y="connsiteY0"/>
                </a:cxn>
                <a:cxn ang="0">
                  <a:pos x="connsiteX1" y="connsiteY1"/>
                </a:cxn>
                <a:cxn ang="0">
                  <a:pos x="connsiteX2" y="connsiteY2"/>
                </a:cxn>
                <a:cxn ang="0">
                  <a:pos x="connsiteX3" y="connsiteY3"/>
                </a:cxn>
              </a:cxnLst>
              <a:rect l="l" t="t" r="r" b="b"/>
              <a:pathLst>
                <a:path w="84493" h="115252">
                  <a:moveTo>
                    <a:pt x="60960" y="70485"/>
                  </a:moveTo>
                  <a:cubicBezTo>
                    <a:pt x="72390" y="49530"/>
                    <a:pt x="57150" y="23813"/>
                    <a:pt x="68580" y="0"/>
                  </a:cubicBezTo>
                  <a:cubicBezTo>
                    <a:pt x="104775" y="57150"/>
                    <a:pt x="78105" y="105728"/>
                    <a:pt x="0" y="115253"/>
                  </a:cubicBezTo>
                  <a:cubicBezTo>
                    <a:pt x="29527" y="103822"/>
                    <a:pt x="49530" y="91440"/>
                    <a:pt x="60960" y="70485"/>
                  </a:cubicBezTo>
                  <a:close/>
                </a:path>
              </a:pathLst>
            </a:custGeom>
            <a:solidFill>
              <a:srgbClr val="000000"/>
            </a:solidFill>
            <a:ln w="9525" cap="flat">
              <a:noFill/>
              <a:prstDash val="solid"/>
              <a:miter/>
            </a:ln>
          </p:spPr>
          <p:txBody>
            <a:bodyPr rtlCol="0" anchor="ctr"/>
            <a:lstStyle/>
            <a:p>
              <a:endParaRPr lang="en-US"/>
            </a:p>
          </p:txBody>
        </p:sp>
        <p:sp>
          <p:nvSpPr>
            <p:cNvPr id="61" name="Freeform 11">
              <a:extLst>
                <a:ext uri="{FF2B5EF4-FFF2-40B4-BE49-F238E27FC236}">
                  <a16:creationId xmlns:a16="http://schemas.microsoft.com/office/drawing/2014/main" id="{E42598E9-C0A7-8CC2-7068-4BFF1F9C978F}"/>
                </a:ext>
              </a:extLst>
            </p:cNvPr>
            <p:cNvSpPr/>
            <p:nvPr/>
          </p:nvSpPr>
          <p:spPr>
            <a:xfrm>
              <a:off x="8370738" y="2481262"/>
              <a:ext cx="48409" cy="112395"/>
            </a:xfrm>
            <a:custGeom>
              <a:avLst/>
              <a:gdLst>
                <a:gd name="connsiteX0" fmla="*/ 8404 w 48409"/>
                <a:gd name="connsiteY0" fmla="*/ 0 h 112395"/>
                <a:gd name="connsiteX1" fmla="*/ 48410 w 48409"/>
                <a:gd name="connsiteY1" fmla="*/ 112395 h 112395"/>
                <a:gd name="connsiteX2" fmla="*/ 8404 w 48409"/>
                <a:gd name="connsiteY2" fmla="*/ 0 h 112395"/>
              </a:gdLst>
              <a:ahLst/>
              <a:cxnLst>
                <a:cxn ang="0">
                  <a:pos x="connsiteX0" y="connsiteY0"/>
                </a:cxn>
                <a:cxn ang="0">
                  <a:pos x="connsiteX1" y="connsiteY1"/>
                </a:cxn>
                <a:cxn ang="0">
                  <a:pos x="connsiteX2" y="connsiteY2"/>
                </a:cxn>
              </a:cxnLst>
              <a:rect l="l" t="t" r="r" b="b"/>
              <a:pathLst>
                <a:path w="48409" h="112395">
                  <a:moveTo>
                    <a:pt x="8404" y="0"/>
                  </a:moveTo>
                  <a:cubicBezTo>
                    <a:pt x="7452" y="42863"/>
                    <a:pt x="30312" y="77153"/>
                    <a:pt x="48410" y="112395"/>
                  </a:cubicBezTo>
                  <a:cubicBezTo>
                    <a:pt x="2689" y="70485"/>
                    <a:pt x="-10646" y="33338"/>
                    <a:pt x="8404" y="0"/>
                  </a:cubicBezTo>
                  <a:close/>
                </a:path>
              </a:pathLst>
            </a:custGeom>
            <a:solidFill>
              <a:srgbClr val="000000"/>
            </a:solidFill>
            <a:ln w="9525" cap="flat">
              <a:noFill/>
              <a:prstDash val="solid"/>
              <a:miter/>
            </a:ln>
          </p:spPr>
          <p:txBody>
            <a:bodyPr rtlCol="0" anchor="ctr"/>
            <a:lstStyle/>
            <a:p>
              <a:endParaRPr lang="en-US"/>
            </a:p>
          </p:txBody>
        </p:sp>
        <p:sp>
          <p:nvSpPr>
            <p:cNvPr id="62" name="Freeform 12">
              <a:extLst>
                <a:ext uri="{FF2B5EF4-FFF2-40B4-BE49-F238E27FC236}">
                  <a16:creationId xmlns:a16="http://schemas.microsoft.com/office/drawing/2014/main" id="{5692B6F8-1910-60E1-48F0-C73DF77379F2}"/>
                </a:ext>
              </a:extLst>
            </p:cNvPr>
            <p:cNvSpPr/>
            <p:nvPr/>
          </p:nvSpPr>
          <p:spPr>
            <a:xfrm>
              <a:off x="8468677" y="3452812"/>
              <a:ext cx="86677" cy="17966"/>
            </a:xfrm>
            <a:custGeom>
              <a:avLst/>
              <a:gdLst>
                <a:gd name="connsiteX0" fmla="*/ 72390 w 86677"/>
                <a:gd name="connsiteY0" fmla="*/ 0 h 17966"/>
                <a:gd name="connsiteX1" fmla="*/ 86678 w 86677"/>
                <a:gd name="connsiteY1" fmla="*/ 10478 h 17966"/>
                <a:gd name="connsiteX2" fmla="*/ 72390 w 86677"/>
                <a:gd name="connsiteY2" fmla="*/ 17145 h 17966"/>
                <a:gd name="connsiteX3" fmla="*/ 953 w 86677"/>
                <a:gd name="connsiteY3" fmla="*/ 6668 h 17966"/>
                <a:gd name="connsiteX4" fmla="*/ 0 w 86677"/>
                <a:gd name="connsiteY4" fmla="*/ 0 h 17966"/>
                <a:gd name="connsiteX5" fmla="*/ 72390 w 86677"/>
                <a:gd name="connsiteY5" fmla="*/ 0 h 17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6677" h="17966">
                  <a:moveTo>
                    <a:pt x="72390" y="0"/>
                  </a:moveTo>
                  <a:cubicBezTo>
                    <a:pt x="79058" y="0"/>
                    <a:pt x="86678" y="1905"/>
                    <a:pt x="86678" y="10478"/>
                  </a:cubicBezTo>
                  <a:cubicBezTo>
                    <a:pt x="86678" y="20003"/>
                    <a:pt x="78105" y="18097"/>
                    <a:pt x="72390" y="17145"/>
                  </a:cubicBezTo>
                  <a:cubicBezTo>
                    <a:pt x="48578" y="13335"/>
                    <a:pt x="24765" y="10478"/>
                    <a:pt x="953" y="6668"/>
                  </a:cubicBezTo>
                  <a:cubicBezTo>
                    <a:pt x="953" y="4763"/>
                    <a:pt x="953" y="1905"/>
                    <a:pt x="0" y="0"/>
                  </a:cubicBezTo>
                  <a:cubicBezTo>
                    <a:pt x="23813" y="0"/>
                    <a:pt x="47625" y="0"/>
                    <a:pt x="72390" y="0"/>
                  </a:cubicBezTo>
                  <a:close/>
                </a:path>
              </a:pathLst>
            </a:custGeom>
            <a:solidFill>
              <a:srgbClr val="000000"/>
            </a:solidFill>
            <a:ln w="9525" cap="flat">
              <a:noFill/>
              <a:prstDash val="solid"/>
              <a:miter/>
            </a:ln>
          </p:spPr>
          <p:txBody>
            <a:bodyPr rtlCol="0" anchor="ctr"/>
            <a:lstStyle/>
            <a:p>
              <a:endParaRPr lang="en-US"/>
            </a:p>
          </p:txBody>
        </p:sp>
      </p:grpSp>
      <p:grpSp>
        <p:nvGrpSpPr>
          <p:cNvPr id="63" name="Graphic 4">
            <a:extLst>
              <a:ext uri="{FF2B5EF4-FFF2-40B4-BE49-F238E27FC236}">
                <a16:creationId xmlns:a16="http://schemas.microsoft.com/office/drawing/2014/main" id="{2746C9DE-B50F-CFF4-5AAE-68FCCF8868CB}"/>
              </a:ext>
            </a:extLst>
          </p:cNvPr>
          <p:cNvGrpSpPr/>
          <p:nvPr/>
        </p:nvGrpSpPr>
        <p:grpSpPr>
          <a:xfrm>
            <a:off x="878349" y="1924196"/>
            <a:ext cx="1185798" cy="2194748"/>
            <a:chOff x="8124259" y="1236345"/>
            <a:chExt cx="860672" cy="1861250"/>
          </a:xfrm>
        </p:grpSpPr>
        <p:sp>
          <p:nvSpPr>
            <p:cNvPr id="64" name="Freeform 14">
              <a:extLst>
                <a:ext uri="{FF2B5EF4-FFF2-40B4-BE49-F238E27FC236}">
                  <a16:creationId xmlns:a16="http://schemas.microsoft.com/office/drawing/2014/main" id="{74E28CA2-5D5E-5566-F266-2F28711494CA}"/>
                </a:ext>
              </a:extLst>
            </p:cNvPr>
            <p:cNvSpPr/>
            <p:nvPr/>
          </p:nvSpPr>
          <p:spPr>
            <a:xfrm>
              <a:off x="8402002" y="1842134"/>
              <a:ext cx="8572" cy="7620"/>
            </a:xfrm>
            <a:custGeom>
              <a:avLst/>
              <a:gdLst>
                <a:gd name="connsiteX0" fmla="*/ 8573 w 8572"/>
                <a:gd name="connsiteY0" fmla="*/ 7620 h 7620"/>
                <a:gd name="connsiteX1" fmla="*/ 0 w 8572"/>
                <a:gd name="connsiteY1" fmla="*/ 0 h 7620"/>
                <a:gd name="connsiteX2" fmla="*/ 8573 w 8572"/>
                <a:gd name="connsiteY2" fmla="*/ 7620 h 7620"/>
              </a:gdLst>
              <a:ahLst/>
              <a:cxnLst>
                <a:cxn ang="0">
                  <a:pos x="connsiteX0" y="connsiteY0"/>
                </a:cxn>
                <a:cxn ang="0">
                  <a:pos x="connsiteX1" y="connsiteY1"/>
                </a:cxn>
                <a:cxn ang="0">
                  <a:pos x="connsiteX2" y="connsiteY2"/>
                </a:cxn>
              </a:cxnLst>
              <a:rect l="l" t="t" r="r" b="b"/>
              <a:pathLst>
                <a:path w="8572" h="7620">
                  <a:moveTo>
                    <a:pt x="8573" y="7620"/>
                  </a:moveTo>
                  <a:cubicBezTo>
                    <a:pt x="5715" y="4763"/>
                    <a:pt x="2858" y="2858"/>
                    <a:pt x="0" y="0"/>
                  </a:cubicBezTo>
                  <a:cubicBezTo>
                    <a:pt x="2858" y="2858"/>
                    <a:pt x="5715" y="5715"/>
                    <a:pt x="8573" y="7620"/>
                  </a:cubicBezTo>
                  <a:close/>
                </a:path>
              </a:pathLst>
            </a:custGeom>
            <a:solidFill>
              <a:srgbClr val="FFFFFF"/>
            </a:solidFill>
            <a:ln w="9525" cap="flat">
              <a:noFill/>
              <a:prstDash val="solid"/>
              <a:miter/>
            </a:ln>
          </p:spPr>
          <p:txBody>
            <a:bodyPr rtlCol="0" anchor="ctr"/>
            <a:lstStyle/>
            <a:p>
              <a:endParaRPr lang="en-US"/>
            </a:p>
          </p:txBody>
        </p:sp>
        <p:sp>
          <p:nvSpPr>
            <p:cNvPr id="65" name="Freeform 15">
              <a:extLst>
                <a:ext uri="{FF2B5EF4-FFF2-40B4-BE49-F238E27FC236}">
                  <a16:creationId xmlns:a16="http://schemas.microsoft.com/office/drawing/2014/main" id="{3BB6E53A-C799-B50B-6C64-1FCF47332450}"/>
                </a:ext>
              </a:extLst>
            </p:cNvPr>
            <p:cNvSpPr/>
            <p:nvPr/>
          </p:nvSpPr>
          <p:spPr>
            <a:xfrm>
              <a:off x="8411527" y="1849754"/>
              <a:ext cx="30480" cy="20954"/>
            </a:xfrm>
            <a:custGeom>
              <a:avLst/>
              <a:gdLst>
                <a:gd name="connsiteX0" fmla="*/ 30480 w 30480"/>
                <a:gd name="connsiteY0" fmla="*/ 20955 h 20954"/>
                <a:gd name="connsiteX1" fmla="*/ 0 w 30480"/>
                <a:gd name="connsiteY1" fmla="*/ 0 h 20954"/>
                <a:gd name="connsiteX2" fmla="*/ 30480 w 30480"/>
                <a:gd name="connsiteY2" fmla="*/ 20955 h 20954"/>
              </a:gdLst>
              <a:ahLst/>
              <a:cxnLst>
                <a:cxn ang="0">
                  <a:pos x="connsiteX0" y="connsiteY0"/>
                </a:cxn>
                <a:cxn ang="0">
                  <a:pos x="connsiteX1" y="connsiteY1"/>
                </a:cxn>
                <a:cxn ang="0">
                  <a:pos x="connsiteX2" y="connsiteY2"/>
                </a:cxn>
              </a:cxnLst>
              <a:rect l="l" t="t" r="r" b="b"/>
              <a:pathLst>
                <a:path w="30480" h="20954">
                  <a:moveTo>
                    <a:pt x="30480" y="20955"/>
                  </a:moveTo>
                  <a:cubicBezTo>
                    <a:pt x="20003" y="14288"/>
                    <a:pt x="9525" y="7620"/>
                    <a:pt x="0" y="0"/>
                  </a:cubicBezTo>
                  <a:cubicBezTo>
                    <a:pt x="9525" y="8573"/>
                    <a:pt x="19050" y="15240"/>
                    <a:pt x="30480" y="20955"/>
                  </a:cubicBezTo>
                  <a:close/>
                </a:path>
              </a:pathLst>
            </a:custGeom>
            <a:solidFill>
              <a:srgbClr val="FFFFFF"/>
            </a:solidFill>
            <a:ln w="9525" cap="flat">
              <a:noFill/>
              <a:prstDash val="solid"/>
              <a:miter/>
            </a:ln>
          </p:spPr>
          <p:txBody>
            <a:bodyPr rtlCol="0" anchor="ctr"/>
            <a:lstStyle/>
            <a:p>
              <a:endParaRPr lang="en-US"/>
            </a:p>
          </p:txBody>
        </p:sp>
        <p:sp>
          <p:nvSpPr>
            <p:cNvPr id="66" name="Freeform 16">
              <a:extLst>
                <a:ext uri="{FF2B5EF4-FFF2-40B4-BE49-F238E27FC236}">
                  <a16:creationId xmlns:a16="http://schemas.microsoft.com/office/drawing/2014/main" id="{6FC4F0B2-27F6-F7FA-B954-39C282380FC0}"/>
                </a:ext>
              </a:extLst>
            </p:cNvPr>
            <p:cNvSpPr/>
            <p:nvPr/>
          </p:nvSpPr>
          <p:spPr>
            <a:xfrm>
              <a:off x="8443912" y="1871662"/>
              <a:ext cx="8572" cy="4762"/>
            </a:xfrm>
            <a:custGeom>
              <a:avLst/>
              <a:gdLst>
                <a:gd name="connsiteX0" fmla="*/ 8573 w 8572"/>
                <a:gd name="connsiteY0" fmla="*/ 4763 h 4762"/>
                <a:gd name="connsiteX1" fmla="*/ 0 w 8572"/>
                <a:gd name="connsiteY1" fmla="*/ 0 h 4762"/>
                <a:gd name="connsiteX2" fmla="*/ 8573 w 8572"/>
                <a:gd name="connsiteY2" fmla="*/ 4763 h 4762"/>
              </a:gdLst>
              <a:ahLst/>
              <a:cxnLst>
                <a:cxn ang="0">
                  <a:pos x="connsiteX0" y="connsiteY0"/>
                </a:cxn>
                <a:cxn ang="0">
                  <a:pos x="connsiteX1" y="connsiteY1"/>
                </a:cxn>
                <a:cxn ang="0">
                  <a:pos x="connsiteX2" y="connsiteY2"/>
                </a:cxn>
              </a:cxnLst>
              <a:rect l="l" t="t" r="r" b="b"/>
              <a:pathLst>
                <a:path w="8572" h="4762">
                  <a:moveTo>
                    <a:pt x="8573" y="4763"/>
                  </a:moveTo>
                  <a:cubicBezTo>
                    <a:pt x="5715" y="2858"/>
                    <a:pt x="2857" y="1905"/>
                    <a:pt x="0" y="0"/>
                  </a:cubicBezTo>
                  <a:cubicBezTo>
                    <a:pt x="2857" y="1905"/>
                    <a:pt x="5715" y="3810"/>
                    <a:pt x="8573" y="4763"/>
                  </a:cubicBezTo>
                  <a:close/>
                </a:path>
              </a:pathLst>
            </a:custGeom>
            <a:solidFill>
              <a:srgbClr val="FFFFFF"/>
            </a:solidFill>
            <a:ln w="9525" cap="flat">
              <a:noFill/>
              <a:prstDash val="solid"/>
              <a:miter/>
            </a:ln>
          </p:spPr>
          <p:txBody>
            <a:bodyPr rtlCol="0" anchor="ctr"/>
            <a:lstStyle/>
            <a:p>
              <a:endParaRPr lang="en-US"/>
            </a:p>
          </p:txBody>
        </p:sp>
        <p:sp>
          <p:nvSpPr>
            <p:cNvPr id="67" name="Freeform 17">
              <a:extLst>
                <a:ext uri="{FF2B5EF4-FFF2-40B4-BE49-F238E27FC236}">
                  <a16:creationId xmlns:a16="http://schemas.microsoft.com/office/drawing/2014/main" id="{4C7EA662-BFCB-56F2-D618-F52224EBC070}"/>
                </a:ext>
              </a:extLst>
            </p:cNvPr>
            <p:cNvSpPr/>
            <p:nvPr/>
          </p:nvSpPr>
          <p:spPr>
            <a:xfrm>
              <a:off x="8761094" y="1662112"/>
              <a:ext cx="952" cy="23812"/>
            </a:xfrm>
            <a:custGeom>
              <a:avLst/>
              <a:gdLst>
                <a:gd name="connsiteX0" fmla="*/ 0 w 952"/>
                <a:gd name="connsiteY0" fmla="*/ 0 h 23812"/>
                <a:gd name="connsiteX1" fmla="*/ 953 w 952"/>
                <a:gd name="connsiteY1" fmla="*/ 23813 h 23812"/>
                <a:gd name="connsiteX2" fmla="*/ 0 w 952"/>
                <a:gd name="connsiteY2" fmla="*/ 0 h 23812"/>
              </a:gdLst>
              <a:ahLst/>
              <a:cxnLst>
                <a:cxn ang="0">
                  <a:pos x="connsiteX0" y="connsiteY0"/>
                </a:cxn>
                <a:cxn ang="0">
                  <a:pos x="connsiteX1" y="connsiteY1"/>
                </a:cxn>
                <a:cxn ang="0">
                  <a:pos x="connsiteX2" y="connsiteY2"/>
                </a:cxn>
              </a:cxnLst>
              <a:rect l="l" t="t" r="r" b="b"/>
              <a:pathLst>
                <a:path w="952" h="23812">
                  <a:moveTo>
                    <a:pt x="0" y="0"/>
                  </a:moveTo>
                  <a:cubicBezTo>
                    <a:pt x="953" y="7620"/>
                    <a:pt x="953" y="15240"/>
                    <a:pt x="953" y="23813"/>
                  </a:cubicBezTo>
                  <a:cubicBezTo>
                    <a:pt x="953" y="15240"/>
                    <a:pt x="0" y="7620"/>
                    <a:pt x="0" y="0"/>
                  </a:cubicBezTo>
                  <a:close/>
                </a:path>
              </a:pathLst>
            </a:custGeom>
            <a:solidFill>
              <a:srgbClr val="FFFFFF"/>
            </a:solidFill>
            <a:ln w="9525" cap="flat">
              <a:noFill/>
              <a:prstDash val="solid"/>
              <a:miter/>
            </a:ln>
          </p:spPr>
          <p:txBody>
            <a:bodyPr rtlCol="0" anchor="ctr"/>
            <a:lstStyle/>
            <a:p>
              <a:endParaRPr lang="en-US"/>
            </a:p>
          </p:txBody>
        </p:sp>
        <p:sp>
          <p:nvSpPr>
            <p:cNvPr id="68" name="Freeform 18">
              <a:extLst>
                <a:ext uri="{FF2B5EF4-FFF2-40B4-BE49-F238E27FC236}">
                  <a16:creationId xmlns:a16="http://schemas.microsoft.com/office/drawing/2014/main" id="{B531549F-D863-9001-71CE-17F5CE15CD1D}"/>
                </a:ext>
              </a:extLst>
            </p:cNvPr>
            <p:cNvSpPr/>
            <p:nvPr/>
          </p:nvSpPr>
          <p:spPr>
            <a:xfrm>
              <a:off x="8490585" y="1892617"/>
              <a:ext cx="8572" cy="2857"/>
            </a:xfrm>
            <a:custGeom>
              <a:avLst/>
              <a:gdLst>
                <a:gd name="connsiteX0" fmla="*/ 8572 w 8572"/>
                <a:gd name="connsiteY0" fmla="*/ 2858 h 2857"/>
                <a:gd name="connsiteX1" fmla="*/ 0 w 8572"/>
                <a:gd name="connsiteY1" fmla="*/ 0 h 2857"/>
                <a:gd name="connsiteX2" fmla="*/ 8572 w 8572"/>
                <a:gd name="connsiteY2" fmla="*/ 2858 h 2857"/>
              </a:gdLst>
              <a:ahLst/>
              <a:cxnLst>
                <a:cxn ang="0">
                  <a:pos x="connsiteX0" y="connsiteY0"/>
                </a:cxn>
                <a:cxn ang="0">
                  <a:pos x="connsiteX1" y="connsiteY1"/>
                </a:cxn>
                <a:cxn ang="0">
                  <a:pos x="connsiteX2" y="connsiteY2"/>
                </a:cxn>
              </a:cxnLst>
              <a:rect l="l" t="t" r="r" b="b"/>
              <a:pathLst>
                <a:path w="8572" h="2857">
                  <a:moveTo>
                    <a:pt x="8572" y="2858"/>
                  </a:moveTo>
                  <a:cubicBezTo>
                    <a:pt x="5715" y="1905"/>
                    <a:pt x="2857" y="953"/>
                    <a:pt x="0" y="0"/>
                  </a:cubicBezTo>
                  <a:cubicBezTo>
                    <a:pt x="2857" y="953"/>
                    <a:pt x="5715" y="1905"/>
                    <a:pt x="8572" y="2858"/>
                  </a:cubicBezTo>
                  <a:close/>
                </a:path>
              </a:pathLst>
            </a:custGeom>
            <a:solidFill>
              <a:srgbClr val="FFFFFF"/>
            </a:solidFill>
            <a:ln w="9525" cap="flat">
              <a:noFill/>
              <a:prstDash val="solid"/>
              <a:miter/>
            </a:ln>
          </p:spPr>
          <p:txBody>
            <a:bodyPr rtlCol="0" anchor="ctr"/>
            <a:lstStyle/>
            <a:p>
              <a:endParaRPr lang="en-US"/>
            </a:p>
          </p:txBody>
        </p:sp>
        <p:sp>
          <p:nvSpPr>
            <p:cNvPr id="69" name="Freeform 19">
              <a:extLst>
                <a:ext uri="{FF2B5EF4-FFF2-40B4-BE49-F238E27FC236}">
                  <a16:creationId xmlns:a16="http://schemas.microsoft.com/office/drawing/2014/main" id="{29F9FB56-2B51-49D7-445B-EF10BD346F59}"/>
                </a:ext>
              </a:extLst>
            </p:cNvPr>
            <p:cNvSpPr/>
            <p:nvPr/>
          </p:nvSpPr>
          <p:spPr>
            <a:xfrm>
              <a:off x="8454389" y="1878329"/>
              <a:ext cx="8572" cy="3810"/>
            </a:xfrm>
            <a:custGeom>
              <a:avLst/>
              <a:gdLst>
                <a:gd name="connsiteX0" fmla="*/ 8573 w 8572"/>
                <a:gd name="connsiteY0" fmla="*/ 3810 h 3810"/>
                <a:gd name="connsiteX1" fmla="*/ 0 w 8572"/>
                <a:gd name="connsiteY1" fmla="*/ 0 h 3810"/>
                <a:gd name="connsiteX2" fmla="*/ 8573 w 8572"/>
                <a:gd name="connsiteY2" fmla="*/ 3810 h 3810"/>
              </a:gdLst>
              <a:ahLst/>
              <a:cxnLst>
                <a:cxn ang="0">
                  <a:pos x="connsiteX0" y="connsiteY0"/>
                </a:cxn>
                <a:cxn ang="0">
                  <a:pos x="connsiteX1" y="connsiteY1"/>
                </a:cxn>
                <a:cxn ang="0">
                  <a:pos x="connsiteX2" y="connsiteY2"/>
                </a:cxn>
              </a:cxnLst>
              <a:rect l="l" t="t" r="r" b="b"/>
              <a:pathLst>
                <a:path w="8572" h="3810">
                  <a:moveTo>
                    <a:pt x="8573" y="3810"/>
                  </a:moveTo>
                  <a:cubicBezTo>
                    <a:pt x="5715" y="2858"/>
                    <a:pt x="2858" y="953"/>
                    <a:pt x="0" y="0"/>
                  </a:cubicBezTo>
                  <a:cubicBezTo>
                    <a:pt x="2858" y="953"/>
                    <a:pt x="5715" y="2858"/>
                    <a:pt x="8573" y="3810"/>
                  </a:cubicBezTo>
                  <a:close/>
                </a:path>
              </a:pathLst>
            </a:custGeom>
            <a:solidFill>
              <a:srgbClr val="FFFFFF"/>
            </a:solidFill>
            <a:ln w="9525" cap="flat">
              <a:noFill/>
              <a:prstDash val="solid"/>
              <a:miter/>
            </a:ln>
          </p:spPr>
          <p:txBody>
            <a:bodyPr rtlCol="0" anchor="ctr"/>
            <a:lstStyle/>
            <a:p>
              <a:endParaRPr lang="en-US"/>
            </a:p>
          </p:txBody>
        </p:sp>
        <p:sp>
          <p:nvSpPr>
            <p:cNvPr id="70" name="Freeform 20">
              <a:extLst>
                <a:ext uri="{FF2B5EF4-FFF2-40B4-BE49-F238E27FC236}">
                  <a16:creationId xmlns:a16="http://schemas.microsoft.com/office/drawing/2014/main" id="{D278A36E-07DE-5224-CDD1-4F20D1014232}"/>
                </a:ext>
              </a:extLst>
            </p:cNvPr>
            <p:cNvSpPr/>
            <p:nvPr/>
          </p:nvSpPr>
          <p:spPr>
            <a:xfrm>
              <a:off x="8502967" y="1896427"/>
              <a:ext cx="7619" cy="1904"/>
            </a:xfrm>
            <a:custGeom>
              <a:avLst/>
              <a:gdLst>
                <a:gd name="connsiteX0" fmla="*/ 7620 w 7619"/>
                <a:gd name="connsiteY0" fmla="*/ 1905 h 1904"/>
                <a:gd name="connsiteX1" fmla="*/ 0 w 7619"/>
                <a:gd name="connsiteY1" fmla="*/ 0 h 1904"/>
                <a:gd name="connsiteX2" fmla="*/ 7620 w 7619"/>
                <a:gd name="connsiteY2" fmla="*/ 1905 h 1904"/>
              </a:gdLst>
              <a:ahLst/>
              <a:cxnLst>
                <a:cxn ang="0">
                  <a:pos x="connsiteX0" y="connsiteY0"/>
                </a:cxn>
                <a:cxn ang="0">
                  <a:pos x="connsiteX1" y="connsiteY1"/>
                </a:cxn>
                <a:cxn ang="0">
                  <a:pos x="connsiteX2" y="connsiteY2"/>
                </a:cxn>
              </a:cxnLst>
              <a:rect l="l" t="t" r="r" b="b"/>
              <a:pathLst>
                <a:path w="7619" h="1904">
                  <a:moveTo>
                    <a:pt x="7620" y="1905"/>
                  </a:moveTo>
                  <a:cubicBezTo>
                    <a:pt x="4763" y="952"/>
                    <a:pt x="2857" y="952"/>
                    <a:pt x="0" y="0"/>
                  </a:cubicBezTo>
                  <a:cubicBezTo>
                    <a:pt x="1905" y="952"/>
                    <a:pt x="4763" y="952"/>
                    <a:pt x="7620" y="1905"/>
                  </a:cubicBezTo>
                  <a:close/>
                </a:path>
              </a:pathLst>
            </a:custGeom>
            <a:solidFill>
              <a:srgbClr val="FFFFFF"/>
            </a:solidFill>
            <a:ln w="9525" cap="flat">
              <a:noFill/>
              <a:prstDash val="solid"/>
              <a:miter/>
            </a:ln>
          </p:spPr>
          <p:txBody>
            <a:bodyPr rtlCol="0" anchor="ctr"/>
            <a:lstStyle/>
            <a:p>
              <a:endParaRPr lang="en-US"/>
            </a:p>
          </p:txBody>
        </p:sp>
        <p:sp>
          <p:nvSpPr>
            <p:cNvPr id="71" name="Freeform 21">
              <a:extLst>
                <a:ext uri="{FF2B5EF4-FFF2-40B4-BE49-F238E27FC236}">
                  <a16:creationId xmlns:a16="http://schemas.microsoft.com/office/drawing/2014/main" id="{A95D9FE7-B6FA-A9EC-C737-BE87C9FBFDE5}"/>
                </a:ext>
              </a:extLst>
            </p:cNvPr>
            <p:cNvSpPr/>
            <p:nvPr/>
          </p:nvSpPr>
          <p:spPr>
            <a:xfrm>
              <a:off x="8514397" y="1899284"/>
              <a:ext cx="7619" cy="1905"/>
            </a:xfrm>
            <a:custGeom>
              <a:avLst/>
              <a:gdLst>
                <a:gd name="connsiteX0" fmla="*/ 7620 w 7619"/>
                <a:gd name="connsiteY0" fmla="*/ 1905 h 1905"/>
                <a:gd name="connsiteX1" fmla="*/ 0 w 7619"/>
                <a:gd name="connsiteY1" fmla="*/ 0 h 1905"/>
                <a:gd name="connsiteX2" fmla="*/ 7620 w 7619"/>
                <a:gd name="connsiteY2" fmla="*/ 1905 h 1905"/>
              </a:gdLst>
              <a:ahLst/>
              <a:cxnLst>
                <a:cxn ang="0">
                  <a:pos x="connsiteX0" y="connsiteY0"/>
                </a:cxn>
                <a:cxn ang="0">
                  <a:pos x="connsiteX1" y="connsiteY1"/>
                </a:cxn>
                <a:cxn ang="0">
                  <a:pos x="connsiteX2" y="connsiteY2"/>
                </a:cxn>
              </a:cxnLst>
              <a:rect l="l" t="t" r="r" b="b"/>
              <a:pathLst>
                <a:path w="7619" h="1905">
                  <a:moveTo>
                    <a:pt x="7620" y="1905"/>
                  </a:moveTo>
                  <a:cubicBezTo>
                    <a:pt x="4763" y="1905"/>
                    <a:pt x="1905" y="953"/>
                    <a:pt x="0" y="0"/>
                  </a:cubicBezTo>
                  <a:cubicBezTo>
                    <a:pt x="2857" y="953"/>
                    <a:pt x="5715" y="953"/>
                    <a:pt x="7620" y="1905"/>
                  </a:cubicBezTo>
                  <a:close/>
                </a:path>
              </a:pathLst>
            </a:custGeom>
            <a:solidFill>
              <a:srgbClr val="FFFFFF"/>
            </a:solidFill>
            <a:ln w="9525" cap="flat">
              <a:noFill/>
              <a:prstDash val="solid"/>
              <a:miter/>
            </a:ln>
          </p:spPr>
          <p:txBody>
            <a:bodyPr rtlCol="0" anchor="ctr"/>
            <a:lstStyle/>
            <a:p>
              <a:endParaRPr lang="en-US"/>
            </a:p>
          </p:txBody>
        </p:sp>
        <p:sp>
          <p:nvSpPr>
            <p:cNvPr id="72" name="Freeform 22">
              <a:extLst>
                <a:ext uri="{FF2B5EF4-FFF2-40B4-BE49-F238E27FC236}">
                  <a16:creationId xmlns:a16="http://schemas.microsoft.com/office/drawing/2014/main" id="{DA21A82A-0614-8184-F57C-3EE7E7B2F5F3}"/>
                </a:ext>
              </a:extLst>
            </p:cNvPr>
            <p:cNvSpPr/>
            <p:nvPr/>
          </p:nvSpPr>
          <p:spPr>
            <a:xfrm>
              <a:off x="8760142" y="1685925"/>
              <a:ext cx="952" cy="10477"/>
            </a:xfrm>
            <a:custGeom>
              <a:avLst/>
              <a:gdLst>
                <a:gd name="connsiteX0" fmla="*/ 952 w 952"/>
                <a:gd name="connsiteY0" fmla="*/ 0 h 10477"/>
                <a:gd name="connsiteX1" fmla="*/ 0 w 952"/>
                <a:gd name="connsiteY1" fmla="*/ 10478 h 10477"/>
                <a:gd name="connsiteX2" fmla="*/ 952 w 952"/>
                <a:gd name="connsiteY2" fmla="*/ 0 h 10477"/>
              </a:gdLst>
              <a:ahLst/>
              <a:cxnLst>
                <a:cxn ang="0">
                  <a:pos x="connsiteX0" y="connsiteY0"/>
                </a:cxn>
                <a:cxn ang="0">
                  <a:pos x="connsiteX1" y="connsiteY1"/>
                </a:cxn>
                <a:cxn ang="0">
                  <a:pos x="connsiteX2" y="connsiteY2"/>
                </a:cxn>
              </a:cxnLst>
              <a:rect l="l" t="t" r="r" b="b"/>
              <a:pathLst>
                <a:path w="952" h="10477">
                  <a:moveTo>
                    <a:pt x="952" y="0"/>
                  </a:moveTo>
                  <a:cubicBezTo>
                    <a:pt x="952" y="3810"/>
                    <a:pt x="952" y="7620"/>
                    <a:pt x="0" y="10478"/>
                  </a:cubicBezTo>
                  <a:cubicBezTo>
                    <a:pt x="952" y="7620"/>
                    <a:pt x="952" y="3810"/>
                    <a:pt x="952" y="0"/>
                  </a:cubicBezTo>
                  <a:close/>
                </a:path>
              </a:pathLst>
            </a:custGeom>
            <a:solidFill>
              <a:srgbClr val="FFFFFF"/>
            </a:solidFill>
            <a:ln w="9525" cap="flat">
              <a:noFill/>
              <a:prstDash val="solid"/>
              <a:miter/>
            </a:ln>
          </p:spPr>
          <p:txBody>
            <a:bodyPr rtlCol="0" anchor="ctr"/>
            <a:lstStyle/>
            <a:p>
              <a:endParaRPr lang="en-US"/>
            </a:p>
          </p:txBody>
        </p:sp>
        <p:sp>
          <p:nvSpPr>
            <p:cNvPr id="73" name="Freeform 23">
              <a:extLst>
                <a:ext uri="{FF2B5EF4-FFF2-40B4-BE49-F238E27FC236}">
                  <a16:creationId xmlns:a16="http://schemas.microsoft.com/office/drawing/2014/main" id="{F9B267F6-FBCD-D1FE-A92F-0BAAB8F1D5DF}"/>
                </a:ext>
              </a:extLst>
            </p:cNvPr>
            <p:cNvSpPr/>
            <p:nvPr/>
          </p:nvSpPr>
          <p:spPr>
            <a:xfrm>
              <a:off x="8465819" y="1883092"/>
              <a:ext cx="21907" cy="8572"/>
            </a:xfrm>
            <a:custGeom>
              <a:avLst/>
              <a:gdLst>
                <a:gd name="connsiteX0" fmla="*/ 21907 w 21907"/>
                <a:gd name="connsiteY0" fmla="*/ 8573 h 8572"/>
                <a:gd name="connsiteX1" fmla="*/ 0 w 21907"/>
                <a:gd name="connsiteY1" fmla="*/ 0 h 8572"/>
                <a:gd name="connsiteX2" fmla="*/ 21907 w 21907"/>
                <a:gd name="connsiteY2" fmla="*/ 8573 h 8572"/>
              </a:gdLst>
              <a:ahLst/>
              <a:cxnLst>
                <a:cxn ang="0">
                  <a:pos x="connsiteX0" y="connsiteY0"/>
                </a:cxn>
                <a:cxn ang="0">
                  <a:pos x="connsiteX1" y="connsiteY1"/>
                </a:cxn>
                <a:cxn ang="0">
                  <a:pos x="connsiteX2" y="connsiteY2"/>
                </a:cxn>
              </a:cxnLst>
              <a:rect l="l" t="t" r="r" b="b"/>
              <a:pathLst>
                <a:path w="21907" h="8572">
                  <a:moveTo>
                    <a:pt x="21907" y="8573"/>
                  </a:moveTo>
                  <a:cubicBezTo>
                    <a:pt x="14288" y="5715"/>
                    <a:pt x="6668" y="2858"/>
                    <a:pt x="0" y="0"/>
                  </a:cubicBezTo>
                  <a:cubicBezTo>
                    <a:pt x="6668" y="3810"/>
                    <a:pt x="14288" y="6667"/>
                    <a:pt x="21907" y="8573"/>
                  </a:cubicBezTo>
                  <a:close/>
                </a:path>
              </a:pathLst>
            </a:custGeom>
            <a:solidFill>
              <a:srgbClr val="FFFFFF"/>
            </a:solidFill>
            <a:ln w="9525" cap="flat">
              <a:noFill/>
              <a:prstDash val="solid"/>
              <a:miter/>
            </a:ln>
          </p:spPr>
          <p:txBody>
            <a:bodyPr rtlCol="0" anchor="ctr"/>
            <a:lstStyle/>
            <a:p>
              <a:endParaRPr lang="en-US"/>
            </a:p>
          </p:txBody>
        </p:sp>
        <p:sp>
          <p:nvSpPr>
            <p:cNvPr id="74" name="Freeform 24">
              <a:extLst>
                <a:ext uri="{FF2B5EF4-FFF2-40B4-BE49-F238E27FC236}">
                  <a16:creationId xmlns:a16="http://schemas.microsoft.com/office/drawing/2014/main" id="{A1545D5B-53F5-3D8C-E5DB-44FF4AC78A3E}"/>
                </a:ext>
              </a:extLst>
            </p:cNvPr>
            <p:cNvSpPr/>
            <p:nvPr/>
          </p:nvSpPr>
          <p:spPr>
            <a:xfrm>
              <a:off x="8619172" y="1888807"/>
              <a:ext cx="18097" cy="6667"/>
            </a:xfrm>
            <a:custGeom>
              <a:avLst/>
              <a:gdLst>
                <a:gd name="connsiteX0" fmla="*/ 18097 w 18097"/>
                <a:gd name="connsiteY0" fmla="*/ 0 h 6667"/>
                <a:gd name="connsiteX1" fmla="*/ 0 w 18097"/>
                <a:gd name="connsiteY1" fmla="*/ 6667 h 6667"/>
                <a:gd name="connsiteX2" fmla="*/ 18097 w 18097"/>
                <a:gd name="connsiteY2" fmla="*/ 0 h 6667"/>
              </a:gdLst>
              <a:ahLst/>
              <a:cxnLst>
                <a:cxn ang="0">
                  <a:pos x="connsiteX0" y="connsiteY0"/>
                </a:cxn>
                <a:cxn ang="0">
                  <a:pos x="connsiteX1" y="connsiteY1"/>
                </a:cxn>
                <a:cxn ang="0">
                  <a:pos x="connsiteX2" y="connsiteY2"/>
                </a:cxn>
              </a:cxnLst>
              <a:rect l="l" t="t" r="r" b="b"/>
              <a:pathLst>
                <a:path w="18097" h="6667">
                  <a:moveTo>
                    <a:pt x="18097" y="0"/>
                  </a:moveTo>
                  <a:cubicBezTo>
                    <a:pt x="12382" y="2858"/>
                    <a:pt x="5715" y="4763"/>
                    <a:pt x="0" y="6667"/>
                  </a:cubicBezTo>
                  <a:cubicBezTo>
                    <a:pt x="5715" y="4763"/>
                    <a:pt x="11430" y="1905"/>
                    <a:pt x="18097" y="0"/>
                  </a:cubicBezTo>
                  <a:close/>
                </a:path>
              </a:pathLst>
            </a:custGeom>
            <a:solidFill>
              <a:srgbClr val="FFFFFF"/>
            </a:solidFill>
            <a:ln w="9525" cap="flat">
              <a:noFill/>
              <a:prstDash val="solid"/>
              <a:miter/>
            </a:ln>
          </p:spPr>
          <p:txBody>
            <a:bodyPr rtlCol="0" anchor="ctr"/>
            <a:lstStyle/>
            <a:p>
              <a:endParaRPr lang="en-US"/>
            </a:p>
          </p:txBody>
        </p:sp>
        <p:sp>
          <p:nvSpPr>
            <p:cNvPr id="75" name="Freeform 25">
              <a:extLst>
                <a:ext uri="{FF2B5EF4-FFF2-40B4-BE49-F238E27FC236}">
                  <a16:creationId xmlns:a16="http://schemas.microsoft.com/office/drawing/2014/main" id="{79581A00-3E36-E200-3AF5-7F63F8FF7EE4}"/>
                </a:ext>
              </a:extLst>
            </p:cNvPr>
            <p:cNvSpPr/>
            <p:nvPr/>
          </p:nvSpPr>
          <p:spPr>
            <a:xfrm>
              <a:off x="8337371" y="1479771"/>
              <a:ext cx="422770" cy="354486"/>
            </a:xfrm>
            <a:custGeom>
              <a:avLst/>
              <a:gdLst>
                <a:gd name="connsiteX0" fmla="*/ 332283 w 422770"/>
                <a:gd name="connsiteY0" fmla="*/ 300451 h 354486"/>
                <a:gd name="connsiteX1" fmla="*/ 422771 w 422770"/>
                <a:gd name="connsiteY1" fmla="*/ 182341 h 354486"/>
                <a:gd name="connsiteX2" fmla="*/ 216078 w 422770"/>
                <a:gd name="connsiteY2" fmla="*/ 413 h 354486"/>
                <a:gd name="connsiteX3" fmla="*/ 2718 w 422770"/>
                <a:gd name="connsiteY3" fmla="*/ 204248 h 354486"/>
                <a:gd name="connsiteX4" fmla="*/ 30341 w 422770"/>
                <a:gd name="connsiteY4" fmla="*/ 325216 h 354486"/>
                <a:gd name="connsiteX5" fmla="*/ 97968 w 422770"/>
                <a:gd name="connsiteY5" fmla="*/ 349981 h 354486"/>
                <a:gd name="connsiteX6" fmla="*/ 332283 w 422770"/>
                <a:gd name="connsiteY6" fmla="*/ 300451 h 354486"/>
                <a:gd name="connsiteX7" fmla="*/ 43676 w 422770"/>
                <a:gd name="connsiteY7" fmla="*/ 267113 h 354486"/>
                <a:gd name="connsiteX8" fmla="*/ 170358 w 422770"/>
                <a:gd name="connsiteY8" fmla="*/ 18511 h 354486"/>
                <a:gd name="connsiteX9" fmla="*/ 90348 w 422770"/>
                <a:gd name="connsiteY9" fmla="*/ 102331 h 354486"/>
                <a:gd name="connsiteX10" fmla="*/ 43676 w 422770"/>
                <a:gd name="connsiteY10" fmla="*/ 267113 h 3544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22770" h="354486">
                  <a:moveTo>
                    <a:pt x="332283" y="300451"/>
                  </a:moveTo>
                  <a:cubicBezTo>
                    <a:pt x="376098" y="270923"/>
                    <a:pt x="404673" y="229013"/>
                    <a:pt x="422771" y="182341"/>
                  </a:cubicBezTo>
                  <a:cubicBezTo>
                    <a:pt x="414198" y="77566"/>
                    <a:pt x="331330" y="9938"/>
                    <a:pt x="216078" y="413"/>
                  </a:cubicBezTo>
                  <a:cubicBezTo>
                    <a:pt x="136068" y="-6254"/>
                    <a:pt x="5576" y="68041"/>
                    <a:pt x="2718" y="204248"/>
                  </a:cubicBezTo>
                  <a:cubicBezTo>
                    <a:pt x="-5854" y="249016"/>
                    <a:pt x="6528" y="289973"/>
                    <a:pt x="30341" y="325216"/>
                  </a:cubicBezTo>
                  <a:cubicBezTo>
                    <a:pt x="50343" y="336646"/>
                    <a:pt x="73203" y="345218"/>
                    <a:pt x="97968" y="349981"/>
                  </a:cubicBezTo>
                  <a:cubicBezTo>
                    <a:pt x="182741" y="363316"/>
                    <a:pt x="263703" y="347123"/>
                    <a:pt x="332283" y="300451"/>
                  </a:cubicBezTo>
                  <a:close/>
                  <a:moveTo>
                    <a:pt x="43676" y="267113"/>
                  </a:moveTo>
                  <a:cubicBezTo>
                    <a:pt x="-11570" y="108998"/>
                    <a:pt x="132258" y="20416"/>
                    <a:pt x="170358" y="18511"/>
                  </a:cubicBezTo>
                  <a:cubicBezTo>
                    <a:pt x="189408" y="17558"/>
                    <a:pt x="121780" y="46133"/>
                    <a:pt x="90348" y="102331"/>
                  </a:cubicBezTo>
                  <a:cubicBezTo>
                    <a:pt x="51296" y="171863"/>
                    <a:pt x="44628" y="271876"/>
                    <a:pt x="43676" y="267113"/>
                  </a:cubicBezTo>
                  <a:close/>
                </a:path>
              </a:pathLst>
            </a:custGeom>
            <a:solidFill>
              <a:srgbClr val="FFC752"/>
            </a:solidFill>
            <a:ln w="9525" cap="flat">
              <a:noFill/>
              <a:prstDash val="solid"/>
              <a:miter/>
            </a:ln>
          </p:spPr>
          <p:txBody>
            <a:bodyPr rtlCol="0" anchor="ctr"/>
            <a:lstStyle/>
            <a:p>
              <a:endParaRPr lang="en-US"/>
            </a:p>
          </p:txBody>
        </p:sp>
        <p:sp>
          <p:nvSpPr>
            <p:cNvPr id="76" name="Freeform 26">
              <a:extLst>
                <a:ext uri="{FF2B5EF4-FFF2-40B4-BE49-F238E27FC236}">
                  <a16:creationId xmlns:a16="http://schemas.microsoft.com/office/drawing/2014/main" id="{DBFD6E28-529C-81FB-5012-99DA4CF774CE}"/>
                </a:ext>
              </a:extLst>
            </p:cNvPr>
            <p:cNvSpPr/>
            <p:nvPr/>
          </p:nvSpPr>
          <p:spPr>
            <a:xfrm>
              <a:off x="8368664" y="1804987"/>
              <a:ext cx="32385" cy="36195"/>
            </a:xfrm>
            <a:custGeom>
              <a:avLst/>
              <a:gdLst>
                <a:gd name="connsiteX0" fmla="*/ 0 w 32385"/>
                <a:gd name="connsiteY0" fmla="*/ 0 h 36195"/>
                <a:gd name="connsiteX1" fmla="*/ 32385 w 32385"/>
                <a:gd name="connsiteY1" fmla="*/ 36195 h 36195"/>
                <a:gd name="connsiteX2" fmla="*/ 0 w 32385"/>
                <a:gd name="connsiteY2" fmla="*/ 0 h 36195"/>
              </a:gdLst>
              <a:ahLst/>
              <a:cxnLst>
                <a:cxn ang="0">
                  <a:pos x="connsiteX0" y="connsiteY0"/>
                </a:cxn>
                <a:cxn ang="0">
                  <a:pos x="connsiteX1" y="connsiteY1"/>
                </a:cxn>
                <a:cxn ang="0">
                  <a:pos x="connsiteX2" y="connsiteY2"/>
                </a:cxn>
              </a:cxnLst>
              <a:rect l="l" t="t" r="r" b="b"/>
              <a:pathLst>
                <a:path w="32385" h="36195">
                  <a:moveTo>
                    <a:pt x="0" y="0"/>
                  </a:moveTo>
                  <a:cubicBezTo>
                    <a:pt x="9525" y="13335"/>
                    <a:pt x="20003" y="25717"/>
                    <a:pt x="32385" y="36195"/>
                  </a:cubicBezTo>
                  <a:cubicBezTo>
                    <a:pt x="20955" y="25717"/>
                    <a:pt x="9525" y="13335"/>
                    <a:pt x="0" y="0"/>
                  </a:cubicBezTo>
                  <a:close/>
                </a:path>
              </a:pathLst>
            </a:custGeom>
            <a:solidFill>
              <a:srgbClr val="FFFFFF"/>
            </a:solidFill>
            <a:ln w="9525" cap="flat">
              <a:noFill/>
              <a:prstDash val="solid"/>
              <a:miter/>
            </a:ln>
          </p:spPr>
          <p:txBody>
            <a:bodyPr rtlCol="0" anchor="ctr"/>
            <a:lstStyle/>
            <a:p>
              <a:endParaRPr lang="en-US"/>
            </a:p>
          </p:txBody>
        </p:sp>
        <p:sp>
          <p:nvSpPr>
            <p:cNvPr id="77" name="Freeform 27">
              <a:extLst>
                <a:ext uri="{FF2B5EF4-FFF2-40B4-BE49-F238E27FC236}">
                  <a16:creationId xmlns:a16="http://schemas.microsoft.com/office/drawing/2014/main" id="{FF98C98D-34AF-DF0F-10C8-72DD17B571D2}"/>
                </a:ext>
              </a:extLst>
            </p:cNvPr>
            <p:cNvSpPr/>
            <p:nvPr/>
          </p:nvSpPr>
          <p:spPr>
            <a:xfrm>
              <a:off x="8525827" y="1901190"/>
              <a:ext cx="11430" cy="1904"/>
            </a:xfrm>
            <a:custGeom>
              <a:avLst/>
              <a:gdLst>
                <a:gd name="connsiteX0" fmla="*/ 0 w 11430"/>
                <a:gd name="connsiteY0" fmla="*/ 0 h 1904"/>
                <a:gd name="connsiteX1" fmla="*/ 11430 w 11430"/>
                <a:gd name="connsiteY1" fmla="*/ 1905 h 1904"/>
                <a:gd name="connsiteX2" fmla="*/ 11430 w 11430"/>
                <a:gd name="connsiteY2" fmla="*/ 1905 h 1904"/>
                <a:gd name="connsiteX3" fmla="*/ 0 w 11430"/>
                <a:gd name="connsiteY3" fmla="*/ 0 h 1904"/>
              </a:gdLst>
              <a:ahLst/>
              <a:cxnLst>
                <a:cxn ang="0">
                  <a:pos x="connsiteX0" y="connsiteY0"/>
                </a:cxn>
                <a:cxn ang="0">
                  <a:pos x="connsiteX1" y="connsiteY1"/>
                </a:cxn>
                <a:cxn ang="0">
                  <a:pos x="connsiteX2" y="connsiteY2"/>
                </a:cxn>
                <a:cxn ang="0">
                  <a:pos x="connsiteX3" y="connsiteY3"/>
                </a:cxn>
              </a:cxnLst>
              <a:rect l="l" t="t" r="r" b="b"/>
              <a:pathLst>
                <a:path w="11430" h="1904">
                  <a:moveTo>
                    <a:pt x="0" y="0"/>
                  </a:moveTo>
                  <a:cubicBezTo>
                    <a:pt x="3810" y="952"/>
                    <a:pt x="7620" y="952"/>
                    <a:pt x="11430" y="1905"/>
                  </a:cubicBezTo>
                  <a:lnTo>
                    <a:pt x="11430" y="1905"/>
                  </a:lnTo>
                  <a:cubicBezTo>
                    <a:pt x="7620" y="1905"/>
                    <a:pt x="3810" y="952"/>
                    <a:pt x="0" y="0"/>
                  </a:cubicBezTo>
                  <a:close/>
                </a:path>
              </a:pathLst>
            </a:custGeom>
            <a:solidFill>
              <a:srgbClr val="FFFFFF"/>
            </a:solidFill>
            <a:ln w="9525" cap="flat">
              <a:noFill/>
              <a:prstDash val="solid"/>
              <a:miter/>
            </a:ln>
          </p:spPr>
          <p:txBody>
            <a:bodyPr rtlCol="0" anchor="ctr"/>
            <a:lstStyle/>
            <a:p>
              <a:endParaRPr lang="en-US"/>
            </a:p>
          </p:txBody>
        </p:sp>
        <p:sp>
          <p:nvSpPr>
            <p:cNvPr id="78" name="Freeform 28">
              <a:extLst>
                <a:ext uri="{FF2B5EF4-FFF2-40B4-BE49-F238E27FC236}">
                  <a16:creationId xmlns:a16="http://schemas.microsoft.com/office/drawing/2014/main" id="{846907DD-6A15-0928-63A3-E314266B7513}"/>
                </a:ext>
              </a:extLst>
            </p:cNvPr>
            <p:cNvSpPr/>
            <p:nvPr/>
          </p:nvSpPr>
          <p:spPr>
            <a:xfrm>
              <a:off x="8670607" y="1857375"/>
              <a:ext cx="15240" cy="12382"/>
            </a:xfrm>
            <a:custGeom>
              <a:avLst/>
              <a:gdLst>
                <a:gd name="connsiteX0" fmla="*/ 0 w 15240"/>
                <a:gd name="connsiteY0" fmla="*/ 12383 h 12382"/>
                <a:gd name="connsiteX1" fmla="*/ 15240 w 15240"/>
                <a:gd name="connsiteY1" fmla="*/ 0 h 12382"/>
                <a:gd name="connsiteX2" fmla="*/ 0 w 15240"/>
                <a:gd name="connsiteY2" fmla="*/ 12383 h 12382"/>
              </a:gdLst>
              <a:ahLst/>
              <a:cxnLst>
                <a:cxn ang="0">
                  <a:pos x="connsiteX0" y="connsiteY0"/>
                </a:cxn>
                <a:cxn ang="0">
                  <a:pos x="connsiteX1" y="connsiteY1"/>
                </a:cxn>
                <a:cxn ang="0">
                  <a:pos x="connsiteX2" y="connsiteY2"/>
                </a:cxn>
              </a:cxnLst>
              <a:rect l="l" t="t" r="r" b="b"/>
              <a:pathLst>
                <a:path w="15240" h="12382">
                  <a:moveTo>
                    <a:pt x="0" y="12383"/>
                  </a:moveTo>
                  <a:cubicBezTo>
                    <a:pt x="5715" y="8572"/>
                    <a:pt x="10478" y="4763"/>
                    <a:pt x="15240" y="0"/>
                  </a:cubicBezTo>
                  <a:cubicBezTo>
                    <a:pt x="10478" y="3810"/>
                    <a:pt x="5715" y="8572"/>
                    <a:pt x="0" y="12383"/>
                  </a:cubicBezTo>
                  <a:close/>
                </a:path>
              </a:pathLst>
            </a:custGeom>
            <a:solidFill>
              <a:srgbClr val="FFFFFF"/>
            </a:solidFill>
            <a:ln w="9525" cap="flat">
              <a:noFill/>
              <a:prstDash val="solid"/>
              <a:miter/>
            </a:ln>
          </p:spPr>
          <p:txBody>
            <a:bodyPr rtlCol="0" anchor="ctr"/>
            <a:lstStyle/>
            <a:p>
              <a:endParaRPr lang="en-US"/>
            </a:p>
          </p:txBody>
        </p:sp>
        <p:sp>
          <p:nvSpPr>
            <p:cNvPr id="79" name="Freeform 29">
              <a:extLst>
                <a:ext uri="{FF2B5EF4-FFF2-40B4-BE49-F238E27FC236}">
                  <a16:creationId xmlns:a16="http://schemas.microsoft.com/office/drawing/2014/main" id="{99A37E78-CFAC-BECA-D4BD-4DBBCA47252D}"/>
                </a:ext>
              </a:extLst>
            </p:cNvPr>
            <p:cNvSpPr/>
            <p:nvPr/>
          </p:nvSpPr>
          <p:spPr>
            <a:xfrm>
              <a:off x="8637269" y="1874520"/>
              <a:ext cx="25717" cy="13334"/>
            </a:xfrm>
            <a:custGeom>
              <a:avLst/>
              <a:gdLst>
                <a:gd name="connsiteX0" fmla="*/ 25718 w 25717"/>
                <a:gd name="connsiteY0" fmla="*/ 0 h 13334"/>
                <a:gd name="connsiteX1" fmla="*/ 0 w 25717"/>
                <a:gd name="connsiteY1" fmla="*/ 13335 h 13334"/>
                <a:gd name="connsiteX2" fmla="*/ 25718 w 25717"/>
                <a:gd name="connsiteY2" fmla="*/ 0 h 13334"/>
              </a:gdLst>
              <a:ahLst/>
              <a:cxnLst>
                <a:cxn ang="0">
                  <a:pos x="connsiteX0" y="connsiteY0"/>
                </a:cxn>
                <a:cxn ang="0">
                  <a:pos x="connsiteX1" y="connsiteY1"/>
                </a:cxn>
                <a:cxn ang="0">
                  <a:pos x="connsiteX2" y="connsiteY2"/>
                </a:cxn>
              </a:cxnLst>
              <a:rect l="l" t="t" r="r" b="b"/>
              <a:pathLst>
                <a:path w="25717" h="13334">
                  <a:moveTo>
                    <a:pt x="25718" y="0"/>
                  </a:moveTo>
                  <a:cubicBezTo>
                    <a:pt x="17145" y="5715"/>
                    <a:pt x="8573" y="9525"/>
                    <a:pt x="0" y="13335"/>
                  </a:cubicBezTo>
                  <a:cubicBezTo>
                    <a:pt x="8573" y="10477"/>
                    <a:pt x="17145" y="5715"/>
                    <a:pt x="25718" y="0"/>
                  </a:cubicBezTo>
                  <a:close/>
                </a:path>
              </a:pathLst>
            </a:custGeom>
            <a:solidFill>
              <a:srgbClr val="FFFFFF"/>
            </a:solidFill>
            <a:ln w="9525" cap="flat">
              <a:noFill/>
              <a:prstDash val="solid"/>
              <a:miter/>
            </a:ln>
          </p:spPr>
          <p:txBody>
            <a:bodyPr rtlCol="0" anchor="ctr"/>
            <a:lstStyle/>
            <a:p>
              <a:endParaRPr lang="en-US"/>
            </a:p>
          </p:txBody>
        </p:sp>
        <p:sp>
          <p:nvSpPr>
            <p:cNvPr id="80" name="Freeform 30">
              <a:extLst>
                <a:ext uri="{FF2B5EF4-FFF2-40B4-BE49-F238E27FC236}">
                  <a16:creationId xmlns:a16="http://schemas.microsoft.com/office/drawing/2014/main" id="{73416F7C-667B-31D9-67E7-43FA878A80A5}"/>
                </a:ext>
              </a:extLst>
            </p:cNvPr>
            <p:cNvSpPr/>
            <p:nvPr/>
          </p:nvSpPr>
          <p:spPr>
            <a:xfrm>
              <a:off x="8760142" y="1698307"/>
              <a:ext cx="952" cy="12382"/>
            </a:xfrm>
            <a:custGeom>
              <a:avLst/>
              <a:gdLst>
                <a:gd name="connsiteX0" fmla="*/ 952 w 952"/>
                <a:gd name="connsiteY0" fmla="*/ 0 h 12382"/>
                <a:gd name="connsiteX1" fmla="*/ 0 w 952"/>
                <a:gd name="connsiteY1" fmla="*/ 12383 h 12382"/>
                <a:gd name="connsiteX2" fmla="*/ 952 w 952"/>
                <a:gd name="connsiteY2" fmla="*/ 0 h 12382"/>
              </a:gdLst>
              <a:ahLst/>
              <a:cxnLst>
                <a:cxn ang="0">
                  <a:pos x="connsiteX0" y="connsiteY0"/>
                </a:cxn>
                <a:cxn ang="0">
                  <a:pos x="connsiteX1" y="connsiteY1"/>
                </a:cxn>
                <a:cxn ang="0">
                  <a:pos x="connsiteX2" y="connsiteY2"/>
                </a:cxn>
              </a:cxnLst>
              <a:rect l="l" t="t" r="r" b="b"/>
              <a:pathLst>
                <a:path w="952" h="12382">
                  <a:moveTo>
                    <a:pt x="952" y="0"/>
                  </a:moveTo>
                  <a:cubicBezTo>
                    <a:pt x="952" y="3810"/>
                    <a:pt x="0" y="8572"/>
                    <a:pt x="0" y="12383"/>
                  </a:cubicBezTo>
                  <a:cubicBezTo>
                    <a:pt x="0" y="8572"/>
                    <a:pt x="0" y="3810"/>
                    <a:pt x="952" y="0"/>
                  </a:cubicBezTo>
                  <a:close/>
                </a:path>
              </a:pathLst>
            </a:custGeom>
            <a:solidFill>
              <a:srgbClr val="FFFFFF"/>
            </a:solidFill>
            <a:ln w="9525" cap="flat">
              <a:noFill/>
              <a:prstDash val="solid"/>
              <a:miter/>
            </a:ln>
          </p:spPr>
          <p:txBody>
            <a:bodyPr rtlCol="0" anchor="ctr"/>
            <a:lstStyle/>
            <a:p>
              <a:endParaRPr lang="en-US"/>
            </a:p>
          </p:txBody>
        </p:sp>
        <p:sp>
          <p:nvSpPr>
            <p:cNvPr id="81" name="Freeform 31">
              <a:extLst>
                <a:ext uri="{FF2B5EF4-FFF2-40B4-BE49-F238E27FC236}">
                  <a16:creationId xmlns:a16="http://schemas.microsoft.com/office/drawing/2014/main" id="{8FAA066B-6206-F935-D28D-EEAF8DA7F9BB}"/>
                </a:ext>
              </a:extLst>
            </p:cNvPr>
            <p:cNvSpPr/>
            <p:nvPr/>
          </p:nvSpPr>
          <p:spPr>
            <a:xfrm>
              <a:off x="8368664" y="1662112"/>
              <a:ext cx="392430" cy="242329"/>
            </a:xfrm>
            <a:custGeom>
              <a:avLst/>
              <a:gdLst>
                <a:gd name="connsiteX0" fmla="*/ 200025 w 392430"/>
                <a:gd name="connsiteY0" fmla="*/ 241935 h 242329"/>
                <a:gd name="connsiteX1" fmla="*/ 249555 w 392430"/>
                <a:gd name="connsiteY1" fmla="*/ 233363 h 242329"/>
                <a:gd name="connsiteX2" fmla="*/ 267653 w 392430"/>
                <a:gd name="connsiteY2" fmla="*/ 226695 h 242329"/>
                <a:gd name="connsiteX3" fmla="*/ 293370 w 392430"/>
                <a:gd name="connsiteY3" fmla="*/ 213360 h 242329"/>
                <a:gd name="connsiteX4" fmla="*/ 300990 w 392430"/>
                <a:gd name="connsiteY4" fmla="*/ 207645 h 242329"/>
                <a:gd name="connsiteX5" fmla="*/ 316230 w 392430"/>
                <a:gd name="connsiteY5" fmla="*/ 195263 h 242329"/>
                <a:gd name="connsiteX6" fmla="*/ 381000 w 392430"/>
                <a:gd name="connsiteY6" fmla="*/ 92392 h 242329"/>
                <a:gd name="connsiteX7" fmla="*/ 390525 w 392430"/>
                <a:gd name="connsiteY7" fmla="*/ 48578 h 242329"/>
                <a:gd name="connsiteX8" fmla="*/ 390525 w 392430"/>
                <a:gd name="connsiteY8" fmla="*/ 48578 h 242329"/>
                <a:gd name="connsiteX9" fmla="*/ 391478 w 392430"/>
                <a:gd name="connsiteY9" fmla="*/ 36195 h 242329"/>
                <a:gd name="connsiteX10" fmla="*/ 391478 w 392430"/>
                <a:gd name="connsiteY10" fmla="*/ 34290 h 242329"/>
                <a:gd name="connsiteX11" fmla="*/ 392430 w 392430"/>
                <a:gd name="connsiteY11" fmla="*/ 23813 h 242329"/>
                <a:gd name="connsiteX12" fmla="*/ 392430 w 392430"/>
                <a:gd name="connsiteY12" fmla="*/ 23813 h 242329"/>
                <a:gd name="connsiteX13" fmla="*/ 391478 w 392430"/>
                <a:gd name="connsiteY13" fmla="*/ 0 h 242329"/>
                <a:gd name="connsiteX14" fmla="*/ 391478 w 392430"/>
                <a:gd name="connsiteY14" fmla="*/ 0 h 242329"/>
                <a:gd name="connsiteX15" fmla="*/ 300990 w 392430"/>
                <a:gd name="connsiteY15" fmla="*/ 118110 h 242329"/>
                <a:gd name="connsiteX16" fmla="*/ 67628 w 392430"/>
                <a:gd name="connsiteY16" fmla="*/ 167640 h 242329"/>
                <a:gd name="connsiteX17" fmla="*/ 0 w 392430"/>
                <a:gd name="connsiteY17" fmla="*/ 142875 h 242329"/>
                <a:gd name="connsiteX18" fmla="*/ 0 w 392430"/>
                <a:gd name="connsiteY18" fmla="*/ 142875 h 242329"/>
                <a:gd name="connsiteX19" fmla="*/ 32385 w 392430"/>
                <a:gd name="connsiteY19" fmla="*/ 179070 h 242329"/>
                <a:gd name="connsiteX20" fmla="*/ 33338 w 392430"/>
                <a:gd name="connsiteY20" fmla="*/ 180022 h 242329"/>
                <a:gd name="connsiteX21" fmla="*/ 41910 w 392430"/>
                <a:gd name="connsiteY21" fmla="*/ 187642 h 242329"/>
                <a:gd name="connsiteX22" fmla="*/ 41910 w 392430"/>
                <a:gd name="connsiteY22" fmla="*/ 187642 h 242329"/>
                <a:gd name="connsiteX23" fmla="*/ 72390 w 392430"/>
                <a:gd name="connsiteY23" fmla="*/ 208597 h 242329"/>
                <a:gd name="connsiteX24" fmla="*/ 74295 w 392430"/>
                <a:gd name="connsiteY24" fmla="*/ 209550 h 242329"/>
                <a:gd name="connsiteX25" fmla="*/ 82868 w 392430"/>
                <a:gd name="connsiteY25" fmla="*/ 214313 h 242329"/>
                <a:gd name="connsiteX26" fmla="*/ 85725 w 392430"/>
                <a:gd name="connsiteY26" fmla="*/ 215265 h 242329"/>
                <a:gd name="connsiteX27" fmla="*/ 94298 w 392430"/>
                <a:gd name="connsiteY27" fmla="*/ 219075 h 242329"/>
                <a:gd name="connsiteX28" fmla="*/ 96203 w 392430"/>
                <a:gd name="connsiteY28" fmla="*/ 220028 h 242329"/>
                <a:gd name="connsiteX29" fmla="*/ 118110 w 392430"/>
                <a:gd name="connsiteY29" fmla="*/ 228600 h 242329"/>
                <a:gd name="connsiteX30" fmla="*/ 120968 w 392430"/>
                <a:gd name="connsiteY30" fmla="*/ 229553 h 242329"/>
                <a:gd name="connsiteX31" fmla="*/ 129540 w 392430"/>
                <a:gd name="connsiteY31" fmla="*/ 232410 h 242329"/>
                <a:gd name="connsiteX32" fmla="*/ 133350 w 392430"/>
                <a:gd name="connsiteY32" fmla="*/ 233363 h 242329"/>
                <a:gd name="connsiteX33" fmla="*/ 140970 w 392430"/>
                <a:gd name="connsiteY33" fmla="*/ 235267 h 242329"/>
                <a:gd name="connsiteX34" fmla="*/ 144780 w 392430"/>
                <a:gd name="connsiteY34" fmla="*/ 236220 h 242329"/>
                <a:gd name="connsiteX35" fmla="*/ 152400 w 392430"/>
                <a:gd name="connsiteY35" fmla="*/ 238125 h 242329"/>
                <a:gd name="connsiteX36" fmla="*/ 156210 w 392430"/>
                <a:gd name="connsiteY36" fmla="*/ 239078 h 242329"/>
                <a:gd name="connsiteX37" fmla="*/ 167640 w 392430"/>
                <a:gd name="connsiteY37" fmla="*/ 240983 h 242329"/>
                <a:gd name="connsiteX38" fmla="*/ 200025 w 392430"/>
                <a:gd name="connsiteY38" fmla="*/ 241935 h 2423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92430" h="242329">
                  <a:moveTo>
                    <a:pt x="200025" y="241935"/>
                  </a:moveTo>
                  <a:cubicBezTo>
                    <a:pt x="217170" y="240983"/>
                    <a:pt x="234315" y="238125"/>
                    <a:pt x="249555" y="233363"/>
                  </a:cubicBezTo>
                  <a:cubicBezTo>
                    <a:pt x="256223" y="231458"/>
                    <a:pt x="261938" y="228600"/>
                    <a:pt x="267653" y="226695"/>
                  </a:cubicBezTo>
                  <a:cubicBezTo>
                    <a:pt x="276225" y="222885"/>
                    <a:pt x="284798" y="218122"/>
                    <a:pt x="293370" y="213360"/>
                  </a:cubicBezTo>
                  <a:cubicBezTo>
                    <a:pt x="296228" y="211455"/>
                    <a:pt x="299085" y="209550"/>
                    <a:pt x="300990" y="207645"/>
                  </a:cubicBezTo>
                  <a:cubicBezTo>
                    <a:pt x="306705" y="203835"/>
                    <a:pt x="311468" y="200025"/>
                    <a:pt x="316230" y="195263"/>
                  </a:cubicBezTo>
                  <a:cubicBezTo>
                    <a:pt x="345758" y="169545"/>
                    <a:pt x="367665" y="134303"/>
                    <a:pt x="381000" y="92392"/>
                  </a:cubicBezTo>
                  <a:cubicBezTo>
                    <a:pt x="384810" y="78105"/>
                    <a:pt x="388620" y="63817"/>
                    <a:pt x="390525" y="48578"/>
                  </a:cubicBezTo>
                  <a:cubicBezTo>
                    <a:pt x="390525" y="48578"/>
                    <a:pt x="390525" y="48578"/>
                    <a:pt x="390525" y="48578"/>
                  </a:cubicBezTo>
                  <a:cubicBezTo>
                    <a:pt x="391478" y="44767"/>
                    <a:pt x="391478" y="40005"/>
                    <a:pt x="391478" y="36195"/>
                  </a:cubicBezTo>
                  <a:cubicBezTo>
                    <a:pt x="391478" y="35242"/>
                    <a:pt x="391478" y="35242"/>
                    <a:pt x="391478" y="34290"/>
                  </a:cubicBezTo>
                  <a:cubicBezTo>
                    <a:pt x="391478" y="30480"/>
                    <a:pt x="391478" y="26670"/>
                    <a:pt x="392430" y="23813"/>
                  </a:cubicBezTo>
                  <a:cubicBezTo>
                    <a:pt x="392430" y="23813"/>
                    <a:pt x="392430" y="23813"/>
                    <a:pt x="392430" y="23813"/>
                  </a:cubicBezTo>
                  <a:cubicBezTo>
                    <a:pt x="392430" y="16192"/>
                    <a:pt x="392430" y="7620"/>
                    <a:pt x="391478" y="0"/>
                  </a:cubicBezTo>
                  <a:cubicBezTo>
                    <a:pt x="391478" y="0"/>
                    <a:pt x="391478" y="0"/>
                    <a:pt x="391478" y="0"/>
                  </a:cubicBezTo>
                  <a:cubicBezTo>
                    <a:pt x="372428" y="46672"/>
                    <a:pt x="343853" y="88583"/>
                    <a:pt x="300990" y="118110"/>
                  </a:cubicBezTo>
                  <a:cubicBezTo>
                    <a:pt x="231458" y="164783"/>
                    <a:pt x="150495" y="180975"/>
                    <a:pt x="67628" y="167640"/>
                  </a:cubicBezTo>
                  <a:cubicBezTo>
                    <a:pt x="42863" y="163830"/>
                    <a:pt x="20003" y="155258"/>
                    <a:pt x="0" y="142875"/>
                  </a:cubicBezTo>
                  <a:cubicBezTo>
                    <a:pt x="0" y="142875"/>
                    <a:pt x="0" y="142875"/>
                    <a:pt x="0" y="142875"/>
                  </a:cubicBezTo>
                  <a:cubicBezTo>
                    <a:pt x="9525" y="156210"/>
                    <a:pt x="20003" y="168592"/>
                    <a:pt x="32385" y="179070"/>
                  </a:cubicBezTo>
                  <a:cubicBezTo>
                    <a:pt x="32385" y="179070"/>
                    <a:pt x="32385" y="179070"/>
                    <a:pt x="33338" y="180022"/>
                  </a:cubicBezTo>
                  <a:cubicBezTo>
                    <a:pt x="36195" y="182880"/>
                    <a:pt x="39053" y="184785"/>
                    <a:pt x="41910" y="187642"/>
                  </a:cubicBezTo>
                  <a:cubicBezTo>
                    <a:pt x="41910" y="187642"/>
                    <a:pt x="41910" y="187642"/>
                    <a:pt x="41910" y="187642"/>
                  </a:cubicBezTo>
                  <a:cubicBezTo>
                    <a:pt x="51435" y="195263"/>
                    <a:pt x="61913" y="201930"/>
                    <a:pt x="72390" y="208597"/>
                  </a:cubicBezTo>
                  <a:cubicBezTo>
                    <a:pt x="73343" y="208597"/>
                    <a:pt x="73343" y="209550"/>
                    <a:pt x="74295" y="209550"/>
                  </a:cubicBezTo>
                  <a:cubicBezTo>
                    <a:pt x="77153" y="211455"/>
                    <a:pt x="80010" y="212408"/>
                    <a:pt x="82868" y="214313"/>
                  </a:cubicBezTo>
                  <a:cubicBezTo>
                    <a:pt x="83820" y="214313"/>
                    <a:pt x="84773" y="215265"/>
                    <a:pt x="85725" y="215265"/>
                  </a:cubicBezTo>
                  <a:cubicBezTo>
                    <a:pt x="88583" y="217170"/>
                    <a:pt x="91440" y="218122"/>
                    <a:pt x="94298" y="219075"/>
                  </a:cubicBezTo>
                  <a:cubicBezTo>
                    <a:pt x="95250" y="219075"/>
                    <a:pt x="96203" y="220028"/>
                    <a:pt x="96203" y="220028"/>
                  </a:cubicBezTo>
                  <a:cubicBezTo>
                    <a:pt x="103823" y="222885"/>
                    <a:pt x="111443" y="225742"/>
                    <a:pt x="118110" y="228600"/>
                  </a:cubicBezTo>
                  <a:cubicBezTo>
                    <a:pt x="119063" y="228600"/>
                    <a:pt x="120015" y="229553"/>
                    <a:pt x="120968" y="229553"/>
                  </a:cubicBezTo>
                  <a:cubicBezTo>
                    <a:pt x="123825" y="230505"/>
                    <a:pt x="126683" y="231458"/>
                    <a:pt x="129540" y="232410"/>
                  </a:cubicBezTo>
                  <a:cubicBezTo>
                    <a:pt x="130493" y="232410"/>
                    <a:pt x="132398" y="233363"/>
                    <a:pt x="133350" y="233363"/>
                  </a:cubicBezTo>
                  <a:cubicBezTo>
                    <a:pt x="136208" y="234315"/>
                    <a:pt x="138113" y="234315"/>
                    <a:pt x="140970" y="235267"/>
                  </a:cubicBezTo>
                  <a:cubicBezTo>
                    <a:pt x="141923" y="235267"/>
                    <a:pt x="143828" y="236220"/>
                    <a:pt x="144780" y="236220"/>
                  </a:cubicBezTo>
                  <a:cubicBezTo>
                    <a:pt x="147638" y="237172"/>
                    <a:pt x="150495" y="237172"/>
                    <a:pt x="152400" y="238125"/>
                  </a:cubicBezTo>
                  <a:cubicBezTo>
                    <a:pt x="153353" y="238125"/>
                    <a:pt x="155258" y="238125"/>
                    <a:pt x="156210" y="239078"/>
                  </a:cubicBezTo>
                  <a:cubicBezTo>
                    <a:pt x="160020" y="240030"/>
                    <a:pt x="163830" y="240030"/>
                    <a:pt x="167640" y="240983"/>
                  </a:cubicBezTo>
                  <a:cubicBezTo>
                    <a:pt x="179070" y="241935"/>
                    <a:pt x="190500" y="242888"/>
                    <a:pt x="200025" y="241935"/>
                  </a:cubicBezTo>
                  <a:close/>
                </a:path>
              </a:pathLst>
            </a:custGeom>
            <a:solidFill>
              <a:srgbClr val="FFFFFF"/>
            </a:solidFill>
            <a:ln w="9525" cap="flat">
              <a:noFill/>
              <a:prstDash val="solid"/>
              <a:miter/>
            </a:ln>
          </p:spPr>
          <p:txBody>
            <a:bodyPr rtlCol="0" anchor="ctr"/>
            <a:lstStyle/>
            <a:p>
              <a:endParaRPr lang="en-US"/>
            </a:p>
          </p:txBody>
        </p:sp>
        <p:sp>
          <p:nvSpPr>
            <p:cNvPr id="82" name="Freeform 32">
              <a:extLst>
                <a:ext uri="{FF2B5EF4-FFF2-40B4-BE49-F238E27FC236}">
                  <a16:creationId xmlns:a16="http://schemas.microsoft.com/office/drawing/2014/main" id="{22653067-2C3C-0B29-D51D-F4646256FB1D}"/>
                </a:ext>
              </a:extLst>
            </p:cNvPr>
            <p:cNvSpPr/>
            <p:nvPr/>
          </p:nvSpPr>
          <p:spPr>
            <a:xfrm>
              <a:off x="8368186" y="1499211"/>
              <a:ext cx="142869" cy="248789"/>
            </a:xfrm>
            <a:custGeom>
              <a:avLst/>
              <a:gdLst>
                <a:gd name="connsiteX0" fmla="*/ 139544 w 142869"/>
                <a:gd name="connsiteY0" fmla="*/ 23 h 248789"/>
                <a:gd name="connsiteX1" fmla="*/ 12861 w 142869"/>
                <a:gd name="connsiteY1" fmla="*/ 248626 h 248789"/>
                <a:gd name="connsiteX2" fmla="*/ 59534 w 142869"/>
                <a:gd name="connsiteY2" fmla="*/ 83843 h 248789"/>
                <a:gd name="connsiteX3" fmla="*/ 139544 w 142869"/>
                <a:gd name="connsiteY3" fmla="*/ 23 h 248789"/>
              </a:gdLst>
              <a:ahLst/>
              <a:cxnLst>
                <a:cxn ang="0">
                  <a:pos x="connsiteX0" y="connsiteY0"/>
                </a:cxn>
                <a:cxn ang="0">
                  <a:pos x="connsiteX1" y="connsiteY1"/>
                </a:cxn>
                <a:cxn ang="0">
                  <a:pos x="connsiteX2" y="connsiteY2"/>
                </a:cxn>
                <a:cxn ang="0">
                  <a:pos x="connsiteX3" y="connsiteY3"/>
                </a:cxn>
              </a:cxnLst>
              <a:rect l="l" t="t" r="r" b="b"/>
              <a:pathLst>
                <a:path w="142869" h="248789">
                  <a:moveTo>
                    <a:pt x="139544" y="23"/>
                  </a:moveTo>
                  <a:cubicBezTo>
                    <a:pt x="100491" y="976"/>
                    <a:pt x="-43336" y="89558"/>
                    <a:pt x="12861" y="248626"/>
                  </a:cubicBezTo>
                  <a:cubicBezTo>
                    <a:pt x="14766" y="253388"/>
                    <a:pt x="20481" y="153376"/>
                    <a:pt x="59534" y="83843"/>
                  </a:cubicBezTo>
                  <a:cubicBezTo>
                    <a:pt x="90966" y="27646"/>
                    <a:pt x="158594" y="-929"/>
                    <a:pt x="139544" y="23"/>
                  </a:cubicBezTo>
                  <a:close/>
                </a:path>
              </a:pathLst>
            </a:custGeom>
            <a:solidFill>
              <a:srgbClr val="FFFFFF"/>
            </a:solidFill>
            <a:ln w="9525" cap="flat">
              <a:noFill/>
              <a:prstDash val="solid"/>
              <a:miter/>
            </a:ln>
          </p:spPr>
          <p:txBody>
            <a:bodyPr rtlCol="0" anchor="ctr"/>
            <a:lstStyle/>
            <a:p>
              <a:endParaRPr lang="en-US"/>
            </a:p>
          </p:txBody>
        </p:sp>
        <p:sp>
          <p:nvSpPr>
            <p:cNvPr id="83" name="Freeform 33">
              <a:extLst>
                <a:ext uri="{FF2B5EF4-FFF2-40B4-BE49-F238E27FC236}">
                  <a16:creationId xmlns:a16="http://schemas.microsoft.com/office/drawing/2014/main" id="{D5C661B5-1AA8-9C68-A5B3-F99D10E0C832}"/>
                </a:ext>
              </a:extLst>
            </p:cNvPr>
            <p:cNvSpPr/>
            <p:nvPr/>
          </p:nvSpPr>
          <p:spPr>
            <a:xfrm>
              <a:off x="8318146" y="1462480"/>
              <a:ext cx="462532" cy="1635115"/>
            </a:xfrm>
            <a:custGeom>
              <a:avLst/>
              <a:gdLst>
                <a:gd name="connsiteX0" fmla="*/ 229589 w 462532"/>
                <a:gd name="connsiteY0" fmla="*/ 462522 h 1635115"/>
                <a:gd name="connsiteX1" fmla="*/ 459141 w 462532"/>
                <a:gd name="connsiteY1" fmla="*/ 252972 h 1635115"/>
                <a:gd name="connsiteX2" fmla="*/ 271499 w 462532"/>
                <a:gd name="connsiteY2" fmla="*/ 2465 h 1635115"/>
                <a:gd name="connsiteX3" fmla="*/ 1941 w 462532"/>
                <a:gd name="connsiteY3" fmla="*/ 208205 h 1635115"/>
                <a:gd name="connsiteX4" fmla="*/ 211491 w 462532"/>
                <a:gd name="connsiteY4" fmla="*/ 461570 h 1635115"/>
                <a:gd name="connsiteX5" fmla="*/ 209586 w 462532"/>
                <a:gd name="connsiteY5" fmla="*/ 474905 h 1635115"/>
                <a:gd name="connsiteX6" fmla="*/ 207681 w 462532"/>
                <a:gd name="connsiteY6" fmla="*/ 490145 h 1635115"/>
                <a:gd name="connsiteX7" fmla="*/ 97191 w 462532"/>
                <a:gd name="connsiteY7" fmla="*/ 1616952 h 1635115"/>
                <a:gd name="connsiteX8" fmla="*/ 103859 w 462532"/>
                <a:gd name="connsiteY8" fmla="*/ 1635050 h 1635115"/>
                <a:gd name="connsiteX9" fmla="*/ 118146 w 462532"/>
                <a:gd name="connsiteY9" fmla="*/ 1616000 h 1635115"/>
                <a:gd name="connsiteX10" fmla="*/ 228636 w 462532"/>
                <a:gd name="connsiteY10" fmla="*/ 476810 h 1635115"/>
                <a:gd name="connsiteX11" fmla="*/ 229589 w 462532"/>
                <a:gd name="connsiteY11" fmla="*/ 462522 h 1635115"/>
                <a:gd name="connsiteX12" fmla="*/ 207681 w 462532"/>
                <a:gd name="connsiteY12" fmla="*/ 438710 h 1635115"/>
                <a:gd name="connsiteX13" fmla="*/ 203871 w 462532"/>
                <a:gd name="connsiteY13" fmla="*/ 437757 h 1635115"/>
                <a:gd name="connsiteX14" fmla="*/ 196251 w 462532"/>
                <a:gd name="connsiteY14" fmla="*/ 435852 h 1635115"/>
                <a:gd name="connsiteX15" fmla="*/ 192441 w 462532"/>
                <a:gd name="connsiteY15" fmla="*/ 434900 h 1635115"/>
                <a:gd name="connsiteX16" fmla="*/ 184821 w 462532"/>
                <a:gd name="connsiteY16" fmla="*/ 432995 h 1635115"/>
                <a:gd name="connsiteX17" fmla="*/ 181011 w 462532"/>
                <a:gd name="connsiteY17" fmla="*/ 432042 h 1635115"/>
                <a:gd name="connsiteX18" fmla="*/ 172439 w 462532"/>
                <a:gd name="connsiteY18" fmla="*/ 429185 h 1635115"/>
                <a:gd name="connsiteX19" fmla="*/ 169581 w 462532"/>
                <a:gd name="connsiteY19" fmla="*/ 428232 h 1635115"/>
                <a:gd name="connsiteX20" fmla="*/ 147674 w 462532"/>
                <a:gd name="connsiteY20" fmla="*/ 419660 h 1635115"/>
                <a:gd name="connsiteX21" fmla="*/ 145768 w 462532"/>
                <a:gd name="connsiteY21" fmla="*/ 418707 h 1635115"/>
                <a:gd name="connsiteX22" fmla="*/ 137196 w 462532"/>
                <a:gd name="connsiteY22" fmla="*/ 414897 h 1635115"/>
                <a:gd name="connsiteX23" fmla="*/ 134339 w 462532"/>
                <a:gd name="connsiteY23" fmla="*/ 413945 h 1635115"/>
                <a:gd name="connsiteX24" fmla="*/ 125766 w 462532"/>
                <a:gd name="connsiteY24" fmla="*/ 409182 h 1635115"/>
                <a:gd name="connsiteX25" fmla="*/ 123861 w 462532"/>
                <a:gd name="connsiteY25" fmla="*/ 408230 h 1635115"/>
                <a:gd name="connsiteX26" fmla="*/ 93381 w 462532"/>
                <a:gd name="connsiteY26" fmla="*/ 387275 h 1635115"/>
                <a:gd name="connsiteX27" fmla="*/ 93381 w 462532"/>
                <a:gd name="connsiteY27" fmla="*/ 387275 h 1635115"/>
                <a:gd name="connsiteX28" fmla="*/ 84809 w 462532"/>
                <a:gd name="connsiteY28" fmla="*/ 379655 h 1635115"/>
                <a:gd name="connsiteX29" fmla="*/ 83856 w 462532"/>
                <a:gd name="connsiteY29" fmla="*/ 378702 h 1635115"/>
                <a:gd name="connsiteX30" fmla="*/ 51471 w 462532"/>
                <a:gd name="connsiteY30" fmla="*/ 342507 h 1635115"/>
                <a:gd name="connsiteX31" fmla="*/ 51471 w 462532"/>
                <a:gd name="connsiteY31" fmla="*/ 342507 h 1635115"/>
                <a:gd name="connsiteX32" fmla="*/ 23849 w 462532"/>
                <a:gd name="connsiteY32" fmla="*/ 221540 h 1635115"/>
                <a:gd name="connsiteX33" fmla="*/ 237209 w 462532"/>
                <a:gd name="connsiteY33" fmla="*/ 17705 h 1635115"/>
                <a:gd name="connsiteX34" fmla="*/ 443901 w 462532"/>
                <a:gd name="connsiteY34" fmla="*/ 199632 h 1635115"/>
                <a:gd name="connsiteX35" fmla="*/ 443901 w 462532"/>
                <a:gd name="connsiteY35" fmla="*/ 199632 h 1635115"/>
                <a:gd name="connsiteX36" fmla="*/ 444854 w 462532"/>
                <a:gd name="connsiteY36" fmla="*/ 223445 h 1635115"/>
                <a:gd name="connsiteX37" fmla="*/ 444854 w 462532"/>
                <a:gd name="connsiteY37" fmla="*/ 223445 h 1635115"/>
                <a:gd name="connsiteX38" fmla="*/ 443901 w 462532"/>
                <a:gd name="connsiteY38" fmla="*/ 233922 h 1635115"/>
                <a:gd name="connsiteX39" fmla="*/ 443901 w 462532"/>
                <a:gd name="connsiteY39" fmla="*/ 235827 h 1635115"/>
                <a:gd name="connsiteX40" fmla="*/ 442949 w 462532"/>
                <a:gd name="connsiteY40" fmla="*/ 248210 h 1635115"/>
                <a:gd name="connsiteX41" fmla="*/ 442949 w 462532"/>
                <a:gd name="connsiteY41" fmla="*/ 248210 h 1635115"/>
                <a:gd name="connsiteX42" fmla="*/ 433424 w 462532"/>
                <a:gd name="connsiteY42" fmla="*/ 292025 h 1635115"/>
                <a:gd name="connsiteX43" fmla="*/ 368654 w 462532"/>
                <a:gd name="connsiteY43" fmla="*/ 394895 h 1635115"/>
                <a:gd name="connsiteX44" fmla="*/ 353414 w 462532"/>
                <a:gd name="connsiteY44" fmla="*/ 407277 h 1635115"/>
                <a:gd name="connsiteX45" fmla="*/ 345793 w 462532"/>
                <a:gd name="connsiteY45" fmla="*/ 412992 h 1635115"/>
                <a:gd name="connsiteX46" fmla="*/ 320076 w 462532"/>
                <a:gd name="connsiteY46" fmla="*/ 426327 h 1635115"/>
                <a:gd name="connsiteX47" fmla="*/ 301979 w 462532"/>
                <a:gd name="connsiteY47" fmla="*/ 432995 h 1635115"/>
                <a:gd name="connsiteX48" fmla="*/ 252449 w 462532"/>
                <a:gd name="connsiteY48" fmla="*/ 441567 h 1635115"/>
                <a:gd name="connsiteX49" fmla="*/ 221016 w 462532"/>
                <a:gd name="connsiteY49" fmla="*/ 440615 h 1635115"/>
                <a:gd name="connsiteX50" fmla="*/ 221016 w 462532"/>
                <a:gd name="connsiteY50" fmla="*/ 440615 h 1635115"/>
                <a:gd name="connsiteX51" fmla="*/ 207681 w 462532"/>
                <a:gd name="connsiteY51" fmla="*/ 438710 h 16351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462532" h="1635115">
                  <a:moveTo>
                    <a:pt x="229589" y="462522"/>
                  </a:moveTo>
                  <a:cubicBezTo>
                    <a:pt x="348651" y="467285"/>
                    <a:pt x="443901" y="387275"/>
                    <a:pt x="459141" y="252972"/>
                  </a:cubicBezTo>
                  <a:cubicBezTo>
                    <a:pt x="482954" y="118670"/>
                    <a:pt x="377226" y="16752"/>
                    <a:pt x="271499" y="2465"/>
                  </a:cubicBezTo>
                  <a:cubicBezTo>
                    <a:pt x="128624" y="-15633"/>
                    <a:pt x="21943" y="67235"/>
                    <a:pt x="1941" y="208205"/>
                  </a:cubicBezTo>
                  <a:cubicBezTo>
                    <a:pt x="-16157" y="336792"/>
                    <a:pt x="95286" y="448235"/>
                    <a:pt x="211491" y="461570"/>
                  </a:cubicBezTo>
                  <a:cubicBezTo>
                    <a:pt x="211491" y="466332"/>
                    <a:pt x="211491" y="471095"/>
                    <a:pt x="209586" y="474905"/>
                  </a:cubicBezTo>
                  <a:cubicBezTo>
                    <a:pt x="207681" y="479667"/>
                    <a:pt x="207681" y="485382"/>
                    <a:pt x="207681" y="490145"/>
                  </a:cubicBezTo>
                  <a:cubicBezTo>
                    <a:pt x="197204" y="650165"/>
                    <a:pt x="109574" y="1420737"/>
                    <a:pt x="97191" y="1616952"/>
                  </a:cubicBezTo>
                  <a:cubicBezTo>
                    <a:pt x="96239" y="1624572"/>
                    <a:pt x="92429" y="1634097"/>
                    <a:pt x="103859" y="1635050"/>
                  </a:cubicBezTo>
                  <a:cubicBezTo>
                    <a:pt x="115289" y="1636002"/>
                    <a:pt x="117193" y="1626477"/>
                    <a:pt x="118146" y="1616000"/>
                  </a:cubicBezTo>
                  <a:cubicBezTo>
                    <a:pt x="121956" y="1575995"/>
                    <a:pt x="213396" y="599682"/>
                    <a:pt x="228636" y="476810"/>
                  </a:cubicBezTo>
                  <a:cubicBezTo>
                    <a:pt x="225779" y="472047"/>
                    <a:pt x="228636" y="467285"/>
                    <a:pt x="229589" y="462522"/>
                  </a:cubicBezTo>
                  <a:close/>
                  <a:moveTo>
                    <a:pt x="207681" y="438710"/>
                  </a:moveTo>
                  <a:cubicBezTo>
                    <a:pt x="206729" y="438710"/>
                    <a:pt x="204824" y="438710"/>
                    <a:pt x="203871" y="437757"/>
                  </a:cubicBezTo>
                  <a:cubicBezTo>
                    <a:pt x="201014" y="437757"/>
                    <a:pt x="198156" y="436805"/>
                    <a:pt x="196251" y="435852"/>
                  </a:cubicBezTo>
                  <a:cubicBezTo>
                    <a:pt x="195299" y="435852"/>
                    <a:pt x="193393" y="434900"/>
                    <a:pt x="192441" y="434900"/>
                  </a:cubicBezTo>
                  <a:cubicBezTo>
                    <a:pt x="189584" y="433947"/>
                    <a:pt x="187679" y="433947"/>
                    <a:pt x="184821" y="432995"/>
                  </a:cubicBezTo>
                  <a:cubicBezTo>
                    <a:pt x="183868" y="432995"/>
                    <a:pt x="181964" y="432042"/>
                    <a:pt x="181011" y="432042"/>
                  </a:cubicBezTo>
                  <a:cubicBezTo>
                    <a:pt x="178154" y="431090"/>
                    <a:pt x="175296" y="430137"/>
                    <a:pt x="172439" y="429185"/>
                  </a:cubicBezTo>
                  <a:cubicBezTo>
                    <a:pt x="171486" y="429185"/>
                    <a:pt x="170534" y="428232"/>
                    <a:pt x="169581" y="428232"/>
                  </a:cubicBezTo>
                  <a:cubicBezTo>
                    <a:pt x="161961" y="425375"/>
                    <a:pt x="154341" y="422517"/>
                    <a:pt x="147674" y="419660"/>
                  </a:cubicBezTo>
                  <a:cubicBezTo>
                    <a:pt x="146721" y="419660"/>
                    <a:pt x="145768" y="418707"/>
                    <a:pt x="145768" y="418707"/>
                  </a:cubicBezTo>
                  <a:cubicBezTo>
                    <a:pt x="142911" y="417755"/>
                    <a:pt x="140054" y="415850"/>
                    <a:pt x="137196" y="414897"/>
                  </a:cubicBezTo>
                  <a:cubicBezTo>
                    <a:pt x="136243" y="414897"/>
                    <a:pt x="135291" y="413945"/>
                    <a:pt x="134339" y="413945"/>
                  </a:cubicBezTo>
                  <a:cubicBezTo>
                    <a:pt x="131481" y="412040"/>
                    <a:pt x="128624" y="411087"/>
                    <a:pt x="125766" y="409182"/>
                  </a:cubicBezTo>
                  <a:cubicBezTo>
                    <a:pt x="124814" y="409182"/>
                    <a:pt x="124814" y="408230"/>
                    <a:pt x="123861" y="408230"/>
                  </a:cubicBezTo>
                  <a:cubicBezTo>
                    <a:pt x="113384" y="401562"/>
                    <a:pt x="102906" y="394895"/>
                    <a:pt x="93381" y="387275"/>
                  </a:cubicBezTo>
                  <a:cubicBezTo>
                    <a:pt x="93381" y="387275"/>
                    <a:pt x="93381" y="387275"/>
                    <a:pt x="93381" y="387275"/>
                  </a:cubicBezTo>
                  <a:cubicBezTo>
                    <a:pt x="90524" y="384417"/>
                    <a:pt x="87666" y="382512"/>
                    <a:pt x="84809" y="379655"/>
                  </a:cubicBezTo>
                  <a:cubicBezTo>
                    <a:pt x="84809" y="379655"/>
                    <a:pt x="84809" y="379655"/>
                    <a:pt x="83856" y="378702"/>
                  </a:cubicBezTo>
                  <a:cubicBezTo>
                    <a:pt x="71474" y="367272"/>
                    <a:pt x="60996" y="355842"/>
                    <a:pt x="51471" y="342507"/>
                  </a:cubicBezTo>
                  <a:cubicBezTo>
                    <a:pt x="51471" y="342507"/>
                    <a:pt x="51471" y="342507"/>
                    <a:pt x="51471" y="342507"/>
                  </a:cubicBezTo>
                  <a:cubicBezTo>
                    <a:pt x="27659" y="308217"/>
                    <a:pt x="15276" y="266307"/>
                    <a:pt x="23849" y="221540"/>
                  </a:cubicBezTo>
                  <a:cubicBezTo>
                    <a:pt x="26706" y="85332"/>
                    <a:pt x="156246" y="11037"/>
                    <a:pt x="237209" y="17705"/>
                  </a:cubicBezTo>
                  <a:cubicBezTo>
                    <a:pt x="352461" y="27230"/>
                    <a:pt x="435329" y="94857"/>
                    <a:pt x="443901" y="199632"/>
                  </a:cubicBezTo>
                  <a:cubicBezTo>
                    <a:pt x="443901" y="199632"/>
                    <a:pt x="443901" y="199632"/>
                    <a:pt x="443901" y="199632"/>
                  </a:cubicBezTo>
                  <a:cubicBezTo>
                    <a:pt x="444854" y="207252"/>
                    <a:pt x="444854" y="214872"/>
                    <a:pt x="444854" y="223445"/>
                  </a:cubicBezTo>
                  <a:cubicBezTo>
                    <a:pt x="444854" y="223445"/>
                    <a:pt x="444854" y="223445"/>
                    <a:pt x="444854" y="223445"/>
                  </a:cubicBezTo>
                  <a:cubicBezTo>
                    <a:pt x="444854" y="227255"/>
                    <a:pt x="444854" y="231065"/>
                    <a:pt x="443901" y="233922"/>
                  </a:cubicBezTo>
                  <a:cubicBezTo>
                    <a:pt x="443901" y="234875"/>
                    <a:pt x="443901" y="234875"/>
                    <a:pt x="443901" y="235827"/>
                  </a:cubicBezTo>
                  <a:cubicBezTo>
                    <a:pt x="443901" y="239637"/>
                    <a:pt x="442949" y="244400"/>
                    <a:pt x="442949" y="248210"/>
                  </a:cubicBezTo>
                  <a:cubicBezTo>
                    <a:pt x="442949" y="248210"/>
                    <a:pt x="442949" y="248210"/>
                    <a:pt x="442949" y="248210"/>
                  </a:cubicBezTo>
                  <a:cubicBezTo>
                    <a:pt x="441043" y="263450"/>
                    <a:pt x="438186" y="277737"/>
                    <a:pt x="433424" y="292025"/>
                  </a:cubicBezTo>
                  <a:cubicBezTo>
                    <a:pt x="421041" y="333935"/>
                    <a:pt x="398181" y="369177"/>
                    <a:pt x="368654" y="394895"/>
                  </a:cubicBezTo>
                  <a:cubicBezTo>
                    <a:pt x="363891" y="399657"/>
                    <a:pt x="358176" y="403467"/>
                    <a:pt x="353414" y="407277"/>
                  </a:cubicBezTo>
                  <a:cubicBezTo>
                    <a:pt x="350556" y="409182"/>
                    <a:pt x="347699" y="411087"/>
                    <a:pt x="345793" y="412992"/>
                  </a:cubicBezTo>
                  <a:cubicBezTo>
                    <a:pt x="337221" y="418707"/>
                    <a:pt x="328649" y="422517"/>
                    <a:pt x="320076" y="426327"/>
                  </a:cubicBezTo>
                  <a:cubicBezTo>
                    <a:pt x="314361" y="429185"/>
                    <a:pt x="307693" y="431090"/>
                    <a:pt x="301979" y="432995"/>
                  </a:cubicBezTo>
                  <a:cubicBezTo>
                    <a:pt x="286739" y="437757"/>
                    <a:pt x="269593" y="440615"/>
                    <a:pt x="252449" y="441567"/>
                  </a:cubicBezTo>
                  <a:cubicBezTo>
                    <a:pt x="241971" y="441567"/>
                    <a:pt x="231493" y="441567"/>
                    <a:pt x="221016" y="440615"/>
                  </a:cubicBezTo>
                  <a:lnTo>
                    <a:pt x="221016" y="440615"/>
                  </a:lnTo>
                  <a:cubicBezTo>
                    <a:pt x="215301" y="440615"/>
                    <a:pt x="211491" y="439662"/>
                    <a:pt x="207681" y="438710"/>
                  </a:cubicBezTo>
                  <a:close/>
                </a:path>
              </a:pathLst>
            </a:custGeom>
            <a:solidFill>
              <a:srgbClr val="000000"/>
            </a:solidFill>
            <a:ln w="9525" cap="flat">
              <a:noFill/>
              <a:prstDash val="solid"/>
              <a:miter/>
            </a:ln>
          </p:spPr>
          <p:txBody>
            <a:bodyPr rtlCol="0" anchor="ctr"/>
            <a:lstStyle/>
            <a:p>
              <a:endParaRPr lang="en-US"/>
            </a:p>
          </p:txBody>
        </p:sp>
        <p:sp>
          <p:nvSpPr>
            <p:cNvPr id="84" name="Freeform 34">
              <a:extLst>
                <a:ext uri="{FF2B5EF4-FFF2-40B4-BE49-F238E27FC236}">
                  <a16:creationId xmlns:a16="http://schemas.microsoft.com/office/drawing/2014/main" id="{A31BEBB4-18DA-7643-A762-7683F1D8E4A8}"/>
                </a:ext>
              </a:extLst>
            </p:cNvPr>
            <p:cNvSpPr/>
            <p:nvPr/>
          </p:nvSpPr>
          <p:spPr>
            <a:xfrm>
              <a:off x="8714459" y="1942779"/>
              <a:ext cx="151904" cy="149897"/>
            </a:xfrm>
            <a:custGeom>
              <a:avLst/>
              <a:gdLst>
                <a:gd name="connsiteX0" fmla="*/ 105690 w 151904"/>
                <a:gd name="connsiteY0" fmla="*/ 86998 h 149897"/>
                <a:gd name="connsiteX1" fmla="*/ 30443 w 151904"/>
                <a:gd name="connsiteY1" fmla="*/ 14608 h 149897"/>
                <a:gd name="connsiteX2" fmla="*/ 5678 w 151904"/>
                <a:gd name="connsiteY2" fmla="*/ 3178 h 149897"/>
                <a:gd name="connsiteX3" fmla="*/ 13298 w 151904"/>
                <a:gd name="connsiteY3" fmla="*/ 31753 h 149897"/>
                <a:gd name="connsiteX4" fmla="*/ 137123 w 151904"/>
                <a:gd name="connsiteY4" fmla="*/ 146053 h 149897"/>
                <a:gd name="connsiteX5" fmla="*/ 105690 w 151904"/>
                <a:gd name="connsiteY5" fmla="*/ 86998 h 149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1904" h="149897">
                  <a:moveTo>
                    <a:pt x="105690" y="86998"/>
                  </a:moveTo>
                  <a:cubicBezTo>
                    <a:pt x="81878" y="61281"/>
                    <a:pt x="56160" y="38421"/>
                    <a:pt x="30443" y="14608"/>
                  </a:cubicBezTo>
                  <a:cubicBezTo>
                    <a:pt x="23776" y="7941"/>
                    <a:pt x="17108" y="-6347"/>
                    <a:pt x="5678" y="3178"/>
                  </a:cubicBezTo>
                  <a:cubicBezTo>
                    <a:pt x="-7657" y="14608"/>
                    <a:pt x="5678" y="24133"/>
                    <a:pt x="13298" y="31753"/>
                  </a:cubicBezTo>
                  <a:cubicBezTo>
                    <a:pt x="52351" y="70806"/>
                    <a:pt x="103785" y="101286"/>
                    <a:pt x="137123" y="146053"/>
                  </a:cubicBezTo>
                  <a:cubicBezTo>
                    <a:pt x="179033" y="166056"/>
                    <a:pt x="119978" y="102238"/>
                    <a:pt x="105690" y="86998"/>
                  </a:cubicBezTo>
                  <a:close/>
                </a:path>
              </a:pathLst>
            </a:custGeom>
            <a:solidFill>
              <a:srgbClr val="000000"/>
            </a:solidFill>
            <a:ln w="9525" cap="flat">
              <a:noFill/>
              <a:prstDash val="solid"/>
              <a:miter/>
            </a:ln>
          </p:spPr>
          <p:txBody>
            <a:bodyPr rtlCol="0" anchor="ctr"/>
            <a:lstStyle/>
            <a:p>
              <a:endParaRPr lang="en-US"/>
            </a:p>
          </p:txBody>
        </p:sp>
        <p:sp>
          <p:nvSpPr>
            <p:cNvPr id="85" name="Freeform 35">
              <a:extLst>
                <a:ext uri="{FF2B5EF4-FFF2-40B4-BE49-F238E27FC236}">
                  <a16:creationId xmlns:a16="http://schemas.microsoft.com/office/drawing/2014/main" id="{D3D51326-4D5D-F6BA-E4DF-AD233C54FB49}"/>
                </a:ext>
              </a:extLst>
            </p:cNvPr>
            <p:cNvSpPr/>
            <p:nvPr/>
          </p:nvSpPr>
          <p:spPr>
            <a:xfrm>
              <a:off x="8124259" y="1445155"/>
              <a:ext cx="179635" cy="82654"/>
            </a:xfrm>
            <a:custGeom>
              <a:avLst/>
              <a:gdLst>
                <a:gd name="connsiteX0" fmla="*/ 179635 w 179635"/>
                <a:gd name="connsiteY0" fmla="*/ 75987 h 82654"/>
                <a:gd name="connsiteX1" fmla="*/ 19615 w 179635"/>
                <a:gd name="connsiteY1" fmla="*/ 3597 h 82654"/>
                <a:gd name="connsiteX2" fmla="*/ 565 w 179635"/>
                <a:gd name="connsiteY2" fmla="*/ 6454 h 82654"/>
                <a:gd name="connsiteX3" fmla="*/ 12948 w 179635"/>
                <a:gd name="connsiteY3" fmla="*/ 22647 h 82654"/>
                <a:gd name="connsiteX4" fmla="*/ 175825 w 179635"/>
                <a:gd name="connsiteY4" fmla="*/ 82654 h 82654"/>
                <a:gd name="connsiteX5" fmla="*/ 179635 w 179635"/>
                <a:gd name="connsiteY5" fmla="*/ 75987 h 82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9635" h="82654">
                  <a:moveTo>
                    <a:pt x="179635" y="75987"/>
                  </a:moveTo>
                  <a:cubicBezTo>
                    <a:pt x="130105" y="42649"/>
                    <a:pt x="74860" y="24552"/>
                    <a:pt x="19615" y="3597"/>
                  </a:cubicBezTo>
                  <a:cubicBezTo>
                    <a:pt x="12948" y="739"/>
                    <a:pt x="3423" y="-4023"/>
                    <a:pt x="565" y="6454"/>
                  </a:cubicBezTo>
                  <a:cubicBezTo>
                    <a:pt x="-2292" y="15979"/>
                    <a:pt x="6280" y="19789"/>
                    <a:pt x="12948" y="22647"/>
                  </a:cubicBezTo>
                  <a:cubicBezTo>
                    <a:pt x="67240" y="43602"/>
                    <a:pt x="121533" y="61699"/>
                    <a:pt x="175825" y="82654"/>
                  </a:cubicBezTo>
                  <a:cubicBezTo>
                    <a:pt x="176778" y="78844"/>
                    <a:pt x="177730" y="78844"/>
                    <a:pt x="179635" y="75987"/>
                  </a:cubicBezTo>
                  <a:close/>
                </a:path>
              </a:pathLst>
            </a:custGeom>
            <a:solidFill>
              <a:srgbClr val="000000"/>
            </a:solidFill>
            <a:ln w="9525" cap="flat">
              <a:noFill/>
              <a:prstDash val="solid"/>
              <a:miter/>
            </a:ln>
          </p:spPr>
          <p:txBody>
            <a:bodyPr rtlCol="0" anchor="ctr"/>
            <a:lstStyle/>
            <a:p>
              <a:endParaRPr lang="en-US"/>
            </a:p>
          </p:txBody>
        </p:sp>
        <p:sp>
          <p:nvSpPr>
            <p:cNvPr id="86" name="Freeform 36">
              <a:extLst>
                <a:ext uri="{FF2B5EF4-FFF2-40B4-BE49-F238E27FC236}">
                  <a16:creationId xmlns:a16="http://schemas.microsoft.com/office/drawing/2014/main" id="{A295EAF4-2A52-308B-7A8D-FAE2BEAE4A30}"/>
                </a:ext>
              </a:extLst>
            </p:cNvPr>
            <p:cNvSpPr/>
            <p:nvPr/>
          </p:nvSpPr>
          <p:spPr>
            <a:xfrm>
              <a:off x="8374380" y="1323975"/>
              <a:ext cx="52995" cy="99508"/>
            </a:xfrm>
            <a:custGeom>
              <a:avLst/>
              <a:gdLst>
                <a:gd name="connsiteX0" fmla="*/ 50482 w 52995"/>
                <a:gd name="connsiteY0" fmla="*/ 98108 h 99508"/>
                <a:gd name="connsiteX1" fmla="*/ 50482 w 52995"/>
                <a:gd name="connsiteY1" fmla="*/ 86677 h 99508"/>
                <a:gd name="connsiteX2" fmla="*/ 4763 w 52995"/>
                <a:gd name="connsiteY2" fmla="*/ 0 h 99508"/>
                <a:gd name="connsiteX3" fmla="*/ 0 w 52995"/>
                <a:gd name="connsiteY3" fmla="*/ 2858 h 99508"/>
                <a:gd name="connsiteX4" fmla="*/ 40005 w 52995"/>
                <a:gd name="connsiteY4" fmla="*/ 93345 h 99508"/>
                <a:gd name="connsiteX5" fmla="*/ 50482 w 52995"/>
                <a:gd name="connsiteY5" fmla="*/ 98108 h 995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2995" h="99508">
                  <a:moveTo>
                    <a:pt x="50482" y="98108"/>
                  </a:moveTo>
                  <a:cubicBezTo>
                    <a:pt x="54293" y="95250"/>
                    <a:pt x="53340" y="90488"/>
                    <a:pt x="50482" y="86677"/>
                  </a:cubicBezTo>
                  <a:cubicBezTo>
                    <a:pt x="35243" y="58102"/>
                    <a:pt x="20002" y="29527"/>
                    <a:pt x="4763" y="0"/>
                  </a:cubicBezTo>
                  <a:cubicBezTo>
                    <a:pt x="2857" y="952"/>
                    <a:pt x="952" y="1905"/>
                    <a:pt x="0" y="2858"/>
                  </a:cubicBezTo>
                  <a:cubicBezTo>
                    <a:pt x="9525" y="34290"/>
                    <a:pt x="24765" y="63817"/>
                    <a:pt x="40005" y="93345"/>
                  </a:cubicBezTo>
                  <a:cubicBezTo>
                    <a:pt x="41910" y="97155"/>
                    <a:pt x="45720" y="101917"/>
                    <a:pt x="50482" y="98108"/>
                  </a:cubicBezTo>
                  <a:close/>
                </a:path>
              </a:pathLst>
            </a:custGeom>
            <a:solidFill>
              <a:srgbClr val="000000"/>
            </a:solidFill>
            <a:ln w="9525" cap="flat">
              <a:noFill/>
              <a:prstDash val="solid"/>
              <a:miter/>
            </a:ln>
          </p:spPr>
          <p:txBody>
            <a:bodyPr rtlCol="0" anchor="ctr"/>
            <a:lstStyle/>
            <a:p>
              <a:endParaRPr lang="en-US"/>
            </a:p>
          </p:txBody>
        </p:sp>
        <p:sp>
          <p:nvSpPr>
            <p:cNvPr id="87" name="Freeform 37">
              <a:extLst>
                <a:ext uri="{FF2B5EF4-FFF2-40B4-BE49-F238E27FC236}">
                  <a16:creationId xmlns:a16="http://schemas.microsoft.com/office/drawing/2014/main" id="{8BE33924-20F7-CB07-F244-1DDBB7CCD3CD}"/>
                </a:ext>
              </a:extLst>
            </p:cNvPr>
            <p:cNvSpPr/>
            <p:nvPr/>
          </p:nvSpPr>
          <p:spPr>
            <a:xfrm>
              <a:off x="8712386" y="1383982"/>
              <a:ext cx="64901" cy="91946"/>
            </a:xfrm>
            <a:custGeom>
              <a:avLst/>
              <a:gdLst>
                <a:gd name="connsiteX0" fmla="*/ 2989 w 64901"/>
                <a:gd name="connsiteY0" fmla="*/ 91440 h 91946"/>
                <a:gd name="connsiteX1" fmla="*/ 13466 w 64901"/>
                <a:gd name="connsiteY1" fmla="*/ 85725 h 91946"/>
                <a:gd name="connsiteX2" fmla="*/ 64901 w 64901"/>
                <a:gd name="connsiteY2" fmla="*/ 2857 h 91946"/>
                <a:gd name="connsiteX3" fmla="*/ 60139 w 64901"/>
                <a:gd name="connsiteY3" fmla="*/ 0 h 91946"/>
                <a:gd name="connsiteX4" fmla="*/ 2037 w 64901"/>
                <a:gd name="connsiteY4" fmla="*/ 80010 h 91946"/>
                <a:gd name="connsiteX5" fmla="*/ 2989 w 64901"/>
                <a:gd name="connsiteY5" fmla="*/ 91440 h 919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901" h="91946">
                  <a:moveTo>
                    <a:pt x="2989" y="91440"/>
                  </a:moveTo>
                  <a:cubicBezTo>
                    <a:pt x="7751" y="93345"/>
                    <a:pt x="10609" y="89535"/>
                    <a:pt x="13466" y="85725"/>
                  </a:cubicBezTo>
                  <a:cubicBezTo>
                    <a:pt x="30612" y="58102"/>
                    <a:pt x="47757" y="30480"/>
                    <a:pt x="64901" y="2857"/>
                  </a:cubicBezTo>
                  <a:cubicBezTo>
                    <a:pt x="62996" y="1905"/>
                    <a:pt x="62044" y="952"/>
                    <a:pt x="60139" y="0"/>
                  </a:cubicBezTo>
                  <a:cubicBezTo>
                    <a:pt x="37279" y="23813"/>
                    <a:pt x="19182" y="51435"/>
                    <a:pt x="2037" y="80010"/>
                  </a:cubicBezTo>
                  <a:cubicBezTo>
                    <a:pt x="132" y="83820"/>
                    <a:pt x="-1774" y="88582"/>
                    <a:pt x="2989" y="91440"/>
                  </a:cubicBezTo>
                  <a:close/>
                </a:path>
              </a:pathLst>
            </a:custGeom>
            <a:solidFill>
              <a:srgbClr val="000000"/>
            </a:solidFill>
            <a:ln w="9525" cap="flat">
              <a:noFill/>
              <a:prstDash val="solid"/>
              <a:miter/>
            </a:ln>
          </p:spPr>
          <p:txBody>
            <a:bodyPr rtlCol="0" anchor="ctr"/>
            <a:lstStyle/>
            <a:p>
              <a:endParaRPr lang="en-US"/>
            </a:p>
          </p:txBody>
        </p:sp>
        <p:sp>
          <p:nvSpPr>
            <p:cNvPr id="88" name="Freeform 38">
              <a:extLst>
                <a:ext uri="{FF2B5EF4-FFF2-40B4-BE49-F238E27FC236}">
                  <a16:creationId xmlns:a16="http://schemas.microsoft.com/office/drawing/2014/main" id="{DF207161-3314-D0D1-752F-CB7F047937AB}"/>
                </a:ext>
              </a:extLst>
            </p:cNvPr>
            <p:cNvSpPr/>
            <p:nvPr/>
          </p:nvSpPr>
          <p:spPr>
            <a:xfrm>
              <a:off x="8206501" y="1902036"/>
              <a:ext cx="150970" cy="166793"/>
            </a:xfrm>
            <a:custGeom>
              <a:avLst/>
              <a:gdLst>
                <a:gd name="connsiteX0" fmla="*/ 146923 w 150970"/>
                <a:gd name="connsiteY0" fmla="*/ 3916 h 166793"/>
                <a:gd name="connsiteX1" fmla="*/ 125968 w 150970"/>
                <a:gd name="connsiteY1" fmla="*/ 11536 h 166793"/>
                <a:gd name="connsiteX2" fmla="*/ 4048 w 150970"/>
                <a:gd name="connsiteY2" fmla="*/ 142029 h 166793"/>
                <a:gd name="connsiteX3" fmla="*/ 3096 w 150970"/>
                <a:gd name="connsiteY3" fmla="*/ 166794 h 166793"/>
                <a:gd name="connsiteX4" fmla="*/ 130730 w 150970"/>
                <a:gd name="connsiteY4" fmla="*/ 38206 h 166793"/>
                <a:gd name="connsiteX5" fmla="*/ 141208 w 150970"/>
                <a:gd name="connsiteY5" fmla="*/ 26776 h 166793"/>
                <a:gd name="connsiteX6" fmla="*/ 146923 w 150970"/>
                <a:gd name="connsiteY6" fmla="*/ 3916 h 166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50970" h="166793">
                  <a:moveTo>
                    <a:pt x="146923" y="3916"/>
                  </a:moveTo>
                  <a:cubicBezTo>
                    <a:pt x="136446" y="-6561"/>
                    <a:pt x="132636" y="6774"/>
                    <a:pt x="125968" y="11536"/>
                  </a:cubicBezTo>
                  <a:cubicBezTo>
                    <a:pt x="78343" y="47731"/>
                    <a:pt x="48816" y="102024"/>
                    <a:pt x="4048" y="142029"/>
                  </a:cubicBezTo>
                  <a:cubicBezTo>
                    <a:pt x="-1667" y="146791"/>
                    <a:pt x="-714" y="153459"/>
                    <a:pt x="3096" y="166794"/>
                  </a:cubicBezTo>
                  <a:cubicBezTo>
                    <a:pt x="47863" y="122026"/>
                    <a:pt x="88821" y="80116"/>
                    <a:pt x="130730" y="38206"/>
                  </a:cubicBezTo>
                  <a:cubicBezTo>
                    <a:pt x="134541" y="34396"/>
                    <a:pt x="138350" y="30586"/>
                    <a:pt x="141208" y="26776"/>
                  </a:cubicBezTo>
                  <a:cubicBezTo>
                    <a:pt x="146923" y="20109"/>
                    <a:pt x="156448" y="12489"/>
                    <a:pt x="146923" y="3916"/>
                  </a:cubicBezTo>
                  <a:close/>
                </a:path>
              </a:pathLst>
            </a:custGeom>
            <a:solidFill>
              <a:srgbClr val="000000"/>
            </a:solidFill>
            <a:ln w="9525" cap="flat">
              <a:noFill/>
              <a:prstDash val="solid"/>
              <a:miter/>
            </a:ln>
          </p:spPr>
          <p:txBody>
            <a:bodyPr rtlCol="0" anchor="ctr"/>
            <a:lstStyle/>
            <a:p>
              <a:endParaRPr lang="en-US"/>
            </a:p>
          </p:txBody>
        </p:sp>
        <p:sp>
          <p:nvSpPr>
            <p:cNvPr id="89" name="Freeform 39">
              <a:extLst>
                <a:ext uri="{FF2B5EF4-FFF2-40B4-BE49-F238E27FC236}">
                  <a16:creationId xmlns:a16="http://schemas.microsoft.com/office/drawing/2014/main" id="{0EFC1096-F316-3CC0-41EF-545ACD29DB9C}"/>
                </a:ext>
              </a:extLst>
            </p:cNvPr>
            <p:cNvSpPr/>
            <p:nvPr/>
          </p:nvSpPr>
          <p:spPr>
            <a:xfrm>
              <a:off x="8591619" y="1236345"/>
              <a:ext cx="25587" cy="151509"/>
            </a:xfrm>
            <a:custGeom>
              <a:avLst/>
              <a:gdLst>
                <a:gd name="connsiteX0" fmla="*/ 23743 w 25587"/>
                <a:gd name="connsiteY0" fmla="*/ 0 h 151509"/>
                <a:gd name="connsiteX1" fmla="*/ 2788 w 25587"/>
                <a:gd name="connsiteY1" fmla="*/ 151447 h 151509"/>
                <a:gd name="connsiteX2" fmla="*/ 23743 w 25587"/>
                <a:gd name="connsiteY2" fmla="*/ 0 h 151509"/>
              </a:gdLst>
              <a:ahLst/>
              <a:cxnLst>
                <a:cxn ang="0">
                  <a:pos x="connsiteX0" y="connsiteY0"/>
                </a:cxn>
                <a:cxn ang="0">
                  <a:pos x="connsiteX1" y="connsiteY1"/>
                </a:cxn>
                <a:cxn ang="0">
                  <a:pos x="connsiteX2" y="connsiteY2"/>
                </a:cxn>
              </a:cxnLst>
              <a:rect l="l" t="t" r="r" b="b"/>
              <a:pathLst>
                <a:path w="25587" h="151509">
                  <a:moveTo>
                    <a:pt x="23743" y="0"/>
                  </a:moveTo>
                  <a:cubicBezTo>
                    <a:pt x="6598" y="57150"/>
                    <a:pt x="-5784" y="99060"/>
                    <a:pt x="2788" y="151447"/>
                  </a:cubicBezTo>
                  <a:cubicBezTo>
                    <a:pt x="27554" y="154305"/>
                    <a:pt x="27554" y="57150"/>
                    <a:pt x="23743" y="0"/>
                  </a:cubicBezTo>
                  <a:close/>
                </a:path>
              </a:pathLst>
            </a:custGeom>
            <a:solidFill>
              <a:srgbClr val="000000"/>
            </a:solidFill>
            <a:ln w="9525" cap="flat">
              <a:noFill/>
              <a:prstDash val="solid"/>
              <a:miter/>
            </a:ln>
          </p:spPr>
          <p:txBody>
            <a:bodyPr rtlCol="0" anchor="ctr"/>
            <a:lstStyle/>
            <a:p>
              <a:endParaRPr lang="en-US"/>
            </a:p>
          </p:txBody>
        </p:sp>
        <p:sp>
          <p:nvSpPr>
            <p:cNvPr id="90" name="Freeform 40">
              <a:extLst>
                <a:ext uri="{FF2B5EF4-FFF2-40B4-BE49-F238E27FC236}">
                  <a16:creationId xmlns:a16="http://schemas.microsoft.com/office/drawing/2014/main" id="{4D2C0E0B-D37E-E274-C4D9-7C2ED8BB23C3}"/>
                </a:ext>
              </a:extLst>
            </p:cNvPr>
            <p:cNvSpPr/>
            <p:nvPr/>
          </p:nvSpPr>
          <p:spPr>
            <a:xfrm>
              <a:off x="8807308" y="1532572"/>
              <a:ext cx="177624" cy="68579"/>
            </a:xfrm>
            <a:custGeom>
              <a:avLst/>
              <a:gdLst>
                <a:gd name="connsiteX0" fmla="*/ 177624 w 177624"/>
                <a:gd name="connsiteY0" fmla="*/ 0 h 68579"/>
                <a:gd name="connsiteX1" fmla="*/ 1412 w 177624"/>
                <a:gd name="connsiteY1" fmla="*/ 68580 h 68579"/>
                <a:gd name="connsiteX2" fmla="*/ 177624 w 177624"/>
                <a:gd name="connsiteY2" fmla="*/ 0 h 68579"/>
              </a:gdLst>
              <a:ahLst/>
              <a:cxnLst>
                <a:cxn ang="0">
                  <a:pos x="connsiteX0" y="connsiteY0"/>
                </a:cxn>
                <a:cxn ang="0">
                  <a:pos x="connsiteX1" y="connsiteY1"/>
                </a:cxn>
                <a:cxn ang="0">
                  <a:pos x="connsiteX2" y="connsiteY2"/>
                </a:cxn>
              </a:cxnLst>
              <a:rect l="l" t="t" r="r" b="b"/>
              <a:pathLst>
                <a:path w="177624" h="68579">
                  <a:moveTo>
                    <a:pt x="177624" y="0"/>
                  </a:moveTo>
                  <a:cubicBezTo>
                    <a:pt x="97614" y="13335"/>
                    <a:pt x="-13828" y="31432"/>
                    <a:pt x="1412" y="68580"/>
                  </a:cubicBezTo>
                  <a:cubicBezTo>
                    <a:pt x="61419" y="44767"/>
                    <a:pt x="114759" y="24765"/>
                    <a:pt x="177624" y="0"/>
                  </a:cubicBezTo>
                  <a:close/>
                </a:path>
              </a:pathLst>
            </a:custGeom>
            <a:solidFill>
              <a:srgbClr val="000000"/>
            </a:solidFill>
            <a:ln w="9525" cap="flat">
              <a:noFill/>
              <a:prstDash val="solid"/>
              <a:miter/>
            </a:ln>
          </p:spPr>
          <p:txBody>
            <a:bodyPr rtlCol="0" anchor="ctr"/>
            <a:lstStyle/>
            <a:p>
              <a:endParaRPr lang="en-US"/>
            </a:p>
          </p:txBody>
        </p:sp>
        <p:sp>
          <p:nvSpPr>
            <p:cNvPr id="91" name="Freeform 41">
              <a:extLst>
                <a:ext uri="{FF2B5EF4-FFF2-40B4-BE49-F238E27FC236}">
                  <a16:creationId xmlns:a16="http://schemas.microsoft.com/office/drawing/2014/main" id="{A74C8C31-B1DC-B52E-5552-CF61D8EA2AB6}"/>
                </a:ext>
              </a:extLst>
            </p:cNvPr>
            <p:cNvSpPr/>
            <p:nvPr/>
          </p:nvSpPr>
          <p:spPr>
            <a:xfrm>
              <a:off x="8813539" y="1763296"/>
              <a:ext cx="89478" cy="38095"/>
            </a:xfrm>
            <a:custGeom>
              <a:avLst/>
              <a:gdLst>
                <a:gd name="connsiteX0" fmla="*/ 27566 w 89478"/>
                <a:gd name="connsiteY0" fmla="*/ 5496 h 38095"/>
                <a:gd name="connsiteX1" fmla="*/ 896 w 89478"/>
                <a:gd name="connsiteY1" fmla="*/ 7401 h 38095"/>
                <a:gd name="connsiteX2" fmla="*/ 22803 w 89478"/>
                <a:gd name="connsiteY2" fmla="*/ 25499 h 38095"/>
                <a:gd name="connsiteX3" fmla="*/ 89478 w 89478"/>
                <a:gd name="connsiteY3" fmla="*/ 36929 h 38095"/>
                <a:gd name="connsiteX4" fmla="*/ 27566 w 89478"/>
                <a:gd name="connsiteY4" fmla="*/ 5496 h 380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478" h="38095">
                  <a:moveTo>
                    <a:pt x="27566" y="5496"/>
                  </a:moveTo>
                  <a:cubicBezTo>
                    <a:pt x="18993" y="-218"/>
                    <a:pt x="4705" y="-4029"/>
                    <a:pt x="896" y="7401"/>
                  </a:cubicBezTo>
                  <a:cubicBezTo>
                    <a:pt x="-3867" y="23594"/>
                    <a:pt x="11373" y="24546"/>
                    <a:pt x="22803" y="25499"/>
                  </a:cubicBezTo>
                  <a:cubicBezTo>
                    <a:pt x="38043" y="25499"/>
                    <a:pt x="72333" y="42644"/>
                    <a:pt x="89478" y="36929"/>
                  </a:cubicBezTo>
                  <a:cubicBezTo>
                    <a:pt x="82810" y="16926"/>
                    <a:pt x="40900" y="13116"/>
                    <a:pt x="27566" y="5496"/>
                  </a:cubicBezTo>
                  <a:close/>
                </a:path>
              </a:pathLst>
            </a:custGeom>
            <a:solidFill>
              <a:srgbClr val="000000"/>
            </a:solidFill>
            <a:ln w="9525" cap="flat">
              <a:noFill/>
              <a:prstDash val="solid"/>
              <a:miter/>
            </a:ln>
          </p:spPr>
          <p:txBody>
            <a:bodyPr rtlCol="0" anchor="ctr"/>
            <a:lstStyle/>
            <a:p>
              <a:endParaRPr lang="en-US"/>
            </a:p>
          </p:txBody>
        </p:sp>
        <p:sp>
          <p:nvSpPr>
            <p:cNvPr id="92" name="Freeform 42">
              <a:extLst>
                <a:ext uri="{FF2B5EF4-FFF2-40B4-BE49-F238E27FC236}">
                  <a16:creationId xmlns:a16="http://schemas.microsoft.com/office/drawing/2014/main" id="{992CC17B-0006-325E-B915-F0A3A03F825A}"/>
                </a:ext>
              </a:extLst>
            </p:cNvPr>
            <p:cNvSpPr/>
            <p:nvPr/>
          </p:nvSpPr>
          <p:spPr>
            <a:xfrm>
              <a:off x="8170544" y="1707203"/>
              <a:ext cx="89906" cy="36245"/>
            </a:xfrm>
            <a:custGeom>
              <a:avLst/>
              <a:gdLst>
                <a:gd name="connsiteX0" fmla="*/ 89535 w 89906"/>
                <a:gd name="connsiteY0" fmla="*/ 10154 h 36245"/>
                <a:gd name="connsiteX1" fmla="*/ 61913 w 89906"/>
                <a:gd name="connsiteY1" fmla="*/ 6344 h 36245"/>
                <a:gd name="connsiteX2" fmla="*/ 0 w 89906"/>
                <a:gd name="connsiteY2" fmla="*/ 32062 h 36245"/>
                <a:gd name="connsiteX3" fmla="*/ 68580 w 89906"/>
                <a:gd name="connsiteY3" fmla="*/ 25394 h 36245"/>
                <a:gd name="connsiteX4" fmla="*/ 89535 w 89906"/>
                <a:gd name="connsiteY4" fmla="*/ 10154 h 3624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9906" h="36245">
                  <a:moveTo>
                    <a:pt x="89535" y="10154"/>
                  </a:moveTo>
                  <a:cubicBezTo>
                    <a:pt x="85725" y="-6038"/>
                    <a:pt x="71438" y="629"/>
                    <a:pt x="61913" y="6344"/>
                  </a:cubicBezTo>
                  <a:cubicBezTo>
                    <a:pt x="48578" y="13964"/>
                    <a:pt x="10478" y="17774"/>
                    <a:pt x="0" y="32062"/>
                  </a:cubicBezTo>
                  <a:cubicBezTo>
                    <a:pt x="16193" y="44444"/>
                    <a:pt x="52388" y="25394"/>
                    <a:pt x="68580" y="25394"/>
                  </a:cubicBezTo>
                  <a:cubicBezTo>
                    <a:pt x="78105" y="26347"/>
                    <a:pt x="92393" y="22537"/>
                    <a:pt x="89535" y="10154"/>
                  </a:cubicBezTo>
                  <a:close/>
                </a:path>
              </a:pathLst>
            </a:custGeom>
            <a:solidFill>
              <a:srgbClr val="000000"/>
            </a:solidFill>
            <a:ln w="9525" cap="flat">
              <a:noFill/>
              <a:prstDash val="solid"/>
              <a:miter/>
            </a:ln>
          </p:spPr>
          <p:txBody>
            <a:bodyPr rtlCol="0" anchor="ctr"/>
            <a:lstStyle/>
            <a:p>
              <a:endParaRPr lang="en-US"/>
            </a:p>
          </p:txBody>
        </p:sp>
      </p:grpSp>
      <p:pic>
        <p:nvPicPr>
          <p:cNvPr id="5" name="Picture 4" descr="SDG wheel">
            <a:extLst>
              <a:ext uri="{FF2B5EF4-FFF2-40B4-BE49-F238E27FC236}">
                <a16:creationId xmlns:a16="http://schemas.microsoft.com/office/drawing/2014/main" id="{37557F90-BAEF-F6F0-C742-90D7FA42F827}"/>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l="14600" r="15355"/>
          <a:stretch/>
        </p:blipFill>
        <p:spPr bwMode="auto">
          <a:xfrm>
            <a:off x="980162" y="4503236"/>
            <a:ext cx="1575325" cy="15000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029064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1966401" y="766888"/>
            <a:ext cx="2668293"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dirty="0">
                <a:solidFill>
                  <a:srgbClr val="EE1765"/>
                </a:solidFill>
              </a:rPr>
              <a:t>Religious and Spiritual Belief Systems </a:t>
            </a:r>
            <a:endParaRPr lang="en-GB" sz="3000" dirty="0">
              <a:solidFill>
                <a:srgbClr val="EE1765"/>
              </a:solidFill>
            </a:endParaRPr>
          </a:p>
        </p:txBody>
      </p:sp>
      <p:pic>
        <p:nvPicPr>
          <p:cNvPr id="15" name="Graphic 14"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48672" y="1522744"/>
            <a:ext cx="520661" cy="520661"/>
          </a:xfrm>
          <a:prstGeom prst="rect">
            <a:avLst/>
          </a:prstGeom>
        </p:spPr>
      </p:pic>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4562475" y="708741"/>
            <a:ext cx="7048500"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US" sz="2200" b="1" kern="100" dirty="0">
                <a:solidFill>
                  <a:srgbClr val="EE1765"/>
                </a:solidFill>
                <a:latin typeface="Calibri" panose="020F0502020204030204" pitchFamily="34" charset="0"/>
                <a:cs typeface="Calibri" panose="020F0502020204030204" pitchFamily="34" charset="0"/>
              </a:rPr>
              <a:t>Definition: </a:t>
            </a:r>
            <a:r>
              <a:rPr lang="en-US" sz="2200" b="1" kern="100" dirty="0">
                <a:latin typeface="Calibri" panose="020F0502020204030204" pitchFamily="34" charset="0"/>
                <a:cs typeface="Calibri" panose="020F0502020204030204" pitchFamily="34" charset="0"/>
              </a:rPr>
              <a:t>In the workplace, "religious belief systems" encompass </a:t>
            </a:r>
            <a:r>
              <a:rPr lang="en-US" sz="2200" b="1" kern="100" dirty="0" err="1">
                <a:latin typeface="Calibri" panose="020F0502020204030204" pitchFamily="34" charset="0"/>
                <a:cs typeface="Calibri" panose="020F0502020204030204" pitchFamily="34" charset="0"/>
              </a:rPr>
              <a:t>organised</a:t>
            </a:r>
            <a:r>
              <a:rPr lang="en-US" sz="2200" b="1" kern="100" dirty="0">
                <a:latin typeface="Calibri" panose="020F0502020204030204" pitchFamily="34" charset="0"/>
                <a:cs typeface="Calibri" panose="020F0502020204030204" pitchFamily="34" charset="0"/>
              </a:rPr>
              <a:t> sets of beliefs and practices associated with specific religions, while "spiritual belief systems" are personal beliefs centered on meaning and purpose in life. </a:t>
            </a:r>
          </a:p>
          <a:p>
            <a:pPr marL="0" indent="0">
              <a:lnSpc>
                <a:spcPct val="100000"/>
              </a:lnSpc>
              <a:spcBef>
                <a:spcPts val="0"/>
              </a:spcBef>
              <a:spcAft>
                <a:spcPts val="600"/>
              </a:spcAft>
            </a:pPr>
            <a:endParaRPr lang="en-US" sz="2200" b="1" kern="100" dirty="0">
              <a:latin typeface="Calibri" panose="020F0502020204030204" pitchFamily="34" charset="0"/>
              <a:cs typeface="Calibri" panose="020F0502020204030204" pitchFamily="34" charset="0"/>
            </a:endParaRPr>
          </a:p>
          <a:p>
            <a:pPr marL="0" indent="0">
              <a:lnSpc>
                <a:spcPct val="100000"/>
              </a:lnSpc>
              <a:spcBef>
                <a:spcPts val="0"/>
              </a:spcBef>
              <a:spcAft>
                <a:spcPts val="600"/>
              </a:spcAft>
            </a:pPr>
            <a:r>
              <a:rPr lang="en-US" sz="2200" b="1" kern="100" dirty="0">
                <a:solidFill>
                  <a:srgbClr val="EE1765"/>
                </a:solidFill>
                <a:latin typeface="Calibri" panose="020F0502020204030204" pitchFamily="34" charset="0"/>
                <a:cs typeface="Calibri" panose="020F0502020204030204" pitchFamily="34" charset="0"/>
              </a:rPr>
              <a:t>Goal: </a:t>
            </a:r>
            <a:r>
              <a:rPr lang="en-US" sz="2200" kern="100" dirty="0">
                <a:latin typeface="Calibri" panose="020F0502020204030204" pitchFamily="34" charset="0"/>
                <a:cs typeface="Calibri" panose="020F0502020204030204" pitchFamily="34" charset="0"/>
              </a:rPr>
              <a:t>Create an inclusive workplace by respecting and accommodating diverse religious and spiritual beliefs, practices and perspectives by ensuring employees can practice their faith or spirituality without discrimination. </a:t>
            </a:r>
            <a:r>
              <a:rPr lang="en-IE" sz="2200" kern="100" dirty="0">
                <a:latin typeface="Calibri" panose="020F0502020204030204" pitchFamily="34" charset="0"/>
                <a:cs typeface="Calibri" panose="020F0502020204030204" pitchFamily="34" charset="0"/>
              </a:rPr>
              <a:t>E</a:t>
            </a:r>
            <a:r>
              <a:rPr lang="en-IE" sz="2200" kern="100" dirty="0">
                <a:effectLst/>
                <a:latin typeface="Calibri" panose="020F0502020204030204" pitchFamily="34" charset="0"/>
                <a:ea typeface="Aptos" panose="020B0004020202020204" pitchFamily="34" charset="0"/>
                <a:cs typeface="Calibri" panose="020F0502020204030204" pitchFamily="34" charset="0"/>
              </a:rPr>
              <a:t>nsure accommodation and inclusivity for all faiths and philosophies. </a:t>
            </a:r>
            <a:r>
              <a:rPr lang="en-US" sz="2200" kern="100" dirty="0">
                <a:latin typeface="Calibri" panose="020F0502020204030204" pitchFamily="34" charset="0"/>
                <a:cs typeface="Calibri" panose="020F0502020204030204" pitchFamily="34" charset="0"/>
              </a:rPr>
              <a:t>This may include providing flexible scheduling, prayer or meditation spaces, and fostering understanding among colleagues of different beliefs.</a:t>
            </a:r>
            <a:endParaRPr lang="en-IE" sz="2200" kern="100" dirty="0">
              <a:latin typeface="Calibri" panose="020F0502020204030204" pitchFamily="34" charset="0"/>
              <a:cs typeface="Calibri" panose="020F0502020204030204" pitchFamily="34" charset="0"/>
            </a:endParaRPr>
          </a:p>
          <a:p>
            <a:pPr marL="0" indent="0">
              <a:lnSpc>
                <a:spcPct val="100000"/>
              </a:lnSpc>
              <a:spcBef>
                <a:spcPts val="0"/>
              </a:spcBef>
              <a:spcAft>
                <a:spcPts val="600"/>
              </a:spcAft>
            </a:pPr>
            <a:endParaRPr lang="en-GB" sz="2200" dirty="0">
              <a:latin typeface="Calibri" panose="020F0502020204030204" pitchFamily="34" charset="0"/>
              <a:cs typeface="Calibri" panose="020F0502020204030204" pitchFamily="34" charset="0"/>
            </a:endParaRPr>
          </a:p>
        </p:txBody>
      </p:sp>
      <p:sp>
        <p:nvSpPr>
          <p:cNvPr id="17" name="Round Diagonal Corner Rectangle 16">
            <a:extLst>
              <a:ext uri="{FF2B5EF4-FFF2-40B4-BE49-F238E27FC236}">
                <a16:creationId xmlns:a16="http://schemas.microsoft.com/office/drawing/2014/main" id="{CA2F4C0E-2E02-9D6C-7336-1DA9619483A8}"/>
              </a:ext>
            </a:extLst>
          </p:cNvPr>
          <p:cNvSpPr/>
          <p:nvPr/>
        </p:nvSpPr>
        <p:spPr>
          <a:xfrm rot="16200000">
            <a:off x="813451" y="708742"/>
            <a:ext cx="1105664" cy="1105664"/>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8">
            <a:extLst>
              <a:ext uri="{FF2B5EF4-FFF2-40B4-BE49-F238E27FC236}">
                <a16:creationId xmlns:a16="http://schemas.microsoft.com/office/drawing/2014/main" id="{D27F1C50-CA41-7D5D-A91E-ECA3C25C6267}"/>
              </a:ext>
            </a:extLst>
          </p:cNvPr>
          <p:cNvSpPr txBox="1">
            <a:spLocks/>
          </p:cNvSpPr>
          <p:nvPr/>
        </p:nvSpPr>
        <p:spPr>
          <a:xfrm>
            <a:off x="771409" y="687722"/>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06</a:t>
            </a:r>
          </a:p>
        </p:txBody>
      </p:sp>
      <p:grpSp>
        <p:nvGrpSpPr>
          <p:cNvPr id="188" name="Graphic 4">
            <a:extLst>
              <a:ext uri="{FF2B5EF4-FFF2-40B4-BE49-F238E27FC236}">
                <a16:creationId xmlns:a16="http://schemas.microsoft.com/office/drawing/2014/main" id="{DD7D2AC7-2259-5B37-A0D0-F953524D0F82}"/>
              </a:ext>
            </a:extLst>
          </p:cNvPr>
          <p:cNvGrpSpPr/>
          <p:nvPr/>
        </p:nvGrpSpPr>
        <p:grpSpPr>
          <a:xfrm>
            <a:off x="776944" y="2241030"/>
            <a:ext cx="1552801" cy="1423285"/>
            <a:chOff x="4765834" y="5472503"/>
            <a:chExt cx="943409" cy="875297"/>
          </a:xfrm>
        </p:grpSpPr>
        <p:sp>
          <p:nvSpPr>
            <p:cNvPr id="189" name="Freeform 954">
              <a:extLst>
                <a:ext uri="{FF2B5EF4-FFF2-40B4-BE49-F238E27FC236}">
                  <a16:creationId xmlns:a16="http://schemas.microsoft.com/office/drawing/2014/main" id="{09598745-92E5-9380-1DF2-4D1B989A6253}"/>
                </a:ext>
              </a:extLst>
            </p:cNvPr>
            <p:cNvSpPr/>
            <p:nvPr/>
          </p:nvSpPr>
          <p:spPr>
            <a:xfrm>
              <a:off x="4870546" y="5492516"/>
              <a:ext cx="418554" cy="824526"/>
            </a:xfrm>
            <a:custGeom>
              <a:avLst/>
              <a:gdLst>
                <a:gd name="connsiteX0" fmla="*/ 418555 w 418554"/>
                <a:gd name="connsiteY0" fmla="*/ 24564 h 824526"/>
                <a:gd name="connsiteX1" fmla="*/ 403034 w 418554"/>
                <a:gd name="connsiteY1" fmla="*/ 742 h 824526"/>
                <a:gd name="connsiteX2" fmla="*/ 373978 w 418554"/>
                <a:gd name="connsiteY2" fmla="*/ 17345 h 824526"/>
                <a:gd name="connsiteX3" fmla="*/ 360442 w 418554"/>
                <a:gd name="connsiteY3" fmla="*/ 70946 h 824526"/>
                <a:gd name="connsiteX4" fmla="*/ 329581 w 418554"/>
                <a:gd name="connsiteY4" fmla="*/ 170026 h 824526"/>
                <a:gd name="connsiteX5" fmla="*/ 300164 w 418554"/>
                <a:gd name="connsiteY5" fmla="*/ 202692 h 824526"/>
                <a:gd name="connsiteX6" fmla="*/ 228696 w 418554"/>
                <a:gd name="connsiteY6" fmla="*/ 247269 h 824526"/>
                <a:gd name="connsiteX7" fmla="*/ 185924 w 418554"/>
                <a:gd name="connsiteY7" fmla="*/ 259000 h 824526"/>
                <a:gd name="connsiteX8" fmla="*/ 99297 w 418554"/>
                <a:gd name="connsiteY8" fmla="*/ 296177 h 824526"/>
                <a:gd name="connsiteX9" fmla="*/ 5270 w 418554"/>
                <a:gd name="connsiteY9" fmla="*/ 425938 h 824526"/>
                <a:gd name="connsiteX10" fmla="*/ 2924 w 418554"/>
                <a:gd name="connsiteY10" fmla="*/ 455355 h 824526"/>
                <a:gd name="connsiteX11" fmla="*/ 81610 w 418554"/>
                <a:gd name="connsiteY11" fmla="*/ 537651 h 824526"/>
                <a:gd name="connsiteX12" fmla="*/ 112110 w 418554"/>
                <a:gd name="connsiteY12" fmla="*/ 538193 h 824526"/>
                <a:gd name="connsiteX13" fmla="*/ 114998 w 418554"/>
                <a:gd name="connsiteY13" fmla="*/ 501917 h 824526"/>
                <a:gd name="connsiteX14" fmla="*/ 104531 w 418554"/>
                <a:gd name="connsiteY14" fmla="*/ 488743 h 824526"/>
                <a:gd name="connsiteX15" fmla="*/ 78181 w 418554"/>
                <a:gd name="connsiteY15" fmla="*/ 452287 h 824526"/>
                <a:gd name="connsiteX16" fmla="*/ 76557 w 418554"/>
                <a:gd name="connsiteY16" fmla="*/ 426118 h 824526"/>
                <a:gd name="connsiteX17" fmla="*/ 117344 w 418554"/>
                <a:gd name="connsiteY17" fmla="*/ 375225 h 824526"/>
                <a:gd name="connsiteX18" fmla="*/ 126187 w 418554"/>
                <a:gd name="connsiteY18" fmla="*/ 384609 h 824526"/>
                <a:gd name="connsiteX19" fmla="*/ 125826 w 418554"/>
                <a:gd name="connsiteY19" fmla="*/ 409695 h 824526"/>
                <a:gd name="connsiteX20" fmla="*/ 117344 w 418554"/>
                <a:gd name="connsiteY20" fmla="*/ 450843 h 824526"/>
                <a:gd name="connsiteX21" fmla="*/ 126548 w 418554"/>
                <a:gd name="connsiteY21" fmla="*/ 490006 h 824526"/>
                <a:gd name="connsiteX22" fmla="*/ 125465 w 418554"/>
                <a:gd name="connsiteY22" fmla="*/ 548119 h 824526"/>
                <a:gd name="connsiteX23" fmla="*/ 102906 w 418554"/>
                <a:gd name="connsiteY23" fmla="*/ 578258 h 824526"/>
                <a:gd name="connsiteX24" fmla="*/ 75294 w 418554"/>
                <a:gd name="connsiteY24" fmla="*/ 777320 h 824526"/>
                <a:gd name="connsiteX25" fmla="*/ 86844 w 418554"/>
                <a:gd name="connsiteY25" fmla="*/ 822439 h 824526"/>
                <a:gd name="connsiteX26" fmla="*/ 124383 w 418554"/>
                <a:gd name="connsiteY26" fmla="*/ 802225 h 824526"/>
                <a:gd name="connsiteX27" fmla="*/ 130699 w 418554"/>
                <a:gd name="connsiteY27" fmla="*/ 783817 h 824526"/>
                <a:gd name="connsiteX28" fmla="*/ 176359 w 418554"/>
                <a:gd name="connsiteY28" fmla="*/ 575370 h 824526"/>
                <a:gd name="connsiteX29" fmla="*/ 195489 w 418554"/>
                <a:gd name="connsiteY29" fmla="*/ 545773 h 824526"/>
                <a:gd name="connsiteX30" fmla="*/ 238081 w 418554"/>
                <a:gd name="connsiteY30" fmla="*/ 557864 h 824526"/>
                <a:gd name="connsiteX31" fmla="*/ 243495 w 418554"/>
                <a:gd name="connsiteY31" fmla="*/ 579702 h 824526"/>
                <a:gd name="connsiteX32" fmla="*/ 265874 w 418554"/>
                <a:gd name="connsiteY32" fmla="*/ 758190 h 824526"/>
                <a:gd name="connsiteX33" fmla="*/ 275800 w 418554"/>
                <a:gd name="connsiteY33" fmla="*/ 804752 h 824526"/>
                <a:gd name="connsiteX34" fmla="*/ 305398 w 418554"/>
                <a:gd name="connsiteY34" fmla="*/ 820814 h 824526"/>
                <a:gd name="connsiteX35" fmla="*/ 330123 w 418554"/>
                <a:gd name="connsiteY35" fmla="*/ 801684 h 824526"/>
                <a:gd name="connsiteX36" fmla="*/ 328138 w 418554"/>
                <a:gd name="connsiteY36" fmla="*/ 745737 h 824526"/>
                <a:gd name="connsiteX37" fmla="*/ 311534 w 418554"/>
                <a:gd name="connsiteY37" fmla="*/ 577716 h 824526"/>
                <a:gd name="connsiteX38" fmla="*/ 299623 w 418554"/>
                <a:gd name="connsiteY38" fmla="*/ 361509 h 824526"/>
                <a:gd name="connsiteX39" fmla="*/ 322362 w 418554"/>
                <a:gd name="connsiteY39" fmla="*/ 285349 h 824526"/>
                <a:gd name="connsiteX40" fmla="*/ 339327 w 418554"/>
                <a:gd name="connsiteY40" fmla="*/ 259541 h 824526"/>
                <a:gd name="connsiteX41" fmla="*/ 405200 w 418554"/>
                <a:gd name="connsiteY41" fmla="*/ 135375 h 824526"/>
                <a:gd name="connsiteX42" fmla="*/ 418555 w 418554"/>
                <a:gd name="connsiteY42" fmla="*/ 24564 h 82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554" h="824526">
                  <a:moveTo>
                    <a:pt x="418555" y="24564"/>
                  </a:moveTo>
                  <a:cubicBezTo>
                    <a:pt x="418555" y="13555"/>
                    <a:pt x="414765" y="3449"/>
                    <a:pt x="403034" y="742"/>
                  </a:cubicBezTo>
                  <a:cubicBezTo>
                    <a:pt x="389679" y="-2507"/>
                    <a:pt x="378129" y="5254"/>
                    <a:pt x="373978" y="17345"/>
                  </a:cubicBezTo>
                  <a:cubicBezTo>
                    <a:pt x="368022" y="35032"/>
                    <a:pt x="365135" y="52538"/>
                    <a:pt x="360442" y="70946"/>
                  </a:cubicBezTo>
                  <a:cubicBezTo>
                    <a:pt x="351960" y="104514"/>
                    <a:pt x="345463" y="138444"/>
                    <a:pt x="329581" y="170026"/>
                  </a:cubicBezTo>
                  <a:cubicBezTo>
                    <a:pt x="322362" y="184103"/>
                    <a:pt x="313339" y="194751"/>
                    <a:pt x="300164" y="202692"/>
                  </a:cubicBezTo>
                  <a:cubicBezTo>
                    <a:pt x="276161" y="217310"/>
                    <a:pt x="252519" y="232651"/>
                    <a:pt x="228696" y="247269"/>
                  </a:cubicBezTo>
                  <a:cubicBezTo>
                    <a:pt x="215702" y="255390"/>
                    <a:pt x="200723" y="260804"/>
                    <a:pt x="185924" y="259000"/>
                  </a:cubicBezTo>
                  <a:cubicBezTo>
                    <a:pt x="152356" y="255029"/>
                    <a:pt x="118607" y="273618"/>
                    <a:pt x="99297" y="296177"/>
                  </a:cubicBezTo>
                  <a:cubicBezTo>
                    <a:pt x="77460" y="321805"/>
                    <a:pt x="13572" y="404462"/>
                    <a:pt x="5270" y="425938"/>
                  </a:cubicBezTo>
                  <a:cubicBezTo>
                    <a:pt x="1661" y="435142"/>
                    <a:pt x="-3212" y="444887"/>
                    <a:pt x="2924" y="455355"/>
                  </a:cubicBezTo>
                  <a:cubicBezTo>
                    <a:pt x="22776" y="488923"/>
                    <a:pt x="46779" y="518341"/>
                    <a:pt x="81610" y="537651"/>
                  </a:cubicBezTo>
                  <a:cubicBezTo>
                    <a:pt x="92078" y="543426"/>
                    <a:pt x="101643" y="548480"/>
                    <a:pt x="112110" y="538193"/>
                  </a:cubicBezTo>
                  <a:cubicBezTo>
                    <a:pt x="120051" y="530432"/>
                    <a:pt x="121856" y="512926"/>
                    <a:pt x="114998" y="501917"/>
                  </a:cubicBezTo>
                  <a:cubicBezTo>
                    <a:pt x="112110" y="497225"/>
                    <a:pt x="107779" y="493255"/>
                    <a:pt x="104531" y="488743"/>
                  </a:cubicBezTo>
                  <a:cubicBezTo>
                    <a:pt x="95687" y="476651"/>
                    <a:pt x="87024" y="464379"/>
                    <a:pt x="78181" y="452287"/>
                  </a:cubicBezTo>
                  <a:cubicBezTo>
                    <a:pt x="72045" y="443805"/>
                    <a:pt x="70421" y="434781"/>
                    <a:pt x="76557" y="426118"/>
                  </a:cubicBezTo>
                  <a:cubicBezTo>
                    <a:pt x="87205" y="410959"/>
                    <a:pt x="113193" y="374864"/>
                    <a:pt x="117344" y="375225"/>
                  </a:cubicBezTo>
                  <a:cubicBezTo>
                    <a:pt x="122939" y="375766"/>
                    <a:pt x="124924" y="379737"/>
                    <a:pt x="126187" y="384609"/>
                  </a:cubicBezTo>
                  <a:cubicBezTo>
                    <a:pt x="128533" y="393092"/>
                    <a:pt x="127270" y="401394"/>
                    <a:pt x="125826" y="409695"/>
                  </a:cubicBezTo>
                  <a:cubicBezTo>
                    <a:pt x="123300" y="423411"/>
                    <a:pt x="120051" y="437127"/>
                    <a:pt x="117344" y="450843"/>
                  </a:cubicBezTo>
                  <a:cubicBezTo>
                    <a:pt x="114457" y="465101"/>
                    <a:pt x="115900" y="477734"/>
                    <a:pt x="126548" y="490006"/>
                  </a:cubicBezTo>
                  <a:cubicBezTo>
                    <a:pt x="142069" y="507873"/>
                    <a:pt x="133406" y="541982"/>
                    <a:pt x="125465" y="548119"/>
                  </a:cubicBezTo>
                  <a:cubicBezTo>
                    <a:pt x="108140" y="561654"/>
                    <a:pt x="105794" y="558045"/>
                    <a:pt x="102906" y="578258"/>
                  </a:cubicBezTo>
                  <a:cubicBezTo>
                    <a:pt x="94605" y="636731"/>
                    <a:pt x="78903" y="718125"/>
                    <a:pt x="75294" y="777320"/>
                  </a:cubicBezTo>
                  <a:cubicBezTo>
                    <a:pt x="75294" y="785803"/>
                    <a:pt x="64646" y="822258"/>
                    <a:pt x="86844" y="822439"/>
                  </a:cubicBezTo>
                  <a:cubicBezTo>
                    <a:pt x="106696" y="828575"/>
                    <a:pt x="116442" y="820995"/>
                    <a:pt x="124383" y="802225"/>
                  </a:cubicBezTo>
                  <a:cubicBezTo>
                    <a:pt x="126909" y="796270"/>
                    <a:pt x="129255" y="790134"/>
                    <a:pt x="130699" y="783817"/>
                  </a:cubicBezTo>
                  <a:cubicBezTo>
                    <a:pt x="146220" y="714335"/>
                    <a:pt x="162282" y="645033"/>
                    <a:pt x="176359" y="575370"/>
                  </a:cubicBezTo>
                  <a:cubicBezTo>
                    <a:pt x="179066" y="561654"/>
                    <a:pt x="186466" y="553352"/>
                    <a:pt x="195489" y="545773"/>
                  </a:cubicBezTo>
                  <a:cubicBezTo>
                    <a:pt x="210830" y="532779"/>
                    <a:pt x="231043" y="538914"/>
                    <a:pt x="238081" y="557864"/>
                  </a:cubicBezTo>
                  <a:cubicBezTo>
                    <a:pt x="240608" y="564902"/>
                    <a:pt x="241871" y="572302"/>
                    <a:pt x="243495" y="579702"/>
                  </a:cubicBezTo>
                  <a:cubicBezTo>
                    <a:pt x="256309" y="638536"/>
                    <a:pt x="257031" y="698814"/>
                    <a:pt x="265874" y="758190"/>
                  </a:cubicBezTo>
                  <a:cubicBezTo>
                    <a:pt x="268220" y="774072"/>
                    <a:pt x="270747" y="789592"/>
                    <a:pt x="275800" y="804752"/>
                  </a:cubicBezTo>
                  <a:cubicBezTo>
                    <a:pt x="280673" y="819370"/>
                    <a:pt x="293126" y="820273"/>
                    <a:pt x="305398" y="820814"/>
                  </a:cubicBezTo>
                  <a:cubicBezTo>
                    <a:pt x="318572" y="821536"/>
                    <a:pt x="327596" y="813054"/>
                    <a:pt x="330123" y="801684"/>
                  </a:cubicBezTo>
                  <a:cubicBezTo>
                    <a:pt x="334093" y="783095"/>
                    <a:pt x="329762" y="764326"/>
                    <a:pt x="328138" y="745737"/>
                  </a:cubicBezTo>
                  <a:cubicBezTo>
                    <a:pt x="323084" y="689610"/>
                    <a:pt x="318031" y="633663"/>
                    <a:pt x="311534" y="577716"/>
                  </a:cubicBezTo>
                  <a:cubicBezTo>
                    <a:pt x="303232" y="505888"/>
                    <a:pt x="299623" y="433698"/>
                    <a:pt x="299623" y="361509"/>
                  </a:cubicBezTo>
                  <a:cubicBezTo>
                    <a:pt x="299623" y="334438"/>
                    <a:pt x="302871" y="307367"/>
                    <a:pt x="322362" y="285349"/>
                  </a:cubicBezTo>
                  <a:cubicBezTo>
                    <a:pt x="329040" y="277769"/>
                    <a:pt x="333371" y="268023"/>
                    <a:pt x="339327" y="259541"/>
                  </a:cubicBezTo>
                  <a:cubicBezTo>
                    <a:pt x="366398" y="221281"/>
                    <a:pt x="396537" y="183201"/>
                    <a:pt x="405200" y="135375"/>
                  </a:cubicBezTo>
                  <a:cubicBezTo>
                    <a:pt x="412238" y="98378"/>
                    <a:pt x="418374" y="62103"/>
                    <a:pt x="418555" y="24564"/>
                  </a:cubicBezTo>
                  <a:close/>
                </a:path>
              </a:pathLst>
            </a:custGeom>
            <a:solidFill>
              <a:srgbClr val="28AAE3"/>
            </a:solidFill>
            <a:ln w="1804" cap="flat">
              <a:noFill/>
              <a:prstDash val="solid"/>
              <a:miter/>
            </a:ln>
          </p:spPr>
          <p:txBody>
            <a:bodyPr rtlCol="0" anchor="ctr"/>
            <a:lstStyle/>
            <a:p>
              <a:endParaRPr lang="en-US"/>
            </a:p>
          </p:txBody>
        </p:sp>
        <p:sp>
          <p:nvSpPr>
            <p:cNvPr id="190" name="Freeform 955">
              <a:extLst>
                <a:ext uri="{FF2B5EF4-FFF2-40B4-BE49-F238E27FC236}">
                  <a16:creationId xmlns:a16="http://schemas.microsoft.com/office/drawing/2014/main" id="{5E2705AE-EF49-FCA2-64FD-5AB3C8914A18}"/>
                </a:ext>
              </a:extLst>
            </p:cNvPr>
            <p:cNvSpPr/>
            <p:nvPr/>
          </p:nvSpPr>
          <p:spPr>
            <a:xfrm>
              <a:off x="5378745" y="5569928"/>
              <a:ext cx="174213" cy="179421"/>
            </a:xfrm>
            <a:custGeom>
              <a:avLst/>
              <a:gdLst>
                <a:gd name="connsiteX0" fmla="*/ 87581 w 174213"/>
                <a:gd name="connsiteY0" fmla="*/ 179421 h 179421"/>
                <a:gd name="connsiteX1" fmla="*/ 174209 w 174213"/>
                <a:gd name="connsiteY1" fmla="*/ 92072 h 179421"/>
                <a:gd name="connsiteX2" fmla="*/ 80724 w 174213"/>
                <a:gd name="connsiteY2" fmla="*/ 572 h 179421"/>
                <a:gd name="connsiteX3" fmla="*/ 52 w 174213"/>
                <a:gd name="connsiteY3" fmla="*/ 94057 h 179421"/>
                <a:gd name="connsiteX4" fmla="*/ 87581 w 174213"/>
                <a:gd name="connsiteY4" fmla="*/ 179421 h 179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213" h="179421">
                  <a:moveTo>
                    <a:pt x="87581" y="179421"/>
                  </a:moveTo>
                  <a:cubicBezTo>
                    <a:pt x="153635" y="179061"/>
                    <a:pt x="174570" y="137552"/>
                    <a:pt x="174209" y="92072"/>
                  </a:cubicBezTo>
                  <a:cubicBezTo>
                    <a:pt x="173667" y="46954"/>
                    <a:pt x="148401" y="-6106"/>
                    <a:pt x="80724" y="572"/>
                  </a:cubicBezTo>
                  <a:cubicBezTo>
                    <a:pt x="27484" y="4903"/>
                    <a:pt x="-1392" y="34682"/>
                    <a:pt x="52" y="94057"/>
                  </a:cubicBezTo>
                  <a:cubicBezTo>
                    <a:pt x="1496" y="152892"/>
                    <a:pt x="35605" y="176714"/>
                    <a:pt x="87581" y="179421"/>
                  </a:cubicBezTo>
                  <a:close/>
                </a:path>
              </a:pathLst>
            </a:custGeom>
            <a:solidFill>
              <a:srgbClr val="FFFFFF"/>
            </a:solidFill>
            <a:ln w="1804" cap="flat">
              <a:noFill/>
              <a:prstDash val="solid"/>
              <a:miter/>
            </a:ln>
          </p:spPr>
          <p:txBody>
            <a:bodyPr rtlCol="0" anchor="ctr"/>
            <a:lstStyle/>
            <a:p>
              <a:endParaRPr lang="en-US"/>
            </a:p>
          </p:txBody>
        </p:sp>
        <p:sp>
          <p:nvSpPr>
            <p:cNvPr id="191" name="Freeform 956">
              <a:extLst>
                <a:ext uri="{FF2B5EF4-FFF2-40B4-BE49-F238E27FC236}">
                  <a16:creationId xmlns:a16="http://schemas.microsoft.com/office/drawing/2014/main" id="{857BF93E-B87E-F326-66C3-5FEAE9E3D68A}"/>
                </a:ext>
              </a:extLst>
            </p:cNvPr>
            <p:cNvSpPr/>
            <p:nvPr/>
          </p:nvSpPr>
          <p:spPr>
            <a:xfrm>
              <a:off x="4947464" y="5546497"/>
              <a:ext cx="189387" cy="188601"/>
            </a:xfrm>
            <a:custGeom>
              <a:avLst/>
              <a:gdLst>
                <a:gd name="connsiteX0" fmla="*/ 189317 w 189387"/>
                <a:gd name="connsiteY0" fmla="*/ 105217 h 188601"/>
                <a:gd name="connsiteX1" fmla="*/ 101787 w 189387"/>
                <a:gd name="connsiteY1" fmla="*/ 1 h 188601"/>
                <a:gd name="connsiteX2" fmla="*/ 0 w 189387"/>
                <a:gd name="connsiteY2" fmla="*/ 95110 h 188601"/>
                <a:gd name="connsiteX3" fmla="*/ 99622 w 189387"/>
                <a:gd name="connsiteY3" fmla="*/ 188596 h 188601"/>
                <a:gd name="connsiteX4" fmla="*/ 189317 w 189387"/>
                <a:gd name="connsiteY4" fmla="*/ 105217 h 18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387" h="188601">
                  <a:moveTo>
                    <a:pt x="189317" y="105217"/>
                  </a:moveTo>
                  <a:cubicBezTo>
                    <a:pt x="191302" y="50894"/>
                    <a:pt x="151057" y="1"/>
                    <a:pt x="101787" y="1"/>
                  </a:cubicBezTo>
                  <a:cubicBezTo>
                    <a:pt x="40426" y="-180"/>
                    <a:pt x="3068" y="35554"/>
                    <a:pt x="0" y="95110"/>
                  </a:cubicBezTo>
                  <a:cubicBezTo>
                    <a:pt x="4692" y="160261"/>
                    <a:pt x="44036" y="187693"/>
                    <a:pt x="99622" y="188596"/>
                  </a:cubicBezTo>
                  <a:cubicBezTo>
                    <a:pt x="145101" y="189137"/>
                    <a:pt x="187693" y="150516"/>
                    <a:pt x="189317" y="105217"/>
                  </a:cubicBezTo>
                  <a:close/>
                </a:path>
              </a:pathLst>
            </a:custGeom>
            <a:solidFill>
              <a:srgbClr val="FFFFFF"/>
            </a:solidFill>
            <a:ln w="1804" cap="flat">
              <a:noFill/>
              <a:prstDash val="solid"/>
              <a:miter/>
            </a:ln>
          </p:spPr>
          <p:txBody>
            <a:bodyPr rtlCol="0" anchor="ctr"/>
            <a:lstStyle/>
            <a:p>
              <a:endParaRPr lang="en-US"/>
            </a:p>
          </p:txBody>
        </p:sp>
        <p:sp>
          <p:nvSpPr>
            <p:cNvPr id="192" name="Freeform 957">
              <a:extLst>
                <a:ext uri="{FF2B5EF4-FFF2-40B4-BE49-F238E27FC236}">
                  <a16:creationId xmlns:a16="http://schemas.microsoft.com/office/drawing/2014/main" id="{E1345722-477A-CAD1-FB08-9F97E9AEF639}"/>
                </a:ext>
              </a:extLst>
            </p:cNvPr>
            <p:cNvSpPr/>
            <p:nvPr/>
          </p:nvSpPr>
          <p:spPr>
            <a:xfrm>
              <a:off x="5205950" y="5500255"/>
              <a:ext cx="25783" cy="54544"/>
            </a:xfrm>
            <a:custGeom>
              <a:avLst/>
              <a:gdLst>
                <a:gd name="connsiteX0" fmla="*/ 24136 w 25783"/>
                <a:gd name="connsiteY0" fmla="*/ 14660 h 54544"/>
                <a:gd name="connsiteX1" fmla="*/ 20887 w 25783"/>
                <a:gd name="connsiteY1" fmla="*/ 402 h 54544"/>
                <a:gd name="connsiteX2" fmla="*/ 3381 w 25783"/>
                <a:gd name="connsiteY2" fmla="*/ 11231 h 54544"/>
                <a:gd name="connsiteX3" fmla="*/ 9698 w 25783"/>
                <a:gd name="connsiteY3" fmla="*/ 54544 h 54544"/>
                <a:gd name="connsiteX4" fmla="*/ 24136 w 25783"/>
                <a:gd name="connsiteY4" fmla="*/ 14660 h 54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83" h="54544">
                  <a:moveTo>
                    <a:pt x="24136" y="14660"/>
                  </a:moveTo>
                  <a:cubicBezTo>
                    <a:pt x="25941" y="9246"/>
                    <a:pt x="27745" y="2748"/>
                    <a:pt x="20887" y="402"/>
                  </a:cubicBezTo>
                  <a:cubicBezTo>
                    <a:pt x="14029" y="-1944"/>
                    <a:pt x="5908" y="6538"/>
                    <a:pt x="3381" y="11231"/>
                  </a:cubicBezTo>
                  <a:cubicBezTo>
                    <a:pt x="-3296" y="24044"/>
                    <a:pt x="494" y="35234"/>
                    <a:pt x="9698" y="54544"/>
                  </a:cubicBezTo>
                  <a:cubicBezTo>
                    <a:pt x="16014" y="37219"/>
                    <a:pt x="20165" y="26030"/>
                    <a:pt x="24136" y="14660"/>
                  </a:cubicBezTo>
                  <a:close/>
                </a:path>
              </a:pathLst>
            </a:custGeom>
            <a:solidFill>
              <a:srgbClr val="FFFFFF"/>
            </a:solidFill>
            <a:ln w="1804" cap="flat">
              <a:noFill/>
              <a:prstDash val="solid"/>
              <a:miter/>
            </a:ln>
          </p:spPr>
          <p:txBody>
            <a:bodyPr rtlCol="0" anchor="ctr"/>
            <a:lstStyle/>
            <a:p>
              <a:endParaRPr lang="en-US"/>
            </a:p>
          </p:txBody>
        </p:sp>
        <p:sp>
          <p:nvSpPr>
            <p:cNvPr id="193" name="Freeform 958">
              <a:extLst>
                <a:ext uri="{FF2B5EF4-FFF2-40B4-BE49-F238E27FC236}">
                  <a16:creationId xmlns:a16="http://schemas.microsoft.com/office/drawing/2014/main" id="{7FDEA9B8-98B8-EB63-7FFF-F85AEEA08422}"/>
                </a:ext>
              </a:extLst>
            </p:cNvPr>
            <p:cNvSpPr/>
            <p:nvPr/>
          </p:nvSpPr>
          <p:spPr>
            <a:xfrm>
              <a:off x="5274195" y="5613453"/>
              <a:ext cx="334404" cy="720501"/>
            </a:xfrm>
            <a:custGeom>
              <a:avLst/>
              <a:gdLst>
                <a:gd name="connsiteX0" fmla="*/ 244649 w 334404"/>
                <a:gd name="connsiteY0" fmla="*/ 442883 h 720501"/>
                <a:gd name="connsiteX1" fmla="*/ 274427 w 334404"/>
                <a:gd name="connsiteY1" fmla="*/ 436566 h 720501"/>
                <a:gd name="connsiteX2" fmla="*/ 333261 w 334404"/>
                <a:gd name="connsiteY2" fmla="*/ 330087 h 720501"/>
                <a:gd name="connsiteX3" fmla="*/ 328027 w 334404"/>
                <a:gd name="connsiteY3" fmla="*/ 295255 h 720501"/>
                <a:gd name="connsiteX4" fmla="*/ 247356 w 334404"/>
                <a:gd name="connsiteY4" fmla="*/ 187512 h 720501"/>
                <a:gd name="connsiteX5" fmla="*/ 183649 w 334404"/>
                <a:gd name="connsiteY5" fmla="*/ 155027 h 720501"/>
                <a:gd name="connsiteX6" fmla="*/ 83847 w 334404"/>
                <a:gd name="connsiteY6" fmla="*/ 108284 h 720501"/>
                <a:gd name="connsiteX7" fmla="*/ 51181 w 334404"/>
                <a:gd name="connsiteY7" fmla="*/ 67317 h 720501"/>
                <a:gd name="connsiteX8" fmla="*/ 19418 w 334404"/>
                <a:gd name="connsiteY8" fmla="*/ 0 h 720501"/>
                <a:gd name="connsiteX9" fmla="*/ 8770 w 334404"/>
                <a:gd name="connsiteY9" fmla="*/ 38982 h 720501"/>
                <a:gd name="connsiteX10" fmla="*/ 12018 w 334404"/>
                <a:gd name="connsiteY10" fmla="*/ 109909 h 720501"/>
                <a:gd name="connsiteX11" fmla="*/ 49376 w 334404"/>
                <a:gd name="connsiteY11" fmla="*/ 181557 h 720501"/>
                <a:gd name="connsiteX12" fmla="*/ 72296 w 334404"/>
                <a:gd name="connsiteY12" fmla="*/ 255732 h 720501"/>
                <a:gd name="connsiteX13" fmla="*/ 52625 w 334404"/>
                <a:gd name="connsiteY13" fmla="*/ 494137 h 720501"/>
                <a:gd name="connsiteX14" fmla="*/ 33675 w 334404"/>
                <a:gd name="connsiteY14" fmla="*/ 647540 h 720501"/>
                <a:gd name="connsiteX15" fmla="*/ 31870 w 334404"/>
                <a:gd name="connsiteY15" fmla="*/ 691756 h 720501"/>
                <a:gd name="connsiteX16" fmla="*/ 66160 w 334404"/>
                <a:gd name="connsiteY16" fmla="*/ 705111 h 720501"/>
                <a:gd name="connsiteX17" fmla="*/ 86012 w 334404"/>
                <a:gd name="connsiteY17" fmla="*/ 684717 h 720501"/>
                <a:gd name="connsiteX18" fmla="*/ 117415 w 334404"/>
                <a:gd name="connsiteY18" fmla="*/ 539255 h 720501"/>
                <a:gd name="connsiteX19" fmla="*/ 136184 w 334404"/>
                <a:gd name="connsiteY19" fmla="*/ 439995 h 720501"/>
                <a:gd name="connsiteX20" fmla="*/ 162172 w 334404"/>
                <a:gd name="connsiteY20" fmla="*/ 419060 h 720501"/>
                <a:gd name="connsiteX21" fmla="*/ 186536 w 334404"/>
                <a:gd name="connsiteY21" fmla="*/ 440897 h 720501"/>
                <a:gd name="connsiteX22" fmla="*/ 190507 w 334404"/>
                <a:gd name="connsiteY22" fmla="*/ 465803 h 720501"/>
                <a:gd name="connsiteX23" fmla="*/ 194297 w 334404"/>
                <a:gd name="connsiteY23" fmla="*/ 597909 h 720501"/>
                <a:gd name="connsiteX24" fmla="*/ 196101 w 334404"/>
                <a:gd name="connsiteY24" fmla="*/ 696448 h 720501"/>
                <a:gd name="connsiteX25" fmla="*/ 230933 w 334404"/>
                <a:gd name="connsiteY25" fmla="*/ 720451 h 720501"/>
                <a:gd name="connsiteX26" fmla="*/ 265223 w 334404"/>
                <a:gd name="connsiteY26" fmla="*/ 683093 h 720501"/>
                <a:gd name="connsiteX27" fmla="*/ 258906 w 334404"/>
                <a:gd name="connsiteY27" fmla="*/ 475187 h 720501"/>
                <a:gd name="connsiteX28" fmla="*/ 248980 w 334404"/>
                <a:gd name="connsiteY28" fmla="*/ 457681 h 720501"/>
                <a:gd name="connsiteX29" fmla="*/ 231655 w 334404"/>
                <a:gd name="connsiteY29" fmla="*/ 396320 h 720501"/>
                <a:gd name="connsiteX30" fmla="*/ 243927 w 334404"/>
                <a:gd name="connsiteY30" fmla="*/ 359684 h 720501"/>
                <a:gd name="connsiteX31" fmla="*/ 231655 w 334404"/>
                <a:gd name="connsiteY31" fmla="*/ 270711 h 720501"/>
                <a:gd name="connsiteX32" fmla="*/ 233099 w 334404"/>
                <a:gd name="connsiteY32" fmla="*/ 255912 h 720501"/>
                <a:gd name="connsiteX33" fmla="*/ 270096 w 334404"/>
                <a:gd name="connsiteY33" fmla="*/ 291285 h 720501"/>
                <a:gd name="connsiteX34" fmla="*/ 274607 w 334404"/>
                <a:gd name="connsiteY34" fmla="*/ 334779 h 720501"/>
                <a:gd name="connsiteX35" fmla="*/ 236708 w 334404"/>
                <a:gd name="connsiteY35" fmla="*/ 414909 h 720501"/>
                <a:gd name="connsiteX36" fmla="*/ 244649 w 334404"/>
                <a:gd name="connsiteY36" fmla="*/ 442883 h 7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4404" h="720501">
                  <a:moveTo>
                    <a:pt x="244649" y="442883"/>
                  </a:moveTo>
                  <a:cubicBezTo>
                    <a:pt x="255297" y="451004"/>
                    <a:pt x="268110" y="442522"/>
                    <a:pt x="274427" y="436566"/>
                  </a:cubicBezTo>
                  <a:cubicBezTo>
                    <a:pt x="300776" y="397042"/>
                    <a:pt x="324959" y="373761"/>
                    <a:pt x="333261" y="330087"/>
                  </a:cubicBezTo>
                  <a:cubicBezTo>
                    <a:pt x="335788" y="317273"/>
                    <a:pt x="334164" y="306625"/>
                    <a:pt x="328027" y="295255"/>
                  </a:cubicBezTo>
                  <a:cubicBezTo>
                    <a:pt x="306551" y="255190"/>
                    <a:pt x="277675" y="220719"/>
                    <a:pt x="247356" y="187512"/>
                  </a:cubicBezTo>
                  <a:cubicBezTo>
                    <a:pt x="230752" y="169284"/>
                    <a:pt x="207110" y="156651"/>
                    <a:pt x="183649" y="155027"/>
                  </a:cubicBezTo>
                  <a:cubicBezTo>
                    <a:pt x="143223" y="152139"/>
                    <a:pt x="115430" y="126873"/>
                    <a:pt x="83847" y="108284"/>
                  </a:cubicBezTo>
                  <a:cubicBezTo>
                    <a:pt x="68146" y="99080"/>
                    <a:pt x="58219" y="84282"/>
                    <a:pt x="51181" y="67317"/>
                  </a:cubicBezTo>
                  <a:cubicBezTo>
                    <a:pt x="42157" y="45841"/>
                    <a:pt x="31329" y="25266"/>
                    <a:pt x="19418" y="0"/>
                  </a:cubicBezTo>
                  <a:cubicBezTo>
                    <a:pt x="11838" y="14979"/>
                    <a:pt x="12018" y="27432"/>
                    <a:pt x="8770" y="38982"/>
                  </a:cubicBezTo>
                  <a:cubicBezTo>
                    <a:pt x="-74" y="71107"/>
                    <a:pt x="-6751" y="81213"/>
                    <a:pt x="12018" y="109909"/>
                  </a:cubicBezTo>
                  <a:cubicBezTo>
                    <a:pt x="22666" y="126332"/>
                    <a:pt x="39450" y="164592"/>
                    <a:pt x="49376" y="181557"/>
                  </a:cubicBezTo>
                  <a:cubicBezTo>
                    <a:pt x="62912" y="204657"/>
                    <a:pt x="71755" y="228841"/>
                    <a:pt x="72296" y="255732"/>
                  </a:cubicBezTo>
                  <a:cubicBezTo>
                    <a:pt x="74101" y="335862"/>
                    <a:pt x="58400" y="414548"/>
                    <a:pt x="52625" y="494137"/>
                  </a:cubicBezTo>
                  <a:cubicBezTo>
                    <a:pt x="48835" y="545392"/>
                    <a:pt x="39992" y="596466"/>
                    <a:pt x="33675" y="647540"/>
                  </a:cubicBezTo>
                  <a:cubicBezTo>
                    <a:pt x="32051" y="660534"/>
                    <a:pt x="26637" y="679303"/>
                    <a:pt x="31870" y="691756"/>
                  </a:cubicBezTo>
                  <a:cubicBezTo>
                    <a:pt x="37104" y="704570"/>
                    <a:pt x="53166" y="704750"/>
                    <a:pt x="66160" y="705111"/>
                  </a:cubicBezTo>
                  <a:cubicBezTo>
                    <a:pt x="79154" y="705291"/>
                    <a:pt x="83666" y="695004"/>
                    <a:pt x="86012" y="684717"/>
                  </a:cubicBezTo>
                  <a:cubicBezTo>
                    <a:pt x="96841" y="636350"/>
                    <a:pt x="107489" y="587803"/>
                    <a:pt x="117415" y="539255"/>
                  </a:cubicBezTo>
                  <a:cubicBezTo>
                    <a:pt x="124273" y="506229"/>
                    <a:pt x="129507" y="473022"/>
                    <a:pt x="136184" y="439995"/>
                  </a:cubicBezTo>
                  <a:cubicBezTo>
                    <a:pt x="138891" y="426640"/>
                    <a:pt x="147554" y="419060"/>
                    <a:pt x="162172" y="419060"/>
                  </a:cubicBezTo>
                  <a:cubicBezTo>
                    <a:pt x="176971" y="419060"/>
                    <a:pt x="184551" y="426640"/>
                    <a:pt x="186536" y="440897"/>
                  </a:cubicBezTo>
                  <a:cubicBezTo>
                    <a:pt x="187799" y="449199"/>
                    <a:pt x="189424" y="457501"/>
                    <a:pt x="190507" y="465803"/>
                  </a:cubicBezTo>
                  <a:cubicBezTo>
                    <a:pt x="195921" y="509658"/>
                    <a:pt x="195560" y="553693"/>
                    <a:pt x="194297" y="597909"/>
                  </a:cubicBezTo>
                  <a:cubicBezTo>
                    <a:pt x="193394" y="630756"/>
                    <a:pt x="195018" y="663602"/>
                    <a:pt x="196101" y="696448"/>
                  </a:cubicBezTo>
                  <a:cubicBezTo>
                    <a:pt x="196282" y="704750"/>
                    <a:pt x="203862" y="721534"/>
                    <a:pt x="230933" y="720451"/>
                  </a:cubicBezTo>
                  <a:cubicBezTo>
                    <a:pt x="271359" y="718285"/>
                    <a:pt x="264681" y="692117"/>
                    <a:pt x="265223" y="683093"/>
                  </a:cubicBezTo>
                  <a:cubicBezTo>
                    <a:pt x="269374" y="613611"/>
                    <a:pt x="265223" y="544309"/>
                    <a:pt x="258906" y="475187"/>
                  </a:cubicBezTo>
                  <a:cubicBezTo>
                    <a:pt x="258184" y="468149"/>
                    <a:pt x="263238" y="460569"/>
                    <a:pt x="248980" y="457681"/>
                  </a:cubicBezTo>
                  <a:cubicBezTo>
                    <a:pt x="220826" y="448116"/>
                    <a:pt x="214510" y="433678"/>
                    <a:pt x="231655" y="396320"/>
                  </a:cubicBezTo>
                  <a:cubicBezTo>
                    <a:pt x="237069" y="384590"/>
                    <a:pt x="245732" y="373761"/>
                    <a:pt x="243927" y="359684"/>
                  </a:cubicBezTo>
                  <a:cubicBezTo>
                    <a:pt x="239956" y="330087"/>
                    <a:pt x="235806" y="300308"/>
                    <a:pt x="231655" y="270711"/>
                  </a:cubicBezTo>
                  <a:cubicBezTo>
                    <a:pt x="230933" y="265658"/>
                    <a:pt x="225880" y="259160"/>
                    <a:pt x="233099" y="255912"/>
                  </a:cubicBezTo>
                  <a:cubicBezTo>
                    <a:pt x="240498" y="252663"/>
                    <a:pt x="262155" y="283163"/>
                    <a:pt x="270096" y="291285"/>
                  </a:cubicBezTo>
                  <a:cubicBezTo>
                    <a:pt x="283451" y="304820"/>
                    <a:pt x="282729" y="318175"/>
                    <a:pt x="274607" y="334779"/>
                  </a:cubicBezTo>
                  <a:cubicBezTo>
                    <a:pt x="261794" y="360767"/>
                    <a:pt x="247897" y="388018"/>
                    <a:pt x="236708" y="414909"/>
                  </a:cubicBezTo>
                  <a:cubicBezTo>
                    <a:pt x="232377" y="425016"/>
                    <a:pt x="234542" y="435122"/>
                    <a:pt x="244649" y="442883"/>
                  </a:cubicBezTo>
                  <a:close/>
                </a:path>
              </a:pathLst>
            </a:custGeom>
            <a:solidFill>
              <a:srgbClr val="EE1765"/>
            </a:solidFill>
            <a:ln w="1804" cap="flat">
              <a:noFill/>
              <a:prstDash val="solid"/>
              <a:miter/>
            </a:ln>
          </p:spPr>
          <p:txBody>
            <a:bodyPr rtlCol="0" anchor="ctr"/>
            <a:lstStyle/>
            <a:p>
              <a:endParaRPr lang="en-US"/>
            </a:p>
          </p:txBody>
        </p:sp>
        <p:sp>
          <p:nvSpPr>
            <p:cNvPr id="194" name="Freeform 959">
              <a:extLst>
                <a:ext uri="{FF2B5EF4-FFF2-40B4-BE49-F238E27FC236}">
                  <a16:creationId xmlns:a16="http://schemas.microsoft.com/office/drawing/2014/main" id="{92C4328F-6712-EC41-5080-4C2B71796B89}"/>
                </a:ext>
              </a:extLst>
            </p:cNvPr>
            <p:cNvSpPr/>
            <p:nvPr/>
          </p:nvSpPr>
          <p:spPr>
            <a:xfrm>
              <a:off x="4851539" y="5472503"/>
              <a:ext cx="774923" cy="875297"/>
            </a:xfrm>
            <a:custGeom>
              <a:avLst/>
              <a:gdLst>
                <a:gd name="connsiteX0" fmla="*/ 712965 w 774923"/>
                <a:gd name="connsiteY0" fmla="*/ 577696 h 875297"/>
                <a:gd name="connsiteX1" fmla="*/ 772882 w 774923"/>
                <a:gd name="connsiteY1" fmla="*/ 470856 h 875297"/>
                <a:gd name="connsiteX2" fmla="*/ 770175 w 774923"/>
                <a:gd name="connsiteY2" fmla="*/ 438551 h 875297"/>
                <a:gd name="connsiteX3" fmla="*/ 648355 w 774923"/>
                <a:gd name="connsiteY3" fmla="*/ 289840 h 875297"/>
                <a:gd name="connsiteX4" fmla="*/ 711160 w 774923"/>
                <a:gd name="connsiteY4" fmla="*/ 147628 h 875297"/>
                <a:gd name="connsiteX5" fmla="*/ 614246 w 774923"/>
                <a:gd name="connsiteY5" fmla="*/ 83198 h 875297"/>
                <a:gd name="connsiteX6" fmla="*/ 532491 w 774923"/>
                <a:gd name="connsiteY6" fmla="*/ 116406 h 875297"/>
                <a:gd name="connsiteX7" fmla="*/ 516248 w 774923"/>
                <a:gd name="connsiteY7" fmla="*/ 224870 h 875297"/>
                <a:gd name="connsiteX8" fmla="*/ 505600 w 774923"/>
                <a:gd name="connsiteY8" fmla="*/ 227758 h 875297"/>
                <a:gd name="connsiteX9" fmla="*/ 446586 w 774923"/>
                <a:gd name="connsiteY9" fmla="*/ 108284 h 875297"/>
                <a:gd name="connsiteX10" fmla="*/ 452541 w 774923"/>
                <a:gd name="connsiteY10" fmla="*/ 28154 h 875297"/>
                <a:gd name="connsiteX11" fmla="*/ 414100 w 774923"/>
                <a:gd name="connsiteY11" fmla="*/ 0 h 875297"/>
                <a:gd name="connsiteX12" fmla="*/ 379810 w 774923"/>
                <a:gd name="connsiteY12" fmla="*/ 9024 h 875297"/>
                <a:gd name="connsiteX13" fmla="*/ 349491 w 774923"/>
                <a:gd name="connsiteY13" fmla="*/ 24183 h 875297"/>
                <a:gd name="connsiteX14" fmla="*/ 352920 w 774923"/>
                <a:gd name="connsiteY14" fmla="*/ 87349 h 875297"/>
                <a:gd name="connsiteX15" fmla="*/ 358514 w 774923"/>
                <a:gd name="connsiteY15" fmla="*/ 113518 h 875297"/>
                <a:gd name="connsiteX16" fmla="*/ 335594 w 774923"/>
                <a:gd name="connsiteY16" fmla="*/ 179932 h 875297"/>
                <a:gd name="connsiteX17" fmla="*/ 291739 w 774923"/>
                <a:gd name="connsiteY17" fmla="*/ 219456 h 875297"/>
                <a:gd name="connsiteX18" fmla="*/ 236334 w 774923"/>
                <a:gd name="connsiteY18" fmla="*/ 65873 h 875297"/>
                <a:gd name="connsiteX19" fmla="*/ 96106 w 774923"/>
                <a:gd name="connsiteY19" fmla="*/ 109006 h 875297"/>
                <a:gd name="connsiteX20" fmla="*/ 81848 w 774923"/>
                <a:gd name="connsiteY20" fmla="*/ 190761 h 875297"/>
                <a:gd name="connsiteX21" fmla="*/ 160896 w 774923"/>
                <a:gd name="connsiteY21" fmla="*/ 271974 h 875297"/>
                <a:gd name="connsiteX22" fmla="*/ 83112 w 774923"/>
                <a:gd name="connsiteY22" fmla="*/ 328462 h 875297"/>
                <a:gd name="connsiteX23" fmla="*/ 12727 w 774923"/>
                <a:gd name="connsiteY23" fmla="*/ 432415 h 875297"/>
                <a:gd name="connsiteX24" fmla="*/ 11644 w 774923"/>
                <a:gd name="connsiteY24" fmla="*/ 491069 h 875297"/>
                <a:gd name="connsiteX25" fmla="*/ 95203 w 774923"/>
                <a:gd name="connsiteY25" fmla="*/ 573184 h 875297"/>
                <a:gd name="connsiteX26" fmla="*/ 109100 w 774923"/>
                <a:gd name="connsiteY26" fmla="*/ 604406 h 875297"/>
                <a:gd name="connsiteX27" fmla="*/ 77517 w 774923"/>
                <a:gd name="connsiteY27" fmla="*/ 829818 h 875297"/>
                <a:gd name="connsiteX28" fmla="*/ 113792 w 774923"/>
                <a:gd name="connsiteY28" fmla="*/ 858152 h 875297"/>
                <a:gd name="connsiteX29" fmla="*/ 154218 w 774923"/>
                <a:gd name="connsiteY29" fmla="*/ 841368 h 875297"/>
                <a:gd name="connsiteX30" fmla="*/ 168837 w 774923"/>
                <a:gd name="connsiteY30" fmla="*/ 793362 h 875297"/>
                <a:gd name="connsiteX31" fmla="*/ 207819 w 774923"/>
                <a:gd name="connsiteY31" fmla="*/ 611986 h 875297"/>
                <a:gd name="connsiteX32" fmla="*/ 222798 w 774923"/>
                <a:gd name="connsiteY32" fmla="*/ 582389 h 875297"/>
                <a:gd name="connsiteX33" fmla="*/ 243372 w 774923"/>
                <a:gd name="connsiteY33" fmla="*/ 584915 h 875297"/>
                <a:gd name="connsiteX34" fmla="*/ 248606 w 774923"/>
                <a:gd name="connsiteY34" fmla="*/ 600797 h 875297"/>
                <a:gd name="connsiteX35" fmla="*/ 263044 w 774923"/>
                <a:gd name="connsiteY35" fmla="*/ 703847 h 875297"/>
                <a:gd name="connsiteX36" fmla="*/ 277662 w 774923"/>
                <a:gd name="connsiteY36" fmla="*/ 823682 h 875297"/>
                <a:gd name="connsiteX37" fmla="*/ 289032 w 774923"/>
                <a:gd name="connsiteY37" fmla="*/ 848407 h 875297"/>
                <a:gd name="connsiteX38" fmla="*/ 350935 w 774923"/>
                <a:gd name="connsiteY38" fmla="*/ 851475 h 875297"/>
                <a:gd name="connsiteX39" fmla="*/ 365914 w 774923"/>
                <a:gd name="connsiteY39" fmla="*/ 811409 h 875297"/>
                <a:gd name="connsiteX40" fmla="*/ 351476 w 774923"/>
                <a:gd name="connsiteY40" fmla="*/ 643208 h 875297"/>
                <a:gd name="connsiteX41" fmla="*/ 334331 w 774923"/>
                <a:gd name="connsiteY41" fmla="*/ 415992 h 875297"/>
                <a:gd name="connsiteX42" fmla="*/ 370967 w 774923"/>
                <a:gd name="connsiteY42" fmla="*/ 289480 h 875297"/>
                <a:gd name="connsiteX43" fmla="*/ 410852 w 774923"/>
                <a:gd name="connsiteY43" fmla="*/ 231548 h 875297"/>
                <a:gd name="connsiteX44" fmla="*/ 475822 w 774923"/>
                <a:gd name="connsiteY44" fmla="*/ 372137 h 875297"/>
                <a:gd name="connsiteX45" fmla="*/ 479432 w 774923"/>
                <a:gd name="connsiteY45" fmla="*/ 394335 h 875297"/>
                <a:gd name="connsiteX46" fmla="*/ 476003 w 774923"/>
                <a:gd name="connsiteY46" fmla="*/ 500995 h 875297"/>
                <a:gd name="connsiteX47" fmla="*/ 439186 w 774923"/>
                <a:gd name="connsiteY47" fmla="*/ 808161 h 875297"/>
                <a:gd name="connsiteX48" fmla="*/ 482139 w 774923"/>
                <a:gd name="connsiteY48" fmla="*/ 863386 h 875297"/>
                <a:gd name="connsiteX49" fmla="*/ 522204 w 774923"/>
                <a:gd name="connsiteY49" fmla="*/ 837398 h 875297"/>
                <a:gd name="connsiteX50" fmla="*/ 533213 w 774923"/>
                <a:gd name="connsiteY50" fmla="*/ 790836 h 875297"/>
                <a:gd name="connsiteX51" fmla="*/ 568225 w 774923"/>
                <a:gd name="connsiteY51" fmla="*/ 605850 h 875297"/>
                <a:gd name="connsiteX52" fmla="*/ 575083 w 774923"/>
                <a:gd name="connsiteY52" fmla="*/ 587622 h 875297"/>
                <a:gd name="connsiteX53" fmla="*/ 596559 w 774923"/>
                <a:gd name="connsiteY53" fmla="*/ 585456 h 875297"/>
                <a:gd name="connsiteX54" fmla="*/ 599627 w 774923"/>
                <a:gd name="connsiteY54" fmla="*/ 599894 h 875297"/>
                <a:gd name="connsiteX55" fmla="*/ 603959 w 774923"/>
                <a:gd name="connsiteY55" fmla="*/ 841549 h 875297"/>
                <a:gd name="connsiteX56" fmla="*/ 664598 w 774923"/>
                <a:gd name="connsiteY56" fmla="*/ 874937 h 875297"/>
                <a:gd name="connsiteX57" fmla="*/ 702136 w 774923"/>
                <a:gd name="connsiteY57" fmla="*/ 828554 h 875297"/>
                <a:gd name="connsiteX58" fmla="*/ 697444 w 774923"/>
                <a:gd name="connsiteY58" fmla="*/ 623537 h 875297"/>
                <a:gd name="connsiteX59" fmla="*/ 712965 w 774923"/>
                <a:gd name="connsiteY59" fmla="*/ 577696 h 875297"/>
                <a:gd name="connsiteX60" fmla="*/ 607929 w 774923"/>
                <a:gd name="connsiteY60" fmla="*/ 97997 h 875297"/>
                <a:gd name="connsiteX61" fmla="*/ 701415 w 774923"/>
                <a:gd name="connsiteY61" fmla="*/ 189497 h 875297"/>
                <a:gd name="connsiteX62" fmla="*/ 614787 w 774923"/>
                <a:gd name="connsiteY62" fmla="*/ 276846 h 875297"/>
                <a:gd name="connsiteX63" fmla="*/ 527257 w 774923"/>
                <a:gd name="connsiteY63" fmla="*/ 191482 h 875297"/>
                <a:gd name="connsiteX64" fmla="*/ 607929 w 774923"/>
                <a:gd name="connsiteY64" fmla="*/ 97997 h 875297"/>
                <a:gd name="connsiteX65" fmla="*/ 357792 w 774923"/>
                <a:gd name="connsiteY65" fmla="*/ 38982 h 875297"/>
                <a:gd name="connsiteX66" fmla="*/ 375299 w 774923"/>
                <a:gd name="connsiteY66" fmla="*/ 28154 h 875297"/>
                <a:gd name="connsiteX67" fmla="*/ 378547 w 774923"/>
                <a:gd name="connsiteY67" fmla="*/ 42411 h 875297"/>
                <a:gd name="connsiteX68" fmla="*/ 364109 w 774923"/>
                <a:gd name="connsiteY68" fmla="*/ 82296 h 875297"/>
                <a:gd name="connsiteX69" fmla="*/ 357792 w 774923"/>
                <a:gd name="connsiteY69" fmla="*/ 38982 h 875297"/>
                <a:gd name="connsiteX70" fmla="*/ 95925 w 774923"/>
                <a:gd name="connsiteY70" fmla="*/ 168923 h 875297"/>
                <a:gd name="connsiteX71" fmla="*/ 197712 w 774923"/>
                <a:gd name="connsiteY71" fmla="*/ 73814 h 875297"/>
                <a:gd name="connsiteX72" fmla="*/ 285242 w 774923"/>
                <a:gd name="connsiteY72" fmla="*/ 179030 h 875297"/>
                <a:gd name="connsiteX73" fmla="*/ 195547 w 774923"/>
                <a:gd name="connsiteY73" fmla="*/ 262228 h 875297"/>
                <a:gd name="connsiteX74" fmla="*/ 95925 w 774923"/>
                <a:gd name="connsiteY74" fmla="*/ 168923 h 875297"/>
                <a:gd name="connsiteX75" fmla="*/ 358695 w 774923"/>
                <a:gd name="connsiteY75" fmla="*/ 279554 h 875297"/>
                <a:gd name="connsiteX76" fmla="*/ 341730 w 774923"/>
                <a:gd name="connsiteY76" fmla="*/ 305361 h 875297"/>
                <a:gd name="connsiteX77" fmla="*/ 318991 w 774923"/>
                <a:gd name="connsiteY77" fmla="*/ 381521 h 875297"/>
                <a:gd name="connsiteX78" fmla="*/ 330902 w 774923"/>
                <a:gd name="connsiteY78" fmla="*/ 597729 h 875297"/>
                <a:gd name="connsiteX79" fmla="*/ 347506 w 774923"/>
                <a:gd name="connsiteY79" fmla="*/ 765750 h 875297"/>
                <a:gd name="connsiteX80" fmla="*/ 349491 w 774923"/>
                <a:gd name="connsiteY80" fmla="*/ 821697 h 875297"/>
                <a:gd name="connsiteX81" fmla="*/ 324766 w 774923"/>
                <a:gd name="connsiteY81" fmla="*/ 840827 h 875297"/>
                <a:gd name="connsiteX82" fmla="*/ 295168 w 774923"/>
                <a:gd name="connsiteY82" fmla="*/ 824765 h 875297"/>
                <a:gd name="connsiteX83" fmla="*/ 285242 w 774923"/>
                <a:gd name="connsiteY83" fmla="*/ 778202 h 875297"/>
                <a:gd name="connsiteX84" fmla="*/ 262863 w 774923"/>
                <a:gd name="connsiteY84" fmla="*/ 599714 h 875297"/>
                <a:gd name="connsiteX85" fmla="*/ 257449 w 774923"/>
                <a:gd name="connsiteY85" fmla="*/ 577877 h 875297"/>
                <a:gd name="connsiteX86" fmla="*/ 214857 w 774923"/>
                <a:gd name="connsiteY86" fmla="*/ 565785 h 875297"/>
                <a:gd name="connsiteX87" fmla="*/ 195727 w 774923"/>
                <a:gd name="connsiteY87" fmla="*/ 595383 h 875297"/>
                <a:gd name="connsiteX88" fmla="*/ 150067 w 774923"/>
                <a:gd name="connsiteY88" fmla="*/ 803830 h 875297"/>
                <a:gd name="connsiteX89" fmla="*/ 143751 w 774923"/>
                <a:gd name="connsiteY89" fmla="*/ 822238 h 875297"/>
                <a:gd name="connsiteX90" fmla="*/ 106212 w 774923"/>
                <a:gd name="connsiteY90" fmla="*/ 842451 h 875297"/>
                <a:gd name="connsiteX91" fmla="*/ 94662 w 774923"/>
                <a:gd name="connsiteY91" fmla="*/ 797333 h 875297"/>
                <a:gd name="connsiteX92" fmla="*/ 122274 w 774923"/>
                <a:gd name="connsiteY92" fmla="*/ 598270 h 875297"/>
                <a:gd name="connsiteX93" fmla="*/ 144833 w 774923"/>
                <a:gd name="connsiteY93" fmla="*/ 568131 h 875297"/>
                <a:gd name="connsiteX94" fmla="*/ 145917 w 774923"/>
                <a:gd name="connsiteY94" fmla="*/ 510018 h 875297"/>
                <a:gd name="connsiteX95" fmla="*/ 136712 w 774923"/>
                <a:gd name="connsiteY95" fmla="*/ 470856 h 875297"/>
                <a:gd name="connsiteX96" fmla="*/ 145195 w 774923"/>
                <a:gd name="connsiteY96" fmla="*/ 429708 h 875297"/>
                <a:gd name="connsiteX97" fmla="*/ 145555 w 774923"/>
                <a:gd name="connsiteY97" fmla="*/ 404622 h 875297"/>
                <a:gd name="connsiteX98" fmla="*/ 136712 w 774923"/>
                <a:gd name="connsiteY98" fmla="*/ 395237 h 875297"/>
                <a:gd name="connsiteX99" fmla="*/ 95925 w 774923"/>
                <a:gd name="connsiteY99" fmla="*/ 446131 h 875297"/>
                <a:gd name="connsiteX100" fmla="*/ 97549 w 774923"/>
                <a:gd name="connsiteY100" fmla="*/ 472300 h 875297"/>
                <a:gd name="connsiteX101" fmla="*/ 123899 w 774923"/>
                <a:gd name="connsiteY101" fmla="*/ 508755 h 875297"/>
                <a:gd name="connsiteX102" fmla="*/ 134366 w 774923"/>
                <a:gd name="connsiteY102" fmla="*/ 521930 h 875297"/>
                <a:gd name="connsiteX103" fmla="*/ 131479 w 774923"/>
                <a:gd name="connsiteY103" fmla="*/ 558205 h 875297"/>
                <a:gd name="connsiteX104" fmla="*/ 100979 w 774923"/>
                <a:gd name="connsiteY104" fmla="*/ 557664 h 875297"/>
                <a:gd name="connsiteX105" fmla="*/ 22292 w 774923"/>
                <a:gd name="connsiteY105" fmla="*/ 475368 h 875297"/>
                <a:gd name="connsiteX106" fmla="*/ 24638 w 774923"/>
                <a:gd name="connsiteY106" fmla="*/ 445950 h 875297"/>
                <a:gd name="connsiteX107" fmla="*/ 118665 w 774923"/>
                <a:gd name="connsiteY107" fmla="*/ 316190 h 875297"/>
                <a:gd name="connsiteX108" fmla="*/ 205292 w 774923"/>
                <a:gd name="connsiteY108" fmla="*/ 279012 h 875297"/>
                <a:gd name="connsiteX109" fmla="*/ 248065 w 774923"/>
                <a:gd name="connsiteY109" fmla="*/ 267281 h 875297"/>
                <a:gd name="connsiteX110" fmla="*/ 319532 w 774923"/>
                <a:gd name="connsiteY110" fmla="*/ 222704 h 875297"/>
                <a:gd name="connsiteX111" fmla="*/ 348949 w 774923"/>
                <a:gd name="connsiteY111" fmla="*/ 190039 h 875297"/>
                <a:gd name="connsiteX112" fmla="*/ 379810 w 774923"/>
                <a:gd name="connsiteY112" fmla="*/ 90959 h 875297"/>
                <a:gd name="connsiteX113" fmla="*/ 393346 w 774923"/>
                <a:gd name="connsiteY113" fmla="*/ 37358 h 875297"/>
                <a:gd name="connsiteX114" fmla="*/ 422402 w 774923"/>
                <a:gd name="connsiteY114" fmla="*/ 20754 h 875297"/>
                <a:gd name="connsiteX115" fmla="*/ 437923 w 774923"/>
                <a:gd name="connsiteY115" fmla="*/ 44577 h 875297"/>
                <a:gd name="connsiteX116" fmla="*/ 425109 w 774923"/>
                <a:gd name="connsiteY116" fmla="*/ 155388 h 875297"/>
                <a:gd name="connsiteX117" fmla="*/ 358695 w 774923"/>
                <a:gd name="connsiteY117" fmla="*/ 279554 h 875297"/>
                <a:gd name="connsiteX118" fmla="*/ 133825 w 774923"/>
                <a:gd name="connsiteY118" fmla="*/ 421225 h 875297"/>
                <a:gd name="connsiteX119" fmla="*/ 118484 w 774923"/>
                <a:gd name="connsiteY119" fmla="*/ 474104 h 875297"/>
                <a:gd name="connsiteX120" fmla="*/ 133825 w 774923"/>
                <a:gd name="connsiteY120" fmla="*/ 421225 h 875297"/>
                <a:gd name="connsiteX121" fmla="*/ 697083 w 774923"/>
                <a:gd name="connsiteY121" fmla="*/ 475728 h 875297"/>
                <a:gd name="connsiteX122" fmla="*/ 692571 w 774923"/>
                <a:gd name="connsiteY122" fmla="*/ 432234 h 875297"/>
                <a:gd name="connsiteX123" fmla="*/ 655574 w 774923"/>
                <a:gd name="connsiteY123" fmla="*/ 396861 h 875297"/>
                <a:gd name="connsiteX124" fmla="*/ 654130 w 774923"/>
                <a:gd name="connsiteY124" fmla="*/ 411660 h 875297"/>
                <a:gd name="connsiteX125" fmla="*/ 666402 w 774923"/>
                <a:gd name="connsiteY125" fmla="*/ 500634 h 875297"/>
                <a:gd name="connsiteX126" fmla="*/ 654130 w 774923"/>
                <a:gd name="connsiteY126" fmla="*/ 537270 h 875297"/>
                <a:gd name="connsiteX127" fmla="*/ 671456 w 774923"/>
                <a:gd name="connsiteY127" fmla="*/ 598631 h 875297"/>
                <a:gd name="connsiteX128" fmla="*/ 681382 w 774923"/>
                <a:gd name="connsiteY128" fmla="*/ 616137 h 875297"/>
                <a:gd name="connsiteX129" fmla="*/ 687698 w 774923"/>
                <a:gd name="connsiteY129" fmla="*/ 824043 h 875297"/>
                <a:gd name="connsiteX130" fmla="*/ 653408 w 774923"/>
                <a:gd name="connsiteY130" fmla="*/ 861401 h 875297"/>
                <a:gd name="connsiteX131" fmla="*/ 618577 w 774923"/>
                <a:gd name="connsiteY131" fmla="*/ 837398 h 875297"/>
                <a:gd name="connsiteX132" fmla="*/ 616772 w 774923"/>
                <a:gd name="connsiteY132" fmla="*/ 738859 h 875297"/>
                <a:gd name="connsiteX133" fmla="*/ 612982 w 774923"/>
                <a:gd name="connsiteY133" fmla="*/ 606752 h 875297"/>
                <a:gd name="connsiteX134" fmla="*/ 609012 w 774923"/>
                <a:gd name="connsiteY134" fmla="*/ 581847 h 875297"/>
                <a:gd name="connsiteX135" fmla="*/ 584648 w 774923"/>
                <a:gd name="connsiteY135" fmla="*/ 560010 h 875297"/>
                <a:gd name="connsiteX136" fmla="*/ 558660 w 774923"/>
                <a:gd name="connsiteY136" fmla="*/ 580945 h 875297"/>
                <a:gd name="connsiteX137" fmla="*/ 539890 w 774923"/>
                <a:gd name="connsiteY137" fmla="*/ 680205 h 875297"/>
                <a:gd name="connsiteX138" fmla="*/ 508488 w 774923"/>
                <a:gd name="connsiteY138" fmla="*/ 825667 h 875297"/>
                <a:gd name="connsiteX139" fmla="*/ 488636 w 774923"/>
                <a:gd name="connsiteY139" fmla="*/ 846061 h 875297"/>
                <a:gd name="connsiteX140" fmla="*/ 454346 w 774923"/>
                <a:gd name="connsiteY140" fmla="*/ 832705 h 875297"/>
                <a:gd name="connsiteX141" fmla="*/ 456151 w 774923"/>
                <a:gd name="connsiteY141" fmla="*/ 788489 h 875297"/>
                <a:gd name="connsiteX142" fmla="*/ 475100 w 774923"/>
                <a:gd name="connsiteY142" fmla="*/ 635087 h 875297"/>
                <a:gd name="connsiteX143" fmla="*/ 494772 w 774923"/>
                <a:gd name="connsiteY143" fmla="*/ 396681 h 875297"/>
                <a:gd name="connsiteX144" fmla="*/ 471852 w 774923"/>
                <a:gd name="connsiteY144" fmla="*/ 322506 h 875297"/>
                <a:gd name="connsiteX145" fmla="*/ 434494 w 774923"/>
                <a:gd name="connsiteY145" fmla="*/ 250858 h 875297"/>
                <a:gd name="connsiteX146" fmla="*/ 431245 w 774923"/>
                <a:gd name="connsiteY146" fmla="*/ 179932 h 875297"/>
                <a:gd name="connsiteX147" fmla="*/ 441893 w 774923"/>
                <a:gd name="connsiteY147" fmla="*/ 140950 h 875297"/>
                <a:gd name="connsiteX148" fmla="*/ 473657 w 774923"/>
                <a:gd name="connsiteY148" fmla="*/ 208266 h 875297"/>
                <a:gd name="connsiteX149" fmla="*/ 506322 w 774923"/>
                <a:gd name="connsiteY149" fmla="*/ 249234 h 875297"/>
                <a:gd name="connsiteX150" fmla="*/ 606124 w 774923"/>
                <a:gd name="connsiteY150" fmla="*/ 295977 h 875297"/>
                <a:gd name="connsiteX151" fmla="*/ 669831 w 774923"/>
                <a:gd name="connsiteY151" fmla="*/ 328462 h 875297"/>
                <a:gd name="connsiteX152" fmla="*/ 750503 w 774923"/>
                <a:gd name="connsiteY152" fmla="*/ 436205 h 875297"/>
                <a:gd name="connsiteX153" fmla="*/ 755737 w 774923"/>
                <a:gd name="connsiteY153" fmla="*/ 471036 h 875297"/>
                <a:gd name="connsiteX154" fmla="*/ 696903 w 774923"/>
                <a:gd name="connsiteY154" fmla="*/ 577516 h 875297"/>
                <a:gd name="connsiteX155" fmla="*/ 667124 w 774923"/>
                <a:gd name="connsiteY155" fmla="*/ 583832 h 875297"/>
                <a:gd name="connsiteX156" fmla="*/ 659003 w 774923"/>
                <a:gd name="connsiteY156" fmla="*/ 555859 h 875297"/>
                <a:gd name="connsiteX157" fmla="*/ 697083 w 774923"/>
                <a:gd name="connsiteY157" fmla="*/ 475728 h 875297"/>
                <a:gd name="connsiteX158" fmla="*/ 671817 w 774923"/>
                <a:gd name="connsiteY158" fmla="*/ 430430 h 875297"/>
                <a:gd name="connsiteX159" fmla="*/ 677953 w 774923"/>
                <a:gd name="connsiteY159" fmla="*/ 481684 h 875297"/>
                <a:gd name="connsiteX160" fmla="*/ 671817 w 774923"/>
                <a:gd name="connsiteY160" fmla="*/ 430430 h 87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774923" h="875297">
                  <a:moveTo>
                    <a:pt x="712965" y="577696"/>
                  </a:moveTo>
                  <a:cubicBezTo>
                    <a:pt x="740577" y="546655"/>
                    <a:pt x="762234" y="511823"/>
                    <a:pt x="772882" y="470856"/>
                  </a:cubicBezTo>
                  <a:cubicBezTo>
                    <a:pt x="775950" y="459306"/>
                    <a:pt x="775950" y="449019"/>
                    <a:pt x="770175" y="438551"/>
                  </a:cubicBezTo>
                  <a:cubicBezTo>
                    <a:pt x="739133" y="382965"/>
                    <a:pt x="700512" y="329004"/>
                    <a:pt x="648355" y="289840"/>
                  </a:cubicBezTo>
                  <a:cubicBezTo>
                    <a:pt x="712784" y="269808"/>
                    <a:pt x="733178" y="200506"/>
                    <a:pt x="711160" y="147628"/>
                  </a:cubicBezTo>
                  <a:cubicBezTo>
                    <a:pt x="692571" y="103050"/>
                    <a:pt x="668749" y="84100"/>
                    <a:pt x="614246" y="83198"/>
                  </a:cubicBezTo>
                  <a:cubicBezTo>
                    <a:pt x="576888" y="84100"/>
                    <a:pt x="550899" y="93846"/>
                    <a:pt x="532491" y="116406"/>
                  </a:cubicBezTo>
                  <a:cubicBezTo>
                    <a:pt x="507225" y="147628"/>
                    <a:pt x="507766" y="186790"/>
                    <a:pt x="516248" y="224870"/>
                  </a:cubicBezTo>
                  <a:cubicBezTo>
                    <a:pt x="518595" y="242556"/>
                    <a:pt x="506683" y="229202"/>
                    <a:pt x="505600" y="227758"/>
                  </a:cubicBezTo>
                  <a:cubicBezTo>
                    <a:pt x="470769" y="184083"/>
                    <a:pt x="446225" y="120015"/>
                    <a:pt x="446586" y="108284"/>
                  </a:cubicBezTo>
                  <a:cubicBezTo>
                    <a:pt x="447488" y="93305"/>
                    <a:pt x="455970" y="43133"/>
                    <a:pt x="452541" y="28154"/>
                  </a:cubicBezTo>
                  <a:cubicBezTo>
                    <a:pt x="447849" y="7399"/>
                    <a:pt x="435577" y="0"/>
                    <a:pt x="414100" y="0"/>
                  </a:cubicBezTo>
                  <a:cubicBezTo>
                    <a:pt x="401287" y="0"/>
                    <a:pt x="391902" y="11009"/>
                    <a:pt x="379810" y="9024"/>
                  </a:cubicBezTo>
                  <a:cubicBezTo>
                    <a:pt x="367177" y="7038"/>
                    <a:pt x="356168" y="15160"/>
                    <a:pt x="349491" y="24183"/>
                  </a:cubicBezTo>
                  <a:cubicBezTo>
                    <a:pt x="333248" y="45840"/>
                    <a:pt x="337760" y="65692"/>
                    <a:pt x="352920" y="87349"/>
                  </a:cubicBezTo>
                  <a:cubicBezTo>
                    <a:pt x="358875" y="95831"/>
                    <a:pt x="361221" y="103953"/>
                    <a:pt x="358514" y="113518"/>
                  </a:cubicBezTo>
                  <a:cubicBezTo>
                    <a:pt x="352198" y="136077"/>
                    <a:pt x="345701" y="158636"/>
                    <a:pt x="335594" y="179932"/>
                  </a:cubicBezTo>
                  <a:cubicBezTo>
                    <a:pt x="328195" y="195453"/>
                    <a:pt x="310148" y="214403"/>
                    <a:pt x="291739" y="219456"/>
                  </a:cubicBezTo>
                  <a:cubicBezTo>
                    <a:pt x="315923" y="158275"/>
                    <a:pt x="279286" y="81213"/>
                    <a:pt x="236334" y="65873"/>
                  </a:cubicBezTo>
                  <a:cubicBezTo>
                    <a:pt x="179845" y="45660"/>
                    <a:pt x="118304" y="68580"/>
                    <a:pt x="96106" y="109006"/>
                  </a:cubicBezTo>
                  <a:cubicBezTo>
                    <a:pt x="82570" y="133551"/>
                    <a:pt x="78780" y="162426"/>
                    <a:pt x="81848" y="190761"/>
                  </a:cubicBezTo>
                  <a:cubicBezTo>
                    <a:pt x="86541" y="233713"/>
                    <a:pt x="121372" y="262048"/>
                    <a:pt x="160896" y="271974"/>
                  </a:cubicBezTo>
                  <a:cubicBezTo>
                    <a:pt x="127328" y="281358"/>
                    <a:pt x="100076" y="307708"/>
                    <a:pt x="83112" y="328462"/>
                  </a:cubicBezTo>
                  <a:cubicBezTo>
                    <a:pt x="73005" y="340915"/>
                    <a:pt x="28248" y="411299"/>
                    <a:pt x="12727" y="432415"/>
                  </a:cubicBezTo>
                  <a:cubicBezTo>
                    <a:pt x="-4057" y="454974"/>
                    <a:pt x="-4057" y="467788"/>
                    <a:pt x="11644" y="491069"/>
                  </a:cubicBezTo>
                  <a:cubicBezTo>
                    <a:pt x="33842" y="524095"/>
                    <a:pt x="60372" y="553513"/>
                    <a:pt x="95203" y="573184"/>
                  </a:cubicBezTo>
                  <a:cubicBezTo>
                    <a:pt x="109822" y="581486"/>
                    <a:pt x="111446" y="589427"/>
                    <a:pt x="109100" y="604406"/>
                  </a:cubicBezTo>
                  <a:cubicBezTo>
                    <a:pt x="97730" y="677679"/>
                    <a:pt x="87804" y="756365"/>
                    <a:pt x="77517" y="829818"/>
                  </a:cubicBezTo>
                  <a:cubicBezTo>
                    <a:pt x="74629" y="849850"/>
                    <a:pt x="102422" y="858874"/>
                    <a:pt x="113792" y="858152"/>
                  </a:cubicBezTo>
                  <a:cubicBezTo>
                    <a:pt x="124981" y="857430"/>
                    <a:pt x="149526" y="850933"/>
                    <a:pt x="154218" y="841368"/>
                  </a:cubicBezTo>
                  <a:cubicBezTo>
                    <a:pt x="161798" y="826028"/>
                    <a:pt x="165227" y="809605"/>
                    <a:pt x="168837" y="793362"/>
                  </a:cubicBezTo>
                  <a:cubicBezTo>
                    <a:pt x="182011" y="732903"/>
                    <a:pt x="195186" y="672445"/>
                    <a:pt x="207819" y="611986"/>
                  </a:cubicBezTo>
                  <a:cubicBezTo>
                    <a:pt x="210165" y="600436"/>
                    <a:pt x="215038" y="590690"/>
                    <a:pt x="222798" y="582389"/>
                  </a:cubicBezTo>
                  <a:cubicBezTo>
                    <a:pt x="230198" y="574628"/>
                    <a:pt x="238139" y="575530"/>
                    <a:pt x="243372" y="584915"/>
                  </a:cubicBezTo>
                  <a:cubicBezTo>
                    <a:pt x="246079" y="589607"/>
                    <a:pt x="247162" y="595383"/>
                    <a:pt x="248606" y="600797"/>
                  </a:cubicBezTo>
                  <a:cubicBezTo>
                    <a:pt x="257991" y="634545"/>
                    <a:pt x="258713" y="669377"/>
                    <a:pt x="263044" y="703847"/>
                  </a:cubicBezTo>
                  <a:cubicBezTo>
                    <a:pt x="268097" y="743732"/>
                    <a:pt x="272609" y="783797"/>
                    <a:pt x="277662" y="823682"/>
                  </a:cubicBezTo>
                  <a:cubicBezTo>
                    <a:pt x="278745" y="832886"/>
                    <a:pt x="279828" y="842812"/>
                    <a:pt x="289032" y="848407"/>
                  </a:cubicBezTo>
                  <a:cubicBezTo>
                    <a:pt x="308523" y="860318"/>
                    <a:pt x="330541" y="861040"/>
                    <a:pt x="350935" y="851475"/>
                  </a:cubicBezTo>
                  <a:cubicBezTo>
                    <a:pt x="368621" y="843173"/>
                    <a:pt x="365914" y="827111"/>
                    <a:pt x="365914" y="811409"/>
                  </a:cubicBezTo>
                  <a:cubicBezTo>
                    <a:pt x="366094" y="754922"/>
                    <a:pt x="357251" y="699155"/>
                    <a:pt x="351476" y="643208"/>
                  </a:cubicBezTo>
                  <a:cubicBezTo>
                    <a:pt x="343535" y="567590"/>
                    <a:pt x="337399" y="491971"/>
                    <a:pt x="334331" y="415992"/>
                  </a:cubicBezTo>
                  <a:cubicBezTo>
                    <a:pt x="332526" y="368708"/>
                    <a:pt x="343716" y="326838"/>
                    <a:pt x="370967" y="289480"/>
                  </a:cubicBezTo>
                  <a:cubicBezTo>
                    <a:pt x="382698" y="273237"/>
                    <a:pt x="395873" y="254107"/>
                    <a:pt x="410852" y="231548"/>
                  </a:cubicBezTo>
                  <a:cubicBezTo>
                    <a:pt x="435216" y="275403"/>
                    <a:pt x="457775" y="327199"/>
                    <a:pt x="475822" y="372137"/>
                  </a:cubicBezTo>
                  <a:cubicBezTo>
                    <a:pt x="478529" y="378995"/>
                    <a:pt x="478890" y="386755"/>
                    <a:pt x="479432" y="394335"/>
                  </a:cubicBezTo>
                  <a:cubicBezTo>
                    <a:pt x="482500" y="430069"/>
                    <a:pt x="480154" y="465802"/>
                    <a:pt x="476003" y="500995"/>
                  </a:cubicBezTo>
                  <a:cubicBezTo>
                    <a:pt x="463911" y="603324"/>
                    <a:pt x="454527" y="706194"/>
                    <a:pt x="439186" y="808161"/>
                  </a:cubicBezTo>
                  <a:cubicBezTo>
                    <a:pt x="434313" y="840827"/>
                    <a:pt x="450015" y="860137"/>
                    <a:pt x="482139" y="863386"/>
                  </a:cubicBezTo>
                  <a:cubicBezTo>
                    <a:pt x="504337" y="865552"/>
                    <a:pt x="515707" y="859055"/>
                    <a:pt x="522204" y="837398"/>
                  </a:cubicBezTo>
                  <a:cubicBezTo>
                    <a:pt x="526896" y="822238"/>
                    <a:pt x="530145" y="806537"/>
                    <a:pt x="533213" y="790836"/>
                  </a:cubicBezTo>
                  <a:cubicBezTo>
                    <a:pt x="544944" y="729294"/>
                    <a:pt x="556314" y="667572"/>
                    <a:pt x="568225" y="605850"/>
                  </a:cubicBezTo>
                  <a:cubicBezTo>
                    <a:pt x="569488" y="599534"/>
                    <a:pt x="571654" y="593036"/>
                    <a:pt x="575083" y="587622"/>
                  </a:cubicBezTo>
                  <a:cubicBezTo>
                    <a:pt x="580677" y="578598"/>
                    <a:pt x="591687" y="575891"/>
                    <a:pt x="596559" y="585456"/>
                  </a:cubicBezTo>
                  <a:cubicBezTo>
                    <a:pt x="598184" y="588705"/>
                    <a:pt x="599086" y="596105"/>
                    <a:pt x="599627" y="599894"/>
                  </a:cubicBezTo>
                  <a:cubicBezTo>
                    <a:pt x="605222" y="637072"/>
                    <a:pt x="605944" y="796611"/>
                    <a:pt x="603959" y="841549"/>
                  </a:cubicBezTo>
                  <a:cubicBezTo>
                    <a:pt x="603056" y="861040"/>
                    <a:pt x="629766" y="878005"/>
                    <a:pt x="664598" y="874937"/>
                  </a:cubicBezTo>
                  <a:cubicBezTo>
                    <a:pt x="694015" y="871327"/>
                    <a:pt x="698888" y="857611"/>
                    <a:pt x="702136" y="828554"/>
                  </a:cubicBezTo>
                  <a:cubicBezTo>
                    <a:pt x="703039" y="820253"/>
                    <a:pt x="701234" y="683454"/>
                    <a:pt x="697444" y="623537"/>
                  </a:cubicBezTo>
                  <a:cubicBezTo>
                    <a:pt x="695639" y="604767"/>
                    <a:pt x="700873" y="591232"/>
                    <a:pt x="712965" y="577696"/>
                  </a:cubicBezTo>
                  <a:close/>
                  <a:moveTo>
                    <a:pt x="607929" y="97997"/>
                  </a:moveTo>
                  <a:cubicBezTo>
                    <a:pt x="675426" y="91319"/>
                    <a:pt x="700873" y="144379"/>
                    <a:pt x="701415" y="189497"/>
                  </a:cubicBezTo>
                  <a:cubicBezTo>
                    <a:pt x="701956" y="234796"/>
                    <a:pt x="680840" y="276305"/>
                    <a:pt x="614787" y="276846"/>
                  </a:cubicBezTo>
                  <a:cubicBezTo>
                    <a:pt x="562811" y="274320"/>
                    <a:pt x="528701" y="250317"/>
                    <a:pt x="527257" y="191482"/>
                  </a:cubicBezTo>
                  <a:cubicBezTo>
                    <a:pt x="525994" y="132107"/>
                    <a:pt x="554870" y="102328"/>
                    <a:pt x="607929" y="97997"/>
                  </a:cubicBezTo>
                  <a:close/>
                  <a:moveTo>
                    <a:pt x="357792" y="38982"/>
                  </a:moveTo>
                  <a:cubicBezTo>
                    <a:pt x="360319" y="34109"/>
                    <a:pt x="368621" y="25808"/>
                    <a:pt x="375299" y="28154"/>
                  </a:cubicBezTo>
                  <a:cubicBezTo>
                    <a:pt x="382156" y="30500"/>
                    <a:pt x="380532" y="36997"/>
                    <a:pt x="378547" y="42411"/>
                  </a:cubicBezTo>
                  <a:cubicBezTo>
                    <a:pt x="374577" y="53781"/>
                    <a:pt x="370426" y="64971"/>
                    <a:pt x="364109" y="82296"/>
                  </a:cubicBezTo>
                  <a:cubicBezTo>
                    <a:pt x="354905" y="62985"/>
                    <a:pt x="351115" y="51796"/>
                    <a:pt x="357792" y="38982"/>
                  </a:cubicBezTo>
                  <a:close/>
                  <a:moveTo>
                    <a:pt x="95925" y="168923"/>
                  </a:moveTo>
                  <a:cubicBezTo>
                    <a:pt x="98993" y="109367"/>
                    <a:pt x="136351" y="73633"/>
                    <a:pt x="197712" y="73814"/>
                  </a:cubicBezTo>
                  <a:cubicBezTo>
                    <a:pt x="246982" y="73994"/>
                    <a:pt x="287227" y="124888"/>
                    <a:pt x="285242" y="179030"/>
                  </a:cubicBezTo>
                  <a:cubicBezTo>
                    <a:pt x="283618" y="224329"/>
                    <a:pt x="241026" y="262950"/>
                    <a:pt x="195547" y="262228"/>
                  </a:cubicBezTo>
                  <a:cubicBezTo>
                    <a:pt x="139961" y="261506"/>
                    <a:pt x="100617" y="234074"/>
                    <a:pt x="95925" y="168923"/>
                  </a:cubicBezTo>
                  <a:close/>
                  <a:moveTo>
                    <a:pt x="358695" y="279554"/>
                  </a:moveTo>
                  <a:cubicBezTo>
                    <a:pt x="352739" y="288036"/>
                    <a:pt x="348408" y="297601"/>
                    <a:pt x="341730" y="305361"/>
                  </a:cubicBezTo>
                  <a:cubicBezTo>
                    <a:pt x="322239" y="327379"/>
                    <a:pt x="318991" y="354450"/>
                    <a:pt x="318991" y="381521"/>
                  </a:cubicBezTo>
                  <a:cubicBezTo>
                    <a:pt x="318810" y="453711"/>
                    <a:pt x="322600" y="525900"/>
                    <a:pt x="330902" y="597729"/>
                  </a:cubicBezTo>
                  <a:cubicBezTo>
                    <a:pt x="337399" y="653676"/>
                    <a:pt x="342452" y="709803"/>
                    <a:pt x="347506" y="765750"/>
                  </a:cubicBezTo>
                  <a:cubicBezTo>
                    <a:pt x="349130" y="784338"/>
                    <a:pt x="353461" y="803108"/>
                    <a:pt x="349491" y="821697"/>
                  </a:cubicBezTo>
                  <a:cubicBezTo>
                    <a:pt x="347145" y="833247"/>
                    <a:pt x="338121" y="841549"/>
                    <a:pt x="324766" y="840827"/>
                  </a:cubicBezTo>
                  <a:cubicBezTo>
                    <a:pt x="312494" y="840105"/>
                    <a:pt x="300041" y="839203"/>
                    <a:pt x="295168" y="824765"/>
                  </a:cubicBezTo>
                  <a:cubicBezTo>
                    <a:pt x="290115" y="809605"/>
                    <a:pt x="287588" y="793904"/>
                    <a:pt x="285242" y="778202"/>
                  </a:cubicBezTo>
                  <a:cubicBezTo>
                    <a:pt x="276399" y="718827"/>
                    <a:pt x="275858" y="658548"/>
                    <a:pt x="262863" y="599714"/>
                  </a:cubicBezTo>
                  <a:cubicBezTo>
                    <a:pt x="261239" y="592495"/>
                    <a:pt x="259976" y="584915"/>
                    <a:pt x="257449" y="577877"/>
                  </a:cubicBezTo>
                  <a:cubicBezTo>
                    <a:pt x="250411" y="558927"/>
                    <a:pt x="230198" y="552791"/>
                    <a:pt x="214857" y="565785"/>
                  </a:cubicBezTo>
                  <a:cubicBezTo>
                    <a:pt x="206014" y="573365"/>
                    <a:pt x="198615" y="581667"/>
                    <a:pt x="195727" y="595383"/>
                  </a:cubicBezTo>
                  <a:cubicBezTo>
                    <a:pt x="181650" y="665046"/>
                    <a:pt x="165588" y="734347"/>
                    <a:pt x="150067" y="803830"/>
                  </a:cubicBezTo>
                  <a:cubicBezTo>
                    <a:pt x="148624" y="810146"/>
                    <a:pt x="146277" y="816283"/>
                    <a:pt x="143751" y="822238"/>
                  </a:cubicBezTo>
                  <a:cubicBezTo>
                    <a:pt x="135810" y="841007"/>
                    <a:pt x="126064" y="848587"/>
                    <a:pt x="106212" y="842451"/>
                  </a:cubicBezTo>
                  <a:cubicBezTo>
                    <a:pt x="83834" y="842090"/>
                    <a:pt x="94662" y="805634"/>
                    <a:pt x="94662" y="797333"/>
                  </a:cubicBezTo>
                  <a:cubicBezTo>
                    <a:pt x="98271" y="738137"/>
                    <a:pt x="113973" y="656744"/>
                    <a:pt x="122274" y="598270"/>
                  </a:cubicBezTo>
                  <a:cubicBezTo>
                    <a:pt x="125162" y="577877"/>
                    <a:pt x="127328" y="581486"/>
                    <a:pt x="144833" y="568131"/>
                  </a:cubicBezTo>
                  <a:cubicBezTo>
                    <a:pt x="152774" y="561995"/>
                    <a:pt x="161618" y="527886"/>
                    <a:pt x="145917" y="510018"/>
                  </a:cubicBezTo>
                  <a:cubicBezTo>
                    <a:pt x="135269" y="497747"/>
                    <a:pt x="133825" y="485294"/>
                    <a:pt x="136712" y="470856"/>
                  </a:cubicBezTo>
                  <a:cubicBezTo>
                    <a:pt x="139419" y="457140"/>
                    <a:pt x="142668" y="443424"/>
                    <a:pt x="145195" y="429708"/>
                  </a:cubicBezTo>
                  <a:cubicBezTo>
                    <a:pt x="146638" y="421406"/>
                    <a:pt x="147902" y="412924"/>
                    <a:pt x="145555" y="404622"/>
                  </a:cubicBezTo>
                  <a:cubicBezTo>
                    <a:pt x="144292" y="399929"/>
                    <a:pt x="142307" y="395779"/>
                    <a:pt x="136712" y="395237"/>
                  </a:cubicBezTo>
                  <a:cubicBezTo>
                    <a:pt x="132561" y="394877"/>
                    <a:pt x="106573" y="430971"/>
                    <a:pt x="95925" y="446131"/>
                  </a:cubicBezTo>
                  <a:cubicBezTo>
                    <a:pt x="89789" y="454794"/>
                    <a:pt x="91413" y="463817"/>
                    <a:pt x="97549" y="472300"/>
                  </a:cubicBezTo>
                  <a:cubicBezTo>
                    <a:pt x="106393" y="484391"/>
                    <a:pt x="115055" y="496664"/>
                    <a:pt x="123899" y="508755"/>
                  </a:cubicBezTo>
                  <a:cubicBezTo>
                    <a:pt x="127147" y="513267"/>
                    <a:pt x="131479" y="517237"/>
                    <a:pt x="134366" y="521930"/>
                  </a:cubicBezTo>
                  <a:cubicBezTo>
                    <a:pt x="141224" y="532939"/>
                    <a:pt x="139419" y="550445"/>
                    <a:pt x="131479" y="558205"/>
                  </a:cubicBezTo>
                  <a:cubicBezTo>
                    <a:pt x="121011" y="568311"/>
                    <a:pt x="111265" y="563258"/>
                    <a:pt x="100979" y="557664"/>
                  </a:cubicBezTo>
                  <a:cubicBezTo>
                    <a:pt x="66147" y="538353"/>
                    <a:pt x="42144" y="508936"/>
                    <a:pt x="22292" y="475368"/>
                  </a:cubicBezTo>
                  <a:cubicBezTo>
                    <a:pt x="16156" y="465081"/>
                    <a:pt x="21029" y="455335"/>
                    <a:pt x="24638" y="445950"/>
                  </a:cubicBezTo>
                  <a:cubicBezTo>
                    <a:pt x="32940" y="424474"/>
                    <a:pt x="96828" y="341817"/>
                    <a:pt x="118665" y="316190"/>
                  </a:cubicBezTo>
                  <a:cubicBezTo>
                    <a:pt x="137976" y="293631"/>
                    <a:pt x="171724" y="275042"/>
                    <a:pt x="205292" y="279012"/>
                  </a:cubicBezTo>
                  <a:cubicBezTo>
                    <a:pt x="220091" y="280817"/>
                    <a:pt x="235070" y="275403"/>
                    <a:pt x="248065" y="267281"/>
                  </a:cubicBezTo>
                  <a:cubicBezTo>
                    <a:pt x="272067" y="252483"/>
                    <a:pt x="295529" y="237323"/>
                    <a:pt x="319532" y="222704"/>
                  </a:cubicBezTo>
                  <a:cubicBezTo>
                    <a:pt x="332707" y="214583"/>
                    <a:pt x="341911" y="204115"/>
                    <a:pt x="348949" y="190039"/>
                  </a:cubicBezTo>
                  <a:cubicBezTo>
                    <a:pt x="364831" y="158636"/>
                    <a:pt x="371328" y="124527"/>
                    <a:pt x="379810" y="90959"/>
                  </a:cubicBezTo>
                  <a:cubicBezTo>
                    <a:pt x="384503" y="72731"/>
                    <a:pt x="387210" y="55225"/>
                    <a:pt x="393346" y="37358"/>
                  </a:cubicBezTo>
                  <a:cubicBezTo>
                    <a:pt x="397497" y="25447"/>
                    <a:pt x="409047" y="17687"/>
                    <a:pt x="422402" y="20754"/>
                  </a:cubicBezTo>
                  <a:cubicBezTo>
                    <a:pt x="434133" y="23642"/>
                    <a:pt x="437923" y="33748"/>
                    <a:pt x="437923" y="44577"/>
                  </a:cubicBezTo>
                  <a:cubicBezTo>
                    <a:pt x="437742" y="82296"/>
                    <a:pt x="431606" y="118571"/>
                    <a:pt x="425109" y="155388"/>
                  </a:cubicBezTo>
                  <a:cubicBezTo>
                    <a:pt x="416086" y="203213"/>
                    <a:pt x="385766" y="241293"/>
                    <a:pt x="358695" y="279554"/>
                  </a:cubicBezTo>
                  <a:close/>
                  <a:moveTo>
                    <a:pt x="133825" y="421225"/>
                  </a:moveTo>
                  <a:cubicBezTo>
                    <a:pt x="126064" y="446672"/>
                    <a:pt x="124621" y="460749"/>
                    <a:pt x="118484" y="474104"/>
                  </a:cubicBezTo>
                  <a:cubicBezTo>
                    <a:pt x="95925" y="459125"/>
                    <a:pt x="123357" y="434942"/>
                    <a:pt x="133825" y="421225"/>
                  </a:cubicBezTo>
                  <a:close/>
                  <a:moveTo>
                    <a:pt x="697083" y="475728"/>
                  </a:moveTo>
                  <a:cubicBezTo>
                    <a:pt x="705204" y="459125"/>
                    <a:pt x="705746" y="445770"/>
                    <a:pt x="692571" y="432234"/>
                  </a:cubicBezTo>
                  <a:cubicBezTo>
                    <a:pt x="684630" y="424113"/>
                    <a:pt x="662974" y="393794"/>
                    <a:pt x="655574" y="396861"/>
                  </a:cubicBezTo>
                  <a:cubicBezTo>
                    <a:pt x="648355" y="399929"/>
                    <a:pt x="653408" y="406427"/>
                    <a:pt x="654130" y="411660"/>
                  </a:cubicBezTo>
                  <a:cubicBezTo>
                    <a:pt x="658281" y="441258"/>
                    <a:pt x="662432" y="471036"/>
                    <a:pt x="666402" y="500634"/>
                  </a:cubicBezTo>
                  <a:cubicBezTo>
                    <a:pt x="668207" y="514711"/>
                    <a:pt x="659545" y="525539"/>
                    <a:pt x="654130" y="537270"/>
                  </a:cubicBezTo>
                  <a:cubicBezTo>
                    <a:pt x="636985" y="574628"/>
                    <a:pt x="643302" y="589066"/>
                    <a:pt x="671456" y="598631"/>
                  </a:cubicBezTo>
                  <a:cubicBezTo>
                    <a:pt x="685713" y="601338"/>
                    <a:pt x="680660" y="609099"/>
                    <a:pt x="681382" y="616137"/>
                  </a:cubicBezTo>
                  <a:cubicBezTo>
                    <a:pt x="687698" y="685259"/>
                    <a:pt x="691849" y="754560"/>
                    <a:pt x="687698" y="824043"/>
                  </a:cubicBezTo>
                  <a:cubicBezTo>
                    <a:pt x="687157" y="833066"/>
                    <a:pt x="693835" y="859235"/>
                    <a:pt x="653408" y="861401"/>
                  </a:cubicBezTo>
                  <a:cubicBezTo>
                    <a:pt x="626337" y="862484"/>
                    <a:pt x="618758" y="845519"/>
                    <a:pt x="618577" y="837398"/>
                  </a:cubicBezTo>
                  <a:cubicBezTo>
                    <a:pt x="617675" y="804552"/>
                    <a:pt x="615870" y="771705"/>
                    <a:pt x="616772" y="738859"/>
                  </a:cubicBezTo>
                  <a:cubicBezTo>
                    <a:pt x="618036" y="694643"/>
                    <a:pt x="618396" y="650608"/>
                    <a:pt x="612982" y="606752"/>
                  </a:cubicBezTo>
                  <a:cubicBezTo>
                    <a:pt x="611899" y="598451"/>
                    <a:pt x="610275" y="590149"/>
                    <a:pt x="609012" y="581847"/>
                  </a:cubicBezTo>
                  <a:cubicBezTo>
                    <a:pt x="607027" y="567770"/>
                    <a:pt x="599447" y="560190"/>
                    <a:pt x="584648" y="560010"/>
                  </a:cubicBezTo>
                  <a:cubicBezTo>
                    <a:pt x="570030" y="560010"/>
                    <a:pt x="561367" y="567590"/>
                    <a:pt x="558660" y="580945"/>
                  </a:cubicBezTo>
                  <a:cubicBezTo>
                    <a:pt x="551982" y="613971"/>
                    <a:pt x="546749" y="647178"/>
                    <a:pt x="539890" y="680205"/>
                  </a:cubicBezTo>
                  <a:cubicBezTo>
                    <a:pt x="529964" y="728753"/>
                    <a:pt x="519316" y="777300"/>
                    <a:pt x="508488" y="825667"/>
                  </a:cubicBezTo>
                  <a:cubicBezTo>
                    <a:pt x="506142" y="835954"/>
                    <a:pt x="501630" y="846241"/>
                    <a:pt x="488636" y="846061"/>
                  </a:cubicBezTo>
                  <a:cubicBezTo>
                    <a:pt x="475642" y="845880"/>
                    <a:pt x="459580" y="845519"/>
                    <a:pt x="454346" y="832705"/>
                  </a:cubicBezTo>
                  <a:cubicBezTo>
                    <a:pt x="449293" y="820253"/>
                    <a:pt x="454707" y="801483"/>
                    <a:pt x="456151" y="788489"/>
                  </a:cubicBezTo>
                  <a:cubicBezTo>
                    <a:pt x="462467" y="737415"/>
                    <a:pt x="471310" y="686342"/>
                    <a:pt x="475100" y="635087"/>
                  </a:cubicBezTo>
                  <a:cubicBezTo>
                    <a:pt x="480876" y="555498"/>
                    <a:pt x="496577" y="476811"/>
                    <a:pt x="494772" y="396681"/>
                  </a:cubicBezTo>
                  <a:cubicBezTo>
                    <a:pt x="494231" y="369790"/>
                    <a:pt x="485207" y="345426"/>
                    <a:pt x="471852" y="322506"/>
                  </a:cubicBezTo>
                  <a:cubicBezTo>
                    <a:pt x="461926" y="305542"/>
                    <a:pt x="445322" y="267281"/>
                    <a:pt x="434494" y="250858"/>
                  </a:cubicBezTo>
                  <a:cubicBezTo>
                    <a:pt x="415905" y="222163"/>
                    <a:pt x="422402" y="212057"/>
                    <a:pt x="431245" y="179932"/>
                  </a:cubicBezTo>
                  <a:cubicBezTo>
                    <a:pt x="434494" y="168382"/>
                    <a:pt x="434313" y="155929"/>
                    <a:pt x="441893" y="140950"/>
                  </a:cubicBezTo>
                  <a:cubicBezTo>
                    <a:pt x="453985" y="166216"/>
                    <a:pt x="464633" y="186790"/>
                    <a:pt x="473657" y="208266"/>
                  </a:cubicBezTo>
                  <a:cubicBezTo>
                    <a:pt x="480876" y="225231"/>
                    <a:pt x="490621" y="240030"/>
                    <a:pt x="506322" y="249234"/>
                  </a:cubicBezTo>
                  <a:cubicBezTo>
                    <a:pt x="537905" y="267823"/>
                    <a:pt x="565698" y="293270"/>
                    <a:pt x="606124" y="295977"/>
                  </a:cubicBezTo>
                  <a:cubicBezTo>
                    <a:pt x="629586" y="297601"/>
                    <a:pt x="653228" y="310415"/>
                    <a:pt x="669831" y="328462"/>
                  </a:cubicBezTo>
                  <a:cubicBezTo>
                    <a:pt x="700151" y="361669"/>
                    <a:pt x="729027" y="396140"/>
                    <a:pt x="750503" y="436205"/>
                  </a:cubicBezTo>
                  <a:cubicBezTo>
                    <a:pt x="756639" y="447575"/>
                    <a:pt x="758264" y="458223"/>
                    <a:pt x="755737" y="471036"/>
                  </a:cubicBezTo>
                  <a:cubicBezTo>
                    <a:pt x="747255" y="514711"/>
                    <a:pt x="723071" y="537992"/>
                    <a:pt x="696903" y="577516"/>
                  </a:cubicBezTo>
                  <a:cubicBezTo>
                    <a:pt x="690586" y="583652"/>
                    <a:pt x="677772" y="592134"/>
                    <a:pt x="667124" y="583832"/>
                  </a:cubicBezTo>
                  <a:cubicBezTo>
                    <a:pt x="656837" y="576072"/>
                    <a:pt x="654852" y="565785"/>
                    <a:pt x="659003" y="555859"/>
                  </a:cubicBezTo>
                  <a:cubicBezTo>
                    <a:pt x="670373" y="528968"/>
                    <a:pt x="684269" y="501897"/>
                    <a:pt x="697083" y="475728"/>
                  </a:cubicBezTo>
                  <a:close/>
                  <a:moveTo>
                    <a:pt x="671817" y="430430"/>
                  </a:moveTo>
                  <a:cubicBezTo>
                    <a:pt x="683728" y="442341"/>
                    <a:pt x="692571" y="466164"/>
                    <a:pt x="677953" y="481684"/>
                  </a:cubicBezTo>
                  <a:cubicBezTo>
                    <a:pt x="676329" y="471939"/>
                    <a:pt x="674343" y="446672"/>
                    <a:pt x="671817" y="430430"/>
                  </a:cubicBezTo>
                  <a:close/>
                </a:path>
              </a:pathLst>
            </a:custGeom>
            <a:solidFill>
              <a:srgbClr val="000000"/>
            </a:solidFill>
            <a:ln w="1804" cap="flat">
              <a:noFill/>
              <a:prstDash val="solid"/>
              <a:miter/>
            </a:ln>
          </p:spPr>
          <p:txBody>
            <a:bodyPr rtlCol="0" anchor="ctr"/>
            <a:lstStyle/>
            <a:p>
              <a:endParaRPr lang="en-US"/>
            </a:p>
          </p:txBody>
        </p:sp>
        <p:sp>
          <p:nvSpPr>
            <p:cNvPr id="195" name="Freeform 960">
              <a:extLst>
                <a:ext uri="{FF2B5EF4-FFF2-40B4-BE49-F238E27FC236}">
                  <a16:creationId xmlns:a16="http://schemas.microsoft.com/office/drawing/2014/main" id="{F439A271-1C53-4D8D-F108-039AFA9C9AC3}"/>
                </a:ext>
              </a:extLst>
            </p:cNvPr>
            <p:cNvSpPr/>
            <p:nvPr/>
          </p:nvSpPr>
          <p:spPr>
            <a:xfrm>
              <a:off x="5641248" y="5782064"/>
              <a:ext cx="62296" cy="173567"/>
            </a:xfrm>
            <a:custGeom>
              <a:avLst/>
              <a:gdLst>
                <a:gd name="connsiteX0" fmla="*/ 41105 w 62296"/>
                <a:gd name="connsiteY0" fmla="*/ 173567 h 173567"/>
                <a:gd name="connsiteX1" fmla="*/ 60957 w 62296"/>
                <a:gd name="connsiteY1" fmla="*/ 82428 h 173567"/>
                <a:gd name="connsiteX2" fmla="*/ 16380 w 62296"/>
                <a:gd name="connsiteY2" fmla="*/ 2478 h 173567"/>
                <a:gd name="connsiteX3" fmla="*/ 3747 w 62296"/>
                <a:gd name="connsiteY3" fmla="*/ 3019 h 173567"/>
                <a:gd name="connsiteX4" fmla="*/ 1942 w 62296"/>
                <a:gd name="connsiteY4" fmla="*/ 15472 h 173567"/>
                <a:gd name="connsiteX5" fmla="*/ 16019 w 62296"/>
                <a:gd name="connsiteY5" fmla="*/ 32798 h 173567"/>
                <a:gd name="connsiteX6" fmla="*/ 40744 w 62296"/>
                <a:gd name="connsiteY6" fmla="*/ 145233 h 173567"/>
                <a:gd name="connsiteX7" fmla="*/ 41105 w 62296"/>
                <a:gd name="connsiteY7" fmla="*/ 173567 h 173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96" h="173567">
                  <a:moveTo>
                    <a:pt x="41105" y="173567"/>
                  </a:moveTo>
                  <a:cubicBezTo>
                    <a:pt x="55362" y="140540"/>
                    <a:pt x="66191" y="112747"/>
                    <a:pt x="60957" y="82428"/>
                  </a:cubicBezTo>
                  <a:cubicBezTo>
                    <a:pt x="55543" y="51206"/>
                    <a:pt x="33886" y="27744"/>
                    <a:pt x="16380" y="2478"/>
                  </a:cubicBezTo>
                  <a:cubicBezTo>
                    <a:pt x="13673" y="-1492"/>
                    <a:pt x="7718" y="-229"/>
                    <a:pt x="3747" y="3019"/>
                  </a:cubicBezTo>
                  <a:cubicBezTo>
                    <a:pt x="-584" y="6629"/>
                    <a:pt x="-1126" y="11141"/>
                    <a:pt x="1942" y="15472"/>
                  </a:cubicBezTo>
                  <a:cubicBezTo>
                    <a:pt x="6274" y="21608"/>
                    <a:pt x="11869" y="26662"/>
                    <a:pt x="16019" y="32798"/>
                  </a:cubicBezTo>
                  <a:cubicBezTo>
                    <a:pt x="39481" y="66907"/>
                    <a:pt x="56265" y="102461"/>
                    <a:pt x="40744" y="145233"/>
                  </a:cubicBezTo>
                  <a:cubicBezTo>
                    <a:pt x="38217" y="151730"/>
                    <a:pt x="34428" y="158768"/>
                    <a:pt x="41105" y="173567"/>
                  </a:cubicBezTo>
                  <a:close/>
                </a:path>
              </a:pathLst>
            </a:custGeom>
            <a:solidFill>
              <a:srgbClr val="000000"/>
            </a:solidFill>
            <a:ln w="1804" cap="flat">
              <a:noFill/>
              <a:prstDash val="solid"/>
              <a:miter/>
            </a:ln>
          </p:spPr>
          <p:txBody>
            <a:bodyPr rtlCol="0" anchor="ctr"/>
            <a:lstStyle/>
            <a:p>
              <a:endParaRPr lang="en-US"/>
            </a:p>
          </p:txBody>
        </p:sp>
        <p:sp>
          <p:nvSpPr>
            <p:cNvPr id="196" name="Freeform 961">
              <a:extLst>
                <a:ext uri="{FF2B5EF4-FFF2-40B4-BE49-F238E27FC236}">
                  <a16:creationId xmlns:a16="http://schemas.microsoft.com/office/drawing/2014/main" id="{B42ACB87-D566-9345-96E8-52E462BBA362}"/>
                </a:ext>
              </a:extLst>
            </p:cNvPr>
            <p:cNvSpPr/>
            <p:nvPr/>
          </p:nvSpPr>
          <p:spPr>
            <a:xfrm>
              <a:off x="4765834" y="5821524"/>
              <a:ext cx="57283" cy="164472"/>
            </a:xfrm>
            <a:custGeom>
              <a:avLst/>
              <a:gdLst>
                <a:gd name="connsiteX0" fmla="*/ 46817 w 57283"/>
                <a:gd name="connsiteY0" fmla="*/ 159554 h 164472"/>
                <a:gd name="connsiteX1" fmla="*/ 14873 w 57283"/>
                <a:gd name="connsiteY1" fmla="*/ 83033 h 164472"/>
                <a:gd name="connsiteX2" fmla="*/ 57284 w 57283"/>
                <a:gd name="connsiteY2" fmla="*/ 1098 h 164472"/>
                <a:gd name="connsiteX3" fmla="*/ 23535 w 57283"/>
                <a:gd name="connsiteY3" fmla="*/ 16078 h 164472"/>
                <a:gd name="connsiteX4" fmla="*/ 74 w 57283"/>
                <a:gd name="connsiteY4" fmla="*/ 112631 h 164472"/>
                <a:gd name="connsiteX5" fmla="*/ 17219 w 57283"/>
                <a:gd name="connsiteY5" fmla="*/ 153598 h 164472"/>
                <a:gd name="connsiteX6" fmla="*/ 46817 w 57283"/>
                <a:gd name="connsiteY6" fmla="*/ 159554 h 164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283" h="164472">
                  <a:moveTo>
                    <a:pt x="46817" y="159554"/>
                  </a:moveTo>
                  <a:cubicBezTo>
                    <a:pt x="14151" y="142409"/>
                    <a:pt x="11444" y="113714"/>
                    <a:pt x="14873" y="83033"/>
                  </a:cubicBezTo>
                  <a:cubicBezTo>
                    <a:pt x="18302" y="51631"/>
                    <a:pt x="32379" y="24921"/>
                    <a:pt x="57284" y="1098"/>
                  </a:cubicBezTo>
                  <a:cubicBezTo>
                    <a:pt x="38154" y="-3233"/>
                    <a:pt x="30394" y="5971"/>
                    <a:pt x="23535" y="16078"/>
                  </a:cubicBezTo>
                  <a:cubicBezTo>
                    <a:pt x="3683" y="45314"/>
                    <a:pt x="-648" y="78521"/>
                    <a:pt x="74" y="112631"/>
                  </a:cubicBezTo>
                  <a:cubicBezTo>
                    <a:pt x="435" y="127791"/>
                    <a:pt x="8015" y="141507"/>
                    <a:pt x="17219" y="153598"/>
                  </a:cubicBezTo>
                  <a:cubicBezTo>
                    <a:pt x="24077" y="162442"/>
                    <a:pt x="33101" y="169660"/>
                    <a:pt x="46817" y="159554"/>
                  </a:cubicBezTo>
                  <a:close/>
                </a:path>
              </a:pathLst>
            </a:custGeom>
            <a:solidFill>
              <a:srgbClr val="000000"/>
            </a:solidFill>
            <a:ln w="1804" cap="flat">
              <a:noFill/>
              <a:prstDash val="solid"/>
              <a:miter/>
            </a:ln>
          </p:spPr>
          <p:txBody>
            <a:bodyPr rtlCol="0" anchor="ctr"/>
            <a:lstStyle/>
            <a:p>
              <a:endParaRPr lang="en-US"/>
            </a:p>
          </p:txBody>
        </p:sp>
        <p:sp>
          <p:nvSpPr>
            <p:cNvPr id="197" name="Freeform 962">
              <a:extLst>
                <a:ext uri="{FF2B5EF4-FFF2-40B4-BE49-F238E27FC236}">
                  <a16:creationId xmlns:a16="http://schemas.microsoft.com/office/drawing/2014/main" id="{36354A35-84D1-84B6-7461-4DC8F7E7D152}"/>
                </a:ext>
              </a:extLst>
            </p:cNvPr>
            <p:cNvSpPr/>
            <p:nvPr/>
          </p:nvSpPr>
          <p:spPr>
            <a:xfrm>
              <a:off x="4782685" y="6320231"/>
              <a:ext cx="144746" cy="17282"/>
            </a:xfrm>
            <a:custGeom>
              <a:avLst/>
              <a:gdLst>
                <a:gd name="connsiteX0" fmla="*/ 68587 w 144746"/>
                <a:gd name="connsiteY0" fmla="*/ 1581 h 17282"/>
                <a:gd name="connsiteX1" fmla="*/ 4158 w 144746"/>
                <a:gd name="connsiteY1" fmla="*/ 9161 h 17282"/>
                <a:gd name="connsiteX2" fmla="*/ 23288 w 144746"/>
                <a:gd name="connsiteY2" fmla="*/ 13312 h 17282"/>
                <a:gd name="connsiteX3" fmla="*/ 144747 w 144746"/>
                <a:gd name="connsiteY3" fmla="*/ 17283 h 17282"/>
                <a:gd name="connsiteX4" fmla="*/ 68587 w 144746"/>
                <a:gd name="connsiteY4" fmla="*/ 1581 h 17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746" h="17282">
                  <a:moveTo>
                    <a:pt x="68587" y="1581"/>
                  </a:moveTo>
                  <a:cubicBezTo>
                    <a:pt x="48194" y="3025"/>
                    <a:pt x="-16957" y="-6540"/>
                    <a:pt x="4158" y="9161"/>
                  </a:cubicBezTo>
                  <a:cubicBezTo>
                    <a:pt x="10475" y="10966"/>
                    <a:pt x="16791" y="12229"/>
                    <a:pt x="23288" y="13312"/>
                  </a:cubicBezTo>
                  <a:cubicBezTo>
                    <a:pt x="63534" y="20711"/>
                    <a:pt x="104321" y="11688"/>
                    <a:pt x="144747" y="17283"/>
                  </a:cubicBezTo>
                  <a:cubicBezTo>
                    <a:pt x="120744" y="2123"/>
                    <a:pt x="95297" y="-404"/>
                    <a:pt x="68587" y="1581"/>
                  </a:cubicBezTo>
                  <a:close/>
                </a:path>
              </a:pathLst>
            </a:custGeom>
            <a:solidFill>
              <a:srgbClr val="000000"/>
            </a:solidFill>
            <a:ln w="1804" cap="flat">
              <a:noFill/>
              <a:prstDash val="solid"/>
              <a:miter/>
            </a:ln>
          </p:spPr>
          <p:txBody>
            <a:bodyPr rtlCol="0" anchor="ctr"/>
            <a:lstStyle/>
            <a:p>
              <a:endParaRPr lang="en-US"/>
            </a:p>
          </p:txBody>
        </p:sp>
        <p:sp>
          <p:nvSpPr>
            <p:cNvPr id="198" name="Freeform 963">
              <a:extLst>
                <a:ext uri="{FF2B5EF4-FFF2-40B4-BE49-F238E27FC236}">
                  <a16:creationId xmlns:a16="http://schemas.microsoft.com/office/drawing/2014/main" id="{DBEFAEBD-D39A-937F-9EC3-23B2FBB43119}"/>
                </a:ext>
              </a:extLst>
            </p:cNvPr>
            <p:cNvSpPr/>
            <p:nvPr/>
          </p:nvSpPr>
          <p:spPr>
            <a:xfrm>
              <a:off x="5562145" y="6325090"/>
              <a:ext cx="147098" cy="18346"/>
            </a:xfrm>
            <a:custGeom>
              <a:avLst/>
              <a:gdLst>
                <a:gd name="connsiteX0" fmla="*/ 134646 w 147098"/>
                <a:gd name="connsiteY0" fmla="*/ 4483 h 18346"/>
                <a:gd name="connsiteX1" fmla="*/ 11022 w 147098"/>
                <a:gd name="connsiteY1" fmla="*/ 151 h 18346"/>
                <a:gd name="connsiteX2" fmla="*/ 13 w 147098"/>
                <a:gd name="connsiteY2" fmla="*/ 5205 h 18346"/>
                <a:gd name="connsiteX3" fmla="*/ 12285 w 147098"/>
                <a:gd name="connsiteY3" fmla="*/ 12785 h 18346"/>
                <a:gd name="connsiteX4" fmla="*/ 121832 w 147098"/>
                <a:gd name="connsiteY4" fmla="*/ 18199 h 18346"/>
                <a:gd name="connsiteX5" fmla="*/ 147099 w 147098"/>
                <a:gd name="connsiteY5" fmla="*/ 10619 h 18346"/>
                <a:gd name="connsiteX6" fmla="*/ 134646 w 147098"/>
                <a:gd name="connsiteY6" fmla="*/ 4483 h 1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098" h="18346">
                  <a:moveTo>
                    <a:pt x="134646" y="4483"/>
                  </a:moveTo>
                  <a:cubicBezTo>
                    <a:pt x="93498" y="2859"/>
                    <a:pt x="52170" y="1415"/>
                    <a:pt x="11022" y="151"/>
                  </a:cubicBezTo>
                  <a:cubicBezTo>
                    <a:pt x="6690" y="-29"/>
                    <a:pt x="374" y="-932"/>
                    <a:pt x="13" y="5205"/>
                  </a:cubicBezTo>
                  <a:cubicBezTo>
                    <a:pt x="-348" y="13145"/>
                    <a:pt x="7051" y="12965"/>
                    <a:pt x="12285" y="12785"/>
                  </a:cubicBezTo>
                  <a:cubicBezTo>
                    <a:pt x="48921" y="12062"/>
                    <a:pt x="85377" y="16936"/>
                    <a:pt x="121832" y="18199"/>
                  </a:cubicBezTo>
                  <a:cubicBezTo>
                    <a:pt x="130676" y="18560"/>
                    <a:pt x="140421" y="18921"/>
                    <a:pt x="147099" y="10619"/>
                  </a:cubicBezTo>
                  <a:cubicBezTo>
                    <a:pt x="144031" y="5385"/>
                    <a:pt x="139158" y="4663"/>
                    <a:pt x="134646" y="4483"/>
                  </a:cubicBezTo>
                  <a:close/>
                </a:path>
              </a:pathLst>
            </a:custGeom>
            <a:solidFill>
              <a:srgbClr val="000000"/>
            </a:solidFill>
            <a:ln w="1804" cap="flat">
              <a:noFill/>
              <a:prstDash val="solid"/>
              <a:miter/>
            </a:ln>
          </p:spPr>
          <p:txBody>
            <a:bodyPr rtlCol="0" anchor="ctr"/>
            <a:lstStyle/>
            <a:p>
              <a:endParaRPr lang="en-US"/>
            </a:p>
          </p:txBody>
        </p:sp>
      </p:grpSp>
      <p:pic>
        <p:nvPicPr>
          <p:cNvPr id="2" name="Picture 4" descr="SDG wheel">
            <a:extLst>
              <a:ext uri="{FF2B5EF4-FFF2-40B4-BE49-F238E27FC236}">
                <a16:creationId xmlns:a16="http://schemas.microsoft.com/office/drawing/2014/main" id="{32E11816-2E4A-7CE2-7377-EBB0372795CD}"/>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4600" r="15355"/>
          <a:stretch/>
        </p:blipFill>
        <p:spPr bwMode="auto">
          <a:xfrm>
            <a:off x="653927" y="3868563"/>
            <a:ext cx="1803648" cy="1717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7988123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1966401" y="766888"/>
            <a:ext cx="2668293"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dirty="0">
                <a:solidFill>
                  <a:srgbClr val="EE1765"/>
                </a:solidFill>
              </a:rPr>
              <a:t>Religious and Spiritual Belief Systems </a:t>
            </a:r>
            <a:endParaRPr lang="en-GB" sz="3000" dirty="0">
              <a:solidFill>
                <a:srgbClr val="EE1765"/>
              </a:solidFill>
            </a:endParaRPr>
          </a:p>
        </p:txBody>
      </p:sp>
      <p:pic>
        <p:nvPicPr>
          <p:cNvPr id="15" name="Graphic 14"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448672" y="1522744"/>
            <a:ext cx="520661" cy="520661"/>
          </a:xfrm>
          <a:prstGeom prst="rect">
            <a:avLst/>
          </a:prstGeom>
        </p:spPr>
      </p:pic>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4634694" y="742544"/>
            <a:ext cx="6858116"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EE1765"/>
                </a:solidFill>
                <a:latin typeface="Calibri" panose="020F0502020204030204" pitchFamily="34" charset="0"/>
                <a:ea typeface="Aptos" panose="020B0004020202020204" pitchFamily="34" charset="0"/>
                <a:cs typeface="Calibri" panose="020F0502020204030204" pitchFamily="34" charset="0"/>
              </a:rPr>
              <a:t>Why: </a:t>
            </a:r>
            <a:r>
              <a:rPr lang="en-IE" sz="2200" kern="100" dirty="0">
                <a:effectLst/>
                <a:latin typeface="Calibri" panose="020F0502020204030204" pitchFamily="34" charset="0"/>
                <a:ea typeface="Aptos" panose="020B0004020202020204" pitchFamily="34" charset="0"/>
                <a:cs typeface="Calibri" panose="020F0502020204030204" pitchFamily="34" charset="0"/>
              </a:rPr>
              <a:t>Europe has a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diverse religious landscape</a:t>
            </a:r>
            <a:r>
              <a:rPr lang="en-IE" sz="2200" kern="100" dirty="0">
                <a:effectLst/>
                <a:latin typeface="Calibri" panose="020F0502020204030204" pitchFamily="34" charset="0"/>
                <a:ea typeface="Aptos" panose="020B0004020202020204" pitchFamily="34" charset="0"/>
                <a:cs typeface="Calibri" panose="020F0502020204030204" pitchFamily="34" charset="0"/>
              </a:rPr>
              <a:t>, with Christianity, Islam, Judaism, and other religions practised across the continent. Religious discrimination and intolerance remain significant challenges in some European countries.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European Platform on Religious Intolerance and Discrimination (EPRID)</a:t>
            </a:r>
            <a:r>
              <a:rPr lang="en-IE" sz="2200"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rPr>
              <a:t> </a:t>
            </a:r>
            <a:r>
              <a:rPr lang="en-IE" sz="2200" kern="100" dirty="0">
                <a:effectLst/>
                <a:latin typeface="Calibri" panose="020F0502020204030204" pitchFamily="34" charset="0"/>
                <a:ea typeface="Aptos" panose="020B0004020202020204" pitchFamily="34" charset="0"/>
                <a:cs typeface="Calibri" panose="020F0502020204030204" pitchFamily="34" charset="0"/>
              </a:rPr>
              <a:t>aims to contribute to the collective promotion and protection of the right to freedom of religion or belief in the world as defined by Article 18 in the Universal Declaration of Human Rights.</a:t>
            </a:r>
            <a:endParaRPr lang="en-LB" sz="2200" kern="100" dirty="0">
              <a:effectLst/>
              <a:latin typeface="Calibri" panose="020F0502020204030204" pitchFamily="34" charset="0"/>
              <a:ea typeface="Aptos" panose="020B0004020202020204" pitchFamily="34" charset="0"/>
              <a:cs typeface="Calibri" panose="020F0502020204030204" pitchFamily="34" charset="0"/>
            </a:endParaRPr>
          </a:p>
          <a:p>
            <a:pPr marL="0" indent="0">
              <a:lnSpc>
                <a:spcPct val="100000"/>
              </a:lnSpc>
              <a:spcBef>
                <a:spcPts val="0"/>
              </a:spcBef>
              <a:spcAft>
                <a:spcPts val="600"/>
              </a:spcAft>
            </a:pPr>
            <a:endParaRPr lang="en-GB" sz="2200" dirty="0">
              <a:latin typeface="Calibri" panose="020F0502020204030204" pitchFamily="34" charset="0"/>
              <a:cs typeface="Calibri" panose="020F0502020204030204" pitchFamily="34" charset="0"/>
            </a:endParaRPr>
          </a:p>
        </p:txBody>
      </p:sp>
      <p:sp>
        <p:nvSpPr>
          <p:cNvPr id="17" name="Round Diagonal Corner Rectangle 16">
            <a:extLst>
              <a:ext uri="{FF2B5EF4-FFF2-40B4-BE49-F238E27FC236}">
                <a16:creationId xmlns:a16="http://schemas.microsoft.com/office/drawing/2014/main" id="{CA2F4C0E-2E02-9D6C-7336-1DA9619483A8}"/>
              </a:ext>
            </a:extLst>
          </p:cNvPr>
          <p:cNvSpPr/>
          <p:nvPr/>
        </p:nvSpPr>
        <p:spPr>
          <a:xfrm rot="16200000">
            <a:off x="813451" y="708742"/>
            <a:ext cx="1105664" cy="1105664"/>
          </a:xfrm>
          <a:prstGeom prst="round2Diag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8">
            <a:extLst>
              <a:ext uri="{FF2B5EF4-FFF2-40B4-BE49-F238E27FC236}">
                <a16:creationId xmlns:a16="http://schemas.microsoft.com/office/drawing/2014/main" id="{D27F1C50-CA41-7D5D-A91E-ECA3C25C6267}"/>
              </a:ext>
            </a:extLst>
          </p:cNvPr>
          <p:cNvSpPr txBox="1">
            <a:spLocks/>
          </p:cNvSpPr>
          <p:nvPr/>
        </p:nvSpPr>
        <p:spPr>
          <a:xfrm>
            <a:off x="771409" y="687722"/>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06</a:t>
            </a:r>
          </a:p>
        </p:txBody>
      </p:sp>
      <p:grpSp>
        <p:nvGrpSpPr>
          <p:cNvPr id="188" name="Graphic 4">
            <a:extLst>
              <a:ext uri="{FF2B5EF4-FFF2-40B4-BE49-F238E27FC236}">
                <a16:creationId xmlns:a16="http://schemas.microsoft.com/office/drawing/2014/main" id="{DD7D2AC7-2259-5B37-A0D0-F953524D0F82}"/>
              </a:ext>
            </a:extLst>
          </p:cNvPr>
          <p:cNvGrpSpPr/>
          <p:nvPr/>
        </p:nvGrpSpPr>
        <p:grpSpPr>
          <a:xfrm>
            <a:off x="776944" y="2241030"/>
            <a:ext cx="1552801" cy="1423285"/>
            <a:chOff x="4765834" y="5472503"/>
            <a:chExt cx="943409" cy="875297"/>
          </a:xfrm>
        </p:grpSpPr>
        <p:sp>
          <p:nvSpPr>
            <p:cNvPr id="189" name="Freeform 954">
              <a:extLst>
                <a:ext uri="{FF2B5EF4-FFF2-40B4-BE49-F238E27FC236}">
                  <a16:creationId xmlns:a16="http://schemas.microsoft.com/office/drawing/2014/main" id="{09598745-92E5-9380-1DF2-4D1B989A6253}"/>
                </a:ext>
              </a:extLst>
            </p:cNvPr>
            <p:cNvSpPr/>
            <p:nvPr/>
          </p:nvSpPr>
          <p:spPr>
            <a:xfrm>
              <a:off x="4870546" y="5492516"/>
              <a:ext cx="418554" cy="824526"/>
            </a:xfrm>
            <a:custGeom>
              <a:avLst/>
              <a:gdLst>
                <a:gd name="connsiteX0" fmla="*/ 418555 w 418554"/>
                <a:gd name="connsiteY0" fmla="*/ 24564 h 824526"/>
                <a:gd name="connsiteX1" fmla="*/ 403034 w 418554"/>
                <a:gd name="connsiteY1" fmla="*/ 742 h 824526"/>
                <a:gd name="connsiteX2" fmla="*/ 373978 w 418554"/>
                <a:gd name="connsiteY2" fmla="*/ 17345 h 824526"/>
                <a:gd name="connsiteX3" fmla="*/ 360442 w 418554"/>
                <a:gd name="connsiteY3" fmla="*/ 70946 h 824526"/>
                <a:gd name="connsiteX4" fmla="*/ 329581 w 418554"/>
                <a:gd name="connsiteY4" fmla="*/ 170026 h 824526"/>
                <a:gd name="connsiteX5" fmla="*/ 300164 w 418554"/>
                <a:gd name="connsiteY5" fmla="*/ 202692 h 824526"/>
                <a:gd name="connsiteX6" fmla="*/ 228696 w 418554"/>
                <a:gd name="connsiteY6" fmla="*/ 247269 h 824526"/>
                <a:gd name="connsiteX7" fmla="*/ 185924 w 418554"/>
                <a:gd name="connsiteY7" fmla="*/ 259000 h 824526"/>
                <a:gd name="connsiteX8" fmla="*/ 99297 w 418554"/>
                <a:gd name="connsiteY8" fmla="*/ 296177 h 824526"/>
                <a:gd name="connsiteX9" fmla="*/ 5270 w 418554"/>
                <a:gd name="connsiteY9" fmla="*/ 425938 h 824526"/>
                <a:gd name="connsiteX10" fmla="*/ 2924 w 418554"/>
                <a:gd name="connsiteY10" fmla="*/ 455355 h 824526"/>
                <a:gd name="connsiteX11" fmla="*/ 81610 w 418554"/>
                <a:gd name="connsiteY11" fmla="*/ 537651 h 824526"/>
                <a:gd name="connsiteX12" fmla="*/ 112110 w 418554"/>
                <a:gd name="connsiteY12" fmla="*/ 538193 h 824526"/>
                <a:gd name="connsiteX13" fmla="*/ 114998 w 418554"/>
                <a:gd name="connsiteY13" fmla="*/ 501917 h 824526"/>
                <a:gd name="connsiteX14" fmla="*/ 104531 w 418554"/>
                <a:gd name="connsiteY14" fmla="*/ 488743 h 824526"/>
                <a:gd name="connsiteX15" fmla="*/ 78181 w 418554"/>
                <a:gd name="connsiteY15" fmla="*/ 452287 h 824526"/>
                <a:gd name="connsiteX16" fmla="*/ 76557 w 418554"/>
                <a:gd name="connsiteY16" fmla="*/ 426118 h 824526"/>
                <a:gd name="connsiteX17" fmla="*/ 117344 w 418554"/>
                <a:gd name="connsiteY17" fmla="*/ 375225 h 824526"/>
                <a:gd name="connsiteX18" fmla="*/ 126187 w 418554"/>
                <a:gd name="connsiteY18" fmla="*/ 384609 h 824526"/>
                <a:gd name="connsiteX19" fmla="*/ 125826 w 418554"/>
                <a:gd name="connsiteY19" fmla="*/ 409695 h 824526"/>
                <a:gd name="connsiteX20" fmla="*/ 117344 w 418554"/>
                <a:gd name="connsiteY20" fmla="*/ 450843 h 824526"/>
                <a:gd name="connsiteX21" fmla="*/ 126548 w 418554"/>
                <a:gd name="connsiteY21" fmla="*/ 490006 h 824526"/>
                <a:gd name="connsiteX22" fmla="*/ 125465 w 418554"/>
                <a:gd name="connsiteY22" fmla="*/ 548119 h 824526"/>
                <a:gd name="connsiteX23" fmla="*/ 102906 w 418554"/>
                <a:gd name="connsiteY23" fmla="*/ 578258 h 824526"/>
                <a:gd name="connsiteX24" fmla="*/ 75294 w 418554"/>
                <a:gd name="connsiteY24" fmla="*/ 777320 h 824526"/>
                <a:gd name="connsiteX25" fmla="*/ 86844 w 418554"/>
                <a:gd name="connsiteY25" fmla="*/ 822439 h 824526"/>
                <a:gd name="connsiteX26" fmla="*/ 124383 w 418554"/>
                <a:gd name="connsiteY26" fmla="*/ 802225 h 824526"/>
                <a:gd name="connsiteX27" fmla="*/ 130699 w 418554"/>
                <a:gd name="connsiteY27" fmla="*/ 783817 h 824526"/>
                <a:gd name="connsiteX28" fmla="*/ 176359 w 418554"/>
                <a:gd name="connsiteY28" fmla="*/ 575370 h 824526"/>
                <a:gd name="connsiteX29" fmla="*/ 195489 w 418554"/>
                <a:gd name="connsiteY29" fmla="*/ 545773 h 824526"/>
                <a:gd name="connsiteX30" fmla="*/ 238081 w 418554"/>
                <a:gd name="connsiteY30" fmla="*/ 557864 h 824526"/>
                <a:gd name="connsiteX31" fmla="*/ 243495 w 418554"/>
                <a:gd name="connsiteY31" fmla="*/ 579702 h 824526"/>
                <a:gd name="connsiteX32" fmla="*/ 265874 w 418554"/>
                <a:gd name="connsiteY32" fmla="*/ 758190 h 824526"/>
                <a:gd name="connsiteX33" fmla="*/ 275800 w 418554"/>
                <a:gd name="connsiteY33" fmla="*/ 804752 h 824526"/>
                <a:gd name="connsiteX34" fmla="*/ 305398 w 418554"/>
                <a:gd name="connsiteY34" fmla="*/ 820814 h 824526"/>
                <a:gd name="connsiteX35" fmla="*/ 330123 w 418554"/>
                <a:gd name="connsiteY35" fmla="*/ 801684 h 824526"/>
                <a:gd name="connsiteX36" fmla="*/ 328138 w 418554"/>
                <a:gd name="connsiteY36" fmla="*/ 745737 h 824526"/>
                <a:gd name="connsiteX37" fmla="*/ 311534 w 418554"/>
                <a:gd name="connsiteY37" fmla="*/ 577716 h 824526"/>
                <a:gd name="connsiteX38" fmla="*/ 299623 w 418554"/>
                <a:gd name="connsiteY38" fmla="*/ 361509 h 824526"/>
                <a:gd name="connsiteX39" fmla="*/ 322362 w 418554"/>
                <a:gd name="connsiteY39" fmla="*/ 285349 h 824526"/>
                <a:gd name="connsiteX40" fmla="*/ 339327 w 418554"/>
                <a:gd name="connsiteY40" fmla="*/ 259541 h 824526"/>
                <a:gd name="connsiteX41" fmla="*/ 405200 w 418554"/>
                <a:gd name="connsiteY41" fmla="*/ 135375 h 824526"/>
                <a:gd name="connsiteX42" fmla="*/ 418555 w 418554"/>
                <a:gd name="connsiteY42" fmla="*/ 24564 h 8245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418554" h="824526">
                  <a:moveTo>
                    <a:pt x="418555" y="24564"/>
                  </a:moveTo>
                  <a:cubicBezTo>
                    <a:pt x="418555" y="13555"/>
                    <a:pt x="414765" y="3449"/>
                    <a:pt x="403034" y="742"/>
                  </a:cubicBezTo>
                  <a:cubicBezTo>
                    <a:pt x="389679" y="-2507"/>
                    <a:pt x="378129" y="5254"/>
                    <a:pt x="373978" y="17345"/>
                  </a:cubicBezTo>
                  <a:cubicBezTo>
                    <a:pt x="368022" y="35032"/>
                    <a:pt x="365135" y="52538"/>
                    <a:pt x="360442" y="70946"/>
                  </a:cubicBezTo>
                  <a:cubicBezTo>
                    <a:pt x="351960" y="104514"/>
                    <a:pt x="345463" y="138444"/>
                    <a:pt x="329581" y="170026"/>
                  </a:cubicBezTo>
                  <a:cubicBezTo>
                    <a:pt x="322362" y="184103"/>
                    <a:pt x="313339" y="194751"/>
                    <a:pt x="300164" y="202692"/>
                  </a:cubicBezTo>
                  <a:cubicBezTo>
                    <a:pt x="276161" y="217310"/>
                    <a:pt x="252519" y="232651"/>
                    <a:pt x="228696" y="247269"/>
                  </a:cubicBezTo>
                  <a:cubicBezTo>
                    <a:pt x="215702" y="255390"/>
                    <a:pt x="200723" y="260804"/>
                    <a:pt x="185924" y="259000"/>
                  </a:cubicBezTo>
                  <a:cubicBezTo>
                    <a:pt x="152356" y="255029"/>
                    <a:pt x="118607" y="273618"/>
                    <a:pt x="99297" y="296177"/>
                  </a:cubicBezTo>
                  <a:cubicBezTo>
                    <a:pt x="77460" y="321805"/>
                    <a:pt x="13572" y="404462"/>
                    <a:pt x="5270" y="425938"/>
                  </a:cubicBezTo>
                  <a:cubicBezTo>
                    <a:pt x="1661" y="435142"/>
                    <a:pt x="-3212" y="444887"/>
                    <a:pt x="2924" y="455355"/>
                  </a:cubicBezTo>
                  <a:cubicBezTo>
                    <a:pt x="22776" y="488923"/>
                    <a:pt x="46779" y="518341"/>
                    <a:pt x="81610" y="537651"/>
                  </a:cubicBezTo>
                  <a:cubicBezTo>
                    <a:pt x="92078" y="543426"/>
                    <a:pt x="101643" y="548480"/>
                    <a:pt x="112110" y="538193"/>
                  </a:cubicBezTo>
                  <a:cubicBezTo>
                    <a:pt x="120051" y="530432"/>
                    <a:pt x="121856" y="512926"/>
                    <a:pt x="114998" y="501917"/>
                  </a:cubicBezTo>
                  <a:cubicBezTo>
                    <a:pt x="112110" y="497225"/>
                    <a:pt x="107779" y="493255"/>
                    <a:pt x="104531" y="488743"/>
                  </a:cubicBezTo>
                  <a:cubicBezTo>
                    <a:pt x="95687" y="476651"/>
                    <a:pt x="87024" y="464379"/>
                    <a:pt x="78181" y="452287"/>
                  </a:cubicBezTo>
                  <a:cubicBezTo>
                    <a:pt x="72045" y="443805"/>
                    <a:pt x="70421" y="434781"/>
                    <a:pt x="76557" y="426118"/>
                  </a:cubicBezTo>
                  <a:cubicBezTo>
                    <a:pt x="87205" y="410959"/>
                    <a:pt x="113193" y="374864"/>
                    <a:pt x="117344" y="375225"/>
                  </a:cubicBezTo>
                  <a:cubicBezTo>
                    <a:pt x="122939" y="375766"/>
                    <a:pt x="124924" y="379737"/>
                    <a:pt x="126187" y="384609"/>
                  </a:cubicBezTo>
                  <a:cubicBezTo>
                    <a:pt x="128533" y="393092"/>
                    <a:pt x="127270" y="401394"/>
                    <a:pt x="125826" y="409695"/>
                  </a:cubicBezTo>
                  <a:cubicBezTo>
                    <a:pt x="123300" y="423411"/>
                    <a:pt x="120051" y="437127"/>
                    <a:pt x="117344" y="450843"/>
                  </a:cubicBezTo>
                  <a:cubicBezTo>
                    <a:pt x="114457" y="465101"/>
                    <a:pt x="115900" y="477734"/>
                    <a:pt x="126548" y="490006"/>
                  </a:cubicBezTo>
                  <a:cubicBezTo>
                    <a:pt x="142069" y="507873"/>
                    <a:pt x="133406" y="541982"/>
                    <a:pt x="125465" y="548119"/>
                  </a:cubicBezTo>
                  <a:cubicBezTo>
                    <a:pt x="108140" y="561654"/>
                    <a:pt x="105794" y="558045"/>
                    <a:pt x="102906" y="578258"/>
                  </a:cubicBezTo>
                  <a:cubicBezTo>
                    <a:pt x="94605" y="636731"/>
                    <a:pt x="78903" y="718125"/>
                    <a:pt x="75294" y="777320"/>
                  </a:cubicBezTo>
                  <a:cubicBezTo>
                    <a:pt x="75294" y="785803"/>
                    <a:pt x="64646" y="822258"/>
                    <a:pt x="86844" y="822439"/>
                  </a:cubicBezTo>
                  <a:cubicBezTo>
                    <a:pt x="106696" y="828575"/>
                    <a:pt x="116442" y="820995"/>
                    <a:pt x="124383" y="802225"/>
                  </a:cubicBezTo>
                  <a:cubicBezTo>
                    <a:pt x="126909" y="796270"/>
                    <a:pt x="129255" y="790134"/>
                    <a:pt x="130699" y="783817"/>
                  </a:cubicBezTo>
                  <a:cubicBezTo>
                    <a:pt x="146220" y="714335"/>
                    <a:pt x="162282" y="645033"/>
                    <a:pt x="176359" y="575370"/>
                  </a:cubicBezTo>
                  <a:cubicBezTo>
                    <a:pt x="179066" y="561654"/>
                    <a:pt x="186466" y="553352"/>
                    <a:pt x="195489" y="545773"/>
                  </a:cubicBezTo>
                  <a:cubicBezTo>
                    <a:pt x="210830" y="532779"/>
                    <a:pt x="231043" y="538914"/>
                    <a:pt x="238081" y="557864"/>
                  </a:cubicBezTo>
                  <a:cubicBezTo>
                    <a:pt x="240608" y="564902"/>
                    <a:pt x="241871" y="572302"/>
                    <a:pt x="243495" y="579702"/>
                  </a:cubicBezTo>
                  <a:cubicBezTo>
                    <a:pt x="256309" y="638536"/>
                    <a:pt x="257031" y="698814"/>
                    <a:pt x="265874" y="758190"/>
                  </a:cubicBezTo>
                  <a:cubicBezTo>
                    <a:pt x="268220" y="774072"/>
                    <a:pt x="270747" y="789592"/>
                    <a:pt x="275800" y="804752"/>
                  </a:cubicBezTo>
                  <a:cubicBezTo>
                    <a:pt x="280673" y="819370"/>
                    <a:pt x="293126" y="820273"/>
                    <a:pt x="305398" y="820814"/>
                  </a:cubicBezTo>
                  <a:cubicBezTo>
                    <a:pt x="318572" y="821536"/>
                    <a:pt x="327596" y="813054"/>
                    <a:pt x="330123" y="801684"/>
                  </a:cubicBezTo>
                  <a:cubicBezTo>
                    <a:pt x="334093" y="783095"/>
                    <a:pt x="329762" y="764326"/>
                    <a:pt x="328138" y="745737"/>
                  </a:cubicBezTo>
                  <a:cubicBezTo>
                    <a:pt x="323084" y="689610"/>
                    <a:pt x="318031" y="633663"/>
                    <a:pt x="311534" y="577716"/>
                  </a:cubicBezTo>
                  <a:cubicBezTo>
                    <a:pt x="303232" y="505888"/>
                    <a:pt x="299623" y="433698"/>
                    <a:pt x="299623" y="361509"/>
                  </a:cubicBezTo>
                  <a:cubicBezTo>
                    <a:pt x="299623" y="334438"/>
                    <a:pt x="302871" y="307367"/>
                    <a:pt x="322362" y="285349"/>
                  </a:cubicBezTo>
                  <a:cubicBezTo>
                    <a:pt x="329040" y="277769"/>
                    <a:pt x="333371" y="268023"/>
                    <a:pt x="339327" y="259541"/>
                  </a:cubicBezTo>
                  <a:cubicBezTo>
                    <a:pt x="366398" y="221281"/>
                    <a:pt x="396537" y="183201"/>
                    <a:pt x="405200" y="135375"/>
                  </a:cubicBezTo>
                  <a:cubicBezTo>
                    <a:pt x="412238" y="98378"/>
                    <a:pt x="418374" y="62103"/>
                    <a:pt x="418555" y="24564"/>
                  </a:cubicBezTo>
                  <a:close/>
                </a:path>
              </a:pathLst>
            </a:custGeom>
            <a:solidFill>
              <a:srgbClr val="28AAE3"/>
            </a:solidFill>
            <a:ln w="1804" cap="flat">
              <a:noFill/>
              <a:prstDash val="solid"/>
              <a:miter/>
            </a:ln>
          </p:spPr>
          <p:txBody>
            <a:bodyPr rtlCol="0" anchor="ctr"/>
            <a:lstStyle/>
            <a:p>
              <a:endParaRPr lang="en-US"/>
            </a:p>
          </p:txBody>
        </p:sp>
        <p:sp>
          <p:nvSpPr>
            <p:cNvPr id="190" name="Freeform 955">
              <a:extLst>
                <a:ext uri="{FF2B5EF4-FFF2-40B4-BE49-F238E27FC236}">
                  <a16:creationId xmlns:a16="http://schemas.microsoft.com/office/drawing/2014/main" id="{5E2705AE-EF49-FCA2-64FD-5AB3C8914A18}"/>
                </a:ext>
              </a:extLst>
            </p:cNvPr>
            <p:cNvSpPr/>
            <p:nvPr/>
          </p:nvSpPr>
          <p:spPr>
            <a:xfrm>
              <a:off x="5378745" y="5569928"/>
              <a:ext cx="174213" cy="179421"/>
            </a:xfrm>
            <a:custGeom>
              <a:avLst/>
              <a:gdLst>
                <a:gd name="connsiteX0" fmla="*/ 87581 w 174213"/>
                <a:gd name="connsiteY0" fmla="*/ 179421 h 179421"/>
                <a:gd name="connsiteX1" fmla="*/ 174209 w 174213"/>
                <a:gd name="connsiteY1" fmla="*/ 92072 h 179421"/>
                <a:gd name="connsiteX2" fmla="*/ 80724 w 174213"/>
                <a:gd name="connsiteY2" fmla="*/ 572 h 179421"/>
                <a:gd name="connsiteX3" fmla="*/ 52 w 174213"/>
                <a:gd name="connsiteY3" fmla="*/ 94057 h 179421"/>
                <a:gd name="connsiteX4" fmla="*/ 87581 w 174213"/>
                <a:gd name="connsiteY4" fmla="*/ 179421 h 1794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4213" h="179421">
                  <a:moveTo>
                    <a:pt x="87581" y="179421"/>
                  </a:moveTo>
                  <a:cubicBezTo>
                    <a:pt x="153635" y="179061"/>
                    <a:pt x="174570" y="137552"/>
                    <a:pt x="174209" y="92072"/>
                  </a:cubicBezTo>
                  <a:cubicBezTo>
                    <a:pt x="173667" y="46954"/>
                    <a:pt x="148401" y="-6106"/>
                    <a:pt x="80724" y="572"/>
                  </a:cubicBezTo>
                  <a:cubicBezTo>
                    <a:pt x="27484" y="4903"/>
                    <a:pt x="-1392" y="34682"/>
                    <a:pt x="52" y="94057"/>
                  </a:cubicBezTo>
                  <a:cubicBezTo>
                    <a:pt x="1496" y="152892"/>
                    <a:pt x="35605" y="176714"/>
                    <a:pt x="87581" y="179421"/>
                  </a:cubicBezTo>
                  <a:close/>
                </a:path>
              </a:pathLst>
            </a:custGeom>
            <a:solidFill>
              <a:srgbClr val="FFFFFF"/>
            </a:solidFill>
            <a:ln w="1804" cap="flat">
              <a:noFill/>
              <a:prstDash val="solid"/>
              <a:miter/>
            </a:ln>
          </p:spPr>
          <p:txBody>
            <a:bodyPr rtlCol="0" anchor="ctr"/>
            <a:lstStyle/>
            <a:p>
              <a:endParaRPr lang="en-US"/>
            </a:p>
          </p:txBody>
        </p:sp>
        <p:sp>
          <p:nvSpPr>
            <p:cNvPr id="191" name="Freeform 956">
              <a:extLst>
                <a:ext uri="{FF2B5EF4-FFF2-40B4-BE49-F238E27FC236}">
                  <a16:creationId xmlns:a16="http://schemas.microsoft.com/office/drawing/2014/main" id="{857BF93E-B87E-F326-66C3-5FEAE9E3D68A}"/>
                </a:ext>
              </a:extLst>
            </p:cNvPr>
            <p:cNvSpPr/>
            <p:nvPr/>
          </p:nvSpPr>
          <p:spPr>
            <a:xfrm>
              <a:off x="4947464" y="5546497"/>
              <a:ext cx="189387" cy="188601"/>
            </a:xfrm>
            <a:custGeom>
              <a:avLst/>
              <a:gdLst>
                <a:gd name="connsiteX0" fmla="*/ 189317 w 189387"/>
                <a:gd name="connsiteY0" fmla="*/ 105217 h 188601"/>
                <a:gd name="connsiteX1" fmla="*/ 101787 w 189387"/>
                <a:gd name="connsiteY1" fmla="*/ 1 h 188601"/>
                <a:gd name="connsiteX2" fmla="*/ 0 w 189387"/>
                <a:gd name="connsiteY2" fmla="*/ 95110 h 188601"/>
                <a:gd name="connsiteX3" fmla="*/ 99622 w 189387"/>
                <a:gd name="connsiteY3" fmla="*/ 188596 h 188601"/>
                <a:gd name="connsiteX4" fmla="*/ 189317 w 189387"/>
                <a:gd name="connsiteY4" fmla="*/ 105217 h 1886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9387" h="188601">
                  <a:moveTo>
                    <a:pt x="189317" y="105217"/>
                  </a:moveTo>
                  <a:cubicBezTo>
                    <a:pt x="191302" y="50894"/>
                    <a:pt x="151057" y="1"/>
                    <a:pt x="101787" y="1"/>
                  </a:cubicBezTo>
                  <a:cubicBezTo>
                    <a:pt x="40426" y="-180"/>
                    <a:pt x="3068" y="35554"/>
                    <a:pt x="0" y="95110"/>
                  </a:cubicBezTo>
                  <a:cubicBezTo>
                    <a:pt x="4692" y="160261"/>
                    <a:pt x="44036" y="187693"/>
                    <a:pt x="99622" y="188596"/>
                  </a:cubicBezTo>
                  <a:cubicBezTo>
                    <a:pt x="145101" y="189137"/>
                    <a:pt x="187693" y="150516"/>
                    <a:pt x="189317" y="105217"/>
                  </a:cubicBezTo>
                  <a:close/>
                </a:path>
              </a:pathLst>
            </a:custGeom>
            <a:solidFill>
              <a:srgbClr val="FFFFFF"/>
            </a:solidFill>
            <a:ln w="1804" cap="flat">
              <a:noFill/>
              <a:prstDash val="solid"/>
              <a:miter/>
            </a:ln>
          </p:spPr>
          <p:txBody>
            <a:bodyPr rtlCol="0" anchor="ctr"/>
            <a:lstStyle/>
            <a:p>
              <a:endParaRPr lang="en-US"/>
            </a:p>
          </p:txBody>
        </p:sp>
        <p:sp>
          <p:nvSpPr>
            <p:cNvPr id="192" name="Freeform 957">
              <a:extLst>
                <a:ext uri="{FF2B5EF4-FFF2-40B4-BE49-F238E27FC236}">
                  <a16:creationId xmlns:a16="http://schemas.microsoft.com/office/drawing/2014/main" id="{E1345722-477A-CAD1-FB08-9F97E9AEF639}"/>
                </a:ext>
              </a:extLst>
            </p:cNvPr>
            <p:cNvSpPr/>
            <p:nvPr/>
          </p:nvSpPr>
          <p:spPr>
            <a:xfrm>
              <a:off x="5205950" y="5500255"/>
              <a:ext cx="25783" cy="54544"/>
            </a:xfrm>
            <a:custGeom>
              <a:avLst/>
              <a:gdLst>
                <a:gd name="connsiteX0" fmla="*/ 24136 w 25783"/>
                <a:gd name="connsiteY0" fmla="*/ 14660 h 54544"/>
                <a:gd name="connsiteX1" fmla="*/ 20887 w 25783"/>
                <a:gd name="connsiteY1" fmla="*/ 402 h 54544"/>
                <a:gd name="connsiteX2" fmla="*/ 3381 w 25783"/>
                <a:gd name="connsiteY2" fmla="*/ 11231 h 54544"/>
                <a:gd name="connsiteX3" fmla="*/ 9698 w 25783"/>
                <a:gd name="connsiteY3" fmla="*/ 54544 h 54544"/>
                <a:gd name="connsiteX4" fmla="*/ 24136 w 25783"/>
                <a:gd name="connsiteY4" fmla="*/ 14660 h 54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783" h="54544">
                  <a:moveTo>
                    <a:pt x="24136" y="14660"/>
                  </a:moveTo>
                  <a:cubicBezTo>
                    <a:pt x="25941" y="9246"/>
                    <a:pt x="27745" y="2748"/>
                    <a:pt x="20887" y="402"/>
                  </a:cubicBezTo>
                  <a:cubicBezTo>
                    <a:pt x="14029" y="-1944"/>
                    <a:pt x="5908" y="6538"/>
                    <a:pt x="3381" y="11231"/>
                  </a:cubicBezTo>
                  <a:cubicBezTo>
                    <a:pt x="-3296" y="24044"/>
                    <a:pt x="494" y="35234"/>
                    <a:pt x="9698" y="54544"/>
                  </a:cubicBezTo>
                  <a:cubicBezTo>
                    <a:pt x="16014" y="37219"/>
                    <a:pt x="20165" y="26030"/>
                    <a:pt x="24136" y="14660"/>
                  </a:cubicBezTo>
                  <a:close/>
                </a:path>
              </a:pathLst>
            </a:custGeom>
            <a:solidFill>
              <a:srgbClr val="FFFFFF"/>
            </a:solidFill>
            <a:ln w="1804" cap="flat">
              <a:noFill/>
              <a:prstDash val="solid"/>
              <a:miter/>
            </a:ln>
          </p:spPr>
          <p:txBody>
            <a:bodyPr rtlCol="0" anchor="ctr"/>
            <a:lstStyle/>
            <a:p>
              <a:endParaRPr lang="en-US"/>
            </a:p>
          </p:txBody>
        </p:sp>
        <p:sp>
          <p:nvSpPr>
            <p:cNvPr id="193" name="Freeform 958">
              <a:extLst>
                <a:ext uri="{FF2B5EF4-FFF2-40B4-BE49-F238E27FC236}">
                  <a16:creationId xmlns:a16="http://schemas.microsoft.com/office/drawing/2014/main" id="{7FDEA9B8-98B8-EB63-7FFF-F85AEEA08422}"/>
                </a:ext>
              </a:extLst>
            </p:cNvPr>
            <p:cNvSpPr/>
            <p:nvPr/>
          </p:nvSpPr>
          <p:spPr>
            <a:xfrm>
              <a:off x="5274195" y="5613453"/>
              <a:ext cx="334404" cy="720501"/>
            </a:xfrm>
            <a:custGeom>
              <a:avLst/>
              <a:gdLst>
                <a:gd name="connsiteX0" fmla="*/ 244649 w 334404"/>
                <a:gd name="connsiteY0" fmla="*/ 442883 h 720501"/>
                <a:gd name="connsiteX1" fmla="*/ 274427 w 334404"/>
                <a:gd name="connsiteY1" fmla="*/ 436566 h 720501"/>
                <a:gd name="connsiteX2" fmla="*/ 333261 w 334404"/>
                <a:gd name="connsiteY2" fmla="*/ 330087 h 720501"/>
                <a:gd name="connsiteX3" fmla="*/ 328027 w 334404"/>
                <a:gd name="connsiteY3" fmla="*/ 295255 h 720501"/>
                <a:gd name="connsiteX4" fmla="*/ 247356 w 334404"/>
                <a:gd name="connsiteY4" fmla="*/ 187512 h 720501"/>
                <a:gd name="connsiteX5" fmla="*/ 183649 w 334404"/>
                <a:gd name="connsiteY5" fmla="*/ 155027 h 720501"/>
                <a:gd name="connsiteX6" fmla="*/ 83847 w 334404"/>
                <a:gd name="connsiteY6" fmla="*/ 108284 h 720501"/>
                <a:gd name="connsiteX7" fmla="*/ 51181 w 334404"/>
                <a:gd name="connsiteY7" fmla="*/ 67317 h 720501"/>
                <a:gd name="connsiteX8" fmla="*/ 19418 w 334404"/>
                <a:gd name="connsiteY8" fmla="*/ 0 h 720501"/>
                <a:gd name="connsiteX9" fmla="*/ 8770 w 334404"/>
                <a:gd name="connsiteY9" fmla="*/ 38982 h 720501"/>
                <a:gd name="connsiteX10" fmla="*/ 12018 w 334404"/>
                <a:gd name="connsiteY10" fmla="*/ 109909 h 720501"/>
                <a:gd name="connsiteX11" fmla="*/ 49376 w 334404"/>
                <a:gd name="connsiteY11" fmla="*/ 181557 h 720501"/>
                <a:gd name="connsiteX12" fmla="*/ 72296 w 334404"/>
                <a:gd name="connsiteY12" fmla="*/ 255732 h 720501"/>
                <a:gd name="connsiteX13" fmla="*/ 52625 w 334404"/>
                <a:gd name="connsiteY13" fmla="*/ 494137 h 720501"/>
                <a:gd name="connsiteX14" fmla="*/ 33675 w 334404"/>
                <a:gd name="connsiteY14" fmla="*/ 647540 h 720501"/>
                <a:gd name="connsiteX15" fmla="*/ 31870 w 334404"/>
                <a:gd name="connsiteY15" fmla="*/ 691756 h 720501"/>
                <a:gd name="connsiteX16" fmla="*/ 66160 w 334404"/>
                <a:gd name="connsiteY16" fmla="*/ 705111 h 720501"/>
                <a:gd name="connsiteX17" fmla="*/ 86012 w 334404"/>
                <a:gd name="connsiteY17" fmla="*/ 684717 h 720501"/>
                <a:gd name="connsiteX18" fmla="*/ 117415 w 334404"/>
                <a:gd name="connsiteY18" fmla="*/ 539255 h 720501"/>
                <a:gd name="connsiteX19" fmla="*/ 136184 w 334404"/>
                <a:gd name="connsiteY19" fmla="*/ 439995 h 720501"/>
                <a:gd name="connsiteX20" fmla="*/ 162172 w 334404"/>
                <a:gd name="connsiteY20" fmla="*/ 419060 h 720501"/>
                <a:gd name="connsiteX21" fmla="*/ 186536 w 334404"/>
                <a:gd name="connsiteY21" fmla="*/ 440897 h 720501"/>
                <a:gd name="connsiteX22" fmla="*/ 190507 w 334404"/>
                <a:gd name="connsiteY22" fmla="*/ 465803 h 720501"/>
                <a:gd name="connsiteX23" fmla="*/ 194297 w 334404"/>
                <a:gd name="connsiteY23" fmla="*/ 597909 h 720501"/>
                <a:gd name="connsiteX24" fmla="*/ 196101 w 334404"/>
                <a:gd name="connsiteY24" fmla="*/ 696448 h 720501"/>
                <a:gd name="connsiteX25" fmla="*/ 230933 w 334404"/>
                <a:gd name="connsiteY25" fmla="*/ 720451 h 720501"/>
                <a:gd name="connsiteX26" fmla="*/ 265223 w 334404"/>
                <a:gd name="connsiteY26" fmla="*/ 683093 h 720501"/>
                <a:gd name="connsiteX27" fmla="*/ 258906 w 334404"/>
                <a:gd name="connsiteY27" fmla="*/ 475187 h 720501"/>
                <a:gd name="connsiteX28" fmla="*/ 248980 w 334404"/>
                <a:gd name="connsiteY28" fmla="*/ 457681 h 720501"/>
                <a:gd name="connsiteX29" fmla="*/ 231655 w 334404"/>
                <a:gd name="connsiteY29" fmla="*/ 396320 h 720501"/>
                <a:gd name="connsiteX30" fmla="*/ 243927 w 334404"/>
                <a:gd name="connsiteY30" fmla="*/ 359684 h 720501"/>
                <a:gd name="connsiteX31" fmla="*/ 231655 w 334404"/>
                <a:gd name="connsiteY31" fmla="*/ 270711 h 720501"/>
                <a:gd name="connsiteX32" fmla="*/ 233099 w 334404"/>
                <a:gd name="connsiteY32" fmla="*/ 255912 h 720501"/>
                <a:gd name="connsiteX33" fmla="*/ 270096 w 334404"/>
                <a:gd name="connsiteY33" fmla="*/ 291285 h 720501"/>
                <a:gd name="connsiteX34" fmla="*/ 274607 w 334404"/>
                <a:gd name="connsiteY34" fmla="*/ 334779 h 720501"/>
                <a:gd name="connsiteX35" fmla="*/ 236708 w 334404"/>
                <a:gd name="connsiteY35" fmla="*/ 414909 h 720501"/>
                <a:gd name="connsiteX36" fmla="*/ 244649 w 334404"/>
                <a:gd name="connsiteY36" fmla="*/ 442883 h 7205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34404" h="720501">
                  <a:moveTo>
                    <a:pt x="244649" y="442883"/>
                  </a:moveTo>
                  <a:cubicBezTo>
                    <a:pt x="255297" y="451004"/>
                    <a:pt x="268110" y="442522"/>
                    <a:pt x="274427" y="436566"/>
                  </a:cubicBezTo>
                  <a:cubicBezTo>
                    <a:pt x="300776" y="397042"/>
                    <a:pt x="324959" y="373761"/>
                    <a:pt x="333261" y="330087"/>
                  </a:cubicBezTo>
                  <a:cubicBezTo>
                    <a:pt x="335788" y="317273"/>
                    <a:pt x="334164" y="306625"/>
                    <a:pt x="328027" y="295255"/>
                  </a:cubicBezTo>
                  <a:cubicBezTo>
                    <a:pt x="306551" y="255190"/>
                    <a:pt x="277675" y="220719"/>
                    <a:pt x="247356" y="187512"/>
                  </a:cubicBezTo>
                  <a:cubicBezTo>
                    <a:pt x="230752" y="169284"/>
                    <a:pt x="207110" y="156651"/>
                    <a:pt x="183649" y="155027"/>
                  </a:cubicBezTo>
                  <a:cubicBezTo>
                    <a:pt x="143223" y="152139"/>
                    <a:pt x="115430" y="126873"/>
                    <a:pt x="83847" y="108284"/>
                  </a:cubicBezTo>
                  <a:cubicBezTo>
                    <a:pt x="68146" y="99080"/>
                    <a:pt x="58219" y="84282"/>
                    <a:pt x="51181" y="67317"/>
                  </a:cubicBezTo>
                  <a:cubicBezTo>
                    <a:pt x="42157" y="45841"/>
                    <a:pt x="31329" y="25266"/>
                    <a:pt x="19418" y="0"/>
                  </a:cubicBezTo>
                  <a:cubicBezTo>
                    <a:pt x="11838" y="14979"/>
                    <a:pt x="12018" y="27432"/>
                    <a:pt x="8770" y="38982"/>
                  </a:cubicBezTo>
                  <a:cubicBezTo>
                    <a:pt x="-74" y="71107"/>
                    <a:pt x="-6751" y="81213"/>
                    <a:pt x="12018" y="109909"/>
                  </a:cubicBezTo>
                  <a:cubicBezTo>
                    <a:pt x="22666" y="126332"/>
                    <a:pt x="39450" y="164592"/>
                    <a:pt x="49376" y="181557"/>
                  </a:cubicBezTo>
                  <a:cubicBezTo>
                    <a:pt x="62912" y="204657"/>
                    <a:pt x="71755" y="228841"/>
                    <a:pt x="72296" y="255732"/>
                  </a:cubicBezTo>
                  <a:cubicBezTo>
                    <a:pt x="74101" y="335862"/>
                    <a:pt x="58400" y="414548"/>
                    <a:pt x="52625" y="494137"/>
                  </a:cubicBezTo>
                  <a:cubicBezTo>
                    <a:pt x="48835" y="545392"/>
                    <a:pt x="39992" y="596466"/>
                    <a:pt x="33675" y="647540"/>
                  </a:cubicBezTo>
                  <a:cubicBezTo>
                    <a:pt x="32051" y="660534"/>
                    <a:pt x="26637" y="679303"/>
                    <a:pt x="31870" y="691756"/>
                  </a:cubicBezTo>
                  <a:cubicBezTo>
                    <a:pt x="37104" y="704570"/>
                    <a:pt x="53166" y="704750"/>
                    <a:pt x="66160" y="705111"/>
                  </a:cubicBezTo>
                  <a:cubicBezTo>
                    <a:pt x="79154" y="705291"/>
                    <a:pt x="83666" y="695004"/>
                    <a:pt x="86012" y="684717"/>
                  </a:cubicBezTo>
                  <a:cubicBezTo>
                    <a:pt x="96841" y="636350"/>
                    <a:pt x="107489" y="587803"/>
                    <a:pt x="117415" y="539255"/>
                  </a:cubicBezTo>
                  <a:cubicBezTo>
                    <a:pt x="124273" y="506229"/>
                    <a:pt x="129507" y="473022"/>
                    <a:pt x="136184" y="439995"/>
                  </a:cubicBezTo>
                  <a:cubicBezTo>
                    <a:pt x="138891" y="426640"/>
                    <a:pt x="147554" y="419060"/>
                    <a:pt x="162172" y="419060"/>
                  </a:cubicBezTo>
                  <a:cubicBezTo>
                    <a:pt x="176971" y="419060"/>
                    <a:pt x="184551" y="426640"/>
                    <a:pt x="186536" y="440897"/>
                  </a:cubicBezTo>
                  <a:cubicBezTo>
                    <a:pt x="187799" y="449199"/>
                    <a:pt x="189424" y="457501"/>
                    <a:pt x="190507" y="465803"/>
                  </a:cubicBezTo>
                  <a:cubicBezTo>
                    <a:pt x="195921" y="509658"/>
                    <a:pt x="195560" y="553693"/>
                    <a:pt x="194297" y="597909"/>
                  </a:cubicBezTo>
                  <a:cubicBezTo>
                    <a:pt x="193394" y="630756"/>
                    <a:pt x="195018" y="663602"/>
                    <a:pt x="196101" y="696448"/>
                  </a:cubicBezTo>
                  <a:cubicBezTo>
                    <a:pt x="196282" y="704750"/>
                    <a:pt x="203862" y="721534"/>
                    <a:pt x="230933" y="720451"/>
                  </a:cubicBezTo>
                  <a:cubicBezTo>
                    <a:pt x="271359" y="718285"/>
                    <a:pt x="264681" y="692117"/>
                    <a:pt x="265223" y="683093"/>
                  </a:cubicBezTo>
                  <a:cubicBezTo>
                    <a:pt x="269374" y="613611"/>
                    <a:pt x="265223" y="544309"/>
                    <a:pt x="258906" y="475187"/>
                  </a:cubicBezTo>
                  <a:cubicBezTo>
                    <a:pt x="258184" y="468149"/>
                    <a:pt x="263238" y="460569"/>
                    <a:pt x="248980" y="457681"/>
                  </a:cubicBezTo>
                  <a:cubicBezTo>
                    <a:pt x="220826" y="448116"/>
                    <a:pt x="214510" y="433678"/>
                    <a:pt x="231655" y="396320"/>
                  </a:cubicBezTo>
                  <a:cubicBezTo>
                    <a:pt x="237069" y="384590"/>
                    <a:pt x="245732" y="373761"/>
                    <a:pt x="243927" y="359684"/>
                  </a:cubicBezTo>
                  <a:cubicBezTo>
                    <a:pt x="239956" y="330087"/>
                    <a:pt x="235806" y="300308"/>
                    <a:pt x="231655" y="270711"/>
                  </a:cubicBezTo>
                  <a:cubicBezTo>
                    <a:pt x="230933" y="265658"/>
                    <a:pt x="225880" y="259160"/>
                    <a:pt x="233099" y="255912"/>
                  </a:cubicBezTo>
                  <a:cubicBezTo>
                    <a:pt x="240498" y="252663"/>
                    <a:pt x="262155" y="283163"/>
                    <a:pt x="270096" y="291285"/>
                  </a:cubicBezTo>
                  <a:cubicBezTo>
                    <a:pt x="283451" y="304820"/>
                    <a:pt x="282729" y="318175"/>
                    <a:pt x="274607" y="334779"/>
                  </a:cubicBezTo>
                  <a:cubicBezTo>
                    <a:pt x="261794" y="360767"/>
                    <a:pt x="247897" y="388018"/>
                    <a:pt x="236708" y="414909"/>
                  </a:cubicBezTo>
                  <a:cubicBezTo>
                    <a:pt x="232377" y="425016"/>
                    <a:pt x="234542" y="435122"/>
                    <a:pt x="244649" y="442883"/>
                  </a:cubicBezTo>
                  <a:close/>
                </a:path>
              </a:pathLst>
            </a:custGeom>
            <a:solidFill>
              <a:srgbClr val="EE1765"/>
            </a:solidFill>
            <a:ln w="1804" cap="flat">
              <a:noFill/>
              <a:prstDash val="solid"/>
              <a:miter/>
            </a:ln>
          </p:spPr>
          <p:txBody>
            <a:bodyPr rtlCol="0" anchor="ctr"/>
            <a:lstStyle/>
            <a:p>
              <a:endParaRPr lang="en-US"/>
            </a:p>
          </p:txBody>
        </p:sp>
        <p:sp>
          <p:nvSpPr>
            <p:cNvPr id="194" name="Freeform 959">
              <a:extLst>
                <a:ext uri="{FF2B5EF4-FFF2-40B4-BE49-F238E27FC236}">
                  <a16:creationId xmlns:a16="http://schemas.microsoft.com/office/drawing/2014/main" id="{92C4328F-6712-EC41-5080-4C2B71796B89}"/>
                </a:ext>
              </a:extLst>
            </p:cNvPr>
            <p:cNvSpPr/>
            <p:nvPr/>
          </p:nvSpPr>
          <p:spPr>
            <a:xfrm>
              <a:off x="4851539" y="5472503"/>
              <a:ext cx="774923" cy="875297"/>
            </a:xfrm>
            <a:custGeom>
              <a:avLst/>
              <a:gdLst>
                <a:gd name="connsiteX0" fmla="*/ 712965 w 774923"/>
                <a:gd name="connsiteY0" fmla="*/ 577696 h 875297"/>
                <a:gd name="connsiteX1" fmla="*/ 772882 w 774923"/>
                <a:gd name="connsiteY1" fmla="*/ 470856 h 875297"/>
                <a:gd name="connsiteX2" fmla="*/ 770175 w 774923"/>
                <a:gd name="connsiteY2" fmla="*/ 438551 h 875297"/>
                <a:gd name="connsiteX3" fmla="*/ 648355 w 774923"/>
                <a:gd name="connsiteY3" fmla="*/ 289840 h 875297"/>
                <a:gd name="connsiteX4" fmla="*/ 711160 w 774923"/>
                <a:gd name="connsiteY4" fmla="*/ 147628 h 875297"/>
                <a:gd name="connsiteX5" fmla="*/ 614246 w 774923"/>
                <a:gd name="connsiteY5" fmla="*/ 83198 h 875297"/>
                <a:gd name="connsiteX6" fmla="*/ 532491 w 774923"/>
                <a:gd name="connsiteY6" fmla="*/ 116406 h 875297"/>
                <a:gd name="connsiteX7" fmla="*/ 516248 w 774923"/>
                <a:gd name="connsiteY7" fmla="*/ 224870 h 875297"/>
                <a:gd name="connsiteX8" fmla="*/ 505600 w 774923"/>
                <a:gd name="connsiteY8" fmla="*/ 227758 h 875297"/>
                <a:gd name="connsiteX9" fmla="*/ 446586 w 774923"/>
                <a:gd name="connsiteY9" fmla="*/ 108284 h 875297"/>
                <a:gd name="connsiteX10" fmla="*/ 452541 w 774923"/>
                <a:gd name="connsiteY10" fmla="*/ 28154 h 875297"/>
                <a:gd name="connsiteX11" fmla="*/ 414100 w 774923"/>
                <a:gd name="connsiteY11" fmla="*/ 0 h 875297"/>
                <a:gd name="connsiteX12" fmla="*/ 379810 w 774923"/>
                <a:gd name="connsiteY12" fmla="*/ 9024 h 875297"/>
                <a:gd name="connsiteX13" fmla="*/ 349491 w 774923"/>
                <a:gd name="connsiteY13" fmla="*/ 24183 h 875297"/>
                <a:gd name="connsiteX14" fmla="*/ 352920 w 774923"/>
                <a:gd name="connsiteY14" fmla="*/ 87349 h 875297"/>
                <a:gd name="connsiteX15" fmla="*/ 358514 w 774923"/>
                <a:gd name="connsiteY15" fmla="*/ 113518 h 875297"/>
                <a:gd name="connsiteX16" fmla="*/ 335594 w 774923"/>
                <a:gd name="connsiteY16" fmla="*/ 179932 h 875297"/>
                <a:gd name="connsiteX17" fmla="*/ 291739 w 774923"/>
                <a:gd name="connsiteY17" fmla="*/ 219456 h 875297"/>
                <a:gd name="connsiteX18" fmla="*/ 236334 w 774923"/>
                <a:gd name="connsiteY18" fmla="*/ 65873 h 875297"/>
                <a:gd name="connsiteX19" fmla="*/ 96106 w 774923"/>
                <a:gd name="connsiteY19" fmla="*/ 109006 h 875297"/>
                <a:gd name="connsiteX20" fmla="*/ 81848 w 774923"/>
                <a:gd name="connsiteY20" fmla="*/ 190761 h 875297"/>
                <a:gd name="connsiteX21" fmla="*/ 160896 w 774923"/>
                <a:gd name="connsiteY21" fmla="*/ 271974 h 875297"/>
                <a:gd name="connsiteX22" fmla="*/ 83112 w 774923"/>
                <a:gd name="connsiteY22" fmla="*/ 328462 h 875297"/>
                <a:gd name="connsiteX23" fmla="*/ 12727 w 774923"/>
                <a:gd name="connsiteY23" fmla="*/ 432415 h 875297"/>
                <a:gd name="connsiteX24" fmla="*/ 11644 w 774923"/>
                <a:gd name="connsiteY24" fmla="*/ 491069 h 875297"/>
                <a:gd name="connsiteX25" fmla="*/ 95203 w 774923"/>
                <a:gd name="connsiteY25" fmla="*/ 573184 h 875297"/>
                <a:gd name="connsiteX26" fmla="*/ 109100 w 774923"/>
                <a:gd name="connsiteY26" fmla="*/ 604406 h 875297"/>
                <a:gd name="connsiteX27" fmla="*/ 77517 w 774923"/>
                <a:gd name="connsiteY27" fmla="*/ 829818 h 875297"/>
                <a:gd name="connsiteX28" fmla="*/ 113792 w 774923"/>
                <a:gd name="connsiteY28" fmla="*/ 858152 h 875297"/>
                <a:gd name="connsiteX29" fmla="*/ 154218 w 774923"/>
                <a:gd name="connsiteY29" fmla="*/ 841368 h 875297"/>
                <a:gd name="connsiteX30" fmla="*/ 168837 w 774923"/>
                <a:gd name="connsiteY30" fmla="*/ 793362 h 875297"/>
                <a:gd name="connsiteX31" fmla="*/ 207819 w 774923"/>
                <a:gd name="connsiteY31" fmla="*/ 611986 h 875297"/>
                <a:gd name="connsiteX32" fmla="*/ 222798 w 774923"/>
                <a:gd name="connsiteY32" fmla="*/ 582389 h 875297"/>
                <a:gd name="connsiteX33" fmla="*/ 243372 w 774923"/>
                <a:gd name="connsiteY33" fmla="*/ 584915 h 875297"/>
                <a:gd name="connsiteX34" fmla="*/ 248606 w 774923"/>
                <a:gd name="connsiteY34" fmla="*/ 600797 h 875297"/>
                <a:gd name="connsiteX35" fmla="*/ 263044 w 774923"/>
                <a:gd name="connsiteY35" fmla="*/ 703847 h 875297"/>
                <a:gd name="connsiteX36" fmla="*/ 277662 w 774923"/>
                <a:gd name="connsiteY36" fmla="*/ 823682 h 875297"/>
                <a:gd name="connsiteX37" fmla="*/ 289032 w 774923"/>
                <a:gd name="connsiteY37" fmla="*/ 848407 h 875297"/>
                <a:gd name="connsiteX38" fmla="*/ 350935 w 774923"/>
                <a:gd name="connsiteY38" fmla="*/ 851475 h 875297"/>
                <a:gd name="connsiteX39" fmla="*/ 365914 w 774923"/>
                <a:gd name="connsiteY39" fmla="*/ 811409 h 875297"/>
                <a:gd name="connsiteX40" fmla="*/ 351476 w 774923"/>
                <a:gd name="connsiteY40" fmla="*/ 643208 h 875297"/>
                <a:gd name="connsiteX41" fmla="*/ 334331 w 774923"/>
                <a:gd name="connsiteY41" fmla="*/ 415992 h 875297"/>
                <a:gd name="connsiteX42" fmla="*/ 370967 w 774923"/>
                <a:gd name="connsiteY42" fmla="*/ 289480 h 875297"/>
                <a:gd name="connsiteX43" fmla="*/ 410852 w 774923"/>
                <a:gd name="connsiteY43" fmla="*/ 231548 h 875297"/>
                <a:gd name="connsiteX44" fmla="*/ 475822 w 774923"/>
                <a:gd name="connsiteY44" fmla="*/ 372137 h 875297"/>
                <a:gd name="connsiteX45" fmla="*/ 479432 w 774923"/>
                <a:gd name="connsiteY45" fmla="*/ 394335 h 875297"/>
                <a:gd name="connsiteX46" fmla="*/ 476003 w 774923"/>
                <a:gd name="connsiteY46" fmla="*/ 500995 h 875297"/>
                <a:gd name="connsiteX47" fmla="*/ 439186 w 774923"/>
                <a:gd name="connsiteY47" fmla="*/ 808161 h 875297"/>
                <a:gd name="connsiteX48" fmla="*/ 482139 w 774923"/>
                <a:gd name="connsiteY48" fmla="*/ 863386 h 875297"/>
                <a:gd name="connsiteX49" fmla="*/ 522204 w 774923"/>
                <a:gd name="connsiteY49" fmla="*/ 837398 h 875297"/>
                <a:gd name="connsiteX50" fmla="*/ 533213 w 774923"/>
                <a:gd name="connsiteY50" fmla="*/ 790836 h 875297"/>
                <a:gd name="connsiteX51" fmla="*/ 568225 w 774923"/>
                <a:gd name="connsiteY51" fmla="*/ 605850 h 875297"/>
                <a:gd name="connsiteX52" fmla="*/ 575083 w 774923"/>
                <a:gd name="connsiteY52" fmla="*/ 587622 h 875297"/>
                <a:gd name="connsiteX53" fmla="*/ 596559 w 774923"/>
                <a:gd name="connsiteY53" fmla="*/ 585456 h 875297"/>
                <a:gd name="connsiteX54" fmla="*/ 599627 w 774923"/>
                <a:gd name="connsiteY54" fmla="*/ 599894 h 875297"/>
                <a:gd name="connsiteX55" fmla="*/ 603959 w 774923"/>
                <a:gd name="connsiteY55" fmla="*/ 841549 h 875297"/>
                <a:gd name="connsiteX56" fmla="*/ 664598 w 774923"/>
                <a:gd name="connsiteY56" fmla="*/ 874937 h 875297"/>
                <a:gd name="connsiteX57" fmla="*/ 702136 w 774923"/>
                <a:gd name="connsiteY57" fmla="*/ 828554 h 875297"/>
                <a:gd name="connsiteX58" fmla="*/ 697444 w 774923"/>
                <a:gd name="connsiteY58" fmla="*/ 623537 h 875297"/>
                <a:gd name="connsiteX59" fmla="*/ 712965 w 774923"/>
                <a:gd name="connsiteY59" fmla="*/ 577696 h 875297"/>
                <a:gd name="connsiteX60" fmla="*/ 607929 w 774923"/>
                <a:gd name="connsiteY60" fmla="*/ 97997 h 875297"/>
                <a:gd name="connsiteX61" fmla="*/ 701415 w 774923"/>
                <a:gd name="connsiteY61" fmla="*/ 189497 h 875297"/>
                <a:gd name="connsiteX62" fmla="*/ 614787 w 774923"/>
                <a:gd name="connsiteY62" fmla="*/ 276846 h 875297"/>
                <a:gd name="connsiteX63" fmla="*/ 527257 w 774923"/>
                <a:gd name="connsiteY63" fmla="*/ 191482 h 875297"/>
                <a:gd name="connsiteX64" fmla="*/ 607929 w 774923"/>
                <a:gd name="connsiteY64" fmla="*/ 97997 h 875297"/>
                <a:gd name="connsiteX65" fmla="*/ 357792 w 774923"/>
                <a:gd name="connsiteY65" fmla="*/ 38982 h 875297"/>
                <a:gd name="connsiteX66" fmla="*/ 375299 w 774923"/>
                <a:gd name="connsiteY66" fmla="*/ 28154 h 875297"/>
                <a:gd name="connsiteX67" fmla="*/ 378547 w 774923"/>
                <a:gd name="connsiteY67" fmla="*/ 42411 h 875297"/>
                <a:gd name="connsiteX68" fmla="*/ 364109 w 774923"/>
                <a:gd name="connsiteY68" fmla="*/ 82296 h 875297"/>
                <a:gd name="connsiteX69" fmla="*/ 357792 w 774923"/>
                <a:gd name="connsiteY69" fmla="*/ 38982 h 875297"/>
                <a:gd name="connsiteX70" fmla="*/ 95925 w 774923"/>
                <a:gd name="connsiteY70" fmla="*/ 168923 h 875297"/>
                <a:gd name="connsiteX71" fmla="*/ 197712 w 774923"/>
                <a:gd name="connsiteY71" fmla="*/ 73814 h 875297"/>
                <a:gd name="connsiteX72" fmla="*/ 285242 w 774923"/>
                <a:gd name="connsiteY72" fmla="*/ 179030 h 875297"/>
                <a:gd name="connsiteX73" fmla="*/ 195547 w 774923"/>
                <a:gd name="connsiteY73" fmla="*/ 262228 h 875297"/>
                <a:gd name="connsiteX74" fmla="*/ 95925 w 774923"/>
                <a:gd name="connsiteY74" fmla="*/ 168923 h 875297"/>
                <a:gd name="connsiteX75" fmla="*/ 358695 w 774923"/>
                <a:gd name="connsiteY75" fmla="*/ 279554 h 875297"/>
                <a:gd name="connsiteX76" fmla="*/ 341730 w 774923"/>
                <a:gd name="connsiteY76" fmla="*/ 305361 h 875297"/>
                <a:gd name="connsiteX77" fmla="*/ 318991 w 774923"/>
                <a:gd name="connsiteY77" fmla="*/ 381521 h 875297"/>
                <a:gd name="connsiteX78" fmla="*/ 330902 w 774923"/>
                <a:gd name="connsiteY78" fmla="*/ 597729 h 875297"/>
                <a:gd name="connsiteX79" fmla="*/ 347506 w 774923"/>
                <a:gd name="connsiteY79" fmla="*/ 765750 h 875297"/>
                <a:gd name="connsiteX80" fmla="*/ 349491 w 774923"/>
                <a:gd name="connsiteY80" fmla="*/ 821697 h 875297"/>
                <a:gd name="connsiteX81" fmla="*/ 324766 w 774923"/>
                <a:gd name="connsiteY81" fmla="*/ 840827 h 875297"/>
                <a:gd name="connsiteX82" fmla="*/ 295168 w 774923"/>
                <a:gd name="connsiteY82" fmla="*/ 824765 h 875297"/>
                <a:gd name="connsiteX83" fmla="*/ 285242 w 774923"/>
                <a:gd name="connsiteY83" fmla="*/ 778202 h 875297"/>
                <a:gd name="connsiteX84" fmla="*/ 262863 w 774923"/>
                <a:gd name="connsiteY84" fmla="*/ 599714 h 875297"/>
                <a:gd name="connsiteX85" fmla="*/ 257449 w 774923"/>
                <a:gd name="connsiteY85" fmla="*/ 577877 h 875297"/>
                <a:gd name="connsiteX86" fmla="*/ 214857 w 774923"/>
                <a:gd name="connsiteY86" fmla="*/ 565785 h 875297"/>
                <a:gd name="connsiteX87" fmla="*/ 195727 w 774923"/>
                <a:gd name="connsiteY87" fmla="*/ 595383 h 875297"/>
                <a:gd name="connsiteX88" fmla="*/ 150067 w 774923"/>
                <a:gd name="connsiteY88" fmla="*/ 803830 h 875297"/>
                <a:gd name="connsiteX89" fmla="*/ 143751 w 774923"/>
                <a:gd name="connsiteY89" fmla="*/ 822238 h 875297"/>
                <a:gd name="connsiteX90" fmla="*/ 106212 w 774923"/>
                <a:gd name="connsiteY90" fmla="*/ 842451 h 875297"/>
                <a:gd name="connsiteX91" fmla="*/ 94662 w 774923"/>
                <a:gd name="connsiteY91" fmla="*/ 797333 h 875297"/>
                <a:gd name="connsiteX92" fmla="*/ 122274 w 774923"/>
                <a:gd name="connsiteY92" fmla="*/ 598270 h 875297"/>
                <a:gd name="connsiteX93" fmla="*/ 144833 w 774923"/>
                <a:gd name="connsiteY93" fmla="*/ 568131 h 875297"/>
                <a:gd name="connsiteX94" fmla="*/ 145917 w 774923"/>
                <a:gd name="connsiteY94" fmla="*/ 510018 h 875297"/>
                <a:gd name="connsiteX95" fmla="*/ 136712 w 774923"/>
                <a:gd name="connsiteY95" fmla="*/ 470856 h 875297"/>
                <a:gd name="connsiteX96" fmla="*/ 145195 w 774923"/>
                <a:gd name="connsiteY96" fmla="*/ 429708 h 875297"/>
                <a:gd name="connsiteX97" fmla="*/ 145555 w 774923"/>
                <a:gd name="connsiteY97" fmla="*/ 404622 h 875297"/>
                <a:gd name="connsiteX98" fmla="*/ 136712 w 774923"/>
                <a:gd name="connsiteY98" fmla="*/ 395237 h 875297"/>
                <a:gd name="connsiteX99" fmla="*/ 95925 w 774923"/>
                <a:gd name="connsiteY99" fmla="*/ 446131 h 875297"/>
                <a:gd name="connsiteX100" fmla="*/ 97549 w 774923"/>
                <a:gd name="connsiteY100" fmla="*/ 472300 h 875297"/>
                <a:gd name="connsiteX101" fmla="*/ 123899 w 774923"/>
                <a:gd name="connsiteY101" fmla="*/ 508755 h 875297"/>
                <a:gd name="connsiteX102" fmla="*/ 134366 w 774923"/>
                <a:gd name="connsiteY102" fmla="*/ 521930 h 875297"/>
                <a:gd name="connsiteX103" fmla="*/ 131479 w 774923"/>
                <a:gd name="connsiteY103" fmla="*/ 558205 h 875297"/>
                <a:gd name="connsiteX104" fmla="*/ 100979 w 774923"/>
                <a:gd name="connsiteY104" fmla="*/ 557664 h 875297"/>
                <a:gd name="connsiteX105" fmla="*/ 22292 w 774923"/>
                <a:gd name="connsiteY105" fmla="*/ 475368 h 875297"/>
                <a:gd name="connsiteX106" fmla="*/ 24638 w 774923"/>
                <a:gd name="connsiteY106" fmla="*/ 445950 h 875297"/>
                <a:gd name="connsiteX107" fmla="*/ 118665 w 774923"/>
                <a:gd name="connsiteY107" fmla="*/ 316190 h 875297"/>
                <a:gd name="connsiteX108" fmla="*/ 205292 w 774923"/>
                <a:gd name="connsiteY108" fmla="*/ 279012 h 875297"/>
                <a:gd name="connsiteX109" fmla="*/ 248065 w 774923"/>
                <a:gd name="connsiteY109" fmla="*/ 267281 h 875297"/>
                <a:gd name="connsiteX110" fmla="*/ 319532 w 774923"/>
                <a:gd name="connsiteY110" fmla="*/ 222704 h 875297"/>
                <a:gd name="connsiteX111" fmla="*/ 348949 w 774923"/>
                <a:gd name="connsiteY111" fmla="*/ 190039 h 875297"/>
                <a:gd name="connsiteX112" fmla="*/ 379810 w 774923"/>
                <a:gd name="connsiteY112" fmla="*/ 90959 h 875297"/>
                <a:gd name="connsiteX113" fmla="*/ 393346 w 774923"/>
                <a:gd name="connsiteY113" fmla="*/ 37358 h 875297"/>
                <a:gd name="connsiteX114" fmla="*/ 422402 w 774923"/>
                <a:gd name="connsiteY114" fmla="*/ 20754 h 875297"/>
                <a:gd name="connsiteX115" fmla="*/ 437923 w 774923"/>
                <a:gd name="connsiteY115" fmla="*/ 44577 h 875297"/>
                <a:gd name="connsiteX116" fmla="*/ 425109 w 774923"/>
                <a:gd name="connsiteY116" fmla="*/ 155388 h 875297"/>
                <a:gd name="connsiteX117" fmla="*/ 358695 w 774923"/>
                <a:gd name="connsiteY117" fmla="*/ 279554 h 875297"/>
                <a:gd name="connsiteX118" fmla="*/ 133825 w 774923"/>
                <a:gd name="connsiteY118" fmla="*/ 421225 h 875297"/>
                <a:gd name="connsiteX119" fmla="*/ 118484 w 774923"/>
                <a:gd name="connsiteY119" fmla="*/ 474104 h 875297"/>
                <a:gd name="connsiteX120" fmla="*/ 133825 w 774923"/>
                <a:gd name="connsiteY120" fmla="*/ 421225 h 875297"/>
                <a:gd name="connsiteX121" fmla="*/ 697083 w 774923"/>
                <a:gd name="connsiteY121" fmla="*/ 475728 h 875297"/>
                <a:gd name="connsiteX122" fmla="*/ 692571 w 774923"/>
                <a:gd name="connsiteY122" fmla="*/ 432234 h 875297"/>
                <a:gd name="connsiteX123" fmla="*/ 655574 w 774923"/>
                <a:gd name="connsiteY123" fmla="*/ 396861 h 875297"/>
                <a:gd name="connsiteX124" fmla="*/ 654130 w 774923"/>
                <a:gd name="connsiteY124" fmla="*/ 411660 h 875297"/>
                <a:gd name="connsiteX125" fmla="*/ 666402 w 774923"/>
                <a:gd name="connsiteY125" fmla="*/ 500634 h 875297"/>
                <a:gd name="connsiteX126" fmla="*/ 654130 w 774923"/>
                <a:gd name="connsiteY126" fmla="*/ 537270 h 875297"/>
                <a:gd name="connsiteX127" fmla="*/ 671456 w 774923"/>
                <a:gd name="connsiteY127" fmla="*/ 598631 h 875297"/>
                <a:gd name="connsiteX128" fmla="*/ 681382 w 774923"/>
                <a:gd name="connsiteY128" fmla="*/ 616137 h 875297"/>
                <a:gd name="connsiteX129" fmla="*/ 687698 w 774923"/>
                <a:gd name="connsiteY129" fmla="*/ 824043 h 875297"/>
                <a:gd name="connsiteX130" fmla="*/ 653408 w 774923"/>
                <a:gd name="connsiteY130" fmla="*/ 861401 h 875297"/>
                <a:gd name="connsiteX131" fmla="*/ 618577 w 774923"/>
                <a:gd name="connsiteY131" fmla="*/ 837398 h 875297"/>
                <a:gd name="connsiteX132" fmla="*/ 616772 w 774923"/>
                <a:gd name="connsiteY132" fmla="*/ 738859 h 875297"/>
                <a:gd name="connsiteX133" fmla="*/ 612982 w 774923"/>
                <a:gd name="connsiteY133" fmla="*/ 606752 h 875297"/>
                <a:gd name="connsiteX134" fmla="*/ 609012 w 774923"/>
                <a:gd name="connsiteY134" fmla="*/ 581847 h 875297"/>
                <a:gd name="connsiteX135" fmla="*/ 584648 w 774923"/>
                <a:gd name="connsiteY135" fmla="*/ 560010 h 875297"/>
                <a:gd name="connsiteX136" fmla="*/ 558660 w 774923"/>
                <a:gd name="connsiteY136" fmla="*/ 580945 h 875297"/>
                <a:gd name="connsiteX137" fmla="*/ 539890 w 774923"/>
                <a:gd name="connsiteY137" fmla="*/ 680205 h 875297"/>
                <a:gd name="connsiteX138" fmla="*/ 508488 w 774923"/>
                <a:gd name="connsiteY138" fmla="*/ 825667 h 875297"/>
                <a:gd name="connsiteX139" fmla="*/ 488636 w 774923"/>
                <a:gd name="connsiteY139" fmla="*/ 846061 h 875297"/>
                <a:gd name="connsiteX140" fmla="*/ 454346 w 774923"/>
                <a:gd name="connsiteY140" fmla="*/ 832705 h 875297"/>
                <a:gd name="connsiteX141" fmla="*/ 456151 w 774923"/>
                <a:gd name="connsiteY141" fmla="*/ 788489 h 875297"/>
                <a:gd name="connsiteX142" fmla="*/ 475100 w 774923"/>
                <a:gd name="connsiteY142" fmla="*/ 635087 h 875297"/>
                <a:gd name="connsiteX143" fmla="*/ 494772 w 774923"/>
                <a:gd name="connsiteY143" fmla="*/ 396681 h 875297"/>
                <a:gd name="connsiteX144" fmla="*/ 471852 w 774923"/>
                <a:gd name="connsiteY144" fmla="*/ 322506 h 875297"/>
                <a:gd name="connsiteX145" fmla="*/ 434494 w 774923"/>
                <a:gd name="connsiteY145" fmla="*/ 250858 h 875297"/>
                <a:gd name="connsiteX146" fmla="*/ 431245 w 774923"/>
                <a:gd name="connsiteY146" fmla="*/ 179932 h 875297"/>
                <a:gd name="connsiteX147" fmla="*/ 441893 w 774923"/>
                <a:gd name="connsiteY147" fmla="*/ 140950 h 875297"/>
                <a:gd name="connsiteX148" fmla="*/ 473657 w 774923"/>
                <a:gd name="connsiteY148" fmla="*/ 208266 h 875297"/>
                <a:gd name="connsiteX149" fmla="*/ 506322 w 774923"/>
                <a:gd name="connsiteY149" fmla="*/ 249234 h 875297"/>
                <a:gd name="connsiteX150" fmla="*/ 606124 w 774923"/>
                <a:gd name="connsiteY150" fmla="*/ 295977 h 875297"/>
                <a:gd name="connsiteX151" fmla="*/ 669831 w 774923"/>
                <a:gd name="connsiteY151" fmla="*/ 328462 h 875297"/>
                <a:gd name="connsiteX152" fmla="*/ 750503 w 774923"/>
                <a:gd name="connsiteY152" fmla="*/ 436205 h 875297"/>
                <a:gd name="connsiteX153" fmla="*/ 755737 w 774923"/>
                <a:gd name="connsiteY153" fmla="*/ 471036 h 875297"/>
                <a:gd name="connsiteX154" fmla="*/ 696903 w 774923"/>
                <a:gd name="connsiteY154" fmla="*/ 577516 h 875297"/>
                <a:gd name="connsiteX155" fmla="*/ 667124 w 774923"/>
                <a:gd name="connsiteY155" fmla="*/ 583832 h 875297"/>
                <a:gd name="connsiteX156" fmla="*/ 659003 w 774923"/>
                <a:gd name="connsiteY156" fmla="*/ 555859 h 875297"/>
                <a:gd name="connsiteX157" fmla="*/ 697083 w 774923"/>
                <a:gd name="connsiteY157" fmla="*/ 475728 h 875297"/>
                <a:gd name="connsiteX158" fmla="*/ 671817 w 774923"/>
                <a:gd name="connsiteY158" fmla="*/ 430430 h 875297"/>
                <a:gd name="connsiteX159" fmla="*/ 677953 w 774923"/>
                <a:gd name="connsiteY159" fmla="*/ 481684 h 875297"/>
                <a:gd name="connsiteX160" fmla="*/ 671817 w 774923"/>
                <a:gd name="connsiteY160" fmla="*/ 430430 h 8752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774923" h="875297">
                  <a:moveTo>
                    <a:pt x="712965" y="577696"/>
                  </a:moveTo>
                  <a:cubicBezTo>
                    <a:pt x="740577" y="546655"/>
                    <a:pt x="762234" y="511823"/>
                    <a:pt x="772882" y="470856"/>
                  </a:cubicBezTo>
                  <a:cubicBezTo>
                    <a:pt x="775950" y="459306"/>
                    <a:pt x="775950" y="449019"/>
                    <a:pt x="770175" y="438551"/>
                  </a:cubicBezTo>
                  <a:cubicBezTo>
                    <a:pt x="739133" y="382965"/>
                    <a:pt x="700512" y="329004"/>
                    <a:pt x="648355" y="289840"/>
                  </a:cubicBezTo>
                  <a:cubicBezTo>
                    <a:pt x="712784" y="269808"/>
                    <a:pt x="733178" y="200506"/>
                    <a:pt x="711160" y="147628"/>
                  </a:cubicBezTo>
                  <a:cubicBezTo>
                    <a:pt x="692571" y="103050"/>
                    <a:pt x="668749" y="84100"/>
                    <a:pt x="614246" y="83198"/>
                  </a:cubicBezTo>
                  <a:cubicBezTo>
                    <a:pt x="576888" y="84100"/>
                    <a:pt x="550899" y="93846"/>
                    <a:pt x="532491" y="116406"/>
                  </a:cubicBezTo>
                  <a:cubicBezTo>
                    <a:pt x="507225" y="147628"/>
                    <a:pt x="507766" y="186790"/>
                    <a:pt x="516248" y="224870"/>
                  </a:cubicBezTo>
                  <a:cubicBezTo>
                    <a:pt x="518595" y="242556"/>
                    <a:pt x="506683" y="229202"/>
                    <a:pt x="505600" y="227758"/>
                  </a:cubicBezTo>
                  <a:cubicBezTo>
                    <a:pt x="470769" y="184083"/>
                    <a:pt x="446225" y="120015"/>
                    <a:pt x="446586" y="108284"/>
                  </a:cubicBezTo>
                  <a:cubicBezTo>
                    <a:pt x="447488" y="93305"/>
                    <a:pt x="455970" y="43133"/>
                    <a:pt x="452541" y="28154"/>
                  </a:cubicBezTo>
                  <a:cubicBezTo>
                    <a:pt x="447849" y="7399"/>
                    <a:pt x="435577" y="0"/>
                    <a:pt x="414100" y="0"/>
                  </a:cubicBezTo>
                  <a:cubicBezTo>
                    <a:pt x="401287" y="0"/>
                    <a:pt x="391902" y="11009"/>
                    <a:pt x="379810" y="9024"/>
                  </a:cubicBezTo>
                  <a:cubicBezTo>
                    <a:pt x="367177" y="7038"/>
                    <a:pt x="356168" y="15160"/>
                    <a:pt x="349491" y="24183"/>
                  </a:cubicBezTo>
                  <a:cubicBezTo>
                    <a:pt x="333248" y="45840"/>
                    <a:pt x="337760" y="65692"/>
                    <a:pt x="352920" y="87349"/>
                  </a:cubicBezTo>
                  <a:cubicBezTo>
                    <a:pt x="358875" y="95831"/>
                    <a:pt x="361221" y="103953"/>
                    <a:pt x="358514" y="113518"/>
                  </a:cubicBezTo>
                  <a:cubicBezTo>
                    <a:pt x="352198" y="136077"/>
                    <a:pt x="345701" y="158636"/>
                    <a:pt x="335594" y="179932"/>
                  </a:cubicBezTo>
                  <a:cubicBezTo>
                    <a:pt x="328195" y="195453"/>
                    <a:pt x="310148" y="214403"/>
                    <a:pt x="291739" y="219456"/>
                  </a:cubicBezTo>
                  <a:cubicBezTo>
                    <a:pt x="315923" y="158275"/>
                    <a:pt x="279286" y="81213"/>
                    <a:pt x="236334" y="65873"/>
                  </a:cubicBezTo>
                  <a:cubicBezTo>
                    <a:pt x="179845" y="45660"/>
                    <a:pt x="118304" y="68580"/>
                    <a:pt x="96106" y="109006"/>
                  </a:cubicBezTo>
                  <a:cubicBezTo>
                    <a:pt x="82570" y="133551"/>
                    <a:pt x="78780" y="162426"/>
                    <a:pt x="81848" y="190761"/>
                  </a:cubicBezTo>
                  <a:cubicBezTo>
                    <a:pt x="86541" y="233713"/>
                    <a:pt x="121372" y="262048"/>
                    <a:pt x="160896" y="271974"/>
                  </a:cubicBezTo>
                  <a:cubicBezTo>
                    <a:pt x="127328" y="281358"/>
                    <a:pt x="100076" y="307708"/>
                    <a:pt x="83112" y="328462"/>
                  </a:cubicBezTo>
                  <a:cubicBezTo>
                    <a:pt x="73005" y="340915"/>
                    <a:pt x="28248" y="411299"/>
                    <a:pt x="12727" y="432415"/>
                  </a:cubicBezTo>
                  <a:cubicBezTo>
                    <a:pt x="-4057" y="454974"/>
                    <a:pt x="-4057" y="467788"/>
                    <a:pt x="11644" y="491069"/>
                  </a:cubicBezTo>
                  <a:cubicBezTo>
                    <a:pt x="33842" y="524095"/>
                    <a:pt x="60372" y="553513"/>
                    <a:pt x="95203" y="573184"/>
                  </a:cubicBezTo>
                  <a:cubicBezTo>
                    <a:pt x="109822" y="581486"/>
                    <a:pt x="111446" y="589427"/>
                    <a:pt x="109100" y="604406"/>
                  </a:cubicBezTo>
                  <a:cubicBezTo>
                    <a:pt x="97730" y="677679"/>
                    <a:pt x="87804" y="756365"/>
                    <a:pt x="77517" y="829818"/>
                  </a:cubicBezTo>
                  <a:cubicBezTo>
                    <a:pt x="74629" y="849850"/>
                    <a:pt x="102422" y="858874"/>
                    <a:pt x="113792" y="858152"/>
                  </a:cubicBezTo>
                  <a:cubicBezTo>
                    <a:pt x="124981" y="857430"/>
                    <a:pt x="149526" y="850933"/>
                    <a:pt x="154218" y="841368"/>
                  </a:cubicBezTo>
                  <a:cubicBezTo>
                    <a:pt x="161798" y="826028"/>
                    <a:pt x="165227" y="809605"/>
                    <a:pt x="168837" y="793362"/>
                  </a:cubicBezTo>
                  <a:cubicBezTo>
                    <a:pt x="182011" y="732903"/>
                    <a:pt x="195186" y="672445"/>
                    <a:pt x="207819" y="611986"/>
                  </a:cubicBezTo>
                  <a:cubicBezTo>
                    <a:pt x="210165" y="600436"/>
                    <a:pt x="215038" y="590690"/>
                    <a:pt x="222798" y="582389"/>
                  </a:cubicBezTo>
                  <a:cubicBezTo>
                    <a:pt x="230198" y="574628"/>
                    <a:pt x="238139" y="575530"/>
                    <a:pt x="243372" y="584915"/>
                  </a:cubicBezTo>
                  <a:cubicBezTo>
                    <a:pt x="246079" y="589607"/>
                    <a:pt x="247162" y="595383"/>
                    <a:pt x="248606" y="600797"/>
                  </a:cubicBezTo>
                  <a:cubicBezTo>
                    <a:pt x="257991" y="634545"/>
                    <a:pt x="258713" y="669377"/>
                    <a:pt x="263044" y="703847"/>
                  </a:cubicBezTo>
                  <a:cubicBezTo>
                    <a:pt x="268097" y="743732"/>
                    <a:pt x="272609" y="783797"/>
                    <a:pt x="277662" y="823682"/>
                  </a:cubicBezTo>
                  <a:cubicBezTo>
                    <a:pt x="278745" y="832886"/>
                    <a:pt x="279828" y="842812"/>
                    <a:pt x="289032" y="848407"/>
                  </a:cubicBezTo>
                  <a:cubicBezTo>
                    <a:pt x="308523" y="860318"/>
                    <a:pt x="330541" y="861040"/>
                    <a:pt x="350935" y="851475"/>
                  </a:cubicBezTo>
                  <a:cubicBezTo>
                    <a:pt x="368621" y="843173"/>
                    <a:pt x="365914" y="827111"/>
                    <a:pt x="365914" y="811409"/>
                  </a:cubicBezTo>
                  <a:cubicBezTo>
                    <a:pt x="366094" y="754922"/>
                    <a:pt x="357251" y="699155"/>
                    <a:pt x="351476" y="643208"/>
                  </a:cubicBezTo>
                  <a:cubicBezTo>
                    <a:pt x="343535" y="567590"/>
                    <a:pt x="337399" y="491971"/>
                    <a:pt x="334331" y="415992"/>
                  </a:cubicBezTo>
                  <a:cubicBezTo>
                    <a:pt x="332526" y="368708"/>
                    <a:pt x="343716" y="326838"/>
                    <a:pt x="370967" y="289480"/>
                  </a:cubicBezTo>
                  <a:cubicBezTo>
                    <a:pt x="382698" y="273237"/>
                    <a:pt x="395873" y="254107"/>
                    <a:pt x="410852" y="231548"/>
                  </a:cubicBezTo>
                  <a:cubicBezTo>
                    <a:pt x="435216" y="275403"/>
                    <a:pt x="457775" y="327199"/>
                    <a:pt x="475822" y="372137"/>
                  </a:cubicBezTo>
                  <a:cubicBezTo>
                    <a:pt x="478529" y="378995"/>
                    <a:pt x="478890" y="386755"/>
                    <a:pt x="479432" y="394335"/>
                  </a:cubicBezTo>
                  <a:cubicBezTo>
                    <a:pt x="482500" y="430069"/>
                    <a:pt x="480154" y="465802"/>
                    <a:pt x="476003" y="500995"/>
                  </a:cubicBezTo>
                  <a:cubicBezTo>
                    <a:pt x="463911" y="603324"/>
                    <a:pt x="454527" y="706194"/>
                    <a:pt x="439186" y="808161"/>
                  </a:cubicBezTo>
                  <a:cubicBezTo>
                    <a:pt x="434313" y="840827"/>
                    <a:pt x="450015" y="860137"/>
                    <a:pt x="482139" y="863386"/>
                  </a:cubicBezTo>
                  <a:cubicBezTo>
                    <a:pt x="504337" y="865552"/>
                    <a:pt x="515707" y="859055"/>
                    <a:pt x="522204" y="837398"/>
                  </a:cubicBezTo>
                  <a:cubicBezTo>
                    <a:pt x="526896" y="822238"/>
                    <a:pt x="530145" y="806537"/>
                    <a:pt x="533213" y="790836"/>
                  </a:cubicBezTo>
                  <a:cubicBezTo>
                    <a:pt x="544944" y="729294"/>
                    <a:pt x="556314" y="667572"/>
                    <a:pt x="568225" y="605850"/>
                  </a:cubicBezTo>
                  <a:cubicBezTo>
                    <a:pt x="569488" y="599534"/>
                    <a:pt x="571654" y="593036"/>
                    <a:pt x="575083" y="587622"/>
                  </a:cubicBezTo>
                  <a:cubicBezTo>
                    <a:pt x="580677" y="578598"/>
                    <a:pt x="591687" y="575891"/>
                    <a:pt x="596559" y="585456"/>
                  </a:cubicBezTo>
                  <a:cubicBezTo>
                    <a:pt x="598184" y="588705"/>
                    <a:pt x="599086" y="596105"/>
                    <a:pt x="599627" y="599894"/>
                  </a:cubicBezTo>
                  <a:cubicBezTo>
                    <a:pt x="605222" y="637072"/>
                    <a:pt x="605944" y="796611"/>
                    <a:pt x="603959" y="841549"/>
                  </a:cubicBezTo>
                  <a:cubicBezTo>
                    <a:pt x="603056" y="861040"/>
                    <a:pt x="629766" y="878005"/>
                    <a:pt x="664598" y="874937"/>
                  </a:cubicBezTo>
                  <a:cubicBezTo>
                    <a:pt x="694015" y="871327"/>
                    <a:pt x="698888" y="857611"/>
                    <a:pt x="702136" y="828554"/>
                  </a:cubicBezTo>
                  <a:cubicBezTo>
                    <a:pt x="703039" y="820253"/>
                    <a:pt x="701234" y="683454"/>
                    <a:pt x="697444" y="623537"/>
                  </a:cubicBezTo>
                  <a:cubicBezTo>
                    <a:pt x="695639" y="604767"/>
                    <a:pt x="700873" y="591232"/>
                    <a:pt x="712965" y="577696"/>
                  </a:cubicBezTo>
                  <a:close/>
                  <a:moveTo>
                    <a:pt x="607929" y="97997"/>
                  </a:moveTo>
                  <a:cubicBezTo>
                    <a:pt x="675426" y="91319"/>
                    <a:pt x="700873" y="144379"/>
                    <a:pt x="701415" y="189497"/>
                  </a:cubicBezTo>
                  <a:cubicBezTo>
                    <a:pt x="701956" y="234796"/>
                    <a:pt x="680840" y="276305"/>
                    <a:pt x="614787" y="276846"/>
                  </a:cubicBezTo>
                  <a:cubicBezTo>
                    <a:pt x="562811" y="274320"/>
                    <a:pt x="528701" y="250317"/>
                    <a:pt x="527257" y="191482"/>
                  </a:cubicBezTo>
                  <a:cubicBezTo>
                    <a:pt x="525994" y="132107"/>
                    <a:pt x="554870" y="102328"/>
                    <a:pt x="607929" y="97997"/>
                  </a:cubicBezTo>
                  <a:close/>
                  <a:moveTo>
                    <a:pt x="357792" y="38982"/>
                  </a:moveTo>
                  <a:cubicBezTo>
                    <a:pt x="360319" y="34109"/>
                    <a:pt x="368621" y="25808"/>
                    <a:pt x="375299" y="28154"/>
                  </a:cubicBezTo>
                  <a:cubicBezTo>
                    <a:pt x="382156" y="30500"/>
                    <a:pt x="380532" y="36997"/>
                    <a:pt x="378547" y="42411"/>
                  </a:cubicBezTo>
                  <a:cubicBezTo>
                    <a:pt x="374577" y="53781"/>
                    <a:pt x="370426" y="64971"/>
                    <a:pt x="364109" y="82296"/>
                  </a:cubicBezTo>
                  <a:cubicBezTo>
                    <a:pt x="354905" y="62985"/>
                    <a:pt x="351115" y="51796"/>
                    <a:pt x="357792" y="38982"/>
                  </a:cubicBezTo>
                  <a:close/>
                  <a:moveTo>
                    <a:pt x="95925" y="168923"/>
                  </a:moveTo>
                  <a:cubicBezTo>
                    <a:pt x="98993" y="109367"/>
                    <a:pt x="136351" y="73633"/>
                    <a:pt x="197712" y="73814"/>
                  </a:cubicBezTo>
                  <a:cubicBezTo>
                    <a:pt x="246982" y="73994"/>
                    <a:pt x="287227" y="124888"/>
                    <a:pt x="285242" y="179030"/>
                  </a:cubicBezTo>
                  <a:cubicBezTo>
                    <a:pt x="283618" y="224329"/>
                    <a:pt x="241026" y="262950"/>
                    <a:pt x="195547" y="262228"/>
                  </a:cubicBezTo>
                  <a:cubicBezTo>
                    <a:pt x="139961" y="261506"/>
                    <a:pt x="100617" y="234074"/>
                    <a:pt x="95925" y="168923"/>
                  </a:cubicBezTo>
                  <a:close/>
                  <a:moveTo>
                    <a:pt x="358695" y="279554"/>
                  </a:moveTo>
                  <a:cubicBezTo>
                    <a:pt x="352739" y="288036"/>
                    <a:pt x="348408" y="297601"/>
                    <a:pt x="341730" y="305361"/>
                  </a:cubicBezTo>
                  <a:cubicBezTo>
                    <a:pt x="322239" y="327379"/>
                    <a:pt x="318991" y="354450"/>
                    <a:pt x="318991" y="381521"/>
                  </a:cubicBezTo>
                  <a:cubicBezTo>
                    <a:pt x="318810" y="453711"/>
                    <a:pt x="322600" y="525900"/>
                    <a:pt x="330902" y="597729"/>
                  </a:cubicBezTo>
                  <a:cubicBezTo>
                    <a:pt x="337399" y="653676"/>
                    <a:pt x="342452" y="709803"/>
                    <a:pt x="347506" y="765750"/>
                  </a:cubicBezTo>
                  <a:cubicBezTo>
                    <a:pt x="349130" y="784338"/>
                    <a:pt x="353461" y="803108"/>
                    <a:pt x="349491" y="821697"/>
                  </a:cubicBezTo>
                  <a:cubicBezTo>
                    <a:pt x="347145" y="833247"/>
                    <a:pt x="338121" y="841549"/>
                    <a:pt x="324766" y="840827"/>
                  </a:cubicBezTo>
                  <a:cubicBezTo>
                    <a:pt x="312494" y="840105"/>
                    <a:pt x="300041" y="839203"/>
                    <a:pt x="295168" y="824765"/>
                  </a:cubicBezTo>
                  <a:cubicBezTo>
                    <a:pt x="290115" y="809605"/>
                    <a:pt x="287588" y="793904"/>
                    <a:pt x="285242" y="778202"/>
                  </a:cubicBezTo>
                  <a:cubicBezTo>
                    <a:pt x="276399" y="718827"/>
                    <a:pt x="275858" y="658548"/>
                    <a:pt x="262863" y="599714"/>
                  </a:cubicBezTo>
                  <a:cubicBezTo>
                    <a:pt x="261239" y="592495"/>
                    <a:pt x="259976" y="584915"/>
                    <a:pt x="257449" y="577877"/>
                  </a:cubicBezTo>
                  <a:cubicBezTo>
                    <a:pt x="250411" y="558927"/>
                    <a:pt x="230198" y="552791"/>
                    <a:pt x="214857" y="565785"/>
                  </a:cubicBezTo>
                  <a:cubicBezTo>
                    <a:pt x="206014" y="573365"/>
                    <a:pt x="198615" y="581667"/>
                    <a:pt x="195727" y="595383"/>
                  </a:cubicBezTo>
                  <a:cubicBezTo>
                    <a:pt x="181650" y="665046"/>
                    <a:pt x="165588" y="734347"/>
                    <a:pt x="150067" y="803830"/>
                  </a:cubicBezTo>
                  <a:cubicBezTo>
                    <a:pt x="148624" y="810146"/>
                    <a:pt x="146277" y="816283"/>
                    <a:pt x="143751" y="822238"/>
                  </a:cubicBezTo>
                  <a:cubicBezTo>
                    <a:pt x="135810" y="841007"/>
                    <a:pt x="126064" y="848587"/>
                    <a:pt x="106212" y="842451"/>
                  </a:cubicBezTo>
                  <a:cubicBezTo>
                    <a:pt x="83834" y="842090"/>
                    <a:pt x="94662" y="805634"/>
                    <a:pt x="94662" y="797333"/>
                  </a:cubicBezTo>
                  <a:cubicBezTo>
                    <a:pt x="98271" y="738137"/>
                    <a:pt x="113973" y="656744"/>
                    <a:pt x="122274" y="598270"/>
                  </a:cubicBezTo>
                  <a:cubicBezTo>
                    <a:pt x="125162" y="577877"/>
                    <a:pt x="127328" y="581486"/>
                    <a:pt x="144833" y="568131"/>
                  </a:cubicBezTo>
                  <a:cubicBezTo>
                    <a:pt x="152774" y="561995"/>
                    <a:pt x="161618" y="527886"/>
                    <a:pt x="145917" y="510018"/>
                  </a:cubicBezTo>
                  <a:cubicBezTo>
                    <a:pt x="135269" y="497747"/>
                    <a:pt x="133825" y="485294"/>
                    <a:pt x="136712" y="470856"/>
                  </a:cubicBezTo>
                  <a:cubicBezTo>
                    <a:pt x="139419" y="457140"/>
                    <a:pt x="142668" y="443424"/>
                    <a:pt x="145195" y="429708"/>
                  </a:cubicBezTo>
                  <a:cubicBezTo>
                    <a:pt x="146638" y="421406"/>
                    <a:pt x="147902" y="412924"/>
                    <a:pt x="145555" y="404622"/>
                  </a:cubicBezTo>
                  <a:cubicBezTo>
                    <a:pt x="144292" y="399929"/>
                    <a:pt x="142307" y="395779"/>
                    <a:pt x="136712" y="395237"/>
                  </a:cubicBezTo>
                  <a:cubicBezTo>
                    <a:pt x="132561" y="394877"/>
                    <a:pt x="106573" y="430971"/>
                    <a:pt x="95925" y="446131"/>
                  </a:cubicBezTo>
                  <a:cubicBezTo>
                    <a:pt x="89789" y="454794"/>
                    <a:pt x="91413" y="463817"/>
                    <a:pt x="97549" y="472300"/>
                  </a:cubicBezTo>
                  <a:cubicBezTo>
                    <a:pt x="106393" y="484391"/>
                    <a:pt x="115055" y="496664"/>
                    <a:pt x="123899" y="508755"/>
                  </a:cubicBezTo>
                  <a:cubicBezTo>
                    <a:pt x="127147" y="513267"/>
                    <a:pt x="131479" y="517237"/>
                    <a:pt x="134366" y="521930"/>
                  </a:cubicBezTo>
                  <a:cubicBezTo>
                    <a:pt x="141224" y="532939"/>
                    <a:pt x="139419" y="550445"/>
                    <a:pt x="131479" y="558205"/>
                  </a:cubicBezTo>
                  <a:cubicBezTo>
                    <a:pt x="121011" y="568311"/>
                    <a:pt x="111265" y="563258"/>
                    <a:pt x="100979" y="557664"/>
                  </a:cubicBezTo>
                  <a:cubicBezTo>
                    <a:pt x="66147" y="538353"/>
                    <a:pt x="42144" y="508936"/>
                    <a:pt x="22292" y="475368"/>
                  </a:cubicBezTo>
                  <a:cubicBezTo>
                    <a:pt x="16156" y="465081"/>
                    <a:pt x="21029" y="455335"/>
                    <a:pt x="24638" y="445950"/>
                  </a:cubicBezTo>
                  <a:cubicBezTo>
                    <a:pt x="32940" y="424474"/>
                    <a:pt x="96828" y="341817"/>
                    <a:pt x="118665" y="316190"/>
                  </a:cubicBezTo>
                  <a:cubicBezTo>
                    <a:pt x="137976" y="293631"/>
                    <a:pt x="171724" y="275042"/>
                    <a:pt x="205292" y="279012"/>
                  </a:cubicBezTo>
                  <a:cubicBezTo>
                    <a:pt x="220091" y="280817"/>
                    <a:pt x="235070" y="275403"/>
                    <a:pt x="248065" y="267281"/>
                  </a:cubicBezTo>
                  <a:cubicBezTo>
                    <a:pt x="272067" y="252483"/>
                    <a:pt x="295529" y="237323"/>
                    <a:pt x="319532" y="222704"/>
                  </a:cubicBezTo>
                  <a:cubicBezTo>
                    <a:pt x="332707" y="214583"/>
                    <a:pt x="341911" y="204115"/>
                    <a:pt x="348949" y="190039"/>
                  </a:cubicBezTo>
                  <a:cubicBezTo>
                    <a:pt x="364831" y="158636"/>
                    <a:pt x="371328" y="124527"/>
                    <a:pt x="379810" y="90959"/>
                  </a:cubicBezTo>
                  <a:cubicBezTo>
                    <a:pt x="384503" y="72731"/>
                    <a:pt x="387210" y="55225"/>
                    <a:pt x="393346" y="37358"/>
                  </a:cubicBezTo>
                  <a:cubicBezTo>
                    <a:pt x="397497" y="25447"/>
                    <a:pt x="409047" y="17687"/>
                    <a:pt x="422402" y="20754"/>
                  </a:cubicBezTo>
                  <a:cubicBezTo>
                    <a:pt x="434133" y="23642"/>
                    <a:pt x="437923" y="33748"/>
                    <a:pt x="437923" y="44577"/>
                  </a:cubicBezTo>
                  <a:cubicBezTo>
                    <a:pt x="437742" y="82296"/>
                    <a:pt x="431606" y="118571"/>
                    <a:pt x="425109" y="155388"/>
                  </a:cubicBezTo>
                  <a:cubicBezTo>
                    <a:pt x="416086" y="203213"/>
                    <a:pt x="385766" y="241293"/>
                    <a:pt x="358695" y="279554"/>
                  </a:cubicBezTo>
                  <a:close/>
                  <a:moveTo>
                    <a:pt x="133825" y="421225"/>
                  </a:moveTo>
                  <a:cubicBezTo>
                    <a:pt x="126064" y="446672"/>
                    <a:pt x="124621" y="460749"/>
                    <a:pt x="118484" y="474104"/>
                  </a:cubicBezTo>
                  <a:cubicBezTo>
                    <a:pt x="95925" y="459125"/>
                    <a:pt x="123357" y="434942"/>
                    <a:pt x="133825" y="421225"/>
                  </a:cubicBezTo>
                  <a:close/>
                  <a:moveTo>
                    <a:pt x="697083" y="475728"/>
                  </a:moveTo>
                  <a:cubicBezTo>
                    <a:pt x="705204" y="459125"/>
                    <a:pt x="705746" y="445770"/>
                    <a:pt x="692571" y="432234"/>
                  </a:cubicBezTo>
                  <a:cubicBezTo>
                    <a:pt x="684630" y="424113"/>
                    <a:pt x="662974" y="393794"/>
                    <a:pt x="655574" y="396861"/>
                  </a:cubicBezTo>
                  <a:cubicBezTo>
                    <a:pt x="648355" y="399929"/>
                    <a:pt x="653408" y="406427"/>
                    <a:pt x="654130" y="411660"/>
                  </a:cubicBezTo>
                  <a:cubicBezTo>
                    <a:pt x="658281" y="441258"/>
                    <a:pt x="662432" y="471036"/>
                    <a:pt x="666402" y="500634"/>
                  </a:cubicBezTo>
                  <a:cubicBezTo>
                    <a:pt x="668207" y="514711"/>
                    <a:pt x="659545" y="525539"/>
                    <a:pt x="654130" y="537270"/>
                  </a:cubicBezTo>
                  <a:cubicBezTo>
                    <a:pt x="636985" y="574628"/>
                    <a:pt x="643302" y="589066"/>
                    <a:pt x="671456" y="598631"/>
                  </a:cubicBezTo>
                  <a:cubicBezTo>
                    <a:pt x="685713" y="601338"/>
                    <a:pt x="680660" y="609099"/>
                    <a:pt x="681382" y="616137"/>
                  </a:cubicBezTo>
                  <a:cubicBezTo>
                    <a:pt x="687698" y="685259"/>
                    <a:pt x="691849" y="754560"/>
                    <a:pt x="687698" y="824043"/>
                  </a:cubicBezTo>
                  <a:cubicBezTo>
                    <a:pt x="687157" y="833066"/>
                    <a:pt x="693835" y="859235"/>
                    <a:pt x="653408" y="861401"/>
                  </a:cubicBezTo>
                  <a:cubicBezTo>
                    <a:pt x="626337" y="862484"/>
                    <a:pt x="618758" y="845519"/>
                    <a:pt x="618577" y="837398"/>
                  </a:cubicBezTo>
                  <a:cubicBezTo>
                    <a:pt x="617675" y="804552"/>
                    <a:pt x="615870" y="771705"/>
                    <a:pt x="616772" y="738859"/>
                  </a:cubicBezTo>
                  <a:cubicBezTo>
                    <a:pt x="618036" y="694643"/>
                    <a:pt x="618396" y="650608"/>
                    <a:pt x="612982" y="606752"/>
                  </a:cubicBezTo>
                  <a:cubicBezTo>
                    <a:pt x="611899" y="598451"/>
                    <a:pt x="610275" y="590149"/>
                    <a:pt x="609012" y="581847"/>
                  </a:cubicBezTo>
                  <a:cubicBezTo>
                    <a:pt x="607027" y="567770"/>
                    <a:pt x="599447" y="560190"/>
                    <a:pt x="584648" y="560010"/>
                  </a:cubicBezTo>
                  <a:cubicBezTo>
                    <a:pt x="570030" y="560010"/>
                    <a:pt x="561367" y="567590"/>
                    <a:pt x="558660" y="580945"/>
                  </a:cubicBezTo>
                  <a:cubicBezTo>
                    <a:pt x="551982" y="613971"/>
                    <a:pt x="546749" y="647178"/>
                    <a:pt x="539890" y="680205"/>
                  </a:cubicBezTo>
                  <a:cubicBezTo>
                    <a:pt x="529964" y="728753"/>
                    <a:pt x="519316" y="777300"/>
                    <a:pt x="508488" y="825667"/>
                  </a:cubicBezTo>
                  <a:cubicBezTo>
                    <a:pt x="506142" y="835954"/>
                    <a:pt x="501630" y="846241"/>
                    <a:pt x="488636" y="846061"/>
                  </a:cubicBezTo>
                  <a:cubicBezTo>
                    <a:pt x="475642" y="845880"/>
                    <a:pt x="459580" y="845519"/>
                    <a:pt x="454346" y="832705"/>
                  </a:cubicBezTo>
                  <a:cubicBezTo>
                    <a:pt x="449293" y="820253"/>
                    <a:pt x="454707" y="801483"/>
                    <a:pt x="456151" y="788489"/>
                  </a:cubicBezTo>
                  <a:cubicBezTo>
                    <a:pt x="462467" y="737415"/>
                    <a:pt x="471310" y="686342"/>
                    <a:pt x="475100" y="635087"/>
                  </a:cubicBezTo>
                  <a:cubicBezTo>
                    <a:pt x="480876" y="555498"/>
                    <a:pt x="496577" y="476811"/>
                    <a:pt x="494772" y="396681"/>
                  </a:cubicBezTo>
                  <a:cubicBezTo>
                    <a:pt x="494231" y="369790"/>
                    <a:pt x="485207" y="345426"/>
                    <a:pt x="471852" y="322506"/>
                  </a:cubicBezTo>
                  <a:cubicBezTo>
                    <a:pt x="461926" y="305542"/>
                    <a:pt x="445322" y="267281"/>
                    <a:pt x="434494" y="250858"/>
                  </a:cubicBezTo>
                  <a:cubicBezTo>
                    <a:pt x="415905" y="222163"/>
                    <a:pt x="422402" y="212057"/>
                    <a:pt x="431245" y="179932"/>
                  </a:cubicBezTo>
                  <a:cubicBezTo>
                    <a:pt x="434494" y="168382"/>
                    <a:pt x="434313" y="155929"/>
                    <a:pt x="441893" y="140950"/>
                  </a:cubicBezTo>
                  <a:cubicBezTo>
                    <a:pt x="453985" y="166216"/>
                    <a:pt x="464633" y="186790"/>
                    <a:pt x="473657" y="208266"/>
                  </a:cubicBezTo>
                  <a:cubicBezTo>
                    <a:pt x="480876" y="225231"/>
                    <a:pt x="490621" y="240030"/>
                    <a:pt x="506322" y="249234"/>
                  </a:cubicBezTo>
                  <a:cubicBezTo>
                    <a:pt x="537905" y="267823"/>
                    <a:pt x="565698" y="293270"/>
                    <a:pt x="606124" y="295977"/>
                  </a:cubicBezTo>
                  <a:cubicBezTo>
                    <a:pt x="629586" y="297601"/>
                    <a:pt x="653228" y="310415"/>
                    <a:pt x="669831" y="328462"/>
                  </a:cubicBezTo>
                  <a:cubicBezTo>
                    <a:pt x="700151" y="361669"/>
                    <a:pt x="729027" y="396140"/>
                    <a:pt x="750503" y="436205"/>
                  </a:cubicBezTo>
                  <a:cubicBezTo>
                    <a:pt x="756639" y="447575"/>
                    <a:pt x="758264" y="458223"/>
                    <a:pt x="755737" y="471036"/>
                  </a:cubicBezTo>
                  <a:cubicBezTo>
                    <a:pt x="747255" y="514711"/>
                    <a:pt x="723071" y="537992"/>
                    <a:pt x="696903" y="577516"/>
                  </a:cubicBezTo>
                  <a:cubicBezTo>
                    <a:pt x="690586" y="583652"/>
                    <a:pt x="677772" y="592134"/>
                    <a:pt x="667124" y="583832"/>
                  </a:cubicBezTo>
                  <a:cubicBezTo>
                    <a:pt x="656837" y="576072"/>
                    <a:pt x="654852" y="565785"/>
                    <a:pt x="659003" y="555859"/>
                  </a:cubicBezTo>
                  <a:cubicBezTo>
                    <a:pt x="670373" y="528968"/>
                    <a:pt x="684269" y="501897"/>
                    <a:pt x="697083" y="475728"/>
                  </a:cubicBezTo>
                  <a:close/>
                  <a:moveTo>
                    <a:pt x="671817" y="430430"/>
                  </a:moveTo>
                  <a:cubicBezTo>
                    <a:pt x="683728" y="442341"/>
                    <a:pt x="692571" y="466164"/>
                    <a:pt x="677953" y="481684"/>
                  </a:cubicBezTo>
                  <a:cubicBezTo>
                    <a:pt x="676329" y="471939"/>
                    <a:pt x="674343" y="446672"/>
                    <a:pt x="671817" y="430430"/>
                  </a:cubicBezTo>
                  <a:close/>
                </a:path>
              </a:pathLst>
            </a:custGeom>
            <a:solidFill>
              <a:srgbClr val="000000"/>
            </a:solidFill>
            <a:ln w="1804" cap="flat">
              <a:noFill/>
              <a:prstDash val="solid"/>
              <a:miter/>
            </a:ln>
          </p:spPr>
          <p:txBody>
            <a:bodyPr rtlCol="0" anchor="ctr"/>
            <a:lstStyle/>
            <a:p>
              <a:endParaRPr lang="en-US"/>
            </a:p>
          </p:txBody>
        </p:sp>
        <p:sp>
          <p:nvSpPr>
            <p:cNvPr id="195" name="Freeform 960">
              <a:extLst>
                <a:ext uri="{FF2B5EF4-FFF2-40B4-BE49-F238E27FC236}">
                  <a16:creationId xmlns:a16="http://schemas.microsoft.com/office/drawing/2014/main" id="{F439A271-1C53-4D8D-F108-039AFA9C9AC3}"/>
                </a:ext>
              </a:extLst>
            </p:cNvPr>
            <p:cNvSpPr/>
            <p:nvPr/>
          </p:nvSpPr>
          <p:spPr>
            <a:xfrm>
              <a:off x="5641248" y="5782064"/>
              <a:ext cx="62296" cy="173567"/>
            </a:xfrm>
            <a:custGeom>
              <a:avLst/>
              <a:gdLst>
                <a:gd name="connsiteX0" fmla="*/ 41105 w 62296"/>
                <a:gd name="connsiteY0" fmla="*/ 173567 h 173567"/>
                <a:gd name="connsiteX1" fmla="*/ 60957 w 62296"/>
                <a:gd name="connsiteY1" fmla="*/ 82428 h 173567"/>
                <a:gd name="connsiteX2" fmla="*/ 16380 w 62296"/>
                <a:gd name="connsiteY2" fmla="*/ 2478 h 173567"/>
                <a:gd name="connsiteX3" fmla="*/ 3747 w 62296"/>
                <a:gd name="connsiteY3" fmla="*/ 3019 h 173567"/>
                <a:gd name="connsiteX4" fmla="*/ 1942 w 62296"/>
                <a:gd name="connsiteY4" fmla="*/ 15472 h 173567"/>
                <a:gd name="connsiteX5" fmla="*/ 16019 w 62296"/>
                <a:gd name="connsiteY5" fmla="*/ 32798 h 173567"/>
                <a:gd name="connsiteX6" fmla="*/ 40744 w 62296"/>
                <a:gd name="connsiteY6" fmla="*/ 145233 h 173567"/>
                <a:gd name="connsiteX7" fmla="*/ 41105 w 62296"/>
                <a:gd name="connsiteY7" fmla="*/ 173567 h 1735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2296" h="173567">
                  <a:moveTo>
                    <a:pt x="41105" y="173567"/>
                  </a:moveTo>
                  <a:cubicBezTo>
                    <a:pt x="55362" y="140540"/>
                    <a:pt x="66191" y="112747"/>
                    <a:pt x="60957" y="82428"/>
                  </a:cubicBezTo>
                  <a:cubicBezTo>
                    <a:pt x="55543" y="51206"/>
                    <a:pt x="33886" y="27744"/>
                    <a:pt x="16380" y="2478"/>
                  </a:cubicBezTo>
                  <a:cubicBezTo>
                    <a:pt x="13673" y="-1492"/>
                    <a:pt x="7718" y="-229"/>
                    <a:pt x="3747" y="3019"/>
                  </a:cubicBezTo>
                  <a:cubicBezTo>
                    <a:pt x="-584" y="6629"/>
                    <a:pt x="-1126" y="11141"/>
                    <a:pt x="1942" y="15472"/>
                  </a:cubicBezTo>
                  <a:cubicBezTo>
                    <a:pt x="6274" y="21608"/>
                    <a:pt x="11869" y="26662"/>
                    <a:pt x="16019" y="32798"/>
                  </a:cubicBezTo>
                  <a:cubicBezTo>
                    <a:pt x="39481" y="66907"/>
                    <a:pt x="56265" y="102461"/>
                    <a:pt x="40744" y="145233"/>
                  </a:cubicBezTo>
                  <a:cubicBezTo>
                    <a:pt x="38217" y="151730"/>
                    <a:pt x="34428" y="158768"/>
                    <a:pt x="41105" y="173567"/>
                  </a:cubicBezTo>
                  <a:close/>
                </a:path>
              </a:pathLst>
            </a:custGeom>
            <a:solidFill>
              <a:srgbClr val="000000"/>
            </a:solidFill>
            <a:ln w="1804" cap="flat">
              <a:noFill/>
              <a:prstDash val="solid"/>
              <a:miter/>
            </a:ln>
          </p:spPr>
          <p:txBody>
            <a:bodyPr rtlCol="0" anchor="ctr"/>
            <a:lstStyle/>
            <a:p>
              <a:endParaRPr lang="en-US"/>
            </a:p>
          </p:txBody>
        </p:sp>
        <p:sp>
          <p:nvSpPr>
            <p:cNvPr id="196" name="Freeform 961">
              <a:extLst>
                <a:ext uri="{FF2B5EF4-FFF2-40B4-BE49-F238E27FC236}">
                  <a16:creationId xmlns:a16="http://schemas.microsoft.com/office/drawing/2014/main" id="{B42ACB87-D566-9345-96E8-52E462BBA362}"/>
                </a:ext>
              </a:extLst>
            </p:cNvPr>
            <p:cNvSpPr/>
            <p:nvPr/>
          </p:nvSpPr>
          <p:spPr>
            <a:xfrm>
              <a:off x="4765834" y="5821524"/>
              <a:ext cx="57283" cy="164472"/>
            </a:xfrm>
            <a:custGeom>
              <a:avLst/>
              <a:gdLst>
                <a:gd name="connsiteX0" fmla="*/ 46817 w 57283"/>
                <a:gd name="connsiteY0" fmla="*/ 159554 h 164472"/>
                <a:gd name="connsiteX1" fmla="*/ 14873 w 57283"/>
                <a:gd name="connsiteY1" fmla="*/ 83033 h 164472"/>
                <a:gd name="connsiteX2" fmla="*/ 57284 w 57283"/>
                <a:gd name="connsiteY2" fmla="*/ 1098 h 164472"/>
                <a:gd name="connsiteX3" fmla="*/ 23535 w 57283"/>
                <a:gd name="connsiteY3" fmla="*/ 16078 h 164472"/>
                <a:gd name="connsiteX4" fmla="*/ 74 w 57283"/>
                <a:gd name="connsiteY4" fmla="*/ 112631 h 164472"/>
                <a:gd name="connsiteX5" fmla="*/ 17219 w 57283"/>
                <a:gd name="connsiteY5" fmla="*/ 153598 h 164472"/>
                <a:gd name="connsiteX6" fmla="*/ 46817 w 57283"/>
                <a:gd name="connsiteY6" fmla="*/ 159554 h 164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283" h="164472">
                  <a:moveTo>
                    <a:pt x="46817" y="159554"/>
                  </a:moveTo>
                  <a:cubicBezTo>
                    <a:pt x="14151" y="142409"/>
                    <a:pt x="11444" y="113714"/>
                    <a:pt x="14873" y="83033"/>
                  </a:cubicBezTo>
                  <a:cubicBezTo>
                    <a:pt x="18302" y="51631"/>
                    <a:pt x="32379" y="24921"/>
                    <a:pt x="57284" y="1098"/>
                  </a:cubicBezTo>
                  <a:cubicBezTo>
                    <a:pt x="38154" y="-3233"/>
                    <a:pt x="30394" y="5971"/>
                    <a:pt x="23535" y="16078"/>
                  </a:cubicBezTo>
                  <a:cubicBezTo>
                    <a:pt x="3683" y="45314"/>
                    <a:pt x="-648" y="78521"/>
                    <a:pt x="74" y="112631"/>
                  </a:cubicBezTo>
                  <a:cubicBezTo>
                    <a:pt x="435" y="127791"/>
                    <a:pt x="8015" y="141507"/>
                    <a:pt x="17219" y="153598"/>
                  </a:cubicBezTo>
                  <a:cubicBezTo>
                    <a:pt x="24077" y="162442"/>
                    <a:pt x="33101" y="169660"/>
                    <a:pt x="46817" y="159554"/>
                  </a:cubicBezTo>
                  <a:close/>
                </a:path>
              </a:pathLst>
            </a:custGeom>
            <a:solidFill>
              <a:srgbClr val="000000"/>
            </a:solidFill>
            <a:ln w="1804" cap="flat">
              <a:noFill/>
              <a:prstDash val="solid"/>
              <a:miter/>
            </a:ln>
          </p:spPr>
          <p:txBody>
            <a:bodyPr rtlCol="0" anchor="ctr"/>
            <a:lstStyle/>
            <a:p>
              <a:endParaRPr lang="en-US"/>
            </a:p>
          </p:txBody>
        </p:sp>
        <p:sp>
          <p:nvSpPr>
            <p:cNvPr id="197" name="Freeform 962">
              <a:extLst>
                <a:ext uri="{FF2B5EF4-FFF2-40B4-BE49-F238E27FC236}">
                  <a16:creationId xmlns:a16="http://schemas.microsoft.com/office/drawing/2014/main" id="{36354A35-84D1-84B6-7461-4DC8F7E7D152}"/>
                </a:ext>
              </a:extLst>
            </p:cNvPr>
            <p:cNvSpPr/>
            <p:nvPr/>
          </p:nvSpPr>
          <p:spPr>
            <a:xfrm>
              <a:off x="4782685" y="6320231"/>
              <a:ext cx="144746" cy="17282"/>
            </a:xfrm>
            <a:custGeom>
              <a:avLst/>
              <a:gdLst>
                <a:gd name="connsiteX0" fmla="*/ 68587 w 144746"/>
                <a:gd name="connsiteY0" fmla="*/ 1581 h 17282"/>
                <a:gd name="connsiteX1" fmla="*/ 4158 w 144746"/>
                <a:gd name="connsiteY1" fmla="*/ 9161 h 17282"/>
                <a:gd name="connsiteX2" fmla="*/ 23288 w 144746"/>
                <a:gd name="connsiteY2" fmla="*/ 13312 h 17282"/>
                <a:gd name="connsiteX3" fmla="*/ 144747 w 144746"/>
                <a:gd name="connsiteY3" fmla="*/ 17283 h 17282"/>
                <a:gd name="connsiteX4" fmla="*/ 68587 w 144746"/>
                <a:gd name="connsiteY4" fmla="*/ 1581 h 1728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746" h="17282">
                  <a:moveTo>
                    <a:pt x="68587" y="1581"/>
                  </a:moveTo>
                  <a:cubicBezTo>
                    <a:pt x="48194" y="3025"/>
                    <a:pt x="-16957" y="-6540"/>
                    <a:pt x="4158" y="9161"/>
                  </a:cubicBezTo>
                  <a:cubicBezTo>
                    <a:pt x="10475" y="10966"/>
                    <a:pt x="16791" y="12229"/>
                    <a:pt x="23288" y="13312"/>
                  </a:cubicBezTo>
                  <a:cubicBezTo>
                    <a:pt x="63534" y="20711"/>
                    <a:pt x="104321" y="11688"/>
                    <a:pt x="144747" y="17283"/>
                  </a:cubicBezTo>
                  <a:cubicBezTo>
                    <a:pt x="120744" y="2123"/>
                    <a:pt x="95297" y="-404"/>
                    <a:pt x="68587" y="1581"/>
                  </a:cubicBezTo>
                  <a:close/>
                </a:path>
              </a:pathLst>
            </a:custGeom>
            <a:solidFill>
              <a:srgbClr val="000000"/>
            </a:solidFill>
            <a:ln w="1804" cap="flat">
              <a:noFill/>
              <a:prstDash val="solid"/>
              <a:miter/>
            </a:ln>
          </p:spPr>
          <p:txBody>
            <a:bodyPr rtlCol="0" anchor="ctr"/>
            <a:lstStyle/>
            <a:p>
              <a:endParaRPr lang="en-US"/>
            </a:p>
          </p:txBody>
        </p:sp>
        <p:sp>
          <p:nvSpPr>
            <p:cNvPr id="198" name="Freeform 963">
              <a:extLst>
                <a:ext uri="{FF2B5EF4-FFF2-40B4-BE49-F238E27FC236}">
                  <a16:creationId xmlns:a16="http://schemas.microsoft.com/office/drawing/2014/main" id="{DBEFAEBD-D39A-937F-9EC3-23B2FBB43119}"/>
                </a:ext>
              </a:extLst>
            </p:cNvPr>
            <p:cNvSpPr/>
            <p:nvPr/>
          </p:nvSpPr>
          <p:spPr>
            <a:xfrm>
              <a:off x="5562145" y="6325090"/>
              <a:ext cx="147098" cy="18346"/>
            </a:xfrm>
            <a:custGeom>
              <a:avLst/>
              <a:gdLst>
                <a:gd name="connsiteX0" fmla="*/ 134646 w 147098"/>
                <a:gd name="connsiteY0" fmla="*/ 4483 h 18346"/>
                <a:gd name="connsiteX1" fmla="*/ 11022 w 147098"/>
                <a:gd name="connsiteY1" fmla="*/ 151 h 18346"/>
                <a:gd name="connsiteX2" fmla="*/ 13 w 147098"/>
                <a:gd name="connsiteY2" fmla="*/ 5205 h 18346"/>
                <a:gd name="connsiteX3" fmla="*/ 12285 w 147098"/>
                <a:gd name="connsiteY3" fmla="*/ 12785 h 18346"/>
                <a:gd name="connsiteX4" fmla="*/ 121832 w 147098"/>
                <a:gd name="connsiteY4" fmla="*/ 18199 h 18346"/>
                <a:gd name="connsiteX5" fmla="*/ 147099 w 147098"/>
                <a:gd name="connsiteY5" fmla="*/ 10619 h 18346"/>
                <a:gd name="connsiteX6" fmla="*/ 134646 w 147098"/>
                <a:gd name="connsiteY6" fmla="*/ 4483 h 183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7098" h="18346">
                  <a:moveTo>
                    <a:pt x="134646" y="4483"/>
                  </a:moveTo>
                  <a:cubicBezTo>
                    <a:pt x="93498" y="2859"/>
                    <a:pt x="52170" y="1415"/>
                    <a:pt x="11022" y="151"/>
                  </a:cubicBezTo>
                  <a:cubicBezTo>
                    <a:pt x="6690" y="-29"/>
                    <a:pt x="374" y="-932"/>
                    <a:pt x="13" y="5205"/>
                  </a:cubicBezTo>
                  <a:cubicBezTo>
                    <a:pt x="-348" y="13145"/>
                    <a:pt x="7051" y="12965"/>
                    <a:pt x="12285" y="12785"/>
                  </a:cubicBezTo>
                  <a:cubicBezTo>
                    <a:pt x="48921" y="12062"/>
                    <a:pt x="85377" y="16936"/>
                    <a:pt x="121832" y="18199"/>
                  </a:cubicBezTo>
                  <a:cubicBezTo>
                    <a:pt x="130676" y="18560"/>
                    <a:pt x="140421" y="18921"/>
                    <a:pt x="147099" y="10619"/>
                  </a:cubicBezTo>
                  <a:cubicBezTo>
                    <a:pt x="144031" y="5385"/>
                    <a:pt x="139158" y="4663"/>
                    <a:pt x="134646" y="4483"/>
                  </a:cubicBezTo>
                  <a:close/>
                </a:path>
              </a:pathLst>
            </a:custGeom>
            <a:solidFill>
              <a:srgbClr val="000000"/>
            </a:solidFill>
            <a:ln w="1804" cap="flat">
              <a:noFill/>
              <a:prstDash val="solid"/>
              <a:miter/>
            </a:ln>
          </p:spPr>
          <p:txBody>
            <a:bodyPr rtlCol="0" anchor="ctr"/>
            <a:lstStyle/>
            <a:p>
              <a:endParaRPr lang="en-US"/>
            </a:p>
          </p:txBody>
        </p:sp>
      </p:grpSp>
      <p:pic>
        <p:nvPicPr>
          <p:cNvPr id="2" name="Picture 4" descr="SDG wheel">
            <a:extLst>
              <a:ext uri="{FF2B5EF4-FFF2-40B4-BE49-F238E27FC236}">
                <a16:creationId xmlns:a16="http://schemas.microsoft.com/office/drawing/2014/main" id="{DBC7B808-9279-CD26-3675-0E8DBFC7567F}"/>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l="14600" r="15355"/>
          <a:stretch/>
        </p:blipFill>
        <p:spPr bwMode="auto">
          <a:xfrm>
            <a:off x="653927" y="3868563"/>
            <a:ext cx="1803648" cy="1717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143684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Text Placeholder 1">
            <a:extLst>
              <a:ext uri="{FF2B5EF4-FFF2-40B4-BE49-F238E27FC236}">
                <a16:creationId xmlns:a16="http://schemas.microsoft.com/office/drawing/2014/main" id="{DA01A3E6-0FF7-7632-F480-9E44B4CB9286}"/>
              </a:ext>
            </a:extLst>
          </p:cNvPr>
          <p:cNvSpPr txBox="1">
            <a:spLocks/>
          </p:cNvSpPr>
          <p:nvPr/>
        </p:nvSpPr>
        <p:spPr>
          <a:xfrm>
            <a:off x="1951332" y="1090487"/>
            <a:ext cx="242375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a:solidFill>
                  <a:srgbClr val="702E8B"/>
                </a:solidFill>
              </a:rPr>
              <a:t>Language </a:t>
            </a:r>
            <a:endParaRPr lang="en-GB" sz="3000">
              <a:solidFill>
                <a:srgbClr val="702E8B"/>
              </a:solidFill>
            </a:endParaRPr>
          </a:p>
        </p:txBody>
      </p:sp>
      <p:pic>
        <p:nvPicPr>
          <p:cNvPr id="239" name="Graphic 238"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16875" y="1511353"/>
            <a:ext cx="520661" cy="520661"/>
          </a:xfrm>
          <a:prstGeom prst="rect">
            <a:avLst/>
          </a:prstGeom>
        </p:spPr>
      </p:pic>
      <p:sp>
        <p:nvSpPr>
          <p:cNvPr id="240" name="Text Placeholder 1">
            <a:extLst>
              <a:ext uri="{FF2B5EF4-FFF2-40B4-BE49-F238E27FC236}">
                <a16:creationId xmlns:a16="http://schemas.microsoft.com/office/drawing/2014/main" id="{95BF9579-5EAD-4F13-F34E-E5F82F1C6FBB}"/>
              </a:ext>
            </a:extLst>
          </p:cNvPr>
          <p:cNvSpPr txBox="1">
            <a:spLocks/>
          </p:cNvSpPr>
          <p:nvPr/>
        </p:nvSpPr>
        <p:spPr>
          <a:xfrm>
            <a:off x="3870968" y="1035980"/>
            <a:ext cx="7891891"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702E8B"/>
                </a:solidFill>
                <a:effectLst/>
                <a:latin typeface="Calibri" panose="020F0502020204030204" pitchFamily="34" charset="0"/>
                <a:ea typeface="Aptos" panose="020B0004020202020204" pitchFamily="34" charset="0"/>
                <a:cs typeface="Calibri" panose="020F0502020204030204" pitchFamily="34" charset="0"/>
              </a:rPr>
              <a:t>Definition: </a:t>
            </a:r>
            <a:r>
              <a:rPr lang="en-US" sz="2200" b="1" kern="100" dirty="0">
                <a:latin typeface="Calibri" panose="020F0502020204030204" pitchFamily="34" charset="0"/>
                <a:cs typeface="Calibri" panose="020F0502020204030204" pitchFamily="34" charset="0"/>
              </a:rPr>
              <a:t>“Language diversity" refers to employees who speak different languages or dialects, reflecting a variety of linguistic backgrounds and cultures. It encompasses differences in primary languages spoken, proficiency levels, and communication styles among individuals. </a:t>
            </a:r>
          </a:p>
          <a:p>
            <a:pPr marL="0" indent="0">
              <a:lnSpc>
                <a:spcPct val="100000"/>
              </a:lnSpc>
              <a:spcBef>
                <a:spcPts val="0"/>
              </a:spcBef>
              <a:spcAft>
                <a:spcPts val="600"/>
              </a:spcAft>
            </a:pPr>
            <a:endParaRPr lang="en-US" sz="2200" b="1" kern="100" dirty="0">
              <a:latin typeface="Calibri" panose="020F0502020204030204" pitchFamily="34" charset="0"/>
              <a:cs typeface="Calibri" panose="020F0502020204030204" pitchFamily="34" charset="0"/>
            </a:endParaRPr>
          </a:p>
          <a:p>
            <a:pPr marL="0" indent="0">
              <a:lnSpc>
                <a:spcPct val="100000"/>
              </a:lnSpc>
              <a:spcBef>
                <a:spcPts val="0"/>
              </a:spcBef>
              <a:spcAft>
                <a:spcPts val="600"/>
              </a:spcAft>
            </a:pPr>
            <a:r>
              <a:rPr lang="en-US" sz="2200" b="1" kern="100" dirty="0">
                <a:solidFill>
                  <a:srgbClr val="702E8B"/>
                </a:solidFill>
                <a:latin typeface="Calibri" panose="020F0502020204030204" pitchFamily="34" charset="0"/>
                <a:cs typeface="Calibri" panose="020F0502020204030204" pitchFamily="34" charset="0"/>
              </a:rPr>
              <a:t>Goal: </a:t>
            </a:r>
            <a:r>
              <a:rPr lang="en-US" sz="2200" kern="100" dirty="0">
                <a:latin typeface="Calibri" panose="020F0502020204030204" pitchFamily="34" charset="0"/>
                <a:cs typeface="Calibri" panose="020F0502020204030204" pitchFamily="34" charset="0"/>
              </a:rPr>
              <a:t>Embrace language diversity by accommodating multilingualism, promote effective communication across language barriers, and leverage linguistic skills to enhance collaboration and inclusivity within the workforce. Implement language-inclusive policies, such as providing translation services or language training, ensure a culture of respect and appreciation, and promote cross-cultural understanding and empathy. </a:t>
            </a:r>
          </a:p>
          <a:p>
            <a:pPr marL="0" indent="0">
              <a:lnSpc>
                <a:spcPct val="100000"/>
              </a:lnSpc>
              <a:spcBef>
                <a:spcPts val="0"/>
              </a:spcBef>
              <a:spcAft>
                <a:spcPts val="600"/>
              </a:spcAft>
            </a:pPr>
            <a:endParaRPr lang="en-GB" sz="2200" dirty="0">
              <a:latin typeface="Calibri" panose="020F0502020204030204" pitchFamily="34" charset="0"/>
              <a:cs typeface="Calibri" panose="020F0502020204030204" pitchFamily="34" charset="0"/>
            </a:endParaRPr>
          </a:p>
        </p:txBody>
      </p:sp>
      <p:sp>
        <p:nvSpPr>
          <p:cNvPr id="241" name="Round Diagonal Corner Rectangle 16">
            <a:extLst>
              <a:ext uri="{FF2B5EF4-FFF2-40B4-BE49-F238E27FC236}">
                <a16:creationId xmlns:a16="http://schemas.microsoft.com/office/drawing/2014/main" id="{CA2F4C0E-2E02-9D6C-7336-1DA9619483A8}"/>
              </a:ext>
            </a:extLst>
          </p:cNvPr>
          <p:cNvSpPr/>
          <p:nvPr/>
        </p:nvSpPr>
        <p:spPr>
          <a:xfrm rot="16200000">
            <a:off x="798381" y="1032341"/>
            <a:ext cx="1105664" cy="1105664"/>
          </a:xfrm>
          <a:prstGeom prst="round2DiagRect">
            <a:avLst/>
          </a:prstGeom>
          <a:solidFill>
            <a:srgbClr val="702E8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2" name="Text Placeholder 8">
            <a:extLst>
              <a:ext uri="{FF2B5EF4-FFF2-40B4-BE49-F238E27FC236}">
                <a16:creationId xmlns:a16="http://schemas.microsoft.com/office/drawing/2014/main" id="{D27F1C50-CA41-7D5D-A91E-ECA3C25C6267}"/>
              </a:ext>
            </a:extLst>
          </p:cNvPr>
          <p:cNvSpPr txBox="1">
            <a:spLocks/>
          </p:cNvSpPr>
          <p:nvPr/>
        </p:nvSpPr>
        <p:spPr>
          <a:xfrm>
            <a:off x="756339" y="1011321"/>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07</a:t>
            </a:r>
          </a:p>
        </p:txBody>
      </p:sp>
      <p:grpSp>
        <p:nvGrpSpPr>
          <p:cNvPr id="244" name="Graphic 4">
            <a:extLst>
              <a:ext uri="{FF2B5EF4-FFF2-40B4-BE49-F238E27FC236}">
                <a16:creationId xmlns:a16="http://schemas.microsoft.com/office/drawing/2014/main" id="{683AF86C-6C66-F599-96BF-EB1DEB123616}"/>
              </a:ext>
            </a:extLst>
          </p:cNvPr>
          <p:cNvGrpSpPr/>
          <p:nvPr/>
        </p:nvGrpSpPr>
        <p:grpSpPr>
          <a:xfrm>
            <a:off x="820856" y="2460841"/>
            <a:ext cx="1716679" cy="1377734"/>
            <a:chOff x="8321314" y="1790175"/>
            <a:chExt cx="1456348" cy="1130621"/>
          </a:xfrm>
        </p:grpSpPr>
        <p:sp>
          <p:nvSpPr>
            <p:cNvPr id="245" name="Freeform 965">
              <a:extLst>
                <a:ext uri="{FF2B5EF4-FFF2-40B4-BE49-F238E27FC236}">
                  <a16:creationId xmlns:a16="http://schemas.microsoft.com/office/drawing/2014/main" id="{4BA8E94B-5490-D22E-253A-8E8DE92CDD21}"/>
                </a:ext>
              </a:extLst>
            </p:cNvPr>
            <p:cNvSpPr/>
            <p:nvPr/>
          </p:nvSpPr>
          <p:spPr>
            <a:xfrm>
              <a:off x="9373762" y="1867180"/>
              <a:ext cx="902" cy="1263"/>
            </a:xfrm>
            <a:custGeom>
              <a:avLst/>
              <a:gdLst>
                <a:gd name="connsiteX0" fmla="*/ 0 w 902"/>
                <a:gd name="connsiteY0" fmla="*/ 0 h 1263"/>
                <a:gd name="connsiteX1" fmla="*/ 902 w 902"/>
                <a:gd name="connsiteY1" fmla="*/ 1263 h 1263"/>
                <a:gd name="connsiteX2" fmla="*/ 0 w 902"/>
                <a:gd name="connsiteY2" fmla="*/ 0 h 1263"/>
              </a:gdLst>
              <a:ahLst/>
              <a:cxnLst>
                <a:cxn ang="0">
                  <a:pos x="connsiteX0" y="connsiteY0"/>
                </a:cxn>
                <a:cxn ang="0">
                  <a:pos x="connsiteX1" y="connsiteY1"/>
                </a:cxn>
                <a:cxn ang="0">
                  <a:pos x="connsiteX2" y="connsiteY2"/>
                </a:cxn>
              </a:cxnLst>
              <a:rect l="l" t="t" r="r" b="b"/>
              <a:pathLst>
                <a:path w="902" h="1263">
                  <a:moveTo>
                    <a:pt x="0" y="0"/>
                  </a:moveTo>
                  <a:cubicBezTo>
                    <a:pt x="360" y="361"/>
                    <a:pt x="722" y="902"/>
                    <a:pt x="902" y="1263"/>
                  </a:cubicBezTo>
                  <a:cubicBezTo>
                    <a:pt x="722" y="902"/>
                    <a:pt x="360" y="542"/>
                    <a:pt x="0" y="0"/>
                  </a:cubicBezTo>
                  <a:close/>
                </a:path>
              </a:pathLst>
            </a:custGeom>
            <a:solidFill>
              <a:srgbClr val="FFFFFF"/>
            </a:solidFill>
            <a:ln w="1804" cap="flat">
              <a:noFill/>
              <a:prstDash val="solid"/>
              <a:miter/>
            </a:ln>
          </p:spPr>
          <p:txBody>
            <a:bodyPr rtlCol="0" anchor="ctr"/>
            <a:lstStyle/>
            <a:p>
              <a:endParaRPr lang="en-US"/>
            </a:p>
          </p:txBody>
        </p:sp>
        <p:sp>
          <p:nvSpPr>
            <p:cNvPr id="246" name="Freeform 966">
              <a:extLst>
                <a:ext uri="{FF2B5EF4-FFF2-40B4-BE49-F238E27FC236}">
                  <a16:creationId xmlns:a16="http://schemas.microsoft.com/office/drawing/2014/main" id="{2B274FB2-BD2B-92AA-D84C-036C9D82C225}"/>
                </a:ext>
              </a:extLst>
            </p:cNvPr>
            <p:cNvSpPr/>
            <p:nvPr/>
          </p:nvSpPr>
          <p:spPr>
            <a:xfrm>
              <a:off x="9352285" y="1845343"/>
              <a:ext cx="3609" cy="3067"/>
            </a:xfrm>
            <a:custGeom>
              <a:avLst/>
              <a:gdLst>
                <a:gd name="connsiteX0" fmla="*/ 0 w 3609"/>
                <a:gd name="connsiteY0" fmla="*/ 0 h 3067"/>
                <a:gd name="connsiteX1" fmla="*/ 3609 w 3609"/>
                <a:gd name="connsiteY1" fmla="*/ 3068 h 3067"/>
                <a:gd name="connsiteX2" fmla="*/ 0 w 3609"/>
                <a:gd name="connsiteY2" fmla="*/ 0 h 3067"/>
              </a:gdLst>
              <a:ahLst/>
              <a:cxnLst>
                <a:cxn ang="0">
                  <a:pos x="connsiteX0" y="connsiteY0"/>
                </a:cxn>
                <a:cxn ang="0">
                  <a:pos x="connsiteX1" y="connsiteY1"/>
                </a:cxn>
                <a:cxn ang="0">
                  <a:pos x="connsiteX2" y="connsiteY2"/>
                </a:cxn>
              </a:cxnLst>
              <a:rect l="l" t="t" r="r" b="b"/>
              <a:pathLst>
                <a:path w="3609" h="3067">
                  <a:moveTo>
                    <a:pt x="0" y="0"/>
                  </a:moveTo>
                  <a:cubicBezTo>
                    <a:pt x="1264" y="1083"/>
                    <a:pt x="2527" y="1985"/>
                    <a:pt x="3609" y="3068"/>
                  </a:cubicBezTo>
                  <a:cubicBezTo>
                    <a:pt x="2527" y="1985"/>
                    <a:pt x="1264" y="902"/>
                    <a:pt x="0" y="0"/>
                  </a:cubicBezTo>
                  <a:close/>
                </a:path>
              </a:pathLst>
            </a:custGeom>
            <a:solidFill>
              <a:srgbClr val="FFFFFF"/>
            </a:solidFill>
            <a:ln w="1804" cap="flat">
              <a:noFill/>
              <a:prstDash val="solid"/>
              <a:miter/>
            </a:ln>
          </p:spPr>
          <p:txBody>
            <a:bodyPr rtlCol="0" anchor="ctr"/>
            <a:lstStyle/>
            <a:p>
              <a:endParaRPr lang="en-US"/>
            </a:p>
          </p:txBody>
        </p:sp>
        <p:sp>
          <p:nvSpPr>
            <p:cNvPr id="247" name="Freeform 967">
              <a:extLst>
                <a:ext uri="{FF2B5EF4-FFF2-40B4-BE49-F238E27FC236}">
                  <a16:creationId xmlns:a16="http://schemas.microsoft.com/office/drawing/2014/main" id="{E4A80A48-83A1-290B-DB7F-B0251285A581}"/>
                </a:ext>
              </a:extLst>
            </p:cNvPr>
            <p:cNvSpPr/>
            <p:nvPr/>
          </p:nvSpPr>
          <p:spPr>
            <a:xfrm>
              <a:off x="9348496" y="1842275"/>
              <a:ext cx="2345" cy="1804"/>
            </a:xfrm>
            <a:custGeom>
              <a:avLst/>
              <a:gdLst>
                <a:gd name="connsiteX0" fmla="*/ 0 w 2345"/>
                <a:gd name="connsiteY0" fmla="*/ 0 h 1804"/>
                <a:gd name="connsiteX1" fmla="*/ 2346 w 2345"/>
                <a:gd name="connsiteY1" fmla="*/ 1805 h 1804"/>
                <a:gd name="connsiteX2" fmla="*/ 0 w 2345"/>
                <a:gd name="connsiteY2" fmla="*/ 0 h 1804"/>
              </a:gdLst>
              <a:ahLst/>
              <a:cxnLst>
                <a:cxn ang="0">
                  <a:pos x="connsiteX0" y="connsiteY0"/>
                </a:cxn>
                <a:cxn ang="0">
                  <a:pos x="connsiteX1" y="connsiteY1"/>
                </a:cxn>
                <a:cxn ang="0">
                  <a:pos x="connsiteX2" y="connsiteY2"/>
                </a:cxn>
              </a:cxnLst>
              <a:rect l="l" t="t" r="r" b="b"/>
              <a:pathLst>
                <a:path w="2345" h="1804">
                  <a:moveTo>
                    <a:pt x="0" y="0"/>
                  </a:moveTo>
                  <a:cubicBezTo>
                    <a:pt x="902" y="541"/>
                    <a:pt x="1624" y="1263"/>
                    <a:pt x="2346" y="1805"/>
                  </a:cubicBezTo>
                  <a:cubicBezTo>
                    <a:pt x="1624" y="1263"/>
                    <a:pt x="722" y="541"/>
                    <a:pt x="0" y="0"/>
                  </a:cubicBezTo>
                  <a:close/>
                </a:path>
              </a:pathLst>
            </a:custGeom>
            <a:solidFill>
              <a:srgbClr val="FFFFFF"/>
            </a:solidFill>
            <a:ln w="1804" cap="flat">
              <a:noFill/>
              <a:prstDash val="solid"/>
              <a:miter/>
            </a:ln>
          </p:spPr>
          <p:txBody>
            <a:bodyPr rtlCol="0" anchor="ctr"/>
            <a:lstStyle/>
            <a:p>
              <a:endParaRPr lang="en-US"/>
            </a:p>
          </p:txBody>
        </p:sp>
        <p:sp>
          <p:nvSpPr>
            <p:cNvPr id="248" name="Freeform 968">
              <a:extLst>
                <a:ext uri="{FF2B5EF4-FFF2-40B4-BE49-F238E27FC236}">
                  <a16:creationId xmlns:a16="http://schemas.microsoft.com/office/drawing/2014/main" id="{E9507F95-FC11-0E41-54FB-50A85411C87A}"/>
                </a:ext>
              </a:extLst>
            </p:cNvPr>
            <p:cNvSpPr/>
            <p:nvPr/>
          </p:nvSpPr>
          <p:spPr>
            <a:xfrm>
              <a:off x="9366182" y="1858157"/>
              <a:ext cx="1443" cy="1624"/>
            </a:xfrm>
            <a:custGeom>
              <a:avLst/>
              <a:gdLst>
                <a:gd name="connsiteX0" fmla="*/ 0 w 1443"/>
                <a:gd name="connsiteY0" fmla="*/ 0 h 1624"/>
                <a:gd name="connsiteX1" fmla="*/ 1443 w 1443"/>
                <a:gd name="connsiteY1" fmla="*/ 1624 h 1624"/>
                <a:gd name="connsiteX2" fmla="*/ 0 w 1443"/>
                <a:gd name="connsiteY2" fmla="*/ 0 h 1624"/>
              </a:gdLst>
              <a:ahLst/>
              <a:cxnLst>
                <a:cxn ang="0">
                  <a:pos x="connsiteX0" y="connsiteY0"/>
                </a:cxn>
                <a:cxn ang="0">
                  <a:pos x="connsiteX1" y="connsiteY1"/>
                </a:cxn>
                <a:cxn ang="0">
                  <a:pos x="connsiteX2" y="connsiteY2"/>
                </a:cxn>
              </a:cxnLst>
              <a:rect l="l" t="t" r="r" b="b"/>
              <a:pathLst>
                <a:path w="1443" h="1624">
                  <a:moveTo>
                    <a:pt x="0" y="0"/>
                  </a:moveTo>
                  <a:cubicBezTo>
                    <a:pt x="541" y="542"/>
                    <a:pt x="1083" y="1083"/>
                    <a:pt x="1443" y="1624"/>
                  </a:cubicBezTo>
                  <a:cubicBezTo>
                    <a:pt x="1083" y="1083"/>
                    <a:pt x="541" y="542"/>
                    <a:pt x="0" y="0"/>
                  </a:cubicBezTo>
                  <a:close/>
                </a:path>
              </a:pathLst>
            </a:custGeom>
            <a:solidFill>
              <a:srgbClr val="FFFFFF"/>
            </a:solidFill>
            <a:ln w="1804" cap="flat">
              <a:noFill/>
              <a:prstDash val="solid"/>
              <a:miter/>
            </a:ln>
          </p:spPr>
          <p:txBody>
            <a:bodyPr rtlCol="0" anchor="ctr"/>
            <a:lstStyle/>
            <a:p>
              <a:endParaRPr lang="en-US"/>
            </a:p>
          </p:txBody>
        </p:sp>
        <p:sp>
          <p:nvSpPr>
            <p:cNvPr id="249" name="Freeform 969">
              <a:extLst>
                <a:ext uri="{FF2B5EF4-FFF2-40B4-BE49-F238E27FC236}">
                  <a16:creationId xmlns:a16="http://schemas.microsoft.com/office/drawing/2014/main" id="{FED79056-7663-36F0-20AA-0AE65A73F45B}"/>
                </a:ext>
              </a:extLst>
            </p:cNvPr>
            <p:cNvSpPr/>
            <p:nvPr/>
          </p:nvSpPr>
          <p:spPr>
            <a:xfrm>
              <a:off x="9361490" y="1853284"/>
              <a:ext cx="1804" cy="1624"/>
            </a:xfrm>
            <a:custGeom>
              <a:avLst/>
              <a:gdLst>
                <a:gd name="connsiteX0" fmla="*/ 0 w 1804"/>
                <a:gd name="connsiteY0" fmla="*/ 0 h 1624"/>
                <a:gd name="connsiteX1" fmla="*/ 1805 w 1804"/>
                <a:gd name="connsiteY1" fmla="*/ 1624 h 1624"/>
                <a:gd name="connsiteX2" fmla="*/ 0 w 1804"/>
                <a:gd name="connsiteY2" fmla="*/ 0 h 1624"/>
              </a:gdLst>
              <a:ahLst/>
              <a:cxnLst>
                <a:cxn ang="0">
                  <a:pos x="connsiteX0" y="connsiteY0"/>
                </a:cxn>
                <a:cxn ang="0">
                  <a:pos x="connsiteX1" y="connsiteY1"/>
                </a:cxn>
                <a:cxn ang="0">
                  <a:pos x="connsiteX2" y="connsiteY2"/>
                </a:cxn>
              </a:cxnLst>
              <a:rect l="l" t="t" r="r" b="b"/>
              <a:pathLst>
                <a:path w="1804" h="1624">
                  <a:moveTo>
                    <a:pt x="0" y="0"/>
                  </a:moveTo>
                  <a:cubicBezTo>
                    <a:pt x="542" y="541"/>
                    <a:pt x="1083" y="1083"/>
                    <a:pt x="1805" y="1624"/>
                  </a:cubicBezTo>
                  <a:cubicBezTo>
                    <a:pt x="1083" y="1263"/>
                    <a:pt x="542" y="722"/>
                    <a:pt x="0" y="0"/>
                  </a:cubicBezTo>
                  <a:close/>
                </a:path>
              </a:pathLst>
            </a:custGeom>
            <a:solidFill>
              <a:srgbClr val="FFFFFF"/>
            </a:solidFill>
            <a:ln w="1804" cap="flat">
              <a:noFill/>
              <a:prstDash val="solid"/>
              <a:miter/>
            </a:ln>
          </p:spPr>
          <p:txBody>
            <a:bodyPr rtlCol="0" anchor="ctr"/>
            <a:lstStyle/>
            <a:p>
              <a:endParaRPr lang="en-US"/>
            </a:p>
          </p:txBody>
        </p:sp>
        <p:sp>
          <p:nvSpPr>
            <p:cNvPr id="250" name="Freeform 970">
              <a:extLst>
                <a:ext uri="{FF2B5EF4-FFF2-40B4-BE49-F238E27FC236}">
                  <a16:creationId xmlns:a16="http://schemas.microsoft.com/office/drawing/2014/main" id="{34D2B4D5-3C63-4272-8B92-3F6E68F73F05}"/>
                </a:ext>
              </a:extLst>
            </p:cNvPr>
            <p:cNvSpPr/>
            <p:nvPr/>
          </p:nvSpPr>
          <p:spPr>
            <a:xfrm>
              <a:off x="9341638" y="1837402"/>
              <a:ext cx="5594" cy="3970"/>
            </a:xfrm>
            <a:custGeom>
              <a:avLst/>
              <a:gdLst>
                <a:gd name="connsiteX0" fmla="*/ 0 w 5594"/>
                <a:gd name="connsiteY0" fmla="*/ 0 h 3970"/>
                <a:gd name="connsiteX1" fmla="*/ 5595 w 5594"/>
                <a:gd name="connsiteY1" fmla="*/ 3970 h 3970"/>
                <a:gd name="connsiteX2" fmla="*/ 0 w 5594"/>
                <a:gd name="connsiteY2" fmla="*/ 0 h 3970"/>
              </a:gdLst>
              <a:ahLst/>
              <a:cxnLst>
                <a:cxn ang="0">
                  <a:pos x="connsiteX0" y="connsiteY0"/>
                </a:cxn>
                <a:cxn ang="0">
                  <a:pos x="connsiteX1" y="connsiteY1"/>
                </a:cxn>
                <a:cxn ang="0">
                  <a:pos x="connsiteX2" y="connsiteY2"/>
                </a:cxn>
              </a:cxnLst>
              <a:rect l="l" t="t" r="r" b="b"/>
              <a:pathLst>
                <a:path w="5594" h="3970">
                  <a:moveTo>
                    <a:pt x="0" y="0"/>
                  </a:moveTo>
                  <a:cubicBezTo>
                    <a:pt x="1985" y="1263"/>
                    <a:pt x="3790" y="2527"/>
                    <a:pt x="5595" y="3970"/>
                  </a:cubicBezTo>
                  <a:cubicBezTo>
                    <a:pt x="3609" y="2527"/>
                    <a:pt x="1805" y="1263"/>
                    <a:pt x="0" y="0"/>
                  </a:cubicBezTo>
                  <a:close/>
                </a:path>
              </a:pathLst>
            </a:custGeom>
            <a:solidFill>
              <a:srgbClr val="FFFFFF"/>
            </a:solidFill>
            <a:ln w="1804" cap="flat">
              <a:noFill/>
              <a:prstDash val="solid"/>
              <a:miter/>
            </a:ln>
          </p:spPr>
          <p:txBody>
            <a:bodyPr rtlCol="0" anchor="ctr"/>
            <a:lstStyle/>
            <a:p>
              <a:endParaRPr lang="en-US"/>
            </a:p>
          </p:txBody>
        </p:sp>
        <p:sp>
          <p:nvSpPr>
            <p:cNvPr id="251" name="Freeform 971">
              <a:extLst>
                <a:ext uri="{FF2B5EF4-FFF2-40B4-BE49-F238E27FC236}">
                  <a16:creationId xmlns:a16="http://schemas.microsoft.com/office/drawing/2014/main" id="{4EAFED94-25BC-93B8-5201-8AAD3A749D16}"/>
                </a:ext>
              </a:extLst>
            </p:cNvPr>
            <p:cNvSpPr/>
            <p:nvPr/>
          </p:nvSpPr>
          <p:spPr>
            <a:xfrm>
              <a:off x="9357699" y="1849855"/>
              <a:ext cx="1985" cy="1804"/>
            </a:xfrm>
            <a:custGeom>
              <a:avLst/>
              <a:gdLst>
                <a:gd name="connsiteX0" fmla="*/ 0 w 1985"/>
                <a:gd name="connsiteY0" fmla="*/ 0 h 1804"/>
                <a:gd name="connsiteX1" fmla="*/ 1985 w 1985"/>
                <a:gd name="connsiteY1" fmla="*/ 1805 h 1804"/>
                <a:gd name="connsiteX2" fmla="*/ 0 w 1985"/>
                <a:gd name="connsiteY2" fmla="*/ 0 h 1804"/>
              </a:gdLst>
              <a:ahLst/>
              <a:cxnLst>
                <a:cxn ang="0">
                  <a:pos x="connsiteX0" y="connsiteY0"/>
                </a:cxn>
                <a:cxn ang="0">
                  <a:pos x="connsiteX1" y="connsiteY1"/>
                </a:cxn>
                <a:cxn ang="0">
                  <a:pos x="connsiteX2" y="connsiteY2"/>
                </a:cxn>
              </a:cxnLst>
              <a:rect l="l" t="t" r="r" b="b"/>
              <a:pathLst>
                <a:path w="1985" h="1804">
                  <a:moveTo>
                    <a:pt x="0" y="0"/>
                  </a:moveTo>
                  <a:cubicBezTo>
                    <a:pt x="723" y="542"/>
                    <a:pt x="1264" y="1263"/>
                    <a:pt x="1985" y="1805"/>
                  </a:cubicBezTo>
                  <a:cubicBezTo>
                    <a:pt x="1264" y="1263"/>
                    <a:pt x="723" y="542"/>
                    <a:pt x="0" y="0"/>
                  </a:cubicBezTo>
                  <a:close/>
                </a:path>
              </a:pathLst>
            </a:custGeom>
            <a:solidFill>
              <a:srgbClr val="FFFFFF"/>
            </a:solidFill>
            <a:ln w="1804" cap="flat">
              <a:noFill/>
              <a:prstDash val="solid"/>
              <a:miter/>
            </a:ln>
          </p:spPr>
          <p:txBody>
            <a:bodyPr rtlCol="0" anchor="ctr"/>
            <a:lstStyle/>
            <a:p>
              <a:endParaRPr lang="en-US"/>
            </a:p>
          </p:txBody>
        </p:sp>
        <p:sp>
          <p:nvSpPr>
            <p:cNvPr id="252" name="Freeform 972">
              <a:extLst>
                <a:ext uri="{FF2B5EF4-FFF2-40B4-BE49-F238E27FC236}">
                  <a16:creationId xmlns:a16="http://schemas.microsoft.com/office/drawing/2014/main" id="{F9DB149E-B591-AE29-1DBD-141D83C09386}"/>
                </a:ext>
              </a:extLst>
            </p:cNvPr>
            <p:cNvSpPr/>
            <p:nvPr/>
          </p:nvSpPr>
          <p:spPr>
            <a:xfrm>
              <a:off x="9116407" y="2102518"/>
              <a:ext cx="1984" cy="3248"/>
            </a:xfrm>
            <a:custGeom>
              <a:avLst/>
              <a:gdLst>
                <a:gd name="connsiteX0" fmla="*/ 1985 w 1984"/>
                <a:gd name="connsiteY0" fmla="*/ 3249 h 3248"/>
                <a:gd name="connsiteX1" fmla="*/ 0 w 1984"/>
                <a:gd name="connsiteY1" fmla="*/ 0 h 3248"/>
                <a:gd name="connsiteX2" fmla="*/ 1985 w 1984"/>
                <a:gd name="connsiteY2" fmla="*/ 3249 h 3248"/>
              </a:gdLst>
              <a:ahLst/>
              <a:cxnLst>
                <a:cxn ang="0">
                  <a:pos x="connsiteX0" y="connsiteY0"/>
                </a:cxn>
                <a:cxn ang="0">
                  <a:pos x="connsiteX1" y="connsiteY1"/>
                </a:cxn>
                <a:cxn ang="0">
                  <a:pos x="connsiteX2" y="connsiteY2"/>
                </a:cxn>
              </a:cxnLst>
              <a:rect l="l" t="t" r="r" b="b"/>
              <a:pathLst>
                <a:path w="1984" h="3248">
                  <a:moveTo>
                    <a:pt x="1985" y="3249"/>
                  </a:moveTo>
                  <a:cubicBezTo>
                    <a:pt x="1263" y="2166"/>
                    <a:pt x="541" y="1083"/>
                    <a:pt x="0" y="0"/>
                  </a:cubicBezTo>
                  <a:cubicBezTo>
                    <a:pt x="541" y="1083"/>
                    <a:pt x="1263" y="2166"/>
                    <a:pt x="1985" y="3249"/>
                  </a:cubicBezTo>
                  <a:close/>
                </a:path>
              </a:pathLst>
            </a:custGeom>
            <a:solidFill>
              <a:srgbClr val="FFFFFF"/>
            </a:solidFill>
            <a:ln w="1804" cap="flat">
              <a:noFill/>
              <a:prstDash val="solid"/>
              <a:miter/>
            </a:ln>
          </p:spPr>
          <p:txBody>
            <a:bodyPr rtlCol="0" anchor="ctr"/>
            <a:lstStyle/>
            <a:p>
              <a:endParaRPr lang="en-US"/>
            </a:p>
          </p:txBody>
        </p:sp>
        <p:sp>
          <p:nvSpPr>
            <p:cNvPr id="253" name="Freeform 973">
              <a:extLst>
                <a:ext uri="{FF2B5EF4-FFF2-40B4-BE49-F238E27FC236}">
                  <a16:creationId xmlns:a16="http://schemas.microsoft.com/office/drawing/2014/main" id="{D8B68AE1-9CA9-30C2-2888-9D05D5C4F6EB}"/>
                </a:ext>
              </a:extLst>
            </p:cNvPr>
            <p:cNvSpPr/>
            <p:nvPr/>
          </p:nvSpPr>
          <p:spPr>
            <a:xfrm>
              <a:off x="9312040" y="1821881"/>
              <a:ext cx="14978" cy="7038"/>
            </a:xfrm>
            <a:custGeom>
              <a:avLst/>
              <a:gdLst>
                <a:gd name="connsiteX0" fmla="*/ 0 w 14978"/>
                <a:gd name="connsiteY0" fmla="*/ 0 h 7038"/>
                <a:gd name="connsiteX1" fmla="*/ 14979 w 14978"/>
                <a:gd name="connsiteY1" fmla="*/ 7039 h 7038"/>
                <a:gd name="connsiteX2" fmla="*/ 0 w 14978"/>
                <a:gd name="connsiteY2" fmla="*/ 0 h 7038"/>
              </a:gdLst>
              <a:ahLst/>
              <a:cxnLst>
                <a:cxn ang="0">
                  <a:pos x="connsiteX0" y="connsiteY0"/>
                </a:cxn>
                <a:cxn ang="0">
                  <a:pos x="connsiteX1" y="connsiteY1"/>
                </a:cxn>
                <a:cxn ang="0">
                  <a:pos x="connsiteX2" y="connsiteY2"/>
                </a:cxn>
              </a:cxnLst>
              <a:rect l="l" t="t" r="r" b="b"/>
              <a:pathLst>
                <a:path w="14978" h="7038">
                  <a:moveTo>
                    <a:pt x="0" y="0"/>
                  </a:moveTo>
                  <a:cubicBezTo>
                    <a:pt x="5053" y="2166"/>
                    <a:pt x="10107" y="4512"/>
                    <a:pt x="14979" y="7039"/>
                  </a:cubicBezTo>
                  <a:cubicBezTo>
                    <a:pt x="10107" y="4331"/>
                    <a:pt x="5053" y="1985"/>
                    <a:pt x="0" y="0"/>
                  </a:cubicBezTo>
                  <a:close/>
                </a:path>
              </a:pathLst>
            </a:custGeom>
            <a:solidFill>
              <a:srgbClr val="FFFFFF"/>
            </a:solidFill>
            <a:ln w="1804" cap="flat">
              <a:noFill/>
              <a:prstDash val="solid"/>
              <a:miter/>
            </a:ln>
          </p:spPr>
          <p:txBody>
            <a:bodyPr rtlCol="0" anchor="ctr"/>
            <a:lstStyle/>
            <a:p>
              <a:endParaRPr lang="en-US"/>
            </a:p>
          </p:txBody>
        </p:sp>
        <p:sp>
          <p:nvSpPr>
            <p:cNvPr id="254" name="Freeform 974">
              <a:extLst>
                <a:ext uri="{FF2B5EF4-FFF2-40B4-BE49-F238E27FC236}">
                  <a16:creationId xmlns:a16="http://schemas.microsoft.com/office/drawing/2014/main" id="{EFCD4F1C-DDFA-3A71-01F5-F281D3F81261}"/>
                </a:ext>
              </a:extLst>
            </p:cNvPr>
            <p:cNvSpPr/>
            <p:nvPr/>
          </p:nvSpPr>
          <p:spPr>
            <a:xfrm>
              <a:off x="9327561" y="1829100"/>
              <a:ext cx="9926" cy="5594"/>
            </a:xfrm>
            <a:custGeom>
              <a:avLst/>
              <a:gdLst>
                <a:gd name="connsiteX0" fmla="*/ 0 w 9926"/>
                <a:gd name="connsiteY0" fmla="*/ 0 h 5594"/>
                <a:gd name="connsiteX1" fmla="*/ 9926 w 9926"/>
                <a:gd name="connsiteY1" fmla="*/ 5595 h 5594"/>
                <a:gd name="connsiteX2" fmla="*/ 0 w 9926"/>
                <a:gd name="connsiteY2" fmla="*/ 0 h 5594"/>
              </a:gdLst>
              <a:ahLst/>
              <a:cxnLst>
                <a:cxn ang="0">
                  <a:pos x="connsiteX0" y="connsiteY0"/>
                </a:cxn>
                <a:cxn ang="0">
                  <a:pos x="connsiteX1" y="connsiteY1"/>
                </a:cxn>
                <a:cxn ang="0">
                  <a:pos x="connsiteX2" y="connsiteY2"/>
                </a:cxn>
              </a:cxnLst>
              <a:rect l="l" t="t" r="r" b="b"/>
              <a:pathLst>
                <a:path w="9926" h="5594">
                  <a:moveTo>
                    <a:pt x="0" y="0"/>
                  </a:moveTo>
                  <a:cubicBezTo>
                    <a:pt x="3429" y="1805"/>
                    <a:pt x="6677" y="3609"/>
                    <a:pt x="9926" y="5595"/>
                  </a:cubicBezTo>
                  <a:cubicBezTo>
                    <a:pt x="6677" y="3609"/>
                    <a:pt x="3429" y="1805"/>
                    <a:pt x="0" y="0"/>
                  </a:cubicBezTo>
                  <a:close/>
                </a:path>
              </a:pathLst>
            </a:custGeom>
            <a:solidFill>
              <a:srgbClr val="FFFFFF"/>
            </a:solidFill>
            <a:ln w="1804" cap="flat">
              <a:noFill/>
              <a:prstDash val="solid"/>
              <a:miter/>
            </a:ln>
          </p:spPr>
          <p:txBody>
            <a:bodyPr rtlCol="0" anchor="ctr"/>
            <a:lstStyle/>
            <a:p>
              <a:endParaRPr lang="en-US"/>
            </a:p>
          </p:txBody>
        </p:sp>
        <p:sp>
          <p:nvSpPr>
            <p:cNvPr id="255" name="Freeform 975">
              <a:extLst>
                <a:ext uri="{FF2B5EF4-FFF2-40B4-BE49-F238E27FC236}">
                  <a16:creationId xmlns:a16="http://schemas.microsoft.com/office/drawing/2014/main" id="{C631D67B-6B79-4E64-09D4-D6C30FF6ADBD}"/>
                </a:ext>
              </a:extLst>
            </p:cNvPr>
            <p:cNvSpPr/>
            <p:nvPr/>
          </p:nvSpPr>
          <p:spPr>
            <a:xfrm>
              <a:off x="9338389" y="1835417"/>
              <a:ext cx="2887" cy="1985"/>
            </a:xfrm>
            <a:custGeom>
              <a:avLst/>
              <a:gdLst>
                <a:gd name="connsiteX0" fmla="*/ 0 w 2887"/>
                <a:gd name="connsiteY0" fmla="*/ 0 h 1985"/>
                <a:gd name="connsiteX1" fmla="*/ 2888 w 2887"/>
                <a:gd name="connsiteY1" fmla="*/ 1985 h 1985"/>
                <a:gd name="connsiteX2" fmla="*/ 0 w 2887"/>
                <a:gd name="connsiteY2" fmla="*/ 0 h 1985"/>
              </a:gdLst>
              <a:ahLst/>
              <a:cxnLst>
                <a:cxn ang="0">
                  <a:pos x="connsiteX0" y="connsiteY0"/>
                </a:cxn>
                <a:cxn ang="0">
                  <a:pos x="connsiteX1" y="connsiteY1"/>
                </a:cxn>
                <a:cxn ang="0">
                  <a:pos x="connsiteX2" y="connsiteY2"/>
                </a:cxn>
              </a:cxnLst>
              <a:rect l="l" t="t" r="r" b="b"/>
              <a:pathLst>
                <a:path w="2887" h="1985">
                  <a:moveTo>
                    <a:pt x="0" y="0"/>
                  </a:moveTo>
                  <a:cubicBezTo>
                    <a:pt x="1083" y="541"/>
                    <a:pt x="1985" y="1263"/>
                    <a:pt x="2888" y="1985"/>
                  </a:cubicBezTo>
                  <a:cubicBezTo>
                    <a:pt x="1985" y="1263"/>
                    <a:pt x="1083" y="541"/>
                    <a:pt x="0" y="0"/>
                  </a:cubicBezTo>
                  <a:close/>
                </a:path>
              </a:pathLst>
            </a:custGeom>
            <a:solidFill>
              <a:srgbClr val="FFFFFF"/>
            </a:solidFill>
            <a:ln w="1804" cap="flat">
              <a:noFill/>
              <a:prstDash val="solid"/>
              <a:miter/>
            </a:ln>
          </p:spPr>
          <p:txBody>
            <a:bodyPr rtlCol="0" anchor="ctr"/>
            <a:lstStyle/>
            <a:p>
              <a:endParaRPr lang="en-US"/>
            </a:p>
          </p:txBody>
        </p:sp>
        <p:sp>
          <p:nvSpPr>
            <p:cNvPr id="256" name="Freeform 976">
              <a:extLst>
                <a:ext uri="{FF2B5EF4-FFF2-40B4-BE49-F238E27FC236}">
                  <a16:creationId xmlns:a16="http://schemas.microsoft.com/office/drawing/2014/main" id="{0BF6ADF8-D279-79EE-4774-7608FADF5B69}"/>
                </a:ext>
              </a:extLst>
            </p:cNvPr>
            <p:cNvSpPr/>
            <p:nvPr/>
          </p:nvSpPr>
          <p:spPr>
            <a:xfrm>
              <a:off x="9077501" y="1804828"/>
              <a:ext cx="273723" cy="301877"/>
            </a:xfrm>
            <a:custGeom>
              <a:avLst/>
              <a:gdLst>
                <a:gd name="connsiteX0" fmla="*/ 85107 w 273723"/>
                <a:gd name="connsiteY0" fmla="*/ 300939 h 301877"/>
                <a:gd name="connsiteX1" fmla="*/ 232915 w 273723"/>
                <a:gd name="connsiteY1" fmla="*/ 249865 h 301877"/>
                <a:gd name="connsiteX2" fmla="*/ 272619 w 273723"/>
                <a:gd name="connsiteY2" fmla="*/ 147897 h 301877"/>
                <a:gd name="connsiteX3" fmla="*/ 258903 w 273723"/>
                <a:gd name="connsiteY3" fmla="*/ 58924 h 301877"/>
                <a:gd name="connsiteX4" fmla="*/ 234539 w 273723"/>
                <a:gd name="connsiteY4" fmla="*/ 17054 h 301877"/>
                <a:gd name="connsiteX5" fmla="*/ 8947 w 273723"/>
                <a:gd name="connsiteY5" fmla="*/ 46832 h 301877"/>
                <a:gd name="connsiteX6" fmla="*/ 4977 w 273723"/>
                <a:gd name="connsiteY6" fmla="*/ 65782 h 301877"/>
                <a:gd name="connsiteX7" fmla="*/ 37281 w 273723"/>
                <a:gd name="connsiteY7" fmla="*/ 142303 h 301877"/>
                <a:gd name="connsiteX8" fmla="*/ 29701 w 273723"/>
                <a:gd name="connsiteY8" fmla="*/ 248060 h 301877"/>
                <a:gd name="connsiteX9" fmla="*/ 38544 w 273723"/>
                <a:gd name="connsiteY9" fmla="*/ 297330 h 301877"/>
                <a:gd name="connsiteX10" fmla="*/ 33492 w 273723"/>
                <a:gd name="connsiteY10" fmla="*/ 287945 h 301877"/>
                <a:gd name="connsiteX11" fmla="*/ 85107 w 273723"/>
                <a:gd name="connsiteY11" fmla="*/ 300939 h 301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723" h="301877">
                  <a:moveTo>
                    <a:pt x="85107" y="300939"/>
                  </a:moveTo>
                  <a:cubicBezTo>
                    <a:pt x="135639" y="306173"/>
                    <a:pt x="198985" y="289569"/>
                    <a:pt x="232915" y="249865"/>
                  </a:cubicBezTo>
                  <a:cubicBezTo>
                    <a:pt x="257098" y="221531"/>
                    <a:pt x="268288" y="184172"/>
                    <a:pt x="272619" y="147897"/>
                  </a:cubicBezTo>
                  <a:cubicBezTo>
                    <a:pt x="276229" y="117578"/>
                    <a:pt x="270814" y="86897"/>
                    <a:pt x="258903" y="58924"/>
                  </a:cubicBezTo>
                  <a:cubicBezTo>
                    <a:pt x="252406" y="43764"/>
                    <a:pt x="244284" y="29687"/>
                    <a:pt x="234539" y="17054"/>
                  </a:cubicBezTo>
                  <a:cubicBezTo>
                    <a:pt x="157116" y="-14890"/>
                    <a:pt x="49373" y="-272"/>
                    <a:pt x="8947" y="46832"/>
                  </a:cubicBezTo>
                  <a:cubicBezTo>
                    <a:pt x="-979" y="51524"/>
                    <a:pt x="-3145" y="56578"/>
                    <a:pt x="4977" y="65782"/>
                  </a:cubicBezTo>
                  <a:cubicBezTo>
                    <a:pt x="23926" y="87619"/>
                    <a:pt x="31145" y="114510"/>
                    <a:pt x="37281" y="142303"/>
                  </a:cubicBezTo>
                  <a:cubicBezTo>
                    <a:pt x="45403" y="178758"/>
                    <a:pt x="37101" y="213409"/>
                    <a:pt x="29701" y="248060"/>
                  </a:cubicBezTo>
                  <a:cubicBezTo>
                    <a:pt x="25550" y="267190"/>
                    <a:pt x="29341" y="282170"/>
                    <a:pt x="38544" y="297330"/>
                  </a:cubicBezTo>
                  <a:cubicBezTo>
                    <a:pt x="36740" y="294261"/>
                    <a:pt x="34935" y="291193"/>
                    <a:pt x="33492" y="287945"/>
                  </a:cubicBezTo>
                  <a:cubicBezTo>
                    <a:pt x="49734" y="295164"/>
                    <a:pt x="67059" y="298954"/>
                    <a:pt x="85107" y="300939"/>
                  </a:cubicBezTo>
                  <a:close/>
                </a:path>
              </a:pathLst>
            </a:custGeom>
            <a:solidFill>
              <a:srgbClr val="FFC611"/>
            </a:solidFill>
            <a:ln w="1804" cap="flat">
              <a:noFill/>
              <a:prstDash val="solid"/>
              <a:miter/>
            </a:ln>
          </p:spPr>
          <p:txBody>
            <a:bodyPr rtlCol="0" anchor="ctr"/>
            <a:lstStyle/>
            <a:p>
              <a:endParaRPr lang="en-US"/>
            </a:p>
          </p:txBody>
        </p:sp>
        <p:sp>
          <p:nvSpPr>
            <p:cNvPr id="257" name="Freeform 977">
              <a:extLst>
                <a:ext uri="{FF2B5EF4-FFF2-40B4-BE49-F238E27FC236}">
                  <a16:creationId xmlns:a16="http://schemas.microsoft.com/office/drawing/2014/main" id="{324C078F-BE4E-425F-FB91-2D2D1F1B2000}"/>
                </a:ext>
              </a:extLst>
            </p:cNvPr>
            <p:cNvSpPr/>
            <p:nvPr/>
          </p:nvSpPr>
          <p:spPr>
            <a:xfrm>
              <a:off x="9369611" y="1861946"/>
              <a:ext cx="1444" cy="1624"/>
            </a:xfrm>
            <a:custGeom>
              <a:avLst/>
              <a:gdLst>
                <a:gd name="connsiteX0" fmla="*/ 0 w 1444"/>
                <a:gd name="connsiteY0" fmla="*/ 0 h 1624"/>
                <a:gd name="connsiteX1" fmla="*/ 1444 w 1444"/>
                <a:gd name="connsiteY1" fmla="*/ 1624 h 1624"/>
                <a:gd name="connsiteX2" fmla="*/ 0 w 1444"/>
                <a:gd name="connsiteY2" fmla="*/ 0 h 1624"/>
              </a:gdLst>
              <a:ahLst/>
              <a:cxnLst>
                <a:cxn ang="0">
                  <a:pos x="connsiteX0" y="connsiteY0"/>
                </a:cxn>
                <a:cxn ang="0">
                  <a:pos x="connsiteX1" y="connsiteY1"/>
                </a:cxn>
                <a:cxn ang="0">
                  <a:pos x="connsiteX2" y="connsiteY2"/>
                </a:cxn>
              </a:cxnLst>
              <a:rect l="l" t="t" r="r" b="b"/>
              <a:pathLst>
                <a:path w="1444" h="1624">
                  <a:moveTo>
                    <a:pt x="0" y="0"/>
                  </a:moveTo>
                  <a:cubicBezTo>
                    <a:pt x="542" y="542"/>
                    <a:pt x="902" y="1083"/>
                    <a:pt x="1444" y="1624"/>
                  </a:cubicBezTo>
                  <a:cubicBezTo>
                    <a:pt x="902" y="1083"/>
                    <a:pt x="361" y="542"/>
                    <a:pt x="0" y="0"/>
                  </a:cubicBezTo>
                  <a:close/>
                </a:path>
              </a:pathLst>
            </a:custGeom>
            <a:solidFill>
              <a:srgbClr val="FFFFFF"/>
            </a:solidFill>
            <a:ln w="1804" cap="flat">
              <a:noFill/>
              <a:prstDash val="solid"/>
              <a:miter/>
            </a:ln>
          </p:spPr>
          <p:txBody>
            <a:bodyPr rtlCol="0" anchor="ctr"/>
            <a:lstStyle/>
            <a:p>
              <a:endParaRPr lang="en-US"/>
            </a:p>
          </p:txBody>
        </p:sp>
        <p:sp>
          <p:nvSpPr>
            <p:cNvPr id="258" name="Freeform 978">
              <a:extLst>
                <a:ext uri="{FF2B5EF4-FFF2-40B4-BE49-F238E27FC236}">
                  <a16:creationId xmlns:a16="http://schemas.microsoft.com/office/drawing/2014/main" id="{F9FB66F4-0FE4-123C-FFC1-53E06AF0A456}"/>
                </a:ext>
              </a:extLst>
            </p:cNvPr>
            <p:cNvSpPr/>
            <p:nvPr/>
          </p:nvSpPr>
          <p:spPr>
            <a:xfrm>
              <a:off x="9388200" y="1892086"/>
              <a:ext cx="541" cy="1263"/>
            </a:xfrm>
            <a:custGeom>
              <a:avLst/>
              <a:gdLst>
                <a:gd name="connsiteX0" fmla="*/ 0 w 541"/>
                <a:gd name="connsiteY0" fmla="*/ 0 h 1263"/>
                <a:gd name="connsiteX1" fmla="*/ 541 w 541"/>
                <a:gd name="connsiteY1" fmla="*/ 1263 h 1263"/>
                <a:gd name="connsiteX2" fmla="*/ 0 w 541"/>
                <a:gd name="connsiteY2" fmla="*/ 0 h 1263"/>
              </a:gdLst>
              <a:ahLst/>
              <a:cxnLst>
                <a:cxn ang="0">
                  <a:pos x="connsiteX0" y="connsiteY0"/>
                </a:cxn>
                <a:cxn ang="0">
                  <a:pos x="connsiteX1" y="connsiteY1"/>
                </a:cxn>
                <a:cxn ang="0">
                  <a:pos x="connsiteX2" y="connsiteY2"/>
                </a:cxn>
              </a:cxnLst>
              <a:rect l="l" t="t" r="r" b="b"/>
              <a:pathLst>
                <a:path w="541" h="1263">
                  <a:moveTo>
                    <a:pt x="0" y="0"/>
                  </a:moveTo>
                  <a:cubicBezTo>
                    <a:pt x="180" y="361"/>
                    <a:pt x="360" y="902"/>
                    <a:pt x="541" y="1263"/>
                  </a:cubicBezTo>
                  <a:cubicBezTo>
                    <a:pt x="360" y="902"/>
                    <a:pt x="180" y="541"/>
                    <a:pt x="0" y="0"/>
                  </a:cubicBezTo>
                  <a:close/>
                </a:path>
              </a:pathLst>
            </a:custGeom>
            <a:solidFill>
              <a:srgbClr val="FFFFFF"/>
            </a:solidFill>
            <a:ln w="1804" cap="flat">
              <a:noFill/>
              <a:prstDash val="solid"/>
              <a:miter/>
            </a:ln>
          </p:spPr>
          <p:txBody>
            <a:bodyPr rtlCol="0" anchor="ctr"/>
            <a:lstStyle/>
            <a:p>
              <a:endParaRPr lang="en-US"/>
            </a:p>
          </p:txBody>
        </p:sp>
        <p:sp>
          <p:nvSpPr>
            <p:cNvPr id="259" name="Freeform 979">
              <a:extLst>
                <a:ext uri="{FF2B5EF4-FFF2-40B4-BE49-F238E27FC236}">
                  <a16:creationId xmlns:a16="http://schemas.microsoft.com/office/drawing/2014/main" id="{B7F9F6F3-854A-1592-5D68-FC23F9BFC465}"/>
                </a:ext>
              </a:extLst>
            </p:cNvPr>
            <p:cNvSpPr/>
            <p:nvPr/>
          </p:nvSpPr>
          <p:spPr>
            <a:xfrm>
              <a:off x="9392351" y="1903636"/>
              <a:ext cx="361" cy="902"/>
            </a:xfrm>
            <a:custGeom>
              <a:avLst/>
              <a:gdLst>
                <a:gd name="connsiteX0" fmla="*/ 0 w 361"/>
                <a:gd name="connsiteY0" fmla="*/ 0 h 902"/>
                <a:gd name="connsiteX1" fmla="*/ 361 w 361"/>
                <a:gd name="connsiteY1" fmla="*/ 902 h 902"/>
                <a:gd name="connsiteX2" fmla="*/ 0 w 361"/>
                <a:gd name="connsiteY2" fmla="*/ 0 h 902"/>
              </a:gdLst>
              <a:ahLst/>
              <a:cxnLst>
                <a:cxn ang="0">
                  <a:pos x="connsiteX0" y="connsiteY0"/>
                </a:cxn>
                <a:cxn ang="0">
                  <a:pos x="connsiteX1" y="connsiteY1"/>
                </a:cxn>
                <a:cxn ang="0">
                  <a:pos x="connsiteX2" y="connsiteY2"/>
                </a:cxn>
              </a:cxnLst>
              <a:rect l="l" t="t" r="r" b="b"/>
              <a:pathLst>
                <a:path w="361" h="902">
                  <a:moveTo>
                    <a:pt x="0" y="0"/>
                  </a:moveTo>
                  <a:cubicBezTo>
                    <a:pt x="181" y="361"/>
                    <a:pt x="181" y="722"/>
                    <a:pt x="361" y="902"/>
                  </a:cubicBezTo>
                  <a:cubicBezTo>
                    <a:pt x="181" y="722"/>
                    <a:pt x="181" y="361"/>
                    <a:pt x="0" y="0"/>
                  </a:cubicBezTo>
                  <a:close/>
                </a:path>
              </a:pathLst>
            </a:custGeom>
            <a:solidFill>
              <a:srgbClr val="FFFFFF"/>
            </a:solidFill>
            <a:ln w="1804" cap="flat">
              <a:noFill/>
              <a:prstDash val="solid"/>
              <a:miter/>
            </a:ln>
          </p:spPr>
          <p:txBody>
            <a:bodyPr rtlCol="0" anchor="ctr"/>
            <a:lstStyle/>
            <a:p>
              <a:endParaRPr lang="en-US"/>
            </a:p>
          </p:txBody>
        </p:sp>
        <p:sp>
          <p:nvSpPr>
            <p:cNvPr id="260" name="Freeform 980">
              <a:extLst>
                <a:ext uri="{FF2B5EF4-FFF2-40B4-BE49-F238E27FC236}">
                  <a16:creationId xmlns:a16="http://schemas.microsoft.com/office/drawing/2014/main" id="{7D943B92-CD15-CF5C-BEEF-86050A6D37B8}"/>
                </a:ext>
              </a:extLst>
            </p:cNvPr>
            <p:cNvSpPr/>
            <p:nvPr/>
          </p:nvSpPr>
          <p:spPr>
            <a:xfrm>
              <a:off x="9393975" y="1909050"/>
              <a:ext cx="361" cy="1443"/>
            </a:xfrm>
            <a:custGeom>
              <a:avLst/>
              <a:gdLst>
                <a:gd name="connsiteX0" fmla="*/ 0 w 361"/>
                <a:gd name="connsiteY0" fmla="*/ 0 h 1443"/>
                <a:gd name="connsiteX1" fmla="*/ 361 w 361"/>
                <a:gd name="connsiteY1" fmla="*/ 1444 h 1443"/>
                <a:gd name="connsiteX2" fmla="*/ 0 w 361"/>
                <a:gd name="connsiteY2" fmla="*/ 0 h 1443"/>
              </a:gdLst>
              <a:ahLst/>
              <a:cxnLst>
                <a:cxn ang="0">
                  <a:pos x="connsiteX0" y="connsiteY0"/>
                </a:cxn>
                <a:cxn ang="0">
                  <a:pos x="connsiteX1" y="connsiteY1"/>
                </a:cxn>
                <a:cxn ang="0">
                  <a:pos x="connsiteX2" y="connsiteY2"/>
                </a:cxn>
              </a:cxnLst>
              <a:rect l="l" t="t" r="r" b="b"/>
              <a:pathLst>
                <a:path w="361" h="1443">
                  <a:moveTo>
                    <a:pt x="0" y="0"/>
                  </a:moveTo>
                  <a:cubicBezTo>
                    <a:pt x="181" y="541"/>
                    <a:pt x="181" y="902"/>
                    <a:pt x="361" y="1444"/>
                  </a:cubicBezTo>
                  <a:cubicBezTo>
                    <a:pt x="181" y="902"/>
                    <a:pt x="0" y="541"/>
                    <a:pt x="0" y="0"/>
                  </a:cubicBezTo>
                  <a:close/>
                </a:path>
              </a:pathLst>
            </a:custGeom>
            <a:solidFill>
              <a:srgbClr val="FFFFFF"/>
            </a:solidFill>
            <a:ln w="1804" cap="flat">
              <a:noFill/>
              <a:prstDash val="solid"/>
              <a:miter/>
            </a:ln>
          </p:spPr>
          <p:txBody>
            <a:bodyPr rtlCol="0" anchor="ctr"/>
            <a:lstStyle/>
            <a:p>
              <a:endParaRPr lang="en-US"/>
            </a:p>
          </p:txBody>
        </p:sp>
        <p:sp>
          <p:nvSpPr>
            <p:cNvPr id="261" name="Freeform 981">
              <a:extLst>
                <a:ext uri="{FF2B5EF4-FFF2-40B4-BE49-F238E27FC236}">
                  <a16:creationId xmlns:a16="http://schemas.microsoft.com/office/drawing/2014/main" id="{7C396268-E39B-53A8-7612-94AA27FAD656}"/>
                </a:ext>
              </a:extLst>
            </p:cNvPr>
            <p:cNvSpPr/>
            <p:nvPr/>
          </p:nvSpPr>
          <p:spPr>
            <a:xfrm>
              <a:off x="9390365" y="1897319"/>
              <a:ext cx="541" cy="1263"/>
            </a:xfrm>
            <a:custGeom>
              <a:avLst/>
              <a:gdLst>
                <a:gd name="connsiteX0" fmla="*/ 0 w 541"/>
                <a:gd name="connsiteY0" fmla="*/ 0 h 1263"/>
                <a:gd name="connsiteX1" fmla="*/ 542 w 541"/>
                <a:gd name="connsiteY1" fmla="*/ 1263 h 1263"/>
                <a:gd name="connsiteX2" fmla="*/ 0 w 541"/>
                <a:gd name="connsiteY2" fmla="*/ 0 h 1263"/>
              </a:gdLst>
              <a:ahLst/>
              <a:cxnLst>
                <a:cxn ang="0">
                  <a:pos x="connsiteX0" y="connsiteY0"/>
                </a:cxn>
                <a:cxn ang="0">
                  <a:pos x="connsiteX1" y="connsiteY1"/>
                </a:cxn>
                <a:cxn ang="0">
                  <a:pos x="connsiteX2" y="connsiteY2"/>
                </a:cxn>
              </a:cxnLst>
              <a:rect l="l" t="t" r="r" b="b"/>
              <a:pathLst>
                <a:path w="541" h="1263">
                  <a:moveTo>
                    <a:pt x="0" y="0"/>
                  </a:moveTo>
                  <a:cubicBezTo>
                    <a:pt x="181" y="361"/>
                    <a:pt x="361" y="902"/>
                    <a:pt x="542" y="1263"/>
                  </a:cubicBezTo>
                  <a:cubicBezTo>
                    <a:pt x="181" y="902"/>
                    <a:pt x="0" y="361"/>
                    <a:pt x="0" y="0"/>
                  </a:cubicBezTo>
                  <a:close/>
                </a:path>
              </a:pathLst>
            </a:custGeom>
            <a:solidFill>
              <a:srgbClr val="FFFFFF"/>
            </a:solidFill>
            <a:ln w="1804" cap="flat">
              <a:noFill/>
              <a:prstDash val="solid"/>
              <a:miter/>
            </a:ln>
          </p:spPr>
          <p:txBody>
            <a:bodyPr rtlCol="0" anchor="ctr"/>
            <a:lstStyle/>
            <a:p>
              <a:endParaRPr lang="en-US"/>
            </a:p>
          </p:txBody>
        </p:sp>
        <p:sp>
          <p:nvSpPr>
            <p:cNvPr id="262" name="Freeform 982">
              <a:extLst>
                <a:ext uri="{FF2B5EF4-FFF2-40B4-BE49-F238E27FC236}">
                  <a16:creationId xmlns:a16="http://schemas.microsoft.com/office/drawing/2014/main" id="{8D27408F-5742-C20E-944A-120C05BEFE0F}"/>
                </a:ext>
              </a:extLst>
            </p:cNvPr>
            <p:cNvSpPr/>
            <p:nvPr/>
          </p:nvSpPr>
          <p:spPr>
            <a:xfrm>
              <a:off x="9376830" y="1871331"/>
              <a:ext cx="1083" cy="1624"/>
            </a:xfrm>
            <a:custGeom>
              <a:avLst/>
              <a:gdLst>
                <a:gd name="connsiteX0" fmla="*/ 0 w 1083"/>
                <a:gd name="connsiteY0" fmla="*/ 0 h 1624"/>
                <a:gd name="connsiteX1" fmla="*/ 1083 w 1083"/>
                <a:gd name="connsiteY1" fmla="*/ 1624 h 1624"/>
                <a:gd name="connsiteX2" fmla="*/ 0 w 1083"/>
                <a:gd name="connsiteY2" fmla="*/ 0 h 1624"/>
              </a:gdLst>
              <a:ahLst/>
              <a:cxnLst>
                <a:cxn ang="0">
                  <a:pos x="connsiteX0" y="connsiteY0"/>
                </a:cxn>
                <a:cxn ang="0">
                  <a:pos x="connsiteX1" y="connsiteY1"/>
                </a:cxn>
                <a:cxn ang="0">
                  <a:pos x="connsiteX2" y="connsiteY2"/>
                </a:cxn>
              </a:cxnLst>
              <a:rect l="l" t="t" r="r" b="b"/>
              <a:pathLst>
                <a:path w="1083" h="1624">
                  <a:moveTo>
                    <a:pt x="0" y="0"/>
                  </a:moveTo>
                  <a:cubicBezTo>
                    <a:pt x="361" y="541"/>
                    <a:pt x="722" y="1083"/>
                    <a:pt x="1083" y="1624"/>
                  </a:cubicBezTo>
                  <a:cubicBezTo>
                    <a:pt x="722" y="1083"/>
                    <a:pt x="361" y="541"/>
                    <a:pt x="0" y="0"/>
                  </a:cubicBezTo>
                  <a:close/>
                </a:path>
              </a:pathLst>
            </a:custGeom>
            <a:solidFill>
              <a:srgbClr val="FFFFFF"/>
            </a:solidFill>
            <a:ln w="1804" cap="flat">
              <a:noFill/>
              <a:prstDash val="solid"/>
              <a:miter/>
            </a:ln>
          </p:spPr>
          <p:txBody>
            <a:bodyPr rtlCol="0" anchor="ctr"/>
            <a:lstStyle/>
            <a:p>
              <a:endParaRPr lang="en-US"/>
            </a:p>
          </p:txBody>
        </p:sp>
        <p:sp>
          <p:nvSpPr>
            <p:cNvPr id="263" name="Freeform 983">
              <a:extLst>
                <a:ext uri="{FF2B5EF4-FFF2-40B4-BE49-F238E27FC236}">
                  <a16:creationId xmlns:a16="http://schemas.microsoft.com/office/drawing/2014/main" id="{4B0A46A5-D997-22EF-3395-66B93C2F1038}"/>
                </a:ext>
              </a:extLst>
            </p:cNvPr>
            <p:cNvSpPr/>
            <p:nvPr/>
          </p:nvSpPr>
          <p:spPr>
            <a:xfrm>
              <a:off x="9380079" y="1876384"/>
              <a:ext cx="721" cy="1083"/>
            </a:xfrm>
            <a:custGeom>
              <a:avLst/>
              <a:gdLst>
                <a:gd name="connsiteX0" fmla="*/ 0 w 721"/>
                <a:gd name="connsiteY0" fmla="*/ 0 h 1083"/>
                <a:gd name="connsiteX1" fmla="*/ 722 w 721"/>
                <a:gd name="connsiteY1" fmla="*/ 1083 h 1083"/>
                <a:gd name="connsiteX2" fmla="*/ 0 w 721"/>
                <a:gd name="connsiteY2" fmla="*/ 0 h 1083"/>
              </a:gdLst>
              <a:ahLst/>
              <a:cxnLst>
                <a:cxn ang="0">
                  <a:pos x="connsiteX0" y="connsiteY0"/>
                </a:cxn>
                <a:cxn ang="0">
                  <a:pos x="connsiteX1" y="connsiteY1"/>
                </a:cxn>
                <a:cxn ang="0">
                  <a:pos x="connsiteX2" y="connsiteY2"/>
                </a:cxn>
              </a:cxnLst>
              <a:rect l="l" t="t" r="r" b="b"/>
              <a:pathLst>
                <a:path w="721" h="1083">
                  <a:moveTo>
                    <a:pt x="0" y="0"/>
                  </a:moveTo>
                  <a:cubicBezTo>
                    <a:pt x="180" y="361"/>
                    <a:pt x="360" y="722"/>
                    <a:pt x="722" y="1083"/>
                  </a:cubicBezTo>
                  <a:cubicBezTo>
                    <a:pt x="541" y="722"/>
                    <a:pt x="180" y="361"/>
                    <a:pt x="0" y="0"/>
                  </a:cubicBezTo>
                  <a:close/>
                </a:path>
              </a:pathLst>
            </a:custGeom>
            <a:solidFill>
              <a:srgbClr val="FFFFFF"/>
            </a:solidFill>
            <a:ln w="1804" cap="flat">
              <a:noFill/>
              <a:prstDash val="solid"/>
              <a:miter/>
            </a:ln>
          </p:spPr>
          <p:txBody>
            <a:bodyPr rtlCol="0" anchor="ctr"/>
            <a:lstStyle/>
            <a:p>
              <a:endParaRPr lang="en-US"/>
            </a:p>
          </p:txBody>
        </p:sp>
        <p:sp>
          <p:nvSpPr>
            <p:cNvPr id="264" name="Freeform 984">
              <a:extLst>
                <a:ext uri="{FF2B5EF4-FFF2-40B4-BE49-F238E27FC236}">
                  <a16:creationId xmlns:a16="http://schemas.microsoft.com/office/drawing/2014/main" id="{12C49BDD-443C-954D-EDC9-1C21143DCF36}"/>
                </a:ext>
              </a:extLst>
            </p:cNvPr>
            <p:cNvSpPr/>
            <p:nvPr/>
          </p:nvSpPr>
          <p:spPr>
            <a:xfrm>
              <a:off x="9382966" y="1881438"/>
              <a:ext cx="722" cy="1443"/>
            </a:xfrm>
            <a:custGeom>
              <a:avLst/>
              <a:gdLst>
                <a:gd name="connsiteX0" fmla="*/ 0 w 722"/>
                <a:gd name="connsiteY0" fmla="*/ 0 h 1443"/>
                <a:gd name="connsiteX1" fmla="*/ 723 w 722"/>
                <a:gd name="connsiteY1" fmla="*/ 1444 h 1443"/>
                <a:gd name="connsiteX2" fmla="*/ 0 w 722"/>
                <a:gd name="connsiteY2" fmla="*/ 0 h 1443"/>
              </a:gdLst>
              <a:ahLst/>
              <a:cxnLst>
                <a:cxn ang="0">
                  <a:pos x="connsiteX0" y="connsiteY0"/>
                </a:cxn>
                <a:cxn ang="0">
                  <a:pos x="connsiteX1" y="connsiteY1"/>
                </a:cxn>
                <a:cxn ang="0">
                  <a:pos x="connsiteX2" y="connsiteY2"/>
                </a:cxn>
              </a:cxnLst>
              <a:rect l="l" t="t" r="r" b="b"/>
              <a:pathLst>
                <a:path w="722" h="1443">
                  <a:moveTo>
                    <a:pt x="0" y="0"/>
                  </a:moveTo>
                  <a:cubicBezTo>
                    <a:pt x="181" y="542"/>
                    <a:pt x="542" y="902"/>
                    <a:pt x="723" y="1444"/>
                  </a:cubicBezTo>
                  <a:cubicBezTo>
                    <a:pt x="542" y="902"/>
                    <a:pt x="361" y="361"/>
                    <a:pt x="0" y="0"/>
                  </a:cubicBezTo>
                  <a:close/>
                </a:path>
              </a:pathLst>
            </a:custGeom>
            <a:solidFill>
              <a:srgbClr val="FFFFFF"/>
            </a:solidFill>
            <a:ln w="1804" cap="flat">
              <a:noFill/>
              <a:prstDash val="solid"/>
              <a:miter/>
            </a:ln>
          </p:spPr>
          <p:txBody>
            <a:bodyPr rtlCol="0" anchor="ctr"/>
            <a:lstStyle/>
            <a:p>
              <a:endParaRPr lang="en-US"/>
            </a:p>
          </p:txBody>
        </p:sp>
        <p:sp>
          <p:nvSpPr>
            <p:cNvPr id="265" name="Freeform 985">
              <a:extLst>
                <a:ext uri="{FF2B5EF4-FFF2-40B4-BE49-F238E27FC236}">
                  <a16:creationId xmlns:a16="http://schemas.microsoft.com/office/drawing/2014/main" id="{B267753B-5E01-D02F-AB52-1186157FEDA6}"/>
                </a:ext>
              </a:extLst>
            </p:cNvPr>
            <p:cNvSpPr/>
            <p:nvPr/>
          </p:nvSpPr>
          <p:spPr>
            <a:xfrm>
              <a:off x="9385673" y="1886491"/>
              <a:ext cx="541" cy="1082"/>
            </a:xfrm>
            <a:custGeom>
              <a:avLst/>
              <a:gdLst>
                <a:gd name="connsiteX0" fmla="*/ 0 w 541"/>
                <a:gd name="connsiteY0" fmla="*/ 0 h 1082"/>
                <a:gd name="connsiteX1" fmla="*/ 542 w 541"/>
                <a:gd name="connsiteY1" fmla="*/ 1083 h 1082"/>
                <a:gd name="connsiteX2" fmla="*/ 0 w 541"/>
                <a:gd name="connsiteY2" fmla="*/ 0 h 1082"/>
              </a:gdLst>
              <a:ahLst/>
              <a:cxnLst>
                <a:cxn ang="0">
                  <a:pos x="connsiteX0" y="connsiteY0"/>
                </a:cxn>
                <a:cxn ang="0">
                  <a:pos x="connsiteX1" y="connsiteY1"/>
                </a:cxn>
                <a:cxn ang="0">
                  <a:pos x="connsiteX2" y="connsiteY2"/>
                </a:cxn>
              </a:cxnLst>
              <a:rect l="l" t="t" r="r" b="b"/>
              <a:pathLst>
                <a:path w="541" h="1082">
                  <a:moveTo>
                    <a:pt x="0" y="0"/>
                  </a:moveTo>
                  <a:cubicBezTo>
                    <a:pt x="181" y="361"/>
                    <a:pt x="361" y="722"/>
                    <a:pt x="542" y="1083"/>
                  </a:cubicBezTo>
                  <a:cubicBezTo>
                    <a:pt x="361" y="722"/>
                    <a:pt x="181" y="361"/>
                    <a:pt x="0" y="0"/>
                  </a:cubicBezTo>
                  <a:close/>
                </a:path>
              </a:pathLst>
            </a:custGeom>
            <a:solidFill>
              <a:srgbClr val="FFFFFF"/>
            </a:solidFill>
            <a:ln w="1804" cap="flat">
              <a:noFill/>
              <a:prstDash val="solid"/>
              <a:miter/>
            </a:ln>
          </p:spPr>
          <p:txBody>
            <a:bodyPr rtlCol="0" anchor="ctr"/>
            <a:lstStyle/>
            <a:p>
              <a:endParaRPr lang="en-US"/>
            </a:p>
          </p:txBody>
        </p:sp>
        <p:sp>
          <p:nvSpPr>
            <p:cNvPr id="266" name="Freeform 986">
              <a:extLst>
                <a:ext uri="{FF2B5EF4-FFF2-40B4-BE49-F238E27FC236}">
                  <a16:creationId xmlns:a16="http://schemas.microsoft.com/office/drawing/2014/main" id="{1A557175-FBBE-BC52-FA15-9E8B28171AB4}"/>
                </a:ext>
              </a:extLst>
            </p:cNvPr>
            <p:cNvSpPr/>
            <p:nvPr/>
          </p:nvSpPr>
          <p:spPr>
            <a:xfrm>
              <a:off x="8863021" y="2205027"/>
              <a:ext cx="180" cy="902"/>
            </a:xfrm>
            <a:custGeom>
              <a:avLst/>
              <a:gdLst>
                <a:gd name="connsiteX0" fmla="*/ 0 w 180"/>
                <a:gd name="connsiteY0" fmla="*/ 902 h 902"/>
                <a:gd name="connsiteX1" fmla="*/ 181 w 180"/>
                <a:gd name="connsiteY1" fmla="*/ 0 h 902"/>
                <a:gd name="connsiteX2" fmla="*/ 0 w 180"/>
                <a:gd name="connsiteY2" fmla="*/ 902 h 902"/>
              </a:gdLst>
              <a:ahLst/>
              <a:cxnLst>
                <a:cxn ang="0">
                  <a:pos x="connsiteX0" y="connsiteY0"/>
                </a:cxn>
                <a:cxn ang="0">
                  <a:pos x="connsiteX1" y="connsiteY1"/>
                </a:cxn>
                <a:cxn ang="0">
                  <a:pos x="connsiteX2" y="connsiteY2"/>
                </a:cxn>
              </a:cxnLst>
              <a:rect l="l" t="t" r="r" b="b"/>
              <a:pathLst>
                <a:path w="180" h="902">
                  <a:moveTo>
                    <a:pt x="0" y="902"/>
                  </a:moveTo>
                  <a:cubicBezTo>
                    <a:pt x="0" y="541"/>
                    <a:pt x="0" y="361"/>
                    <a:pt x="181" y="0"/>
                  </a:cubicBezTo>
                  <a:cubicBezTo>
                    <a:pt x="0" y="361"/>
                    <a:pt x="0" y="722"/>
                    <a:pt x="0" y="902"/>
                  </a:cubicBezTo>
                  <a:close/>
                </a:path>
              </a:pathLst>
            </a:custGeom>
            <a:solidFill>
              <a:srgbClr val="FFFFFF"/>
            </a:solidFill>
            <a:ln w="1804" cap="flat">
              <a:noFill/>
              <a:prstDash val="solid"/>
              <a:miter/>
            </a:ln>
          </p:spPr>
          <p:txBody>
            <a:bodyPr rtlCol="0" anchor="ctr"/>
            <a:lstStyle/>
            <a:p>
              <a:endParaRPr lang="en-US"/>
            </a:p>
          </p:txBody>
        </p:sp>
        <p:sp>
          <p:nvSpPr>
            <p:cNvPr id="267" name="Freeform 987">
              <a:extLst>
                <a:ext uri="{FF2B5EF4-FFF2-40B4-BE49-F238E27FC236}">
                  <a16:creationId xmlns:a16="http://schemas.microsoft.com/office/drawing/2014/main" id="{B028F459-8883-DBBF-EE05-169BD6E4723E}"/>
                </a:ext>
              </a:extLst>
            </p:cNvPr>
            <p:cNvSpPr/>
            <p:nvPr/>
          </p:nvSpPr>
          <p:spPr>
            <a:xfrm>
              <a:off x="8863744" y="2199071"/>
              <a:ext cx="1804" cy="541"/>
            </a:xfrm>
            <a:custGeom>
              <a:avLst/>
              <a:gdLst>
                <a:gd name="connsiteX0" fmla="*/ 0 w 1804"/>
                <a:gd name="connsiteY0" fmla="*/ 542 h 541"/>
                <a:gd name="connsiteX1" fmla="*/ 0 w 1804"/>
                <a:gd name="connsiteY1" fmla="*/ 0 h 541"/>
                <a:gd name="connsiteX2" fmla="*/ 0 w 1804"/>
                <a:gd name="connsiteY2" fmla="*/ 542 h 541"/>
              </a:gdLst>
              <a:ahLst/>
              <a:cxnLst>
                <a:cxn ang="0">
                  <a:pos x="connsiteX0" y="connsiteY0"/>
                </a:cxn>
                <a:cxn ang="0">
                  <a:pos x="connsiteX1" y="connsiteY1"/>
                </a:cxn>
                <a:cxn ang="0">
                  <a:pos x="connsiteX2" y="connsiteY2"/>
                </a:cxn>
              </a:cxnLst>
              <a:rect l="l" t="t" r="r" b="b"/>
              <a:pathLst>
                <a:path w="1804" h="541">
                  <a:moveTo>
                    <a:pt x="0" y="542"/>
                  </a:moveTo>
                  <a:cubicBezTo>
                    <a:pt x="0" y="361"/>
                    <a:pt x="0" y="180"/>
                    <a:pt x="0" y="0"/>
                  </a:cubicBezTo>
                  <a:cubicBezTo>
                    <a:pt x="0" y="180"/>
                    <a:pt x="0" y="361"/>
                    <a:pt x="0" y="542"/>
                  </a:cubicBezTo>
                  <a:close/>
                </a:path>
              </a:pathLst>
            </a:custGeom>
            <a:solidFill>
              <a:srgbClr val="FFFFFF"/>
            </a:solidFill>
            <a:ln w="1804" cap="flat">
              <a:noFill/>
              <a:prstDash val="solid"/>
              <a:miter/>
            </a:ln>
          </p:spPr>
          <p:txBody>
            <a:bodyPr rtlCol="0" anchor="ctr"/>
            <a:lstStyle/>
            <a:p>
              <a:endParaRPr lang="en-US"/>
            </a:p>
          </p:txBody>
        </p:sp>
        <p:sp>
          <p:nvSpPr>
            <p:cNvPr id="268" name="Freeform 988">
              <a:extLst>
                <a:ext uri="{FF2B5EF4-FFF2-40B4-BE49-F238E27FC236}">
                  <a16:creationId xmlns:a16="http://schemas.microsoft.com/office/drawing/2014/main" id="{25C86A6D-5490-8998-C5AF-C9F182AB8B6F}"/>
                </a:ext>
              </a:extLst>
            </p:cNvPr>
            <p:cNvSpPr/>
            <p:nvPr/>
          </p:nvSpPr>
          <p:spPr>
            <a:xfrm>
              <a:off x="8863744" y="2180844"/>
              <a:ext cx="1804" cy="541"/>
            </a:xfrm>
            <a:custGeom>
              <a:avLst/>
              <a:gdLst>
                <a:gd name="connsiteX0" fmla="*/ 0 w 1804"/>
                <a:gd name="connsiteY0" fmla="*/ 541 h 541"/>
                <a:gd name="connsiteX1" fmla="*/ 0 w 1804"/>
                <a:gd name="connsiteY1" fmla="*/ 0 h 541"/>
                <a:gd name="connsiteX2" fmla="*/ 0 w 1804"/>
                <a:gd name="connsiteY2" fmla="*/ 541 h 541"/>
              </a:gdLst>
              <a:ahLst/>
              <a:cxnLst>
                <a:cxn ang="0">
                  <a:pos x="connsiteX0" y="connsiteY0"/>
                </a:cxn>
                <a:cxn ang="0">
                  <a:pos x="connsiteX1" y="connsiteY1"/>
                </a:cxn>
                <a:cxn ang="0">
                  <a:pos x="connsiteX2" y="connsiteY2"/>
                </a:cxn>
              </a:cxnLst>
              <a:rect l="l" t="t" r="r" b="b"/>
              <a:pathLst>
                <a:path w="1804" h="541">
                  <a:moveTo>
                    <a:pt x="0" y="541"/>
                  </a:moveTo>
                  <a:cubicBezTo>
                    <a:pt x="0" y="361"/>
                    <a:pt x="0" y="180"/>
                    <a:pt x="0" y="0"/>
                  </a:cubicBezTo>
                  <a:cubicBezTo>
                    <a:pt x="0" y="180"/>
                    <a:pt x="0" y="361"/>
                    <a:pt x="0" y="541"/>
                  </a:cubicBezTo>
                  <a:close/>
                </a:path>
              </a:pathLst>
            </a:custGeom>
            <a:solidFill>
              <a:srgbClr val="FFFFFF"/>
            </a:solidFill>
            <a:ln w="1804" cap="flat">
              <a:noFill/>
              <a:prstDash val="solid"/>
              <a:miter/>
            </a:ln>
          </p:spPr>
          <p:txBody>
            <a:bodyPr rtlCol="0" anchor="ctr"/>
            <a:lstStyle/>
            <a:p>
              <a:endParaRPr lang="en-US"/>
            </a:p>
          </p:txBody>
        </p:sp>
        <p:sp>
          <p:nvSpPr>
            <p:cNvPr id="269" name="Freeform 989">
              <a:extLst>
                <a:ext uri="{FF2B5EF4-FFF2-40B4-BE49-F238E27FC236}">
                  <a16:creationId xmlns:a16="http://schemas.microsoft.com/office/drawing/2014/main" id="{FC927FC8-8B33-E44D-051F-3B1E9462B95D}"/>
                </a:ext>
              </a:extLst>
            </p:cNvPr>
            <p:cNvSpPr/>
            <p:nvPr/>
          </p:nvSpPr>
          <p:spPr>
            <a:xfrm>
              <a:off x="8862119" y="2169474"/>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270" name="Freeform 990">
              <a:extLst>
                <a:ext uri="{FF2B5EF4-FFF2-40B4-BE49-F238E27FC236}">
                  <a16:creationId xmlns:a16="http://schemas.microsoft.com/office/drawing/2014/main" id="{256016F8-A560-ACAC-E0AF-87F67007ADB0}"/>
                </a:ext>
              </a:extLst>
            </p:cNvPr>
            <p:cNvSpPr/>
            <p:nvPr/>
          </p:nvSpPr>
          <p:spPr>
            <a:xfrm>
              <a:off x="8860856" y="2163337"/>
              <a:ext cx="1804" cy="361"/>
            </a:xfrm>
            <a:custGeom>
              <a:avLst/>
              <a:gdLst>
                <a:gd name="connsiteX0" fmla="*/ 0 w 1804"/>
                <a:gd name="connsiteY0" fmla="*/ 361 h 361"/>
                <a:gd name="connsiteX1" fmla="*/ 0 w 1804"/>
                <a:gd name="connsiteY1" fmla="*/ 0 h 361"/>
                <a:gd name="connsiteX2" fmla="*/ 0 w 1804"/>
                <a:gd name="connsiteY2" fmla="*/ 361 h 361"/>
              </a:gdLst>
              <a:ahLst/>
              <a:cxnLst>
                <a:cxn ang="0">
                  <a:pos x="connsiteX0" y="connsiteY0"/>
                </a:cxn>
                <a:cxn ang="0">
                  <a:pos x="connsiteX1" y="connsiteY1"/>
                </a:cxn>
                <a:cxn ang="0">
                  <a:pos x="connsiteX2" y="connsiteY2"/>
                </a:cxn>
              </a:cxnLst>
              <a:rect l="l" t="t" r="r" b="b"/>
              <a:pathLst>
                <a:path w="1804" h="361">
                  <a:moveTo>
                    <a:pt x="0" y="361"/>
                  </a:moveTo>
                  <a:cubicBezTo>
                    <a:pt x="0" y="181"/>
                    <a:pt x="0" y="181"/>
                    <a:pt x="0" y="0"/>
                  </a:cubicBezTo>
                  <a:cubicBezTo>
                    <a:pt x="0" y="181"/>
                    <a:pt x="0" y="361"/>
                    <a:pt x="0" y="361"/>
                  </a:cubicBezTo>
                  <a:close/>
                </a:path>
              </a:pathLst>
            </a:custGeom>
            <a:solidFill>
              <a:srgbClr val="FFFFFF"/>
            </a:solidFill>
            <a:ln w="1804" cap="flat">
              <a:noFill/>
              <a:prstDash val="solid"/>
              <a:miter/>
            </a:ln>
          </p:spPr>
          <p:txBody>
            <a:bodyPr rtlCol="0" anchor="ctr"/>
            <a:lstStyle/>
            <a:p>
              <a:endParaRPr lang="en-US"/>
            </a:p>
          </p:txBody>
        </p:sp>
        <p:sp>
          <p:nvSpPr>
            <p:cNvPr id="271" name="Freeform 991">
              <a:extLst>
                <a:ext uri="{FF2B5EF4-FFF2-40B4-BE49-F238E27FC236}">
                  <a16:creationId xmlns:a16="http://schemas.microsoft.com/office/drawing/2014/main" id="{2282CE49-2A16-B740-B632-1C8F24C5485F}"/>
                </a:ext>
              </a:extLst>
            </p:cNvPr>
            <p:cNvSpPr/>
            <p:nvPr/>
          </p:nvSpPr>
          <p:spPr>
            <a:xfrm>
              <a:off x="8864104" y="2186980"/>
              <a:ext cx="1804" cy="541"/>
            </a:xfrm>
            <a:custGeom>
              <a:avLst/>
              <a:gdLst>
                <a:gd name="connsiteX0" fmla="*/ 0 w 1804"/>
                <a:gd name="connsiteY0" fmla="*/ 0 h 541"/>
                <a:gd name="connsiteX1" fmla="*/ 0 w 1804"/>
                <a:gd name="connsiteY1" fmla="*/ 541 h 541"/>
                <a:gd name="connsiteX2" fmla="*/ 0 w 1804"/>
                <a:gd name="connsiteY2" fmla="*/ 0 h 541"/>
              </a:gdLst>
              <a:ahLst/>
              <a:cxnLst>
                <a:cxn ang="0">
                  <a:pos x="connsiteX0" y="connsiteY0"/>
                </a:cxn>
                <a:cxn ang="0">
                  <a:pos x="connsiteX1" y="connsiteY1"/>
                </a:cxn>
                <a:cxn ang="0">
                  <a:pos x="connsiteX2" y="connsiteY2"/>
                </a:cxn>
              </a:cxnLst>
              <a:rect l="l" t="t" r="r" b="b"/>
              <a:pathLst>
                <a:path w="1804" h="541">
                  <a:moveTo>
                    <a:pt x="0" y="0"/>
                  </a:moveTo>
                  <a:cubicBezTo>
                    <a:pt x="0" y="180"/>
                    <a:pt x="0" y="361"/>
                    <a:pt x="0" y="541"/>
                  </a:cubicBezTo>
                  <a:cubicBezTo>
                    <a:pt x="0" y="361"/>
                    <a:pt x="0" y="180"/>
                    <a:pt x="0" y="0"/>
                  </a:cubicBezTo>
                  <a:close/>
                </a:path>
              </a:pathLst>
            </a:custGeom>
            <a:solidFill>
              <a:srgbClr val="FFFFFF"/>
            </a:solidFill>
            <a:ln w="1804" cap="flat">
              <a:noFill/>
              <a:prstDash val="solid"/>
              <a:miter/>
            </a:ln>
          </p:spPr>
          <p:txBody>
            <a:bodyPr rtlCol="0" anchor="ctr"/>
            <a:lstStyle/>
            <a:p>
              <a:endParaRPr lang="en-US"/>
            </a:p>
          </p:txBody>
        </p:sp>
        <p:sp>
          <p:nvSpPr>
            <p:cNvPr id="272" name="Freeform 992">
              <a:extLst>
                <a:ext uri="{FF2B5EF4-FFF2-40B4-BE49-F238E27FC236}">
                  <a16:creationId xmlns:a16="http://schemas.microsoft.com/office/drawing/2014/main" id="{34ECE7A0-3710-FB6A-9ABB-03CD71BB486A}"/>
                </a:ext>
              </a:extLst>
            </p:cNvPr>
            <p:cNvSpPr/>
            <p:nvPr/>
          </p:nvSpPr>
          <p:spPr>
            <a:xfrm>
              <a:off x="8861939" y="2211705"/>
              <a:ext cx="180" cy="541"/>
            </a:xfrm>
            <a:custGeom>
              <a:avLst/>
              <a:gdLst>
                <a:gd name="connsiteX0" fmla="*/ 0 w 180"/>
                <a:gd name="connsiteY0" fmla="*/ 542 h 541"/>
                <a:gd name="connsiteX1" fmla="*/ 180 w 180"/>
                <a:gd name="connsiteY1" fmla="*/ 0 h 541"/>
                <a:gd name="connsiteX2" fmla="*/ 0 w 180"/>
                <a:gd name="connsiteY2" fmla="*/ 542 h 541"/>
              </a:gdLst>
              <a:ahLst/>
              <a:cxnLst>
                <a:cxn ang="0">
                  <a:pos x="connsiteX0" y="connsiteY0"/>
                </a:cxn>
                <a:cxn ang="0">
                  <a:pos x="connsiteX1" y="connsiteY1"/>
                </a:cxn>
                <a:cxn ang="0">
                  <a:pos x="connsiteX2" y="connsiteY2"/>
                </a:cxn>
              </a:cxnLst>
              <a:rect l="l" t="t" r="r" b="b"/>
              <a:pathLst>
                <a:path w="180" h="541">
                  <a:moveTo>
                    <a:pt x="0" y="542"/>
                  </a:moveTo>
                  <a:cubicBezTo>
                    <a:pt x="0" y="361"/>
                    <a:pt x="0" y="180"/>
                    <a:pt x="180" y="0"/>
                  </a:cubicBezTo>
                  <a:cubicBezTo>
                    <a:pt x="180" y="180"/>
                    <a:pt x="0" y="361"/>
                    <a:pt x="0" y="542"/>
                  </a:cubicBezTo>
                  <a:close/>
                </a:path>
              </a:pathLst>
            </a:custGeom>
            <a:solidFill>
              <a:srgbClr val="FFFFFF"/>
            </a:solidFill>
            <a:ln w="1804" cap="flat">
              <a:noFill/>
              <a:prstDash val="solid"/>
              <a:miter/>
            </a:ln>
          </p:spPr>
          <p:txBody>
            <a:bodyPr rtlCol="0" anchor="ctr"/>
            <a:lstStyle/>
            <a:p>
              <a:endParaRPr lang="en-US"/>
            </a:p>
          </p:txBody>
        </p:sp>
        <p:sp>
          <p:nvSpPr>
            <p:cNvPr id="273" name="Freeform 993">
              <a:extLst>
                <a:ext uri="{FF2B5EF4-FFF2-40B4-BE49-F238E27FC236}">
                  <a16:creationId xmlns:a16="http://schemas.microsoft.com/office/drawing/2014/main" id="{0A3F8893-0308-DA6E-65D9-434A1598F2F3}"/>
                </a:ext>
              </a:extLst>
            </p:cNvPr>
            <p:cNvSpPr/>
            <p:nvPr/>
          </p:nvSpPr>
          <p:spPr>
            <a:xfrm>
              <a:off x="8858870" y="2223977"/>
              <a:ext cx="361" cy="1082"/>
            </a:xfrm>
            <a:custGeom>
              <a:avLst/>
              <a:gdLst>
                <a:gd name="connsiteX0" fmla="*/ 0 w 361"/>
                <a:gd name="connsiteY0" fmla="*/ 1083 h 1082"/>
                <a:gd name="connsiteX1" fmla="*/ 361 w 361"/>
                <a:gd name="connsiteY1" fmla="*/ 0 h 1082"/>
                <a:gd name="connsiteX2" fmla="*/ 0 w 361"/>
                <a:gd name="connsiteY2" fmla="*/ 1083 h 1082"/>
              </a:gdLst>
              <a:ahLst/>
              <a:cxnLst>
                <a:cxn ang="0">
                  <a:pos x="connsiteX0" y="connsiteY0"/>
                </a:cxn>
                <a:cxn ang="0">
                  <a:pos x="connsiteX1" y="connsiteY1"/>
                </a:cxn>
                <a:cxn ang="0">
                  <a:pos x="connsiteX2" y="connsiteY2"/>
                </a:cxn>
              </a:cxnLst>
              <a:rect l="l" t="t" r="r" b="b"/>
              <a:pathLst>
                <a:path w="361" h="1082">
                  <a:moveTo>
                    <a:pt x="0" y="1083"/>
                  </a:moveTo>
                  <a:cubicBezTo>
                    <a:pt x="181" y="722"/>
                    <a:pt x="181" y="361"/>
                    <a:pt x="361" y="0"/>
                  </a:cubicBezTo>
                  <a:cubicBezTo>
                    <a:pt x="181" y="361"/>
                    <a:pt x="181" y="722"/>
                    <a:pt x="0" y="1083"/>
                  </a:cubicBezTo>
                  <a:close/>
                </a:path>
              </a:pathLst>
            </a:custGeom>
            <a:solidFill>
              <a:srgbClr val="FFFFFF"/>
            </a:solidFill>
            <a:ln w="1804" cap="flat">
              <a:noFill/>
              <a:prstDash val="solid"/>
              <a:miter/>
            </a:ln>
          </p:spPr>
          <p:txBody>
            <a:bodyPr rtlCol="0" anchor="ctr"/>
            <a:lstStyle/>
            <a:p>
              <a:endParaRPr lang="en-US"/>
            </a:p>
          </p:txBody>
        </p:sp>
        <p:sp>
          <p:nvSpPr>
            <p:cNvPr id="274" name="Freeform 994">
              <a:extLst>
                <a:ext uri="{FF2B5EF4-FFF2-40B4-BE49-F238E27FC236}">
                  <a16:creationId xmlns:a16="http://schemas.microsoft.com/office/drawing/2014/main" id="{DB61BBC7-D4DF-2F83-C37A-872B58CD846E}"/>
                </a:ext>
              </a:extLst>
            </p:cNvPr>
            <p:cNvSpPr/>
            <p:nvPr/>
          </p:nvSpPr>
          <p:spPr>
            <a:xfrm>
              <a:off x="8856885" y="2230835"/>
              <a:ext cx="360" cy="902"/>
            </a:xfrm>
            <a:custGeom>
              <a:avLst/>
              <a:gdLst>
                <a:gd name="connsiteX0" fmla="*/ 0 w 360"/>
                <a:gd name="connsiteY0" fmla="*/ 902 h 902"/>
                <a:gd name="connsiteX1" fmla="*/ 361 w 360"/>
                <a:gd name="connsiteY1" fmla="*/ 0 h 902"/>
                <a:gd name="connsiteX2" fmla="*/ 0 w 360"/>
                <a:gd name="connsiteY2" fmla="*/ 902 h 902"/>
              </a:gdLst>
              <a:ahLst/>
              <a:cxnLst>
                <a:cxn ang="0">
                  <a:pos x="connsiteX0" y="connsiteY0"/>
                </a:cxn>
                <a:cxn ang="0">
                  <a:pos x="connsiteX1" y="connsiteY1"/>
                </a:cxn>
                <a:cxn ang="0">
                  <a:pos x="connsiteX2" y="connsiteY2"/>
                </a:cxn>
              </a:cxnLst>
              <a:rect l="l" t="t" r="r" b="b"/>
              <a:pathLst>
                <a:path w="360" h="902">
                  <a:moveTo>
                    <a:pt x="0" y="902"/>
                  </a:moveTo>
                  <a:cubicBezTo>
                    <a:pt x="180" y="542"/>
                    <a:pt x="180" y="180"/>
                    <a:pt x="361" y="0"/>
                  </a:cubicBezTo>
                  <a:cubicBezTo>
                    <a:pt x="180" y="361"/>
                    <a:pt x="0" y="542"/>
                    <a:pt x="0" y="902"/>
                  </a:cubicBezTo>
                  <a:close/>
                </a:path>
              </a:pathLst>
            </a:custGeom>
            <a:solidFill>
              <a:srgbClr val="FFFFFF"/>
            </a:solidFill>
            <a:ln w="1804" cap="flat">
              <a:noFill/>
              <a:prstDash val="solid"/>
              <a:miter/>
            </a:ln>
          </p:spPr>
          <p:txBody>
            <a:bodyPr rtlCol="0" anchor="ctr"/>
            <a:lstStyle/>
            <a:p>
              <a:endParaRPr lang="en-US"/>
            </a:p>
          </p:txBody>
        </p:sp>
        <p:sp>
          <p:nvSpPr>
            <p:cNvPr id="275" name="Freeform 995">
              <a:extLst>
                <a:ext uri="{FF2B5EF4-FFF2-40B4-BE49-F238E27FC236}">
                  <a16:creationId xmlns:a16="http://schemas.microsoft.com/office/drawing/2014/main" id="{AC2A70A9-7926-38BA-7940-083DCE00576A}"/>
                </a:ext>
              </a:extLst>
            </p:cNvPr>
            <p:cNvSpPr/>
            <p:nvPr/>
          </p:nvSpPr>
          <p:spPr>
            <a:xfrm>
              <a:off x="8860675" y="2218021"/>
              <a:ext cx="180" cy="360"/>
            </a:xfrm>
            <a:custGeom>
              <a:avLst/>
              <a:gdLst>
                <a:gd name="connsiteX0" fmla="*/ 0 w 180"/>
                <a:gd name="connsiteY0" fmla="*/ 361 h 360"/>
                <a:gd name="connsiteX1" fmla="*/ 181 w 180"/>
                <a:gd name="connsiteY1" fmla="*/ 0 h 360"/>
                <a:gd name="connsiteX2" fmla="*/ 0 w 180"/>
                <a:gd name="connsiteY2" fmla="*/ 361 h 360"/>
              </a:gdLst>
              <a:ahLst/>
              <a:cxnLst>
                <a:cxn ang="0">
                  <a:pos x="connsiteX0" y="connsiteY0"/>
                </a:cxn>
                <a:cxn ang="0">
                  <a:pos x="connsiteX1" y="connsiteY1"/>
                </a:cxn>
                <a:cxn ang="0">
                  <a:pos x="connsiteX2" y="connsiteY2"/>
                </a:cxn>
              </a:cxnLst>
              <a:rect l="l" t="t" r="r" b="b"/>
              <a:pathLst>
                <a:path w="180" h="360">
                  <a:moveTo>
                    <a:pt x="0" y="361"/>
                  </a:moveTo>
                  <a:cubicBezTo>
                    <a:pt x="0" y="180"/>
                    <a:pt x="0" y="0"/>
                    <a:pt x="181" y="0"/>
                  </a:cubicBezTo>
                  <a:cubicBezTo>
                    <a:pt x="0" y="0"/>
                    <a:pt x="0" y="180"/>
                    <a:pt x="0" y="361"/>
                  </a:cubicBezTo>
                  <a:close/>
                </a:path>
              </a:pathLst>
            </a:custGeom>
            <a:solidFill>
              <a:srgbClr val="FFFFFF"/>
            </a:solidFill>
            <a:ln w="1804" cap="flat">
              <a:noFill/>
              <a:prstDash val="solid"/>
              <a:miter/>
            </a:ln>
          </p:spPr>
          <p:txBody>
            <a:bodyPr rtlCol="0" anchor="ctr"/>
            <a:lstStyle/>
            <a:p>
              <a:endParaRPr lang="en-US"/>
            </a:p>
          </p:txBody>
        </p:sp>
        <p:sp>
          <p:nvSpPr>
            <p:cNvPr id="276" name="Freeform 996">
              <a:extLst>
                <a:ext uri="{FF2B5EF4-FFF2-40B4-BE49-F238E27FC236}">
                  <a16:creationId xmlns:a16="http://schemas.microsoft.com/office/drawing/2014/main" id="{28F09495-913A-E161-0C5E-4AE461F899BB}"/>
                </a:ext>
              </a:extLst>
            </p:cNvPr>
            <p:cNvSpPr/>
            <p:nvPr/>
          </p:nvSpPr>
          <p:spPr>
            <a:xfrm>
              <a:off x="9063528" y="1873497"/>
              <a:ext cx="11189" cy="14979"/>
            </a:xfrm>
            <a:custGeom>
              <a:avLst/>
              <a:gdLst>
                <a:gd name="connsiteX0" fmla="*/ 0 w 11189"/>
                <a:gd name="connsiteY0" fmla="*/ 0 h 14979"/>
                <a:gd name="connsiteX1" fmla="*/ 11189 w 11189"/>
                <a:gd name="connsiteY1" fmla="*/ 14979 h 14979"/>
                <a:gd name="connsiteX2" fmla="*/ 0 w 11189"/>
                <a:gd name="connsiteY2" fmla="*/ 0 h 14979"/>
              </a:gdLst>
              <a:ahLst/>
              <a:cxnLst>
                <a:cxn ang="0">
                  <a:pos x="connsiteX0" y="connsiteY0"/>
                </a:cxn>
                <a:cxn ang="0">
                  <a:pos x="connsiteX1" y="connsiteY1"/>
                </a:cxn>
                <a:cxn ang="0">
                  <a:pos x="connsiteX2" y="connsiteY2"/>
                </a:cxn>
              </a:cxnLst>
              <a:rect l="l" t="t" r="r" b="b"/>
              <a:pathLst>
                <a:path w="11189" h="14979">
                  <a:moveTo>
                    <a:pt x="0" y="0"/>
                  </a:moveTo>
                  <a:cubicBezTo>
                    <a:pt x="4151" y="4692"/>
                    <a:pt x="7760" y="9746"/>
                    <a:pt x="11189" y="14979"/>
                  </a:cubicBezTo>
                  <a:cubicBezTo>
                    <a:pt x="7760" y="9565"/>
                    <a:pt x="4151" y="4692"/>
                    <a:pt x="0" y="0"/>
                  </a:cubicBezTo>
                  <a:close/>
                </a:path>
              </a:pathLst>
            </a:custGeom>
            <a:solidFill>
              <a:srgbClr val="FFFFFF"/>
            </a:solidFill>
            <a:ln w="1804" cap="flat">
              <a:noFill/>
              <a:prstDash val="solid"/>
              <a:miter/>
            </a:ln>
          </p:spPr>
          <p:txBody>
            <a:bodyPr rtlCol="0" anchor="ctr"/>
            <a:lstStyle/>
            <a:p>
              <a:endParaRPr lang="en-US"/>
            </a:p>
          </p:txBody>
        </p:sp>
        <p:sp>
          <p:nvSpPr>
            <p:cNvPr id="277" name="Freeform 997">
              <a:extLst>
                <a:ext uri="{FF2B5EF4-FFF2-40B4-BE49-F238E27FC236}">
                  <a16:creationId xmlns:a16="http://schemas.microsoft.com/office/drawing/2014/main" id="{7A729445-9662-ACF1-B9A6-EC8F359568C9}"/>
                </a:ext>
              </a:extLst>
            </p:cNvPr>
            <p:cNvSpPr/>
            <p:nvPr/>
          </p:nvSpPr>
          <p:spPr>
            <a:xfrm>
              <a:off x="8854945" y="2146293"/>
              <a:ext cx="135" cy="80"/>
            </a:xfrm>
            <a:custGeom>
              <a:avLst/>
              <a:gdLst>
                <a:gd name="connsiteX0" fmla="*/ 135 w 135"/>
                <a:gd name="connsiteY0" fmla="*/ 80 h 80"/>
                <a:gd name="connsiteX1" fmla="*/ 135 w 135"/>
                <a:gd name="connsiteY1" fmla="*/ 80 h 80"/>
                <a:gd name="connsiteX2" fmla="*/ 135 w 135"/>
                <a:gd name="connsiteY2" fmla="*/ 80 h 80"/>
              </a:gdLst>
              <a:ahLst/>
              <a:cxnLst>
                <a:cxn ang="0">
                  <a:pos x="connsiteX0" y="connsiteY0"/>
                </a:cxn>
                <a:cxn ang="0">
                  <a:pos x="connsiteX1" y="connsiteY1"/>
                </a:cxn>
                <a:cxn ang="0">
                  <a:pos x="connsiteX2" y="connsiteY2"/>
                </a:cxn>
              </a:cxnLst>
              <a:rect l="l" t="t" r="r" b="b"/>
              <a:pathLst>
                <a:path w="135" h="80">
                  <a:moveTo>
                    <a:pt x="135" y="80"/>
                  </a:moveTo>
                  <a:cubicBezTo>
                    <a:pt x="-45" y="80"/>
                    <a:pt x="-45" y="-100"/>
                    <a:pt x="135" y="80"/>
                  </a:cubicBezTo>
                  <a:cubicBezTo>
                    <a:pt x="-45" y="-100"/>
                    <a:pt x="-45" y="80"/>
                    <a:pt x="135" y="80"/>
                  </a:cubicBezTo>
                  <a:close/>
                </a:path>
              </a:pathLst>
            </a:custGeom>
            <a:solidFill>
              <a:srgbClr val="FFFFFF"/>
            </a:solidFill>
            <a:ln w="1804" cap="flat">
              <a:noFill/>
              <a:prstDash val="solid"/>
              <a:miter/>
            </a:ln>
          </p:spPr>
          <p:txBody>
            <a:bodyPr rtlCol="0" anchor="ctr"/>
            <a:lstStyle/>
            <a:p>
              <a:endParaRPr lang="en-US"/>
            </a:p>
          </p:txBody>
        </p:sp>
        <p:sp>
          <p:nvSpPr>
            <p:cNvPr id="278" name="Freeform 998">
              <a:extLst>
                <a:ext uri="{FF2B5EF4-FFF2-40B4-BE49-F238E27FC236}">
                  <a16:creationId xmlns:a16="http://schemas.microsoft.com/office/drawing/2014/main" id="{86845605-676C-3308-E86D-48E27EFD60E3}"/>
                </a:ext>
              </a:extLst>
            </p:cNvPr>
            <p:cNvSpPr/>
            <p:nvPr/>
          </p:nvSpPr>
          <p:spPr>
            <a:xfrm>
              <a:off x="9090238" y="1917713"/>
              <a:ext cx="2345" cy="5414"/>
            </a:xfrm>
            <a:custGeom>
              <a:avLst/>
              <a:gdLst>
                <a:gd name="connsiteX0" fmla="*/ 0 w 2345"/>
                <a:gd name="connsiteY0" fmla="*/ 0 h 5414"/>
                <a:gd name="connsiteX1" fmla="*/ 2346 w 2345"/>
                <a:gd name="connsiteY1" fmla="*/ 5414 h 5414"/>
                <a:gd name="connsiteX2" fmla="*/ 0 w 2345"/>
                <a:gd name="connsiteY2" fmla="*/ 0 h 5414"/>
              </a:gdLst>
              <a:ahLst/>
              <a:cxnLst>
                <a:cxn ang="0">
                  <a:pos x="connsiteX0" y="connsiteY0"/>
                </a:cxn>
                <a:cxn ang="0">
                  <a:pos x="connsiteX1" y="connsiteY1"/>
                </a:cxn>
                <a:cxn ang="0">
                  <a:pos x="connsiteX2" y="connsiteY2"/>
                </a:cxn>
              </a:cxnLst>
              <a:rect l="l" t="t" r="r" b="b"/>
              <a:pathLst>
                <a:path w="2345" h="5414">
                  <a:moveTo>
                    <a:pt x="0" y="0"/>
                  </a:moveTo>
                  <a:cubicBezTo>
                    <a:pt x="722" y="1805"/>
                    <a:pt x="1443" y="3609"/>
                    <a:pt x="2346" y="5414"/>
                  </a:cubicBezTo>
                  <a:cubicBezTo>
                    <a:pt x="1443" y="3609"/>
                    <a:pt x="722" y="1805"/>
                    <a:pt x="0" y="0"/>
                  </a:cubicBezTo>
                  <a:close/>
                </a:path>
              </a:pathLst>
            </a:custGeom>
            <a:solidFill>
              <a:srgbClr val="FFFFFF"/>
            </a:solidFill>
            <a:ln w="1804" cap="flat">
              <a:noFill/>
              <a:prstDash val="solid"/>
              <a:miter/>
            </a:ln>
          </p:spPr>
          <p:txBody>
            <a:bodyPr rtlCol="0" anchor="ctr"/>
            <a:lstStyle/>
            <a:p>
              <a:endParaRPr lang="en-US"/>
            </a:p>
          </p:txBody>
        </p:sp>
        <p:sp>
          <p:nvSpPr>
            <p:cNvPr id="279" name="Freeform 999">
              <a:extLst>
                <a:ext uri="{FF2B5EF4-FFF2-40B4-BE49-F238E27FC236}">
                  <a16:creationId xmlns:a16="http://schemas.microsoft.com/office/drawing/2014/main" id="{CCB89D1D-98BC-0E63-8235-F8D7B2EBBF93}"/>
                </a:ext>
              </a:extLst>
            </p:cNvPr>
            <p:cNvSpPr/>
            <p:nvPr/>
          </p:nvSpPr>
          <p:spPr>
            <a:xfrm>
              <a:off x="9033930" y="1849494"/>
              <a:ext cx="29597" cy="23822"/>
            </a:xfrm>
            <a:custGeom>
              <a:avLst/>
              <a:gdLst>
                <a:gd name="connsiteX0" fmla="*/ 29598 w 29597"/>
                <a:gd name="connsiteY0" fmla="*/ 23822 h 23822"/>
                <a:gd name="connsiteX1" fmla="*/ 0 w 29597"/>
                <a:gd name="connsiteY1" fmla="*/ 0 h 23822"/>
                <a:gd name="connsiteX2" fmla="*/ 29598 w 29597"/>
                <a:gd name="connsiteY2" fmla="*/ 23822 h 23822"/>
              </a:gdLst>
              <a:ahLst/>
              <a:cxnLst>
                <a:cxn ang="0">
                  <a:pos x="connsiteX0" y="connsiteY0"/>
                </a:cxn>
                <a:cxn ang="0">
                  <a:pos x="connsiteX1" y="connsiteY1"/>
                </a:cxn>
                <a:cxn ang="0">
                  <a:pos x="connsiteX2" y="connsiteY2"/>
                </a:cxn>
              </a:cxnLst>
              <a:rect l="l" t="t" r="r" b="b"/>
              <a:pathLst>
                <a:path w="29597" h="23822">
                  <a:moveTo>
                    <a:pt x="29598" y="23822"/>
                  </a:moveTo>
                  <a:cubicBezTo>
                    <a:pt x="21296" y="14438"/>
                    <a:pt x="11731" y="6317"/>
                    <a:pt x="0" y="0"/>
                  </a:cubicBezTo>
                  <a:cubicBezTo>
                    <a:pt x="11551" y="6317"/>
                    <a:pt x="21296" y="14438"/>
                    <a:pt x="29598" y="23822"/>
                  </a:cubicBezTo>
                  <a:close/>
                </a:path>
              </a:pathLst>
            </a:custGeom>
            <a:solidFill>
              <a:srgbClr val="FFFFFF"/>
            </a:solidFill>
            <a:ln w="1804" cap="flat">
              <a:noFill/>
              <a:prstDash val="solid"/>
              <a:miter/>
            </a:ln>
          </p:spPr>
          <p:txBody>
            <a:bodyPr rtlCol="0" anchor="ctr"/>
            <a:lstStyle/>
            <a:p>
              <a:endParaRPr lang="en-US"/>
            </a:p>
          </p:txBody>
        </p:sp>
        <p:sp>
          <p:nvSpPr>
            <p:cNvPr id="280" name="Freeform 1000">
              <a:extLst>
                <a:ext uri="{FF2B5EF4-FFF2-40B4-BE49-F238E27FC236}">
                  <a16:creationId xmlns:a16="http://schemas.microsoft.com/office/drawing/2014/main" id="{CFA1C057-B447-2DD1-2844-87DB94636F4C}"/>
                </a:ext>
              </a:extLst>
            </p:cNvPr>
            <p:cNvSpPr/>
            <p:nvPr/>
          </p:nvSpPr>
          <p:spPr>
            <a:xfrm>
              <a:off x="9075078" y="1888837"/>
              <a:ext cx="6316" cy="10647"/>
            </a:xfrm>
            <a:custGeom>
              <a:avLst/>
              <a:gdLst>
                <a:gd name="connsiteX0" fmla="*/ 0 w 6316"/>
                <a:gd name="connsiteY0" fmla="*/ 0 h 10647"/>
                <a:gd name="connsiteX1" fmla="*/ 6317 w 6316"/>
                <a:gd name="connsiteY1" fmla="*/ 10648 h 10647"/>
                <a:gd name="connsiteX2" fmla="*/ 0 w 6316"/>
                <a:gd name="connsiteY2" fmla="*/ 0 h 10647"/>
              </a:gdLst>
              <a:ahLst/>
              <a:cxnLst>
                <a:cxn ang="0">
                  <a:pos x="connsiteX0" y="connsiteY0"/>
                </a:cxn>
                <a:cxn ang="0">
                  <a:pos x="connsiteX1" y="connsiteY1"/>
                </a:cxn>
                <a:cxn ang="0">
                  <a:pos x="connsiteX2" y="connsiteY2"/>
                </a:cxn>
              </a:cxnLst>
              <a:rect l="l" t="t" r="r" b="b"/>
              <a:pathLst>
                <a:path w="6316" h="10647">
                  <a:moveTo>
                    <a:pt x="0" y="0"/>
                  </a:moveTo>
                  <a:cubicBezTo>
                    <a:pt x="2166" y="3429"/>
                    <a:pt x="4332" y="7039"/>
                    <a:pt x="6317" y="10648"/>
                  </a:cubicBezTo>
                  <a:cubicBezTo>
                    <a:pt x="4332" y="6858"/>
                    <a:pt x="2166" y="3429"/>
                    <a:pt x="0" y="0"/>
                  </a:cubicBezTo>
                  <a:close/>
                </a:path>
              </a:pathLst>
            </a:custGeom>
            <a:solidFill>
              <a:srgbClr val="FFFFFF"/>
            </a:solidFill>
            <a:ln w="1804" cap="flat">
              <a:noFill/>
              <a:prstDash val="solid"/>
              <a:miter/>
            </a:ln>
          </p:spPr>
          <p:txBody>
            <a:bodyPr rtlCol="0" anchor="ctr"/>
            <a:lstStyle/>
            <a:p>
              <a:endParaRPr lang="en-US"/>
            </a:p>
          </p:txBody>
        </p:sp>
        <p:sp>
          <p:nvSpPr>
            <p:cNvPr id="281" name="Freeform 1001">
              <a:extLst>
                <a:ext uri="{FF2B5EF4-FFF2-40B4-BE49-F238E27FC236}">
                  <a16:creationId xmlns:a16="http://schemas.microsoft.com/office/drawing/2014/main" id="{E62C0FE8-5DE8-B819-6B2C-DC5CD3818E3E}"/>
                </a:ext>
              </a:extLst>
            </p:cNvPr>
            <p:cNvSpPr/>
            <p:nvPr/>
          </p:nvSpPr>
          <p:spPr>
            <a:xfrm>
              <a:off x="8768766" y="1830635"/>
              <a:ext cx="296448" cy="322089"/>
            </a:xfrm>
            <a:custGeom>
              <a:avLst/>
              <a:gdLst>
                <a:gd name="connsiteX0" fmla="*/ 170415 w 296448"/>
                <a:gd name="connsiteY0" fmla="*/ 319889 h 322089"/>
                <a:gd name="connsiteX1" fmla="*/ 251268 w 296448"/>
                <a:gd name="connsiteY1" fmla="*/ 270800 h 322089"/>
                <a:gd name="connsiteX2" fmla="*/ 273105 w 296448"/>
                <a:gd name="connsiteY2" fmla="*/ 32575 h 322089"/>
                <a:gd name="connsiteX3" fmla="*/ 265345 w 296448"/>
                <a:gd name="connsiteY3" fmla="*/ 18859 h 322089"/>
                <a:gd name="connsiteX4" fmla="*/ 243688 w 296448"/>
                <a:gd name="connsiteY4" fmla="*/ 10196 h 322089"/>
                <a:gd name="connsiteX5" fmla="*/ 57800 w 296448"/>
                <a:gd name="connsiteY5" fmla="*/ 27702 h 322089"/>
                <a:gd name="connsiteX6" fmla="*/ 11598 w 296448"/>
                <a:gd name="connsiteY6" fmla="*/ 78957 h 322089"/>
                <a:gd name="connsiteX7" fmla="*/ 26578 w 296448"/>
                <a:gd name="connsiteY7" fmla="*/ 215214 h 322089"/>
                <a:gd name="connsiteX8" fmla="*/ 75125 w 296448"/>
                <a:gd name="connsiteY8" fmla="*/ 294262 h 322089"/>
                <a:gd name="connsiteX9" fmla="*/ 83968 w 296448"/>
                <a:gd name="connsiteY9" fmla="*/ 309963 h 322089"/>
                <a:gd name="connsiteX10" fmla="*/ 83968 w 296448"/>
                <a:gd name="connsiteY10" fmla="*/ 309963 h 322089"/>
                <a:gd name="connsiteX11" fmla="*/ 170415 w 296448"/>
                <a:gd name="connsiteY11" fmla="*/ 319889 h 322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6448" h="322089">
                  <a:moveTo>
                    <a:pt x="170415" y="319889"/>
                  </a:moveTo>
                  <a:cubicBezTo>
                    <a:pt x="201818" y="314655"/>
                    <a:pt x="231415" y="295345"/>
                    <a:pt x="251268" y="270800"/>
                  </a:cubicBezTo>
                  <a:cubicBezTo>
                    <a:pt x="304327" y="204928"/>
                    <a:pt x="309380" y="107472"/>
                    <a:pt x="273105" y="32575"/>
                  </a:cubicBezTo>
                  <a:cubicBezTo>
                    <a:pt x="270759" y="27702"/>
                    <a:pt x="268232" y="23190"/>
                    <a:pt x="265345" y="18859"/>
                  </a:cubicBezTo>
                  <a:cubicBezTo>
                    <a:pt x="258667" y="15250"/>
                    <a:pt x="251628" y="12362"/>
                    <a:pt x="243688" y="10196"/>
                  </a:cubicBezTo>
                  <a:cubicBezTo>
                    <a:pt x="179620" y="-7851"/>
                    <a:pt x="117175" y="-1895"/>
                    <a:pt x="57800" y="27702"/>
                  </a:cubicBezTo>
                  <a:cubicBezTo>
                    <a:pt x="36504" y="38350"/>
                    <a:pt x="20442" y="56037"/>
                    <a:pt x="11598" y="78957"/>
                  </a:cubicBezTo>
                  <a:cubicBezTo>
                    <a:pt x="-6990" y="126963"/>
                    <a:pt x="-4103" y="172442"/>
                    <a:pt x="26578" y="215214"/>
                  </a:cubicBezTo>
                  <a:cubicBezTo>
                    <a:pt x="44625" y="240300"/>
                    <a:pt x="58522" y="268274"/>
                    <a:pt x="75125" y="294262"/>
                  </a:cubicBezTo>
                  <a:cubicBezTo>
                    <a:pt x="78554" y="299496"/>
                    <a:pt x="81442" y="304729"/>
                    <a:pt x="83968" y="309963"/>
                  </a:cubicBezTo>
                  <a:lnTo>
                    <a:pt x="83968" y="309963"/>
                  </a:lnTo>
                  <a:cubicBezTo>
                    <a:pt x="111400" y="321153"/>
                    <a:pt x="140096" y="324943"/>
                    <a:pt x="170415" y="319889"/>
                  </a:cubicBezTo>
                  <a:close/>
                </a:path>
              </a:pathLst>
            </a:custGeom>
            <a:solidFill>
              <a:srgbClr val="702E8B"/>
            </a:solidFill>
            <a:ln w="1804" cap="flat">
              <a:noFill/>
              <a:prstDash val="solid"/>
              <a:miter/>
            </a:ln>
          </p:spPr>
          <p:txBody>
            <a:bodyPr rtlCol="0" anchor="ctr"/>
            <a:lstStyle/>
            <a:p>
              <a:endParaRPr lang="en-US"/>
            </a:p>
          </p:txBody>
        </p:sp>
        <p:sp>
          <p:nvSpPr>
            <p:cNvPr id="282" name="Freeform 1002">
              <a:extLst>
                <a:ext uri="{FF2B5EF4-FFF2-40B4-BE49-F238E27FC236}">
                  <a16:creationId xmlns:a16="http://schemas.microsoft.com/office/drawing/2014/main" id="{5EA9F9FA-AFB5-C509-D095-C2FD9FE9F896}"/>
                </a:ext>
              </a:extLst>
            </p:cNvPr>
            <p:cNvSpPr/>
            <p:nvPr/>
          </p:nvSpPr>
          <p:spPr>
            <a:xfrm>
              <a:off x="9092945" y="1924210"/>
              <a:ext cx="2165" cy="5594"/>
            </a:xfrm>
            <a:custGeom>
              <a:avLst/>
              <a:gdLst>
                <a:gd name="connsiteX0" fmla="*/ 0 w 2165"/>
                <a:gd name="connsiteY0" fmla="*/ 0 h 5594"/>
                <a:gd name="connsiteX1" fmla="*/ 2166 w 2165"/>
                <a:gd name="connsiteY1" fmla="*/ 5595 h 5594"/>
                <a:gd name="connsiteX2" fmla="*/ 0 w 2165"/>
                <a:gd name="connsiteY2" fmla="*/ 0 h 5594"/>
              </a:gdLst>
              <a:ahLst/>
              <a:cxnLst>
                <a:cxn ang="0">
                  <a:pos x="connsiteX0" y="connsiteY0"/>
                </a:cxn>
                <a:cxn ang="0">
                  <a:pos x="connsiteX1" y="connsiteY1"/>
                </a:cxn>
                <a:cxn ang="0">
                  <a:pos x="connsiteX2" y="connsiteY2"/>
                </a:cxn>
              </a:cxnLst>
              <a:rect l="l" t="t" r="r" b="b"/>
              <a:pathLst>
                <a:path w="2165" h="5594">
                  <a:moveTo>
                    <a:pt x="0" y="0"/>
                  </a:moveTo>
                  <a:cubicBezTo>
                    <a:pt x="722" y="1805"/>
                    <a:pt x="1443" y="3790"/>
                    <a:pt x="2166" y="5595"/>
                  </a:cubicBezTo>
                  <a:cubicBezTo>
                    <a:pt x="1443" y="3790"/>
                    <a:pt x="722" y="1805"/>
                    <a:pt x="0" y="0"/>
                  </a:cubicBezTo>
                  <a:close/>
                </a:path>
              </a:pathLst>
            </a:custGeom>
            <a:solidFill>
              <a:srgbClr val="FFFFFF"/>
            </a:solidFill>
            <a:ln w="1804" cap="flat">
              <a:noFill/>
              <a:prstDash val="solid"/>
              <a:miter/>
            </a:ln>
          </p:spPr>
          <p:txBody>
            <a:bodyPr rtlCol="0" anchor="ctr"/>
            <a:lstStyle/>
            <a:p>
              <a:endParaRPr lang="en-US"/>
            </a:p>
          </p:txBody>
        </p:sp>
        <p:sp>
          <p:nvSpPr>
            <p:cNvPr id="283" name="Freeform 1003">
              <a:extLst>
                <a:ext uri="{FF2B5EF4-FFF2-40B4-BE49-F238E27FC236}">
                  <a16:creationId xmlns:a16="http://schemas.microsoft.com/office/drawing/2014/main" id="{815D66BC-7E8E-B9EB-3DD1-BB48E355DD37}"/>
                </a:ext>
              </a:extLst>
            </p:cNvPr>
            <p:cNvSpPr/>
            <p:nvPr/>
          </p:nvSpPr>
          <p:spPr>
            <a:xfrm>
              <a:off x="9081575" y="1899846"/>
              <a:ext cx="2707" cy="5414"/>
            </a:xfrm>
            <a:custGeom>
              <a:avLst/>
              <a:gdLst>
                <a:gd name="connsiteX0" fmla="*/ 0 w 2707"/>
                <a:gd name="connsiteY0" fmla="*/ 0 h 5414"/>
                <a:gd name="connsiteX1" fmla="*/ 2707 w 2707"/>
                <a:gd name="connsiteY1" fmla="*/ 5414 h 5414"/>
                <a:gd name="connsiteX2" fmla="*/ 0 w 2707"/>
                <a:gd name="connsiteY2" fmla="*/ 0 h 5414"/>
              </a:gdLst>
              <a:ahLst/>
              <a:cxnLst>
                <a:cxn ang="0">
                  <a:pos x="connsiteX0" y="connsiteY0"/>
                </a:cxn>
                <a:cxn ang="0">
                  <a:pos x="connsiteX1" y="connsiteY1"/>
                </a:cxn>
                <a:cxn ang="0">
                  <a:pos x="connsiteX2" y="connsiteY2"/>
                </a:cxn>
              </a:cxnLst>
              <a:rect l="l" t="t" r="r" b="b"/>
              <a:pathLst>
                <a:path w="2707" h="5414">
                  <a:moveTo>
                    <a:pt x="0" y="0"/>
                  </a:moveTo>
                  <a:cubicBezTo>
                    <a:pt x="902" y="1805"/>
                    <a:pt x="1805" y="3609"/>
                    <a:pt x="2707" y="5414"/>
                  </a:cubicBezTo>
                  <a:cubicBezTo>
                    <a:pt x="1805" y="3429"/>
                    <a:pt x="902" y="1624"/>
                    <a:pt x="0" y="0"/>
                  </a:cubicBezTo>
                  <a:close/>
                </a:path>
              </a:pathLst>
            </a:custGeom>
            <a:solidFill>
              <a:srgbClr val="FFFFFF"/>
            </a:solidFill>
            <a:ln w="1804" cap="flat">
              <a:noFill/>
              <a:prstDash val="solid"/>
              <a:miter/>
            </a:ln>
          </p:spPr>
          <p:txBody>
            <a:bodyPr rtlCol="0" anchor="ctr"/>
            <a:lstStyle/>
            <a:p>
              <a:endParaRPr lang="en-US"/>
            </a:p>
          </p:txBody>
        </p:sp>
        <p:sp>
          <p:nvSpPr>
            <p:cNvPr id="284" name="Freeform 1004">
              <a:extLst>
                <a:ext uri="{FF2B5EF4-FFF2-40B4-BE49-F238E27FC236}">
                  <a16:creationId xmlns:a16="http://schemas.microsoft.com/office/drawing/2014/main" id="{C9D0BFFE-4C24-438E-EF17-4E163EBA89C2}"/>
                </a:ext>
              </a:extLst>
            </p:cNvPr>
            <p:cNvSpPr/>
            <p:nvPr/>
          </p:nvSpPr>
          <p:spPr>
            <a:xfrm>
              <a:off x="9084643" y="1905802"/>
              <a:ext cx="2707" cy="5414"/>
            </a:xfrm>
            <a:custGeom>
              <a:avLst/>
              <a:gdLst>
                <a:gd name="connsiteX0" fmla="*/ 0 w 2707"/>
                <a:gd name="connsiteY0" fmla="*/ 0 h 5414"/>
                <a:gd name="connsiteX1" fmla="*/ 2707 w 2707"/>
                <a:gd name="connsiteY1" fmla="*/ 5414 h 5414"/>
                <a:gd name="connsiteX2" fmla="*/ 0 w 2707"/>
                <a:gd name="connsiteY2" fmla="*/ 0 h 5414"/>
              </a:gdLst>
              <a:ahLst/>
              <a:cxnLst>
                <a:cxn ang="0">
                  <a:pos x="connsiteX0" y="connsiteY0"/>
                </a:cxn>
                <a:cxn ang="0">
                  <a:pos x="connsiteX1" y="connsiteY1"/>
                </a:cxn>
                <a:cxn ang="0">
                  <a:pos x="connsiteX2" y="connsiteY2"/>
                </a:cxn>
              </a:cxnLst>
              <a:rect l="l" t="t" r="r" b="b"/>
              <a:pathLst>
                <a:path w="2707" h="5414">
                  <a:moveTo>
                    <a:pt x="0" y="0"/>
                  </a:moveTo>
                  <a:cubicBezTo>
                    <a:pt x="902" y="1805"/>
                    <a:pt x="1805" y="3609"/>
                    <a:pt x="2707" y="5414"/>
                  </a:cubicBezTo>
                  <a:cubicBezTo>
                    <a:pt x="1805" y="3609"/>
                    <a:pt x="902" y="1805"/>
                    <a:pt x="0" y="0"/>
                  </a:cubicBezTo>
                  <a:close/>
                </a:path>
              </a:pathLst>
            </a:custGeom>
            <a:solidFill>
              <a:srgbClr val="FFFFFF"/>
            </a:solidFill>
            <a:ln w="1804" cap="flat">
              <a:noFill/>
              <a:prstDash val="solid"/>
              <a:miter/>
            </a:ln>
          </p:spPr>
          <p:txBody>
            <a:bodyPr rtlCol="0" anchor="ctr"/>
            <a:lstStyle/>
            <a:p>
              <a:endParaRPr lang="en-US"/>
            </a:p>
          </p:txBody>
        </p:sp>
        <p:sp>
          <p:nvSpPr>
            <p:cNvPr id="285" name="Freeform 1005">
              <a:extLst>
                <a:ext uri="{FF2B5EF4-FFF2-40B4-BE49-F238E27FC236}">
                  <a16:creationId xmlns:a16="http://schemas.microsoft.com/office/drawing/2014/main" id="{02B15678-01C6-1216-353C-9C04E04497DA}"/>
                </a:ext>
              </a:extLst>
            </p:cNvPr>
            <p:cNvSpPr/>
            <p:nvPr/>
          </p:nvSpPr>
          <p:spPr>
            <a:xfrm>
              <a:off x="9087350" y="1911396"/>
              <a:ext cx="2526" cy="5594"/>
            </a:xfrm>
            <a:custGeom>
              <a:avLst/>
              <a:gdLst>
                <a:gd name="connsiteX0" fmla="*/ 0 w 2526"/>
                <a:gd name="connsiteY0" fmla="*/ 0 h 5594"/>
                <a:gd name="connsiteX1" fmla="*/ 2526 w 2526"/>
                <a:gd name="connsiteY1" fmla="*/ 5595 h 5594"/>
                <a:gd name="connsiteX2" fmla="*/ 0 w 2526"/>
                <a:gd name="connsiteY2" fmla="*/ 0 h 5594"/>
              </a:gdLst>
              <a:ahLst/>
              <a:cxnLst>
                <a:cxn ang="0">
                  <a:pos x="connsiteX0" y="connsiteY0"/>
                </a:cxn>
                <a:cxn ang="0">
                  <a:pos x="connsiteX1" y="connsiteY1"/>
                </a:cxn>
                <a:cxn ang="0">
                  <a:pos x="connsiteX2" y="connsiteY2"/>
                </a:cxn>
              </a:cxnLst>
              <a:rect l="l" t="t" r="r" b="b"/>
              <a:pathLst>
                <a:path w="2526" h="5594">
                  <a:moveTo>
                    <a:pt x="0" y="0"/>
                  </a:moveTo>
                  <a:cubicBezTo>
                    <a:pt x="902" y="1805"/>
                    <a:pt x="1624" y="3609"/>
                    <a:pt x="2526" y="5595"/>
                  </a:cubicBezTo>
                  <a:cubicBezTo>
                    <a:pt x="1624" y="3609"/>
                    <a:pt x="902" y="1805"/>
                    <a:pt x="0" y="0"/>
                  </a:cubicBezTo>
                  <a:close/>
                </a:path>
              </a:pathLst>
            </a:custGeom>
            <a:solidFill>
              <a:srgbClr val="FFFFFF"/>
            </a:solidFill>
            <a:ln w="1804" cap="flat">
              <a:noFill/>
              <a:prstDash val="solid"/>
              <a:miter/>
            </a:ln>
          </p:spPr>
          <p:txBody>
            <a:bodyPr rtlCol="0" anchor="ctr"/>
            <a:lstStyle/>
            <a:p>
              <a:endParaRPr lang="en-US"/>
            </a:p>
          </p:txBody>
        </p:sp>
        <p:sp>
          <p:nvSpPr>
            <p:cNvPr id="286" name="Freeform 1006">
              <a:extLst>
                <a:ext uri="{FF2B5EF4-FFF2-40B4-BE49-F238E27FC236}">
                  <a16:creationId xmlns:a16="http://schemas.microsoft.com/office/drawing/2014/main" id="{0A47588A-CA75-314A-25C2-1CE7BE06EB29}"/>
                </a:ext>
              </a:extLst>
            </p:cNvPr>
            <p:cNvSpPr/>
            <p:nvPr/>
          </p:nvSpPr>
          <p:spPr>
            <a:xfrm>
              <a:off x="8575207" y="2142870"/>
              <a:ext cx="186446" cy="185240"/>
            </a:xfrm>
            <a:custGeom>
              <a:avLst/>
              <a:gdLst>
                <a:gd name="connsiteX0" fmla="*/ 184944 w 186446"/>
                <a:gd name="connsiteY0" fmla="*/ 109261 h 185240"/>
                <a:gd name="connsiteX1" fmla="*/ 98317 w 186446"/>
                <a:gd name="connsiteY1" fmla="*/ 74 h 185240"/>
                <a:gd name="connsiteX2" fmla="*/ 4290 w 186446"/>
                <a:gd name="connsiteY2" fmla="*/ 116841 h 185240"/>
                <a:gd name="connsiteX3" fmla="*/ 97775 w 186446"/>
                <a:gd name="connsiteY3" fmla="*/ 185240 h 185240"/>
                <a:gd name="connsiteX4" fmla="*/ 184944 w 186446"/>
                <a:gd name="connsiteY4" fmla="*/ 109261 h 185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46" h="185240">
                  <a:moveTo>
                    <a:pt x="184944" y="109261"/>
                  </a:moveTo>
                  <a:cubicBezTo>
                    <a:pt x="191983" y="79122"/>
                    <a:pt x="176101" y="-2813"/>
                    <a:pt x="98317" y="74"/>
                  </a:cubicBezTo>
                  <a:cubicBezTo>
                    <a:pt x="7358" y="-1008"/>
                    <a:pt x="-9607" y="76776"/>
                    <a:pt x="4290" y="116841"/>
                  </a:cubicBezTo>
                  <a:cubicBezTo>
                    <a:pt x="19089" y="159974"/>
                    <a:pt x="41828" y="182172"/>
                    <a:pt x="97775" y="185240"/>
                  </a:cubicBezTo>
                  <a:cubicBezTo>
                    <a:pt x="161843" y="181089"/>
                    <a:pt x="177725" y="139942"/>
                    <a:pt x="184944" y="109261"/>
                  </a:cubicBezTo>
                  <a:close/>
                </a:path>
              </a:pathLst>
            </a:custGeom>
            <a:solidFill>
              <a:srgbClr val="FFFFFF"/>
            </a:solidFill>
            <a:ln w="1804" cap="flat">
              <a:noFill/>
              <a:prstDash val="solid"/>
              <a:miter/>
            </a:ln>
          </p:spPr>
          <p:txBody>
            <a:bodyPr rtlCol="0" anchor="ctr"/>
            <a:lstStyle/>
            <a:p>
              <a:endParaRPr lang="en-US"/>
            </a:p>
          </p:txBody>
        </p:sp>
        <p:sp>
          <p:nvSpPr>
            <p:cNvPr id="287" name="Freeform 1007">
              <a:extLst>
                <a:ext uri="{FF2B5EF4-FFF2-40B4-BE49-F238E27FC236}">
                  <a16:creationId xmlns:a16="http://schemas.microsoft.com/office/drawing/2014/main" id="{7FAF301B-7795-0E09-4A04-2B97C8A52326}"/>
                </a:ext>
              </a:extLst>
            </p:cNvPr>
            <p:cNvSpPr/>
            <p:nvPr/>
          </p:nvSpPr>
          <p:spPr>
            <a:xfrm>
              <a:off x="8510151" y="2335438"/>
              <a:ext cx="422892" cy="556940"/>
            </a:xfrm>
            <a:custGeom>
              <a:avLst/>
              <a:gdLst>
                <a:gd name="connsiteX0" fmla="*/ 212101 w 422892"/>
                <a:gd name="connsiteY0" fmla="*/ 114311 h 556940"/>
                <a:gd name="connsiteX1" fmla="*/ 263356 w 422892"/>
                <a:gd name="connsiteY1" fmla="*/ 181447 h 556940"/>
                <a:gd name="connsiteX2" fmla="*/ 279960 w 422892"/>
                <a:gd name="connsiteY2" fmla="*/ 184154 h 556940"/>
                <a:gd name="connsiteX3" fmla="*/ 398350 w 422892"/>
                <a:gd name="connsiteY3" fmla="*/ 167551 h 556940"/>
                <a:gd name="connsiteX4" fmla="*/ 421992 w 422892"/>
                <a:gd name="connsiteY4" fmla="*/ 144269 h 556940"/>
                <a:gd name="connsiteX5" fmla="*/ 398531 w 422892"/>
                <a:gd name="connsiteY5" fmla="*/ 119003 h 556940"/>
                <a:gd name="connsiteX6" fmla="*/ 354134 w 422892"/>
                <a:gd name="connsiteY6" fmla="*/ 129290 h 556940"/>
                <a:gd name="connsiteX7" fmla="*/ 251625 w 422892"/>
                <a:gd name="connsiteY7" fmla="*/ 83089 h 556940"/>
                <a:gd name="connsiteX8" fmla="*/ 247655 w 422892"/>
                <a:gd name="connsiteY8" fmla="*/ 75689 h 556940"/>
                <a:gd name="connsiteX9" fmla="*/ 136122 w 422892"/>
                <a:gd name="connsiteY9" fmla="*/ 432 h 556940"/>
                <a:gd name="connsiteX10" fmla="*/ 83965 w 422892"/>
                <a:gd name="connsiteY10" fmla="*/ 12163 h 556940"/>
                <a:gd name="connsiteX11" fmla="*/ 23687 w 422892"/>
                <a:gd name="connsiteY11" fmla="*/ 96083 h 556940"/>
                <a:gd name="connsiteX12" fmla="*/ 225 w 422892"/>
                <a:gd name="connsiteY12" fmla="*/ 285039 h 556940"/>
                <a:gd name="connsiteX13" fmla="*/ 9068 w 422892"/>
                <a:gd name="connsiteY13" fmla="*/ 311027 h 556940"/>
                <a:gd name="connsiteX14" fmla="*/ 50036 w 422892"/>
                <a:gd name="connsiteY14" fmla="*/ 298214 h 556940"/>
                <a:gd name="connsiteX15" fmla="*/ 77288 w 422892"/>
                <a:gd name="connsiteY15" fmla="*/ 115033 h 556940"/>
                <a:gd name="connsiteX16" fmla="*/ 96959 w 422892"/>
                <a:gd name="connsiteY16" fmla="*/ 95181 h 556940"/>
                <a:gd name="connsiteX17" fmla="*/ 83063 w 422892"/>
                <a:gd name="connsiteY17" fmla="*/ 149684 h 556940"/>
                <a:gd name="connsiteX18" fmla="*/ 72234 w 422892"/>
                <a:gd name="connsiteY18" fmla="*/ 264465 h 556940"/>
                <a:gd name="connsiteX19" fmla="*/ 44261 w 422892"/>
                <a:gd name="connsiteY19" fmla="*/ 324202 h 556940"/>
                <a:gd name="connsiteX20" fmla="*/ 23687 w 422892"/>
                <a:gd name="connsiteY20" fmla="*/ 363184 h 556940"/>
                <a:gd name="connsiteX21" fmla="*/ 406 w 422892"/>
                <a:gd name="connsiteY21" fmla="*/ 530483 h 556940"/>
                <a:gd name="connsiteX22" fmla="*/ 10693 w 422892"/>
                <a:gd name="connsiteY22" fmla="*/ 550516 h 556940"/>
                <a:gd name="connsiteX23" fmla="*/ 59421 w 422892"/>
                <a:gd name="connsiteY23" fmla="*/ 532107 h 556940"/>
                <a:gd name="connsiteX24" fmla="*/ 60864 w 422892"/>
                <a:gd name="connsiteY24" fmla="*/ 523806 h 556940"/>
                <a:gd name="connsiteX25" fmla="*/ 83423 w 422892"/>
                <a:gd name="connsiteY25" fmla="*/ 390796 h 556940"/>
                <a:gd name="connsiteX26" fmla="*/ 107607 w 422892"/>
                <a:gd name="connsiteY26" fmla="*/ 316080 h 556940"/>
                <a:gd name="connsiteX27" fmla="*/ 133415 w 422892"/>
                <a:gd name="connsiteY27" fmla="*/ 296770 h 556940"/>
                <a:gd name="connsiteX28" fmla="*/ 158320 w 422892"/>
                <a:gd name="connsiteY28" fmla="*/ 316441 h 556940"/>
                <a:gd name="connsiteX29" fmla="*/ 166803 w 422892"/>
                <a:gd name="connsiteY29" fmla="*/ 346039 h 556940"/>
                <a:gd name="connsiteX30" fmla="*/ 196581 w 422892"/>
                <a:gd name="connsiteY30" fmla="*/ 540409 h 556940"/>
                <a:gd name="connsiteX31" fmla="*/ 233217 w 422892"/>
                <a:gd name="connsiteY31" fmla="*/ 556291 h 556940"/>
                <a:gd name="connsiteX32" fmla="*/ 254332 w 422892"/>
                <a:gd name="connsiteY32" fmla="*/ 526513 h 556940"/>
                <a:gd name="connsiteX33" fmla="*/ 248196 w 422892"/>
                <a:gd name="connsiteY33" fmla="*/ 420033 h 556940"/>
                <a:gd name="connsiteX34" fmla="*/ 213726 w 422892"/>
                <a:gd name="connsiteY34" fmla="*/ 144089 h 556940"/>
                <a:gd name="connsiteX35" fmla="*/ 212101 w 422892"/>
                <a:gd name="connsiteY35" fmla="*/ 114311 h 55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22892" h="556940">
                  <a:moveTo>
                    <a:pt x="212101" y="114311"/>
                  </a:moveTo>
                  <a:cubicBezTo>
                    <a:pt x="231051" y="168092"/>
                    <a:pt x="244587" y="175852"/>
                    <a:pt x="263356" y="181447"/>
                  </a:cubicBezTo>
                  <a:cubicBezTo>
                    <a:pt x="268770" y="183071"/>
                    <a:pt x="274365" y="183974"/>
                    <a:pt x="279960" y="184154"/>
                  </a:cubicBezTo>
                  <a:cubicBezTo>
                    <a:pt x="321108" y="186500"/>
                    <a:pt x="358646" y="173867"/>
                    <a:pt x="398350" y="167551"/>
                  </a:cubicBezTo>
                  <a:cubicBezTo>
                    <a:pt x="407194" y="166107"/>
                    <a:pt x="418022" y="162136"/>
                    <a:pt x="421992" y="144269"/>
                  </a:cubicBezTo>
                  <a:cubicBezTo>
                    <a:pt x="426504" y="130734"/>
                    <a:pt x="413329" y="119184"/>
                    <a:pt x="398531" y="119003"/>
                  </a:cubicBezTo>
                  <a:cubicBezTo>
                    <a:pt x="383371" y="118823"/>
                    <a:pt x="368753" y="125681"/>
                    <a:pt x="354134" y="129290"/>
                  </a:cubicBezTo>
                  <a:cubicBezTo>
                    <a:pt x="298729" y="143187"/>
                    <a:pt x="278877" y="134163"/>
                    <a:pt x="251625" y="83089"/>
                  </a:cubicBezTo>
                  <a:cubicBezTo>
                    <a:pt x="250362" y="80562"/>
                    <a:pt x="248738" y="78216"/>
                    <a:pt x="247655" y="75689"/>
                  </a:cubicBezTo>
                  <a:cubicBezTo>
                    <a:pt x="226359" y="27142"/>
                    <a:pt x="192249" y="-4080"/>
                    <a:pt x="136122" y="432"/>
                  </a:cubicBezTo>
                  <a:cubicBezTo>
                    <a:pt x="122767" y="1515"/>
                    <a:pt x="95516" y="5124"/>
                    <a:pt x="83965" y="12163"/>
                  </a:cubicBezTo>
                  <a:cubicBezTo>
                    <a:pt x="50758" y="32737"/>
                    <a:pt x="35779" y="56379"/>
                    <a:pt x="23687" y="96083"/>
                  </a:cubicBezTo>
                  <a:cubicBezTo>
                    <a:pt x="4917" y="157805"/>
                    <a:pt x="4015" y="221512"/>
                    <a:pt x="225" y="285039"/>
                  </a:cubicBezTo>
                  <a:cubicBezTo>
                    <a:pt x="-497" y="296228"/>
                    <a:pt x="45" y="304891"/>
                    <a:pt x="9068" y="311027"/>
                  </a:cubicBezTo>
                  <a:cubicBezTo>
                    <a:pt x="24589" y="321675"/>
                    <a:pt x="44261" y="316622"/>
                    <a:pt x="50036" y="298214"/>
                  </a:cubicBezTo>
                  <a:cubicBezTo>
                    <a:pt x="62308" y="258509"/>
                    <a:pt x="73497" y="135246"/>
                    <a:pt x="77288" y="115033"/>
                  </a:cubicBezTo>
                  <a:cubicBezTo>
                    <a:pt x="79273" y="104204"/>
                    <a:pt x="79814" y="95722"/>
                    <a:pt x="96959" y="95181"/>
                  </a:cubicBezTo>
                  <a:cubicBezTo>
                    <a:pt x="90823" y="115394"/>
                    <a:pt x="84506" y="131817"/>
                    <a:pt x="83063" y="149684"/>
                  </a:cubicBezTo>
                  <a:cubicBezTo>
                    <a:pt x="79995" y="187944"/>
                    <a:pt x="76024" y="226205"/>
                    <a:pt x="72234" y="264465"/>
                  </a:cubicBezTo>
                  <a:cubicBezTo>
                    <a:pt x="70249" y="284137"/>
                    <a:pt x="60503" y="326728"/>
                    <a:pt x="44261" y="324202"/>
                  </a:cubicBezTo>
                  <a:cubicBezTo>
                    <a:pt x="22062" y="322216"/>
                    <a:pt x="25131" y="350551"/>
                    <a:pt x="23687" y="363184"/>
                  </a:cubicBezTo>
                  <a:cubicBezTo>
                    <a:pt x="21341" y="384660"/>
                    <a:pt x="2932" y="496013"/>
                    <a:pt x="406" y="530483"/>
                  </a:cubicBezTo>
                  <a:cubicBezTo>
                    <a:pt x="-135" y="537883"/>
                    <a:pt x="2932" y="545643"/>
                    <a:pt x="10693" y="550516"/>
                  </a:cubicBezTo>
                  <a:cubicBezTo>
                    <a:pt x="31267" y="563690"/>
                    <a:pt x="54007" y="555028"/>
                    <a:pt x="59421" y="532107"/>
                  </a:cubicBezTo>
                  <a:cubicBezTo>
                    <a:pt x="60143" y="529400"/>
                    <a:pt x="60684" y="526513"/>
                    <a:pt x="60864" y="523806"/>
                  </a:cubicBezTo>
                  <a:cubicBezTo>
                    <a:pt x="64113" y="478687"/>
                    <a:pt x="75663" y="435193"/>
                    <a:pt x="83423" y="390796"/>
                  </a:cubicBezTo>
                  <a:cubicBezTo>
                    <a:pt x="87935" y="364808"/>
                    <a:pt x="96959" y="340083"/>
                    <a:pt x="107607" y="316080"/>
                  </a:cubicBezTo>
                  <a:cubicBezTo>
                    <a:pt x="112480" y="305071"/>
                    <a:pt x="121323" y="297492"/>
                    <a:pt x="133415" y="296770"/>
                  </a:cubicBezTo>
                  <a:cubicBezTo>
                    <a:pt x="146589" y="295867"/>
                    <a:pt x="153628" y="306154"/>
                    <a:pt x="158320" y="316441"/>
                  </a:cubicBezTo>
                  <a:cubicBezTo>
                    <a:pt x="162471" y="325826"/>
                    <a:pt x="165720" y="335932"/>
                    <a:pt x="166803" y="346039"/>
                  </a:cubicBezTo>
                  <a:cubicBezTo>
                    <a:pt x="172397" y="396391"/>
                    <a:pt x="193512" y="525610"/>
                    <a:pt x="196581" y="540409"/>
                  </a:cubicBezTo>
                  <a:cubicBezTo>
                    <a:pt x="197483" y="544921"/>
                    <a:pt x="205063" y="560261"/>
                    <a:pt x="233217" y="556291"/>
                  </a:cubicBezTo>
                  <a:cubicBezTo>
                    <a:pt x="254513" y="555569"/>
                    <a:pt x="254152" y="536258"/>
                    <a:pt x="254332" y="526513"/>
                  </a:cubicBezTo>
                  <a:cubicBezTo>
                    <a:pt x="255596" y="490779"/>
                    <a:pt x="251084" y="455406"/>
                    <a:pt x="248196" y="420033"/>
                  </a:cubicBezTo>
                  <a:cubicBezTo>
                    <a:pt x="240977" y="327450"/>
                    <a:pt x="232495" y="235228"/>
                    <a:pt x="213726" y="144089"/>
                  </a:cubicBezTo>
                  <a:cubicBezTo>
                    <a:pt x="211560" y="134524"/>
                    <a:pt x="202356" y="115574"/>
                    <a:pt x="212101" y="114311"/>
                  </a:cubicBezTo>
                  <a:close/>
                </a:path>
              </a:pathLst>
            </a:custGeom>
            <a:solidFill>
              <a:srgbClr val="FFFFFF"/>
            </a:solidFill>
            <a:ln w="1804" cap="flat">
              <a:noFill/>
              <a:prstDash val="solid"/>
              <a:miter/>
            </a:ln>
          </p:spPr>
          <p:txBody>
            <a:bodyPr rtlCol="0" anchor="ctr"/>
            <a:lstStyle/>
            <a:p>
              <a:endParaRPr lang="en-US"/>
            </a:p>
          </p:txBody>
        </p:sp>
        <p:sp>
          <p:nvSpPr>
            <p:cNvPr id="288" name="Freeform 1008">
              <a:extLst>
                <a:ext uri="{FF2B5EF4-FFF2-40B4-BE49-F238E27FC236}">
                  <a16:creationId xmlns:a16="http://schemas.microsoft.com/office/drawing/2014/main" id="{B87A07B1-C1D8-F8C7-6486-9B37833ECBC6}"/>
                </a:ext>
              </a:extLst>
            </p:cNvPr>
            <p:cNvSpPr/>
            <p:nvPr/>
          </p:nvSpPr>
          <p:spPr>
            <a:xfrm>
              <a:off x="9220529" y="2333361"/>
              <a:ext cx="380885" cy="572234"/>
            </a:xfrm>
            <a:custGeom>
              <a:avLst/>
              <a:gdLst>
                <a:gd name="connsiteX0" fmla="*/ 380088 w 380885"/>
                <a:gd name="connsiteY0" fmla="*/ 242900 h 572234"/>
                <a:gd name="connsiteX1" fmla="*/ 355003 w 380885"/>
                <a:gd name="connsiteY1" fmla="*/ 85347 h 572234"/>
                <a:gd name="connsiteX2" fmla="*/ 319089 w 380885"/>
                <a:gd name="connsiteY2" fmla="*/ 25429 h 572234"/>
                <a:gd name="connsiteX3" fmla="*/ 199976 w 380885"/>
                <a:gd name="connsiteY3" fmla="*/ 9006 h 572234"/>
                <a:gd name="connsiteX4" fmla="*/ 161715 w 380885"/>
                <a:gd name="connsiteY4" fmla="*/ 40228 h 572234"/>
                <a:gd name="connsiteX5" fmla="*/ 119484 w 380885"/>
                <a:gd name="connsiteY5" fmla="*/ 113320 h 572234"/>
                <a:gd name="connsiteX6" fmla="*/ 75088 w 380885"/>
                <a:gd name="connsiteY6" fmla="*/ 162770 h 572234"/>
                <a:gd name="connsiteX7" fmla="*/ 11 w 380885"/>
                <a:gd name="connsiteY7" fmla="*/ 228282 h 572234"/>
                <a:gd name="connsiteX8" fmla="*/ 24014 w 380885"/>
                <a:gd name="connsiteY8" fmla="*/ 251202 h 572234"/>
                <a:gd name="connsiteX9" fmla="*/ 63718 w 380885"/>
                <a:gd name="connsiteY9" fmla="*/ 235320 h 572234"/>
                <a:gd name="connsiteX10" fmla="*/ 136268 w 380885"/>
                <a:gd name="connsiteY10" fmla="*/ 187675 h 572234"/>
                <a:gd name="connsiteX11" fmla="*/ 155038 w 380885"/>
                <a:gd name="connsiteY11" fmla="*/ 160243 h 572234"/>
                <a:gd name="connsiteX12" fmla="*/ 158827 w 380885"/>
                <a:gd name="connsiteY12" fmla="*/ 107003 h 572234"/>
                <a:gd name="connsiteX13" fmla="*/ 169115 w 380885"/>
                <a:gd name="connsiteY13" fmla="*/ 80474 h 572234"/>
                <a:gd name="connsiteX14" fmla="*/ 173988 w 380885"/>
                <a:gd name="connsiteY14" fmla="*/ 107545 h 572234"/>
                <a:gd name="connsiteX15" fmla="*/ 153233 w 380885"/>
                <a:gd name="connsiteY15" fmla="*/ 280619 h 572234"/>
                <a:gd name="connsiteX16" fmla="*/ 119484 w 380885"/>
                <a:gd name="connsiteY16" fmla="*/ 428608 h 572234"/>
                <a:gd name="connsiteX17" fmla="*/ 101437 w 380885"/>
                <a:gd name="connsiteY17" fmla="*/ 519747 h 572234"/>
                <a:gd name="connsiteX18" fmla="*/ 100715 w 380885"/>
                <a:gd name="connsiteY18" fmla="*/ 552232 h 572234"/>
                <a:gd name="connsiteX19" fmla="*/ 131756 w 380885"/>
                <a:gd name="connsiteY19" fmla="*/ 563061 h 572234"/>
                <a:gd name="connsiteX20" fmla="*/ 149443 w 380885"/>
                <a:gd name="connsiteY20" fmla="*/ 543389 h 572234"/>
                <a:gd name="connsiteX21" fmla="*/ 181026 w 380885"/>
                <a:gd name="connsiteY21" fmla="*/ 412185 h 572234"/>
                <a:gd name="connsiteX22" fmla="*/ 202141 w 380885"/>
                <a:gd name="connsiteY22" fmla="*/ 336386 h 572234"/>
                <a:gd name="connsiteX23" fmla="*/ 232461 w 380885"/>
                <a:gd name="connsiteY23" fmla="*/ 312743 h 572234"/>
                <a:gd name="connsiteX24" fmla="*/ 263863 w 380885"/>
                <a:gd name="connsiteY24" fmla="*/ 334039 h 572234"/>
                <a:gd name="connsiteX25" fmla="*/ 273609 w 380885"/>
                <a:gd name="connsiteY25" fmla="*/ 382587 h 572234"/>
                <a:gd name="connsiteX26" fmla="*/ 281008 w 380885"/>
                <a:gd name="connsiteY26" fmla="*/ 492134 h 572234"/>
                <a:gd name="connsiteX27" fmla="*/ 289671 w 380885"/>
                <a:gd name="connsiteY27" fmla="*/ 550427 h 572234"/>
                <a:gd name="connsiteX28" fmla="*/ 327570 w 380885"/>
                <a:gd name="connsiteY28" fmla="*/ 570821 h 572234"/>
                <a:gd name="connsiteX29" fmla="*/ 354100 w 380885"/>
                <a:gd name="connsiteY29" fmla="*/ 525522 h 572234"/>
                <a:gd name="connsiteX30" fmla="*/ 341467 w 380885"/>
                <a:gd name="connsiteY30" fmla="*/ 348838 h 572234"/>
                <a:gd name="connsiteX31" fmla="*/ 335872 w 380885"/>
                <a:gd name="connsiteY31" fmla="*/ 321587 h 572234"/>
                <a:gd name="connsiteX32" fmla="*/ 318547 w 380885"/>
                <a:gd name="connsiteY32" fmla="*/ 242539 h 572234"/>
                <a:gd name="connsiteX33" fmla="*/ 300861 w 380885"/>
                <a:gd name="connsiteY33" fmla="*/ 148512 h 572234"/>
                <a:gd name="connsiteX34" fmla="*/ 285520 w 380885"/>
                <a:gd name="connsiteY34" fmla="*/ 103394 h 572234"/>
                <a:gd name="connsiteX35" fmla="*/ 291656 w 380885"/>
                <a:gd name="connsiteY35" fmla="*/ 92566 h 572234"/>
                <a:gd name="connsiteX36" fmla="*/ 300319 w 380885"/>
                <a:gd name="connsiteY36" fmla="*/ 97799 h 572234"/>
                <a:gd name="connsiteX37" fmla="*/ 303748 w 380885"/>
                <a:gd name="connsiteY37" fmla="*/ 108447 h 572234"/>
                <a:gd name="connsiteX38" fmla="*/ 332985 w 380885"/>
                <a:gd name="connsiteY38" fmla="*/ 271054 h 572234"/>
                <a:gd name="connsiteX39" fmla="*/ 337677 w 380885"/>
                <a:gd name="connsiteY39" fmla="*/ 298667 h 572234"/>
                <a:gd name="connsiteX40" fmla="*/ 366914 w 380885"/>
                <a:gd name="connsiteY40" fmla="*/ 306066 h 572234"/>
                <a:gd name="connsiteX41" fmla="*/ 380088 w 380885"/>
                <a:gd name="connsiteY41" fmla="*/ 242900 h 57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80885" h="572234">
                  <a:moveTo>
                    <a:pt x="380088" y="242900"/>
                  </a:moveTo>
                  <a:cubicBezTo>
                    <a:pt x="381533" y="231169"/>
                    <a:pt x="364026" y="125412"/>
                    <a:pt x="355003" y="85347"/>
                  </a:cubicBezTo>
                  <a:cubicBezTo>
                    <a:pt x="349769" y="62607"/>
                    <a:pt x="338399" y="41311"/>
                    <a:pt x="319089" y="25429"/>
                  </a:cubicBezTo>
                  <a:cubicBezTo>
                    <a:pt x="282452" y="-4529"/>
                    <a:pt x="242387" y="-5251"/>
                    <a:pt x="199976" y="9006"/>
                  </a:cubicBezTo>
                  <a:cubicBezTo>
                    <a:pt x="183553" y="14601"/>
                    <a:pt x="170378" y="24527"/>
                    <a:pt x="161715" y="40228"/>
                  </a:cubicBezTo>
                  <a:cubicBezTo>
                    <a:pt x="147999" y="64773"/>
                    <a:pt x="132118" y="88234"/>
                    <a:pt x="119484" y="113320"/>
                  </a:cubicBezTo>
                  <a:cubicBezTo>
                    <a:pt x="109017" y="134255"/>
                    <a:pt x="93677" y="149234"/>
                    <a:pt x="75088" y="162770"/>
                  </a:cubicBezTo>
                  <a:cubicBezTo>
                    <a:pt x="53973" y="178110"/>
                    <a:pt x="-891" y="210776"/>
                    <a:pt x="11" y="228282"/>
                  </a:cubicBezTo>
                  <a:cubicBezTo>
                    <a:pt x="733" y="241817"/>
                    <a:pt x="14088" y="249397"/>
                    <a:pt x="24014" y="251202"/>
                  </a:cubicBezTo>
                  <a:cubicBezTo>
                    <a:pt x="38993" y="253729"/>
                    <a:pt x="51266" y="241998"/>
                    <a:pt x="63718" y="235320"/>
                  </a:cubicBezTo>
                  <a:cubicBezTo>
                    <a:pt x="89165" y="221424"/>
                    <a:pt x="111363" y="201933"/>
                    <a:pt x="136268" y="187675"/>
                  </a:cubicBezTo>
                  <a:cubicBezTo>
                    <a:pt x="149082" y="180456"/>
                    <a:pt x="154136" y="173057"/>
                    <a:pt x="155038" y="160243"/>
                  </a:cubicBezTo>
                  <a:cubicBezTo>
                    <a:pt x="156301" y="142376"/>
                    <a:pt x="155941" y="124510"/>
                    <a:pt x="158827" y="107003"/>
                  </a:cubicBezTo>
                  <a:cubicBezTo>
                    <a:pt x="160452" y="97438"/>
                    <a:pt x="154316" y="79572"/>
                    <a:pt x="169115" y="80474"/>
                  </a:cubicBezTo>
                  <a:cubicBezTo>
                    <a:pt x="179943" y="81196"/>
                    <a:pt x="174529" y="98160"/>
                    <a:pt x="173988" y="107545"/>
                  </a:cubicBezTo>
                  <a:cubicBezTo>
                    <a:pt x="170739" y="165657"/>
                    <a:pt x="161355" y="223048"/>
                    <a:pt x="153233" y="280619"/>
                  </a:cubicBezTo>
                  <a:cubicBezTo>
                    <a:pt x="146194" y="330791"/>
                    <a:pt x="125801" y="378075"/>
                    <a:pt x="119484" y="428608"/>
                  </a:cubicBezTo>
                  <a:cubicBezTo>
                    <a:pt x="115694" y="459288"/>
                    <a:pt x="107392" y="489247"/>
                    <a:pt x="101437" y="519747"/>
                  </a:cubicBezTo>
                  <a:cubicBezTo>
                    <a:pt x="99271" y="530756"/>
                    <a:pt x="92775" y="542847"/>
                    <a:pt x="100715" y="552232"/>
                  </a:cubicBezTo>
                  <a:cubicBezTo>
                    <a:pt x="107392" y="559992"/>
                    <a:pt x="120568" y="565587"/>
                    <a:pt x="131756" y="563061"/>
                  </a:cubicBezTo>
                  <a:cubicBezTo>
                    <a:pt x="142044" y="560895"/>
                    <a:pt x="147097" y="553135"/>
                    <a:pt x="149443" y="543389"/>
                  </a:cubicBezTo>
                  <a:cubicBezTo>
                    <a:pt x="159910" y="499714"/>
                    <a:pt x="170198" y="455859"/>
                    <a:pt x="181026" y="412185"/>
                  </a:cubicBezTo>
                  <a:cubicBezTo>
                    <a:pt x="187343" y="386738"/>
                    <a:pt x="194381" y="361471"/>
                    <a:pt x="202141" y="336386"/>
                  </a:cubicBezTo>
                  <a:cubicBezTo>
                    <a:pt x="206473" y="321948"/>
                    <a:pt x="216399" y="314368"/>
                    <a:pt x="232461" y="312743"/>
                  </a:cubicBezTo>
                  <a:cubicBezTo>
                    <a:pt x="249606" y="311119"/>
                    <a:pt x="257908" y="322128"/>
                    <a:pt x="263863" y="334039"/>
                  </a:cubicBezTo>
                  <a:cubicBezTo>
                    <a:pt x="271444" y="349380"/>
                    <a:pt x="272165" y="365622"/>
                    <a:pt x="273609" y="382587"/>
                  </a:cubicBezTo>
                  <a:cubicBezTo>
                    <a:pt x="276316" y="419043"/>
                    <a:pt x="278663" y="455498"/>
                    <a:pt x="281008" y="492134"/>
                  </a:cubicBezTo>
                  <a:cubicBezTo>
                    <a:pt x="282272" y="511806"/>
                    <a:pt x="283535" y="531658"/>
                    <a:pt x="289671" y="550427"/>
                  </a:cubicBezTo>
                  <a:cubicBezTo>
                    <a:pt x="295627" y="568475"/>
                    <a:pt x="308621" y="575513"/>
                    <a:pt x="327570" y="570821"/>
                  </a:cubicBezTo>
                  <a:cubicBezTo>
                    <a:pt x="352837" y="564685"/>
                    <a:pt x="353559" y="553315"/>
                    <a:pt x="354100" y="525522"/>
                  </a:cubicBezTo>
                  <a:cubicBezTo>
                    <a:pt x="355544" y="466327"/>
                    <a:pt x="345618" y="407673"/>
                    <a:pt x="341467" y="348838"/>
                  </a:cubicBezTo>
                  <a:cubicBezTo>
                    <a:pt x="340745" y="339815"/>
                    <a:pt x="345798" y="327001"/>
                    <a:pt x="335872" y="321587"/>
                  </a:cubicBezTo>
                  <a:cubicBezTo>
                    <a:pt x="315840" y="305164"/>
                    <a:pt x="319269" y="262030"/>
                    <a:pt x="318547" y="242539"/>
                  </a:cubicBezTo>
                  <a:cubicBezTo>
                    <a:pt x="317284" y="210776"/>
                    <a:pt x="310967" y="179374"/>
                    <a:pt x="300861" y="148512"/>
                  </a:cubicBezTo>
                  <a:cubicBezTo>
                    <a:pt x="295808" y="133533"/>
                    <a:pt x="289491" y="118915"/>
                    <a:pt x="285520" y="103394"/>
                  </a:cubicBezTo>
                  <a:cubicBezTo>
                    <a:pt x="284257" y="98341"/>
                    <a:pt x="286242" y="93829"/>
                    <a:pt x="291656" y="92566"/>
                  </a:cubicBezTo>
                  <a:cubicBezTo>
                    <a:pt x="295808" y="91483"/>
                    <a:pt x="298875" y="94009"/>
                    <a:pt x="300319" y="97799"/>
                  </a:cubicBezTo>
                  <a:cubicBezTo>
                    <a:pt x="301582" y="101228"/>
                    <a:pt x="302304" y="105018"/>
                    <a:pt x="303748" y="108447"/>
                  </a:cubicBezTo>
                  <a:cubicBezTo>
                    <a:pt x="325044" y="160604"/>
                    <a:pt x="329556" y="215649"/>
                    <a:pt x="332985" y="271054"/>
                  </a:cubicBezTo>
                  <a:cubicBezTo>
                    <a:pt x="333526" y="280439"/>
                    <a:pt x="334068" y="289823"/>
                    <a:pt x="337677" y="298667"/>
                  </a:cubicBezTo>
                  <a:cubicBezTo>
                    <a:pt x="342911" y="311661"/>
                    <a:pt x="355544" y="314007"/>
                    <a:pt x="366914" y="306066"/>
                  </a:cubicBezTo>
                  <a:cubicBezTo>
                    <a:pt x="384781" y="300652"/>
                    <a:pt x="380630" y="257519"/>
                    <a:pt x="380088" y="242900"/>
                  </a:cubicBezTo>
                  <a:close/>
                </a:path>
              </a:pathLst>
            </a:custGeom>
            <a:solidFill>
              <a:srgbClr val="FFFFFF"/>
            </a:solidFill>
            <a:ln w="1804" cap="flat">
              <a:noFill/>
              <a:prstDash val="solid"/>
              <a:miter/>
            </a:ln>
          </p:spPr>
          <p:txBody>
            <a:bodyPr rtlCol="0" anchor="ctr"/>
            <a:lstStyle/>
            <a:p>
              <a:endParaRPr lang="en-US"/>
            </a:p>
          </p:txBody>
        </p:sp>
        <p:sp>
          <p:nvSpPr>
            <p:cNvPr id="289" name="Freeform 1009">
              <a:extLst>
                <a:ext uri="{FF2B5EF4-FFF2-40B4-BE49-F238E27FC236}">
                  <a16:creationId xmlns:a16="http://schemas.microsoft.com/office/drawing/2014/main" id="{2B45FE81-6BEE-9859-2C20-E7C1EA857DF0}"/>
                </a:ext>
              </a:extLst>
            </p:cNvPr>
            <p:cNvSpPr/>
            <p:nvPr/>
          </p:nvSpPr>
          <p:spPr>
            <a:xfrm>
              <a:off x="9398298" y="2146062"/>
              <a:ext cx="172902" cy="176077"/>
            </a:xfrm>
            <a:custGeom>
              <a:avLst/>
              <a:gdLst>
                <a:gd name="connsiteX0" fmla="*/ 124897 w 172902"/>
                <a:gd name="connsiteY0" fmla="*/ 166346 h 176077"/>
                <a:gd name="connsiteX1" fmla="*/ 172903 w 172902"/>
                <a:gd name="connsiteY1" fmla="*/ 83689 h 176077"/>
                <a:gd name="connsiteX2" fmla="*/ 71116 w 172902"/>
                <a:gd name="connsiteY2" fmla="*/ 491 h 176077"/>
                <a:gd name="connsiteX3" fmla="*/ 731 w 172902"/>
                <a:gd name="connsiteY3" fmla="*/ 73763 h 176077"/>
                <a:gd name="connsiteX4" fmla="*/ 37186 w 172902"/>
                <a:gd name="connsiteY4" fmla="*/ 163278 h 176077"/>
                <a:gd name="connsiteX5" fmla="*/ 124897 w 172902"/>
                <a:gd name="connsiteY5" fmla="*/ 166346 h 176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902" h="176077">
                  <a:moveTo>
                    <a:pt x="124897" y="166346"/>
                  </a:moveTo>
                  <a:cubicBezTo>
                    <a:pt x="160089" y="150284"/>
                    <a:pt x="172181" y="120867"/>
                    <a:pt x="172903" y="83689"/>
                  </a:cubicBezTo>
                  <a:cubicBezTo>
                    <a:pt x="167308" y="56979"/>
                    <a:pt x="165684" y="-6187"/>
                    <a:pt x="71116" y="491"/>
                  </a:cubicBezTo>
                  <a:cubicBezTo>
                    <a:pt x="30328" y="3920"/>
                    <a:pt x="3257" y="38210"/>
                    <a:pt x="731" y="73763"/>
                  </a:cubicBezTo>
                  <a:cubicBezTo>
                    <a:pt x="-1254" y="101015"/>
                    <a:pt x="-1976" y="133861"/>
                    <a:pt x="37186" y="163278"/>
                  </a:cubicBezTo>
                  <a:cubicBezTo>
                    <a:pt x="63716" y="178438"/>
                    <a:pt x="92952" y="180965"/>
                    <a:pt x="124897" y="166346"/>
                  </a:cubicBezTo>
                  <a:close/>
                </a:path>
              </a:pathLst>
            </a:custGeom>
            <a:solidFill>
              <a:srgbClr val="FFFFFF"/>
            </a:solidFill>
            <a:ln w="1804" cap="flat">
              <a:noFill/>
              <a:prstDash val="solid"/>
              <a:miter/>
            </a:ln>
          </p:spPr>
          <p:txBody>
            <a:bodyPr rtlCol="0" anchor="ctr"/>
            <a:lstStyle/>
            <a:p>
              <a:endParaRPr lang="en-US"/>
            </a:p>
          </p:txBody>
        </p:sp>
        <p:sp>
          <p:nvSpPr>
            <p:cNvPr id="290" name="Freeform 1010">
              <a:extLst>
                <a:ext uri="{FF2B5EF4-FFF2-40B4-BE49-F238E27FC236}">
                  <a16:creationId xmlns:a16="http://schemas.microsoft.com/office/drawing/2014/main" id="{64A7F179-0B0C-735B-B591-DD27B60CB012}"/>
                </a:ext>
              </a:extLst>
            </p:cNvPr>
            <p:cNvSpPr/>
            <p:nvPr/>
          </p:nvSpPr>
          <p:spPr>
            <a:xfrm>
              <a:off x="9110631" y="1821881"/>
              <a:ext cx="289133" cy="431973"/>
            </a:xfrm>
            <a:custGeom>
              <a:avLst/>
              <a:gdLst>
                <a:gd name="connsiteX0" fmla="*/ 211516 w 289133"/>
                <a:gd name="connsiteY0" fmla="*/ 430610 h 431973"/>
                <a:gd name="connsiteX1" fmla="*/ 200868 w 289133"/>
                <a:gd name="connsiteY1" fmla="*/ 404983 h 431973"/>
                <a:gd name="connsiteX2" fmla="*/ 223066 w 289133"/>
                <a:gd name="connsiteY2" fmla="*/ 312580 h 431973"/>
                <a:gd name="connsiteX3" fmla="*/ 283344 w 289133"/>
                <a:gd name="connsiteY3" fmla="*/ 179932 h 431973"/>
                <a:gd name="connsiteX4" fmla="*/ 284607 w 289133"/>
                <a:gd name="connsiteY4" fmla="*/ 93846 h 431973"/>
                <a:gd name="connsiteX5" fmla="*/ 283344 w 289133"/>
                <a:gd name="connsiteY5" fmla="*/ 88432 h 431973"/>
                <a:gd name="connsiteX6" fmla="*/ 282983 w 289133"/>
                <a:gd name="connsiteY6" fmla="*/ 86988 h 431973"/>
                <a:gd name="connsiteX7" fmla="*/ 281720 w 289133"/>
                <a:gd name="connsiteY7" fmla="*/ 82657 h 431973"/>
                <a:gd name="connsiteX8" fmla="*/ 281358 w 289133"/>
                <a:gd name="connsiteY8" fmla="*/ 81755 h 431973"/>
                <a:gd name="connsiteX9" fmla="*/ 279734 w 289133"/>
                <a:gd name="connsiteY9" fmla="*/ 76701 h 431973"/>
                <a:gd name="connsiteX10" fmla="*/ 279193 w 289133"/>
                <a:gd name="connsiteY10" fmla="*/ 75438 h 431973"/>
                <a:gd name="connsiteX11" fmla="*/ 277749 w 289133"/>
                <a:gd name="connsiteY11" fmla="*/ 71648 h 431973"/>
                <a:gd name="connsiteX12" fmla="*/ 277208 w 289133"/>
                <a:gd name="connsiteY12" fmla="*/ 70385 h 431973"/>
                <a:gd name="connsiteX13" fmla="*/ 275042 w 289133"/>
                <a:gd name="connsiteY13" fmla="*/ 65692 h 431973"/>
                <a:gd name="connsiteX14" fmla="*/ 274501 w 289133"/>
                <a:gd name="connsiteY14" fmla="*/ 64610 h 431973"/>
                <a:gd name="connsiteX15" fmla="*/ 272696 w 289133"/>
                <a:gd name="connsiteY15" fmla="*/ 61000 h 431973"/>
                <a:gd name="connsiteX16" fmla="*/ 271974 w 289133"/>
                <a:gd name="connsiteY16" fmla="*/ 59556 h 431973"/>
                <a:gd name="connsiteX17" fmla="*/ 269628 w 289133"/>
                <a:gd name="connsiteY17" fmla="*/ 55586 h 431973"/>
                <a:gd name="connsiteX18" fmla="*/ 268906 w 289133"/>
                <a:gd name="connsiteY18" fmla="*/ 54503 h 431973"/>
                <a:gd name="connsiteX19" fmla="*/ 266560 w 289133"/>
                <a:gd name="connsiteY19" fmla="*/ 51074 h 431973"/>
                <a:gd name="connsiteX20" fmla="*/ 265477 w 289133"/>
                <a:gd name="connsiteY20" fmla="*/ 49450 h 431973"/>
                <a:gd name="connsiteX21" fmla="*/ 263492 w 289133"/>
                <a:gd name="connsiteY21" fmla="*/ 46562 h 431973"/>
                <a:gd name="connsiteX22" fmla="*/ 262589 w 289133"/>
                <a:gd name="connsiteY22" fmla="*/ 45299 h 431973"/>
                <a:gd name="connsiteX23" fmla="*/ 259701 w 289133"/>
                <a:gd name="connsiteY23" fmla="*/ 41689 h 431973"/>
                <a:gd name="connsiteX24" fmla="*/ 258258 w 289133"/>
                <a:gd name="connsiteY24" fmla="*/ 40065 h 431973"/>
                <a:gd name="connsiteX25" fmla="*/ 256273 w 289133"/>
                <a:gd name="connsiteY25" fmla="*/ 37899 h 431973"/>
                <a:gd name="connsiteX26" fmla="*/ 254829 w 289133"/>
                <a:gd name="connsiteY26" fmla="*/ 36275 h 431973"/>
                <a:gd name="connsiteX27" fmla="*/ 251761 w 289133"/>
                <a:gd name="connsiteY27" fmla="*/ 33207 h 431973"/>
                <a:gd name="connsiteX28" fmla="*/ 249956 w 289133"/>
                <a:gd name="connsiteY28" fmla="*/ 31583 h 431973"/>
                <a:gd name="connsiteX29" fmla="*/ 248151 w 289133"/>
                <a:gd name="connsiteY29" fmla="*/ 29959 h 431973"/>
                <a:gd name="connsiteX30" fmla="*/ 246166 w 289133"/>
                <a:gd name="connsiteY30" fmla="*/ 28154 h 431973"/>
                <a:gd name="connsiteX31" fmla="*/ 244542 w 289133"/>
                <a:gd name="connsiteY31" fmla="*/ 26710 h 431973"/>
                <a:gd name="connsiteX32" fmla="*/ 240932 w 289133"/>
                <a:gd name="connsiteY32" fmla="*/ 23642 h 431973"/>
                <a:gd name="connsiteX33" fmla="*/ 239489 w 289133"/>
                <a:gd name="connsiteY33" fmla="*/ 22379 h 431973"/>
                <a:gd name="connsiteX34" fmla="*/ 237142 w 289133"/>
                <a:gd name="connsiteY34" fmla="*/ 20574 h 431973"/>
                <a:gd name="connsiteX35" fmla="*/ 235879 w 289133"/>
                <a:gd name="connsiteY35" fmla="*/ 19672 h 431973"/>
                <a:gd name="connsiteX36" fmla="*/ 230285 w 289133"/>
                <a:gd name="connsiteY36" fmla="*/ 15701 h 431973"/>
                <a:gd name="connsiteX37" fmla="*/ 230104 w 289133"/>
                <a:gd name="connsiteY37" fmla="*/ 15521 h 431973"/>
                <a:gd name="connsiteX38" fmla="*/ 227216 w 289133"/>
                <a:gd name="connsiteY38" fmla="*/ 13536 h 431973"/>
                <a:gd name="connsiteX39" fmla="*/ 226314 w 289133"/>
                <a:gd name="connsiteY39" fmla="*/ 12994 h 431973"/>
                <a:gd name="connsiteX40" fmla="*/ 216388 w 289133"/>
                <a:gd name="connsiteY40" fmla="*/ 7399 h 431973"/>
                <a:gd name="connsiteX41" fmla="*/ 215847 w 289133"/>
                <a:gd name="connsiteY41" fmla="*/ 7039 h 431973"/>
                <a:gd name="connsiteX42" fmla="*/ 200868 w 289133"/>
                <a:gd name="connsiteY42" fmla="*/ 0 h 431973"/>
                <a:gd name="connsiteX43" fmla="*/ 200868 w 289133"/>
                <a:gd name="connsiteY43" fmla="*/ 0 h 431973"/>
                <a:gd name="connsiteX44" fmla="*/ 225232 w 289133"/>
                <a:gd name="connsiteY44" fmla="*/ 41870 h 431973"/>
                <a:gd name="connsiteX45" fmla="*/ 238947 w 289133"/>
                <a:gd name="connsiteY45" fmla="*/ 130843 h 431973"/>
                <a:gd name="connsiteX46" fmla="*/ 199243 w 289133"/>
                <a:gd name="connsiteY46" fmla="*/ 232811 h 431973"/>
                <a:gd name="connsiteX47" fmla="*/ 51435 w 289133"/>
                <a:gd name="connsiteY47" fmla="*/ 283885 h 431973"/>
                <a:gd name="connsiteX48" fmla="*/ 0 w 289133"/>
                <a:gd name="connsiteY48" fmla="*/ 271071 h 431973"/>
                <a:gd name="connsiteX49" fmla="*/ 5053 w 289133"/>
                <a:gd name="connsiteY49" fmla="*/ 280456 h 431973"/>
                <a:gd name="connsiteX50" fmla="*/ 5234 w 289133"/>
                <a:gd name="connsiteY50" fmla="*/ 280637 h 431973"/>
                <a:gd name="connsiteX51" fmla="*/ 7219 w 289133"/>
                <a:gd name="connsiteY51" fmla="*/ 283885 h 431973"/>
                <a:gd name="connsiteX52" fmla="*/ 83379 w 289133"/>
                <a:gd name="connsiteY52" fmla="*/ 373941 h 431973"/>
                <a:gd name="connsiteX53" fmla="*/ 173255 w 289133"/>
                <a:gd name="connsiteY53" fmla="*/ 425196 h 431973"/>
                <a:gd name="connsiteX54" fmla="*/ 211516 w 289133"/>
                <a:gd name="connsiteY54" fmla="*/ 430610 h 431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89133" h="431973">
                  <a:moveTo>
                    <a:pt x="211516" y="430610"/>
                  </a:moveTo>
                  <a:cubicBezTo>
                    <a:pt x="212057" y="428625"/>
                    <a:pt x="203033" y="419962"/>
                    <a:pt x="200868" y="404983"/>
                  </a:cubicBezTo>
                  <a:cubicBezTo>
                    <a:pt x="196897" y="366722"/>
                    <a:pt x="201048" y="346329"/>
                    <a:pt x="223066" y="312580"/>
                  </a:cubicBezTo>
                  <a:cubicBezTo>
                    <a:pt x="249775" y="271974"/>
                    <a:pt x="271072" y="227938"/>
                    <a:pt x="283344" y="179932"/>
                  </a:cubicBezTo>
                  <a:cubicBezTo>
                    <a:pt x="290743" y="151056"/>
                    <a:pt x="290924" y="122722"/>
                    <a:pt x="284607" y="93846"/>
                  </a:cubicBezTo>
                  <a:cubicBezTo>
                    <a:pt x="284246" y="92042"/>
                    <a:pt x="283886" y="90237"/>
                    <a:pt x="283344" y="88432"/>
                  </a:cubicBezTo>
                  <a:cubicBezTo>
                    <a:pt x="283163" y="87891"/>
                    <a:pt x="283163" y="87530"/>
                    <a:pt x="282983" y="86988"/>
                  </a:cubicBezTo>
                  <a:cubicBezTo>
                    <a:pt x="282622" y="85545"/>
                    <a:pt x="282261" y="84101"/>
                    <a:pt x="281720" y="82657"/>
                  </a:cubicBezTo>
                  <a:cubicBezTo>
                    <a:pt x="281539" y="82296"/>
                    <a:pt x="281539" y="81935"/>
                    <a:pt x="281358" y="81755"/>
                  </a:cubicBezTo>
                  <a:cubicBezTo>
                    <a:pt x="280817" y="80130"/>
                    <a:pt x="280276" y="78326"/>
                    <a:pt x="279734" y="76701"/>
                  </a:cubicBezTo>
                  <a:cubicBezTo>
                    <a:pt x="279554" y="76340"/>
                    <a:pt x="279374" y="75799"/>
                    <a:pt x="279193" y="75438"/>
                  </a:cubicBezTo>
                  <a:cubicBezTo>
                    <a:pt x="278651" y="74175"/>
                    <a:pt x="278291" y="72911"/>
                    <a:pt x="277749" y="71648"/>
                  </a:cubicBezTo>
                  <a:cubicBezTo>
                    <a:pt x="277569" y="71287"/>
                    <a:pt x="277388" y="70746"/>
                    <a:pt x="277208" y="70385"/>
                  </a:cubicBezTo>
                  <a:cubicBezTo>
                    <a:pt x="276486" y="68760"/>
                    <a:pt x="275764" y="67317"/>
                    <a:pt x="275042" y="65692"/>
                  </a:cubicBezTo>
                  <a:cubicBezTo>
                    <a:pt x="274862" y="65331"/>
                    <a:pt x="274681" y="64971"/>
                    <a:pt x="274501" y="64610"/>
                  </a:cubicBezTo>
                  <a:cubicBezTo>
                    <a:pt x="273960" y="63346"/>
                    <a:pt x="273237" y="62263"/>
                    <a:pt x="272696" y="61000"/>
                  </a:cubicBezTo>
                  <a:cubicBezTo>
                    <a:pt x="272515" y="60459"/>
                    <a:pt x="272155" y="60098"/>
                    <a:pt x="271974" y="59556"/>
                  </a:cubicBezTo>
                  <a:cubicBezTo>
                    <a:pt x="271252" y="58293"/>
                    <a:pt x="270530" y="56849"/>
                    <a:pt x="269628" y="55586"/>
                  </a:cubicBezTo>
                  <a:cubicBezTo>
                    <a:pt x="269448" y="55225"/>
                    <a:pt x="269267" y="54864"/>
                    <a:pt x="268906" y="54503"/>
                  </a:cubicBezTo>
                  <a:cubicBezTo>
                    <a:pt x="268184" y="53240"/>
                    <a:pt x="267462" y="52157"/>
                    <a:pt x="266560" y="51074"/>
                  </a:cubicBezTo>
                  <a:cubicBezTo>
                    <a:pt x="266199" y="50533"/>
                    <a:pt x="265838" y="49991"/>
                    <a:pt x="265477" y="49450"/>
                  </a:cubicBezTo>
                  <a:cubicBezTo>
                    <a:pt x="264755" y="48547"/>
                    <a:pt x="264213" y="47645"/>
                    <a:pt x="263492" y="46562"/>
                  </a:cubicBezTo>
                  <a:cubicBezTo>
                    <a:pt x="263131" y="46201"/>
                    <a:pt x="262770" y="45660"/>
                    <a:pt x="262589" y="45299"/>
                  </a:cubicBezTo>
                  <a:cubicBezTo>
                    <a:pt x="261687" y="44036"/>
                    <a:pt x="260784" y="42953"/>
                    <a:pt x="259701" y="41689"/>
                  </a:cubicBezTo>
                  <a:cubicBezTo>
                    <a:pt x="259341" y="41148"/>
                    <a:pt x="258799" y="40607"/>
                    <a:pt x="258258" y="40065"/>
                  </a:cubicBezTo>
                  <a:cubicBezTo>
                    <a:pt x="257717" y="39343"/>
                    <a:pt x="256994" y="38621"/>
                    <a:pt x="256273" y="37899"/>
                  </a:cubicBezTo>
                  <a:cubicBezTo>
                    <a:pt x="255732" y="37358"/>
                    <a:pt x="255370" y="36817"/>
                    <a:pt x="254829" y="36275"/>
                  </a:cubicBezTo>
                  <a:cubicBezTo>
                    <a:pt x="253927" y="35192"/>
                    <a:pt x="252844" y="34110"/>
                    <a:pt x="251761" y="33207"/>
                  </a:cubicBezTo>
                  <a:cubicBezTo>
                    <a:pt x="251220" y="32666"/>
                    <a:pt x="250678" y="32124"/>
                    <a:pt x="249956" y="31583"/>
                  </a:cubicBezTo>
                  <a:cubicBezTo>
                    <a:pt x="249415" y="31041"/>
                    <a:pt x="248693" y="30500"/>
                    <a:pt x="248151" y="29959"/>
                  </a:cubicBezTo>
                  <a:cubicBezTo>
                    <a:pt x="247430" y="29417"/>
                    <a:pt x="246889" y="28695"/>
                    <a:pt x="246166" y="28154"/>
                  </a:cubicBezTo>
                  <a:cubicBezTo>
                    <a:pt x="245625" y="27613"/>
                    <a:pt x="245084" y="27071"/>
                    <a:pt x="244542" y="26710"/>
                  </a:cubicBezTo>
                  <a:cubicBezTo>
                    <a:pt x="243279" y="25627"/>
                    <a:pt x="242196" y="24725"/>
                    <a:pt x="240932" y="23642"/>
                  </a:cubicBezTo>
                  <a:cubicBezTo>
                    <a:pt x="240391" y="23281"/>
                    <a:pt x="240030" y="22920"/>
                    <a:pt x="239489" y="22379"/>
                  </a:cubicBezTo>
                  <a:cubicBezTo>
                    <a:pt x="238767" y="21837"/>
                    <a:pt x="237865" y="21115"/>
                    <a:pt x="237142" y="20574"/>
                  </a:cubicBezTo>
                  <a:cubicBezTo>
                    <a:pt x="236782" y="20213"/>
                    <a:pt x="236240" y="19852"/>
                    <a:pt x="235879" y="19672"/>
                  </a:cubicBezTo>
                  <a:cubicBezTo>
                    <a:pt x="234075" y="18408"/>
                    <a:pt x="232270" y="16965"/>
                    <a:pt x="230285" y="15701"/>
                  </a:cubicBezTo>
                  <a:cubicBezTo>
                    <a:pt x="230285" y="15701"/>
                    <a:pt x="230104" y="15521"/>
                    <a:pt x="230104" y="15521"/>
                  </a:cubicBezTo>
                  <a:cubicBezTo>
                    <a:pt x="229202" y="14799"/>
                    <a:pt x="228119" y="14257"/>
                    <a:pt x="227216" y="13536"/>
                  </a:cubicBezTo>
                  <a:cubicBezTo>
                    <a:pt x="226856" y="13355"/>
                    <a:pt x="226494" y="13175"/>
                    <a:pt x="226314" y="12994"/>
                  </a:cubicBezTo>
                  <a:cubicBezTo>
                    <a:pt x="223066" y="11009"/>
                    <a:pt x="219817" y="9204"/>
                    <a:pt x="216388" y="7399"/>
                  </a:cubicBezTo>
                  <a:cubicBezTo>
                    <a:pt x="216208" y="7219"/>
                    <a:pt x="216027" y="7219"/>
                    <a:pt x="215847" y="7039"/>
                  </a:cubicBezTo>
                  <a:cubicBezTo>
                    <a:pt x="210974" y="4512"/>
                    <a:pt x="206101" y="2166"/>
                    <a:pt x="200868" y="0"/>
                  </a:cubicBezTo>
                  <a:lnTo>
                    <a:pt x="200868" y="0"/>
                  </a:lnTo>
                  <a:cubicBezTo>
                    <a:pt x="210613" y="12633"/>
                    <a:pt x="218734" y="26710"/>
                    <a:pt x="225232" y="41870"/>
                  </a:cubicBezTo>
                  <a:cubicBezTo>
                    <a:pt x="237142" y="69843"/>
                    <a:pt x="242556" y="100524"/>
                    <a:pt x="238947" y="130843"/>
                  </a:cubicBezTo>
                  <a:cubicBezTo>
                    <a:pt x="234616" y="167119"/>
                    <a:pt x="223427" y="204657"/>
                    <a:pt x="199243" y="232811"/>
                  </a:cubicBezTo>
                  <a:cubicBezTo>
                    <a:pt x="165314" y="272515"/>
                    <a:pt x="101968" y="289119"/>
                    <a:pt x="51435" y="283885"/>
                  </a:cubicBezTo>
                  <a:cubicBezTo>
                    <a:pt x="33388" y="282080"/>
                    <a:pt x="16062" y="278110"/>
                    <a:pt x="0" y="271071"/>
                  </a:cubicBezTo>
                  <a:cubicBezTo>
                    <a:pt x="1444" y="274140"/>
                    <a:pt x="3068" y="277388"/>
                    <a:pt x="5053" y="280456"/>
                  </a:cubicBezTo>
                  <a:cubicBezTo>
                    <a:pt x="5053" y="280456"/>
                    <a:pt x="5234" y="280637"/>
                    <a:pt x="5234" y="280637"/>
                  </a:cubicBezTo>
                  <a:cubicBezTo>
                    <a:pt x="5956" y="281719"/>
                    <a:pt x="6497" y="282802"/>
                    <a:pt x="7219" y="283885"/>
                  </a:cubicBezTo>
                  <a:cubicBezTo>
                    <a:pt x="29056" y="316912"/>
                    <a:pt x="54684" y="346870"/>
                    <a:pt x="83379" y="373941"/>
                  </a:cubicBezTo>
                  <a:cubicBezTo>
                    <a:pt x="109006" y="398305"/>
                    <a:pt x="142214" y="410036"/>
                    <a:pt x="173255" y="425196"/>
                  </a:cubicBezTo>
                  <a:cubicBezTo>
                    <a:pt x="181195" y="428986"/>
                    <a:pt x="203755" y="434581"/>
                    <a:pt x="211516" y="430610"/>
                  </a:cubicBezTo>
                  <a:close/>
                </a:path>
              </a:pathLst>
            </a:custGeom>
            <a:solidFill>
              <a:srgbClr val="FFFFFF"/>
            </a:solidFill>
            <a:ln w="1804" cap="flat">
              <a:noFill/>
              <a:prstDash val="solid"/>
              <a:miter/>
            </a:ln>
          </p:spPr>
          <p:txBody>
            <a:bodyPr rtlCol="0" anchor="ctr"/>
            <a:lstStyle/>
            <a:p>
              <a:endParaRPr lang="en-US"/>
            </a:p>
          </p:txBody>
        </p:sp>
        <p:sp>
          <p:nvSpPr>
            <p:cNvPr id="291" name="Freeform 1011">
              <a:extLst>
                <a:ext uri="{FF2B5EF4-FFF2-40B4-BE49-F238E27FC236}">
                  <a16:creationId xmlns:a16="http://schemas.microsoft.com/office/drawing/2014/main" id="{77A74D42-C737-869B-7434-21A52B9D50B8}"/>
                </a:ext>
              </a:extLst>
            </p:cNvPr>
            <p:cNvSpPr/>
            <p:nvPr/>
          </p:nvSpPr>
          <p:spPr>
            <a:xfrm>
              <a:off x="8852193" y="1849313"/>
              <a:ext cx="252160" cy="388199"/>
            </a:xfrm>
            <a:custGeom>
              <a:avLst/>
              <a:gdLst>
                <a:gd name="connsiteX0" fmla="*/ 240752 w 252160"/>
                <a:gd name="connsiteY0" fmla="*/ 74897 h 388199"/>
                <a:gd name="connsiteX1" fmla="*/ 240391 w 252160"/>
                <a:gd name="connsiteY1" fmla="*/ 73814 h 388199"/>
                <a:gd name="connsiteX2" fmla="*/ 238045 w 252160"/>
                <a:gd name="connsiteY2" fmla="*/ 68400 h 388199"/>
                <a:gd name="connsiteX3" fmla="*/ 237684 w 252160"/>
                <a:gd name="connsiteY3" fmla="*/ 67497 h 388199"/>
                <a:gd name="connsiteX4" fmla="*/ 235157 w 252160"/>
                <a:gd name="connsiteY4" fmla="*/ 61903 h 388199"/>
                <a:gd name="connsiteX5" fmla="*/ 235157 w 252160"/>
                <a:gd name="connsiteY5" fmla="*/ 61903 h 388199"/>
                <a:gd name="connsiteX6" fmla="*/ 232450 w 252160"/>
                <a:gd name="connsiteY6" fmla="*/ 56488 h 388199"/>
                <a:gd name="connsiteX7" fmla="*/ 232089 w 252160"/>
                <a:gd name="connsiteY7" fmla="*/ 55766 h 388199"/>
                <a:gd name="connsiteX8" fmla="*/ 229382 w 252160"/>
                <a:gd name="connsiteY8" fmla="*/ 50352 h 388199"/>
                <a:gd name="connsiteX9" fmla="*/ 229202 w 252160"/>
                <a:gd name="connsiteY9" fmla="*/ 49991 h 388199"/>
                <a:gd name="connsiteX10" fmla="*/ 222885 w 252160"/>
                <a:gd name="connsiteY10" fmla="*/ 39343 h 388199"/>
                <a:gd name="connsiteX11" fmla="*/ 222705 w 252160"/>
                <a:gd name="connsiteY11" fmla="*/ 38982 h 388199"/>
                <a:gd name="connsiteX12" fmla="*/ 211515 w 252160"/>
                <a:gd name="connsiteY12" fmla="*/ 24003 h 388199"/>
                <a:gd name="connsiteX13" fmla="*/ 211335 w 252160"/>
                <a:gd name="connsiteY13" fmla="*/ 23823 h 388199"/>
                <a:gd name="connsiteX14" fmla="*/ 181737 w 252160"/>
                <a:gd name="connsiteY14" fmla="*/ 0 h 388199"/>
                <a:gd name="connsiteX15" fmla="*/ 181737 w 252160"/>
                <a:gd name="connsiteY15" fmla="*/ 0 h 388199"/>
                <a:gd name="connsiteX16" fmla="*/ 189497 w 252160"/>
                <a:gd name="connsiteY16" fmla="*/ 13716 h 388199"/>
                <a:gd name="connsiteX17" fmla="*/ 167660 w 252160"/>
                <a:gd name="connsiteY17" fmla="*/ 251941 h 388199"/>
                <a:gd name="connsiteX18" fmla="*/ 86808 w 252160"/>
                <a:gd name="connsiteY18" fmla="*/ 301030 h 388199"/>
                <a:gd name="connsiteX19" fmla="*/ 0 w 252160"/>
                <a:gd name="connsiteY19" fmla="*/ 291104 h 388199"/>
                <a:gd name="connsiteX20" fmla="*/ 0 w 252160"/>
                <a:gd name="connsiteY20" fmla="*/ 291104 h 388199"/>
                <a:gd name="connsiteX21" fmla="*/ 2527 w 252160"/>
                <a:gd name="connsiteY21" fmla="*/ 296699 h 388199"/>
                <a:gd name="connsiteX22" fmla="*/ 2527 w 252160"/>
                <a:gd name="connsiteY22" fmla="*/ 296879 h 388199"/>
                <a:gd name="connsiteX23" fmla="*/ 8302 w 252160"/>
                <a:gd name="connsiteY23" fmla="*/ 313844 h 388199"/>
                <a:gd name="connsiteX24" fmla="*/ 8302 w 252160"/>
                <a:gd name="connsiteY24" fmla="*/ 314205 h 388199"/>
                <a:gd name="connsiteX25" fmla="*/ 9565 w 252160"/>
                <a:gd name="connsiteY25" fmla="*/ 319800 h 388199"/>
                <a:gd name="connsiteX26" fmla="*/ 9565 w 252160"/>
                <a:gd name="connsiteY26" fmla="*/ 319980 h 388199"/>
                <a:gd name="connsiteX27" fmla="*/ 11189 w 252160"/>
                <a:gd name="connsiteY27" fmla="*/ 331350 h 388199"/>
                <a:gd name="connsiteX28" fmla="*/ 11189 w 252160"/>
                <a:gd name="connsiteY28" fmla="*/ 331891 h 388199"/>
                <a:gd name="connsiteX29" fmla="*/ 11551 w 252160"/>
                <a:gd name="connsiteY29" fmla="*/ 337486 h 388199"/>
                <a:gd name="connsiteX30" fmla="*/ 11551 w 252160"/>
                <a:gd name="connsiteY30" fmla="*/ 338027 h 388199"/>
                <a:gd name="connsiteX31" fmla="*/ 11189 w 252160"/>
                <a:gd name="connsiteY31" fmla="*/ 349578 h 388199"/>
                <a:gd name="connsiteX32" fmla="*/ 11189 w 252160"/>
                <a:gd name="connsiteY32" fmla="*/ 350119 h 388199"/>
                <a:gd name="connsiteX33" fmla="*/ 10648 w 252160"/>
                <a:gd name="connsiteY33" fmla="*/ 355714 h 388199"/>
                <a:gd name="connsiteX34" fmla="*/ 10468 w 252160"/>
                <a:gd name="connsiteY34" fmla="*/ 356616 h 388199"/>
                <a:gd name="connsiteX35" fmla="*/ 9565 w 252160"/>
                <a:gd name="connsiteY35" fmla="*/ 362211 h 388199"/>
                <a:gd name="connsiteX36" fmla="*/ 9385 w 252160"/>
                <a:gd name="connsiteY36" fmla="*/ 362752 h 388199"/>
                <a:gd name="connsiteX37" fmla="*/ 8121 w 252160"/>
                <a:gd name="connsiteY37" fmla="*/ 368347 h 388199"/>
                <a:gd name="connsiteX38" fmla="*/ 7941 w 252160"/>
                <a:gd name="connsiteY38" fmla="*/ 368708 h 388199"/>
                <a:gd name="connsiteX39" fmla="*/ 6497 w 252160"/>
                <a:gd name="connsiteY39" fmla="*/ 374483 h 388199"/>
                <a:gd name="connsiteX40" fmla="*/ 6136 w 252160"/>
                <a:gd name="connsiteY40" fmla="*/ 375566 h 388199"/>
                <a:gd name="connsiteX41" fmla="*/ 4332 w 252160"/>
                <a:gd name="connsiteY41" fmla="*/ 381341 h 388199"/>
                <a:gd name="connsiteX42" fmla="*/ 3970 w 252160"/>
                <a:gd name="connsiteY42" fmla="*/ 382243 h 388199"/>
                <a:gd name="connsiteX43" fmla="*/ 1805 w 252160"/>
                <a:gd name="connsiteY43" fmla="*/ 388199 h 388199"/>
                <a:gd name="connsiteX44" fmla="*/ 108826 w 252160"/>
                <a:gd name="connsiteY44" fmla="*/ 354450 h 388199"/>
                <a:gd name="connsiteX45" fmla="*/ 232631 w 252160"/>
                <a:gd name="connsiteY45" fmla="*/ 225412 h 388199"/>
                <a:gd name="connsiteX46" fmla="*/ 242196 w 252160"/>
                <a:gd name="connsiteY46" fmla="*/ 80311 h 388199"/>
                <a:gd name="connsiteX47" fmla="*/ 240752 w 252160"/>
                <a:gd name="connsiteY47" fmla="*/ 74897 h 388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52160" h="388199">
                  <a:moveTo>
                    <a:pt x="240752" y="74897"/>
                  </a:moveTo>
                  <a:cubicBezTo>
                    <a:pt x="240572" y="74536"/>
                    <a:pt x="240391" y="74175"/>
                    <a:pt x="240391" y="73814"/>
                  </a:cubicBezTo>
                  <a:cubicBezTo>
                    <a:pt x="239669" y="72009"/>
                    <a:pt x="238947" y="70204"/>
                    <a:pt x="238045" y="68400"/>
                  </a:cubicBezTo>
                  <a:cubicBezTo>
                    <a:pt x="237864" y="68039"/>
                    <a:pt x="237864" y="67858"/>
                    <a:pt x="237684" y="67497"/>
                  </a:cubicBezTo>
                  <a:cubicBezTo>
                    <a:pt x="236962" y="65692"/>
                    <a:pt x="236060" y="63707"/>
                    <a:pt x="235157" y="61903"/>
                  </a:cubicBezTo>
                  <a:cubicBezTo>
                    <a:pt x="235157" y="61903"/>
                    <a:pt x="235157" y="61903"/>
                    <a:pt x="235157" y="61903"/>
                  </a:cubicBezTo>
                  <a:cubicBezTo>
                    <a:pt x="234255" y="60098"/>
                    <a:pt x="233353" y="58293"/>
                    <a:pt x="232450" y="56488"/>
                  </a:cubicBezTo>
                  <a:cubicBezTo>
                    <a:pt x="232270" y="56308"/>
                    <a:pt x="232270" y="55947"/>
                    <a:pt x="232089" y="55766"/>
                  </a:cubicBezTo>
                  <a:cubicBezTo>
                    <a:pt x="231187" y="53962"/>
                    <a:pt x="230285" y="52157"/>
                    <a:pt x="229382" y="50352"/>
                  </a:cubicBezTo>
                  <a:cubicBezTo>
                    <a:pt x="229382" y="50172"/>
                    <a:pt x="229202" y="50172"/>
                    <a:pt x="229202" y="49991"/>
                  </a:cubicBezTo>
                  <a:cubicBezTo>
                    <a:pt x="227217" y="46382"/>
                    <a:pt x="225051" y="42772"/>
                    <a:pt x="222885" y="39343"/>
                  </a:cubicBezTo>
                  <a:cubicBezTo>
                    <a:pt x="222885" y="39163"/>
                    <a:pt x="222705" y="39163"/>
                    <a:pt x="222705" y="38982"/>
                  </a:cubicBezTo>
                  <a:cubicBezTo>
                    <a:pt x="219276" y="33749"/>
                    <a:pt x="215486" y="28695"/>
                    <a:pt x="211515" y="24003"/>
                  </a:cubicBezTo>
                  <a:cubicBezTo>
                    <a:pt x="211515" y="24003"/>
                    <a:pt x="211515" y="24003"/>
                    <a:pt x="211335" y="23823"/>
                  </a:cubicBezTo>
                  <a:cubicBezTo>
                    <a:pt x="203033" y="14438"/>
                    <a:pt x="193468" y="6317"/>
                    <a:pt x="181737" y="0"/>
                  </a:cubicBezTo>
                  <a:lnTo>
                    <a:pt x="181737" y="0"/>
                  </a:lnTo>
                  <a:cubicBezTo>
                    <a:pt x="184625" y="4331"/>
                    <a:pt x="187151" y="8843"/>
                    <a:pt x="189497" y="13716"/>
                  </a:cubicBezTo>
                  <a:cubicBezTo>
                    <a:pt x="225773" y="88613"/>
                    <a:pt x="220719" y="186069"/>
                    <a:pt x="167660" y="251941"/>
                  </a:cubicBezTo>
                  <a:cubicBezTo>
                    <a:pt x="147808" y="276486"/>
                    <a:pt x="118210" y="295796"/>
                    <a:pt x="86808" y="301030"/>
                  </a:cubicBezTo>
                  <a:cubicBezTo>
                    <a:pt x="56488" y="306084"/>
                    <a:pt x="27793" y="302293"/>
                    <a:pt x="0" y="291104"/>
                  </a:cubicBezTo>
                  <a:lnTo>
                    <a:pt x="0" y="291104"/>
                  </a:lnTo>
                  <a:cubicBezTo>
                    <a:pt x="902" y="292909"/>
                    <a:pt x="1805" y="294894"/>
                    <a:pt x="2527" y="296699"/>
                  </a:cubicBezTo>
                  <a:cubicBezTo>
                    <a:pt x="2527" y="296699"/>
                    <a:pt x="2527" y="296879"/>
                    <a:pt x="2527" y="296879"/>
                  </a:cubicBezTo>
                  <a:cubicBezTo>
                    <a:pt x="4873" y="302474"/>
                    <a:pt x="6858" y="308249"/>
                    <a:pt x="8302" y="313844"/>
                  </a:cubicBezTo>
                  <a:cubicBezTo>
                    <a:pt x="8302" y="314024"/>
                    <a:pt x="8302" y="314024"/>
                    <a:pt x="8302" y="314205"/>
                  </a:cubicBezTo>
                  <a:cubicBezTo>
                    <a:pt x="8843" y="316010"/>
                    <a:pt x="9204" y="317995"/>
                    <a:pt x="9565" y="319800"/>
                  </a:cubicBezTo>
                  <a:cubicBezTo>
                    <a:pt x="9565" y="319800"/>
                    <a:pt x="9565" y="319980"/>
                    <a:pt x="9565" y="319980"/>
                  </a:cubicBezTo>
                  <a:cubicBezTo>
                    <a:pt x="10287" y="323770"/>
                    <a:pt x="10828" y="327560"/>
                    <a:pt x="11189" y="331350"/>
                  </a:cubicBezTo>
                  <a:cubicBezTo>
                    <a:pt x="11189" y="331530"/>
                    <a:pt x="11189" y="331711"/>
                    <a:pt x="11189" y="331891"/>
                  </a:cubicBezTo>
                  <a:cubicBezTo>
                    <a:pt x="11370" y="333696"/>
                    <a:pt x="11370" y="335681"/>
                    <a:pt x="11551" y="337486"/>
                  </a:cubicBezTo>
                  <a:cubicBezTo>
                    <a:pt x="11551" y="337666"/>
                    <a:pt x="11551" y="337847"/>
                    <a:pt x="11551" y="338027"/>
                  </a:cubicBezTo>
                  <a:cubicBezTo>
                    <a:pt x="11551" y="341817"/>
                    <a:pt x="11551" y="345607"/>
                    <a:pt x="11189" y="349578"/>
                  </a:cubicBezTo>
                  <a:cubicBezTo>
                    <a:pt x="11189" y="349758"/>
                    <a:pt x="11189" y="349939"/>
                    <a:pt x="11189" y="350119"/>
                  </a:cubicBezTo>
                  <a:cubicBezTo>
                    <a:pt x="11009" y="351924"/>
                    <a:pt x="10828" y="353909"/>
                    <a:pt x="10648" y="355714"/>
                  </a:cubicBezTo>
                  <a:cubicBezTo>
                    <a:pt x="10648" y="356075"/>
                    <a:pt x="10648" y="356255"/>
                    <a:pt x="10468" y="356616"/>
                  </a:cubicBezTo>
                  <a:cubicBezTo>
                    <a:pt x="10287" y="358421"/>
                    <a:pt x="9926" y="360406"/>
                    <a:pt x="9565" y="362211"/>
                  </a:cubicBezTo>
                  <a:cubicBezTo>
                    <a:pt x="9565" y="362391"/>
                    <a:pt x="9565" y="362572"/>
                    <a:pt x="9385" y="362752"/>
                  </a:cubicBezTo>
                  <a:cubicBezTo>
                    <a:pt x="9024" y="364557"/>
                    <a:pt x="8663" y="366542"/>
                    <a:pt x="8121" y="368347"/>
                  </a:cubicBezTo>
                  <a:cubicBezTo>
                    <a:pt x="8121" y="368527"/>
                    <a:pt x="8121" y="368708"/>
                    <a:pt x="7941" y="368708"/>
                  </a:cubicBezTo>
                  <a:cubicBezTo>
                    <a:pt x="7580" y="370693"/>
                    <a:pt x="7039" y="372498"/>
                    <a:pt x="6497" y="374483"/>
                  </a:cubicBezTo>
                  <a:cubicBezTo>
                    <a:pt x="6317" y="374844"/>
                    <a:pt x="6317" y="375205"/>
                    <a:pt x="6136" y="375566"/>
                  </a:cubicBezTo>
                  <a:cubicBezTo>
                    <a:pt x="5595" y="377371"/>
                    <a:pt x="5053" y="379356"/>
                    <a:pt x="4332" y="381341"/>
                  </a:cubicBezTo>
                  <a:cubicBezTo>
                    <a:pt x="4151" y="381702"/>
                    <a:pt x="4151" y="382063"/>
                    <a:pt x="3970" y="382243"/>
                  </a:cubicBezTo>
                  <a:cubicBezTo>
                    <a:pt x="3249" y="384229"/>
                    <a:pt x="2527" y="386214"/>
                    <a:pt x="1805" y="388199"/>
                  </a:cubicBezTo>
                  <a:cubicBezTo>
                    <a:pt x="42411" y="383687"/>
                    <a:pt x="76882" y="373039"/>
                    <a:pt x="108826" y="354450"/>
                  </a:cubicBezTo>
                  <a:cubicBezTo>
                    <a:pt x="162426" y="323229"/>
                    <a:pt x="209891" y="286051"/>
                    <a:pt x="232631" y="225412"/>
                  </a:cubicBezTo>
                  <a:cubicBezTo>
                    <a:pt x="250317" y="178128"/>
                    <a:pt x="261145" y="130122"/>
                    <a:pt x="242196" y="80311"/>
                  </a:cubicBezTo>
                  <a:cubicBezTo>
                    <a:pt x="242196" y="78687"/>
                    <a:pt x="241474" y="76701"/>
                    <a:pt x="240752" y="74897"/>
                  </a:cubicBezTo>
                  <a:close/>
                </a:path>
              </a:pathLst>
            </a:custGeom>
            <a:solidFill>
              <a:srgbClr val="FFFFFF"/>
            </a:solidFill>
            <a:ln w="1804" cap="flat">
              <a:noFill/>
              <a:prstDash val="solid"/>
              <a:miter/>
            </a:ln>
          </p:spPr>
          <p:txBody>
            <a:bodyPr rtlCol="0" anchor="ctr"/>
            <a:lstStyle/>
            <a:p>
              <a:endParaRPr lang="en-US"/>
            </a:p>
          </p:txBody>
        </p:sp>
        <p:sp>
          <p:nvSpPr>
            <p:cNvPr id="292" name="Freeform 1012">
              <a:extLst>
                <a:ext uri="{FF2B5EF4-FFF2-40B4-BE49-F238E27FC236}">
                  <a16:creationId xmlns:a16="http://schemas.microsoft.com/office/drawing/2014/main" id="{AF801476-8AD8-68F5-EB93-DECAB72C5D91}"/>
                </a:ext>
              </a:extLst>
            </p:cNvPr>
            <p:cNvSpPr/>
            <p:nvPr/>
          </p:nvSpPr>
          <p:spPr>
            <a:xfrm>
              <a:off x="8491747" y="2127197"/>
              <a:ext cx="453930" cy="780183"/>
            </a:xfrm>
            <a:custGeom>
              <a:avLst/>
              <a:gdLst>
                <a:gd name="connsiteX0" fmla="*/ 411701 w 453930"/>
                <a:gd name="connsiteY0" fmla="*/ 390050 h 780183"/>
                <a:gd name="connsiteX1" fmla="*/ 452307 w 453930"/>
                <a:gd name="connsiteY1" fmla="*/ 337532 h 780183"/>
                <a:gd name="connsiteX2" fmla="*/ 419100 w 453930"/>
                <a:gd name="connsiteY2" fmla="*/ 311724 h 780183"/>
                <a:gd name="connsiteX3" fmla="*/ 369650 w 453930"/>
                <a:gd name="connsiteY3" fmla="*/ 322733 h 780183"/>
                <a:gd name="connsiteX4" fmla="*/ 289700 w 453930"/>
                <a:gd name="connsiteY4" fmla="*/ 290789 h 780183"/>
                <a:gd name="connsiteX5" fmla="*/ 238807 w 453930"/>
                <a:gd name="connsiteY5" fmla="*/ 213366 h 780183"/>
                <a:gd name="connsiteX6" fmla="*/ 239528 w 453930"/>
                <a:gd name="connsiteY6" fmla="*/ 196943 h 780183"/>
                <a:gd name="connsiteX7" fmla="*/ 271653 w 453930"/>
                <a:gd name="connsiteY7" fmla="*/ 154532 h 780183"/>
                <a:gd name="connsiteX8" fmla="*/ 215887 w 453930"/>
                <a:gd name="connsiteY8" fmla="*/ 6724 h 780183"/>
                <a:gd name="connsiteX9" fmla="*/ 84863 w 453930"/>
                <a:gd name="connsiteY9" fmla="*/ 44984 h 780183"/>
                <a:gd name="connsiteX10" fmla="*/ 69883 w 453930"/>
                <a:gd name="connsiteY10" fmla="*/ 133958 h 780183"/>
                <a:gd name="connsiteX11" fmla="*/ 114099 w 453930"/>
                <a:gd name="connsiteY11" fmla="*/ 198928 h 780183"/>
                <a:gd name="connsiteX12" fmla="*/ 41910 w 453930"/>
                <a:gd name="connsiteY12" fmla="*/ 256499 h 780183"/>
                <a:gd name="connsiteX13" fmla="*/ 20253 w 453930"/>
                <a:gd name="connsiteY13" fmla="*/ 317860 h 780183"/>
                <a:gd name="connsiteX14" fmla="*/ 221 w 453930"/>
                <a:gd name="connsiteY14" fmla="*/ 490935 h 780183"/>
                <a:gd name="connsiteX15" fmla="*/ 17185 w 453930"/>
                <a:gd name="connsiteY15" fmla="*/ 530458 h 780183"/>
                <a:gd name="connsiteX16" fmla="*/ 26930 w 453930"/>
                <a:gd name="connsiteY16" fmla="*/ 554281 h 780183"/>
                <a:gd name="connsiteX17" fmla="*/ 18990 w 453930"/>
                <a:gd name="connsiteY17" fmla="*/ 629719 h 780183"/>
                <a:gd name="connsiteX18" fmla="*/ 5454 w 453930"/>
                <a:gd name="connsiteY18" fmla="*/ 741432 h 780183"/>
                <a:gd name="connsiteX19" fmla="*/ 37579 w 453930"/>
                <a:gd name="connsiteY19" fmla="*/ 779332 h 780183"/>
                <a:gd name="connsiteX20" fmla="*/ 89014 w 453930"/>
                <a:gd name="connsiteY20" fmla="*/ 752621 h 780183"/>
                <a:gd name="connsiteX21" fmla="*/ 98398 w 453930"/>
                <a:gd name="connsiteY21" fmla="*/ 709127 h 780183"/>
                <a:gd name="connsiteX22" fmla="*/ 130703 w 453930"/>
                <a:gd name="connsiteY22" fmla="*/ 560598 h 780183"/>
                <a:gd name="connsiteX23" fmla="*/ 144058 w 453930"/>
                <a:gd name="connsiteY23" fmla="*/ 532805 h 780183"/>
                <a:gd name="connsiteX24" fmla="*/ 164090 w 453930"/>
                <a:gd name="connsiteY24" fmla="*/ 535331 h 780183"/>
                <a:gd name="connsiteX25" fmla="*/ 170768 w 453930"/>
                <a:gd name="connsiteY25" fmla="*/ 559695 h 780183"/>
                <a:gd name="connsiteX26" fmla="*/ 194410 w 453930"/>
                <a:gd name="connsiteY26" fmla="*/ 726453 h 780183"/>
                <a:gd name="connsiteX27" fmla="*/ 255410 w 453930"/>
                <a:gd name="connsiteY27" fmla="*/ 778249 h 780183"/>
                <a:gd name="connsiteX28" fmla="*/ 291144 w 453930"/>
                <a:gd name="connsiteY28" fmla="*/ 735116 h 780183"/>
                <a:gd name="connsiteX29" fmla="*/ 281940 w 453930"/>
                <a:gd name="connsiteY29" fmla="*/ 623402 h 780183"/>
                <a:gd name="connsiteX30" fmla="*/ 266960 w 453930"/>
                <a:gd name="connsiteY30" fmla="*/ 460976 h 780183"/>
                <a:gd name="connsiteX31" fmla="*/ 261366 w 453930"/>
                <a:gd name="connsiteY31" fmla="*/ 397630 h 780183"/>
                <a:gd name="connsiteX32" fmla="*/ 411701 w 453930"/>
                <a:gd name="connsiteY32" fmla="*/ 390050 h 780183"/>
                <a:gd name="connsiteX33" fmla="*/ 87750 w 453930"/>
                <a:gd name="connsiteY33" fmla="*/ 132514 h 780183"/>
                <a:gd name="connsiteX34" fmla="*/ 181777 w 453930"/>
                <a:gd name="connsiteY34" fmla="*/ 15747 h 780183"/>
                <a:gd name="connsiteX35" fmla="*/ 268404 w 453930"/>
                <a:gd name="connsiteY35" fmla="*/ 124934 h 780183"/>
                <a:gd name="connsiteX36" fmla="*/ 181235 w 453930"/>
                <a:gd name="connsiteY36" fmla="*/ 200913 h 780183"/>
                <a:gd name="connsiteX37" fmla="*/ 87750 w 453930"/>
                <a:gd name="connsiteY37" fmla="*/ 132514 h 780183"/>
                <a:gd name="connsiteX38" fmla="*/ 231949 w 453930"/>
                <a:gd name="connsiteY38" fmla="*/ 352692 h 780183"/>
                <a:gd name="connsiteX39" fmla="*/ 266419 w 453930"/>
                <a:gd name="connsiteY39" fmla="*/ 628636 h 780183"/>
                <a:gd name="connsiteX40" fmla="*/ 272555 w 453930"/>
                <a:gd name="connsiteY40" fmla="*/ 735116 h 780183"/>
                <a:gd name="connsiteX41" fmla="*/ 251440 w 453930"/>
                <a:gd name="connsiteY41" fmla="*/ 764894 h 780183"/>
                <a:gd name="connsiteX42" fmla="*/ 214804 w 453930"/>
                <a:gd name="connsiteY42" fmla="*/ 749012 h 780183"/>
                <a:gd name="connsiteX43" fmla="*/ 185025 w 453930"/>
                <a:gd name="connsiteY43" fmla="*/ 554642 h 780183"/>
                <a:gd name="connsiteX44" fmla="*/ 176543 w 453930"/>
                <a:gd name="connsiteY44" fmla="*/ 525044 h 780183"/>
                <a:gd name="connsiteX45" fmla="*/ 151638 w 453930"/>
                <a:gd name="connsiteY45" fmla="*/ 505372 h 780183"/>
                <a:gd name="connsiteX46" fmla="*/ 125830 w 453930"/>
                <a:gd name="connsiteY46" fmla="*/ 524683 h 780183"/>
                <a:gd name="connsiteX47" fmla="*/ 101647 w 453930"/>
                <a:gd name="connsiteY47" fmla="*/ 599399 h 780183"/>
                <a:gd name="connsiteX48" fmla="*/ 79088 w 453930"/>
                <a:gd name="connsiteY48" fmla="*/ 732408 h 780183"/>
                <a:gd name="connsiteX49" fmla="*/ 77644 w 453930"/>
                <a:gd name="connsiteY49" fmla="*/ 740710 h 780183"/>
                <a:gd name="connsiteX50" fmla="*/ 28916 w 453930"/>
                <a:gd name="connsiteY50" fmla="*/ 759119 h 780183"/>
                <a:gd name="connsiteX51" fmla="*/ 18629 w 453930"/>
                <a:gd name="connsiteY51" fmla="*/ 739086 h 780183"/>
                <a:gd name="connsiteX52" fmla="*/ 41910 w 453930"/>
                <a:gd name="connsiteY52" fmla="*/ 571787 h 780183"/>
                <a:gd name="connsiteX53" fmla="*/ 62484 w 453930"/>
                <a:gd name="connsiteY53" fmla="*/ 532805 h 780183"/>
                <a:gd name="connsiteX54" fmla="*/ 90457 w 453930"/>
                <a:gd name="connsiteY54" fmla="*/ 473068 h 780183"/>
                <a:gd name="connsiteX55" fmla="*/ 101286 w 453930"/>
                <a:gd name="connsiteY55" fmla="*/ 358286 h 780183"/>
                <a:gd name="connsiteX56" fmla="*/ 115182 w 453930"/>
                <a:gd name="connsiteY56" fmla="*/ 303783 h 780183"/>
                <a:gd name="connsiteX57" fmla="*/ 95510 w 453930"/>
                <a:gd name="connsiteY57" fmla="*/ 323636 h 780183"/>
                <a:gd name="connsiteX58" fmla="*/ 68259 w 453930"/>
                <a:gd name="connsiteY58" fmla="*/ 506816 h 780183"/>
                <a:gd name="connsiteX59" fmla="*/ 27292 w 453930"/>
                <a:gd name="connsiteY59" fmla="*/ 519630 h 780183"/>
                <a:gd name="connsiteX60" fmla="*/ 18448 w 453930"/>
                <a:gd name="connsiteY60" fmla="*/ 493642 h 780183"/>
                <a:gd name="connsiteX61" fmla="*/ 41910 w 453930"/>
                <a:gd name="connsiteY61" fmla="*/ 304686 h 780183"/>
                <a:gd name="connsiteX62" fmla="*/ 102188 w 453930"/>
                <a:gd name="connsiteY62" fmla="*/ 220766 h 780183"/>
                <a:gd name="connsiteX63" fmla="*/ 154345 w 453930"/>
                <a:gd name="connsiteY63" fmla="*/ 209035 h 780183"/>
                <a:gd name="connsiteX64" fmla="*/ 265878 w 453930"/>
                <a:gd name="connsiteY64" fmla="*/ 284292 h 780183"/>
                <a:gd name="connsiteX65" fmla="*/ 269848 w 453930"/>
                <a:gd name="connsiteY65" fmla="*/ 291692 h 780183"/>
                <a:gd name="connsiteX66" fmla="*/ 372357 w 453930"/>
                <a:gd name="connsiteY66" fmla="*/ 337893 h 780183"/>
                <a:gd name="connsiteX67" fmla="*/ 416754 w 453930"/>
                <a:gd name="connsiteY67" fmla="*/ 327606 h 780183"/>
                <a:gd name="connsiteX68" fmla="*/ 440215 w 453930"/>
                <a:gd name="connsiteY68" fmla="*/ 352872 h 780183"/>
                <a:gd name="connsiteX69" fmla="*/ 416573 w 453930"/>
                <a:gd name="connsiteY69" fmla="*/ 376153 h 780183"/>
                <a:gd name="connsiteX70" fmla="*/ 298182 w 453930"/>
                <a:gd name="connsiteY70" fmla="*/ 392757 h 780183"/>
                <a:gd name="connsiteX71" fmla="*/ 281579 w 453930"/>
                <a:gd name="connsiteY71" fmla="*/ 390050 h 780183"/>
                <a:gd name="connsiteX72" fmla="*/ 230325 w 453930"/>
                <a:gd name="connsiteY72" fmla="*/ 322914 h 780183"/>
                <a:gd name="connsiteX73" fmla="*/ 231949 w 453930"/>
                <a:gd name="connsiteY73" fmla="*/ 352692 h 780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453930" h="780183">
                  <a:moveTo>
                    <a:pt x="411701" y="390050"/>
                  </a:moveTo>
                  <a:cubicBezTo>
                    <a:pt x="431914" y="385538"/>
                    <a:pt x="461150" y="374529"/>
                    <a:pt x="452307" y="337532"/>
                  </a:cubicBezTo>
                  <a:cubicBezTo>
                    <a:pt x="448156" y="320206"/>
                    <a:pt x="436786" y="308476"/>
                    <a:pt x="419100" y="311724"/>
                  </a:cubicBezTo>
                  <a:cubicBezTo>
                    <a:pt x="402496" y="314792"/>
                    <a:pt x="385893" y="318221"/>
                    <a:pt x="369650" y="322733"/>
                  </a:cubicBezTo>
                  <a:cubicBezTo>
                    <a:pt x="337887" y="331576"/>
                    <a:pt x="316591" y="333562"/>
                    <a:pt x="289700" y="290789"/>
                  </a:cubicBezTo>
                  <a:cubicBezTo>
                    <a:pt x="273097" y="264621"/>
                    <a:pt x="260283" y="236106"/>
                    <a:pt x="238807" y="213366"/>
                  </a:cubicBezTo>
                  <a:cubicBezTo>
                    <a:pt x="232490" y="206688"/>
                    <a:pt x="233934" y="202177"/>
                    <a:pt x="239528" y="196943"/>
                  </a:cubicBezTo>
                  <a:cubicBezTo>
                    <a:pt x="252703" y="184671"/>
                    <a:pt x="262990" y="170233"/>
                    <a:pt x="271653" y="154532"/>
                  </a:cubicBezTo>
                  <a:cubicBezTo>
                    <a:pt x="292588" y="117174"/>
                    <a:pt x="295295" y="35600"/>
                    <a:pt x="215887" y="6724"/>
                  </a:cubicBezTo>
                  <a:cubicBezTo>
                    <a:pt x="173836" y="-12767"/>
                    <a:pt x="108324" y="13221"/>
                    <a:pt x="84863" y="44984"/>
                  </a:cubicBezTo>
                  <a:cubicBezTo>
                    <a:pt x="67898" y="70972"/>
                    <a:pt x="60499" y="104180"/>
                    <a:pt x="69883" y="133958"/>
                  </a:cubicBezTo>
                  <a:cubicBezTo>
                    <a:pt x="78005" y="159585"/>
                    <a:pt x="91540" y="181603"/>
                    <a:pt x="114099" y="198928"/>
                  </a:cubicBezTo>
                  <a:cubicBezTo>
                    <a:pt x="90277" y="206147"/>
                    <a:pt x="55806" y="234843"/>
                    <a:pt x="41910" y="256499"/>
                  </a:cubicBezTo>
                  <a:cubicBezTo>
                    <a:pt x="29999" y="277615"/>
                    <a:pt x="25667" y="293497"/>
                    <a:pt x="20253" y="317860"/>
                  </a:cubicBezTo>
                  <a:cubicBezTo>
                    <a:pt x="7800" y="374890"/>
                    <a:pt x="5093" y="433003"/>
                    <a:pt x="221" y="490935"/>
                  </a:cubicBezTo>
                  <a:cubicBezTo>
                    <a:pt x="-1043" y="506455"/>
                    <a:pt x="2928" y="520713"/>
                    <a:pt x="17185" y="530458"/>
                  </a:cubicBezTo>
                  <a:cubicBezTo>
                    <a:pt x="25487" y="536053"/>
                    <a:pt x="27292" y="543272"/>
                    <a:pt x="26930" y="554281"/>
                  </a:cubicBezTo>
                  <a:cubicBezTo>
                    <a:pt x="26028" y="579728"/>
                    <a:pt x="22238" y="604633"/>
                    <a:pt x="18990" y="629719"/>
                  </a:cubicBezTo>
                  <a:cubicBezTo>
                    <a:pt x="14297" y="666896"/>
                    <a:pt x="9605" y="704074"/>
                    <a:pt x="5454" y="741432"/>
                  </a:cubicBezTo>
                  <a:cubicBezTo>
                    <a:pt x="2928" y="763811"/>
                    <a:pt x="15741" y="776805"/>
                    <a:pt x="37579" y="779332"/>
                  </a:cubicBezTo>
                  <a:cubicBezTo>
                    <a:pt x="49670" y="780775"/>
                    <a:pt x="80712" y="784024"/>
                    <a:pt x="89014" y="752621"/>
                  </a:cubicBezTo>
                  <a:cubicBezTo>
                    <a:pt x="91360" y="738364"/>
                    <a:pt x="95510" y="724648"/>
                    <a:pt x="98398" y="709127"/>
                  </a:cubicBezTo>
                  <a:cubicBezTo>
                    <a:pt x="107422" y="659317"/>
                    <a:pt x="116265" y="609325"/>
                    <a:pt x="130703" y="560598"/>
                  </a:cubicBezTo>
                  <a:cubicBezTo>
                    <a:pt x="133771" y="550491"/>
                    <a:pt x="138102" y="541287"/>
                    <a:pt x="144058" y="532805"/>
                  </a:cubicBezTo>
                  <a:cubicBezTo>
                    <a:pt x="151638" y="522157"/>
                    <a:pt x="158857" y="522879"/>
                    <a:pt x="164090" y="535331"/>
                  </a:cubicBezTo>
                  <a:cubicBezTo>
                    <a:pt x="167339" y="543092"/>
                    <a:pt x="169505" y="551393"/>
                    <a:pt x="170768" y="559695"/>
                  </a:cubicBezTo>
                  <a:cubicBezTo>
                    <a:pt x="179431" y="615101"/>
                    <a:pt x="190801" y="669965"/>
                    <a:pt x="194410" y="726453"/>
                  </a:cubicBezTo>
                  <a:cubicBezTo>
                    <a:pt x="197478" y="775542"/>
                    <a:pt x="216789" y="780234"/>
                    <a:pt x="255410" y="778249"/>
                  </a:cubicBezTo>
                  <a:cubicBezTo>
                    <a:pt x="274541" y="780956"/>
                    <a:pt x="290603" y="768864"/>
                    <a:pt x="291144" y="735116"/>
                  </a:cubicBezTo>
                  <a:cubicBezTo>
                    <a:pt x="291866" y="697397"/>
                    <a:pt x="286452" y="660580"/>
                    <a:pt x="281940" y="623402"/>
                  </a:cubicBezTo>
                  <a:cubicBezTo>
                    <a:pt x="275262" y="569441"/>
                    <a:pt x="274541" y="514938"/>
                    <a:pt x="266960" y="460976"/>
                  </a:cubicBezTo>
                  <a:cubicBezTo>
                    <a:pt x="264253" y="441485"/>
                    <a:pt x="257576" y="421452"/>
                    <a:pt x="261366" y="397630"/>
                  </a:cubicBezTo>
                  <a:cubicBezTo>
                    <a:pt x="296739" y="417843"/>
                    <a:pt x="359002" y="401961"/>
                    <a:pt x="411701" y="390050"/>
                  </a:cubicBezTo>
                  <a:close/>
                  <a:moveTo>
                    <a:pt x="87750" y="132514"/>
                  </a:moveTo>
                  <a:cubicBezTo>
                    <a:pt x="73854" y="92449"/>
                    <a:pt x="90818" y="14665"/>
                    <a:pt x="181777" y="15747"/>
                  </a:cubicBezTo>
                  <a:cubicBezTo>
                    <a:pt x="259561" y="12860"/>
                    <a:pt x="275443" y="94795"/>
                    <a:pt x="268404" y="124934"/>
                  </a:cubicBezTo>
                  <a:cubicBezTo>
                    <a:pt x="261185" y="155615"/>
                    <a:pt x="245123" y="196762"/>
                    <a:pt x="181235" y="200913"/>
                  </a:cubicBezTo>
                  <a:cubicBezTo>
                    <a:pt x="125289" y="197845"/>
                    <a:pt x="102729" y="175647"/>
                    <a:pt x="87750" y="132514"/>
                  </a:cubicBezTo>
                  <a:close/>
                  <a:moveTo>
                    <a:pt x="231949" y="352692"/>
                  </a:moveTo>
                  <a:cubicBezTo>
                    <a:pt x="250718" y="443831"/>
                    <a:pt x="259200" y="536053"/>
                    <a:pt x="266419" y="628636"/>
                  </a:cubicBezTo>
                  <a:cubicBezTo>
                    <a:pt x="269126" y="664189"/>
                    <a:pt x="273638" y="699562"/>
                    <a:pt x="272555" y="735116"/>
                  </a:cubicBezTo>
                  <a:cubicBezTo>
                    <a:pt x="272194" y="745042"/>
                    <a:pt x="272736" y="764172"/>
                    <a:pt x="251440" y="764894"/>
                  </a:cubicBezTo>
                  <a:cubicBezTo>
                    <a:pt x="223286" y="768864"/>
                    <a:pt x="215706" y="753524"/>
                    <a:pt x="214804" y="749012"/>
                  </a:cubicBezTo>
                  <a:cubicBezTo>
                    <a:pt x="211736" y="734394"/>
                    <a:pt x="190620" y="604994"/>
                    <a:pt x="185025" y="554642"/>
                  </a:cubicBezTo>
                  <a:cubicBezTo>
                    <a:pt x="183942" y="544535"/>
                    <a:pt x="180694" y="534429"/>
                    <a:pt x="176543" y="525044"/>
                  </a:cubicBezTo>
                  <a:cubicBezTo>
                    <a:pt x="171851" y="514577"/>
                    <a:pt x="164993" y="504470"/>
                    <a:pt x="151638" y="505372"/>
                  </a:cubicBezTo>
                  <a:cubicBezTo>
                    <a:pt x="139546" y="506094"/>
                    <a:pt x="130703" y="513674"/>
                    <a:pt x="125830" y="524683"/>
                  </a:cubicBezTo>
                  <a:cubicBezTo>
                    <a:pt x="115182" y="548686"/>
                    <a:pt x="106159" y="573592"/>
                    <a:pt x="101647" y="599399"/>
                  </a:cubicBezTo>
                  <a:cubicBezTo>
                    <a:pt x="93886" y="643615"/>
                    <a:pt x="82336" y="687290"/>
                    <a:pt x="79088" y="732408"/>
                  </a:cubicBezTo>
                  <a:cubicBezTo>
                    <a:pt x="78907" y="735116"/>
                    <a:pt x="78185" y="738003"/>
                    <a:pt x="77644" y="740710"/>
                  </a:cubicBezTo>
                  <a:cubicBezTo>
                    <a:pt x="72049" y="763630"/>
                    <a:pt x="49309" y="772293"/>
                    <a:pt x="28916" y="759119"/>
                  </a:cubicBezTo>
                  <a:cubicBezTo>
                    <a:pt x="21336" y="754246"/>
                    <a:pt x="18087" y="746666"/>
                    <a:pt x="18629" y="739086"/>
                  </a:cubicBezTo>
                  <a:cubicBezTo>
                    <a:pt x="21155" y="704615"/>
                    <a:pt x="39744" y="593263"/>
                    <a:pt x="41910" y="571787"/>
                  </a:cubicBezTo>
                  <a:cubicBezTo>
                    <a:pt x="43173" y="559334"/>
                    <a:pt x="40286" y="531000"/>
                    <a:pt x="62484" y="532805"/>
                  </a:cubicBezTo>
                  <a:cubicBezTo>
                    <a:pt x="78727" y="535512"/>
                    <a:pt x="88472" y="492739"/>
                    <a:pt x="90457" y="473068"/>
                  </a:cubicBezTo>
                  <a:cubicBezTo>
                    <a:pt x="94247" y="434807"/>
                    <a:pt x="98398" y="396547"/>
                    <a:pt x="101286" y="358286"/>
                  </a:cubicBezTo>
                  <a:cubicBezTo>
                    <a:pt x="102729" y="340420"/>
                    <a:pt x="109046" y="323996"/>
                    <a:pt x="115182" y="303783"/>
                  </a:cubicBezTo>
                  <a:cubicBezTo>
                    <a:pt x="98037" y="304144"/>
                    <a:pt x="97496" y="312807"/>
                    <a:pt x="95510" y="323636"/>
                  </a:cubicBezTo>
                  <a:cubicBezTo>
                    <a:pt x="91901" y="343848"/>
                    <a:pt x="80712" y="467112"/>
                    <a:pt x="68259" y="506816"/>
                  </a:cubicBezTo>
                  <a:cubicBezTo>
                    <a:pt x="62664" y="525044"/>
                    <a:pt x="42812" y="530278"/>
                    <a:pt x="27292" y="519630"/>
                  </a:cubicBezTo>
                  <a:cubicBezTo>
                    <a:pt x="18268" y="513313"/>
                    <a:pt x="17907" y="504831"/>
                    <a:pt x="18448" y="493642"/>
                  </a:cubicBezTo>
                  <a:cubicBezTo>
                    <a:pt x="22238" y="430115"/>
                    <a:pt x="23141" y="366408"/>
                    <a:pt x="41910" y="304686"/>
                  </a:cubicBezTo>
                  <a:cubicBezTo>
                    <a:pt x="54001" y="264982"/>
                    <a:pt x="68981" y="241340"/>
                    <a:pt x="102188" y="220766"/>
                  </a:cubicBezTo>
                  <a:cubicBezTo>
                    <a:pt x="113558" y="213727"/>
                    <a:pt x="140990" y="209937"/>
                    <a:pt x="154345" y="209035"/>
                  </a:cubicBezTo>
                  <a:cubicBezTo>
                    <a:pt x="210472" y="204523"/>
                    <a:pt x="244582" y="235745"/>
                    <a:pt x="265878" y="284292"/>
                  </a:cubicBezTo>
                  <a:cubicBezTo>
                    <a:pt x="266960" y="286819"/>
                    <a:pt x="268585" y="289165"/>
                    <a:pt x="269848" y="291692"/>
                  </a:cubicBezTo>
                  <a:cubicBezTo>
                    <a:pt x="297100" y="342585"/>
                    <a:pt x="316952" y="351789"/>
                    <a:pt x="372357" y="337893"/>
                  </a:cubicBezTo>
                  <a:cubicBezTo>
                    <a:pt x="386975" y="334284"/>
                    <a:pt x="401594" y="327425"/>
                    <a:pt x="416754" y="327606"/>
                  </a:cubicBezTo>
                  <a:cubicBezTo>
                    <a:pt x="431553" y="327787"/>
                    <a:pt x="444727" y="339337"/>
                    <a:pt x="440215" y="352872"/>
                  </a:cubicBezTo>
                  <a:cubicBezTo>
                    <a:pt x="436245" y="370739"/>
                    <a:pt x="425597" y="374710"/>
                    <a:pt x="416573" y="376153"/>
                  </a:cubicBezTo>
                  <a:cubicBezTo>
                    <a:pt x="376869" y="382470"/>
                    <a:pt x="339330" y="394923"/>
                    <a:pt x="298182" y="392757"/>
                  </a:cubicBezTo>
                  <a:cubicBezTo>
                    <a:pt x="292588" y="392396"/>
                    <a:pt x="286993" y="391494"/>
                    <a:pt x="281579" y="390050"/>
                  </a:cubicBezTo>
                  <a:cubicBezTo>
                    <a:pt x="262629" y="384636"/>
                    <a:pt x="249094" y="376875"/>
                    <a:pt x="230325" y="322914"/>
                  </a:cubicBezTo>
                  <a:cubicBezTo>
                    <a:pt x="220759" y="323816"/>
                    <a:pt x="229963" y="342766"/>
                    <a:pt x="231949" y="352692"/>
                  </a:cubicBezTo>
                  <a:close/>
                </a:path>
              </a:pathLst>
            </a:custGeom>
            <a:solidFill>
              <a:srgbClr val="000000"/>
            </a:solidFill>
            <a:ln w="1804" cap="flat">
              <a:noFill/>
              <a:prstDash val="solid"/>
              <a:miter/>
            </a:ln>
          </p:spPr>
          <p:txBody>
            <a:bodyPr rtlCol="0" anchor="ctr"/>
            <a:lstStyle/>
            <a:p>
              <a:endParaRPr lang="en-US"/>
            </a:p>
          </p:txBody>
        </p:sp>
        <p:sp>
          <p:nvSpPr>
            <p:cNvPr id="293" name="Freeform 1013">
              <a:extLst>
                <a:ext uri="{FF2B5EF4-FFF2-40B4-BE49-F238E27FC236}">
                  <a16:creationId xmlns:a16="http://schemas.microsoft.com/office/drawing/2014/main" id="{3573F4C2-A357-5AA9-DC81-1E7B34192F38}"/>
                </a:ext>
              </a:extLst>
            </p:cNvPr>
            <p:cNvSpPr/>
            <p:nvPr/>
          </p:nvSpPr>
          <p:spPr>
            <a:xfrm>
              <a:off x="9202663" y="2133190"/>
              <a:ext cx="412407" cy="787606"/>
            </a:xfrm>
            <a:custGeom>
              <a:avLst/>
              <a:gdLst>
                <a:gd name="connsiteX0" fmla="*/ 386224 w 412407"/>
                <a:gd name="connsiteY0" fmla="*/ 523022 h 787606"/>
                <a:gd name="connsiteX1" fmla="*/ 406256 w 412407"/>
                <a:gd name="connsiteY1" fmla="*/ 501004 h 787606"/>
                <a:gd name="connsiteX2" fmla="*/ 408061 w 412407"/>
                <a:gd name="connsiteY2" fmla="*/ 417986 h 787606"/>
                <a:gd name="connsiteX3" fmla="*/ 385863 w 412407"/>
                <a:gd name="connsiteY3" fmla="*/ 290571 h 787606"/>
                <a:gd name="connsiteX4" fmla="*/ 329916 w 412407"/>
                <a:gd name="connsiteY4" fmla="*/ 199974 h 787606"/>
                <a:gd name="connsiteX5" fmla="*/ 324141 w 412407"/>
                <a:gd name="connsiteY5" fmla="*/ 192755 h 787606"/>
                <a:gd name="connsiteX6" fmla="*/ 375395 w 412407"/>
                <a:gd name="connsiteY6" fmla="*/ 64618 h 787606"/>
                <a:gd name="connsiteX7" fmla="*/ 281368 w 412407"/>
                <a:gd name="connsiteY7" fmla="*/ 9 h 787606"/>
                <a:gd name="connsiteX8" fmla="*/ 210081 w 412407"/>
                <a:gd name="connsiteY8" fmla="*/ 29245 h 787606"/>
                <a:gd name="connsiteX9" fmla="*/ 183733 w 412407"/>
                <a:gd name="connsiteY9" fmla="*/ 125799 h 787606"/>
                <a:gd name="connsiteX10" fmla="*/ 232280 w 412407"/>
                <a:gd name="connsiteY10" fmla="*/ 188243 h 787606"/>
                <a:gd name="connsiteX11" fmla="*/ 194741 w 412407"/>
                <a:gd name="connsiteY11" fmla="*/ 204666 h 787606"/>
                <a:gd name="connsiteX12" fmla="*/ 144389 w 412407"/>
                <a:gd name="connsiteY12" fmla="*/ 269817 h 787606"/>
                <a:gd name="connsiteX13" fmla="*/ 54874 w 412407"/>
                <a:gd name="connsiteY13" fmla="*/ 370882 h 787606"/>
                <a:gd name="connsiteX14" fmla="*/ 10 w 412407"/>
                <a:gd name="connsiteY14" fmla="*/ 423039 h 787606"/>
                <a:gd name="connsiteX15" fmla="*/ 49280 w 412407"/>
                <a:gd name="connsiteY15" fmla="*/ 466894 h 787606"/>
                <a:gd name="connsiteX16" fmla="*/ 87901 w 412407"/>
                <a:gd name="connsiteY16" fmla="*/ 451554 h 787606"/>
                <a:gd name="connsiteX17" fmla="*/ 167670 w 412407"/>
                <a:gd name="connsiteY17" fmla="*/ 397592 h 787606"/>
                <a:gd name="connsiteX18" fmla="*/ 138794 w 412407"/>
                <a:gd name="connsiteY18" fmla="*/ 564531 h 787606"/>
                <a:gd name="connsiteX19" fmla="*/ 101256 w 412407"/>
                <a:gd name="connsiteY19" fmla="*/ 734537 h 787606"/>
                <a:gd name="connsiteX20" fmla="*/ 135185 w 412407"/>
                <a:gd name="connsiteY20" fmla="*/ 777670 h 787606"/>
                <a:gd name="connsiteX21" fmla="*/ 179040 w 412407"/>
                <a:gd name="connsiteY21" fmla="*/ 750779 h 787606"/>
                <a:gd name="connsiteX22" fmla="*/ 218202 w 412407"/>
                <a:gd name="connsiteY22" fmla="*/ 587090 h 787606"/>
                <a:gd name="connsiteX23" fmla="*/ 239318 w 412407"/>
                <a:gd name="connsiteY23" fmla="*/ 535474 h 787606"/>
                <a:gd name="connsiteX24" fmla="*/ 267833 w 412407"/>
                <a:gd name="connsiteY24" fmla="*/ 539806 h 787606"/>
                <a:gd name="connsiteX25" fmla="*/ 281549 w 412407"/>
                <a:gd name="connsiteY25" fmla="*/ 602610 h 787606"/>
                <a:gd name="connsiteX26" fmla="*/ 289490 w 412407"/>
                <a:gd name="connsiteY26" fmla="*/ 728942 h 787606"/>
                <a:gd name="connsiteX27" fmla="*/ 362581 w 412407"/>
                <a:gd name="connsiteY27" fmla="*/ 780197 h 787606"/>
                <a:gd name="connsiteX28" fmla="*/ 382434 w 412407"/>
                <a:gd name="connsiteY28" fmla="*/ 755291 h 787606"/>
                <a:gd name="connsiteX29" fmla="*/ 384600 w 412407"/>
                <a:gd name="connsiteY29" fmla="*/ 710353 h 787606"/>
                <a:gd name="connsiteX30" fmla="*/ 372147 w 412407"/>
                <a:gd name="connsiteY30" fmla="*/ 539084 h 787606"/>
                <a:gd name="connsiteX31" fmla="*/ 386224 w 412407"/>
                <a:gd name="connsiteY31" fmla="*/ 523022 h 787606"/>
                <a:gd name="connsiteX32" fmla="*/ 196185 w 412407"/>
                <a:gd name="connsiteY32" fmla="*/ 86636 h 787606"/>
                <a:gd name="connsiteX33" fmla="*/ 266570 w 412407"/>
                <a:gd name="connsiteY33" fmla="*/ 13364 h 787606"/>
                <a:gd name="connsiteX34" fmla="*/ 368357 w 412407"/>
                <a:gd name="connsiteY34" fmla="*/ 96562 h 787606"/>
                <a:gd name="connsiteX35" fmla="*/ 320351 w 412407"/>
                <a:gd name="connsiteY35" fmla="*/ 179219 h 787606"/>
                <a:gd name="connsiteX36" fmla="*/ 232461 w 412407"/>
                <a:gd name="connsiteY36" fmla="*/ 175971 h 787606"/>
                <a:gd name="connsiteX37" fmla="*/ 196185 w 412407"/>
                <a:gd name="connsiteY37" fmla="*/ 86636 h 787606"/>
                <a:gd name="connsiteX38" fmla="*/ 355543 w 412407"/>
                <a:gd name="connsiteY38" fmla="*/ 498838 h 787606"/>
                <a:gd name="connsiteX39" fmla="*/ 350851 w 412407"/>
                <a:gd name="connsiteY39" fmla="*/ 471226 h 787606"/>
                <a:gd name="connsiteX40" fmla="*/ 321614 w 412407"/>
                <a:gd name="connsiteY40" fmla="*/ 308619 h 787606"/>
                <a:gd name="connsiteX41" fmla="*/ 318186 w 412407"/>
                <a:gd name="connsiteY41" fmla="*/ 297971 h 787606"/>
                <a:gd name="connsiteX42" fmla="*/ 309522 w 412407"/>
                <a:gd name="connsiteY42" fmla="*/ 292737 h 787606"/>
                <a:gd name="connsiteX43" fmla="*/ 303386 w 412407"/>
                <a:gd name="connsiteY43" fmla="*/ 303565 h 787606"/>
                <a:gd name="connsiteX44" fmla="*/ 318727 w 412407"/>
                <a:gd name="connsiteY44" fmla="*/ 348684 h 787606"/>
                <a:gd name="connsiteX45" fmla="*/ 336413 w 412407"/>
                <a:gd name="connsiteY45" fmla="*/ 442711 h 787606"/>
                <a:gd name="connsiteX46" fmla="*/ 353738 w 412407"/>
                <a:gd name="connsiteY46" fmla="*/ 521758 h 787606"/>
                <a:gd name="connsiteX47" fmla="*/ 359333 w 412407"/>
                <a:gd name="connsiteY47" fmla="*/ 549010 h 787606"/>
                <a:gd name="connsiteX48" fmla="*/ 371966 w 412407"/>
                <a:gd name="connsiteY48" fmla="*/ 725693 h 787606"/>
                <a:gd name="connsiteX49" fmla="*/ 345436 w 412407"/>
                <a:gd name="connsiteY49" fmla="*/ 770992 h 787606"/>
                <a:gd name="connsiteX50" fmla="*/ 307537 w 412407"/>
                <a:gd name="connsiteY50" fmla="*/ 750599 h 787606"/>
                <a:gd name="connsiteX51" fmla="*/ 298875 w 412407"/>
                <a:gd name="connsiteY51" fmla="*/ 692306 h 787606"/>
                <a:gd name="connsiteX52" fmla="*/ 291475 w 412407"/>
                <a:gd name="connsiteY52" fmla="*/ 582758 h 787606"/>
                <a:gd name="connsiteX53" fmla="*/ 281730 w 412407"/>
                <a:gd name="connsiteY53" fmla="*/ 534211 h 787606"/>
                <a:gd name="connsiteX54" fmla="*/ 250327 w 412407"/>
                <a:gd name="connsiteY54" fmla="*/ 512915 h 787606"/>
                <a:gd name="connsiteX55" fmla="*/ 220007 w 412407"/>
                <a:gd name="connsiteY55" fmla="*/ 536557 h 787606"/>
                <a:gd name="connsiteX56" fmla="*/ 198892 w 412407"/>
                <a:gd name="connsiteY56" fmla="*/ 612356 h 787606"/>
                <a:gd name="connsiteX57" fmla="*/ 167309 w 412407"/>
                <a:gd name="connsiteY57" fmla="*/ 743560 h 787606"/>
                <a:gd name="connsiteX58" fmla="*/ 149622 w 412407"/>
                <a:gd name="connsiteY58" fmla="*/ 763232 h 787606"/>
                <a:gd name="connsiteX59" fmla="*/ 118582 w 412407"/>
                <a:gd name="connsiteY59" fmla="*/ 752404 h 787606"/>
                <a:gd name="connsiteX60" fmla="*/ 119303 w 412407"/>
                <a:gd name="connsiteY60" fmla="*/ 719918 h 787606"/>
                <a:gd name="connsiteX61" fmla="*/ 137351 w 412407"/>
                <a:gd name="connsiteY61" fmla="*/ 628779 h 787606"/>
                <a:gd name="connsiteX62" fmla="*/ 171100 w 412407"/>
                <a:gd name="connsiteY62" fmla="*/ 480791 h 787606"/>
                <a:gd name="connsiteX63" fmla="*/ 191854 w 412407"/>
                <a:gd name="connsiteY63" fmla="*/ 307716 h 787606"/>
                <a:gd name="connsiteX64" fmla="*/ 186981 w 412407"/>
                <a:gd name="connsiteY64" fmla="*/ 280645 h 787606"/>
                <a:gd name="connsiteX65" fmla="*/ 176694 w 412407"/>
                <a:gd name="connsiteY65" fmla="*/ 307175 h 787606"/>
                <a:gd name="connsiteX66" fmla="*/ 172904 w 412407"/>
                <a:gd name="connsiteY66" fmla="*/ 360415 h 787606"/>
                <a:gd name="connsiteX67" fmla="*/ 154134 w 412407"/>
                <a:gd name="connsiteY67" fmla="*/ 387847 h 787606"/>
                <a:gd name="connsiteX68" fmla="*/ 81584 w 412407"/>
                <a:gd name="connsiteY68" fmla="*/ 435492 h 787606"/>
                <a:gd name="connsiteX69" fmla="*/ 41880 w 412407"/>
                <a:gd name="connsiteY69" fmla="*/ 451373 h 787606"/>
                <a:gd name="connsiteX70" fmla="*/ 17877 w 412407"/>
                <a:gd name="connsiteY70" fmla="*/ 428453 h 787606"/>
                <a:gd name="connsiteX71" fmla="*/ 92954 w 412407"/>
                <a:gd name="connsiteY71" fmla="*/ 362941 h 787606"/>
                <a:gd name="connsiteX72" fmla="*/ 137351 w 412407"/>
                <a:gd name="connsiteY72" fmla="*/ 313491 h 787606"/>
                <a:gd name="connsiteX73" fmla="*/ 179581 w 412407"/>
                <a:gd name="connsiteY73" fmla="*/ 240400 h 787606"/>
                <a:gd name="connsiteX74" fmla="*/ 217842 w 412407"/>
                <a:gd name="connsiteY74" fmla="*/ 209178 h 787606"/>
                <a:gd name="connsiteX75" fmla="*/ 336955 w 412407"/>
                <a:gd name="connsiteY75" fmla="*/ 225601 h 787606"/>
                <a:gd name="connsiteX76" fmla="*/ 372869 w 412407"/>
                <a:gd name="connsiteY76" fmla="*/ 285518 h 787606"/>
                <a:gd name="connsiteX77" fmla="*/ 397954 w 412407"/>
                <a:gd name="connsiteY77" fmla="*/ 443072 h 787606"/>
                <a:gd name="connsiteX78" fmla="*/ 384780 w 412407"/>
                <a:gd name="connsiteY78" fmla="*/ 506237 h 787606"/>
                <a:gd name="connsiteX79" fmla="*/ 355543 w 412407"/>
                <a:gd name="connsiteY79" fmla="*/ 498838 h 787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12407" h="787606">
                  <a:moveTo>
                    <a:pt x="386224" y="523022"/>
                  </a:moveTo>
                  <a:cubicBezTo>
                    <a:pt x="395067" y="518690"/>
                    <a:pt x="402647" y="509847"/>
                    <a:pt x="406256" y="501004"/>
                  </a:cubicBezTo>
                  <a:cubicBezTo>
                    <a:pt x="417446" y="473933"/>
                    <a:pt x="410407" y="445779"/>
                    <a:pt x="408061" y="417986"/>
                  </a:cubicBezTo>
                  <a:cubicBezTo>
                    <a:pt x="404452" y="375033"/>
                    <a:pt x="395609" y="332622"/>
                    <a:pt x="385863" y="290571"/>
                  </a:cubicBezTo>
                  <a:cubicBezTo>
                    <a:pt x="377381" y="254116"/>
                    <a:pt x="364206" y="220548"/>
                    <a:pt x="329916" y="199974"/>
                  </a:cubicBezTo>
                  <a:cubicBezTo>
                    <a:pt x="327750" y="198710"/>
                    <a:pt x="326487" y="195642"/>
                    <a:pt x="324141" y="192755"/>
                  </a:cubicBezTo>
                  <a:cubicBezTo>
                    <a:pt x="375937" y="165142"/>
                    <a:pt x="386945" y="117317"/>
                    <a:pt x="375395" y="64618"/>
                  </a:cubicBezTo>
                  <a:cubicBezTo>
                    <a:pt x="364567" y="25997"/>
                    <a:pt x="326667" y="9"/>
                    <a:pt x="281368" y="9"/>
                  </a:cubicBezTo>
                  <a:cubicBezTo>
                    <a:pt x="257366" y="-352"/>
                    <a:pt x="226324" y="10476"/>
                    <a:pt x="210081" y="29245"/>
                  </a:cubicBezTo>
                  <a:cubicBezTo>
                    <a:pt x="184454" y="58663"/>
                    <a:pt x="176333" y="86095"/>
                    <a:pt x="183733" y="125799"/>
                  </a:cubicBezTo>
                  <a:cubicBezTo>
                    <a:pt x="187703" y="147275"/>
                    <a:pt x="215316" y="183009"/>
                    <a:pt x="232280" y="188243"/>
                  </a:cubicBezTo>
                  <a:cubicBezTo>
                    <a:pt x="221993" y="188965"/>
                    <a:pt x="209359" y="194379"/>
                    <a:pt x="194741" y="204666"/>
                  </a:cubicBezTo>
                  <a:cubicBezTo>
                    <a:pt x="161895" y="226142"/>
                    <a:pt x="151067" y="256462"/>
                    <a:pt x="144389" y="269817"/>
                  </a:cubicBezTo>
                  <a:cubicBezTo>
                    <a:pt x="123274" y="311145"/>
                    <a:pt x="97827" y="348323"/>
                    <a:pt x="54874" y="370882"/>
                  </a:cubicBezTo>
                  <a:cubicBezTo>
                    <a:pt x="37909" y="379906"/>
                    <a:pt x="-712" y="414196"/>
                    <a:pt x="10" y="423039"/>
                  </a:cubicBezTo>
                  <a:cubicBezTo>
                    <a:pt x="1815" y="448666"/>
                    <a:pt x="22930" y="469782"/>
                    <a:pt x="49280" y="466894"/>
                  </a:cubicBezTo>
                  <a:cubicBezTo>
                    <a:pt x="63356" y="465270"/>
                    <a:pt x="76170" y="460036"/>
                    <a:pt x="87901" y="451554"/>
                  </a:cubicBezTo>
                  <a:cubicBezTo>
                    <a:pt x="112084" y="434409"/>
                    <a:pt x="136989" y="418166"/>
                    <a:pt x="167670" y="397592"/>
                  </a:cubicBezTo>
                  <a:cubicBezTo>
                    <a:pt x="160812" y="458412"/>
                    <a:pt x="151067" y="511652"/>
                    <a:pt x="138794" y="564531"/>
                  </a:cubicBezTo>
                  <a:cubicBezTo>
                    <a:pt x="125620" y="621019"/>
                    <a:pt x="112987" y="677687"/>
                    <a:pt x="101256" y="734537"/>
                  </a:cubicBezTo>
                  <a:cubicBezTo>
                    <a:pt x="95480" y="762871"/>
                    <a:pt x="105587" y="770992"/>
                    <a:pt x="135185" y="777670"/>
                  </a:cubicBezTo>
                  <a:cubicBezTo>
                    <a:pt x="158105" y="782904"/>
                    <a:pt x="173265" y="774421"/>
                    <a:pt x="179040" y="750779"/>
                  </a:cubicBezTo>
                  <a:cubicBezTo>
                    <a:pt x="192395" y="696276"/>
                    <a:pt x="205931" y="641773"/>
                    <a:pt x="218202" y="587090"/>
                  </a:cubicBezTo>
                  <a:cubicBezTo>
                    <a:pt x="222354" y="568862"/>
                    <a:pt x="227046" y="548468"/>
                    <a:pt x="239318" y="535474"/>
                  </a:cubicBezTo>
                  <a:cubicBezTo>
                    <a:pt x="249966" y="524104"/>
                    <a:pt x="260434" y="526812"/>
                    <a:pt x="267833" y="539806"/>
                  </a:cubicBezTo>
                  <a:cubicBezTo>
                    <a:pt x="278481" y="558214"/>
                    <a:pt x="280105" y="582036"/>
                    <a:pt x="281549" y="602610"/>
                  </a:cubicBezTo>
                  <a:cubicBezTo>
                    <a:pt x="284437" y="644661"/>
                    <a:pt x="286963" y="686892"/>
                    <a:pt x="289490" y="728942"/>
                  </a:cubicBezTo>
                  <a:cubicBezTo>
                    <a:pt x="293099" y="786513"/>
                    <a:pt x="307177" y="797342"/>
                    <a:pt x="362581" y="780197"/>
                  </a:cubicBezTo>
                  <a:cubicBezTo>
                    <a:pt x="375576" y="776226"/>
                    <a:pt x="381351" y="767924"/>
                    <a:pt x="382434" y="755291"/>
                  </a:cubicBezTo>
                  <a:cubicBezTo>
                    <a:pt x="383697" y="740312"/>
                    <a:pt x="385141" y="725513"/>
                    <a:pt x="384600" y="710353"/>
                  </a:cubicBezTo>
                  <a:cubicBezTo>
                    <a:pt x="382434" y="657835"/>
                    <a:pt x="377561" y="591241"/>
                    <a:pt x="372147" y="539084"/>
                  </a:cubicBezTo>
                  <a:cubicBezTo>
                    <a:pt x="370703" y="525368"/>
                    <a:pt x="373049" y="529519"/>
                    <a:pt x="386224" y="523022"/>
                  </a:cubicBezTo>
                  <a:close/>
                  <a:moveTo>
                    <a:pt x="196185" y="86636"/>
                  </a:moveTo>
                  <a:cubicBezTo>
                    <a:pt x="198712" y="51083"/>
                    <a:pt x="225783" y="16793"/>
                    <a:pt x="266570" y="13364"/>
                  </a:cubicBezTo>
                  <a:cubicBezTo>
                    <a:pt x="361138" y="6686"/>
                    <a:pt x="362762" y="69852"/>
                    <a:pt x="368357" y="96562"/>
                  </a:cubicBezTo>
                  <a:cubicBezTo>
                    <a:pt x="367635" y="133740"/>
                    <a:pt x="355724" y="163157"/>
                    <a:pt x="320351" y="179219"/>
                  </a:cubicBezTo>
                  <a:cubicBezTo>
                    <a:pt x="288407" y="193838"/>
                    <a:pt x="259170" y="191311"/>
                    <a:pt x="232461" y="175971"/>
                  </a:cubicBezTo>
                  <a:cubicBezTo>
                    <a:pt x="193478" y="146734"/>
                    <a:pt x="194200" y="113888"/>
                    <a:pt x="196185" y="86636"/>
                  </a:cubicBezTo>
                  <a:close/>
                  <a:moveTo>
                    <a:pt x="355543" y="498838"/>
                  </a:moveTo>
                  <a:cubicBezTo>
                    <a:pt x="351934" y="489995"/>
                    <a:pt x="351573" y="480610"/>
                    <a:pt x="350851" y="471226"/>
                  </a:cubicBezTo>
                  <a:cubicBezTo>
                    <a:pt x="347422" y="416001"/>
                    <a:pt x="342910" y="360776"/>
                    <a:pt x="321614" y="308619"/>
                  </a:cubicBezTo>
                  <a:cubicBezTo>
                    <a:pt x="320170" y="305190"/>
                    <a:pt x="319448" y="301400"/>
                    <a:pt x="318186" y="297971"/>
                  </a:cubicBezTo>
                  <a:cubicBezTo>
                    <a:pt x="316741" y="294181"/>
                    <a:pt x="313674" y="291654"/>
                    <a:pt x="309522" y="292737"/>
                  </a:cubicBezTo>
                  <a:cubicBezTo>
                    <a:pt x="304108" y="294181"/>
                    <a:pt x="302123" y="298693"/>
                    <a:pt x="303386" y="303565"/>
                  </a:cubicBezTo>
                  <a:cubicBezTo>
                    <a:pt x="307177" y="318906"/>
                    <a:pt x="313674" y="333524"/>
                    <a:pt x="318727" y="348684"/>
                  </a:cubicBezTo>
                  <a:cubicBezTo>
                    <a:pt x="328833" y="379364"/>
                    <a:pt x="335150" y="410947"/>
                    <a:pt x="336413" y="442711"/>
                  </a:cubicBezTo>
                  <a:cubicBezTo>
                    <a:pt x="337135" y="462202"/>
                    <a:pt x="333706" y="505155"/>
                    <a:pt x="353738" y="521758"/>
                  </a:cubicBezTo>
                  <a:cubicBezTo>
                    <a:pt x="363664" y="527172"/>
                    <a:pt x="358612" y="539986"/>
                    <a:pt x="359333" y="549010"/>
                  </a:cubicBezTo>
                  <a:cubicBezTo>
                    <a:pt x="363484" y="607844"/>
                    <a:pt x="373230" y="666498"/>
                    <a:pt x="371966" y="725693"/>
                  </a:cubicBezTo>
                  <a:cubicBezTo>
                    <a:pt x="371245" y="753486"/>
                    <a:pt x="370523" y="764676"/>
                    <a:pt x="345436" y="770992"/>
                  </a:cubicBezTo>
                  <a:cubicBezTo>
                    <a:pt x="326667" y="775685"/>
                    <a:pt x="313493" y="768646"/>
                    <a:pt x="307537" y="750599"/>
                  </a:cubicBezTo>
                  <a:cubicBezTo>
                    <a:pt x="301401" y="731830"/>
                    <a:pt x="300138" y="711977"/>
                    <a:pt x="298875" y="692306"/>
                  </a:cubicBezTo>
                  <a:cubicBezTo>
                    <a:pt x="296529" y="655850"/>
                    <a:pt x="294182" y="619214"/>
                    <a:pt x="291475" y="582758"/>
                  </a:cubicBezTo>
                  <a:cubicBezTo>
                    <a:pt x="290212" y="565794"/>
                    <a:pt x="289490" y="549551"/>
                    <a:pt x="281730" y="534211"/>
                  </a:cubicBezTo>
                  <a:cubicBezTo>
                    <a:pt x="275774" y="522480"/>
                    <a:pt x="267653" y="511291"/>
                    <a:pt x="250327" y="512915"/>
                  </a:cubicBezTo>
                  <a:cubicBezTo>
                    <a:pt x="234265" y="514539"/>
                    <a:pt x="224519" y="521939"/>
                    <a:pt x="220007" y="536557"/>
                  </a:cubicBezTo>
                  <a:cubicBezTo>
                    <a:pt x="212428" y="561643"/>
                    <a:pt x="205209" y="586909"/>
                    <a:pt x="198892" y="612356"/>
                  </a:cubicBezTo>
                  <a:cubicBezTo>
                    <a:pt x="187883" y="656031"/>
                    <a:pt x="177777" y="699886"/>
                    <a:pt x="167309" y="743560"/>
                  </a:cubicBezTo>
                  <a:cubicBezTo>
                    <a:pt x="164963" y="753486"/>
                    <a:pt x="159910" y="761066"/>
                    <a:pt x="149622" y="763232"/>
                  </a:cubicBezTo>
                  <a:cubicBezTo>
                    <a:pt x="138434" y="765578"/>
                    <a:pt x="125259" y="759983"/>
                    <a:pt x="118582" y="752404"/>
                  </a:cubicBezTo>
                  <a:cubicBezTo>
                    <a:pt x="110460" y="743199"/>
                    <a:pt x="117137" y="730927"/>
                    <a:pt x="119303" y="719918"/>
                  </a:cubicBezTo>
                  <a:cubicBezTo>
                    <a:pt x="125259" y="689599"/>
                    <a:pt x="133561" y="659460"/>
                    <a:pt x="137351" y="628779"/>
                  </a:cubicBezTo>
                  <a:cubicBezTo>
                    <a:pt x="143667" y="578247"/>
                    <a:pt x="164060" y="531143"/>
                    <a:pt x="171100" y="480791"/>
                  </a:cubicBezTo>
                  <a:cubicBezTo>
                    <a:pt x="179221" y="423220"/>
                    <a:pt x="188605" y="365829"/>
                    <a:pt x="191854" y="307716"/>
                  </a:cubicBezTo>
                  <a:cubicBezTo>
                    <a:pt x="192395" y="298151"/>
                    <a:pt x="197809" y="281367"/>
                    <a:pt x="186981" y="280645"/>
                  </a:cubicBezTo>
                  <a:cubicBezTo>
                    <a:pt x="172182" y="279743"/>
                    <a:pt x="178138" y="297790"/>
                    <a:pt x="176694" y="307175"/>
                  </a:cubicBezTo>
                  <a:cubicBezTo>
                    <a:pt x="173807" y="324681"/>
                    <a:pt x="174167" y="342728"/>
                    <a:pt x="172904" y="360415"/>
                  </a:cubicBezTo>
                  <a:cubicBezTo>
                    <a:pt x="172002" y="373228"/>
                    <a:pt x="166948" y="380447"/>
                    <a:pt x="154134" y="387847"/>
                  </a:cubicBezTo>
                  <a:cubicBezTo>
                    <a:pt x="129049" y="402104"/>
                    <a:pt x="107031" y="421415"/>
                    <a:pt x="81584" y="435492"/>
                  </a:cubicBezTo>
                  <a:cubicBezTo>
                    <a:pt x="69132" y="442350"/>
                    <a:pt x="56859" y="453900"/>
                    <a:pt x="41880" y="451373"/>
                  </a:cubicBezTo>
                  <a:cubicBezTo>
                    <a:pt x="31954" y="449749"/>
                    <a:pt x="18599" y="442169"/>
                    <a:pt x="17877" y="428453"/>
                  </a:cubicBezTo>
                  <a:cubicBezTo>
                    <a:pt x="16794" y="410947"/>
                    <a:pt x="71839" y="378462"/>
                    <a:pt x="92954" y="362941"/>
                  </a:cubicBezTo>
                  <a:cubicBezTo>
                    <a:pt x="111543" y="349406"/>
                    <a:pt x="126884" y="334427"/>
                    <a:pt x="137351" y="313491"/>
                  </a:cubicBezTo>
                  <a:cubicBezTo>
                    <a:pt x="149984" y="288406"/>
                    <a:pt x="165865" y="264944"/>
                    <a:pt x="179581" y="240400"/>
                  </a:cubicBezTo>
                  <a:cubicBezTo>
                    <a:pt x="188424" y="224698"/>
                    <a:pt x="201419" y="214772"/>
                    <a:pt x="217842" y="209178"/>
                  </a:cubicBezTo>
                  <a:cubicBezTo>
                    <a:pt x="260073" y="194920"/>
                    <a:pt x="300318" y="195642"/>
                    <a:pt x="336955" y="225601"/>
                  </a:cubicBezTo>
                  <a:cubicBezTo>
                    <a:pt x="356265" y="241483"/>
                    <a:pt x="367816" y="262778"/>
                    <a:pt x="372869" y="285518"/>
                  </a:cubicBezTo>
                  <a:cubicBezTo>
                    <a:pt x="381892" y="325764"/>
                    <a:pt x="399399" y="431341"/>
                    <a:pt x="397954" y="443072"/>
                  </a:cubicBezTo>
                  <a:cubicBezTo>
                    <a:pt x="398496" y="457510"/>
                    <a:pt x="402647" y="500823"/>
                    <a:pt x="384780" y="506237"/>
                  </a:cubicBezTo>
                  <a:cubicBezTo>
                    <a:pt x="373591" y="514359"/>
                    <a:pt x="360777" y="512013"/>
                    <a:pt x="355543" y="498838"/>
                  </a:cubicBezTo>
                  <a:close/>
                </a:path>
              </a:pathLst>
            </a:custGeom>
            <a:solidFill>
              <a:srgbClr val="000000"/>
            </a:solidFill>
            <a:ln w="1804" cap="flat">
              <a:noFill/>
              <a:prstDash val="solid"/>
              <a:miter/>
            </a:ln>
          </p:spPr>
          <p:txBody>
            <a:bodyPr rtlCol="0" anchor="ctr"/>
            <a:lstStyle/>
            <a:p>
              <a:endParaRPr lang="en-US"/>
            </a:p>
          </p:txBody>
        </p:sp>
        <p:sp>
          <p:nvSpPr>
            <p:cNvPr id="294" name="Freeform 1014">
              <a:extLst>
                <a:ext uri="{FF2B5EF4-FFF2-40B4-BE49-F238E27FC236}">
                  <a16:creationId xmlns:a16="http://schemas.microsoft.com/office/drawing/2014/main" id="{81369DBA-6B65-C68C-8D22-E1878EA3D7C0}"/>
                </a:ext>
              </a:extLst>
            </p:cNvPr>
            <p:cNvSpPr/>
            <p:nvPr/>
          </p:nvSpPr>
          <p:spPr>
            <a:xfrm>
              <a:off x="8751360" y="1790175"/>
              <a:ext cx="663112" cy="478382"/>
            </a:xfrm>
            <a:custGeom>
              <a:avLst/>
              <a:gdLst>
                <a:gd name="connsiteX0" fmla="*/ 571328 w 663112"/>
                <a:gd name="connsiteY0" fmla="*/ 478379 h 478382"/>
                <a:gd name="connsiteX1" fmla="*/ 582698 w 663112"/>
                <a:gd name="connsiteY1" fmla="*/ 459429 h 478382"/>
                <a:gd name="connsiteX2" fmla="*/ 571689 w 663112"/>
                <a:gd name="connsiteY2" fmla="*/ 416657 h 478382"/>
                <a:gd name="connsiteX3" fmla="*/ 591902 w 663112"/>
                <a:gd name="connsiteY3" fmla="*/ 353130 h 478382"/>
                <a:gd name="connsiteX4" fmla="*/ 635035 w 663112"/>
                <a:gd name="connsiteY4" fmla="*/ 274263 h 478382"/>
                <a:gd name="connsiteX5" fmla="*/ 652360 w 663112"/>
                <a:gd name="connsiteY5" fmla="*/ 107686 h 478382"/>
                <a:gd name="connsiteX6" fmla="*/ 613017 w 663112"/>
                <a:gd name="connsiteY6" fmla="*/ 45603 h 478382"/>
                <a:gd name="connsiteX7" fmla="*/ 330937 w 663112"/>
                <a:gd name="connsiteY7" fmla="*/ 46686 h 478382"/>
                <a:gd name="connsiteX8" fmla="*/ 291774 w 663112"/>
                <a:gd name="connsiteY8" fmla="*/ 44159 h 478382"/>
                <a:gd name="connsiteX9" fmla="*/ 258206 w 663112"/>
                <a:gd name="connsiteY9" fmla="*/ 30443 h 478382"/>
                <a:gd name="connsiteX10" fmla="*/ 73943 w 663112"/>
                <a:gd name="connsiteY10" fmla="*/ 49212 h 478382"/>
                <a:gd name="connsiteX11" fmla="*/ 14928 w 663112"/>
                <a:gd name="connsiteY11" fmla="*/ 231310 h 478382"/>
                <a:gd name="connsiteX12" fmla="*/ 83688 w 663112"/>
                <a:gd name="connsiteY12" fmla="*/ 344106 h 478382"/>
                <a:gd name="connsiteX13" fmla="*/ 99389 w 663112"/>
                <a:gd name="connsiteY13" fmla="*/ 414130 h 478382"/>
                <a:gd name="connsiteX14" fmla="*/ 69070 w 663112"/>
                <a:gd name="connsiteY14" fmla="*/ 454917 h 478382"/>
                <a:gd name="connsiteX15" fmla="*/ 64919 w 663112"/>
                <a:gd name="connsiteY15" fmla="*/ 466648 h 478382"/>
                <a:gd name="connsiteX16" fmla="*/ 75025 w 663112"/>
                <a:gd name="connsiteY16" fmla="*/ 469716 h 478382"/>
                <a:gd name="connsiteX17" fmla="*/ 121587 w 663112"/>
                <a:gd name="connsiteY17" fmla="*/ 458887 h 478382"/>
                <a:gd name="connsiteX18" fmla="*/ 304046 w 663112"/>
                <a:gd name="connsiteY18" fmla="*/ 360529 h 478382"/>
                <a:gd name="connsiteX19" fmla="*/ 343209 w 663112"/>
                <a:gd name="connsiteY19" fmla="*/ 308914 h 478382"/>
                <a:gd name="connsiteX20" fmla="*/ 394103 w 663112"/>
                <a:gd name="connsiteY20" fmla="*/ 374245 h 478382"/>
                <a:gd name="connsiteX21" fmla="*/ 516825 w 663112"/>
                <a:gd name="connsiteY21" fmla="*/ 465385 h 478382"/>
                <a:gd name="connsiteX22" fmla="*/ 571328 w 663112"/>
                <a:gd name="connsiteY22" fmla="*/ 478379 h 478382"/>
                <a:gd name="connsiteX23" fmla="*/ 334185 w 663112"/>
                <a:gd name="connsiteY23" fmla="*/ 284730 h 478382"/>
                <a:gd name="connsiteX24" fmla="*/ 210380 w 663112"/>
                <a:gd name="connsiteY24" fmla="*/ 413769 h 478382"/>
                <a:gd name="connsiteX25" fmla="*/ 103360 w 663112"/>
                <a:gd name="connsiteY25" fmla="*/ 447518 h 478382"/>
                <a:gd name="connsiteX26" fmla="*/ 105525 w 663112"/>
                <a:gd name="connsiteY26" fmla="*/ 441562 h 478382"/>
                <a:gd name="connsiteX27" fmla="*/ 105886 w 663112"/>
                <a:gd name="connsiteY27" fmla="*/ 440660 h 478382"/>
                <a:gd name="connsiteX28" fmla="*/ 107691 w 663112"/>
                <a:gd name="connsiteY28" fmla="*/ 434885 h 478382"/>
                <a:gd name="connsiteX29" fmla="*/ 108052 w 663112"/>
                <a:gd name="connsiteY29" fmla="*/ 433802 h 478382"/>
                <a:gd name="connsiteX30" fmla="*/ 109496 w 663112"/>
                <a:gd name="connsiteY30" fmla="*/ 428026 h 478382"/>
                <a:gd name="connsiteX31" fmla="*/ 109676 w 663112"/>
                <a:gd name="connsiteY31" fmla="*/ 427666 h 478382"/>
                <a:gd name="connsiteX32" fmla="*/ 110940 w 663112"/>
                <a:gd name="connsiteY32" fmla="*/ 422071 h 478382"/>
                <a:gd name="connsiteX33" fmla="*/ 111120 w 663112"/>
                <a:gd name="connsiteY33" fmla="*/ 421529 h 478382"/>
                <a:gd name="connsiteX34" fmla="*/ 112022 w 663112"/>
                <a:gd name="connsiteY34" fmla="*/ 415935 h 478382"/>
                <a:gd name="connsiteX35" fmla="*/ 112203 w 663112"/>
                <a:gd name="connsiteY35" fmla="*/ 415032 h 478382"/>
                <a:gd name="connsiteX36" fmla="*/ 112744 w 663112"/>
                <a:gd name="connsiteY36" fmla="*/ 409438 h 478382"/>
                <a:gd name="connsiteX37" fmla="*/ 112744 w 663112"/>
                <a:gd name="connsiteY37" fmla="*/ 408896 h 478382"/>
                <a:gd name="connsiteX38" fmla="*/ 113105 w 663112"/>
                <a:gd name="connsiteY38" fmla="*/ 397346 h 478382"/>
                <a:gd name="connsiteX39" fmla="*/ 113105 w 663112"/>
                <a:gd name="connsiteY39" fmla="*/ 396805 h 478382"/>
                <a:gd name="connsiteX40" fmla="*/ 112744 w 663112"/>
                <a:gd name="connsiteY40" fmla="*/ 391210 h 478382"/>
                <a:gd name="connsiteX41" fmla="*/ 112744 w 663112"/>
                <a:gd name="connsiteY41" fmla="*/ 390668 h 478382"/>
                <a:gd name="connsiteX42" fmla="*/ 111120 w 663112"/>
                <a:gd name="connsiteY42" fmla="*/ 379299 h 478382"/>
                <a:gd name="connsiteX43" fmla="*/ 111120 w 663112"/>
                <a:gd name="connsiteY43" fmla="*/ 379118 h 478382"/>
                <a:gd name="connsiteX44" fmla="*/ 109857 w 663112"/>
                <a:gd name="connsiteY44" fmla="*/ 373523 h 478382"/>
                <a:gd name="connsiteX45" fmla="*/ 109857 w 663112"/>
                <a:gd name="connsiteY45" fmla="*/ 373162 h 478382"/>
                <a:gd name="connsiteX46" fmla="*/ 104082 w 663112"/>
                <a:gd name="connsiteY46" fmla="*/ 356198 h 478382"/>
                <a:gd name="connsiteX47" fmla="*/ 104082 w 663112"/>
                <a:gd name="connsiteY47" fmla="*/ 356017 h 478382"/>
                <a:gd name="connsiteX48" fmla="*/ 101555 w 663112"/>
                <a:gd name="connsiteY48" fmla="*/ 350423 h 478382"/>
                <a:gd name="connsiteX49" fmla="*/ 92712 w 663112"/>
                <a:gd name="connsiteY49" fmla="*/ 334722 h 478382"/>
                <a:gd name="connsiteX50" fmla="*/ 44164 w 663112"/>
                <a:gd name="connsiteY50" fmla="*/ 255674 h 478382"/>
                <a:gd name="connsiteX51" fmla="*/ 29185 w 663112"/>
                <a:gd name="connsiteY51" fmla="*/ 119416 h 478382"/>
                <a:gd name="connsiteX52" fmla="*/ 75386 w 663112"/>
                <a:gd name="connsiteY52" fmla="*/ 68162 h 478382"/>
                <a:gd name="connsiteX53" fmla="*/ 261274 w 663112"/>
                <a:gd name="connsiteY53" fmla="*/ 50656 h 478382"/>
                <a:gd name="connsiteX54" fmla="*/ 282931 w 663112"/>
                <a:gd name="connsiteY54" fmla="*/ 59319 h 478382"/>
                <a:gd name="connsiteX55" fmla="*/ 282931 w 663112"/>
                <a:gd name="connsiteY55" fmla="*/ 59319 h 478382"/>
                <a:gd name="connsiteX56" fmla="*/ 312529 w 663112"/>
                <a:gd name="connsiteY56" fmla="*/ 83141 h 478382"/>
                <a:gd name="connsiteX57" fmla="*/ 312709 w 663112"/>
                <a:gd name="connsiteY57" fmla="*/ 83322 h 478382"/>
                <a:gd name="connsiteX58" fmla="*/ 323899 w 663112"/>
                <a:gd name="connsiteY58" fmla="*/ 98301 h 478382"/>
                <a:gd name="connsiteX59" fmla="*/ 324079 w 663112"/>
                <a:gd name="connsiteY59" fmla="*/ 98662 h 478382"/>
                <a:gd name="connsiteX60" fmla="*/ 330395 w 663112"/>
                <a:gd name="connsiteY60" fmla="*/ 109310 h 478382"/>
                <a:gd name="connsiteX61" fmla="*/ 330576 w 663112"/>
                <a:gd name="connsiteY61" fmla="*/ 109671 h 478382"/>
                <a:gd name="connsiteX62" fmla="*/ 333283 w 663112"/>
                <a:gd name="connsiteY62" fmla="*/ 115085 h 478382"/>
                <a:gd name="connsiteX63" fmla="*/ 333644 w 663112"/>
                <a:gd name="connsiteY63" fmla="*/ 115807 h 478382"/>
                <a:gd name="connsiteX64" fmla="*/ 336351 w 663112"/>
                <a:gd name="connsiteY64" fmla="*/ 121221 h 478382"/>
                <a:gd name="connsiteX65" fmla="*/ 336351 w 663112"/>
                <a:gd name="connsiteY65" fmla="*/ 121221 h 478382"/>
                <a:gd name="connsiteX66" fmla="*/ 338878 w 663112"/>
                <a:gd name="connsiteY66" fmla="*/ 126816 h 478382"/>
                <a:gd name="connsiteX67" fmla="*/ 339239 w 663112"/>
                <a:gd name="connsiteY67" fmla="*/ 127718 h 478382"/>
                <a:gd name="connsiteX68" fmla="*/ 341585 w 663112"/>
                <a:gd name="connsiteY68" fmla="*/ 133132 h 478382"/>
                <a:gd name="connsiteX69" fmla="*/ 341946 w 663112"/>
                <a:gd name="connsiteY69" fmla="*/ 134215 h 478382"/>
                <a:gd name="connsiteX70" fmla="*/ 344112 w 663112"/>
                <a:gd name="connsiteY70" fmla="*/ 139810 h 478382"/>
                <a:gd name="connsiteX71" fmla="*/ 334185 w 663112"/>
                <a:gd name="connsiteY71" fmla="*/ 284730 h 478382"/>
                <a:gd name="connsiteX72" fmla="*/ 367032 w 663112"/>
                <a:gd name="connsiteY72" fmla="*/ 315591 h 478382"/>
                <a:gd name="connsiteX73" fmla="*/ 365047 w 663112"/>
                <a:gd name="connsiteY73" fmla="*/ 312343 h 478382"/>
                <a:gd name="connsiteX74" fmla="*/ 364866 w 663112"/>
                <a:gd name="connsiteY74" fmla="*/ 312162 h 478382"/>
                <a:gd name="connsiteX75" fmla="*/ 356023 w 663112"/>
                <a:gd name="connsiteY75" fmla="*/ 262893 h 478382"/>
                <a:gd name="connsiteX76" fmla="*/ 363603 w 663112"/>
                <a:gd name="connsiteY76" fmla="*/ 157135 h 478382"/>
                <a:gd name="connsiteX77" fmla="*/ 331298 w 663112"/>
                <a:gd name="connsiteY77" fmla="*/ 80615 h 478382"/>
                <a:gd name="connsiteX78" fmla="*/ 335268 w 663112"/>
                <a:gd name="connsiteY78" fmla="*/ 61665 h 478382"/>
                <a:gd name="connsiteX79" fmla="*/ 560861 w 663112"/>
                <a:gd name="connsiteY79" fmla="*/ 31887 h 478382"/>
                <a:gd name="connsiteX80" fmla="*/ 560861 w 663112"/>
                <a:gd name="connsiteY80" fmla="*/ 31887 h 478382"/>
                <a:gd name="connsiteX81" fmla="*/ 575840 w 663112"/>
                <a:gd name="connsiteY81" fmla="*/ 38925 h 478382"/>
                <a:gd name="connsiteX82" fmla="*/ 576382 w 663112"/>
                <a:gd name="connsiteY82" fmla="*/ 39286 h 478382"/>
                <a:gd name="connsiteX83" fmla="*/ 586308 w 663112"/>
                <a:gd name="connsiteY83" fmla="*/ 44881 h 478382"/>
                <a:gd name="connsiteX84" fmla="*/ 587210 w 663112"/>
                <a:gd name="connsiteY84" fmla="*/ 45422 h 478382"/>
                <a:gd name="connsiteX85" fmla="*/ 590097 w 663112"/>
                <a:gd name="connsiteY85" fmla="*/ 47408 h 478382"/>
                <a:gd name="connsiteX86" fmla="*/ 590277 w 663112"/>
                <a:gd name="connsiteY86" fmla="*/ 47588 h 478382"/>
                <a:gd name="connsiteX87" fmla="*/ 595872 w 663112"/>
                <a:gd name="connsiteY87" fmla="*/ 51558 h 478382"/>
                <a:gd name="connsiteX88" fmla="*/ 597136 w 663112"/>
                <a:gd name="connsiteY88" fmla="*/ 52461 h 478382"/>
                <a:gd name="connsiteX89" fmla="*/ 599482 w 663112"/>
                <a:gd name="connsiteY89" fmla="*/ 54265 h 478382"/>
                <a:gd name="connsiteX90" fmla="*/ 600925 w 663112"/>
                <a:gd name="connsiteY90" fmla="*/ 55529 h 478382"/>
                <a:gd name="connsiteX91" fmla="*/ 604535 w 663112"/>
                <a:gd name="connsiteY91" fmla="*/ 58597 h 478382"/>
                <a:gd name="connsiteX92" fmla="*/ 606160 w 663112"/>
                <a:gd name="connsiteY92" fmla="*/ 60041 h 478382"/>
                <a:gd name="connsiteX93" fmla="*/ 608144 w 663112"/>
                <a:gd name="connsiteY93" fmla="*/ 61845 h 478382"/>
                <a:gd name="connsiteX94" fmla="*/ 609949 w 663112"/>
                <a:gd name="connsiteY94" fmla="*/ 63470 h 478382"/>
                <a:gd name="connsiteX95" fmla="*/ 611754 w 663112"/>
                <a:gd name="connsiteY95" fmla="*/ 65094 h 478382"/>
                <a:gd name="connsiteX96" fmla="*/ 614822 w 663112"/>
                <a:gd name="connsiteY96" fmla="*/ 68162 h 478382"/>
                <a:gd name="connsiteX97" fmla="*/ 616266 w 663112"/>
                <a:gd name="connsiteY97" fmla="*/ 69786 h 478382"/>
                <a:gd name="connsiteX98" fmla="*/ 618251 w 663112"/>
                <a:gd name="connsiteY98" fmla="*/ 71952 h 478382"/>
                <a:gd name="connsiteX99" fmla="*/ 619695 w 663112"/>
                <a:gd name="connsiteY99" fmla="*/ 73576 h 478382"/>
                <a:gd name="connsiteX100" fmla="*/ 622582 w 663112"/>
                <a:gd name="connsiteY100" fmla="*/ 77186 h 478382"/>
                <a:gd name="connsiteX101" fmla="*/ 623484 w 663112"/>
                <a:gd name="connsiteY101" fmla="*/ 78449 h 478382"/>
                <a:gd name="connsiteX102" fmla="*/ 625470 w 663112"/>
                <a:gd name="connsiteY102" fmla="*/ 81337 h 478382"/>
                <a:gd name="connsiteX103" fmla="*/ 626553 w 663112"/>
                <a:gd name="connsiteY103" fmla="*/ 82961 h 478382"/>
                <a:gd name="connsiteX104" fmla="*/ 628899 w 663112"/>
                <a:gd name="connsiteY104" fmla="*/ 86390 h 478382"/>
                <a:gd name="connsiteX105" fmla="*/ 629621 w 663112"/>
                <a:gd name="connsiteY105" fmla="*/ 87473 h 478382"/>
                <a:gd name="connsiteX106" fmla="*/ 631967 w 663112"/>
                <a:gd name="connsiteY106" fmla="*/ 91443 h 478382"/>
                <a:gd name="connsiteX107" fmla="*/ 632689 w 663112"/>
                <a:gd name="connsiteY107" fmla="*/ 92887 h 478382"/>
                <a:gd name="connsiteX108" fmla="*/ 634494 w 663112"/>
                <a:gd name="connsiteY108" fmla="*/ 96496 h 478382"/>
                <a:gd name="connsiteX109" fmla="*/ 635035 w 663112"/>
                <a:gd name="connsiteY109" fmla="*/ 97579 h 478382"/>
                <a:gd name="connsiteX110" fmla="*/ 637201 w 663112"/>
                <a:gd name="connsiteY110" fmla="*/ 102271 h 478382"/>
                <a:gd name="connsiteX111" fmla="*/ 637743 w 663112"/>
                <a:gd name="connsiteY111" fmla="*/ 103535 h 478382"/>
                <a:gd name="connsiteX112" fmla="*/ 639186 w 663112"/>
                <a:gd name="connsiteY112" fmla="*/ 107325 h 478382"/>
                <a:gd name="connsiteX113" fmla="*/ 639727 w 663112"/>
                <a:gd name="connsiteY113" fmla="*/ 108588 h 478382"/>
                <a:gd name="connsiteX114" fmla="*/ 641352 w 663112"/>
                <a:gd name="connsiteY114" fmla="*/ 113641 h 478382"/>
                <a:gd name="connsiteX115" fmla="*/ 641712 w 663112"/>
                <a:gd name="connsiteY115" fmla="*/ 114544 h 478382"/>
                <a:gd name="connsiteX116" fmla="*/ 642976 w 663112"/>
                <a:gd name="connsiteY116" fmla="*/ 118875 h 478382"/>
                <a:gd name="connsiteX117" fmla="*/ 643337 w 663112"/>
                <a:gd name="connsiteY117" fmla="*/ 120319 h 478382"/>
                <a:gd name="connsiteX118" fmla="*/ 644600 w 663112"/>
                <a:gd name="connsiteY118" fmla="*/ 125733 h 478382"/>
                <a:gd name="connsiteX119" fmla="*/ 643337 w 663112"/>
                <a:gd name="connsiteY119" fmla="*/ 211819 h 478382"/>
                <a:gd name="connsiteX120" fmla="*/ 583059 w 663112"/>
                <a:gd name="connsiteY120" fmla="*/ 344467 h 478382"/>
                <a:gd name="connsiteX121" fmla="*/ 560861 w 663112"/>
                <a:gd name="connsiteY121" fmla="*/ 436870 h 478382"/>
                <a:gd name="connsiteX122" fmla="*/ 571508 w 663112"/>
                <a:gd name="connsiteY122" fmla="*/ 462497 h 478382"/>
                <a:gd name="connsiteX123" fmla="*/ 533609 w 663112"/>
                <a:gd name="connsiteY123" fmla="*/ 457083 h 478382"/>
                <a:gd name="connsiteX124" fmla="*/ 443733 w 663112"/>
                <a:gd name="connsiteY124" fmla="*/ 405828 h 478382"/>
                <a:gd name="connsiteX125" fmla="*/ 367032 w 663112"/>
                <a:gd name="connsiteY125" fmla="*/ 315591 h 478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63112" h="478382">
                  <a:moveTo>
                    <a:pt x="571328" y="478379"/>
                  </a:moveTo>
                  <a:cubicBezTo>
                    <a:pt x="586127" y="478559"/>
                    <a:pt x="590277" y="472062"/>
                    <a:pt x="582698" y="459429"/>
                  </a:cubicBezTo>
                  <a:cubicBezTo>
                    <a:pt x="574577" y="445893"/>
                    <a:pt x="570606" y="432177"/>
                    <a:pt x="571689" y="416657"/>
                  </a:cubicBezTo>
                  <a:cubicBezTo>
                    <a:pt x="573494" y="393917"/>
                    <a:pt x="578727" y="372080"/>
                    <a:pt x="591902" y="353130"/>
                  </a:cubicBezTo>
                  <a:cubicBezTo>
                    <a:pt x="609047" y="328405"/>
                    <a:pt x="623305" y="301875"/>
                    <a:pt x="635035" y="274263"/>
                  </a:cubicBezTo>
                  <a:cubicBezTo>
                    <a:pt x="659219" y="217053"/>
                    <a:pt x="674559" y="169949"/>
                    <a:pt x="652360" y="107686"/>
                  </a:cubicBezTo>
                  <a:cubicBezTo>
                    <a:pt x="643517" y="82961"/>
                    <a:pt x="639005" y="72854"/>
                    <a:pt x="613017" y="45603"/>
                  </a:cubicBezTo>
                  <a:cubicBezTo>
                    <a:pt x="578547" y="8245"/>
                    <a:pt x="429115" y="-35430"/>
                    <a:pt x="330937" y="46686"/>
                  </a:cubicBezTo>
                  <a:cubicBezTo>
                    <a:pt x="317582" y="53544"/>
                    <a:pt x="304949" y="54807"/>
                    <a:pt x="291774" y="44159"/>
                  </a:cubicBezTo>
                  <a:cubicBezTo>
                    <a:pt x="282390" y="36579"/>
                    <a:pt x="270659" y="32789"/>
                    <a:pt x="258206" y="30443"/>
                  </a:cubicBezTo>
                  <a:cubicBezTo>
                    <a:pt x="194860" y="18351"/>
                    <a:pt x="133318" y="21961"/>
                    <a:pt x="73943" y="49212"/>
                  </a:cubicBezTo>
                  <a:cubicBezTo>
                    <a:pt x="-593" y="83322"/>
                    <a:pt x="-15753" y="182041"/>
                    <a:pt x="14928" y="231310"/>
                  </a:cubicBezTo>
                  <a:cubicBezTo>
                    <a:pt x="38028" y="268668"/>
                    <a:pt x="60948" y="306387"/>
                    <a:pt x="83688" y="344106"/>
                  </a:cubicBezTo>
                  <a:cubicBezTo>
                    <a:pt x="96863" y="365943"/>
                    <a:pt x="101916" y="389586"/>
                    <a:pt x="99389" y="414130"/>
                  </a:cubicBezTo>
                  <a:cubicBezTo>
                    <a:pt x="97584" y="432538"/>
                    <a:pt x="87658" y="447337"/>
                    <a:pt x="69070" y="454917"/>
                  </a:cubicBezTo>
                  <a:cubicBezTo>
                    <a:pt x="64919" y="456541"/>
                    <a:pt x="61851" y="461595"/>
                    <a:pt x="64919" y="466648"/>
                  </a:cubicBezTo>
                  <a:cubicBezTo>
                    <a:pt x="66904" y="470077"/>
                    <a:pt x="71055" y="470438"/>
                    <a:pt x="75025" y="469716"/>
                  </a:cubicBezTo>
                  <a:cubicBezTo>
                    <a:pt x="90727" y="466648"/>
                    <a:pt x="105886" y="461956"/>
                    <a:pt x="121587" y="458887"/>
                  </a:cubicBezTo>
                  <a:cubicBezTo>
                    <a:pt x="192333" y="444991"/>
                    <a:pt x="254055" y="413950"/>
                    <a:pt x="304046" y="360529"/>
                  </a:cubicBezTo>
                  <a:cubicBezTo>
                    <a:pt x="318123" y="345550"/>
                    <a:pt x="328771" y="328044"/>
                    <a:pt x="343209" y="308914"/>
                  </a:cubicBezTo>
                  <a:cubicBezTo>
                    <a:pt x="359452" y="333097"/>
                    <a:pt x="377860" y="352949"/>
                    <a:pt x="394103" y="374245"/>
                  </a:cubicBezTo>
                  <a:cubicBezTo>
                    <a:pt x="426408" y="416476"/>
                    <a:pt x="468999" y="444269"/>
                    <a:pt x="516825" y="465385"/>
                  </a:cubicBezTo>
                  <a:cubicBezTo>
                    <a:pt x="534150" y="472784"/>
                    <a:pt x="552197" y="478198"/>
                    <a:pt x="571328" y="478379"/>
                  </a:cubicBezTo>
                  <a:close/>
                  <a:moveTo>
                    <a:pt x="334185" y="284730"/>
                  </a:moveTo>
                  <a:cubicBezTo>
                    <a:pt x="311446" y="345370"/>
                    <a:pt x="263981" y="382547"/>
                    <a:pt x="210380" y="413769"/>
                  </a:cubicBezTo>
                  <a:cubicBezTo>
                    <a:pt x="178437" y="432358"/>
                    <a:pt x="143966" y="443186"/>
                    <a:pt x="103360" y="447518"/>
                  </a:cubicBezTo>
                  <a:cubicBezTo>
                    <a:pt x="104082" y="445533"/>
                    <a:pt x="104803" y="443547"/>
                    <a:pt x="105525" y="441562"/>
                  </a:cubicBezTo>
                  <a:cubicBezTo>
                    <a:pt x="105706" y="441201"/>
                    <a:pt x="105706" y="440840"/>
                    <a:pt x="105886" y="440660"/>
                  </a:cubicBezTo>
                  <a:cubicBezTo>
                    <a:pt x="106428" y="438674"/>
                    <a:pt x="107149" y="436870"/>
                    <a:pt x="107691" y="434885"/>
                  </a:cubicBezTo>
                  <a:cubicBezTo>
                    <a:pt x="107872" y="434523"/>
                    <a:pt x="107872" y="434163"/>
                    <a:pt x="108052" y="433802"/>
                  </a:cubicBezTo>
                  <a:cubicBezTo>
                    <a:pt x="108593" y="431816"/>
                    <a:pt x="109135" y="430012"/>
                    <a:pt x="109496" y="428026"/>
                  </a:cubicBezTo>
                  <a:cubicBezTo>
                    <a:pt x="109496" y="427846"/>
                    <a:pt x="109496" y="427666"/>
                    <a:pt x="109676" y="427666"/>
                  </a:cubicBezTo>
                  <a:cubicBezTo>
                    <a:pt x="110037" y="425861"/>
                    <a:pt x="110579" y="423876"/>
                    <a:pt x="110940" y="422071"/>
                  </a:cubicBezTo>
                  <a:cubicBezTo>
                    <a:pt x="110940" y="421890"/>
                    <a:pt x="110940" y="421710"/>
                    <a:pt x="111120" y="421529"/>
                  </a:cubicBezTo>
                  <a:cubicBezTo>
                    <a:pt x="111481" y="419725"/>
                    <a:pt x="111842" y="417740"/>
                    <a:pt x="112022" y="415935"/>
                  </a:cubicBezTo>
                  <a:cubicBezTo>
                    <a:pt x="112022" y="415574"/>
                    <a:pt x="112022" y="415393"/>
                    <a:pt x="112203" y="415032"/>
                  </a:cubicBezTo>
                  <a:cubicBezTo>
                    <a:pt x="112383" y="413228"/>
                    <a:pt x="112564" y="411243"/>
                    <a:pt x="112744" y="409438"/>
                  </a:cubicBezTo>
                  <a:cubicBezTo>
                    <a:pt x="112744" y="409257"/>
                    <a:pt x="112744" y="409077"/>
                    <a:pt x="112744" y="408896"/>
                  </a:cubicBezTo>
                  <a:cubicBezTo>
                    <a:pt x="113105" y="405106"/>
                    <a:pt x="113105" y="401136"/>
                    <a:pt x="113105" y="397346"/>
                  </a:cubicBezTo>
                  <a:cubicBezTo>
                    <a:pt x="113105" y="397165"/>
                    <a:pt x="113105" y="396985"/>
                    <a:pt x="113105" y="396805"/>
                  </a:cubicBezTo>
                  <a:cubicBezTo>
                    <a:pt x="113105" y="395000"/>
                    <a:pt x="112925" y="393015"/>
                    <a:pt x="112744" y="391210"/>
                  </a:cubicBezTo>
                  <a:cubicBezTo>
                    <a:pt x="112744" y="391029"/>
                    <a:pt x="112744" y="390849"/>
                    <a:pt x="112744" y="390668"/>
                  </a:cubicBezTo>
                  <a:cubicBezTo>
                    <a:pt x="112383" y="386879"/>
                    <a:pt x="111842" y="383088"/>
                    <a:pt x="111120" y="379299"/>
                  </a:cubicBezTo>
                  <a:cubicBezTo>
                    <a:pt x="111120" y="379299"/>
                    <a:pt x="111120" y="379118"/>
                    <a:pt x="111120" y="379118"/>
                  </a:cubicBezTo>
                  <a:cubicBezTo>
                    <a:pt x="110759" y="377313"/>
                    <a:pt x="110398" y="375328"/>
                    <a:pt x="109857" y="373523"/>
                  </a:cubicBezTo>
                  <a:cubicBezTo>
                    <a:pt x="109857" y="373343"/>
                    <a:pt x="109857" y="373343"/>
                    <a:pt x="109857" y="373162"/>
                  </a:cubicBezTo>
                  <a:cubicBezTo>
                    <a:pt x="108413" y="367387"/>
                    <a:pt x="106428" y="361793"/>
                    <a:pt x="104082" y="356198"/>
                  </a:cubicBezTo>
                  <a:cubicBezTo>
                    <a:pt x="104082" y="356198"/>
                    <a:pt x="104082" y="356017"/>
                    <a:pt x="104082" y="356017"/>
                  </a:cubicBezTo>
                  <a:cubicBezTo>
                    <a:pt x="103360" y="354213"/>
                    <a:pt x="102457" y="352228"/>
                    <a:pt x="101555" y="350423"/>
                  </a:cubicBezTo>
                  <a:cubicBezTo>
                    <a:pt x="99028" y="345189"/>
                    <a:pt x="96141" y="339955"/>
                    <a:pt x="92712" y="334722"/>
                  </a:cubicBezTo>
                  <a:cubicBezTo>
                    <a:pt x="76108" y="308733"/>
                    <a:pt x="62392" y="280940"/>
                    <a:pt x="44164" y="255674"/>
                  </a:cubicBezTo>
                  <a:cubicBezTo>
                    <a:pt x="13484" y="213082"/>
                    <a:pt x="10416" y="167422"/>
                    <a:pt x="29185" y="119416"/>
                  </a:cubicBezTo>
                  <a:cubicBezTo>
                    <a:pt x="38028" y="96496"/>
                    <a:pt x="54090" y="78810"/>
                    <a:pt x="75386" y="68162"/>
                  </a:cubicBezTo>
                  <a:cubicBezTo>
                    <a:pt x="134762" y="38384"/>
                    <a:pt x="197386" y="32609"/>
                    <a:pt x="261274" y="50656"/>
                  </a:cubicBezTo>
                  <a:cubicBezTo>
                    <a:pt x="269215" y="52822"/>
                    <a:pt x="276434" y="55890"/>
                    <a:pt x="282931" y="59319"/>
                  </a:cubicBezTo>
                  <a:lnTo>
                    <a:pt x="282931" y="59319"/>
                  </a:lnTo>
                  <a:cubicBezTo>
                    <a:pt x="294481" y="65635"/>
                    <a:pt x="304227" y="73576"/>
                    <a:pt x="312529" y="83141"/>
                  </a:cubicBezTo>
                  <a:cubicBezTo>
                    <a:pt x="312529" y="83141"/>
                    <a:pt x="312529" y="83141"/>
                    <a:pt x="312709" y="83322"/>
                  </a:cubicBezTo>
                  <a:cubicBezTo>
                    <a:pt x="316860" y="88014"/>
                    <a:pt x="320469" y="93067"/>
                    <a:pt x="323899" y="98301"/>
                  </a:cubicBezTo>
                  <a:cubicBezTo>
                    <a:pt x="323899" y="98482"/>
                    <a:pt x="324079" y="98482"/>
                    <a:pt x="324079" y="98662"/>
                  </a:cubicBezTo>
                  <a:cubicBezTo>
                    <a:pt x="326245" y="102091"/>
                    <a:pt x="328410" y="105700"/>
                    <a:pt x="330395" y="109310"/>
                  </a:cubicBezTo>
                  <a:cubicBezTo>
                    <a:pt x="330395" y="109490"/>
                    <a:pt x="330576" y="109490"/>
                    <a:pt x="330576" y="109671"/>
                  </a:cubicBezTo>
                  <a:cubicBezTo>
                    <a:pt x="331478" y="111476"/>
                    <a:pt x="332381" y="113280"/>
                    <a:pt x="333283" y="115085"/>
                  </a:cubicBezTo>
                  <a:cubicBezTo>
                    <a:pt x="333464" y="115266"/>
                    <a:pt x="333464" y="115627"/>
                    <a:pt x="333644" y="115807"/>
                  </a:cubicBezTo>
                  <a:cubicBezTo>
                    <a:pt x="334546" y="117612"/>
                    <a:pt x="335449" y="119416"/>
                    <a:pt x="336351" y="121221"/>
                  </a:cubicBezTo>
                  <a:cubicBezTo>
                    <a:pt x="336351" y="121221"/>
                    <a:pt x="336351" y="121221"/>
                    <a:pt x="336351" y="121221"/>
                  </a:cubicBezTo>
                  <a:cubicBezTo>
                    <a:pt x="337253" y="123026"/>
                    <a:pt x="337976" y="124831"/>
                    <a:pt x="338878" y="126816"/>
                  </a:cubicBezTo>
                  <a:cubicBezTo>
                    <a:pt x="339058" y="127177"/>
                    <a:pt x="339058" y="127357"/>
                    <a:pt x="339239" y="127718"/>
                  </a:cubicBezTo>
                  <a:cubicBezTo>
                    <a:pt x="339961" y="129523"/>
                    <a:pt x="340683" y="131328"/>
                    <a:pt x="341585" y="133132"/>
                  </a:cubicBezTo>
                  <a:cubicBezTo>
                    <a:pt x="341765" y="133493"/>
                    <a:pt x="341946" y="133854"/>
                    <a:pt x="341946" y="134215"/>
                  </a:cubicBezTo>
                  <a:cubicBezTo>
                    <a:pt x="342668" y="136020"/>
                    <a:pt x="343390" y="138005"/>
                    <a:pt x="344112" y="139810"/>
                  </a:cubicBezTo>
                  <a:cubicBezTo>
                    <a:pt x="362881" y="189440"/>
                    <a:pt x="352052" y="237446"/>
                    <a:pt x="334185" y="284730"/>
                  </a:cubicBezTo>
                  <a:close/>
                  <a:moveTo>
                    <a:pt x="367032" y="315591"/>
                  </a:moveTo>
                  <a:cubicBezTo>
                    <a:pt x="366310" y="314508"/>
                    <a:pt x="365588" y="313426"/>
                    <a:pt x="365047" y="312343"/>
                  </a:cubicBezTo>
                  <a:cubicBezTo>
                    <a:pt x="365047" y="312343"/>
                    <a:pt x="364866" y="312162"/>
                    <a:pt x="364866" y="312162"/>
                  </a:cubicBezTo>
                  <a:cubicBezTo>
                    <a:pt x="355662" y="297003"/>
                    <a:pt x="351872" y="281843"/>
                    <a:pt x="356023" y="262893"/>
                  </a:cubicBezTo>
                  <a:cubicBezTo>
                    <a:pt x="363603" y="228242"/>
                    <a:pt x="371724" y="193411"/>
                    <a:pt x="363603" y="157135"/>
                  </a:cubicBezTo>
                  <a:cubicBezTo>
                    <a:pt x="357466" y="129342"/>
                    <a:pt x="350247" y="102452"/>
                    <a:pt x="331298" y="80615"/>
                  </a:cubicBezTo>
                  <a:cubicBezTo>
                    <a:pt x="323176" y="71410"/>
                    <a:pt x="325342" y="66357"/>
                    <a:pt x="335268" y="61665"/>
                  </a:cubicBezTo>
                  <a:cubicBezTo>
                    <a:pt x="375514" y="14381"/>
                    <a:pt x="483437" y="-238"/>
                    <a:pt x="560861" y="31887"/>
                  </a:cubicBezTo>
                  <a:lnTo>
                    <a:pt x="560861" y="31887"/>
                  </a:lnTo>
                  <a:cubicBezTo>
                    <a:pt x="565914" y="34052"/>
                    <a:pt x="570967" y="36399"/>
                    <a:pt x="575840" y="38925"/>
                  </a:cubicBezTo>
                  <a:cubicBezTo>
                    <a:pt x="576020" y="39106"/>
                    <a:pt x="576201" y="39106"/>
                    <a:pt x="576382" y="39286"/>
                  </a:cubicBezTo>
                  <a:cubicBezTo>
                    <a:pt x="579810" y="41091"/>
                    <a:pt x="583059" y="42896"/>
                    <a:pt x="586308" y="44881"/>
                  </a:cubicBezTo>
                  <a:cubicBezTo>
                    <a:pt x="586668" y="45061"/>
                    <a:pt x="587029" y="45242"/>
                    <a:pt x="587210" y="45422"/>
                  </a:cubicBezTo>
                  <a:cubicBezTo>
                    <a:pt x="588292" y="45964"/>
                    <a:pt x="589194" y="46686"/>
                    <a:pt x="590097" y="47408"/>
                  </a:cubicBezTo>
                  <a:cubicBezTo>
                    <a:pt x="590097" y="47408"/>
                    <a:pt x="590277" y="47588"/>
                    <a:pt x="590277" y="47588"/>
                  </a:cubicBezTo>
                  <a:cubicBezTo>
                    <a:pt x="592263" y="48851"/>
                    <a:pt x="594068" y="50115"/>
                    <a:pt x="595872" y="51558"/>
                  </a:cubicBezTo>
                  <a:cubicBezTo>
                    <a:pt x="596234" y="51919"/>
                    <a:pt x="596775" y="52280"/>
                    <a:pt x="597136" y="52461"/>
                  </a:cubicBezTo>
                  <a:cubicBezTo>
                    <a:pt x="598038" y="53002"/>
                    <a:pt x="598760" y="53724"/>
                    <a:pt x="599482" y="54265"/>
                  </a:cubicBezTo>
                  <a:cubicBezTo>
                    <a:pt x="600023" y="54626"/>
                    <a:pt x="600384" y="54987"/>
                    <a:pt x="600925" y="55529"/>
                  </a:cubicBezTo>
                  <a:cubicBezTo>
                    <a:pt x="602189" y="56612"/>
                    <a:pt x="603453" y="57514"/>
                    <a:pt x="604535" y="58597"/>
                  </a:cubicBezTo>
                  <a:cubicBezTo>
                    <a:pt x="605077" y="59138"/>
                    <a:pt x="605618" y="59499"/>
                    <a:pt x="606160" y="60041"/>
                  </a:cubicBezTo>
                  <a:cubicBezTo>
                    <a:pt x="606881" y="60582"/>
                    <a:pt x="607422" y="61304"/>
                    <a:pt x="608144" y="61845"/>
                  </a:cubicBezTo>
                  <a:cubicBezTo>
                    <a:pt x="608686" y="62387"/>
                    <a:pt x="609408" y="62928"/>
                    <a:pt x="609949" y="63470"/>
                  </a:cubicBezTo>
                  <a:cubicBezTo>
                    <a:pt x="610491" y="64011"/>
                    <a:pt x="611032" y="64552"/>
                    <a:pt x="611754" y="65094"/>
                  </a:cubicBezTo>
                  <a:cubicBezTo>
                    <a:pt x="612837" y="66177"/>
                    <a:pt x="613739" y="67079"/>
                    <a:pt x="614822" y="68162"/>
                  </a:cubicBezTo>
                  <a:cubicBezTo>
                    <a:pt x="615363" y="68703"/>
                    <a:pt x="615905" y="69245"/>
                    <a:pt x="616266" y="69786"/>
                  </a:cubicBezTo>
                  <a:cubicBezTo>
                    <a:pt x="616988" y="70508"/>
                    <a:pt x="617529" y="71230"/>
                    <a:pt x="618251" y="71952"/>
                  </a:cubicBezTo>
                  <a:cubicBezTo>
                    <a:pt x="618793" y="72493"/>
                    <a:pt x="619153" y="73035"/>
                    <a:pt x="619695" y="73576"/>
                  </a:cubicBezTo>
                  <a:cubicBezTo>
                    <a:pt x="620598" y="74659"/>
                    <a:pt x="621680" y="75922"/>
                    <a:pt x="622582" y="77186"/>
                  </a:cubicBezTo>
                  <a:cubicBezTo>
                    <a:pt x="622943" y="77547"/>
                    <a:pt x="623305" y="78088"/>
                    <a:pt x="623484" y="78449"/>
                  </a:cubicBezTo>
                  <a:cubicBezTo>
                    <a:pt x="624207" y="79351"/>
                    <a:pt x="624929" y="80254"/>
                    <a:pt x="625470" y="81337"/>
                  </a:cubicBezTo>
                  <a:cubicBezTo>
                    <a:pt x="625831" y="81878"/>
                    <a:pt x="626192" y="82419"/>
                    <a:pt x="626553" y="82961"/>
                  </a:cubicBezTo>
                  <a:cubicBezTo>
                    <a:pt x="627275" y="84044"/>
                    <a:pt x="627996" y="85307"/>
                    <a:pt x="628899" y="86390"/>
                  </a:cubicBezTo>
                  <a:cubicBezTo>
                    <a:pt x="629079" y="86751"/>
                    <a:pt x="629260" y="87112"/>
                    <a:pt x="629621" y="87473"/>
                  </a:cubicBezTo>
                  <a:cubicBezTo>
                    <a:pt x="630343" y="88736"/>
                    <a:pt x="631245" y="89999"/>
                    <a:pt x="631967" y="91443"/>
                  </a:cubicBezTo>
                  <a:cubicBezTo>
                    <a:pt x="632148" y="91985"/>
                    <a:pt x="632508" y="92345"/>
                    <a:pt x="632689" y="92887"/>
                  </a:cubicBezTo>
                  <a:cubicBezTo>
                    <a:pt x="633231" y="93970"/>
                    <a:pt x="633952" y="95233"/>
                    <a:pt x="634494" y="96496"/>
                  </a:cubicBezTo>
                  <a:cubicBezTo>
                    <a:pt x="634674" y="96857"/>
                    <a:pt x="634855" y="97218"/>
                    <a:pt x="635035" y="97579"/>
                  </a:cubicBezTo>
                  <a:cubicBezTo>
                    <a:pt x="635757" y="99023"/>
                    <a:pt x="636479" y="100647"/>
                    <a:pt x="637201" y="102271"/>
                  </a:cubicBezTo>
                  <a:cubicBezTo>
                    <a:pt x="637381" y="102633"/>
                    <a:pt x="637562" y="103174"/>
                    <a:pt x="637743" y="103535"/>
                  </a:cubicBezTo>
                  <a:cubicBezTo>
                    <a:pt x="638284" y="104798"/>
                    <a:pt x="638825" y="106061"/>
                    <a:pt x="639186" y="107325"/>
                  </a:cubicBezTo>
                  <a:cubicBezTo>
                    <a:pt x="639367" y="107686"/>
                    <a:pt x="639547" y="108227"/>
                    <a:pt x="639727" y="108588"/>
                  </a:cubicBezTo>
                  <a:cubicBezTo>
                    <a:pt x="640269" y="110212"/>
                    <a:pt x="640810" y="111837"/>
                    <a:pt x="641352" y="113641"/>
                  </a:cubicBezTo>
                  <a:cubicBezTo>
                    <a:pt x="641532" y="114002"/>
                    <a:pt x="641532" y="114363"/>
                    <a:pt x="641712" y="114544"/>
                  </a:cubicBezTo>
                  <a:cubicBezTo>
                    <a:pt x="642074" y="115987"/>
                    <a:pt x="642615" y="117431"/>
                    <a:pt x="642976" y="118875"/>
                  </a:cubicBezTo>
                  <a:cubicBezTo>
                    <a:pt x="643157" y="119416"/>
                    <a:pt x="643157" y="119778"/>
                    <a:pt x="643337" y="120319"/>
                  </a:cubicBezTo>
                  <a:cubicBezTo>
                    <a:pt x="643698" y="122124"/>
                    <a:pt x="644239" y="123928"/>
                    <a:pt x="644600" y="125733"/>
                  </a:cubicBezTo>
                  <a:cubicBezTo>
                    <a:pt x="650917" y="154609"/>
                    <a:pt x="650736" y="182943"/>
                    <a:pt x="643337" y="211819"/>
                  </a:cubicBezTo>
                  <a:cubicBezTo>
                    <a:pt x="631065" y="259645"/>
                    <a:pt x="609769" y="303680"/>
                    <a:pt x="583059" y="344467"/>
                  </a:cubicBezTo>
                  <a:cubicBezTo>
                    <a:pt x="561041" y="378216"/>
                    <a:pt x="556890" y="398609"/>
                    <a:pt x="560861" y="436870"/>
                  </a:cubicBezTo>
                  <a:cubicBezTo>
                    <a:pt x="562846" y="451668"/>
                    <a:pt x="572049" y="460512"/>
                    <a:pt x="571508" y="462497"/>
                  </a:cubicBezTo>
                  <a:cubicBezTo>
                    <a:pt x="563568" y="466467"/>
                    <a:pt x="541189" y="460873"/>
                    <a:pt x="533609" y="457083"/>
                  </a:cubicBezTo>
                  <a:cubicBezTo>
                    <a:pt x="502567" y="441923"/>
                    <a:pt x="469360" y="430012"/>
                    <a:pt x="443733" y="405828"/>
                  </a:cubicBezTo>
                  <a:cubicBezTo>
                    <a:pt x="414496" y="378577"/>
                    <a:pt x="388869" y="348618"/>
                    <a:pt x="367032" y="315591"/>
                  </a:cubicBezTo>
                  <a:close/>
                </a:path>
              </a:pathLst>
            </a:custGeom>
            <a:solidFill>
              <a:srgbClr val="000000"/>
            </a:solidFill>
            <a:ln w="1804" cap="flat">
              <a:noFill/>
              <a:prstDash val="solid"/>
              <a:miter/>
            </a:ln>
          </p:spPr>
          <p:txBody>
            <a:bodyPr rtlCol="0" anchor="ctr"/>
            <a:lstStyle/>
            <a:p>
              <a:endParaRPr lang="en-US"/>
            </a:p>
          </p:txBody>
        </p:sp>
        <p:sp>
          <p:nvSpPr>
            <p:cNvPr id="295" name="Freeform 1015">
              <a:extLst>
                <a:ext uri="{FF2B5EF4-FFF2-40B4-BE49-F238E27FC236}">
                  <a16:creationId xmlns:a16="http://schemas.microsoft.com/office/drawing/2014/main" id="{6E379F06-817A-67A7-A5AB-F6DC6D9A2768}"/>
                </a:ext>
              </a:extLst>
            </p:cNvPr>
            <p:cNvSpPr/>
            <p:nvPr/>
          </p:nvSpPr>
          <p:spPr>
            <a:xfrm>
              <a:off x="8321314" y="2891487"/>
              <a:ext cx="176482" cy="24551"/>
            </a:xfrm>
            <a:custGeom>
              <a:avLst/>
              <a:gdLst>
                <a:gd name="connsiteX0" fmla="*/ 168669 w 176482"/>
                <a:gd name="connsiteY0" fmla="*/ 9266 h 24551"/>
                <a:gd name="connsiteX1" fmla="*/ 110917 w 176482"/>
                <a:gd name="connsiteY1" fmla="*/ 1145 h 24551"/>
                <a:gd name="connsiteX2" fmla="*/ 15627 w 176482"/>
                <a:gd name="connsiteY2" fmla="*/ 3491 h 24551"/>
                <a:gd name="connsiteX3" fmla="*/ 106 w 176482"/>
                <a:gd name="connsiteY3" fmla="*/ 8905 h 24551"/>
                <a:gd name="connsiteX4" fmla="*/ 12739 w 176482"/>
                <a:gd name="connsiteY4" fmla="*/ 21358 h 24551"/>
                <a:gd name="connsiteX5" fmla="*/ 37825 w 176482"/>
                <a:gd name="connsiteY5" fmla="*/ 24246 h 24551"/>
                <a:gd name="connsiteX6" fmla="*/ 166864 w 176482"/>
                <a:gd name="connsiteY6" fmla="*/ 23343 h 24551"/>
                <a:gd name="connsiteX7" fmla="*/ 176068 w 176482"/>
                <a:gd name="connsiteY7" fmla="*/ 19012 h 24551"/>
                <a:gd name="connsiteX8" fmla="*/ 168669 w 176482"/>
                <a:gd name="connsiteY8" fmla="*/ 9266 h 24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482" h="24551">
                  <a:moveTo>
                    <a:pt x="168669" y="9266"/>
                  </a:moveTo>
                  <a:cubicBezTo>
                    <a:pt x="150260" y="784"/>
                    <a:pt x="130769" y="-1743"/>
                    <a:pt x="110917" y="1145"/>
                  </a:cubicBezTo>
                  <a:cubicBezTo>
                    <a:pt x="79153" y="5837"/>
                    <a:pt x="47571" y="5657"/>
                    <a:pt x="15627" y="3491"/>
                  </a:cubicBezTo>
                  <a:cubicBezTo>
                    <a:pt x="9491" y="2950"/>
                    <a:pt x="1550" y="-1382"/>
                    <a:pt x="106" y="8905"/>
                  </a:cubicBezTo>
                  <a:cubicBezTo>
                    <a:pt x="-977" y="17207"/>
                    <a:pt x="6423" y="19914"/>
                    <a:pt x="12739" y="21358"/>
                  </a:cubicBezTo>
                  <a:cubicBezTo>
                    <a:pt x="20861" y="23163"/>
                    <a:pt x="29343" y="23885"/>
                    <a:pt x="37825" y="24246"/>
                  </a:cubicBezTo>
                  <a:cubicBezTo>
                    <a:pt x="80778" y="26411"/>
                    <a:pt x="123731" y="16124"/>
                    <a:pt x="166864" y="23343"/>
                  </a:cubicBezTo>
                  <a:cubicBezTo>
                    <a:pt x="170473" y="23885"/>
                    <a:pt x="174805" y="23343"/>
                    <a:pt x="176068" y="19012"/>
                  </a:cubicBezTo>
                  <a:cubicBezTo>
                    <a:pt x="178053" y="12695"/>
                    <a:pt x="172459" y="11071"/>
                    <a:pt x="168669" y="9266"/>
                  </a:cubicBezTo>
                  <a:close/>
                </a:path>
              </a:pathLst>
            </a:custGeom>
            <a:solidFill>
              <a:srgbClr val="000000"/>
            </a:solidFill>
            <a:ln w="1804" cap="flat">
              <a:noFill/>
              <a:prstDash val="solid"/>
              <a:miter/>
            </a:ln>
          </p:spPr>
          <p:txBody>
            <a:bodyPr rtlCol="0" anchor="ctr"/>
            <a:lstStyle/>
            <a:p>
              <a:endParaRPr lang="en-US"/>
            </a:p>
          </p:txBody>
        </p:sp>
        <p:sp>
          <p:nvSpPr>
            <p:cNvPr id="296" name="Freeform 1016">
              <a:extLst>
                <a:ext uri="{FF2B5EF4-FFF2-40B4-BE49-F238E27FC236}">
                  <a16:creationId xmlns:a16="http://schemas.microsoft.com/office/drawing/2014/main" id="{6DCC5451-C453-E953-BF3A-FA904FECB499}"/>
                </a:ext>
              </a:extLst>
            </p:cNvPr>
            <p:cNvSpPr/>
            <p:nvPr/>
          </p:nvSpPr>
          <p:spPr>
            <a:xfrm>
              <a:off x="8797922" y="2884362"/>
              <a:ext cx="169773" cy="23703"/>
            </a:xfrm>
            <a:custGeom>
              <a:avLst/>
              <a:gdLst>
                <a:gd name="connsiteX0" fmla="*/ 161291 w 169773"/>
                <a:gd name="connsiteY0" fmla="*/ 8812 h 23703"/>
                <a:gd name="connsiteX1" fmla="*/ 111300 w 169773"/>
                <a:gd name="connsiteY1" fmla="*/ 4300 h 23703"/>
                <a:gd name="connsiteX2" fmla="*/ 13303 w 169773"/>
                <a:gd name="connsiteY2" fmla="*/ 149 h 23703"/>
                <a:gd name="connsiteX3" fmla="*/ 128 w 169773"/>
                <a:gd name="connsiteY3" fmla="*/ 7729 h 23703"/>
                <a:gd name="connsiteX4" fmla="*/ 10777 w 169773"/>
                <a:gd name="connsiteY4" fmla="*/ 18196 h 23703"/>
                <a:gd name="connsiteX5" fmla="*/ 52827 w 169773"/>
                <a:gd name="connsiteY5" fmla="*/ 20362 h 23703"/>
                <a:gd name="connsiteX6" fmla="*/ 169774 w 169773"/>
                <a:gd name="connsiteY6" fmla="*/ 18196 h 23703"/>
                <a:gd name="connsiteX7" fmla="*/ 161291 w 169773"/>
                <a:gd name="connsiteY7" fmla="*/ 8812 h 23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773" h="23703">
                  <a:moveTo>
                    <a:pt x="161291" y="8812"/>
                  </a:moveTo>
                  <a:cubicBezTo>
                    <a:pt x="145049" y="2675"/>
                    <a:pt x="127904" y="5563"/>
                    <a:pt x="111300" y="4300"/>
                  </a:cubicBezTo>
                  <a:cubicBezTo>
                    <a:pt x="78634" y="1773"/>
                    <a:pt x="45788" y="4841"/>
                    <a:pt x="13303" y="149"/>
                  </a:cubicBezTo>
                  <a:cubicBezTo>
                    <a:pt x="7708" y="-573"/>
                    <a:pt x="1211" y="1232"/>
                    <a:pt x="128" y="7729"/>
                  </a:cubicBezTo>
                  <a:cubicBezTo>
                    <a:pt x="-954" y="14587"/>
                    <a:pt x="5001" y="17655"/>
                    <a:pt x="10777" y="18196"/>
                  </a:cubicBezTo>
                  <a:cubicBezTo>
                    <a:pt x="24673" y="19460"/>
                    <a:pt x="38750" y="20542"/>
                    <a:pt x="52827" y="20362"/>
                  </a:cubicBezTo>
                  <a:cubicBezTo>
                    <a:pt x="91809" y="20001"/>
                    <a:pt x="130792" y="29386"/>
                    <a:pt x="169774" y="18196"/>
                  </a:cubicBezTo>
                  <a:cubicBezTo>
                    <a:pt x="168510" y="11158"/>
                    <a:pt x="164720" y="10075"/>
                    <a:pt x="161291" y="8812"/>
                  </a:cubicBezTo>
                  <a:close/>
                </a:path>
              </a:pathLst>
            </a:custGeom>
            <a:solidFill>
              <a:srgbClr val="000000"/>
            </a:solidFill>
            <a:ln w="1804" cap="flat">
              <a:noFill/>
              <a:prstDash val="solid"/>
              <a:miter/>
            </a:ln>
          </p:spPr>
          <p:txBody>
            <a:bodyPr rtlCol="0" anchor="ctr"/>
            <a:lstStyle/>
            <a:p>
              <a:endParaRPr lang="en-US"/>
            </a:p>
          </p:txBody>
        </p:sp>
        <p:sp>
          <p:nvSpPr>
            <p:cNvPr id="297" name="Freeform 1017">
              <a:extLst>
                <a:ext uri="{FF2B5EF4-FFF2-40B4-BE49-F238E27FC236}">
                  <a16:creationId xmlns:a16="http://schemas.microsoft.com/office/drawing/2014/main" id="{4AB14B08-95B9-99FA-259C-1B6A27E16CE8}"/>
                </a:ext>
              </a:extLst>
            </p:cNvPr>
            <p:cNvSpPr/>
            <p:nvPr/>
          </p:nvSpPr>
          <p:spPr>
            <a:xfrm>
              <a:off x="9599514" y="2892991"/>
              <a:ext cx="178148" cy="17379"/>
            </a:xfrm>
            <a:custGeom>
              <a:avLst/>
              <a:gdLst>
                <a:gd name="connsiteX0" fmla="*/ 165335 w 178148"/>
                <a:gd name="connsiteY0" fmla="*/ 183 h 17379"/>
                <a:gd name="connsiteX1" fmla="*/ 154146 w 178148"/>
                <a:gd name="connsiteY1" fmla="*/ 1085 h 17379"/>
                <a:gd name="connsiteX2" fmla="*/ 70045 w 178148"/>
                <a:gd name="connsiteY2" fmla="*/ 2168 h 17379"/>
                <a:gd name="connsiteX3" fmla="*/ 16805 w 178148"/>
                <a:gd name="connsiteY3" fmla="*/ 724 h 17379"/>
                <a:gd name="connsiteX4" fmla="*/ 21 w 178148"/>
                <a:gd name="connsiteY4" fmla="*/ 10831 h 17379"/>
                <a:gd name="connsiteX5" fmla="*/ 16083 w 178148"/>
                <a:gd name="connsiteY5" fmla="*/ 16967 h 17379"/>
                <a:gd name="connsiteX6" fmla="*/ 83580 w 178148"/>
                <a:gd name="connsiteY6" fmla="*/ 17147 h 17379"/>
                <a:gd name="connsiteX7" fmla="*/ 83580 w 178148"/>
                <a:gd name="connsiteY7" fmla="*/ 16786 h 17379"/>
                <a:gd name="connsiteX8" fmla="*/ 142775 w 178148"/>
                <a:gd name="connsiteY8" fmla="*/ 16786 h 17379"/>
                <a:gd name="connsiteX9" fmla="*/ 165335 w 178148"/>
                <a:gd name="connsiteY9" fmla="*/ 15884 h 17379"/>
                <a:gd name="connsiteX10" fmla="*/ 178148 w 178148"/>
                <a:gd name="connsiteY10" fmla="*/ 7582 h 17379"/>
                <a:gd name="connsiteX11" fmla="*/ 165335 w 178148"/>
                <a:gd name="connsiteY11" fmla="*/ 183 h 1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148" h="17379">
                  <a:moveTo>
                    <a:pt x="165335" y="183"/>
                  </a:moveTo>
                  <a:cubicBezTo>
                    <a:pt x="161544" y="363"/>
                    <a:pt x="157935" y="1085"/>
                    <a:pt x="154146" y="1085"/>
                  </a:cubicBezTo>
                  <a:cubicBezTo>
                    <a:pt x="126172" y="1085"/>
                    <a:pt x="98199" y="4153"/>
                    <a:pt x="70045" y="2168"/>
                  </a:cubicBezTo>
                  <a:cubicBezTo>
                    <a:pt x="52539" y="904"/>
                    <a:pt x="34491" y="-1081"/>
                    <a:pt x="16805" y="724"/>
                  </a:cubicBezTo>
                  <a:cubicBezTo>
                    <a:pt x="9767" y="1446"/>
                    <a:pt x="-521" y="544"/>
                    <a:pt x="21" y="10831"/>
                  </a:cubicBezTo>
                  <a:cubicBezTo>
                    <a:pt x="562" y="20035"/>
                    <a:pt x="10127" y="16786"/>
                    <a:pt x="16083" y="16967"/>
                  </a:cubicBezTo>
                  <a:cubicBezTo>
                    <a:pt x="38643" y="17508"/>
                    <a:pt x="61202" y="17147"/>
                    <a:pt x="83580" y="17147"/>
                  </a:cubicBezTo>
                  <a:cubicBezTo>
                    <a:pt x="83580" y="16967"/>
                    <a:pt x="83580" y="16967"/>
                    <a:pt x="83580" y="16786"/>
                  </a:cubicBezTo>
                  <a:cubicBezTo>
                    <a:pt x="103252" y="16786"/>
                    <a:pt x="123104" y="16786"/>
                    <a:pt x="142775" y="16786"/>
                  </a:cubicBezTo>
                  <a:cubicBezTo>
                    <a:pt x="150356" y="16786"/>
                    <a:pt x="157755" y="16425"/>
                    <a:pt x="165335" y="15884"/>
                  </a:cubicBezTo>
                  <a:cubicBezTo>
                    <a:pt x="171110" y="15523"/>
                    <a:pt x="177968" y="14079"/>
                    <a:pt x="178148" y="7582"/>
                  </a:cubicBezTo>
                  <a:cubicBezTo>
                    <a:pt x="177968" y="544"/>
                    <a:pt x="171110" y="2"/>
                    <a:pt x="165335" y="183"/>
                  </a:cubicBezTo>
                  <a:close/>
                </a:path>
              </a:pathLst>
            </a:custGeom>
            <a:solidFill>
              <a:srgbClr val="000000"/>
            </a:solidFill>
            <a:ln w="1804" cap="flat">
              <a:noFill/>
              <a:prstDash val="solid"/>
              <a:miter/>
            </a:ln>
          </p:spPr>
          <p:txBody>
            <a:bodyPr rtlCol="0" anchor="ctr"/>
            <a:lstStyle/>
            <a:p>
              <a:endParaRPr lang="en-US"/>
            </a:p>
          </p:txBody>
        </p:sp>
        <p:sp>
          <p:nvSpPr>
            <p:cNvPr id="298" name="Freeform 1018">
              <a:extLst>
                <a:ext uri="{FF2B5EF4-FFF2-40B4-BE49-F238E27FC236}">
                  <a16:creationId xmlns:a16="http://schemas.microsoft.com/office/drawing/2014/main" id="{EEEEC826-A94D-86B2-01B2-A4716934F92B}"/>
                </a:ext>
              </a:extLst>
            </p:cNvPr>
            <p:cNvSpPr/>
            <p:nvPr/>
          </p:nvSpPr>
          <p:spPr>
            <a:xfrm>
              <a:off x="9445636" y="1812690"/>
              <a:ext cx="63642" cy="157181"/>
            </a:xfrm>
            <a:custGeom>
              <a:avLst/>
              <a:gdLst>
                <a:gd name="connsiteX0" fmla="*/ 41825 w 63642"/>
                <a:gd name="connsiteY0" fmla="*/ 157179 h 157181"/>
                <a:gd name="connsiteX1" fmla="*/ 60775 w 63642"/>
                <a:gd name="connsiteY1" fmla="*/ 83185 h 157181"/>
                <a:gd name="connsiteX2" fmla="*/ 11324 w 63642"/>
                <a:gd name="connsiteY2" fmla="*/ 528 h 157181"/>
                <a:gd name="connsiteX3" fmla="*/ 3745 w 63642"/>
                <a:gd name="connsiteY3" fmla="*/ 1431 h 157181"/>
                <a:gd name="connsiteX4" fmla="*/ 857 w 63642"/>
                <a:gd name="connsiteY4" fmla="*/ 11176 h 157181"/>
                <a:gd name="connsiteX5" fmla="*/ 13671 w 63642"/>
                <a:gd name="connsiteY5" fmla="*/ 29404 h 157181"/>
                <a:gd name="connsiteX6" fmla="*/ 44171 w 63642"/>
                <a:gd name="connsiteY6" fmla="*/ 142742 h 157181"/>
                <a:gd name="connsiteX7" fmla="*/ 41825 w 63642"/>
                <a:gd name="connsiteY7" fmla="*/ 157179 h 15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42" h="157181">
                  <a:moveTo>
                    <a:pt x="41825" y="157179"/>
                  </a:moveTo>
                  <a:cubicBezTo>
                    <a:pt x="67091" y="137688"/>
                    <a:pt x="65647" y="108812"/>
                    <a:pt x="60775" y="83185"/>
                  </a:cubicBezTo>
                  <a:cubicBezTo>
                    <a:pt x="54638" y="50880"/>
                    <a:pt x="35509" y="23448"/>
                    <a:pt x="11324" y="528"/>
                  </a:cubicBezTo>
                  <a:cubicBezTo>
                    <a:pt x="10062" y="-555"/>
                    <a:pt x="5910" y="167"/>
                    <a:pt x="3745" y="1431"/>
                  </a:cubicBezTo>
                  <a:cubicBezTo>
                    <a:pt x="136" y="3596"/>
                    <a:pt x="-947" y="8108"/>
                    <a:pt x="857" y="11176"/>
                  </a:cubicBezTo>
                  <a:cubicBezTo>
                    <a:pt x="4467" y="17673"/>
                    <a:pt x="8798" y="23809"/>
                    <a:pt x="13671" y="29404"/>
                  </a:cubicBezTo>
                  <a:cubicBezTo>
                    <a:pt x="42907" y="62070"/>
                    <a:pt x="55902" y="98886"/>
                    <a:pt x="44171" y="142742"/>
                  </a:cubicBezTo>
                  <a:cubicBezTo>
                    <a:pt x="42728" y="147434"/>
                    <a:pt x="41464" y="157360"/>
                    <a:pt x="41825" y="157179"/>
                  </a:cubicBezTo>
                  <a:close/>
                </a:path>
              </a:pathLst>
            </a:custGeom>
            <a:solidFill>
              <a:srgbClr val="000000"/>
            </a:solidFill>
            <a:ln w="1804" cap="flat">
              <a:noFill/>
              <a:prstDash val="solid"/>
              <a:miter/>
            </a:ln>
          </p:spPr>
          <p:txBody>
            <a:bodyPr rtlCol="0" anchor="ctr"/>
            <a:lstStyle/>
            <a:p>
              <a:endParaRPr lang="en-US"/>
            </a:p>
          </p:txBody>
        </p:sp>
        <p:sp>
          <p:nvSpPr>
            <p:cNvPr id="299" name="Freeform 1019">
              <a:extLst>
                <a:ext uri="{FF2B5EF4-FFF2-40B4-BE49-F238E27FC236}">
                  <a16:creationId xmlns:a16="http://schemas.microsoft.com/office/drawing/2014/main" id="{54F934C2-8509-D913-9801-86C3F01EE976}"/>
                </a:ext>
              </a:extLst>
            </p:cNvPr>
            <p:cNvSpPr/>
            <p:nvPr/>
          </p:nvSpPr>
          <p:spPr>
            <a:xfrm>
              <a:off x="8413314" y="2403020"/>
              <a:ext cx="41658" cy="158001"/>
            </a:xfrm>
            <a:custGeom>
              <a:avLst/>
              <a:gdLst>
                <a:gd name="connsiteX0" fmla="*/ 39310 w 41658"/>
                <a:gd name="connsiteY0" fmla="*/ 11898 h 158001"/>
                <a:gd name="connsiteX1" fmla="*/ 39491 w 41658"/>
                <a:gd name="connsiteY1" fmla="*/ 1972 h 158001"/>
                <a:gd name="connsiteX2" fmla="*/ 28301 w 41658"/>
                <a:gd name="connsiteY2" fmla="*/ 5040 h 158001"/>
                <a:gd name="connsiteX3" fmla="*/ 13863 w 41658"/>
                <a:gd name="connsiteY3" fmla="*/ 149960 h 158001"/>
                <a:gd name="connsiteX4" fmla="*/ 23609 w 41658"/>
                <a:gd name="connsiteY4" fmla="*/ 157540 h 158001"/>
                <a:gd name="connsiteX5" fmla="*/ 25233 w 41658"/>
                <a:gd name="connsiteY5" fmla="*/ 145809 h 158001"/>
                <a:gd name="connsiteX6" fmla="*/ 19278 w 41658"/>
                <a:gd name="connsiteY6" fmla="*/ 66581 h 158001"/>
                <a:gd name="connsiteX7" fmla="*/ 39310 w 41658"/>
                <a:gd name="connsiteY7" fmla="*/ 11898 h 1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658" h="158001">
                  <a:moveTo>
                    <a:pt x="39310" y="11898"/>
                  </a:moveTo>
                  <a:cubicBezTo>
                    <a:pt x="41837" y="8830"/>
                    <a:pt x="42920" y="4859"/>
                    <a:pt x="39491" y="1972"/>
                  </a:cubicBezTo>
                  <a:cubicBezTo>
                    <a:pt x="34618" y="-2179"/>
                    <a:pt x="31008" y="889"/>
                    <a:pt x="28301" y="5040"/>
                  </a:cubicBezTo>
                  <a:cubicBezTo>
                    <a:pt x="-19163" y="79034"/>
                    <a:pt x="5562" y="134079"/>
                    <a:pt x="13863" y="149960"/>
                  </a:cubicBezTo>
                  <a:cubicBezTo>
                    <a:pt x="15849" y="153750"/>
                    <a:pt x="17654" y="159706"/>
                    <a:pt x="23609" y="157540"/>
                  </a:cubicBezTo>
                  <a:cubicBezTo>
                    <a:pt x="29565" y="155194"/>
                    <a:pt x="27038" y="150141"/>
                    <a:pt x="25233" y="145809"/>
                  </a:cubicBezTo>
                  <a:cubicBezTo>
                    <a:pt x="14586" y="120002"/>
                    <a:pt x="10615" y="93472"/>
                    <a:pt x="19278" y="66581"/>
                  </a:cubicBezTo>
                  <a:cubicBezTo>
                    <a:pt x="25414" y="48173"/>
                    <a:pt x="26497" y="27960"/>
                    <a:pt x="39310" y="11898"/>
                  </a:cubicBezTo>
                  <a:close/>
                </a:path>
              </a:pathLst>
            </a:custGeom>
            <a:solidFill>
              <a:srgbClr val="000000"/>
            </a:solidFill>
            <a:ln w="1804" cap="flat">
              <a:noFill/>
              <a:prstDash val="solid"/>
              <a:miter/>
            </a:ln>
          </p:spPr>
          <p:txBody>
            <a:bodyPr rtlCol="0" anchor="ctr"/>
            <a:lstStyle/>
            <a:p>
              <a:endParaRPr lang="en-US"/>
            </a:p>
          </p:txBody>
        </p:sp>
        <p:sp>
          <p:nvSpPr>
            <p:cNvPr id="300" name="Freeform 1020">
              <a:extLst>
                <a:ext uri="{FF2B5EF4-FFF2-40B4-BE49-F238E27FC236}">
                  <a16:creationId xmlns:a16="http://schemas.microsoft.com/office/drawing/2014/main" id="{C5ACD350-460B-5465-CF65-50DF6A249560}"/>
                </a:ext>
              </a:extLst>
            </p:cNvPr>
            <p:cNvSpPr/>
            <p:nvPr/>
          </p:nvSpPr>
          <p:spPr>
            <a:xfrm>
              <a:off x="9637164" y="2346379"/>
              <a:ext cx="56958" cy="162926"/>
            </a:xfrm>
            <a:custGeom>
              <a:avLst/>
              <a:gdLst>
                <a:gd name="connsiteX0" fmla="*/ 41418 w 56958"/>
                <a:gd name="connsiteY0" fmla="*/ 121417 h 162926"/>
                <a:gd name="connsiteX1" fmla="*/ 46832 w 56958"/>
                <a:gd name="connsiteY1" fmla="*/ 162926 h 162926"/>
                <a:gd name="connsiteX2" fmla="*/ 56036 w 56958"/>
                <a:gd name="connsiteY2" fmla="*/ 116906 h 162926"/>
                <a:gd name="connsiteX3" fmla="*/ 13986 w 56958"/>
                <a:gd name="connsiteY3" fmla="*/ 5012 h 162926"/>
                <a:gd name="connsiteX4" fmla="*/ 4962 w 56958"/>
                <a:gd name="connsiteY4" fmla="*/ 680 h 162926"/>
                <a:gd name="connsiteX5" fmla="*/ 811 w 56958"/>
                <a:gd name="connsiteY5" fmla="*/ 12411 h 162926"/>
                <a:gd name="connsiteX6" fmla="*/ 7128 w 56958"/>
                <a:gd name="connsiteY6" fmla="*/ 24864 h 162926"/>
                <a:gd name="connsiteX7" fmla="*/ 41418 w 56958"/>
                <a:gd name="connsiteY7" fmla="*/ 121417 h 16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58" h="162926">
                  <a:moveTo>
                    <a:pt x="41418" y="121417"/>
                  </a:moveTo>
                  <a:cubicBezTo>
                    <a:pt x="42681" y="134051"/>
                    <a:pt x="44666" y="146684"/>
                    <a:pt x="46832" y="162926"/>
                  </a:cubicBezTo>
                  <a:cubicBezTo>
                    <a:pt x="56577" y="146323"/>
                    <a:pt x="58382" y="131524"/>
                    <a:pt x="56036" y="116906"/>
                  </a:cubicBezTo>
                  <a:cubicBezTo>
                    <a:pt x="49720" y="76840"/>
                    <a:pt x="34921" y="39663"/>
                    <a:pt x="13986" y="5012"/>
                  </a:cubicBezTo>
                  <a:cubicBezTo>
                    <a:pt x="12181" y="1944"/>
                    <a:pt x="9654" y="-1485"/>
                    <a:pt x="4962" y="680"/>
                  </a:cubicBezTo>
                  <a:cubicBezTo>
                    <a:pt x="-272" y="3027"/>
                    <a:pt x="-813" y="7719"/>
                    <a:pt x="811" y="12411"/>
                  </a:cubicBezTo>
                  <a:cubicBezTo>
                    <a:pt x="2435" y="16743"/>
                    <a:pt x="4781" y="20893"/>
                    <a:pt x="7128" y="24864"/>
                  </a:cubicBezTo>
                  <a:cubicBezTo>
                    <a:pt x="25536" y="54642"/>
                    <a:pt x="38169" y="86405"/>
                    <a:pt x="41418" y="121417"/>
                  </a:cubicBezTo>
                  <a:close/>
                </a:path>
              </a:pathLst>
            </a:custGeom>
            <a:solidFill>
              <a:srgbClr val="000000"/>
            </a:solidFill>
            <a:ln w="1804" cap="flat">
              <a:noFill/>
              <a:prstDash val="solid"/>
              <a:miter/>
            </a:ln>
          </p:spPr>
          <p:txBody>
            <a:bodyPr rtlCol="0" anchor="ctr"/>
            <a:lstStyle/>
            <a:p>
              <a:endParaRPr lang="en-US"/>
            </a:p>
          </p:txBody>
        </p:sp>
        <p:sp>
          <p:nvSpPr>
            <p:cNvPr id="301" name="Freeform 1021">
              <a:extLst>
                <a:ext uri="{FF2B5EF4-FFF2-40B4-BE49-F238E27FC236}">
                  <a16:creationId xmlns:a16="http://schemas.microsoft.com/office/drawing/2014/main" id="{FC8FE2DE-0C1C-C122-C5D3-97E31FBC609C}"/>
                </a:ext>
              </a:extLst>
            </p:cNvPr>
            <p:cNvSpPr/>
            <p:nvPr/>
          </p:nvSpPr>
          <p:spPr>
            <a:xfrm>
              <a:off x="9169337" y="2891344"/>
              <a:ext cx="112563" cy="21598"/>
            </a:xfrm>
            <a:custGeom>
              <a:avLst/>
              <a:gdLst>
                <a:gd name="connsiteX0" fmla="*/ 129 w 112563"/>
                <a:gd name="connsiteY0" fmla="*/ 6161 h 21598"/>
                <a:gd name="connsiteX1" fmla="*/ 10416 w 112563"/>
                <a:gd name="connsiteY1" fmla="*/ 16989 h 21598"/>
                <a:gd name="connsiteX2" fmla="*/ 112563 w 112563"/>
                <a:gd name="connsiteY2" fmla="*/ 14282 h 21598"/>
                <a:gd name="connsiteX3" fmla="*/ 13123 w 112563"/>
                <a:gd name="connsiteY3" fmla="*/ 747 h 21598"/>
                <a:gd name="connsiteX4" fmla="*/ 129 w 112563"/>
                <a:gd name="connsiteY4" fmla="*/ 6161 h 21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563" h="21598">
                  <a:moveTo>
                    <a:pt x="129" y="6161"/>
                  </a:moveTo>
                  <a:cubicBezTo>
                    <a:pt x="-954" y="13199"/>
                    <a:pt x="5001" y="16629"/>
                    <a:pt x="10416" y="16989"/>
                  </a:cubicBezTo>
                  <a:cubicBezTo>
                    <a:pt x="42359" y="19516"/>
                    <a:pt x="74484" y="27276"/>
                    <a:pt x="112563" y="14282"/>
                  </a:cubicBezTo>
                  <a:cubicBezTo>
                    <a:pt x="75386" y="9229"/>
                    <a:pt x="44164" y="5078"/>
                    <a:pt x="13123" y="747"/>
                  </a:cubicBezTo>
                  <a:cubicBezTo>
                    <a:pt x="7528" y="25"/>
                    <a:pt x="1212" y="-1960"/>
                    <a:pt x="129" y="6161"/>
                  </a:cubicBezTo>
                  <a:close/>
                </a:path>
              </a:pathLst>
            </a:custGeom>
            <a:solidFill>
              <a:srgbClr val="000000"/>
            </a:solidFill>
            <a:ln w="1804" cap="flat">
              <a:noFill/>
              <a:prstDash val="solid"/>
              <a:miter/>
            </a:ln>
          </p:spPr>
          <p:txBody>
            <a:bodyPr rtlCol="0" anchor="ctr"/>
            <a:lstStyle/>
            <a:p>
              <a:endParaRPr lang="en-US"/>
            </a:p>
          </p:txBody>
        </p:sp>
      </p:grpSp>
      <p:pic>
        <p:nvPicPr>
          <p:cNvPr id="2" name="Picture 4" descr="SDG wheel">
            <a:extLst>
              <a:ext uri="{FF2B5EF4-FFF2-40B4-BE49-F238E27FC236}">
                <a16:creationId xmlns:a16="http://schemas.microsoft.com/office/drawing/2014/main" id="{AD726736-1652-F90B-23DB-8442A46041DA}"/>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4600" r="15355"/>
          <a:stretch/>
        </p:blipFill>
        <p:spPr bwMode="auto">
          <a:xfrm>
            <a:off x="693426" y="4021242"/>
            <a:ext cx="1803648" cy="1717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7246113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Text Placeholder 1">
            <a:extLst>
              <a:ext uri="{FF2B5EF4-FFF2-40B4-BE49-F238E27FC236}">
                <a16:creationId xmlns:a16="http://schemas.microsoft.com/office/drawing/2014/main" id="{DA01A3E6-0FF7-7632-F480-9E44B4CB9286}"/>
              </a:ext>
            </a:extLst>
          </p:cNvPr>
          <p:cNvSpPr txBox="1">
            <a:spLocks/>
          </p:cNvSpPr>
          <p:nvPr/>
        </p:nvSpPr>
        <p:spPr>
          <a:xfrm>
            <a:off x="1951332" y="1090487"/>
            <a:ext cx="242375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a:solidFill>
                  <a:srgbClr val="702E8B"/>
                </a:solidFill>
              </a:rPr>
              <a:t>Language </a:t>
            </a:r>
            <a:endParaRPr lang="en-GB" sz="3000">
              <a:solidFill>
                <a:srgbClr val="702E8B"/>
              </a:solidFill>
            </a:endParaRPr>
          </a:p>
        </p:txBody>
      </p:sp>
      <p:pic>
        <p:nvPicPr>
          <p:cNvPr id="239" name="Graphic 238"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16875" y="1511353"/>
            <a:ext cx="520661" cy="520661"/>
          </a:xfrm>
          <a:prstGeom prst="rect">
            <a:avLst/>
          </a:prstGeom>
        </p:spPr>
      </p:pic>
      <p:sp>
        <p:nvSpPr>
          <p:cNvPr id="240" name="Text Placeholder 1">
            <a:extLst>
              <a:ext uri="{FF2B5EF4-FFF2-40B4-BE49-F238E27FC236}">
                <a16:creationId xmlns:a16="http://schemas.microsoft.com/office/drawing/2014/main" id="{95BF9579-5EAD-4F13-F34E-E5F82F1C6FBB}"/>
              </a:ext>
            </a:extLst>
          </p:cNvPr>
          <p:cNvSpPr txBox="1">
            <a:spLocks/>
          </p:cNvSpPr>
          <p:nvPr/>
        </p:nvSpPr>
        <p:spPr>
          <a:xfrm>
            <a:off x="3870968" y="1011321"/>
            <a:ext cx="7168507"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702E8B"/>
                </a:solidFill>
                <a:effectLst/>
                <a:latin typeface="Calibri" panose="020F0502020204030204" pitchFamily="34" charset="0"/>
                <a:ea typeface="Aptos" panose="020B0004020202020204" pitchFamily="34" charset="0"/>
                <a:cs typeface="Calibri" panose="020F0502020204030204" pitchFamily="34" charset="0"/>
              </a:rPr>
              <a:t>Why: </a:t>
            </a:r>
            <a:r>
              <a:rPr lang="en-IE" sz="2200" kern="100" dirty="0">
                <a:effectLst/>
                <a:latin typeface="Calibri" panose="020F0502020204030204" pitchFamily="34" charset="0"/>
                <a:ea typeface="Aptos" panose="020B0004020202020204" pitchFamily="34" charset="0"/>
                <a:cs typeface="Calibri" panose="020F0502020204030204" pitchFamily="34" charset="0"/>
              </a:rPr>
              <a:t>Europe is linguistically diverse, home to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24 official languages</a:t>
            </a:r>
            <a:r>
              <a:rPr lang="en-IE" sz="2200"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rPr>
              <a:t> </a:t>
            </a:r>
            <a:r>
              <a:rPr lang="en-IE" sz="2200" kern="100" dirty="0">
                <a:effectLst/>
                <a:latin typeface="Calibri" panose="020F0502020204030204" pitchFamily="34" charset="0"/>
                <a:ea typeface="Aptos" panose="020B0004020202020204" pitchFamily="34" charset="0"/>
                <a:cs typeface="Calibri" panose="020F0502020204030204" pitchFamily="34" charset="0"/>
              </a:rPr>
              <a:t>with over 200 languages spoken across the continent. Language barriers can cause misunderstandings that lead to conflict, frustration, offence, violence, hurt feelings, and wasting time, effort, money, and the lives of the people.  This can have a big impact—this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report</a:t>
            </a:r>
            <a:r>
              <a:rPr lang="en-IE" sz="2200" kern="100" dirty="0">
                <a:effectLst/>
                <a:latin typeface="Calibri" panose="020F0502020204030204" pitchFamily="34" charset="0"/>
                <a:ea typeface="Aptos" panose="020B0004020202020204" pitchFamily="34" charset="0"/>
                <a:cs typeface="Calibri" panose="020F0502020204030204" pitchFamily="34" charset="0"/>
              </a:rPr>
              <a:t> noted that language barriers lead to miscommunication, decreased productivity, difficulty during group collaboration, prevent managers from feeling respected and cause challenges in collaboration. </a:t>
            </a:r>
            <a:endParaRPr lang="en-LB" sz="2200" kern="100" dirty="0">
              <a:effectLst/>
              <a:latin typeface="Calibri" panose="020F0502020204030204" pitchFamily="34" charset="0"/>
              <a:ea typeface="Aptos" panose="020B0004020202020204" pitchFamily="34" charset="0"/>
              <a:cs typeface="Calibri" panose="020F0502020204030204" pitchFamily="34" charset="0"/>
            </a:endParaRPr>
          </a:p>
          <a:p>
            <a:pPr marL="0" indent="0">
              <a:lnSpc>
                <a:spcPct val="100000"/>
              </a:lnSpc>
              <a:spcBef>
                <a:spcPts val="0"/>
              </a:spcBef>
              <a:spcAft>
                <a:spcPts val="600"/>
              </a:spcAft>
            </a:pPr>
            <a:endParaRPr lang="en-GB" sz="2200" dirty="0">
              <a:latin typeface="Calibri" panose="020F0502020204030204" pitchFamily="34" charset="0"/>
              <a:cs typeface="Calibri" panose="020F0502020204030204" pitchFamily="34" charset="0"/>
            </a:endParaRPr>
          </a:p>
        </p:txBody>
      </p:sp>
      <p:sp>
        <p:nvSpPr>
          <p:cNvPr id="241" name="Round Diagonal Corner Rectangle 16">
            <a:extLst>
              <a:ext uri="{FF2B5EF4-FFF2-40B4-BE49-F238E27FC236}">
                <a16:creationId xmlns:a16="http://schemas.microsoft.com/office/drawing/2014/main" id="{CA2F4C0E-2E02-9D6C-7336-1DA9619483A8}"/>
              </a:ext>
            </a:extLst>
          </p:cNvPr>
          <p:cNvSpPr/>
          <p:nvPr/>
        </p:nvSpPr>
        <p:spPr>
          <a:xfrm rot="16200000">
            <a:off x="798381" y="1032341"/>
            <a:ext cx="1105664" cy="1105664"/>
          </a:xfrm>
          <a:prstGeom prst="round2DiagRect">
            <a:avLst/>
          </a:prstGeom>
          <a:solidFill>
            <a:srgbClr val="702E8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2" name="Text Placeholder 8">
            <a:extLst>
              <a:ext uri="{FF2B5EF4-FFF2-40B4-BE49-F238E27FC236}">
                <a16:creationId xmlns:a16="http://schemas.microsoft.com/office/drawing/2014/main" id="{D27F1C50-CA41-7D5D-A91E-ECA3C25C6267}"/>
              </a:ext>
            </a:extLst>
          </p:cNvPr>
          <p:cNvSpPr txBox="1">
            <a:spLocks/>
          </p:cNvSpPr>
          <p:nvPr/>
        </p:nvSpPr>
        <p:spPr>
          <a:xfrm>
            <a:off x="756339" y="1011321"/>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07</a:t>
            </a:r>
          </a:p>
        </p:txBody>
      </p:sp>
      <p:grpSp>
        <p:nvGrpSpPr>
          <p:cNvPr id="244" name="Graphic 4">
            <a:extLst>
              <a:ext uri="{FF2B5EF4-FFF2-40B4-BE49-F238E27FC236}">
                <a16:creationId xmlns:a16="http://schemas.microsoft.com/office/drawing/2014/main" id="{683AF86C-6C66-F599-96BF-EB1DEB123616}"/>
              </a:ext>
            </a:extLst>
          </p:cNvPr>
          <p:cNvGrpSpPr/>
          <p:nvPr/>
        </p:nvGrpSpPr>
        <p:grpSpPr>
          <a:xfrm>
            <a:off x="820856" y="2460841"/>
            <a:ext cx="1716679" cy="1377734"/>
            <a:chOff x="8321314" y="1790175"/>
            <a:chExt cx="1456348" cy="1130621"/>
          </a:xfrm>
        </p:grpSpPr>
        <p:sp>
          <p:nvSpPr>
            <p:cNvPr id="245" name="Freeform 965">
              <a:extLst>
                <a:ext uri="{FF2B5EF4-FFF2-40B4-BE49-F238E27FC236}">
                  <a16:creationId xmlns:a16="http://schemas.microsoft.com/office/drawing/2014/main" id="{4BA8E94B-5490-D22E-253A-8E8DE92CDD21}"/>
                </a:ext>
              </a:extLst>
            </p:cNvPr>
            <p:cNvSpPr/>
            <p:nvPr/>
          </p:nvSpPr>
          <p:spPr>
            <a:xfrm>
              <a:off x="9373762" y="1867180"/>
              <a:ext cx="902" cy="1263"/>
            </a:xfrm>
            <a:custGeom>
              <a:avLst/>
              <a:gdLst>
                <a:gd name="connsiteX0" fmla="*/ 0 w 902"/>
                <a:gd name="connsiteY0" fmla="*/ 0 h 1263"/>
                <a:gd name="connsiteX1" fmla="*/ 902 w 902"/>
                <a:gd name="connsiteY1" fmla="*/ 1263 h 1263"/>
                <a:gd name="connsiteX2" fmla="*/ 0 w 902"/>
                <a:gd name="connsiteY2" fmla="*/ 0 h 1263"/>
              </a:gdLst>
              <a:ahLst/>
              <a:cxnLst>
                <a:cxn ang="0">
                  <a:pos x="connsiteX0" y="connsiteY0"/>
                </a:cxn>
                <a:cxn ang="0">
                  <a:pos x="connsiteX1" y="connsiteY1"/>
                </a:cxn>
                <a:cxn ang="0">
                  <a:pos x="connsiteX2" y="connsiteY2"/>
                </a:cxn>
              </a:cxnLst>
              <a:rect l="l" t="t" r="r" b="b"/>
              <a:pathLst>
                <a:path w="902" h="1263">
                  <a:moveTo>
                    <a:pt x="0" y="0"/>
                  </a:moveTo>
                  <a:cubicBezTo>
                    <a:pt x="360" y="361"/>
                    <a:pt x="722" y="902"/>
                    <a:pt x="902" y="1263"/>
                  </a:cubicBezTo>
                  <a:cubicBezTo>
                    <a:pt x="722" y="902"/>
                    <a:pt x="360" y="542"/>
                    <a:pt x="0" y="0"/>
                  </a:cubicBezTo>
                  <a:close/>
                </a:path>
              </a:pathLst>
            </a:custGeom>
            <a:solidFill>
              <a:srgbClr val="FFFFFF"/>
            </a:solidFill>
            <a:ln w="1804" cap="flat">
              <a:noFill/>
              <a:prstDash val="solid"/>
              <a:miter/>
            </a:ln>
          </p:spPr>
          <p:txBody>
            <a:bodyPr rtlCol="0" anchor="ctr"/>
            <a:lstStyle/>
            <a:p>
              <a:endParaRPr lang="en-US"/>
            </a:p>
          </p:txBody>
        </p:sp>
        <p:sp>
          <p:nvSpPr>
            <p:cNvPr id="246" name="Freeform 966">
              <a:extLst>
                <a:ext uri="{FF2B5EF4-FFF2-40B4-BE49-F238E27FC236}">
                  <a16:creationId xmlns:a16="http://schemas.microsoft.com/office/drawing/2014/main" id="{2B274FB2-BD2B-92AA-D84C-036C9D82C225}"/>
                </a:ext>
              </a:extLst>
            </p:cNvPr>
            <p:cNvSpPr/>
            <p:nvPr/>
          </p:nvSpPr>
          <p:spPr>
            <a:xfrm>
              <a:off x="9352285" y="1845343"/>
              <a:ext cx="3609" cy="3067"/>
            </a:xfrm>
            <a:custGeom>
              <a:avLst/>
              <a:gdLst>
                <a:gd name="connsiteX0" fmla="*/ 0 w 3609"/>
                <a:gd name="connsiteY0" fmla="*/ 0 h 3067"/>
                <a:gd name="connsiteX1" fmla="*/ 3609 w 3609"/>
                <a:gd name="connsiteY1" fmla="*/ 3068 h 3067"/>
                <a:gd name="connsiteX2" fmla="*/ 0 w 3609"/>
                <a:gd name="connsiteY2" fmla="*/ 0 h 3067"/>
              </a:gdLst>
              <a:ahLst/>
              <a:cxnLst>
                <a:cxn ang="0">
                  <a:pos x="connsiteX0" y="connsiteY0"/>
                </a:cxn>
                <a:cxn ang="0">
                  <a:pos x="connsiteX1" y="connsiteY1"/>
                </a:cxn>
                <a:cxn ang="0">
                  <a:pos x="connsiteX2" y="connsiteY2"/>
                </a:cxn>
              </a:cxnLst>
              <a:rect l="l" t="t" r="r" b="b"/>
              <a:pathLst>
                <a:path w="3609" h="3067">
                  <a:moveTo>
                    <a:pt x="0" y="0"/>
                  </a:moveTo>
                  <a:cubicBezTo>
                    <a:pt x="1264" y="1083"/>
                    <a:pt x="2527" y="1985"/>
                    <a:pt x="3609" y="3068"/>
                  </a:cubicBezTo>
                  <a:cubicBezTo>
                    <a:pt x="2527" y="1985"/>
                    <a:pt x="1264" y="902"/>
                    <a:pt x="0" y="0"/>
                  </a:cubicBezTo>
                  <a:close/>
                </a:path>
              </a:pathLst>
            </a:custGeom>
            <a:solidFill>
              <a:srgbClr val="FFFFFF"/>
            </a:solidFill>
            <a:ln w="1804" cap="flat">
              <a:noFill/>
              <a:prstDash val="solid"/>
              <a:miter/>
            </a:ln>
          </p:spPr>
          <p:txBody>
            <a:bodyPr rtlCol="0" anchor="ctr"/>
            <a:lstStyle/>
            <a:p>
              <a:endParaRPr lang="en-US"/>
            </a:p>
          </p:txBody>
        </p:sp>
        <p:sp>
          <p:nvSpPr>
            <p:cNvPr id="247" name="Freeform 967">
              <a:extLst>
                <a:ext uri="{FF2B5EF4-FFF2-40B4-BE49-F238E27FC236}">
                  <a16:creationId xmlns:a16="http://schemas.microsoft.com/office/drawing/2014/main" id="{E4A80A48-83A1-290B-DB7F-B0251285A581}"/>
                </a:ext>
              </a:extLst>
            </p:cNvPr>
            <p:cNvSpPr/>
            <p:nvPr/>
          </p:nvSpPr>
          <p:spPr>
            <a:xfrm>
              <a:off x="9348496" y="1842275"/>
              <a:ext cx="2345" cy="1804"/>
            </a:xfrm>
            <a:custGeom>
              <a:avLst/>
              <a:gdLst>
                <a:gd name="connsiteX0" fmla="*/ 0 w 2345"/>
                <a:gd name="connsiteY0" fmla="*/ 0 h 1804"/>
                <a:gd name="connsiteX1" fmla="*/ 2346 w 2345"/>
                <a:gd name="connsiteY1" fmla="*/ 1805 h 1804"/>
                <a:gd name="connsiteX2" fmla="*/ 0 w 2345"/>
                <a:gd name="connsiteY2" fmla="*/ 0 h 1804"/>
              </a:gdLst>
              <a:ahLst/>
              <a:cxnLst>
                <a:cxn ang="0">
                  <a:pos x="connsiteX0" y="connsiteY0"/>
                </a:cxn>
                <a:cxn ang="0">
                  <a:pos x="connsiteX1" y="connsiteY1"/>
                </a:cxn>
                <a:cxn ang="0">
                  <a:pos x="connsiteX2" y="connsiteY2"/>
                </a:cxn>
              </a:cxnLst>
              <a:rect l="l" t="t" r="r" b="b"/>
              <a:pathLst>
                <a:path w="2345" h="1804">
                  <a:moveTo>
                    <a:pt x="0" y="0"/>
                  </a:moveTo>
                  <a:cubicBezTo>
                    <a:pt x="902" y="541"/>
                    <a:pt x="1624" y="1263"/>
                    <a:pt x="2346" y="1805"/>
                  </a:cubicBezTo>
                  <a:cubicBezTo>
                    <a:pt x="1624" y="1263"/>
                    <a:pt x="722" y="541"/>
                    <a:pt x="0" y="0"/>
                  </a:cubicBezTo>
                  <a:close/>
                </a:path>
              </a:pathLst>
            </a:custGeom>
            <a:solidFill>
              <a:srgbClr val="FFFFFF"/>
            </a:solidFill>
            <a:ln w="1804" cap="flat">
              <a:noFill/>
              <a:prstDash val="solid"/>
              <a:miter/>
            </a:ln>
          </p:spPr>
          <p:txBody>
            <a:bodyPr rtlCol="0" anchor="ctr"/>
            <a:lstStyle/>
            <a:p>
              <a:endParaRPr lang="en-US"/>
            </a:p>
          </p:txBody>
        </p:sp>
        <p:sp>
          <p:nvSpPr>
            <p:cNvPr id="248" name="Freeform 968">
              <a:extLst>
                <a:ext uri="{FF2B5EF4-FFF2-40B4-BE49-F238E27FC236}">
                  <a16:creationId xmlns:a16="http://schemas.microsoft.com/office/drawing/2014/main" id="{E9507F95-FC11-0E41-54FB-50A85411C87A}"/>
                </a:ext>
              </a:extLst>
            </p:cNvPr>
            <p:cNvSpPr/>
            <p:nvPr/>
          </p:nvSpPr>
          <p:spPr>
            <a:xfrm>
              <a:off x="9366182" y="1858157"/>
              <a:ext cx="1443" cy="1624"/>
            </a:xfrm>
            <a:custGeom>
              <a:avLst/>
              <a:gdLst>
                <a:gd name="connsiteX0" fmla="*/ 0 w 1443"/>
                <a:gd name="connsiteY0" fmla="*/ 0 h 1624"/>
                <a:gd name="connsiteX1" fmla="*/ 1443 w 1443"/>
                <a:gd name="connsiteY1" fmla="*/ 1624 h 1624"/>
                <a:gd name="connsiteX2" fmla="*/ 0 w 1443"/>
                <a:gd name="connsiteY2" fmla="*/ 0 h 1624"/>
              </a:gdLst>
              <a:ahLst/>
              <a:cxnLst>
                <a:cxn ang="0">
                  <a:pos x="connsiteX0" y="connsiteY0"/>
                </a:cxn>
                <a:cxn ang="0">
                  <a:pos x="connsiteX1" y="connsiteY1"/>
                </a:cxn>
                <a:cxn ang="0">
                  <a:pos x="connsiteX2" y="connsiteY2"/>
                </a:cxn>
              </a:cxnLst>
              <a:rect l="l" t="t" r="r" b="b"/>
              <a:pathLst>
                <a:path w="1443" h="1624">
                  <a:moveTo>
                    <a:pt x="0" y="0"/>
                  </a:moveTo>
                  <a:cubicBezTo>
                    <a:pt x="541" y="542"/>
                    <a:pt x="1083" y="1083"/>
                    <a:pt x="1443" y="1624"/>
                  </a:cubicBezTo>
                  <a:cubicBezTo>
                    <a:pt x="1083" y="1083"/>
                    <a:pt x="541" y="542"/>
                    <a:pt x="0" y="0"/>
                  </a:cubicBezTo>
                  <a:close/>
                </a:path>
              </a:pathLst>
            </a:custGeom>
            <a:solidFill>
              <a:srgbClr val="FFFFFF"/>
            </a:solidFill>
            <a:ln w="1804" cap="flat">
              <a:noFill/>
              <a:prstDash val="solid"/>
              <a:miter/>
            </a:ln>
          </p:spPr>
          <p:txBody>
            <a:bodyPr rtlCol="0" anchor="ctr"/>
            <a:lstStyle/>
            <a:p>
              <a:endParaRPr lang="en-US"/>
            </a:p>
          </p:txBody>
        </p:sp>
        <p:sp>
          <p:nvSpPr>
            <p:cNvPr id="249" name="Freeform 969">
              <a:extLst>
                <a:ext uri="{FF2B5EF4-FFF2-40B4-BE49-F238E27FC236}">
                  <a16:creationId xmlns:a16="http://schemas.microsoft.com/office/drawing/2014/main" id="{FED79056-7663-36F0-20AA-0AE65A73F45B}"/>
                </a:ext>
              </a:extLst>
            </p:cNvPr>
            <p:cNvSpPr/>
            <p:nvPr/>
          </p:nvSpPr>
          <p:spPr>
            <a:xfrm>
              <a:off x="9361490" y="1853284"/>
              <a:ext cx="1804" cy="1624"/>
            </a:xfrm>
            <a:custGeom>
              <a:avLst/>
              <a:gdLst>
                <a:gd name="connsiteX0" fmla="*/ 0 w 1804"/>
                <a:gd name="connsiteY0" fmla="*/ 0 h 1624"/>
                <a:gd name="connsiteX1" fmla="*/ 1805 w 1804"/>
                <a:gd name="connsiteY1" fmla="*/ 1624 h 1624"/>
                <a:gd name="connsiteX2" fmla="*/ 0 w 1804"/>
                <a:gd name="connsiteY2" fmla="*/ 0 h 1624"/>
              </a:gdLst>
              <a:ahLst/>
              <a:cxnLst>
                <a:cxn ang="0">
                  <a:pos x="connsiteX0" y="connsiteY0"/>
                </a:cxn>
                <a:cxn ang="0">
                  <a:pos x="connsiteX1" y="connsiteY1"/>
                </a:cxn>
                <a:cxn ang="0">
                  <a:pos x="connsiteX2" y="connsiteY2"/>
                </a:cxn>
              </a:cxnLst>
              <a:rect l="l" t="t" r="r" b="b"/>
              <a:pathLst>
                <a:path w="1804" h="1624">
                  <a:moveTo>
                    <a:pt x="0" y="0"/>
                  </a:moveTo>
                  <a:cubicBezTo>
                    <a:pt x="542" y="541"/>
                    <a:pt x="1083" y="1083"/>
                    <a:pt x="1805" y="1624"/>
                  </a:cubicBezTo>
                  <a:cubicBezTo>
                    <a:pt x="1083" y="1263"/>
                    <a:pt x="542" y="722"/>
                    <a:pt x="0" y="0"/>
                  </a:cubicBezTo>
                  <a:close/>
                </a:path>
              </a:pathLst>
            </a:custGeom>
            <a:solidFill>
              <a:srgbClr val="FFFFFF"/>
            </a:solidFill>
            <a:ln w="1804" cap="flat">
              <a:noFill/>
              <a:prstDash val="solid"/>
              <a:miter/>
            </a:ln>
          </p:spPr>
          <p:txBody>
            <a:bodyPr rtlCol="0" anchor="ctr"/>
            <a:lstStyle/>
            <a:p>
              <a:endParaRPr lang="en-US"/>
            </a:p>
          </p:txBody>
        </p:sp>
        <p:sp>
          <p:nvSpPr>
            <p:cNvPr id="250" name="Freeform 970">
              <a:extLst>
                <a:ext uri="{FF2B5EF4-FFF2-40B4-BE49-F238E27FC236}">
                  <a16:creationId xmlns:a16="http://schemas.microsoft.com/office/drawing/2014/main" id="{34D2B4D5-3C63-4272-8B92-3F6E68F73F05}"/>
                </a:ext>
              </a:extLst>
            </p:cNvPr>
            <p:cNvSpPr/>
            <p:nvPr/>
          </p:nvSpPr>
          <p:spPr>
            <a:xfrm>
              <a:off x="9341638" y="1837402"/>
              <a:ext cx="5594" cy="3970"/>
            </a:xfrm>
            <a:custGeom>
              <a:avLst/>
              <a:gdLst>
                <a:gd name="connsiteX0" fmla="*/ 0 w 5594"/>
                <a:gd name="connsiteY0" fmla="*/ 0 h 3970"/>
                <a:gd name="connsiteX1" fmla="*/ 5595 w 5594"/>
                <a:gd name="connsiteY1" fmla="*/ 3970 h 3970"/>
                <a:gd name="connsiteX2" fmla="*/ 0 w 5594"/>
                <a:gd name="connsiteY2" fmla="*/ 0 h 3970"/>
              </a:gdLst>
              <a:ahLst/>
              <a:cxnLst>
                <a:cxn ang="0">
                  <a:pos x="connsiteX0" y="connsiteY0"/>
                </a:cxn>
                <a:cxn ang="0">
                  <a:pos x="connsiteX1" y="connsiteY1"/>
                </a:cxn>
                <a:cxn ang="0">
                  <a:pos x="connsiteX2" y="connsiteY2"/>
                </a:cxn>
              </a:cxnLst>
              <a:rect l="l" t="t" r="r" b="b"/>
              <a:pathLst>
                <a:path w="5594" h="3970">
                  <a:moveTo>
                    <a:pt x="0" y="0"/>
                  </a:moveTo>
                  <a:cubicBezTo>
                    <a:pt x="1985" y="1263"/>
                    <a:pt x="3790" y="2527"/>
                    <a:pt x="5595" y="3970"/>
                  </a:cubicBezTo>
                  <a:cubicBezTo>
                    <a:pt x="3609" y="2527"/>
                    <a:pt x="1805" y="1263"/>
                    <a:pt x="0" y="0"/>
                  </a:cubicBezTo>
                  <a:close/>
                </a:path>
              </a:pathLst>
            </a:custGeom>
            <a:solidFill>
              <a:srgbClr val="FFFFFF"/>
            </a:solidFill>
            <a:ln w="1804" cap="flat">
              <a:noFill/>
              <a:prstDash val="solid"/>
              <a:miter/>
            </a:ln>
          </p:spPr>
          <p:txBody>
            <a:bodyPr rtlCol="0" anchor="ctr"/>
            <a:lstStyle/>
            <a:p>
              <a:endParaRPr lang="en-US"/>
            </a:p>
          </p:txBody>
        </p:sp>
        <p:sp>
          <p:nvSpPr>
            <p:cNvPr id="251" name="Freeform 971">
              <a:extLst>
                <a:ext uri="{FF2B5EF4-FFF2-40B4-BE49-F238E27FC236}">
                  <a16:creationId xmlns:a16="http://schemas.microsoft.com/office/drawing/2014/main" id="{4EAFED94-25BC-93B8-5201-8AAD3A749D16}"/>
                </a:ext>
              </a:extLst>
            </p:cNvPr>
            <p:cNvSpPr/>
            <p:nvPr/>
          </p:nvSpPr>
          <p:spPr>
            <a:xfrm>
              <a:off x="9357699" y="1849855"/>
              <a:ext cx="1985" cy="1804"/>
            </a:xfrm>
            <a:custGeom>
              <a:avLst/>
              <a:gdLst>
                <a:gd name="connsiteX0" fmla="*/ 0 w 1985"/>
                <a:gd name="connsiteY0" fmla="*/ 0 h 1804"/>
                <a:gd name="connsiteX1" fmla="*/ 1985 w 1985"/>
                <a:gd name="connsiteY1" fmla="*/ 1805 h 1804"/>
                <a:gd name="connsiteX2" fmla="*/ 0 w 1985"/>
                <a:gd name="connsiteY2" fmla="*/ 0 h 1804"/>
              </a:gdLst>
              <a:ahLst/>
              <a:cxnLst>
                <a:cxn ang="0">
                  <a:pos x="connsiteX0" y="connsiteY0"/>
                </a:cxn>
                <a:cxn ang="0">
                  <a:pos x="connsiteX1" y="connsiteY1"/>
                </a:cxn>
                <a:cxn ang="0">
                  <a:pos x="connsiteX2" y="connsiteY2"/>
                </a:cxn>
              </a:cxnLst>
              <a:rect l="l" t="t" r="r" b="b"/>
              <a:pathLst>
                <a:path w="1985" h="1804">
                  <a:moveTo>
                    <a:pt x="0" y="0"/>
                  </a:moveTo>
                  <a:cubicBezTo>
                    <a:pt x="723" y="542"/>
                    <a:pt x="1264" y="1263"/>
                    <a:pt x="1985" y="1805"/>
                  </a:cubicBezTo>
                  <a:cubicBezTo>
                    <a:pt x="1264" y="1263"/>
                    <a:pt x="723" y="542"/>
                    <a:pt x="0" y="0"/>
                  </a:cubicBezTo>
                  <a:close/>
                </a:path>
              </a:pathLst>
            </a:custGeom>
            <a:solidFill>
              <a:srgbClr val="FFFFFF"/>
            </a:solidFill>
            <a:ln w="1804" cap="flat">
              <a:noFill/>
              <a:prstDash val="solid"/>
              <a:miter/>
            </a:ln>
          </p:spPr>
          <p:txBody>
            <a:bodyPr rtlCol="0" anchor="ctr"/>
            <a:lstStyle/>
            <a:p>
              <a:endParaRPr lang="en-US"/>
            </a:p>
          </p:txBody>
        </p:sp>
        <p:sp>
          <p:nvSpPr>
            <p:cNvPr id="252" name="Freeform 972">
              <a:extLst>
                <a:ext uri="{FF2B5EF4-FFF2-40B4-BE49-F238E27FC236}">
                  <a16:creationId xmlns:a16="http://schemas.microsoft.com/office/drawing/2014/main" id="{F9DB149E-B591-AE29-1DBD-141D83C09386}"/>
                </a:ext>
              </a:extLst>
            </p:cNvPr>
            <p:cNvSpPr/>
            <p:nvPr/>
          </p:nvSpPr>
          <p:spPr>
            <a:xfrm>
              <a:off x="9116407" y="2102518"/>
              <a:ext cx="1984" cy="3248"/>
            </a:xfrm>
            <a:custGeom>
              <a:avLst/>
              <a:gdLst>
                <a:gd name="connsiteX0" fmla="*/ 1985 w 1984"/>
                <a:gd name="connsiteY0" fmla="*/ 3249 h 3248"/>
                <a:gd name="connsiteX1" fmla="*/ 0 w 1984"/>
                <a:gd name="connsiteY1" fmla="*/ 0 h 3248"/>
                <a:gd name="connsiteX2" fmla="*/ 1985 w 1984"/>
                <a:gd name="connsiteY2" fmla="*/ 3249 h 3248"/>
              </a:gdLst>
              <a:ahLst/>
              <a:cxnLst>
                <a:cxn ang="0">
                  <a:pos x="connsiteX0" y="connsiteY0"/>
                </a:cxn>
                <a:cxn ang="0">
                  <a:pos x="connsiteX1" y="connsiteY1"/>
                </a:cxn>
                <a:cxn ang="0">
                  <a:pos x="connsiteX2" y="connsiteY2"/>
                </a:cxn>
              </a:cxnLst>
              <a:rect l="l" t="t" r="r" b="b"/>
              <a:pathLst>
                <a:path w="1984" h="3248">
                  <a:moveTo>
                    <a:pt x="1985" y="3249"/>
                  </a:moveTo>
                  <a:cubicBezTo>
                    <a:pt x="1263" y="2166"/>
                    <a:pt x="541" y="1083"/>
                    <a:pt x="0" y="0"/>
                  </a:cubicBezTo>
                  <a:cubicBezTo>
                    <a:pt x="541" y="1083"/>
                    <a:pt x="1263" y="2166"/>
                    <a:pt x="1985" y="3249"/>
                  </a:cubicBezTo>
                  <a:close/>
                </a:path>
              </a:pathLst>
            </a:custGeom>
            <a:solidFill>
              <a:srgbClr val="FFFFFF"/>
            </a:solidFill>
            <a:ln w="1804" cap="flat">
              <a:noFill/>
              <a:prstDash val="solid"/>
              <a:miter/>
            </a:ln>
          </p:spPr>
          <p:txBody>
            <a:bodyPr rtlCol="0" anchor="ctr"/>
            <a:lstStyle/>
            <a:p>
              <a:endParaRPr lang="en-US"/>
            </a:p>
          </p:txBody>
        </p:sp>
        <p:sp>
          <p:nvSpPr>
            <p:cNvPr id="253" name="Freeform 973">
              <a:extLst>
                <a:ext uri="{FF2B5EF4-FFF2-40B4-BE49-F238E27FC236}">
                  <a16:creationId xmlns:a16="http://schemas.microsoft.com/office/drawing/2014/main" id="{D8B68AE1-9CA9-30C2-2888-9D05D5C4F6EB}"/>
                </a:ext>
              </a:extLst>
            </p:cNvPr>
            <p:cNvSpPr/>
            <p:nvPr/>
          </p:nvSpPr>
          <p:spPr>
            <a:xfrm>
              <a:off x="9312040" y="1821881"/>
              <a:ext cx="14978" cy="7038"/>
            </a:xfrm>
            <a:custGeom>
              <a:avLst/>
              <a:gdLst>
                <a:gd name="connsiteX0" fmla="*/ 0 w 14978"/>
                <a:gd name="connsiteY0" fmla="*/ 0 h 7038"/>
                <a:gd name="connsiteX1" fmla="*/ 14979 w 14978"/>
                <a:gd name="connsiteY1" fmla="*/ 7039 h 7038"/>
                <a:gd name="connsiteX2" fmla="*/ 0 w 14978"/>
                <a:gd name="connsiteY2" fmla="*/ 0 h 7038"/>
              </a:gdLst>
              <a:ahLst/>
              <a:cxnLst>
                <a:cxn ang="0">
                  <a:pos x="connsiteX0" y="connsiteY0"/>
                </a:cxn>
                <a:cxn ang="0">
                  <a:pos x="connsiteX1" y="connsiteY1"/>
                </a:cxn>
                <a:cxn ang="0">
                  <a:pos x="connsiteX2" y="connsiteY2"/>
                </a:cxn>
              </a:cxnLst>
              <a:rect l="l" t="t" r="r" b="b"/>
              <a:pathLst>
                <a:path w="14978" h="7038">
                  <a:moveTo>
                    <a:pt x="0" y="0"/>
                  </a:moveTo>
                  <a:cubicBezTo>
                    <a:pt x="5053" y="2166"/>
                    <a:pt x="10107" y="4512"/>
                    <a:pt x="14979" y="7039"/>
                  </a:cubicBezTo>
                  <a:cubicBezTo>
                    <a:pt x="10107" y="4331"/>
                    <a:pt x="5053" y="1985"/>
                    <a:pt x="0" y="0"/>
                  </a:cubicBezTo>
                  <a:close/>
                </a:path>
              </a:pathLst>
            </a:custGeom>
            <a:solidFill>
              <a:srgbClr val="FFFFFF"/>
            </a:solidFill>
            <a:ln w="1804" cap="flat">
              <a:noFill/>
              <a:prstDash val="solid"/>
              <a:miter/>
            </a:ln>
          </p:spPr>
          <p:txBody>
            <a:bodyPr rtlCol="0" anchor="ctr"/>
            <a:lstStyle/>
            <a:p>
              <a:endParaRPr lang="en-US"/>
            </a:p>
          </p:txBody>
        </p:sp>
        <p:sp>
          <p:nvSpPr>
            <p:cNvPr id="254" name="Freeform 974">
              <a:extLst>
                <a:ext uri="{FF2B5EF4-FFF2-40B4-BE49-F238E27FC236}">
                  <a16:creationId xmlns:a16="http://schemas.microsoft.com/office/drawing/2014/main" id="{EFCD4F1C-DDFA-3A71-01F5-F281D3F81261}"/>
                </a:ext>
              </a:extLst>
            </p:cNvPr>
            <p:cNvSpPr/>
            <p:nvPr/>
          </p:nvSpPr>
          <p:spPr>
            <a:xfrm>
              <a:off x="9327561" y="1829100"/>
              <a:ext cx="9926" cy="5594"/>
            </a:xfrm>
            <a:custGeom>
              <a:avLst/>
              <a:gdLst>
                <a:gd name="connsiteX0" fmla="*/ 0 w 9926"/>
                <a:gd name="connsiteY0" fmla="*/ 0 h 5594"/>
                <a:gd name="connsiteX1" fmla="*/ 9926 w 9926"/>
                <a:gd name="connsiteY1" fmla="*/ 5595 h 5594"/>
                <a:gd name="connsiteX2" fmla="*/ 0 w 9926"/>
                <a:gd name="connsiteY2" fmla="*/ 0 h 5594"/>
              </a:gdLst>
              <a:ahLst/>
              <a:cxnLst>
                <a:cxn ang="0">
                  <a:pos x="connsiteX0" y="connsiteY0"/>
                </a:cxn>
                <a:cxn ang="0">
                  <a:pos x="connsiteX1" y="connsiteY1"/>
                </a:cxn>
                <a:cxn ang="0">
                  <a:pos x="connsiteX2" y="connsiteY2"/>
                </a:cxn>
              </a:cxnLst>
              <a:rect l="l" t="t" r="r" b="b"/>
              <a:pathLst>
                <a:path w="9926" h="5594">
                  <a:moveTo>
                    <a:pt x="0" y="0"/>
                  </a:moveTo>
                  <a:cubicBezTo>
                    <a:pt x="3429" y="1805"/>
                    <a:pt x="6677" y="3609"/>
                    <a:pt x="9926" y="5595"/>
                  </a:cubicBezTo>
                  <a:cubicBezTo>
                    <a:pt x="6677" y="3609"/>
                    <a:pt x="3429" y="1805"/>
                    <a:pt x="0" y="0"/>
                  </a:cubicBezTo>
                  <a:close/>
                </a:path>
              </a:pathLst>
            </a:custGeom>
            <a:solidFill>
              <a:srgbClr val="FFFFFF"/>
            </a:solidFill>
            <a:ln w="1804" cap="flat">
              <a:noFill/>
              <a:prstDash val="solid"/>
              <a:miter/>
            </a:ln>
          </p:spPr>
          <p:txBody>
            <a:bodyPr rtlCol="0" anchor="ctr"/>
            <a:lstStyle/>
            <a:p>
              <a:endParaRPr lang="en-US"/>
            </a:p>
          </p:txBody>
        </p:sp>
        <p:sp>
          <p:nvSpPr>
            <p:cNvPr id="255" name="Freeform 975">
              <a:extLst>
                <a:ext uri="{FF2B5EF4-FFF2-40B4-BE49-F238E27FC236}">
                  <a16:creationId xmlns:a16="http://schemas.microsoft.com/office/drawing/2014/main" id="{C631D67B-6B79-4E64-09D4-D6C30FF6ADBD}"/>
                </a:ext>
              </a:extLst>
            </p:cNvPr>
            <p:cNvSpPr/>
            <p:nvPr/>
          </p:nvSpPr>
          <p:spPr>
            <a:xfrm>
              <a:off x="9338389" y="1835417"/>
              <a:ext cx="2887" cy="1985"/>
            </a:xfrm>
            <a:custGeom>
              <a:avLst/>
              <a:gdLst>
                <a:gd name="connsiteX0" fmla="*/ 0 w 2887"/>
                <a:gd name="connsiteY0" fmla="*/ 0 h 1985"/>
                <a:gd name="connsiteX1" fmla="*/ 2888 w 2887"/>
                <a:gd name="connsiteY1" fmla="*/ 1985 h 1985"/>
                <a:gd name="connsiteX2" fmla="*/ 0 w 2887"/>
                <a:gd name="connsiteY2" fmla="*/ 0 h 1985"/>
              </a:gdLst>
              <a:ahLst/>
              <a:cxnLst>
                <a:cxn ang="0">
                  <a:pos x="connsiteX0" y="connsiteY0"/>
                </a:cxn>
                <a:cxn ang="0">
                  <a:pos x="connsiteX1" y="connsiteY1"/>
                </a:cxn>
                <a:cxn ang="0">
                  <a:pos x="connsiteX2" y="connsiteY2"/>
                </a:cxn>
              </a:cxnLst>
              <a:rect l="l" t="t" r="r" b="b"/>
              <a:pathLst>
                <a:path w="2887" h="1985">
                  <a:moveTo>
                    <a:pt x="0" y="0"/>
                  </a:moveTo>
                  <a:cubicBezTo>
                    <a:pt x="1083" y="541"/>
                    <a:pt x="1985" y="1263"/>
                    <a:pt x="2888" y="1985"/>
                  </a:cubicBezTo>
                  <a:cubicBezTo>
                    <a:pt x="1985" y="1263"/>
                    <a:pt x="1083" y="541"/>
                    <a:pt x="0" y="0"/>
                  </a:cubicBezTo>
                  <a:close/>
                </a:path>
              </a:pathLst>
            </a:custGeom>
            <a:solidFill>
              <a:srgbClr val="FFFFFF"/>
            </a:solidFill>
            <a:ln w="1804" cap="flat">
              <a:noFill/>
              <a:prstDash val="solid"/>
              <a:miter/>
            </a:ln>
          </p:spPr>
          <p:txBody>
            <a:bodyPr rtlCol="0" anchor="ctr"/>
            <a:lstStyle/>
            <a:p>
              <a:endParaRPr lang="en-US"/>
            </a:p>
          </p:txBody>
        </p:sp>
        <p:sp>
          <p:nvSpPr>
            <p:cNvPr id="256" name="Freeform 976">
              <a:extLst>
                <a:ext uri="{FF2B5EF4-FFF2-40B4-BE49-F238E27FC236}">
                  <a16:creationId xmlns:a16="http://schemas.microsoft.com/office/drawing/2014/main" id="{0BF6ADF8-D279-79EE-4774-7608FADF5B69}"/>
                </a:ext>
              </a:extLst>
            </p:cNvPr>
            <p:cNvSpPr/>
            <p:nvPr/>
          </p:nvSpPr>
          <p:spPr>
            <a:xfrm>
              <a:off x="9077501" y="1804828"/>
              <a:ext cx="273723" cy="301877"/>
            </a:xfrm>
            <a:custGeom>
              <a:avLst/>
              <a:gdLst>
                <a:gd name="connsiteX0" fmla="*/ 85107 w 273723"/>
                <a:gd name="connsiteY0" fmla="*/ 300939 h 301877"/>
                <a:gd name="connsiteX1" fmla="*/ 232915 w 273723"/>
                <a:gd name="connsiteY1" fmla="*/ 249865 h 301877"/>
                <a:gd name="connsiteX2" fmla="*/ 272619 w 273723"/>
                <a:gd name="connsiteY2" fmla="*/ 147897 h 301877"/>
                <a:gd name="connsiteX3" fmla="*/ 258903 w 273723"/>
                <a:gd name="connsiteY3" fmla="*/ 58924 h 301877"/>
                <a:gd name="connsiteX4" fmla="*/ 234539 w 273723"/>
                <a:gd name="connsiteY4" fmla="*/ 17054 h 301877"/>
                <a:gd name="connsiteX5" fmla="*/ 8947 w 273723"/>
                <a:gd name="connsiteY5" fmla="*/ 46832 h 301877"/>
                <a:gd name="connsiteX6" fmla="*/ 4977 w 273723"/>
                <a:gd name="connsiteY6" fmla="*/ 65782 h 301877"/>
                <a:gd name="connsiteX7" fmla="*/ 37281 w 273723"/>
                <a:gd name="connsiteY7" fmla="*/ 142303 h 301877"/>
                <a:gd name="connsiteX8" fmla="*/ 29701 w 273723"/>
                <a:gd name="connsiteY8" fmla="*/ 248060 h 301877"/>
                <a:gd name="connsiteX9" fmla="*/ 38544 w 273723"/>
                <a:gd name="connsiteY9" fmla="*/ 297330 h 301877"/>
                <a:gd name="connsiteX10" fmla="*/ 33492 w 273723"/>
                <a:gd name="connsiteY10" fmla="*/ 287945 h 301877"/>
                <a:gd name="connsiteX11" fmla="*/ 85107 w 273723"/>
                <a:gd name="connsiteY11" fmla="*/ 300939 h 301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3723" h="301877">
                  <a:moveTo>
                    <a:pt x="85107" y="300939"/>
                  </a:moveTo>
                  <a:cubicBezTo>
                    <a:pt x="135639" y="306173"/>
                    <a:pt x="198985" y="289569"/>
                    <a:pt x="232915" y="249865"/>
                  </a:cubicBezTo>
                  <a:cubicBezTo>
                    <a:pt x="257098" y="221531"/>
                    <a:pt x="268288" y="184172"/>
                    <a:pt x="272619" y="147897"/>
                  </a:cubicBezTo>
                  <a:cubicBezTo>
                    <a:pt x="276229" y="117578"/>
                    <a:pt x="270814" y="86897"/>
                    <a:pt x="258903" y="58924"/>
                  </a:cubicBezTo>
                  <a:cubicBezTo>
                    <a:pt x="252406" y="43764"/>
                    <a:pt x="244284" y="29687"/>
                    <a:pt x="234539" y="17054"/>
                  </a:cubicBezTo>
                  <a:cubicBezTo>
                    <a:pt x="157116" y="-14890"/>
                    <a:pt x="49373" y="-272"/>
                    <a:pt x="8947" y="46832"/>
                  </a:cubicBezTo>
                  <a:cubicBezTo>
                    <a:pt x="-979" y="51524"/>
                    <a:pt x="-3145" y="56578"/>
                    <a:pt x="4977" y="65782"/>
                  </a:cubicBezTo>
                  <a:cubicBezTo>
                    <a:pt x="23926" y="87619"/>
                    <a:pt x="31145" y="114510"/>
                    <a:pt x="37281" y="142303"/>
                  </a:cubicBezTo>
                  <a:cubicBezTo>
                    <a:pt x="45403" y="178758"/>
                    <a:pt x="37101" y="213409"/>
                    <a:pt x="29701" y="248060"/>
                  </a:cubicBezTo>
                  <a:cubicBezTo>
                    <a:pt x="25550" y="267190"/>
                    <a:pt x="29341" y="282170"/>
                    <a:pt x="38544" y="297330"/>
                  </a:cubicBezTo>
                  <a:cubicBezTo>
                    <a:pt x="36740" y="294261"/>
                    <a:pt x="34935" y="291193"/>
                    <a:pt x="33492" y="287945"/>
                  </a:cubicBezTo>
                  <a:cubicBezTo>
                    <a:pt x="49734" y="295164"/>
                    <a:pt x="67059" y="298954"/>
                    <a:pt x="85107" y="300939"/>
                  </a:cubicBezTo>
                  <a:close/>
                </a:path>
              </a:pathLst>
            </a:custGeom>
            <a:solidFill>
              <a:srgbClr val="FFC611"/>
            </a:solidFill>
            <a:ln w="1804" cap="flat">
              <a:noFill/>
              <a:prstDash val="solid"/>
              <a:miter/>
            </a:ln>
          </p:spPr>
          <p:txBody>
            <a:bodyPr rtlCol="0" anchor="ctr"/>
            <a:lstStyle/>
            <a:p>
              <a:endParaRPr lang="en-US"/>
            </a:p>
          </p:txBody>
        </p:sp>
        <p:sp>
          <p:nvSpPr>
            <p:cNvPr id="257" name="Freeform 977">
              <a:extLst>
                <a:ext uri="{FF2B5EF4-FFF2-40B4-BE49-F238E27FC236}">
                  <a16:creationId xmlns:a16="http://schemas.microsoft.com/office/drawing/2014/main" id="{324C078F-BE4E-425F-FB91-2D2D1F1B2000}"/>
                </a:ext>
              </a:extLst>
            </p:cNvPr>
            <p:cNvSpPr/>
            <p:nvPr/>
          </p:nvSpPr>
          <p:spPr>
            <a:xfrm>
              <a:off x="9369611" y="1861946"/>
              <a:ext cx="1444" cy="1624"/>
            </a:xfrm>
            <a:custGeom>
              <a:avLst/>
              <a:gdLst>
                <a:gd name="connsiteX0" fmla="*/ 0 w 1444"/>
                <a:gd name="connsiteY0" fmla="*/ 0 h 1624"/>
                <a:gd name="connsiteX1" fmla="*/ 1444 w 1444"/>
                <a:gd name="connsiteY1" fmla="*/ 1624 h 1624"/>
                <a:gd name="connsiteX2" fmla="*/ 0 w 1444"/>
                <a:gd name="connsiteY2" fmla="*/ 0 h 1624"/>
              </a:gdLst>
              <a:ahLst/>
              <a:cxnLst>
                <a:cxn ang="0">
                  <a:pos x="connsiteX0" y="connsiteY0"/>
                </a:cxn>
                <a:cxn ang="0">
                  <a:pos x="connsiteX1" y="connsiteY1"/>
                </a:cxn>
                <a:cxn ang="0">
                  <a:pos x="connsiteX2" y="connsiteY2"/>
                </a:cxn>
              </a:cxnLst>
              <a:rect l="l" t="t" r="r" b="b"/>
              <a:pathLst>
                <a:path w="1444" h="1624">
                  <a:moveTo>
                    <a:pt x="0" y="0"/>
                  </a:moveTo>
                  <a:cubicBezTo>
                    <a:pt x="542" y="542"/>
                    <a:pt x="902" y="1083"/>
                    <a:pt x="1444" y="1624"/>
                  </a:cubicBezTo>
                  <a:cubicBezTo>
                    <a:pt x="902" y="1083"/>
                    <a:pt x="361" y="542"/>
                    <a:pt x="0" y="0"/>
                  </a:cubicBezTo>
                  <a:close/>
                </a:path>
              </a:pathLst>
            </a:custGeom>
            <a:solidFill>
              <a:srgbClr val="FFFFFF"/>
            </a:solidFill>
            <a:ln w="1804" cap="flat">
              <a:noFill/>
              <a:prstDash val="solid"/>
              <a:miter/>
            </a:ln>
          </p:spPr>
          <p:txBody>
            <a:bodyPr rtlCol="0" anchor="ctr"/>
            <a:lstStyle/>
            <a:p>
              <a:endParaRPr lang="en-US"/>
            </a:p>
          </p:txBody>
        </p:sp>
        <p:sp>
          <p:nvSpPr>
            <p:cNvPr id="258" name="Freeform 978">
              <a:extLst>
                <a:ext uri="{FF2B5EF4-FFF2-40B4-BE49-F238E27FC236}">
                  <a16:creationId xmlns:a16="http://schemas.microsoft.com/office/drawing/2014/main" id="{F9FB66F4-0FE4-123C-FFC1-53E06AF0A456}"/>
                </a:ext>
              </a:extLst>
            </p:cNvPr>
            <p:cNvSpPr/>
            <p:nvPr/>
          </p:nvSpPr>
          <p:spPr>
            <a:xfrm>
              <a:off x="9388200" y="1892086"/>
              <a:ext cx="541" cy="1263"/>
            </a:xfrm>
            <a:custGeom>
              <a:avLst/>
              <a:gdLst>
                <a:gd name="connsiteX0" fmla="*/ 0 w 541"/>
                <a:gd name="connsiteY0" fmla="*/ 0 h 1263"/>
                <a:gd name="connsiteX1" fmla="*/ 541 w 541"/>
                <a:gd name="connsiteY1" fmla="*/ 1263 h 1263"/>
                <a:gd name="connsiteX2" fmla="*/ 0 w 541"/>
                <a:gd name="connsiteY2" fmla="*/ 0 h 1263"/>
              </a:gdLst>
              <a:ahLst/>
              <a:cxnLst>
                <a:cxn ang="0">
                  <a:pos x="connsiteX0" y="connsiteY0"/>
                </a:cxn>
                <a:cxn ang="0">
                  <a:pos x="connsiteX1" y="connsiteY1"/>
                </a:cxn>
                <a:cxn ang="0">
                  <a:pos x="connsiteX2" y="connsiteY2"/>
                </a:cxn>
              </a:cxnLst>
              <a:rect l="l" t="t" r="r" b="b"/>
              <a:pathLst>
                <a:path w="541" h="1263">
                  <a:moveTo>
                    <a:pt x="0" y="0"/>
                  </a:moveTo>
                  <a:cubicBezTo>
                    <a:pt x="180" y="361"/>
                    <a:pt x="360" y="902"/>
                    <a:pt x="541" y="1263"/>
                  </a:cubicBezTo>
                  <a:cubicBezTo>
                    <a:pt x="360" y="902"/>
                    <a:pt x="180" y="541"/>
                    <a:pt x="0" y="0"/>
                  </a:cubicBezTo>
                  <a:close/>
                </a:path>
              </a:pathLst>
            </a:custGeom>
            <a:solidFill>
              <a:srgbClr val="FFFFFF"/>
            </a:solidFill>
            <a:ln w="1804" cap="flat">
              <a:noFill/>
              <a:prstDash val="solid"/>
              <a:miter/>
            </a:ln>
          </p:spPr>
          <p:txBody>
            <a:bodyPr rtlCol="0" anchor="ctr"/>
            <a:lstStyle/>
            <a:p>
              <a:endParaRPr lang="en-US"/>
            </a:p>
          </p:txBody>
        </p:sp>
        <p:sp>
          <p:nvSpPr>
            <p:cNvPr id="259" name="Freeform 979">
              <a:extLst>
                <a:ext uri="{FF2B5EF4-FFF2-40B4-BE49-F238E27FC236}">
                  <a16:creationId xmlns:a16="http://schemas.microsoft.com/office/drawing/2014/main" id="{B7F9F6F3-854A-1592-5D68-FC23F9BFC465}"/>
                </a:ext>
              </a:extLst>
            </p:cNvPr>
            <p:cNvSpPr/>
            <p:nvPr/>
          </p:nvSpPr>
          <p:spPr>
            <a:xfrm>
              <a:off x="9392351" y="1903636"/>
              <a:ext cx="361" cy="902"/>
            </a:xfrm>
            <a:custGeom>
              <a:avLst/>
              <a:gdLst>
                <a:gd name="connsiteX0" fmla="*/ 0 w 361"/>
                <a:gd name="connsiteY0" fmla="*/ 0 h 902"/>
                <a:gd name="connsiteX1" fmla="*/ 361 w 361"/>
                <a:gd name="connsiteY1" fmla="*/ 902 h 902"/>
                <a:gd name="connsiteX2" fmla="*/ 0 w 361"/>
                <a:gd name="connsiteY2" fmla="*/ 0 h 902"/>
              </a:gdLst>
              <a:ahLst/>
              <a:cxnLst>
                <a:cxn ang="0">
                  <a:pos x="connsiteX0" y="connsiteY0"/>
                </a:cxn>
                <a:cxn ang="0">
                  <a:pos x="connsiteX1" y="connsiteY1"/>
                </a:cxn>
                <a:cxn ang="0">
                  <a:pos x="connsiteX2" y="connsiteY2"/>
                </a:cxn>
              </a:cxnLst>
              <a:rect l="l" t="t" r="r" b="b"/>
              <a:pathLst>
                <a:path w="361" h="902">
                  <a:moveTo>
                    <a:pt x="0" y="0"/>
                  </a:moveTo>
                  <a:cubicBezTo>
                    <a:pt x="181" y="361"/>
                    <a:pt x="181" y="722"/>
                    <a:pt x="361" y="902"/>
                  </a:cubicBezTo>
                  <a:cubicBezTo>
                    <a:pt x="181" y="722"/>
                    <a:pt x="181" y="361"/>
                    <a:pt x="0" y="0"/>
                  </a:cubicBezTo>
                  <a:close/>
                </a:path>
              </a:pathLst>
            </a:custGeom>
            <a:solidFill>
              <a:srgbClr val="FFFFFF"/>
            </a:solidFill>
            <a:ln w="1804" cap="flat">
              <a:noFill/>
              <a:prstDash val="solid"/>
              <a:miter/>
            </a:ln>
          </p:spPr>
          <p:txBody>
            <a:bodyPr rtlCol="0" anchor="ctr"/>
            <a:lstStyle/>
            <a:p>
              <a:endParaRPr lang="en-US"/>
            </a:p>
          </p:txBody>
        </p:sp>
        <p:sp>
          <p:nvSpPr>
            <p:cNvPr id="260" name="Freeform 980">
              <a:extLst>
                <a:ext uri="{FF2B5EF4-FFF2-40B4-BE49-F238E27FC236}">
                  <a16:creationId xmlns:a16="http://schemas.microsoft.com/office/drawing/2014/main" id="{7D943B92-CD15-CF5C-BEEF-86050A6D37B8}"/>
                </a:ext>
              </a:extLst>
            </p:cNvPr>
            <p:cNvSpPr/>
            <p:nvPr/>
          </p:nvSpPr>
          <p:spPr>
            <a:xfrm>
              <a:off x="9393975" y="1909050"/>
              <a:ext cx="361" cy="1443"/>
            </a:xfrm>
            <a:custGeom>
              <a:avLst/>
              <a:gdLst>
                <a:gd name="connsiteX0" fmla="*/ 0 w 361"/>
                <a:gd name="connsiteY0" fmla="*/ 0 h 1443"/>
                <a:gd name="connsiteX1" fmla="*/ 361 w 361"/>
                <a:gd name="connsiteY1" fmla="*/ 1444 h 1443"/>
                <a:gd name="connsiteX2" fmla="*/ 0 w 361"/>
                <a:gd name="connsiteY2" fmla="*/ 0 h 1443"/>
              </a:gdLst>
              <a:ahLst/>
              <a:cxnLst>
                <a:cxn ang="0">
                  <a:pos x="connsiteX0" y="connsiteY0"/>
                </a:cxn>
                <a:cxn ang="0">
                  <a:pos x="connsiteX1" y="connsiteY1"/>
                </a:cxn>
                <a:cxn ang="0">
                  <a:pos x="connsiteX2" y="connsiteY2"/>
                </a:cxn>
              </a:cxnLst>
              <a:rect l="l" t="t" r="r" b="b"/>
              <a:pathLst>
                <a:path w="361" h="1443">
                  <a:moveTo>
                    <a:pt x="0" y="0"/>
                  </a:moveTo>
                  <a:cubicBezTo>
                    <a:pt x="181" y="541"/>
                    <a:pt x="181" y="902"/>
                    <a:pt x="361" y="1444"/>
                  </a:cubicBezTo>
                  <a:cubicBezTo>
                    <a:pt x="181" y="902"/>
                    <a:pt x="0" y="541"/>
                    <a:pt x="0" y="0"/>
                  </a:cubicBezTo>
                  <a:close/>
                </a:path>
              </a:pathLst>
            </a:custGeom>
            <a:solidFill>
              <a:srgbClr val="FFFFFF"/>
            </a:solidFill>
            <a:ln w="1804" cap="flat">
              <a:noFill/>
              <a:prstDash val="solid"/>
              <a:miter/>
            </a:ln>
          </p:spPr>
          <p:txBody>
            <a:bodyPr rtlCol="0" anchor="ctr"/>
            <a:lstStyle/>
            <a:p>
              <a:endParaRPr lang="en-US"/>
            </a:p>
          </p:txBody>
        </p:sp>
        <p:sp>
          <p:nvSpPr>
            <p:cNvPr id="261" name="Freeform 981">
              <a:extLst>
                <a:ext uri="{FF2B5EF4-FFF2-40B4-BE49-F238E27FC236}">
                  <a16:creationId xmlns:a16="http://schemas.microsoft.com/office/drawing/2014/main" id="{7C396268-E39B-53A8-7612-94AA27FAD656}"/>
                </a:ext>
              </a:extLst>
            </p:cNvPr>
            <p:cNvSpPr/>
            <p:nvPr/>
          </p:nvSpPr>
          <p:spPr>
            <a:xfrm>
              <a:off x="9390365" y="1897319"/>
              <a:ext cx="541" cy="1263"/>
            </a:xfrm>
            <a:custGeom>
              <a:avLst/>
              <a:gdLst>
                <a:gd name="connsiteX0" fmla="*/ 0 w 541"/>
                <a:gd name="connsiteY0" fmla="*/ 0 h 1263"/>
                <a:gd name="connsiteX1" fmla="*/ 542 w 541"/>
                <a:gd name="connsiteY1" fmla="*/ 1263 h 1263"/>
                <a:gd name="connsiteX2" fmla="*/ 0 w 541"/>
                <a:gd name="connsiteY2" fmla="*/ 0 h 1263"/>
              </a:gdLst>
              <a:ahLst/>
              <a:cxnLst>
                <a:cxn ang="0">
                  <a:pos x="connsiteX0" y="connsiteY0"/>
                </a:cxn>
                <a:cxn ang="0">
                  <a:pos x="connsiteX1" y="connsiteY1"/>
                </a:cxn>
                <a:cxn ang="0">
                  <a:pos x="connsiteX2" y="connsiteY2"/>
                </a:cxn>
              </a:cxnLst>
              <a:rect l="l" t="t" r="r" b="b"/>
              <a:pathLst>
                <a:path w="541" h="1263">
                  <a:moveTo>
                    <a:pt x="0" y="0"/>
                  </a:moveTo>
                  <a:cubicBezTo>
                    <a:pt x="181" y="361"/>
                    <a:pt x="361" y="902"/>
                    <a:pt x="542" y="1263"/>
                  </a:cubicBezTo>
                  <a:cubicBezTo>
                    <a:pt x="181" y="902"/>
                    <a:pt x="0" y="361"/>
                    <a:pt x="0" y="0"/>
                  </a:cubicBezTo>
                  <a:close/>
                </a:path>
              </a:pathLst>
            </a:custGeom>
            <a:solidFill>
              <a:srgbClr val="FFFFFF"/>
            </a:solidFill>
            <a:ln w="1804" cap="flat">
              <a:noFill/>
              <a:prstDash val="solid"/>
              <a:miter/>
            </a:ln>
          </p:spPr>
          <p:txBody>
            <a:bodyPr rtlCol="0" anchor="ctr"/>
            <a:lstStyle/>
            <a:p>
              <a:endParaRPr lang="en-US"/>
            </a:p>
          </p:txBody>
        </p:sp>
        <p:sp>
          <p:nvSpPr>
            <p:cNvPr id="262" name="Freeform 982">
              <a:extLst>
                <a:ext uri="{FF2B5EF4-FFF2-40B4-BE49-F238E27FC236}">
                  <a16:creationId xmlns:a16="http://schemas.microsoft.com/office/drawing/2014/main" id="{8D27408F-5742-C20E-944A-120C05BEFE0F}"/>
                </a:ext>
              </a:extLst>
            </p:cNvPr>
            <p:cNvSpPr/>
            <p:nvPr/>
          </p:nvSpPr>
          <p:spPr>
            <a:xfrm>
              <a:off x="9376830" y="1871331"/>
              <a:ext cx="1083" cy="1624"/>
            </a:xfrm>
            <a:custGeom>
              <a:avLst/>
              <a:gdLst>
                <a:gd name="connsiteX0" fmla="*/ 0 w 1083"/>
                <a:gd name="connsiteY0" fmla="*/ 0 h 1624"/>
                <a:gd name="connsiteX1" fmla="*/ 1083 w 1083"/>
                <a:gd name="connsiteY1" fmla="*/ 1624 h 1624"/>
                <a:gd name="connsiteX2" fmla="*/ 0 w 1083"/>
                <a:gd name="connsiteY2" fmla="*/ 0 h 1624"/>
              </a:gdLst>
              <a:ahLst/>
              <a:cxnLst>
                <a:cxn ang="0">
                  <a:pos x="connsiteX0" y="connsiteY0"/>
                </a:cxn>
                <a:cxn ang="0">
                  <a:pos x="connsiteX1" y="connsiteY1"/>
                </a:cxn>
                <a:cxn ang="0">
                  <a:pos x="connsiteX2" y="connsiteY2"/>
                </a:cxn>
              </a:cxnLst>
              <a:rect l="l" t="t" r="r" b="b"/>
              <a:pathLst>
                <a:path w="1083" h="1624">
                  <a:moveTo>
                    <a:pt x="0" y="0"/>
                  </a:moveTo>
                  <a:cubicBezTo>
                    <a:pt x="361" y="541"/>
                    <a:pt x="722" y="1083"/>
                    <a:pt x="1083" y="1624"/>
                  </a:cubicBezTo>
                  <a:cubicBezTo>
                    <a:pt x="722" y="1083"/>
                    <a:pt x="361" y="541"/>
                    <a:pt x="0" y="0"/>
                  </a:cubicBezTo>
                  <a:close/>
                </a:path>
              </a:pathLst>
            </a:custGeom>
            <a:solidFill>
              <a:srgbClr val="FFFFFF"/>
            </a:solidFill>
            <a:ln w="1804" cap="flat">
              <a:noFill/>
              <a:prstDash val="solid"/>
              <a:miter/>
            </a:ln>
          </p:spPr>
          <p:txBody>
            <a:bodyPr rtlCol="0" anchor="ctr"/>
            <a:lstStyle/>
            <a:p>
              <a:endParaRPr lang="en-US"/>
            </a:p>
          </p:txBody>
        </p:sp>
        <p:sp>
          <p:nvSpPr>
            <p:cNvPr id="263" name="Freeform 983">
              <a:extLst>
                <a:ext uri="{FF2B5EF4-FFF2-40B4-BE49-F238E27FC236}">
                  <a16:creationId xmlns:a16="http://schemas.microsoft.com/office/drawing/2014/main" id="{4B0A46A5-D997-22EF-3395-66B93C2F1038}"/>
                </a:ext>
              </a:extLst>
            </p:cNvPr>
            <p:cNvSpPr/>
            <p:nvPr/>
          </p:nvSpPr>
          <p:spPr>
            <a:xfrm>
              <a:off x="9380079" y="1876384"/>
              <a:ext cx="721" cy="1083"/>
            </a:xfrm>
            <a:custGeom>
              <a:avLst/>
              <a:gdLst>
                <a:gd name="connsiteX0" fmla="*/ 0 w 721"/>
                <a:gd name="connsiteY0" fmla="*/ 0 h 1083"/>
                <a:gd name="connsiteX1" fmla="*/ 722 w 721"/>
                <a:gd name="connsiteY1" fmla="*/ 1083 h 1083"/>
                <a:gd name="connsiteX2" fmla="*/ 0 w 721"/>
                <a:gd name="connsiteY2" fmla="*/ 0 h 1083"/>
              </a:gdLst>
              <a:ahLst/>
              <a:cxnLst>
                <a:cxn ang="0">
                  <a:pos x="connsiteX0" y="connsiteY0"/>
                </a:cxn>
                <a:cxn ang="0">
                  <a:pos x="connsiteX1" y="connsiteY1"/>
                </a:cxn>
                <a:cxn ang="0">
                  <a:pos x="connsiteX2" y="connsiteY2"/>
                </a:cxn>
              </a:cxnLst>
              <a:rect l="l" t="t" r="r" b="b"/>
              <a:pathLst>
                <a:path w="721" h="1083">
                  <a:moveTo>
                    <a:pt x="0" y="0"/>
                  </a:moveTo>
                  <a:cubicBezTo>
                    <a:pt x="180" y="361"/>
                    <a:pt x="360" y="722"/>
                    <a:pt x="722" y="1083"/>
                  </a:cubicBezTo>
                  <a:cubicBezTo>
                    <a:pt x="541" y="722"/>
                    <a:pt x="180" y="361"/>
                    <a:pt x="0" y="0"/>
                  </a:cubicBezTo>
                  <a:close/>
                </a:path>
              </a:pathLst>
            </a:custGeom>
            <a:solidFill>
              <a:srgbClr val="FFFFFF"/>
            </a:solidFill>
            <a:ln w="1804" cap="flat">
              <a:noFill/>
              <a:prstDash val="solid"/>
              <a:miter/>
            </a:ln>
          </p:spPr>
          <p:txBody>
            <a:bodyPr rtlCol="0" anchor="ctr"/>
            <a:lstStyle/>
            <a:p>
              <a:endParaRPr lang="en-US"/>
            </a:p>
          </p:txBody>
        </p:sp>
        <p:sp>
          <p:nvSpPr>
            <p:cNvPr id="264" name="Freeform 984">
              <a:extLst>
                <a:ext uri="{FF2B5EF4-FFF2-40B4-BE49-F238E27FC236}">
                  <a16:creationId xmlns:a16="http://schemas.microsoft.com/office/drawing/2014/main" id="{12C49BDD-443C-954D-EDC9-1C21143DCF36}"/>
                </a:ext>
              </a:extLst>
            </p:cNvPr>
            <p:cNvSpPr/>
            <p:nvPr/>
          </p:nvSpPr>
          <p:spPr>
            <a:xfrm>
              <a:off x="9382966" y="1881438"/>
              <a:ext cx="722" cy="1443"/>
            </a:xfrm>
            <a:custGeom>
              <a:avLst/>
              <a:gdLst>
                <a:gd name="connsiteX0" fmla="*/ 0 w 722"/>
                <a:gd name="connsiteY0" fmla="*/ 0 h 1443"/>
                <a:gd name="connsiteX1" fmla="*/ 723 w 722"/>
                <a:gd name="connsiteY1" fmla="*/ 1444 h 1443"/>
                <a:gd name="connsiteX2" fmla="*/ 0 w 722"/>
                <a:gd name="connsiteY2" fmla="*/ 0 h 1443"/>
              </a:gdLst>
              <a:ahLst/>
              <a:cxnLst>
                <a:cxn ang="0">
                  <a:pos x="connsiteX0" y="connsiteY0"/>
                </a:cxn>
                <a:cxn ang="0">
                  <a:pos x="connsiteX1" y="connsiteY1"/>
                </a:cxn>
                <a:cxn ang="0">
                  <a:pos x="connsiteX2" y="connsiteY2"/>
                </a:cxn>
              </a:cxnLst>
              <a:rect l="l" t="t" r="r" b="b"/>
              <a:pathLst>
                <a:path w="722" h="1443">
                  <a:moveTo>
                    <a:pt x="0" y="0"/>
                  </a:moveTo>
                  <a:cubicBezTo>
                    <a:pt x="181" y="542"/>
                    <a:pt x="542" y="902"/>
                    <a:pt x="723" y="1444"/>
                  </a:cubicBezTo>
                  <a:cubicBezTo>
                    <a:pt x="542" y="902"/>
                    <a:pt x="361" y="361"/>
                    <a:pt x="0" y="0"/>
                  </a:cubicBezTo>
                  <a:close/>
                </a:path>
              </a:pathLst>
            </a:custGeom>
            <a:solidFill>
              <a:srgbClr val="FFFFFF"/>
            </a:solidFill>
            <a:ln w="1804" cap="flat">
              <a:noFill/>
              <a:prstDash val="solid"/>
              <a:miter/>
            </a:ln>
          </p:spPr>
          <p:txBody>
            <a:bodyPr rtlCol="0" anchor="ctr"/>
            <a:lstStyle/>
            <a:p>
              <a:endParaRPr lang="en-US"/>
            </a:p>
          </p:txBody>
        </p:sp>
        <p:sp>
          <p:nvSpPr>
            <p:cNvPr id="265" name="Freeform 985">
              <a:extLst>
                <a:ext uri="{FF2B5EF4-FFF2-40B4-BE49-F238E27FC236}">
                  <a16:creationId xmlns:a16="http://schemas.microsoft.com/office/drawing/2014/main" id="{B267753B-5E01-D02F-AB52-1186157FEDA6}"/>
                </a:ext>
              </a:extLst>
            </p:cNvPr>
            <p:cNvSpPr/>
            <p:nvPr/>
          </p:nvSpPr>
          <p:spPr>
            <a:xfrm>
              <a:off x="9385673" y="1886491"/>
              <a:ext cx="541" cy="1082"/>
            </a:xfrm>
            <a:custGeom>
              <a:avLst/>
              <a:gdLst>
                <a:gd name="connsiteX0" fmla="*/ 0 w 541"/>
                <a:gd name="connsiteY0" fmla="*/ 0 h 1082"/>
                <a:gd name="connsiteX1" fmla="*/ 542 w 541"/>
                <a:gd name="connsiteY1" fmla="*/ 1083 h 1082"/>
                <a:gd name="connsiteX2" fmla="*/ 0 w 541"/>
                <a:gd name="connsiteY2" fmla="*/ 0 h 1082"/>
              </a:gdLst>
              <a:ahLst/>
              <a:cxnLst>
                <a:cxn ang="0">
                  <a:pos x="connsiteX0" y="connsiteY0"/>
                </a:cxn>
                <a:cxn ang="0">
                  <a:pos x="connsiteX1" y="connsiteY1"/>
                </a:cxn>
                <a:cxn ang="0">
                  <a:pos x="connsiteX2" y="connsiteY2"/>
                </a:cxn>
              </a:cxnLst>
              <a:rect l="l" t="t" r="r" b="b"/>
              <a:pathLst>
                <a:path w="541" h="1082">
                  <a:moveTo>
                    <a:pt x="0" y="0"/>
                  </a:moveTo>
                  <a:cubicBezTo>
                    <a:pt x="181" y="361"/>
                    <a:pt x="361" y="722"/>
                    <a:pt x="542" y="1083"/>
                  </a:cubicBezTo>
                  <a:cubicBezTo>
                    <a:pt x="361" y="722"/>
                    <a:pt x="181" y="361"/>
                    <a:pt x="0" y="0"/>
                  </a:cubicBezTo>
                  <a:close/>
                </a:path>
              </a:pathLst>
            </a:custGeom>
            <a:solidFill>
              <a:srgbClr val="FFFFFF"/>
            </a:solidFill>
            <a:ln w="1804" cap="flat">
              <a:noFill/>
              <a:prstDash val="solid"/>
              <a:miter/>
            </a:ln>
          </p:spPr>
          <p:txBody>
            <a:bodyPr rtlCol="0" anchor="ctr"/>
            <a:lstStyle/>
            <a:p>
              <a:endParaRPr lang="en-US"/>
            </a:p>
          </p:txBody>
        </p:sp>
        <p:sp>
          <p:nvSpPr>
            <p:cNvPr id="266" name="Freeform 986">
              <a:extLst>
                <a:ext uri="{FF2B5EF4-FFF2-40B4-BE49-F238E27FC236}">
                  <a16:creationId xmlns:a16="http://schemas.microsoft.com/office/drawing/2014/main" id="{1A557175-FBBE-BC52-FA15-9E8B28171AB4}"/>
                </a:ext>
              </a:extLst>
            </p:cNvPr>
            <p:cNvSpPr/>
            <p:nvPr/>
          </p:nvSpPr>
          <p:spPr>
            <a:xfrm>
              <a:off x="8863021" y="2205027"/>
              <a:ext cx="180" cy="902"/>
            </a:xfrm>
            <a:custGeom>
              <a:avLst/>
              <a:gdLst>
                <a:gd name="connsiteX0" fmla="*/ 0 w 180"/>
                <a:gd name="connsiteY0" fmla="*/ 902 h 902"/>
                <a:gd name="connsiteX1" fmla="*/ 181 w 180"/>
                <a:gd name="connsiteY1" fmla="*/ 0 h 902"/>
                <a:gd name="connsiteX2" fmla="*/ 0 w 180"/>
                <a:gd name="connsiteY2" fmla="*/ 902 h 902"/>
              </a:gdLst>
              <a:ahLst/>
              <a:cxnLst>
                <a:cxn ang="0">
                  <a:pos x="connsiteX0" y="connsiteY0"/>
                </a:cxn>
                <a:cxn ang="0">
                  <a:pos x="connsiteX1" y="connsiteY1"/>
                </a:cxn>
                <a:cxn ang="0">
                  <a:pos x="connsiteX2" y="connsiteY2"/>
                </a:cxn>
              </a:cxnLst>
              <a:rect l="l" t="t" r="r" b="b"/>
              <a:pathLst>
                <a:path w="180" h="902">
                  <a:moveTo>
                    <a:pt x="0" y="902"/>
                  </a:moveTo>
                  <a:cubicBezTo>
                    <a:pt x="0" y="541"/>
                    <a:pt x="0" y="361"/>
                    <a:pt x="181" y="0"/>
                  </a:cubicBezTo>
                  <a:cubicBezTo>
                    <a:pt x="0" y="361"/>
                    <a:pt x="0" y="722"/>
                    <a:pt x="0" y="902"/>
                  </a:cubicBezTo>
                  <a:close/>
                </a:path>
              </a:pathLst>
            </a:custGeom>
            <a:solidFill>
              <a:srgbClr val="FFFFFF"/>
            </a:solidFill>
            <a:ln w="1804" cap="flat">
              <a:noFill/>
              <a:prstDash val="solid"/>
              <a:miter/>
            </a:ln>
          </p:spPr>
          <p:txBody>
            <a:bodyPr rtlCol="0" anchor="ctr"/>
            <a:lstStyle/>
            <a:p>
              <a:endParaRPr lang="en-US"/>
            </a:p>
          </p:txBody>
        </p:sp>
        <p:sp>
          <p:nvSpPr>
            <p:cNvPr id="267" name="Freeform 987">
              <a:extLst>
                <a:ext uri="{FF2B5EF4-FFF2-40B4-BE49-F238E27FC236}">
                  <a16:creationId xmlns:a16="http://schemas.microsoft.com/office/drawing/2014/main" id="{B028F459-8883-DBBF-EE05-169BD6E4723E}"/>
                </a:ext>
              </a:extLst>
            </p:cNvPr>
            <p:cNvSpPr/>
            <p:nvPr/>
          </p:nvSpPr>
          <p:spPr>
            <a:xfrm>
              <a:off x="8863744" y="2199071"/>
              <a:ext cx="1804" cy="541"/>
            </a:xfrm>
            <a:custGeom>
              <a:avLst/>
              <a:gdLst>
                <a:gd name="connsiteX0" fmla="*/ 0 w 1804"/>
                <a:gd name="connsiteY0" fmla="*/ 542 h 541"/>
                <a:gd name="connsiteX1" fmla="*/ 0 w 1804"/>
                <a:gd name="connsiteY1" fmla="*/ 0 h 541"/>
                <a:gd name="connsiteX2" fmla="*/ 0 w 1804"/>
                <a:gd name="connsiteY2" fmla="*/ 542 h 541"/>
              </a:gdLst>
              <a:ahLst/>
              <a:cxnLst>
                <a:cxn ang="0">
                  <a:pos x="connsiteX0" y="connsiteY0"/>
                </a:cxn>
                <a:cxn ang="0">
                  <a:pos x="connsiteX1" y="connsiteY1"/>
                </a:cxn>
                <a:cxn ang="0">
                  <a:pos x="connsiteX2" y="connsiteY2"/>
                </a:cxn>
              </a:cxnLst>
              <a:rect l="l" t="t" r="r" b="b"/>
              <a:pathLst>
                <a:path w="1804" h="541">
                  <a:moveTo>
                    <a:pt x="0" y="542"/>
                  </a:moveTo>
                  <a:cubicBezTo>
                    <a:pt x="0" y="361"/>
                    <a:pt x="0" y="180"/>
                    <a:pt x="0" y="0"/>
                  </a:cubicBezTo>
                  <a:cubicBezTo>
                    <a:pt x="0" y="180"/>
                    <a:pt x="0" y="361"/>
                    <a:pt x="0" y="542"/>
                  </a:cubicBezTo>
                  <a:close/>
                </a:path>
              </a:pathLst>
            </a:custGeom>
            <a:solidFill>
              <a:srgbClr val="FFFFFF"/>
            </a:solidFill>
            <a:ln w="1804" cap="flat">
              <a:noFill/>
              <a:prstDash val="solid"/>
              <a:miter/>
            </a:ln>
          </p:spPr>
          <p:txBody>
            <a:bodyPr rtlCol="0" anchor="ctr"/>
            <a:lstStyle/>
            <a:p>
              <a:endParaRPr lang="en-US"/>
            </a:p>
          </p:txBody>
        </p:sp>
        <p:sp>
          <p:nvSpPr>
            <p:cNvPr id="268" name="Freeform 988">
              <a:extLst>
                <a:ext uri="{FF2B5EF4-FFF2-40B4-BE49-F238E27FC236}">
                  <a16:creationId xmlns:a16="http://schemas.microsoft.com/office/drawing/2014/main" id="{25C86A6D-5490-8998-C5AF-C9F182AB8B6F}"/>
                </a:ext>
              </a:extLst>
            </p:cNvPr>
            <p:cNvSpPr/>
            <p:nvPr/>
          </p:nvSpPr>
          <p:spPr>
            <a:xfrm>
              <a:off x="8863744" y="2180844"/>
              <a:ext cx="1804" cy="541"/>
            </a:xfrm>
            <a:custGeom>
              <a:avLst/>
              <a:gdLst>
                <a:gd name="connsiteX0" fmla="*/ 0 w 1804"/>
                <a:gd name="connsiteY0" fmla="*/ 541 h 541"/>
                <a:gd name="connsiteX1" fmla="*/ 0 w 1804"/>
                <a:gd name="connsiteY1" fmla="*/ 0 h 541"/>
                <a:gd name="connsiteX2" fmla="*/ 0 w 1804"/>
                <a:gd name="connsiteY2" fmla="*/ 541 h 541"/>
              </a:gdLst>
              <a:ahLst/>
              <a:cxnLst>
                <a:cxn ang="0">
                  <a:pos x="connsiteX0" y="connsiteY0"/>
                </a:cxn>
                <a:cxn ang="0">
                  <a:pos x="connsiteX1" y="connsiteY1"/>
                </a:cxn>
                <a:cxn ang="0">
                  <a:pos x="connsiteX2" y="connsiteY2"/>
                </a:cxn>
              </a:cxnLst>
              <a:rect l="l" t="t" r="r" b="b"/>
              <a:pathLst>
                <a:path w="1804" h="541">
                  <a:moveTo>
                    <a:pt x="0" y="541"/>
                  </a:moveTo>
                  <a:cubicBezTo>
                    <a:pt x="0" y="361"/>
                    <a:pt x="0" y="180"/>
                    <a:pt x="0" y="0"/>
                  </a:cubicBezTo>
                  <a:cubicBezTo>
                    <a:pt x="0" y="180"/>
                    <a:pt x="0" y="361"/>
                    <a:pt x="0" y="541"/>
                  </a:cubicBezTo>
                  <a:close/>
                </a:path>
              </a:pathLst>
            </a:custGeom>
            <a:solidFill>
              <a:srgbClr val="FFFFFF"/>
            </a:solidFill>
            <a:ln w="1804" cap="flat">
              <a:noFill/>
              <a:prstDash val="solid"/>
              <a:miter/>
            </a:ln>
          </p:spPr>
          <p:txBody>
            <a:bodyPr rtlCol="0" anchor="ctr"/>
            <a:lstStyle/>
            <a:p>
              <a:endParaRPr lang="en-US"/>
            </a:p>
          </p:txBody>
        </p:sp>
        <p:sp>
          <p:nvSpPr>
            <p:cNvPr id="269" name="Freeform 989">
              <a:extLst>
                <a:ext uri="{FF2B5EF4-FFF2-40B4-BE49-F238E27FC236}">
                  <a16:creationId xmlns:a16="http://schemas.microsoft.com/office/drawing/2014/main" id="{FC927FC8-8B33-E44D-051F-3B1E9462B95D}"/>
                </a:ext>
              </a:extLst>
            </p:cNvPr>
            <p:cNvSpPr/>
            <p:nvPr/>
          </p:nvSpPr>
          <p:spPr>
            <a:xfrm>
              <a:off x="8862119" y="2169474"/>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270" name="Freeform 990">
              <a:extLst>
                <a:ext uri="{FF2B5EF4-FFF2-40B4-BE49-F238E27FC236}">
                  <a16:creationId xmlns:a16="http://schemas.microsoft.com/office/drawing/2014/main" id="{256016F8-A560-ACAC-E0AF-87F67007ADB0}"/>
                </a:ext>
              </a:extLst>
            </p:cNvPr>
            <p:cNvSpPr/>
            <p:nvPr/>
          </p:nvSpPr>
          <p:spPr>
            <a:xfrm>
              <a:off x="8860856" y="2163337"/>
              <a:ext cx="1804" cy="361"/>
            </a:xfrm>
            <a:custGeom>
              <a:avLst/>
              <a:gdLst>
                <a:gd name="connsiteX0" fmla="*/ 0 w 1804"/>
                <a:gd name="connsiteY0" fmla="*/ 361 h 361"/>
                <a:gd name="connsiteX1" fmla="*/ 0 w 1804"/>
                <a:gd name="connsiteY1" fmla="*/ 0 h 361"/>
                <a:gd name="connsiteX2" fmla="*/ 0 w 1804"/>
                <a:gd name="connsiteY2" fmla="*/ 361 h 361"/>
              </a:gdLst>
              <a:ahLst/>
              <a:cxnLst>
                <a:cxn ang="0">
                  <a:pos x="connsiteX0" y="connsiteY0"/>
                </a:cxn>
                <a:cxn ang="0">
                  <a:pos x="connsiteX1" y="connsiteY1"/>
                </a:cxn>
                <a:cxn ang="0">
                  <a:pos x="connsiteX2" y="connsiteY2"/>
                </a:cxn>
              </a:cxnLst>
              <a:rect l="l" t="t" r="r" b="b"/>
              <a:pathLst>
                <a:path w="1804" h="361">
                  <a:moveTo>
                    <a:pt x="0" y="361"/>
                  </a:moveTo>
                  <a:cubicBezTo>
                    <a:pt x="0" y="181"/>
                    <a:pt x="0" y="181"/>
                    <a:pt x="0" y="0"/>
                  </a:cubicBezTo>
                  <a:cubicBezTo>
                    <a:pt x="0" y="181"/>
                    <a:pt x="0" y="361"/>
                    <a:pt x="0" y="361"/>
                  </a:cubicBezTo>
                  <a:close/>
                </a:path>
              </a:pathLst>
            </a:custGeom>
            <a:solidFill>
              <a:srgbClr val="FFFFFF"/>
            </a:solidFill>
            <a:ln w="1804" cap="flat">
              <a:noFill/>
              <a:prstDash val="solid"/>
              <a:miter/>
            </a:ln>
          </p:spPr>
          <p:txBody>
            <a:bodyPr rtlCol="0" anchor="ctr"/>
            <a:lstStyle/>
            <a:p>
              <a:endParaRPr lang="en-US"/>
            </a:p>
          </p:txBody>
        </p:sp>
        <p:sp>
          <p:nvSpPr>
            <p:cNvPr id="271" name="Freeform 991">
              <a:extLst>
                <a:ext uri="{FF2B5EF4-FFF2-40B4-BE49-F238E27FC236}">
                  <a16:creationId xmlns:a16="http://schemas.microsoft.com/office/drawing/2014/main" id="{2282CE49-2A16-B740-B632-1C8F24C5485F}"/>
                </a:ext>
              </a:extLst>
            </p:cNvPr>
            <p:cNvSpPr/>
            <p:nvPr/>
          </p:nvSpPr>
          <p:spPr>
            <a:xfrm>
              <a:off x="8864104" y="2186980"/>
              <a:ext cx="1804" cy="541"/>
            </a:xfrm>
            <a:custGeom>
              <a:avLst/>
              <a:gdLst>
                <a:gd name="connsiteX0" fmla="*/ 0 w 1804"/>
                <a:gd name="connsiteY0" fmla="*/ 0 h 541"/>
                <a:gd name="connsiteX1" fmla="*/ 0 w 1804"/>
                <a:gd name="connsiteY1" fmla="*/ 541 h 541"/>
                <a:gd name="connsiteX2" fmla="*/ 0 w 1804"/>
                <a:gd name="connsiteY2" fmla="*/ 0 h 541"/>
              </a:gdLst>
              <a:ahLst/>
              <a:cxnLst>
                <a:cxn ang="0">
                  <a:pos x="connsiteX0" y="connsiteY0"/>
                </a:cxn>
                <a:cxn ang="0">
                  <a:pos x="connsiteX1" y="connsiteY1"/>
                </a:cxn>
                <a:cxn ang="0">
                  <a:pos x="connsiteX2" y="connsiteY2"/>
                </a:cxn>
              </a:cxnLst>
              <a:rect l="l" t="t" r="r" b="b"/>
              <a:pathLst>
                <a:path w="1804" h="541">
                  <a:moveTo>
                    <a:pt x="0" y="0"/>
                  </a:moveTo>
                  <a:cubicBezTo>
                    <a:pt x="0" y="180"/>
                    <a:pt x="0" y="361"/>
                    <a:pt x="0" y="541"/>
                  </a:cubicBezTo>
                  <a:cubicBezTo>
                    <a:pt x="0" y="361"/>
                    <a:pt x="0" y="180"/>
                    <a:pt x="0" y="0"/>
                  </a:cubicBezTo>
                  <a:close/>
                </a:path>
              </a:pathLst>
            </a:custGeom>
            <a:solidFill>
              <a:srgbClr val="FFFFFF"/>
            </a:solidFill>
            <a:ln w="1804" cap="flat">
              <a:noFill/>
              <a:prstDash val="solid"/>
              <a:miter/>
            </a:ln>
          </p:spPr>
          <p:txBody>
            <a:bodyPr rtlCol="0" anchor="ctr"/>
            <a:lstStyle/>
            <a:p>
              <a:endParaRPr lang="en-US"/>
            </a:p>
          </p:txBody>
        </p:sp>
        <p:sp>
          <p:nvSpPr>
            <p:cNvPr id="272" name="Freeform 992">
              <a:extLst>
                <a:ext uri="{FF2B5EF4-FFF2-40B4-BE49-F238E27FC236}">
                  <a16:creationId xmlns:a16="http://schemas.microsoft.com/office/drawing/2014/main" id="{34ECE7A0-3710-FB6A-9ABB-03CD71BB486A}"/>
                </a:ext>
              </a:extLst>
            </p:cNvPr>
            <p:cNvSpPr/>
            <p:nvPr/>
          </p:nvSpPr>
          <p:spPr>
            <a:xfrm>
              <a:off x="8861939" y="2211705"/>
              <a:ext cx="180" cy="541"/>
            </a:xfrm>
            <a:custGeom>
              <a:avLst/>
              <a:gdLst>
                <a:gd name="connsiteX0" fmla="*/ 0 w 180"/>
                <a:gd name="connsiteY0" fmla="*/ 542 h 541"/>
                <a:gd name="connsiteX1" fmla="*/ 180 w 180"/>
                <a:gd name="connsiteY1" fmla="*/ 0 h 541"/>
                <a:gd name="connsiteX2" fmla="*/ 0 w 180"/>
                <a:gd name="connsiteY2" fmla="*/ 542 h 541"/>
              </a:gdLst>
              <a:ahLst/>
              <a:cxnLst>
                <a:cxn ang="0">
                  <a:pos x="connsiteX0" y="connsiteY0"/>
                </a:cxn>
                <a:cxn ang="0">
                  <a:pos x="connsiteX1" y="connsiteY1"/>
                </a:cxn>
                <a:cxn ang="0">
                  <a:pos x="connsiteX2" y="connsiteY2"/>
                </a:cxn>
              </a:cxnLst>
              <a:rect l="l" t="t" r="r" b="b"/>
              <a:pathLst>
                <a:path w="180" h="541">
                  <a:moveTo>
                    <a:pt x="0" y="542"/>
                  </a:moveTo>
                  <a:cubicBezTo>
                    <a:pt x="0" y="361"/>
                    <a:pt x="0" y="180"/>
                    <a:pt x="180" y="0"/>
                  </a:cubicBezTo>
                  <a:cubicBezTo>
                    <a:pt x="180" y="180"/>
                    <a:pt x="0" y="361"/>
                    <a:pt x="0" y="542"/>
                  </a:cubicBezTo>
                  <a:close/>
                </a:path>
              </a:pathLst>
            </a:custGeom>
            <a:solidFill>
              <a:srgbClr val="FFFFFF"/>
            </a:solidFill>
            <a:ln w="1804" cap="flat">
              <a:noFill/>
              <a:prstDash val="solid"/>
              <a:miter/>
            </a:ln>
          </p:spPr>
          <p:txBody>
            <a:bodyPr rtlCol="0" anchor="ctr"/>
            <a:lstStyle/>
            <a:p>
              <a:endParaRPr lang="en-US"/>
            </a:p>
          </p:txBody>
        </p:sp>
        <p:sp>
          <p:nvSpPr>
            <p:cNvPr id="273" name="Freeform 993">
              <a:extLst>
                <a:ext uri="{FF2B5EF4-FFF2-40B4-BE49-F238E27FC236}">
                  <a16:creationId xmlns:a16="http://schemas.microsoft.com/office/drawing/2014/main" id="{0A3F8893-0308-DA6E-65D9-434A1598F2F3}"/>
                </a:ext>
              </a:extLst>
            </p:cNvPr>
            <p:cNvSpPr/>
            <p:nvPr/>
          </p:nvSpPr>
          <p:spPr>
            <a:xfrm>
              <a:off x="8858870" y="2223977"/>
              <a:ext cx="361" cy="1082"/>
            </a:xfrm>
            <a:custGeom>
              <a:avLst/>
              <a:gdLst>
                <a:gd name="connsiteX0" fmla="*/ 0 w 361"/>
                <a:gd name="connsiteY0" fmla="*/ 1083 h 1082"/>
                <a:gd name="connsiteX1" fmla="*/ 361 w 361"/>
                <a:gd name="connsiteY1" fmla="*/ 0 h 1082"/>
                <a:gd name="connsiteX2" fmla="*/ 0 w 361"/>
                <a:gd name="connsiteY2" fmla="*/ 1083 h 1082"/>
              </a:gdLst>
              <a:ahLst/>
              <a:cxnLst>
                <a:cxn ang="0">
                  <a:pos x="connsiteX0" y="connsiteY0"/>
                </a:cxn>
                <a:cxn ang="0">
                  <a:pos x="connsiteX1" y="connsiteY1"/>
                </a:cxn>
                <a:cxn ang="0">
                  <a:pos x="connsiteX2" y="connsiteY2"/>
                </a:cxn>
              </a:cxnLst>
              <a:rect l="l" t="t" r="r" b="b"/>
              <a:pathLst>
                <a:path w="361" h="1082">
                  <a:moveTo>
                    <a:pt x="0" y="1083"/>
                  </a:moveTo>
                  <a:cubicBezTo>
                    <a:pt x="181" y="722"/>
                    <a:pt x="181" y="361"/>
                    <a:pt x="361" y="0"/>
                  </a:cubicBezTo>
                  <a:cubicBezTo>
                    <a:pt x="181" y="361"/>
                    <a:pt x="181" y="722"/>
                    <a:pt x="0" y="1083"/>
                  </a:cubicBezTo>
                  <a:close/>
                </a:path>
              </a:pathLst>
            </a:custGeom>
            <a:solidFill>
              <a:srgbClr val="FFFFFF"/>
            </a:solidFill>
            <a:ln w="1804" cap="flat">
              <a:noFill/>
              <a:prstDash val="solid"/>
              <a:miter/>
            </a:ln>
          </p:spPr>
          <p:txBody>
            <a:bodyPr rtlCol="0" anchor="ctr"/>
            <a:lstStyle/>
            <a:p>
              <a:endParaRPr lang="en-US"/>
            </a:p>
          </p:txBody>
        </p:sp>
        <p:sp>
          <p:nvSpPr>
            <p:cNvPr id="274" name="Freeform 994">
              <a:extLst>
                <a:ext uri="{FF2B5EF4-FFF2-40B4-BE49-F238E27FC236}">
                  <a16:creationId xmlns:a16="http://schemas.microsoft.com/office/drawing/2014/main" id="{DB61BBC7-D4DF-2F83-C37A-872B58CD846E}"/>
                </a:ext>
              </a:extLst>
            </p:cNvPr>
            <p:cNvSpPr/>
            <p:nvPr/>
          </p:nvSpPr>
          <p:spPr>
            <a:xfrm>
              <a:off x="8856885" y="2230835"/>
              <a:ext cx="360" cy="902"/>
            </a:xfrm>
            <a:custGeom>
              <a:avLst/>
              <a:gdLst>
                <a:gd name="connsiteX0" fmla="*/ 0 w 360"/>
                <a:gd name="connsiteY0" fmla="*/ 902 h 902"/>
                <a:gd name="connsiteX1" fmla="*/ 361 w 360"/>
                <a:gd name="connsiteY1" fmla="*/ 0 h 902"/>
                <a:gd name="connsiteX2" fmla="*/ 0 w 360"/>
                <a:gd name="connsiteY2" fmla="*/ 902 h 902"/>
              </a:gdLst>
              <a:ahLst/>
              <a:cxnLst>
                <a:cxn ang="0">
                  <a:pos x="connsiteX0" y="connsiteY0"/>
                </a:cxn>
                <a:cxn ang="0">
                  <a:pos x="connsiteX1" y="connsiteY1"/>
                </a:cxn>
                <a:cxn ang="0">
                  <a:pos x="connsiteX2" y="connsiteY2"/>
                </a:cxn>
              </a:cxnLst>
              <a:rect l="l" t="t" r="r" b="b"/>
              <a:pathLst>
                <a:path w="360" h="902">
                  <a:moveTo>
                    <a:pt x="0" y="902"/>
                  </a:moveTo>
                  <a:cubicBezTo>
                    <a:pt x="180" y="542"/>
                    <a:pt x="180" y="180"/>
                    <a:pt x="361" y="0"/>
                  </a:cubicBezTo>
                  <a:cubicBezTo>
                    <a:pt x="180" y="361"/>
                    <a:pt x="0" y="542"/>
                    <a:pt x="0" y="902"/>
                  </a:cubicBezTo>
                  <a:close/>
                </a:path>
              </a:pathLst>
            </a:custGeom>
            <a:solidFill>
              <a:srgbClr val="FFFFFF"/>
            </a:solidFill>
            <a:ln w="1804" cap="flat">
              <a:noFill/>
              <a:prstDash val="solid"/>
              <a:miter/>
            </a:ln>
          </p:spPr>
          <p:txBody>
            <a:bodyPr rtlCol="0" anchor="ctr"/>
            <a:lstStyle/>
            <a:p>
              <a:endParaRPr lang="en-US"/>
            </a:p>
          </p:txBody>
        </p:sp>
        <p:sp>
          <p:nvSpPr>
            <p:cNvPr id="275" name="Freeform 995">
              <a:extLst>
                <a:ext uri="{FF2B5EF4-FFF2-40B4-BE49-F238E27FC236}">
                  <a16:creationId xmlns:a16="http://schemas.microsoft.com/office/drawing/2014/main" id="{AC2A70A9-7926-38BA-7940-083DCE00576A}"/>
                </a:ext>
              </a:extLst>
            </p:cNvPr>
            <p:cNvSpPr/>
            <p:nvPr/>
          </p:nvSpPr>
          <p:spPr>
            <a:xfrm>
              <a:off x="8860675" y="2218021"/>
              <a:ext cx="180" cy="360"/>
            </a:xfrm>
            <a:custGeom>
              <a:avLst/>
              <a:gdLst>
                <a:gd name="connsiteX0" fmla="*/ 0 w 180"/>
                <a:gd name="connsiteY0" fmla="*/ 361 h 360"/>
                <a:gd name="connsiteX1" fmla="*/ 181 w 180"/>
                <a:gd name="connsiteY1" fmla="*/ 0 h 360"/>
                <a:gd name="connsiteX2" fmla="*/ 0 w 180"/>
                <a:gd name="connsiteY2" fmla="*/ 361 h 360"/>
              </a:gdLst>
              <a:ahLst/>
              <a:cxnLst>
                <a:cxn ang="0">
                  <a:pos x="connsiteX0" y="connsiteY0"/>
                </a:cxn>
                <a:cxn ang="0">
                  <a:pos x="connsiteX1" y="connsiteY1"/>
                </a:cxn>
                <a:cxn ang="0">
                  <a:pos x="connsiteX2" y="connsiteY2"/>
                </a:cxn>
              </a:cxnLst>
              <a:rect l="l" t="t" r="r" b="b"/>
              <a:pathLst>
                <a:path w="180" h="360">
                  <a:moveTo>
                    <a:pt x="0" y="361"/>
                  </a:moveTo>
                  <a:cubicBezTo>
                    <a:pt x="0" y="180"/>
                    <a:pt x="0" y="0"/>
                    <a:pt x="181" y="0"/>
                  </a:cubicBezTo>
                  <a:cubicBezTo>
                    <a:pt x="0" y="0"/>
                    <a:pt x="0" y="180"/>
                    <a:pt x="0" y="361"/>
                  </a:cubicBezTo>
                  <a:close/>
                </a:path>
              </a:pathLst>
            </a:custGeom>
            <a:solidFill>
              <a:srgbClr val="FFFFFF"/>
            </a:solidFill>
            <a:ln w="1804" cap="flat">
              <a:noFill/>
              <a:prstDash val="solid"/>
              <a:miter/>
            </a:ln>
          </p:spPr>
          <p:txBody>
            <a:bodyPr rtlCol="0" anchor="ctr"/>
            <a:lstStyle/>
            <a:p>
              <a:endParaRPr lang="en-US"/>
            </a:p>
          </p:txBody>
        </p:sp>
        <p:sp>
          <p:nvSpPr>
            <p:cNvPr id="276" name="Freeform 996">
              <a:extLst>
                <a:ext uri="{FF2B5EF4-FFF2-40B4-BE49-F238E27FC236}">
                  <a16:creationId xmlns:a16="http://schemas.microsoft.com/office/drawing/2014/main" id="{28F09495-913A-E161-0C5E-4AE461F899BB}"/>
                </a:ext>
              </a:extLst>
            </p:cNvPr>
            <p:cNvSpPr/>
            <p:nvPr/>
          </p:nvSpPr>
          <p:spPr>
            <a:xfrm>
              <a:off x="9063528" y="1873497"/>
              <a:ext cx="11189" cy="14979"/>
            </a:xfrm>
            <a:custGeom>
              <a:avLst/>
              <a:gdLst>
                <a:gd name="connsiteX0" fmla="*/ 0 w 11189"/>
                <a:gd name="connsiteY0" fmla="*/ 0 h 14979"/>
                <a:gd name="connsiteX1" fmla="*/ 11189 w 11189"/>
                <a:gd name="connsiteY1" fmla="*/ 14979 h 14979"/>
                <a:gd name="connsiteX2" fmla="*/ 0 w 11189"/>
                <a:gd name="connsiteY2" fmla="*/ 0 h 14979"/>
              </a:gdLst>
              <a:ahLst/>
              <a:cxnLst>
                <a:cxn ang="0">
                  <a:pos x="connsiteX0" y="connsiteY0"/>
                </a:cxn>
                <a:cxn ang="0">
                  <a:pos x="connsiteX1" y="connsiteY1"/>
                </a:cxn>
                <a:cxn ang="0">
                  <a:pos x="connsiteX2" y="connsiteY2"/>
                </a:cxn>
              </a:cxnLst>
              <a:rect l="l" t="t" r="r" b="b"/>
              <a:pathLst>
                <a:path w="11189" h="14979">
                  <a:moveTo>
                    <a:pt x="0" y="0"/>
                  </a:moveTo>
                  <a:cubicBezTo>
                    <a:pt x="4151" y="4692"/>
                    <a:pt x="7760" y="9746"/>
                    <a:pt x="11189" y="14979"/>
                  </a:cubicBezTo>
                  <a:cubicBezTo>
                    <a:pt x="7760" y="9565"/>
                    <a:pt x="4151" y="4692"/>
                    <a:pt x="0" y="0"/>
                  </a:cubicBezTo>
                  <a:close/>
                </a:path>
              </a:pathLst>
            </a:custGeom>
            <a:solidFill>
              <a:srgbClr val="FFFFFF"/>
            </a:solidFill>
            <a:ln w="1804" cap="flat">
              <a:noFill/>
              <a:prstDash val="solid"/>
              <a:miter/>
            </a:ln>
          </p:spPr>
          <p:txBody>
            <a:bodyPr rtlCol="0" anchor="ctr"/>
            <a:lstStyle/>
            <a:p>
              <a:endParaRPr lang="en-US"/>
            </a:p>
          </p:txBody>
        </p:sp>
        <p:sp>
          <p:nvSpPr>
            <p:cNvPr id="277" name="Freeform 997">
              <a:extLst>
                <a:ext uri="{FF2B5EF4-FFF2-40B4-BE49-F238E27FC236}">
                  <a16:creationId xmlns:a16="http://schemas.microsoft.com/office/drawing/2014/main" id="{7A729445-9662-ACF1-B9A6-EC8F359568C9}"/>
                </a:ext>
              </a:extLst>
            </p:cNvPr>
            <p:cNvSpPr/>
            <p:nvPr/>
          </p:nvSpPr>
          <p:spPr>
            <a:xfrm>
              <a:off x="8854945" y="2146293"/>
              <a:ext cx="135" cy="80"/>
            </a:xfrm>
            <a:custGeom>
              <a:avLst/>
              <a:gdLst>
                <a:gd name="connsiteX0" fmla="*/ 135 w 135"/>
                <a:gd name="connsiteY0" fmla="*/ 80 h 80"/>
                <a:gd name="connsiteX1" fmla="*/ 135 w 135"/>
                <a:gd name="connsiteY1" fmla="*/ 80 h 80"/>
                <a:gd name="connsiteX2" fmla="*/ 135 w 135"/>
                <a:gd name="connsiteY2" fmla="*/ 80 h 80"/>
              </a:gdLst>
              <a:ahLst/>
              <a:cxnLst>
                <a:cxn ang="0">
                  <a:pos x="connsiteX0" y="connsiteY0"/>
                </a:cxn>
                <a:cxn ang="0">
                  <a:pos x="connsiteX1" y="connsiteY1"/>
                </a:cxn>
                <a:cxn ang="0">
                  <a:pos x="connsiteX2" y="connsiteY2"/>
                </a:cxn>
              </a:cxnLst>
              <a:rect l="l" t="t" r="r" b="b"/>
              <a:pathLst>
                <a:path w="135" h="80">
                  <a:moveTo>
                    <a:pt x="135" y="80"/>
                  </a:moveTo>
                  <a:cubicBezTo>
                    <a:pt x="-45" y="80"/>
                    <a:pt x="-45" y="-100"/>
                    <a:pt x="135" y="80"/>
                  </a:cubicBezTo>
                  <a:cubicBezTo>
                    <a:pt x="-45" y="-100"/>
                    <a:pt x="-45" y="80"/>
                    <a:pt x="135" y="80"/>
                  </a:cubicBezTo>
                  <a:close/>
                </a:path>
              </a:pathLst>
            </a:custGeom>
            <a:solidFill>
              <a:srgbClr val="FFFFFF"/>
            </a:solidFill>
            <a:ln w="1804" cap="flat">
              <a:noFill/>
              <a:prstDash val="solid"/>
              <a:miter/>
            </a:ln>
          </p:spPr>
          <p:txBody>
            <a:bodyPr rtlCol="0" anchor="ctr"/>
            <a:lstStyle/>
            <a:p>
              <a:endParaRPr lang="en-US"/>
            </a:p>
          </p:txBody>
        </p:sp>
        <p:sp>
          <p:nvSpPr>
            <p:cNvPr id="278" name="Freeform 998">
              <a:extLst>
                <a:ext uri="{FF2B5EF4-FFF2-40B4-BE49-F238E27FC236}">
                  <a16:creationId xmlns:a16="http://schemas.microsoft.com/office/drawing/2014/main" id="{86845605-676C-3308-E86D-48E27EFD60E3}"/>
                </a:ext>
              </a:extLst>
            </p:cNvPr>
            <p:cNvSpPr/>
            <p:nvPr/>
          </p:nvSpPr>
          <p:spPr>
            <a:xfrm>
              <a:off x="9090238" y="1917713"/>
              <a:ext cx="2345" cy="5414"/>
            </a:xfrm>
            <a:custGeom>
              <a:avLst/>
              <a:gdLst>
                <a:gd name="connsiteX0" fmla="*/ 0 w 2345"/>
                <a:gd name="connsiteY0" fmla="*/ 0 h 5414"/>
                <a:gd name="connsiteX1" fmla="*/ 2346 w 2345"/>
                <a:gd name="connsiteY1" fmla="*/ 5414 h 5414"/>
                <a:gd name="connsiteX2" fmla="*/ 0 w 2345"/>
                <a:gd name="connsiteY2" fmla="*/ 0 h 5414"/>
              </a:gdLst>
              <a:ahLst/>
              <a:cxnLst>
                <a:cxn ang="0">
                  <a:pos x="connsiteX0" y="connsiteY0"/>
                </a:cxn>
                <a:cxn ang="0">
                  <a:pos x="connsiteX1" y="connsiteY1"/>
                </a:cxn>
                <a:cxn ang="0">
                  <a:pos x="connsiteX2" y="connsiteY2"/>
                </a:cxn>
              </a:cxnLst>
              <a:rect l="l" t="t" r="r" b="b"/>
              <a:pathLst>
                <a:path w="2345" h="5414">
                  <a:moveTo>
                    <a:pt x="0" y="0"/>
                  </a:moveTo>
                  <a:cubicBezTo>
                    <a:pt x="722" y="1805"/>
                    <a:pt x="1443" y="3609"/>
                    <a:pt x="2346" y="5414"/>
                  </a:cubicBezTo>
                  <a:cubicBezTo>
                    <a:pt x="1443" y="3609"/>
                    <a:pt x="722" y="1805"/>
                    <a:pt x="0" y="0"/>
                  </a:cubicBezTo>
                  <a:close/>
                </a:path>
              </a:pathLst>
            </a:custGeom>
            <a:solidFill>
              <a:srgbClr val="FFFFFF"/>
            </a:solidFill>
            <a:ln w="1804" cap="flat">
              <a:noFill/>
              <a:prstDash val="solid"/>
              <a:miter/>
            </a:ln>
          </p:spPr>
          <p:txBody>
            <a:bodyPr rtlCol="0" anchor="ctr"/>
            <a:lstStyle/>
            <a:p>
              <a:endParaRPr lang="en-US"/>
            </a:p>
          </p:txBody>
        </p:sp>
        <p:sp>
          <p:nvSpPr>
            <p:cNvPr id="279" name="Freeform 999">
              <a:extLst>
                <a:ext uri="{FF2B5EF4-FFF2-40B4-BE49-F238E27FC236}">
                  <a16:creationId xmlns:a16="http://schemas.microsoft.com/office/drawing/2014/main" id="{CCB89D1D-98BC-0E63-8235-F8D7B2EBBF93}"/>
                </a:ext>
              </a:extLst>
            </p:cNvPr>
            <p:cNvSpPr/>
            <p:nvPr/>
          </p:nvSpPr>
          <p:spPr>
            <a:xfrm>
              <a:off x="9033930" y="1849494"/>
              <a:ext cx="29597" cy="23822"/>
            </a:xfrm>
            <a:custGeom>
              <a:avLst/>
              <a:gdLst>
                <a:gd name="connsiteX0" fmla="*/ 29598 w 29597"/>
                <a:gd name="connsiteY0" fmla="*/ 23822 h 23822"/>
                <a:gd name="connsiteX1" fmla="*/ 0 w 29597"/>
                <a:gd name="connsiteY1" fmla="*/ 0 h 23822"/>
                <a:gd name="connsiteX2" fmla="*/ 29598 w 29597"/>
                <a:gd name="connsiteY2" fmla="*/ 23822 h 23822"/>
              </a:gdLst>
              <a:ahLst/>
              <a:cxnLst>
                <a:cxn ang="0">
                  <a:pos x="connsiteX0" y="connsiteY0"/>
                </a:cxn>
                <a:cxn ang="0">
                  <a:pos x="connsiteX1" y="connsiteY1"/>
                </a:cxn>
                <a:cxn ang="0">
                  <a:pos x="connsiteX2" y="connsiteY2"/>
                </a:cxn>
              </a:cxnLst>
              <a:rect l="l" t="t" r="r" b="b"/>
              <a:pathLst>
                <a:path w="29597" h="23822">
                  <a:moveTo>
                    <a:pt x="29598" y="23822"/>
                  </a:moveTo>
                  <a:cubicBezTo>
                    <a:pt x="21296" y="14438"/>
                    <a:pt x="11731" y="6317"/>
                    <a:pt x="0" y="0"/>
                  </a:cubicBezTo>
                  <a:cubicBezTo>
                    <a:pt x="11551" y="6317"/>
                    <a:pt x="21296" y="14438"/>
                    <a:pt x="29598" y="23822"/>
                  </a:cubicBezTo>
                  <a:close/>
                </a:path>
              </a:pathLst>
            </a:custGeom>
            <a:solidFill>
              <a:srgbClr val="FFFFFF"/>
            </a:solidFill>
            <a:ln w="1804" cap="flat">
              <a:noFill/>
              <a:prstDash val="solid"/>
              <a:miter/>
            </a:ln>
          </p:spPr>
          <p:txBody>
            <a:bodyPr rtlCol="0" anchor="ctr"/>
            <a:lstStyle/>
            <a:p>
              <a:endParaRPr lang="en-US"/>
            </a:p>
          </p:txBody>
        </p:sp>
        <p:sp>
          <p:nvSpPr>
            <p:cNvPr id="280" name="Freeform 1000">
              <a:extLst>
                <a:ext uri="{FF2B5EF4-FFF2-40B4-BE49-F238E27FC236}">
                  <a16:creationId xmlns:a16="http://schemas.microsoft.com/office/drawing/2014/main" id="{CFA1C057-B447-2DD1-2844-87DB94636F4C}"/>
                </a:ext>
              </a:extLst>
            </p:cNvPr>
            <p:cNvSpPr/>
            <p:nvPr/>
          </p:nvSpPr>
          <p:spPr>
            <a:xfrm>
              <a:off x="9075078" y="1888837"/>
              <a:ext cx="6316" cy="10647"/>
            </a:xfrm>
            <a:custGeom>
              <a:avLst/>
              <a:gdLst>
                <a:gd name="connsiteX0" fmla="*/ 0 w 6316"/>
                <a:gd name="connsiteY0" fmla="*/ 0 h 10647"/>
                <a:gd name="connsiteX1" fmla="*/ 6317 w 6316"/>
                <a:gd name="connsiteY1" fmla="*/ 10648 h 10647"/>
                <a:gd name="connsiteX2" fmla="*/ 0 w 6316"/>
                <a:gd name="connsiteY2" fmla="*/ 0 h 10647"/>
              </a:gdLst>
              <a:ahLst/>
              <a:cxnLst>
                <a:cxn ang="0">
                  <a:pos x="connsiteX0" y="connsiteY0"/>
                </a:cxn>
                <a:cxn ang="0">
                  <a:pos x="connsiteX1" y="connsiteY1"/>
                </a:cxn>
                <a:cxn ang="0">
                  <a:pos x="connsiteX2" y="connsiteY2"/>
                </a:cxn>
              </a:cxnLst>
              <a:rect l="l" t="t" r="r" b="b"/>
              <a:pathLst>
                <a:path w="6316" h="10647">
                  <a:moveTo>
                    <a:pt x="0" y="0"/>
                  </a:moveTo>
                  <a:cubicBezTo>
                    <a:pt x="2166" y="3429"/>
                    <a:pt x="4332" y="7039"/>
                    <a:pt x="6317" y="10648"/>
                  </a:cubicBezTo>
                  <a:cubicBezTo>
                    <a:pt x="4332" y="6858"/>
                    <a:pt x="2166" y="3429"/>
                    <a:pt x="0" y="0"/>
                  </a:cubicBezTo>
                  <a:close/>
                </a:path>
              </a:pathLst>
            </a:custGeom>
            <a:solidFill>
              <a:srgbClr val="FFFFFF"/>
            </a:solidFill>
            <a:ln w="1804" cap="flat">
              <a:noFill/>
              <a:prstDash val="solid"/>
              <a:miter/>
            </a:ln>
          </p:spPr>
          <p:txBody>
            <a:bodyPr rtlCol="0" anchor="ctr"/>
            <a:lstStyle/>
            <a:p>
              <a:endParaRPr lang="en-US"/>
            </a:p>
          </p:txBody>
        </p:sp>
        <p:sp>
          <p:nvSpPr>
            <p:cNvPr id="281" name="Freeform 1001">
              <a:extLst>
                <a:ext uri="{FF2B5EF4-FFF2-40B4-BE49-F238E27FC236}">
                  <a16:creationId xmlns:a16="http://schemas.microsoft.com/office/drawing/2014/main" id="{E62C0FE8-5DE8-B819-6B2C-DC5CD3818E3E}"/>
                </a:ext>
              </a:extLst>
            </p:cNvPr>
            <p:cNvSpPr/>
            <p:nvPr/>
          </p:nvSpPr>
          <p:spPr>
            <a:xfrm>
              <a:off x="8768766" y="1830635"/>
              <a:ext cx="296448" cy="322089"/>
            </a:xfrm>
            <a:custGeom>
              <a:avLst/>
              <a:gdLst>
                <a:gd name="connsiteX0" fmla="*/ 170415 w 296448"/>
                <a:gd name="connsiteY0" fmla="*/ 319889 h 322089"/>
                <a:gd name="connsiteX1" fmla="*/ 251268 w 296448"/>
                <a:gd name="connsiteY1" fmla="*/ 270800 h 322089"/>
                <a:gd name="connsiteX2" fmla="*/ 273105 w 296448"/>
                <a:gd name="connsiteY2" fmla="*/ 32575 h 322089"/>
                <a:gd name="connsiteX3" fmla="*/ 265345 w 296448"/>
                <a:gd name="connsiteY3" fmla="*/ 18859 h 322089"/>
                <a:gd name="connsiteX4" fmla="*/ 243688 w 296448"/>
                <a:gd name="connsiteY4" fmla="*/ 10196 h 322089"/>
                <a:gd name="connsiteX5" fmla="*/ 57800 w 296448"/>
                <a:gd name="connsiteY5" fmla="*/ 27702 h 322089"/>
                <a:gd name="connsiteX6" fmla="*/ 11598 w 296448"/>
                <a:gd name="connsiteY6" fmla="*/ 78957 h 322089"/>
                <a:gd name="connsiteX7" fmla="*/ 26578 w 296448"/>
                <a:gd name="connsiteY7" fmla="*/ 215214 h 322089"/>
                <a:gd name="connsiteX8" fmla="*/ 75125 w 296448"/>
                <a:gd name="connsiteY8" fmla="*/ 294262 h 322089"/>
                <a:gd name="connsiteX9" fmla="*/ 83968 w 296448"/>
                <a:gd name="connsiteY9" fmla="*/ 309963 h 322089"/>
                <a:gd name="connsiteX10" fmla="*/ 83968 w 296448"/>
                <a:gd name="connsiteY10" fmla="*/ 309963 h 322089"/>
                <a:gd name="connsiteX11" fmla="*/ 170415 w 296448"/>
                <a:gd name="connsiteY11" fmla="*/ 319889 h 3220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96448" h="322089">
                  <a:moveTo>
                    <a:pt x="170415" y="319889"/>
                  </a:moveTo>
                  <a:cubicBezTo>
                    <a:pt x="201818" y="314655"/>
                    <a:pt x="231415" y="295345"/>
                    <a:pt x="251268" y="270800"/>
                  </a:cubicBezTo>
                  <a:cubicBezTo>
                    <a:pt x="304327" y="204928"/>
                    <a:pt x="309380" y="107472"/>
                    <a:pt x="273105" y="32575"/>
                  </a:cubicBezTo>
                  <a:cubicBezTo>
                    <a:pt x="270759" y="27702"/>
                    <a:pt x="268232" y="23190"/>
                    <a:pt x="265345" y="18859"/>
                  </a:cubicBezTo>
                  <a:cubicBezTo>
                    <a:pt x="258667" y="15250"/>
                    <a:pt x="251628" y="12362"/>
                    <a:pt x="243688" y="10196"/>
                  </a:cubicBezTo>
                  <a:cubicBezTo>
                    <a:pt x="179620" y="-7851"/>
                    <a:pt x="117175" y="-1895"/>
                    <a:pt x="57800" y="27702"/>
                  </a:cubicBezTo>
                  <a:cubicBezTo>
                    <a:pt x="36504" y="38350"/>
                    <a:pt x="20442" y="56037"/>
                    <a:pt x="11598" y="78957"/>
                  </a:cubicBezTo>
                  <a:cubicBezTo>
                    <a:pt x="-6990" y="126963"/>
                    <a:pt x="-4103" y="172442"/>
                    <a:pt x="26578" y="215214"/>
                  </a:cubicBezTo>
                  <a:cubicBezTo>
                    <a:pt x="44625" y="240300"/>
                    <a:pt x="58522" y="268274"/>
                    <a:pt x="75125" y="294262"/>
                  </a:cubicBezTo>
                  <a:cubicBezTo>
                    <a:pt x="78554" y="299496"/>
                    <a:pt x="81442" y="304729"/>
                    <a:pt x="83968" y="309963"/>
                  </a:cubicBezTo>
                  <a:lnTo>
                    <a:pt x="83968" y="309963"/>
                  </a:lnTo>
                  <a:cubicBezTo>
                    <a:pt x="111400" y="321153"/>
                    <a:pt x="140096" y="324943"/>
                    <a:pt x="170415" y="319889"/>
                  </a:cubicBezTo>
                  <a:close/>
                </a:path>
              </a:pathLst>
            </a:custGeom>
            <a:solidFill>
              <a:srgbClr val="702E8B"/>
            </a:solidFill>
            <a:ln w="1804" cap="flat">
              <a:noFill/>
              <a:prstDash val="solid"/>
              <a:miter/>
            </a:ln>
          </p:spPr>
          <p:txBody>
            <a:bodyPr rtlCol="0" anchor="ctr"/>
            <a:lstStyle/>
            <a:p>
              <a:endParaRPr lang="en-US"/>
            </a:p>
          </p:txBody>
        </p:sp>
        <p:sp>
          <p:nvSpPr>
            <p:cNvPr id="282" name="Freeform 1002">
              <a:extLst>
                <a:ext uri="{FF2B5EF4-FFF2-40B4-BE49-F238E27FC236}">
                  <a16:creationId xmlns:a16="http://schemas.microsoft.com/office/drawing/2014/main" id="{5EA9F9FA-AFB5-C509-D095-C2FD9FE9F896}"/>
                </a:ext>
              </a:extLst>
            </p:cNvPr>
            <p:cNvSpPr/>
            <p:nvPr/>
          </p:nvSpPr>
          <p:spPr>
            <a:xfrm>
              <a:off x="9092945" y="1924210"/>
              <a:ext cx="2165" cy="5594"/>
            </a:xfrm>
            <a:custGeom>
              <a:avLst/>
              <a:gdLst>
                <a:gd name="connsiteX0" fmla="*/ 0 w 2165"/>
                <a:gd name="connsiteY0" fmla="*/ 0 h 5594"/>
                <a:gd name="connsiteX1" fmla="*/ 2166 w 2165"/>
                <a:gd name="connsiteY1" fmla="*/ 5595 h 5594"/>
                <a:gd name="connsiteX2" fmla="*/ 0 w 2165"/>
                <a:gd name="connsiteY2" fmla="*/ 0 h 5594"/>
              </a:gdLst>
              <a:ahLst/>
              <a:cxnLst>
                <a:cxn ang="0">
                  <a:pos x="connsiteX0" y="connsiteY0"/>
                </a:cxn>
                <a:cxn ang="0">
                  <a:pos x="connsiteX1" y="connsiteY1"/>
                </a:cxn>
                <a:cxn ang="0">
                  <a:pos x="connsiteX2" y="connsiteY2"/>
                </a:cxn>
              </a:cxnLst>
              <a:rect l="l" t="t" r="r" b="b"/>
              <a:pathLst>
                <a:path w="2165" h="5594">
                  <a:moveTo>
                    <a:pt x="0" y="0"/>
                  </a:moveTo>
                  <a:cubicBezTo>
                    <a:pt x="722" y="1805"/>
                    <a:pt x="1443" y="3790"/>
                    <a:pt x="2166" y="5595"/>
                  </a:cubicBezTo>
                  <a:cubicBezTo>
                    <a:pt x="1443" y="3790"/>
                    <a:pt x="722" y="1805"/>
                    <a:pt x="0" y="0"/>
                  </a:cubicBezTo>
                  <a:close/>
                </a:path>
              </a:pathLst>
            </a:custGeom>
            <a:solidFill>
              <a:srgbClr val="FFFFFF"/>
            </a:solidFill>
            <a:ln w="1804" cap="flat">
              <a:noFill/>
              <a:prstDash val="solid"/>
              <a:miter/>
            </a:ln>
          </p:spPr>
          <p:txBody>
            <a:bodyPr rtlCol="0" anchor="ctr"/>
            <a:lstStyle/>
            <a:p>
              <a:endParaRPr lang="en-US"/>
            </a:p>
          </p:txBody>
        </p:sp>
        <p:sp>
          <p:nvSpPr>
            <p:cNvPr id="283" name="Freeform 1003">
              <a:extLst>
                <a:ext uri="{FF2B5EF4-FFF2-40B4-BE49-F238E27FC236}">
                  <a16:creationId xmlns:a16="http://schemas.microsoft.com/office/drawing/2014/main" id="{815D66BC-7E8E-B9EB-3DD1-BB48E355DD37}"/>
                </a:ext>
              </a:extLst>
            </p:cNvPr>
            <p:cNvSpPr/>
            <p:nvPr/>
          </p:nvSpPr>
          <p:spPr>
            <a:xfrm>
              <a:off x="9081575" y="1899846"/>
              <a:ext cx="2707" cy="5414"/>
            </a:xfrm>
            <a:custGeom>
              <a:avLst/>
              <a:gdLst>
                <a:gd name="connsiteX0" fmla="*/ 0 w 2707"/>
                <a:gd name="connsiteY0" fmla="*/ 0 h 5414"/>
                <a:gd name="connsiteX1" fmla="*/ 2707 w 2707"/>
                <a:gd name="connsiteY1" fmla="*/ 5414 h 5414"/>
                <a:gd name="connsiteX2" fmla="*/ 0 w 2707"/>
                <a:gd name="connsiteY2" fmla="*/ 0 h 5414"/>
              </a:gdLst>
              <a:ahLst/>
              <a:cxnLst>
                <a:cxn ang="0">
                  <a:pos x="connsiteX0" y="connsiteY0"/>
                </a:cxn>
                <a:cxn ang="0">
                  <a:pos x="connsiteX1" y="connsiteY1"/>
                </a:cxn>
                <a:cxn ang="0">
                  <a:pos x="connsiteX2" y="connsiteY2"/>
                </a:cxn>
              </a:cxnLst>
              <a:rect l="l" t="t" r="r" b="b"/>
              <a:pathLst>
                <a:path w="2707" h="5414">
                  <a:moveTo>
                    <a:pt x="0" y="0"/>
                  </a:moveTo>
                  <a:cubicBezTo>
                    <a:pt x="902" y="1805"/>
                    <a:pt x="1805" y="3609"/>
                    <a:pt x="2707" y="5414"/>
                  </a:cubicBezTo>
                  <a:cubicBezTo>
                    <a:pt x="1805" y="3429"/>
                    <a:pt x="902" y="1624"/>
                    <a:pt x="0" y="0"/>
                  </a:cubicBezTo>
                  <a:close/>
                </a:path>
              </a:pathLst>
            </a:custGeom>
            <a:solidFill>
              <a:srgbClr val="FFFFFF"/>
            </a:solidFill>
            <a:ln w="1804" cap="flat">
              <a:noFill/>
              <a:prstDash val="solid"/>
              <a:miter/>
            </a:ln>
          </p:spPr>
          <p:txBody>
            <a:bodyPr rtlCol="0" anchor="ctr"/>
            <a:lstStyle/>
            <a:p>
              <a:endParaRPr lang="en-US"/>
            </a:p>
          </p:txBody>
        </p:sp>
        <p:sp>
          <p:nvSpPr>
            <p:cNvPr id="284" name="Freeform 1004">
              <a:extLst>
                <a:ext uri="{FF2B5EF4-FFF2-40B4-BE49-F238E27FC236}">
                  <a16:creationId xmlns:a16="http://schemas.microsoft.com/office/drawing/2014/main" id="{C9D0BFFE-4C24-438E-EF17-4E163EBA89C2}"/>
                </a:ext>
              </a:extLst>
            </p:cNvPr>
            <p:cNvSpPr/>
            <p:nvPr/>
          </p:nvSpPr>
          <p:spPr>
            <a:xfrm>
              <a:off x="9084643" y="1905802"/>
              <a:ext cx="2707" cy="5414"/>
            </a:xfrm>
            <a:custGeom>
              <a:avLst/>
              <a:gdLst>
                <a:gd name="connsiteX0" fmla="*/ 0 w 2707"/>
                <a:gd name="connsiteY0" fmla="*/ 0 h 5414"/>
                <a:gd name="connsiteX1" fmla="*/ 2707 w 2707"/>
                <a:gd name="connsiteY1" fmla="*/ 5414 h 5414"/>
                <a:gd name="connsiteX2" fmla="*/ 0 w 2707"/>
                <a:gd name="connsiteY2" fmla="*/ 0 h 5414"/>
              </a:gdLst>
              <a:ahLst/>
              <a:cxnLst>
                <a:cxn ang="0">
                  <a:pos x="connsiteX0" y="connsiteY0"/>
                </a:cxn>
                <a:cxn ang="0">
                  <a:pos x="connsiteX1" y="connsiteY1"/>
                </a:cxn>
                <a:cxn ang="0">
                  <a:pos x="connsiteX2" y="connsiteY2"/>
                </a:cxn>
              </a:cxnLst>
              <a:rect l="l" t="t" r="r" b="b"/>
              <a:pathLst>
                <a:path w="2707" h="5414">
                  <a:moveTo>
                    <a:pt x="0" y="0"/>
                  </a:moveTo>
                  <a:cubicBezTo>
                    <a:pt x="902" y="1805"/>
                    <a:pt x="1805" y="3609"/>
                    <a:pt x="2707" y="5414"/>
                  </a:cubicBezTo>
                  <a:cubicBezTo>
                    <a:pt x="1805" y="3609"/>
                    <a:pt x="902" y="1805"/>
                    <a:pt x="0" y="0"/>
                  </a:cubicBezTo>
                  <a:close/>
                </a:path>
              </a:pathLst>
            </a:custGeom>
            <a:solidFill>
              <a:srgbClr val="FFFFFF"/>
            </a:solidFill>
            <a:ln w="1804" cap="flat">
              <a:noFill/>
              <a:prstDash val="solid"/>
              <a:miter/>
            </a:ln>
          </p:spPr>
          <p:txBody>
            <a:bodyPr rtlCol="0" anchor="ctr"/>
            <a:lstStyle/>
            <a:p>
              <a:endParaRPr lang="en-US"/>
            </a:p>
          </p:txBody>
        </p:sp>
        <p:sp>
          <p:nvSpPr>
            <p:cNvPr id="285" name="Freeform 1005">
              <a:extLst>
                <a:ext uri="{FF2B5EF4-FFF2-40B4-BE49-F238E27FC236}">
                  <a16:creationId xmlns:a16="http://schemas.microsoft.com/office/drawing/2014/main" id="{02B15678-01C6-1216-353C-9C04E04497DA}"/>
                </a:ext>
              </a:extLst>
            </p:cNvPr>
            <p:cNvSpPr/>
            <p:nvPr/>
          </p:nvSpPr>
          <p:spPr>
            <a:xfrm>
              <a:off x="9087350" y="1911396"/>
              <a:ext cx="2526" cy="5594"/>
            </a:xfrm>
            <a:custGeom>
              <a:avLst/>
              <a:gdLst>
                <a:gd name="connsiteX0" fmla="*/ 0 w 2526"/>
                <a:gd name="connsiteY0" fmla="*/ 0 h 5594"/>
                <a:gd name="connsiteX1" fmla="*/ 2526 w 2526"/>
                <a:gd name="connsiteY1" fmla="*/ 5595 h 5594"/>
                <a:gd name="connsiteX2" fmla="*/ 0 w 2526"/>
                <a:gd name="connsiteY2" fmla="*/ 0 h 5594"/>
              </a:gdLst>
              <a:ahLst/>
              <a:cxnLst>
                <a:cxn ang="0">
                  <a:pos x="connsiteX0" y="connsiteY0"/>
                </a:cxn>
                <a:cxn ang="0">
                  <a:pos x="connsiteX1" y="connsiteY1"/>
                </a:cxn>
                <a:cxn ang="0">
                  <a:pos x="connsiteX2" y="connsiteY2"/>
                </a:cxn>
              </a:cxnLst>
              <a:rect l="l" t="t" r="r" b="b"/>
              <a:pathLst>
                <a:path w="2526" h="5594">
                  <a:moveTo>
                    <a:pt x="0" y="0"/>
                  </a:moveTo>
                  <a:cubicBezTo>
                    <a:pt x="902" y="1805"/>
                    <a:pt x="1624" y="3609"/>
                    <a:pt x="2526" y="5595"/>
                  </a:cubicBezTo>
                  <a:cubicBezTo>
                    <a:pt x="1624" y="3609"/>
                    <a:pt x="902" y="1805"/>
                    <a:pt x="0" y="0"/>
                  </a:cubicBezTo>
                  <a:close/>
                </a:path>
              </a:pathLst>
            </a:custGeom>
            <a:solidFill>
              <a:srgbClr val="FFFFFF"/>
            </a:solidFill>
            <a:ln w="1804" cap="flat">
              <a:noFill/>
              <a:prstDash val="solid"/>
              <a:miter/>
            </a:ln>
          </p:spPr>
          <p:txBody>
            <a:bodyPr rtlCol="0" anchor="ctr"/>
            <a:lstStyle/>
            <a:p>
              <a:endParaRPr lang="en-US"/>
            </a:p>
          </p:txBody>
        </p:sp>
        <p:sp>
          <p:nvSpPr>
            <p:cNvPr id="286" name="Freeform 1006">
              <a:extLst>
                <a:ext uri="{FF2B5EF4-FFF2-40B4-BE49-F238E27FC236}">
                  <a16:creationId xmlns:a16="http://schemas.microsoft.com/office/drawing/2014/main" id="{0A47588A-CA75-314A-25C2-1CE7BE06EB29}"/>
                </a:ext>
              </a:extLst>
            </p:cNvPr>
            <p:cNvSpPr/>
            <p:nvPr/>
          </p:nvSpPr>
          <p:spPr>
            <a:xfrm>
              <a:off x="8575207" y="2142870"/>
              <a:ext cx="186446" cy="185240"/>
            </a:xfrm>
            <a:custGeom>
              <a:avLst/>
              <a:gdLst>
                <a:gd name="connsiteX0" fmla="*/ 184944 w 186446"/>
                <a:gd name="connsiteY0" fmla="*/ 109261 h 185240"/>
                <a:gd name="connsiteX1" fmla="*/ 98317 w 186446"/>
                <a:gd name="connsiteY1" fmla="*/ 74 h 185240"/>
                <a:gd name="connsiteX2" fmla="*/ 4290 w 186446"/>
                <a:gd name="connsiteY2" fmla="*/ 116841 h 185240"/>
                <a:gd name="connsiteX3" fmla="*/ 97775 w 186446"/>
                <a:gd name="connsiteY3" fmla="*/ 185240 h 185240"/>
                <a:gd name="connsiteX4" fmla="*/ 184944 w 186446"/>
                <a:gd name="connsiteY4" fmla="*/ 109261 h 1852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446" h="185240">
                  <a:moveTo>
                    <a:pt x="184944" y="109261"/>
                  </a:moveTo>
                  <a:cubicBezTo>
                    <a:pt x="191983" y="79122"/>
                    <a:pt x="176101" y="-2813"/>
                    <a:pt x="98317" y="74"/>
                  </a:cubicBezTo>
                  <a:cubicBezTo>
                    <a:pt x="7358" y="-1008"/>
                    <a:pt x="-9607" y="76776"/>
                    <a:pt x="4290" y="116841"/>
                  </a:cubicBezTo>
                  <a:cubicBezTo>
                    <a:pt x="19089" y="159974"/>
                    <a:pt x="41828" y="182172"/>
                    <a:pt x="97775" y="185240"/>
                  </a:cubicBezTo>
                  <a:cubicBezTo>
                    <a:pt x="161843" y="181089"/>
                    <a:pt x="177725" y="139942"/>
                    <a:pt x="184944" y="109261"/>
                  </a:cubicBezTo>
                  <a:close/>
                </a:path>
              </a:pathLst>
            </a:custGeom>
            <a:solidFill>
              <a:srgbClr val="FFFFFF"/>
            </a:solidFill>
            <a:ln w="1804" cap="flat">
              <a:noFill/>
              <a:prstDash val="solid"/>
              <a:miter/>
            </a:ln>
          </p:spPr>
          <p:txBody>
            <a:bodyPr rtlCol="0" anchor="ctr"/>
            <a:lstStyle/>
            <a:p>
              <a:endParaRPr lang="en-US"/>
            </a:p>
          </p:txBody>
        </p:sp>
        <p:sp>
          <p:nvSpPr>
            <p:cNvPr id="287" name="Freeform 1007">
              <a:extLst>
                <a:ext uri="{FF2B5EF4-FFF2-40B4-BE49-F238E27FC236}">
                  <a16:creationId xmlns:a16="http://schemas.microsoft.com/office/drawing/2014/main" id="{7FAF301B-7795-0E09-4A04-2B97C8A52326}"/>
                </a:ext>
              </a:extLst>
            </p:cNvPr>
            <p:cNvSpPr/>
            <p:nvPr/>
          </p:nvSpPr>
          <p:spPr>
            <a:xfrm>
              <a:off x="8510151" y="2335438"/>
              <a:ext cx="422892" cy="556940"/>
            </a:xfrm>
            <a:custGeom>
              <a:avLst/>
              <a:gdLst>
                <a:gd name="connsiteX0" fmla="*/ 212101 w 422892"/>
                <a:gd name="connsiteY0" fmla="*/ 114311 h 556940"/>
                <a:gd name="connsiteX1" fmla="*/ 263356 w 422892"/>
                <a:gd name="connsiteY1" fmla="*/ 181447 h 556940"/>
                <a:gd name="connsiteX2" fmla="*/ 279960 w 422892"/>
                <a:gd name="connsiteY2" fmla="*/ 184154 h 556940"/>
                <a:gd name="connsiteX3" fmla="*/ 398350 w 422892"/>
                <a:gd name="connsiteY3" fmla="*/ 167551 h 556940"/>
                <a:gd name="connsiteX4" fmla="*/ 421992 w 422892"/>
                <a:gd name="connsiteY4" fmla="*/ 144269 h 556940"/>
                <a:gd name="connsiteX5" fmla="*/ 398531 w 422892"/>
                <a:gd name="connsiteY5" fmla="*/ 119003 h 556940"/>
                <a:gd name="connsiteX6" fmla="*/ 354134 w 422892"/>
                <a:gd name="connsiteY6" fmla="*/ 129290 h 556940"/>
                <a:gd name="connsiteX7" fmla="*/ 251625 w 422892"/>
                <a:gd name="connsiteY7" fmla="*/ 83089 h 556940"/>
                <a:gd name="connsiteX8" fmla="*/ 247655 w 422892"/>
                <a:gd name="connsiteY8" fmla="*/ 75689 h 556940"/>
                <a:gd name="connsiteX9" fmla="*/ 136122 w 422892"/>
                <a:gd name="connsiteY9" fmla="*/ 432 h 556940"/>
                <a:gd name="connsiteX10" fmla="*/ 83965 w 422892"/>
                <a:gd name="connsiteY10" fmla="*/ 12163 h 556940"/>
                <a:gd name="connsiteX11" fmla="*/ 23687 w 422892"/>
                <a:gd name="connsiteY11" fmla="*/ 96083 h 556940"/>
                <a:gd name="connsiteX12" fmla="*/ 225 w 422892"/>
                <a:gd name="connsiteY12" fmla="*/ 285039 h 556940"/>
                <a:gd name="connsiteX13" fmla="*/ 9068 w 422892"/>
                <a:gd name="connsiteY13" fmla="*/ 311027 h 556940"/>
                <a:gd name="connsiteX14" fmla="*/ 50036 w 422892"/>
                <a:gd name="connsiteY14" fmla="*/ 298214 h 556940"/>
                <a:gd name="connsiteX15" fmla="*/ 77288 w 422892"/>
                <a:gd name="connsiteY15" fmla="*/ 115033 h 556940"/>
                <a:gd name="connsiteX16" fmla="*/ 96959 w 422892"/>
                <a:gd name="connsiteY16" fmla="*/ 95181 h 556940"/>
                <a:gd name="connsiteX17" fmla="*/ 83063 w 422892"/>
                <a:gd name="connsiteY17" fmla="*/ 149684 h 556940"/>
                <a:gd name="connsiteX18" fmla="*/ 72234 w 422892"/>
                <a:gd name="connsiteY18" fmla="*/ 264465 h 556940"/>
                <a:gd name="connsiteX19" fmla="*/ 44261 w 422892"/>
                <a:gd name="connsiteY19" fmla="*/ 324202 h 556940"/>
                <a:gd name="connsiteX20" fmla="*/ 23687 w 422892"/>
                <a:gd name="connsiteY20" fmla="*/ 363184 h 556940"/>
                <a:gd name="connsiteX21" fmla="*/ 406 w 422892"/>
                <a:gd name="connsiteY21" fmla="*/ 530483 h 556940"/>
                <a:gd name="connsiteX22" fmla="*/ 10693 w 422892"/>
                <a:gd name="connsiteY22" fmla="*/ 550516 h 556940"/>
                <a:gd name="connsiteX23" fmla="*/ 59421 w 422892"/>
                <a:gd name="connsiteY23" fmla="*/ 532107 h 556940"/>
                <a:gd name="connsiteX24" fmla="*/ 60864 w 422892"/>
                <a:gd name="connsiteY24" fmla="*/ 523806 h 556940"/>
                <a:gd name="connsiteX25" fmla="*/ 83423 w 422892"/>
                <a:gd name="connsiteY25" fmla="*/ 390796 h 556940"/>
                <a:gd name="connsiteX26" fmla="*/ 107607 w 422892"/>
                <a:gd name="connsiteY26" fmla="*/ 316080 h 556940"/>
                <a:gd name="connsiteX27" fmla="*/ 133415 w 422892"/>
                <a:gd name="connsiteY27" fmla="*/ 296770 h 556940"/>
                <a:gd name="connsiteX28" fmla="*/ 158320 w 422892"/>
                <a:gd name="connsiteY28" fmla="*/ 316441 h 556940"/>
                <a:gd name="connsiteX29" fmla="*/ 166803 w 422892"/>
                <a:gd name="connsiteY29" fmla="*/ 346039 h 556940"/>
                <a:gd name="connsiteX30" fmla="*/ 196581 w 422892"/>
                <a:gd name="connsiteY30" fmla="*/ 540409 h 556940"/>
                <a:gd name="connsiteX31" fmla="*/ 233217 w 422892"/>
                <a:gd name="connsiteY31" fmla="*/ 556291 h 556940"/>
                <a:gd name="connsiteX32" fmla="*/ 254332 w 422892"/>
                <a:gd name="connsiteY32" fmla="*/ 526513 h 556940"/>
                <a:gd name="connsiteX33" fmla="*/ 248196 w 422892"/>
                <a:gd name="connsiteY33" fmla="*/ 420033 h 556940"/>
                <a:gd name="connsiteX34" fmla="*/ 213726 w 422892"/>
                <a:gd name="connsiteY34" fmla="*/ 144089 h 556940"/>
                <a:gd name="connsiteX35" fmla="*/ 212101 w 422892"/>
                <a:gd name="connsiteY35" fmla="*/ 114311 h 5569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422892" h="556940">
                  <a:moveTo>
                    <a:pt x="212101" y="114311"/>
                  </a:moveTo>
                  <a:cubicBezTo>
                    <a:pt x="231051" y="168092"/>
                    <a:pt x="244587" y="175852"/>
                    <a:pt x="263356" y="181447"/>
                  </a:cubicBezTo>
                  <a:cubicBezTo>
                    <a:pt x="268770" y="183071"/>
                    <a:pt x="274365" y="183974"/>
                    <a:pt x="279960" y="184154"/>
                  </a:cubicBezTo>
                  <a:cubicBezTo>
                    <a:pt x="321108" y="186500"/>
                    <a:pt x="358646" y="173867"/>
                    <a:pt x="398350" y="167551"/>
                  </a:cubicBezTo>
                  <a:cubicBezTo>
                    <a:pt x="407194" y="166107"/>
                    <a:pt x="418022" y="162136"/>
                    <a:pt x="421992" y="144269"/>
                  </a:cubicBezTo>
                  <a:cubicBezTo>
                    <a:pt x="426504" y="130734"/>
                    <a:pt x="413329" y="119184"/>
                    <a:pt x="398531" y="119003"/>
                  </a:cubicBezTo>
                  <a:cubicBezTo>
                    <a:pt x="383371" y="118823"/>
                    <a:pt x="368753" y="125681"/>
                    <a:pt x="354134" y="129290"/>
                  </a:cubicBezTo>
                  <a:cubicBezTo>
                    <a:pt x="298729" y="143187"/>
                    <a:pt x="278877" y="134163"/>
                    <a:pt x="251625" y="83089"/>
                  </a:cubicBezTo>
                  <a:cubicBezTo>
                    <a:pt x="250362" y="80562"/>
                    <a:pt x="248738" y="78216"/>
                    <a:pt x="247655" y="75689"/>
                  </a:cubicBezTo>
                  <a:cubicBezTo>
                    <a:pt x="226359" y="27142"/>
                    <a:pt x="192249" y="-4080"/>
                    <a:pt x="136122" y="432"/>
                  </a:cubicBezTo>
                  <a:cubicBezTo>
                    <a:pt x="122767" y="1515"/>
                    <a:pt x="95516" y="5124"/>
                    <a:pt x="83965" y="12163"/>
                  </a:cubicBezTo>
                  <a:cubicBezTo>
                    <a:pt x="50758" y="32737"/>
                    <a:pt x="35779" y="56379"/>
                    <a:pt x="23687" y="96083"/>
                  </a:cubicBezTo>
                  <a:cubicBezTo>
                    <a:pt x="4917" y="157805"/>
                    <a:pt x="4015" y="221512"/>
                    <a:pt x="225" y="285039"/>
                  </a:cubicBezTo>
                  <a:cubicBezTo>
                    <a:pt x="-497" y="296228"/>
                    <a:pt x="45" y="304891"/>
                    <a:pt x="9068" y="311027"/>
                  </a:cubicBezTo>
                  <a:cubicBezTo>
                    <a:pt x="24589" y="321675"/>
                    <a:pt x="44261" y="316622"/>
                    <a:pt x="50036" y="298214"/>
                  </a:cubicBezTo>
                  <a:cubicBezTo>
                    <a:pt x="62308" y="258509"/>
                    <a:pt x="73497" y="135246"/>
                    <a:pt x="77288" y="115033"/>
                  </a:cubicBezTo>
                  <a:cubicBezTo>
                    <a:pt x="79273" y="104204"/>
                    <a:pt x="79814" y="95722"/>
                    <a:pt x="96959" y="95181"/>
                  </a:cubicBezTo>
                  <a:cubicBezTo>
                    <a:pt x="90823" y="115394"/>
                    <a:pt x="84506" y="131817"/>
                    <a:pt x="83063" y="149684"/>
                  </a:cubicBezTo>
                  <a:cubicBezTo>
                    <a:pt x="79995" y="187944"/>
                    <a:pt x="76024" y="226205"/>
                    <a:pt x="72234" y="264465"/>
                  </a:cubicBezTo>
                  <a:cubicBezTo>
                    <a:pt x="70249" y="284137"/>
                    <a:pt x="60503" y="326728"/>
                    <a:pt x="44261" y="324202"/>
                  </a:cubicBezTo>
                  <a:cubicBezTo>
                    <a:pt x="22062" y="322216"/>
                    <a:pt x="25131" y="350551"/>
                    <a:pt x="23687" y="363184"/>
                  </a:cubicBezTo>
                  <a:cubicBezTo>
                    <a:pt x="21341" y="384660"/>
                    <a:pt x="2932" y="496013"/>
                    <a:pt x="406" y="530483"/>
                  </a:cubicBezTo>
                  <a:cubicBezTo>
                    <a:pt x="-135" y="537883"/>
                    <a:pt x="2932" y="545643"/>
                    <a:pt x="10693" y="550516"/>
                  </a:cubicBezTo>
                  <a:cubicBezTo>
                    <a:pt x="31267" y="563690"/>
                    <a:pt x="54007" y="555028"/>
                    <a:pt x="59421" y="532107"/>
                  </a:cubicBezTo>
                  <a:cubicBezTo>
                    <a:pt x="60143" y="529400"/>
                    <a:pt x="60684" y="526513"/>
                    <a:pt x="60864" y="523806"/>
                  </a:cubicBezTo>
                  <a:cubicBezTo>
                    <a:pt x="64113" y="478687"/>
                    <a:pt x="75663" y="435193"/>
                    <a:pt x="83423" y="390796"/>
                  </a:cubicBezTo>
                  <a:cubicBezTo>
                    <a:pt x="87935" y="364808"/>
                    <a:pt x="96959" y="340083"/>
                    <a:pt x="107607" y="316080"/>
                  </a:cubicBezTo>
                  <a:cubicBezTo>
                    <a:pt x="112480" y="305071"/>
                    <a:pt x="121323" y="297492"/>
                    <a:pt x="133415" y="296770"/>
                  </a:cubicBezTo>
                  <a:cubicBezTo>
                    <a:pt x="146589" y="295867"/>
                    <a:pt x="153628" y="306154"/>
                    <a:pt x="158320" y="316441"/>
                  </a:cubicBezTo>
                  <a:cubicBezTo>
                    <a:pt x="162471" y="325826"/>
                    <a:pt x="165720" y="335932"/>
                    <a:pt x="166803" y="346039"/>
                  </a:cubicBezTo>
                  <a:cubicBezTo>
                    <a:pt x="172397" y="396391"/>
                    <a:pt x="193512" y="525610"/>
                    <a:pt x="196581" y="540409"/>
                  </a:cubicBezTo>
                  <a:cubicBezTo>
                    <a:pt x="197483" y="544921"/>
                    <a:pt x="205063" y="560261"/>
                    <a:pt x="233217" y="556291"/>
                  </a:cubicBezTo>
                  <a:cubicBezTo>
                    <a:pt x="254513" y="555569"/>
                    <a:pt x="254152" y="536258"/>
                    <a:pt x="254332" y="526513"/>
                  </a:cubicBezTo>
                  <a:cubicBezTo>
                    <a:pt x="255596" y="490779"/>
                    <a:pt x="251084" y="455406"/>
                    <a:pt x="248196" y="420033"/>
                  </a:cubicBezTo>
                  <a:cubicBezTo>
                    <a:pt x="240977" y="327450"/>
                    <a:pt x="232495" y="235228"/>
                    <a:pt x="213726" y="144089"/>
                  </a:cubicBezTo>
                  <a:cubicBezTo>
                    <a:pt x="211560" y="134524"/>
                    <a:pt x="202356" y="115574"/>
                    <a:pt x="212101" y="114311"/>
                  </a:cubicBezTo>
                  <a:close/>
                </a:path>
              </a:pathLst>
            </a:custGeom>
            <a:solidFill>
              <a:srgbClr val="FFFFFF"/>
            </a:solidFill>
            <a:ln w="1804" cap="flat">
              <a:noFill/>
              <a:prstDash val="solid"/>
              <a:miter/>
            </a:ln>
          </p:spPr>
          <p:txBody>
            <a:bodyPr rtlCol="0" anchor="ctr"/>
            <a:lstStyle/>
            <a:p>
              <a:endParaRPr lang="en-US"/>
            </a:p>
          </p:txBody>
        </p:sp>
        <p:sp>
          <p:nvSpPr>
            <p:cNvPr id="288" name="Freeform 1008">
              <a:extLst>
                <a:ext uri="{FF2B5EF4-FFF2-40B4-BE49-F238E27FC236}">
                  <a16:creationId xmlns:a16="http://schemas.microsoft.com/office/drawing/2014/main" id="{B87A07B1-C1D8-F8C7-6486-9B37833ECBC6}"/>
                </a:ext>
              </a:extLst>
            </p:cNvPr>
            <p:cNvSpPr/>
            <p:nvPr/>
          </p:nvSpPr>
          <p:spPr>
            <a:xfrm>
              <a:off x="9220529" y="2333361"/>
              <a:ext cx="380885" cy="572234"/>
            </a:xfrm>
            <a:custGeom>
              <a:avLst/>
              <a:gdLst>
                <a:gd name="connsiteX0" fmla="*/ 380088 w 380885"/>
                <a:gd name="connsiteY0" fmla="*/ 242900 h 572234"/>
                <a:gd name="connsiteX1" fmla="*/ 355003 w 380885"/>
                <a:gd name="connsiteY1" fmla="*/ 85347 h 572234"/>
                <a:gd name="connsiteX2" fmla="*/ 319089 w 380885"/>
                <a:gd name="connsiteY2" fmla="*/ 25429 h 572234"/>
                <a:gd name="connsiteX3" fmla="*/ 199976 w 380885"/>
                <a:gd name="connsiteY3" fmla="*/ 9006 h 572234"/>
                <a:gd name="connsiteX4" fmla="*/ 161715 w 380885"/>
                <a:gd name="connsiteY4" fmla="*/ 40228 h 572234"/>
                <a:gd name="connsiteX5" fmla="*/ 119484 w 380885"/>
                <a:gd name="connsiteY5" fmla="*/ 113320 h 572234"/>
                <a:gd name="connsiteX6" fmla="*/ 75088 w 380885"/>
                <a:gd name="connsiteY6" fmla="*/ 162770 h 572234"/>
                <a:gd name="connsiteX7" fmla="*/ 11 w 380885"/>
                <a:gd name="connsiteY7" fmla="*/ 228282 h 572234"/>
                <a:gd name="connsiteX8" fmla="*/ 24014 w 380885"/>
                <a:gd name="connsiteY8" fmla="*/ 251202 h 572234"/>
                <a:gd name="connsiteX9" fmla="*/ 63718 w 380885"/>
                <a:gd name="connsiteY9" fmla="*/ 235320 h 572234"/>
                <a:gd name="connsiteX10" fmla="*/ 136268 w 380885"/>
                <a:gd name="connsiteY10" fmla="*/ 187675 h 572234"/>
                <a:gd name="connsiteX11" fmla="*/ 155038 w 380885"/>
                <a:gd name="connsiteY11" fmla="*/ 160243 h 572234"/>
                <a:gd name="connsiteX12" fmla="*/ 158827 w 380885"/>
                <a:gd name="connsiteY12" fmla="*/ 107003 h 572234"/>
                <a:gd name="connsiteX13" fmla="*/ 169115 w 380885"/>
                <a:gd name="connsiteY13" fmla="*/ 80474 h 572234"/>
                <a:gd name="connsiteX14" fmla="*/ 173988 w 380885"/>
                <a:gd name="connsiteY14" fmla="*/ 107545 h 572234"/>
                <a:gd name="connsiteX15" fmla="*/ 153233 w 380885"/>
                <a:gd name="connsiteY15" fmla="*/ 280619 h 572234"/>
                <a:gd name="connsiteX16" fmla="*/ 119484 w 380885"/>
                <a:gd name="connsiteY16" fmla="*/ 428608 h 572234"/>
                <a:gd name="connsiteX17" fmla="*/ 101437 w 380885"/>
                <a:gd name="connsiteY17" fmla="*/ 519747 h 572234"/>
                <a:gd name="connsiteX18" fmla="*/ 100715 w 380885"/>
                <a:gd name="connsiteY18" fmla="*/ 552232 h 572234"/>
                <a:gd name="connsiteX19" fmla="*/ 131756 w 380885"/>
                <a:gd name="connsiteY19" fmla="*/ 563061 h 572234"/>
                <a:gd name="connsiteX20" fmla="*/ 149443 w 380885"/>
                <a:gd name="connsiteY20" fmla="*/ 543389 h 572234"/>
                <a:gd name="connsiteX21" fmla="*/ 181026 w 380885"/>
                <a:gd name="connsiteY21" fmla="*/ 412185 h 572234"/>
                <a:gd name="connsiteX22" fmla="*/ 202141 w 380885"/>
                <a:gd name="connsiteY22" fmla="*/ 336386 h 572234"/>
                <a:gd name="connsiteX23" fmla="*/ 232461 w 380885"/>
                <a:gd name="connsiteY23" fmla="*/ 312743 h 572234"/>
                <a:gd name="connsiteX24" fmla="*/ 263863 w 380885"/>
                <a:gd name="connsiteY24" fmla="*/ 334039 h 572234"/>
                <a:gd name="connsiteX25" fmla="*/ 273609 w 380885"/>
                <a:gd name="connsiteY25" fmla="*/ 382587 h 572234"/>
                <a:gd name="connsiteX26" fmla="*/ 281008 w 380885"/>
                <a:gd name="connsiteY26" fmla="*/ 492134 h 572234"/>
                <a:gd name="connsiteX27" fmla="*/ 289671 w 380885"/>
                <a:gd name="connsiteY27" fmla="*/ 550427 h 572234"/>
                <a:gd name="connsiteX28" fmla="*/ 327570 w 380885"/>
                <a:gd name="connsiteY28" fmla="*/ 570821 h 572234"/>
                <a:gd name="connsiteX29" fmla="*/ 354100 w 380885"/>
                <a:gd name="connsiteY29" fmla="*/ 525522 h 572234"/>
                <a:gd name="connsiteX30" fmla="*/ 341467 w 380885"/>
                <a:gd name="connsiteY30" fmla="*/ 348838 h 572234"/>
                <a:gd name="connsiteX31" fmla="*/ 335872 w 380885"/>
                <a:gd name="connsiteY31" fmla="*/ 321587 h 572234"/>
                <a:gd name="connsiteX32" fmla="*/ 318547 w 380885"/>
                <a:gd name="connsiteY32" fmla="*/ 242539 h 572234"/>
                <a:gd name="connsiteX33" fmla="*/ 300861 w 380885"/>
                <a:gd name="connsiteY33" fmla="*/ 148512 h 572234"/>
                <a:gd name="connsiteX34" fmla="*/ 285520 w 380885"/>
                <a:gd name="connsiteY34" fmla="*/ 103394 h 572234"/>
                <a:gd name="connsiteX35" fmla="*/ 291656 w 380885"/>
                <a:gd name="connsiteY35" fmla="*/ 92566 h 572234"/>
                <a:gd name="connsiteX36" fmla="*/ 300319 w 380885"/>
                <a:gd name="connsiteY36" fmla="*/ 97799 h 572234"/>
                <a:gd name="connsiteX37" fmla="*/ 303748 w 380885"/>
                <a:gd name="connsiteY37" fmla="*/ 108447 h 572234"/>
                <a:gd name="connsiteX38" fmla="*/ 332985 w 380885"/>
                <a:gd name="connsiteY38" fmla="*/ 271054 h 572234"/>
                <a:gd name="connsiteX39" fmla="*/ 337677 w 380885"/>
                <a:gd name="connsiteY39" fmla="*/ 298667 h 572234"/>
                <a:gd name="connsiteX40" fmla="*/ 366914 w 380885"/>
                <a:gd name="connsiteY40" fmla="*/ 306066 h 572234"/>
                <a:gd name="connsiteX41" fmla="*/ 380088 w 380885"/>
                <a:gd name="connsiteY41" fmla="*/ 242900 h 5722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380885" h="572234">
                  <a:moveTo>
                    <a:pt x="380088" y="242900"/>
                  </a:moveTo>
                  <a:cubicBezTo>
                    <a:pt x="381533" y="231169"/>
                    <a:pt x="364026" y="125412"/>
                    <a:pt x="355003" y="85347"/>
                  </a:cubicBezTo>
                  <a:cubicBezTo>
                    <a:pt x="349769" y="62607"/>
                    <a:pt x="338399" y="41311"/>
                    <a:pt x="319089" y="25429"/>
                  </a:cubicBezTo>
                  <a:cubicBezTo>
                    <a:pt x="282452" y="-4529"/>
                    <a:pt x="242387" y="-5251"/>
                    <a:pt x="199976" y="9006"/>
                  </a:cubicBezTo>
                  <a:cubicBezTo>
                    <a:pt x="183553" y="14601"/>
                    <a:pt x="170378" y="24527"/>
                    <a:pt x="161715" y="40228"/>
                  </a:cubicBezTo>
                  <a:cubicBezTo>
                    <a:pt x="147999" y="64773"/>
                    <a:pt x="132118" y="88234"/>
                    <a:pt x="119484" y="113320"/>
                  </a:cubicBezTo>
                  <a:cubicBezTo>
                    <a:pt x="109017" y="134255"/>
                    <a:pt x="93677" y="149234"/>
                    <a:pt x="75088" y="162770"/>
                  </a:cubicBezTo>
                  <a:cubicBezTo>
                    <a:pt x="53973" y="178110"/>
                    <a:pt x="-891" y="210776"/>
                    <a:pt x="11" y="228282"/>
                  </a:cubicBezTo>
                  <a:cubicBezTo>
                    <a:pt x="733" y="241817"/>
                    <a:pt x="14088" y="249397"/>
                    <a:pt x="24014" y="251202"/>
                  </a:cubicBezTo>
                  <a:cubicBezTo>
                    <a:pt x="38993" y="253729"/>
                    <a:pt x="51266" y="241998"/>
                    <a:pt x="63718" y="235320"/>
                  </a:cubicBezTo>
                  <a:cubicBezTo>
                    <a:pt x="89165" y="221424"/>
                    <a:pt x="111363" y="201933"/>
                    <a:pt x="136268" y="187675"/>
                  </a:cubicBezTo>
                  <a:cubicBezTo>
                    <a:pt x="149082" y="180456"/>
                    <a:pt x="154136" y="173057"/>
                    <a:pt x="155038" y="160243"/>
                  </a:cubicBezTo>
                  <a:cubicBezTo>
                    <a:pt x="156301" y="142376"/>
                    <a:pt x="155941" y="124510"/>
                    <a:pt x="158827" y="107003"/>
                  </a:cubicBezTo>
                  <a:cubicBezTo>
                    <a:pt x="160452" y="97438"/>
                    <a:pt x="154316" y="79572"/>
                    <a:pt x="169115" y="80474"/>
                  </a:cubicBezTo>
                  <a:cubicBezTo>
                    <a:pt x="179943" y="81196"/>
                    <a:pt x="174529" y="98160"/>
                    <a:pt x="173988" y="107545"/>
                  </a:cubicBezTo>
                  <a:cubicBezTo>
                    <a:pt x="170739" y="165657"/>
                    <a:pt x="161355" y="223048"/>
                    <a:pt x="153233" y="280619"/>
                  </a:cubicBezTo>
                  <a:cubicBezTo>
                    <a:pt x="146194" y="330791"/>
                    <a:pt x="125801" y="378075"/>
                    <a:pt x="119484" y="428608"/>
                  </a:cubicBezTo>
                  <a:cubicBezTo>
                    <a:pt x="115694" y="459288"/>
                    <a:pt x="107392" y="489247"/>
                    <a:pt x="101437" y="519747"/>
                  </a:cubicBezTo>
                  <a:cubicBezTo>
                    <a:pt x="99271" y="530756"/>
                    <a:pt x="92775" y="542847"/>
                    <a:pt x="100715" y="552232"/>
                  </a:cubicBezTo>
                  <a:cubicBezTo>
                    <a:pt x="107392" y="559992"/>
                    <a:pt x="120568" y="565587"/>
                    <a:pt x="131756" y="563061"/>
                  </a:cubicBezTo>
                  <a:cubicBezTo>
                    <a:pt x="142044" y="560895"/>
                    <a:pt x="147097" y="553135"/>
                    <a:pt x="149443" y="543389"/>
                  </a:cubicBezTo>
                  <a:cubicBezTo>
                    <a:pt x="159910" y="499714"/>
                    <a:pt x="170198" y="455859"/>
                    <a:pt x="181026" y="412185"/>
                  </a:cubicBezTo>
                  <a:cubicBezTo>
                    <a:pt x="187343" y="386738"/>
                    <a:pt x="194381" y="361471"/>
                    <a:pt x="202141" y="336386"/>
                  </a:cubicBezTo>
                  <a:cubicBezTo>
                    <a:pt x="206473" y="321948"/>
                    <a:pt x="216399" y="314368"/>
                    <a:pt x="232461" y="312743"/>
                  </a:cubicBezTo>
                  <a:cubicBezTo>
                    <a:pt x="249606" y="311119"/>
                    <a:pt x="257908" y="322128"/>
                    <a:pt x="263863" y="334039"/>
                  </a:cubicBezTo>
                  <a:cubicBezTo>
                    <a:pt x="271444" y="349380"/>
                    <a:pt x="272165" y="365622"/>
                    <a:pt x="273609" y="382587"/>
                  </a:cubicBezTo>
                  <a:cubicBezTo>
                    <a:pt x="276316" y="419043"/>
                    <a:pt x="278663" y="455498"/>
                    <a:pt x="281008" y="492134"/>
                  </a:cubicBezTo>
                  <a:cubicBezTo>
                    <a:pt x="282272" y="511806"/>
                    <a:pt x="283535" y="531658"/>
                    <a:pt x="289671" y="550427"/>
                  </a:cubicBezTo>
                  <a:cubicBezTo>
                    <a:pt x="295627" y="568475"/>
                    <a:pt x="308621" y="575513"/>
                    <a:pt x="327570" y="570821"/>
                  </a:cubicBezTo>
                  <a:cubicBezTo>
                    <a:pt x="352837" y="564685"/>
                    <a:pt x="353559" y="553315"/>
                    <a:pt x="354100" y="525522"/>
                  </a:cubicBezTo>
                  <a:cubicBezTo>
                    <a:pt x="355544" y="466327"/>
                    <a:pt x="345618" y="407673"/>
                    <a:pt x="341467" y="348838"/>
                  </a:cubicBezTo>
                  <a:cubicBezTo>
                    <a:pt x="340745" y="339815"/>
                    <a:pt x="345798" y="327001"/>
                    <a:pt x="335872" y="321587"/>
                  </a:cubicBezTo>
                  <a:cubicBezTo>
                    <a:pt x="315840" y="305164"/>
                    <a:pt x="319269" y="262030"/>
                    <a:pt x="318547" y="242539"/>
                  </a:cubicBezTo>
                  <a:cubicBezTo>
                    <a:pt x="317284" y="210776"/>
                    <a:pt x="310967" y="179374"/>
                    <a:pt x="300861" y="148512"/>
                  </a:cubicBezTo>
                  <a:cubicBezTo>
                    <a:pt x="295808" y="133533"/>
                    <a:pt x="289491" y="118915"/>
                    <a:pt x="285520" y="103394"/>
                  </a:cubicBezTo>
                  <a:cubicBezTo>
                    <a:pt x="284257" y="98341"/>
                    <a:pt x="286242" y="93829"/>
                    <a:pt x="291656" y="92566"/>
                  </a:cubicBezTo>
                  <a:cubicBezTo>
                    <a:pt x="295808" y="91483"/>
                    <a:pt x="298875" y="94009"/>
                    <a:pt x="300319" y="97799"/>
                  </a:cubicBezTo>
                  <a:cubicBezTo>
                    <a:pt x="301582" y="101228"/>
                    <a:pt x="302304" y="105018"/>
                    <a:pt x="303748" y="108447"/>
                  </a:cubicBezTo>
                  <a:cubicBezTo>
                    <a:pt x="325044" y="160604"/>
                    <a:pt x="329556" y="215649"/>
                    <a:pt x="332985" y="271054"/>
                  </a:cubicBezTo>
                  <a:cubicBezTo>
                    <a:pt x="333526" y="280439"/>
                    <a:pt x="334068" y="289823"/>
                    <a:pt x="337677" y="298667"/>
                  </a:cubicBezTo>
                  <a:cubicBezTo>
                    <a:pt x="342911" y="311661"/>
                    <a:pt x="355544" y="314007"/>
                    <a:pt x="366914" y="306066"/>
                  </a:cubicBezTo>
                  <a:cubicBezTo>
                    <a:pt x="384781" y="300652"/>
                    <a:pt x="380630" y="257519"/>
                    <a:pt x="380088" y="242900"/>
                  </a:cubicBezTo>
                  <a:close/>
                </a:path>
              </a:pathLst>
            </a:custGeom>
            <a:solidFill>
              <a:srgbClr val="FFFFFF"/>
            </a:solidFill>
            <a:ln w="1804" cap="flat">
              <a:noFill/>
              <a:prstDash val="solid"/>
              <a:miter/>
            </a:ln>
          </p:spPr>
          <p:txBody>
            <a:bodyPr rtlCol="0" anchor="ctr"/>
            <a:lstStyle/>
            <a:p>
              <a:endParaRPr lang="en-US"/>
            </a:p>
          </p:txBody>
        </p:sp>
        <p:sp>
          <p:nvSpPr>
            <p:cNvPr id="289" name="Freeform 1009">
              <a:extLst>
                <a:ext uri="{FF2B5EF4-FFF2-40B4-BE49-F238E27FC236}">
                  <a16:creationId xmlns:a16="http://schemas.microsoft.com/office/drawing/2014/main" id="{2B45FE81-6BEE-9859-2C20-E7C1EA857DF0}"/>
                </a:ext>
              </a:extLst>
            </p:cNvPr>
            <p:cNvSpPr/>
            <p:nvPr/>
          </p:nvSpPr>
          <p:spPr>
            <a:xfrm>
              <a:off x="9398298" y="2146062"/>
              <a:ext cx="172902" cy="176077"/>
            </a:xfrm>
            <a:custGeom>
              <a:avLst/>
              <a:gdLst>
                <a:gd name="connsiteX0" fmla="*/ 124897 w 172902"/>
                <a:gd name="connsiteY0" fmla="*/ 166346 h 176077"/>
                <a:gd name="connsiteX1" fmla="*/ 172903 w 172902"/>
                <a:gd name="connsiteY1" fmla="*/ 83689 h 176077"/>
                <a:gd name="connsiteX2" fmla="*/ 71116 w 172902"/>
                <a:gd name="connsiteY2" fmla="*/ 491 h 176077"/>
                <a:gd name="connsiteX3" fmla="*/ 731 w 172902"/>
                <a:gd name="connsiteY3" fmla="*/ 73763 h 176077"/>
                <a:gd name="connsiteX4" fmla="*/ 37186 w 172902"/>
                <a:gd name="connsiteY4" fmla="*/ 163278 h 176077"/>
                <a:gd name="connsiteX5" fmla="*/ 124897 w 172902"/>
                <a:gd name="connsiteY5" fmla="*/ 166346 h 1760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2902" h="176077">
                  <a:moveTo>
                    <a:pt x="124897" y="166346"/>
                  </a:moveTo>
                  <a:cubicBezTo>
                    <a:pt x="160089" y="150284"/>
                    <a:pt x="172181" y="120867"/>
                    <a:pt x="172903" y="83689"/>
                  </a:cubicBezTo>
                  <a:cubicBezTo>
                    <a:pt x="167308" y="56979"/>
                    <a:pt x="165684" y="-6187"/>
                    <a:pt x="71116" y="491"/>
                  </a:cubicBezTo>
                  <a:cubicBezTo>
                    <a:pt x="30328" y="3920"/>
                    <a:pt x="3257" y="38210"/>
                    <a:pt x="731" y="73763"/>
                  </a:cubicBezTo>
                  <a:cubicBezTo>
                    <a:pt x="-1254" y="101015"/>
                    <a:pt x="-1976" y="133861"/>
                    <a:pt x="37186" y="163278"/>
                  </a:cubicBezTo>
                  <a:cubicBezTo>
                    <a:pt x="63716" y="178438"/>
                    <a:pt x="92952" y="180965"/>
                    <a:pt x="124897" y="166346"/>
                  </a:cubicBezTo>
                  <a:close/>
                </a:path>
              </a:pathLst>
            </a:custGeom>
            <a:solidFill>
              <a:srgbClr val="FFFFFF"/>
            </a:solidFill>
            <a:ln w="1804" cap="flat">
              <a:noFill/>
              <a:prstDash val="solid"/>
              <a:miter/>
            </a:ln>
          </p:spPr>
          <p:txBody>
            <a:bodyPr rtlCol="0" anchor="ctr"/>
            <a:lstStyle/>
            <a:p>
              <a:endParaRPr lang="en-US"/>
            </a:p>
          </p:txBody>
        </p:sp>
        <p:sp>
          <p:nvSpPr>
            <p:cNvPr id="290" name="Freeform 1010">
              <a:extLst>
                <a:ext uri="{FF2B5EF4-FFF2-40B4-BE49-F238E27FC236}">
                  <a16:creationId xmlns:a16="http://schemas.microsoft.com/office/drawing/2014/main" id="{64A7F179-0B0C-735B-B591-DD27B60CB012}"/>
                </a:ext>
              </a:extLst>
            </p:cNvPr>
            <p:cNvSpPr/>
            <p:nvPr/>
          </p:nvSpPr>
          <p:spPr>
            <a:xfrm>
              <a:off x="9110631" y="1821881"/>
              <a:ext cx="289133" cy="431973"/>
            </a:xfrm>
            <a:custGeom>
              <a:avLst/>
              <a:gdLst>
                <a:gd name="connsiteX0" fmla="*/ 211516 w 289133"/>
                <a:gd name="connsiteY0" fmla="*/ 430610 h 431973"/>
                <a:gd name="connsiteX1" fmla="*/ 200868 w 289133"/>
                <a:gd name="connsiteY1" fmla="*/ 404983 h 431973"/>
                <a:gd name="connsiteX2" fmla="*/ 223066 w 289133"/>
                <a:gd name="connsiteY2" fmla="*/ 312580 h 431973"/>
                <a:gd name="connsiteX3" fmla="*/ 283344 w 289133"/>
                <a:gd name="connsiteY3" fmla="*/ 179932 h 431973"/>
                <a:gd name="connsiteX4" fmla="*/ 284607 w 289133"/>
                <a:gd name="connsiteY4" fmla="*/ 93846 h 431973"/>
                <a:gd name="connsiteX5" fmla="*/ 283344 w 289133"/>
                <a:gd name="connsiteY5" fmla="*/ 88432 h 431973"/>
                <a:gd name="connsiteX6" fmla="*/ 282983 w 289133"/>
                <a:gd name="connsiteY6" fmla="*/ 86988 h 431973"/>
                <a:gd name="connsiteX7" fmla="*/ 281720 w 289133"/>
                <a:gd name="connsiteY7" fmla="*/ 82657 h 431973"/>
                <a:gd name="connsiteX8" fmla="*/ 281358 w 289133"/>
                <a:gd name="connsiteY8" fmla="*/ 81755 h 431973"/>
                <a:gd name="connsiteX9" fmla="*/ 279734 w 289133"/>
                <a:gd name="connsiteY9" fmla="*/ 76701 h 431973"/>
                <a:gd name="connsiteX10" fmla="*/ 279193 w 289133"/>
                <a:gd name="connsiteY10" fmla="*/ 75438 h 431973"/>
                <a:gd name="connsiteX11" fmla="*/ 277749 w 289133"/>
                <a:gd name="connsiteY11" fmla="*/ 71648 h 431973"/>
                <a:gd name="connsiteX12" fmla="*/ 277208 w 289133"/>
                <a:gd name="connsiteY12" fmla="*/ 70385 h 431973"/>
                <a:gd name="connsiteX13" fmla="*/ 275042 w 289133"/>
                <a:gd name="connsiteY13" fmla="*/ 65692 h 431973"/>
                <a:gd name="connsiteX14" fmla="*/ 274501 w 289133"/>
                <a:gd name="connsiteY14" fmla="*/ 64610 h 431973"/>
                <a:gd name="connsiteX15" fmla="*/ 272696 w 289133"/>
                <a:gd name="connsiteY15" fmla="*/ 61000 h 431973"/>
                <a:gd name="connsiteX16" fmla="*/ 271974 w 289133"/>
                <a:gd name="connsiteY16" fmla="*/ 59556 h 431973"/>
                <a:gd name="connsiteX17" fmla="*/ 269628 w 289133"/>
                <a:gd name="connsiteY17" fmla="*/ 55586 h 431973"/>
                <a:gd name="connsiteX18" fmla="*/ 268906 w 289133"/>
                <a:gd name="connsiteY18" fmla="*/ 54503 h 431973"/>
                <a:gd name="connsiteX19" fmla="*/ 266560 w 289133"/>
                <a:gd name="connsiteY19" fmla="*/ 51074 h 431973"/>
                <a:gd name="connsiteX20" fmla="*/ 265477 w 289133"/>
                <a:gd name="connsiteY20" fmla="*/ 49450 h 431973"/>
                <a:gd name="connsiteX21" fmla="*/ 263492 w 289133"/>
                <a:gd name="connsiteY21" fmla="*/ 46562 h 431973"/>
                <a:gd name="connsiteX22" fmla="*/ 262589 w 289133"/>
                <a:gd name="connsiteY22" fmla="*/ 45299 h 431973"/>
                <a:gd name="connsiteX23" fmla="*/ 259701 w 289133"/>
                <a:gd name="connsiteY23" fmla="*/ 41689 h 431973"/>
                <a:gd name="connsiteX24" fmla="*/ 258258 w 289133"/>
                <a:gd name="connsiteY24" fmla="*/ 40065 h 431973"/>
                <a:gd name="connsiteX25" fmla="*/ 256273 w 289133"/>
                <a:gd name="connsiteY25" fmla="*/ 37899 h 431973"/>
                <a:gd name="connsiteX26" fmla="*/ 254829 w 289133"/>
                <a:gd name="connsiteY26" fmla="*/ 36275 h 431973"/>
                <a:gd name="connsiteX27" fmla="*/ 251761 w 289133"/>
                <a:gd name="connsiteY27" fmla="*/ 33207 h 431973"/>
                <a:gd name="connsiteX28" fmla="*/ 249956 w 289133"/>
                <a:gd name="connsiteY28" fmla="*/ 31583 h 431973"/>
                <a:gd name="connsiteX29" fmla="*/ 248151 w 289133"/>
                <a:gd name="connsiteY29" fmla="*/ 29959 h 431973"/>
                <a:gd name="connsiteX30" fmla="*/ 246166 w 289133"/>
                <a:gd name="connsiteY30" fmla="*/ 28154 h 431973"/>
                <a:gd name="connsiteX31" fmla="*/ 244542 w 289133"/>
                <a:gd name="connsiteY31" fmla="*/ 26710 h 431973"/>
                <a:gd name="connsiteX32" fmla="*/ 240932 w 289133"/>
                <a:gd name="connsiteY32" fmla="*/ 23642 h 431973"/>
                <a:gd name="connsiteX33" fmla="*/ 239489 w 289133"/>
                <a:gd name="connsiteY33" fmla="*/ 22379 h 431973"/>
                <a:gd name="connsiteX34" fmla="*/ 237142 w 289133"/>
                <a:gd name="connsiteY34" fmla="*/ 20574 h 431973"/>
                <a:gd name="connsiteX35" fmla="*/ 235879 w 289133"/>
                <a:gd name="connsiteY35" fmla="*/ 19672 h 431973"/>
                <a:gd name="connsiteX36" fmla="*/ 230285 w 289133"/>
                <a:gd name="connsiteY36" fmla="*/ 15701 h 431973"/>
                <a:gd name="connsiteX37" fmla="*/ 230104 w 289133"/>
                <a:gd name="connsiteY37" fmla="*/ 15521 h 431973"/>
                <a:gd name="connsiteX38" fmla="*/ 227216 w 289133"/>
                <a:gd name="connsiteY38" fmla="*/ 13536 h 431973"/>
                <a:gd name="connsiteX39" fmla="*/ 226314 w 289133"/>
                <a:gd name="connsiteY39" fmla="*/ 12994 h 431973"/>
                <a:gd name="connsiteX40" fmla="*/ 216388 w 289133"/>
                <a:gd name="connsiteY40" fmla="*/ 7399 h 431973"/>
                <a:gd name="connsiteX41" fmla="*/ 215847 w 289133"/>
                <a:gd name="connsiteY41" fmla="*/ 7039 h 431973"/>
                <a:gd name="connsiteX42" fmla="*/ 200868 w 289133"/>
                <a:gd name="connsiteY42" fmla="*/ 0 h 431973"/>
                <a:gd name="connsiteX43" fmla="*/ 200868 w 289133"/>
                <a:gd name="connsiteY43" fmla="*/ 0 h 431973"/>
                <a:gd name="connsiteX44" fmla="*/ 225232 w 289133"/>
                <a:gd name="connsiteY44" fmla="*/ 41870 h 431973"/>
                <a:gd name="connsiteX45" fmla="*/ 238947 w 289133"/>
                <a:gd name="connsiteY45" fmla="*/ 130843 h 431973"/>
                <a:gd name="connsiteX46" fmla="*/ 199243 w 289133"/>
                <a:gd name="connsiteY46" fmla="*/ 232811 h 431973"/>
                <a:gd name="connsiteX47" fmla="*/ 51435 w 289133"/>
                <a:gd name="connsiteY47" fmla="*/ 283885 h 431973"/>
                <a:gd name="connsiteX48" fmla="*/ 0 w 289133"/>
                <a:gd name="connsiteY48" fmla="*/ 271071 h 431973"/>
                <a:gd name="connsiteX49" fmla="*/ 5053 w 289133"/>
                <a:gd name="connsiteY49" fmla="*/ 280456 h 431973"/>
                <a:gd name="connsiteX50" fmla="*/ 5234 w 289133"/>
                <a:gd name="connsiteY50" fmla="*/ 280637 h 431973"/>
                <a:gd name="connsiteX51" fmla="*/ 7219 w 289133"/>
                <a:gd name="connsiteY51" fmla="*/ 283885 h 431973"/>
                <a:gd name="connsiteX52" fmla="*/ 83379 w 289133"/>
                <a:gd name="connsiteY52" fmla="*/ 373941 h 431973"/>
                <a:gd name="connsiteX53" fmla="*/ 173255 w 289133"/>
                <a:gd name="connsiteY53" fmla="*/ 425196 h 431973"/>
                <a:gd name="connsiteX54" fmla="*/ 211516 w 289133"/>
                <a:gd name="connsiteY54" fmla="*/ 430610 h 4319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289133" h="431973">
                  <a:moveTo>
                    <a:pt x="211516" y="430610"/>
                  </a:moveTo>
                  <a:cubicBezTo>
                    <a:pt x="212057" y="428625"/>
                    <a:pt x="203033" y="419962"/>
                    <a:pt x="200868" y="404983"/>
                  </a:cubicBezTo>
                  <a:cubicBezTo>
                    <a:pt x="196897" y="366722"/>
                    <a:pt x="201048" y="346329"/>
                    <a:pt x="223066" y="312580"/>
                  </a:cubicBezTo>
                  <a:cubicBezTo>
                    <a:pt x="249775" y="271974"/>
                    <a:pt x="271072" y="227938"/>
                    <a:pt x="283344" y="179932"/>
                  </a:cubicBezTo>
                  <a:cubicBezTo>
                    <a:pt x="290743" y="151056"/>
                    <a:pt x="290924" y="122722"/>
                    <a:pt x="284607" y="93846"/>
                  </a:cubicBezTo>
                  <a:cubicBezTo>
                    <a:pt x="284246" y="92042"/>
                    <a:pt x="283886" y="90237"/>
                    <a:pt x="283344" y="88432"/>
                  </a:cubicBezTo>
                  <a:cubicBezTo>
                    <a:pt x="283163" y="87891"/>
                    <a:pt x="283163" y="87530"/>
                    <a:pt x="282983" y="86988"/>
                  </a:cubicBezTo>
                  <a:cubicBezTo>
                    <a:pt x="282622" y="85545"/>
                    <a:pt x="282261" y="84101"/>
                    <a:pt x="281720" y="82657"/>
                  </a:cubicBezTo>
                  <a:cubicBezTo>
                    <a:pt x="281539" y="82296"/>
                    <a:pt x="281539" y="81935"/>
                    <a:pt x="281358" y="81755"/>
                  </a:cubicBezTo>
                  <a:cubicBezTo>
                    <a:pt x="280817" y="80130"/>
                    <a:pt x="280276" y="78326"/>
                    <a:pt x="279734" y="76701"/>
                  </a:cubicBezTo>
                  <a:cubicBezTo>
                    <a:pt x="279554" y="76340"/>
                    <a:pt x="279374" y="75799"/>
                    <a:pt x="279193" y="75438"/>
                  </a:cubicBezTo>
                  <a:cubicBezTo>
                    <a:pt x="278651" y="74175"/>
                    <a:pt x="278291" y="72911"/>
                    <a:pt x="277749" y="71648"/>
                  </a:cubicBezTo>
                  <a:cubicBezTo>
                    <a:pt x="277569" y="71287"/>
                    <a:pt x="277388" y="70746"/>
                    <a:pt x="277208" y="70385"/>
                  </a:cubicBezTo>
                  <a:cubicBezTo>
                    <a:pt x="276486" y="68760"/>
                    <a:pt x="275764" y="67317"/>
                    <a:pt x="275042" y="65692"/>
                  </a:cubicBezTo>
                  <a:cubicBezTo>
                    <a:pt x="274862" y="65331"/>
                    <a:pt x="274681" y="64971"/>
                    <a:pt x="274501" y="64610"/>
                  </a:cubicBezTo>
                  <a:cubicBezTo>
                    <a:pt x="273960" y="63346"/>
                    <a:pt x="273237" y="62263"/>
                    <a:pt x="272696" y="61000"/>
                  </a:cubicBezTo>
                  <a:cubicBezTo>
                    <a:pt x="272515" y="60459"/>
                    <a:pt x="272155" y="60098"/>
                    <a:pt x="271974" y="59556"/>
                  </a:cubicBezTo>
                  <a:cubicBezTo>
                    <a:pt x="271252" y="58293"/>
                    <a:pt x="270530" y="56849"/>
                    <a:pt x="269628" y="55586"/>
                  </a:cubicBezTo>
                  <a:cubicBezTo>
                    <a:pt x="269448" y="55225"/>
                    <a:pt x="269267" y="54864"/>
                    <a:pt x="268906" y="54503"/>
                  </a:cubicBezTo>
                  <a:cubicBezTo>
                    <a:pt x="268184" y="53240"/>
                    <a:pt x="267462" y="52157"/>
                    <a:pt x="266560" y="51074"/>
                  </a:cubicBezTo>
                  <a:cubicBezTo>
                    <a:pt x="266199" y="50533"/>
                    <a:pt x="265838" y="49991"/>
                    <a:pt x="265477" y="49450"/>
                  </a:cubicBezTo>
                  <a:cubicBezTo>
                    <a:pt x="264755" y="48547"/>
                    <a:pt x="264213" y="47645"/>
                    <a:pt x="263492" y="46562"/>
                  </a:cubicBezTo>
                  <a:cubicBezTo>
                    <a:pt x="263131" y="46201"/>
                    <a:pt x="262770" y="45660"/>
                    <a:pt x="262589" y="45299"/>
                  </a:cubicBezTo>
                  <a:cubicBezTo>
                    <a:pt x="261687" y="44036"/>
                    <a:pt x="260784" y="42953"/>
                    <a:pt x="259701" y="41689"/>
                  </a:cubicBezTo>
                  <a:cubicBezTo>
                    <a:pt x="259341" y="41148"/>
                    <a:pt x="258799" y="40607"/>
                    <a:pt x="258258" y="40065"/>
                  </a:cubicBezTo>
                  <a:cubicBezTo>
                    <a:pt x="257717" y="39343"/>
                    <a:pt x="256994" y="38621"/>
                    <a:pt x="256273" y="37899"/>
                  </a:cubicBezTo>
                  <a:cubicBezTo>
                    <a:pt x="255732" y="37358"/>
                    <a:pt x="255370" y="36817"/>
                    <a:pt x="254829" y="36275"/>
                  </a:cubicBezTo>
                  <a:cubicBezTo>
                    <a:pt x="253927" y="35192"/>
                    <a:pt x="252844" y="34110"/>
                    <a:pt x="251761" y="33207"/>
                  </a:cubicBezTo>
                  <a:cubicBezTo>
                    <a:pt x="251220" y="32666"/>
                    <a:pt x="250678" y="32124"/>
                    <a:pt x="249956" y="31583"/>
                  </a:cubicBezTo>
                  <a:cubicBezTo>
                    <a:pt x="249415" y="31041"/>
                    <a:pt x="248693" y="30500"/>
                    <a:pt x="248151" y="29959"/>
                  </a:cubicBezTo>
                  <a:cubicBezTo>
                    <a:pt x="247430" y="29417"/>
                    <a:pt x="246889" y="28695"/>
                    <a:pt x="246166" y="28154"/>
                  </a:cubicBezTo>
                  <a:cubicBezTo>
                    <a:pt x="245625" y="27613"/>
                    <a:pt x="245084" y="27071"/>
                    <a:pt x="244542" y="26710"/>
                  </a:cubicBezTo>
                  <a:cubicBezTo>
                    <a:pt x="243279" y="25627"/>
                    <a:pt x="242196" y="24725"/>
                    <a:pt x="240932" y="23642"/>
                  </a:cubicBezTo>
                  <a:cubicBezTo>
                    <a:pt x="240391" y="23281"/>
                    <a:pt x="240030" y="22920"/>
                    <a:pt x="239489" y="22379"/>
                  </a:cubicBezTo>
                  <a:cubicBezTo>
                    <a:pt x="238767" y="21837"/>
                    <a:pt x="237865" y="21115"/>
                    <a:pt x="237142" y="20574"/>
                  </a:cubicBezTo>
                  <a:cubicBezTo>
                    <a:pt x="236782" y="20213"/>
                    <a:pt x="236240" y="19852"/>
                    <a:pt x="235879" y="19672"/>
                  </a:cubicBezTo>
                  <a:cubicBezTo>
                    <a:pt x="234075" y="18408"/>
                    <a:pt x="232270" y="16965"/>
                    <a:pt x="230285" y="15701"/>
                  </a:cubicBezTo>
                  <a:cubicBezTo>
                    <a:pt x="230285" y="15701"/>
                    <a:pt x="230104" y="15521"/>
                    <a:pt x="230104" y="15521"/>
                  </a:cubicBezTo>
                  <a:cubicBezTo>
                    <a:pt x="229202" y="14799"/>
                    <a:pt x="228119" y="14257"/>
                    <a:pt x="227216" y="13536"/>
                  </a:cubicBezTo>
                  <a:cubicBezTo>
                    <a:pt x="226856" y="13355"/>
                    <a:pt x="226494" y="13175"/>
                    <a:pt x="226314" y="12994"/>
                  </a:cubicBezTo>
                  <a:cubicBezTo>
                    <a:pt x="223066" y="11009"/>
                    <a:pt x="219817" y="9204"/>
                    <a:pt x="216388" y="7399"/>
                  </a:cubicBezTo>
                  <a:cubicBezTo>
                    <a:pt x="216208" y="7219"/>
                    <a:pt x="216027" y="7219"/>
                    <a:pt x="215847" y="7039"/>
                  </a:cubicBezTo>
                  <a:cubicBezTo>
                    <a:pt x="210974" y="4512"/>
                    <a:pt x="206101" y="2166"/>
                    <a:pt x="200868" y="0"/>
                  </a:cubicBezTo>
                  <a:lnTo>
                    <a:pt x="200868" y="0"/>
                  </a:lnTo>
                  <a:cubicBezTo>
                    <a:pt x="210613" y="12633"/>
                    <a:pt x="218734" y="26710"/>
                    <a:pt x="225232" y="41870"/>
                  </a:cubicBezTo>
                  <a:cubicBezTo>
                    <a:pt x="237142" y="69843"/>
                    <a:pt x="242556" y="100524"/>
                    <a:pt x="238947" y="130843"/>
                  </a:cubicBezTo>
                  <a:cubicBezTo>
                    <a:pt x="234616" y="167119"/>
                    <a:pt x="223427" y="204657"/>
                    <a:pt x="199243" y="232811"/>
                  </a:cubicBezTo>
                  <a:cubicBezTo>
                    <a:pt x="165314" y="272515"/>
                    <a:pt x="101968" y="289119"/>
                    <a:pt x="51435" y="283885"/>
                  </a:cubicBezTo>
                  <a:cubicBezTo>
                    <a:pt x="33388" y="282080"/>
                    <a:pt x="16062" y="278110"/>
                    <a:pt x="0" y="271071"/>
                  </a:cubicBezTo>
                  <a:cubicBezTo>
                    <a:pt x="1444" y="274140"/>
                    <a:pt x="3068" y="277388"/>
                    <a:pt x="5053" y="280456"/>
                  </a:cubicBezTo>
                  <a:cubicBezTo>
                    <a:pt x="5053" y="280456"/>
                    <a:pt x="5234" y="280637"/>
                    <a:pt x="5234" y="280637"/>
                  </a:cubicBezTo>
                  <a:cubicBezTo>
                    <a:pt x="5956" y="281719"/>
                    <a:pt x="6497" y="282802"/>
                    <a:pt x="7219" y="283885"/>
                  </a:cubicBezTo>
                  <a:cubicBezTo>
                    <a:pt x="29056" y="316912"/>
                    <a:pt x="54684" y="346870"/>
                    <a:pt x="83379" y="373941"/>
                  </a:cubicBezTo>
                  <a:cubicBezTo>
                    <a:pt x="109006" y="398305"/>
                    <a:pt x="142214" y="410036"/>
                    <a:pt x="173255" y="425196"/>
                  </a:cubicBezTo>
                  <a:cubicBezTo>
                    <a:pt x="181195" y="428986"/>
                    <a:pt x="203755" y="434581"/>
                    <a:pt x="211516" y="430610"/>
                  </a:cubicBezTo>
                  <a:close/>
                </a:path>
              </a:pathLst>
            </a:custGeom>
            <a:solidFill>
              <a:srgbClr val="FFFFFF"/>
            </a:solidFill>
            <a:ln w="1804" cap="flat">
              <a:noFill/>
              <a:prstDash val="solid"/>
              <a:miter/>
            </a:ln>
          </p:spPr>
          <p:txBody>
            <a:bodyPr rtlCol="0" anchor="ctr"/>
            <a:lstStyle/>
            <a:p>
              <a:endParaRPr lang="en-US"/>
            </a:p>
          </p:txBody>
        </p:sp>
        <p:sp>
          <p:nvSpPr>
            <p:cNvPr id="291" name="Freeform 1011">
              <a:extLst>
                <a:ext uri="{FF2B5EF4-FFF2-40B4-BE49-F238E27FC236}">
                  <a16:creationId xmlns:a16="http://schemas.microsoft.com/office/drawing/2014/main" id="{77A74D42-C737-869B-7434-21A52B9D50B8}"/>
                </a:ext>
              </a:extLst>
            </p:cNvPr>
            <p:cNvSpPr/>
            <p:nvPr/>
          </p:nvSpPr>
          <p:spPr>
            <a:xfrm>
              <a:off x="8852193" y="1849313"/>
              <a:ext cx="252160" cy="388199"/>
            </a:xfrm>
            <a:custGeom>
              <a:avLst/>
              <a:gdLst>
                <a:gd name="connsiteX0" fmla="*/ 240752 w 252160"/>
                <a:gd name="connsiteY0" fmla="*/ 74897 h 388199"/>
                <a:gd name="connsiteX1" fmla="*/ 240391 w 252160"/>
                <a:gd name="connsiteY1" fmla="*/ 73814 h 388199"/>
                <a:gd name="connsiteX2" fmla="*/ 238045 w 252160"/>
                <a:gd name="connsiteY2" fmla="*/ 68400 h 388199"/>
                <a:gd name="connsiteX3" fmla="*/ 237684 w 252160"/>
                <a:gd name="connsiteY3" fmla="*/ 67497 h 388199"/>
                <a:gd name="connsiteX4" fmla="*/ 235157 w 252160"/>
                <a:gd name="connsiteY4" fmla="*/ 61903 h 388199"/>
                <a:gd name="connsiteX5" fmla="*/ 235157 w 252160"/>
                <a:gd name="connsiteY5" fmla="*/ 61903 h 388199"/>
                <a:gd name="connsiteX6" fmla="*/ 232450 w 252160"/>
                <a:gd name="connsiteY6" fmla="*/ 56488 h 388199"/>
                <a:gd name="connsiteX7" fmla="*/ 232089 w 252160"/>
                <a:gd name="connsiteY7" fmla="*/ 55766 h 388199"/>
                <a:gd name="connsiteX8" fmla="*/ 229382 w 252160"/>
                <a:gd name="connsiteY8" fmla="*/ 50352 h 388199"/>
                <a:gd name="connsiteX9" fmla="*/ 229202 w 252160"/>
                <a:gd name="connsiteY9" fmla="*/ 49991 h 388199"/>
                <a:gd name="connsiteX10" fmla="*/ 222885 w 252160"/>
                <a:gd name="connsiteY10" fmla="*/ 39343 h 388199"/>
                <a:gd name="connsiteX11" fmla="*/ 222705 w 252160"/>
                <a:gd name="connsiteY11" fmla="*/ 38982 h 388199"/>
                <a:gd name="connsiteX12" fmla="*/ 211515 w 252160"/>
                <a:gd name="connsiteY12" fmla="*/ 24003 h 388199"/>
                <a:gd name="connsiteX13" fmla="*/ 211335 w 252160"/>
                <a:gd name="connsiteY13" fmla="*/ 23823 h 388199"/>
                <a:gd name="connsiteX14" fmla="*/ 181737 w 252160"/>
                <a:gd name="connsiteY14" fmla="*/ 0 h 388199"/>
                <a:gd name="connsiteX15" fmla="*/ 181737 w 252160"/>
                <a:gd name="connsiteY15" fmla="*/ 0 h 388199"/>
                <a:gd name="connsiteX16" fmla="*/ 189497 w 252160"/>
                <a:gd name="connsiteY16" fmla="*/ 13716 h 388199"/>
                <a:gd name="connsiteX17" fmla="*/ 167660 w 252160"/>
                <a:gd name="connsiteY17" fmla="*/ 251941 h 388199"/>
                <a:gd name="connsiteX18" fmla="*/ 86808 w 252160"/>
                <a:gd name="connsiteY18" fmla="*/ 301030 h 388199"/>
                <a:gd name="connsiteX19" fmla="*/ 0 w 252160"/>
                <a:gd name="connsiteY19" fmla="*/ 291104 h 388199"/>
                <a:gd name="connsiteX20" fmla="*/ 0 w 252160"/>
                <a:gd name="connsiteY20" fmla="*/ 291104 h 388199"/>
                <a:gd name="connsiteX21" fmla="*/ 2527 w 252160"/>
                <a:gd name="connsiteY21" fmla="*/ 296699 h 388199"/>
                <a:gd name="connsiteX22" fmla="*/ 2527 w 252160"/>
                <a:gd name="connsiteY22" fmla="*/ 296879 h 388199"/>
                <a:gd name="connsiteX23" fmla="*/ 8302 w 252160"/>
                <a:gd name="connsiteY23" fmla="*/ 313844 h 388199"/>
                <a:gd name="connsiteX24" fmla="*/ 8302 w 252160"/>
                <a:gd name="connsiteY24" fmla="*/ 314205 h 388199"/>
                <a:gd name="connsiteX25" fmla="*/ 9565 w 252160"/>
                <a:gd name="connsiteY25" fmla="*/ 319800 h 388199"/>
                <a:gd name="connsiteX26" fmla="*/ 9565 w 252160"/>
                <a:gd name="connsiteY26" fmla="*/ 319980 h 388199"/>
                <a:gd name="connsiteX27" fmla="*/ 11189 w 252160"/>
                <a:gd name="connsiteY27" fmla="*/ 331350 h 388199"/>
                <a:gd name="connsiteX28" fmla="*/ 11189 w 252160"/>
                <a:gd name="connsiteY28" fmla="*/ 331891 h 388199"/>
                <a:gd name="connsiteX29" fmla="*/ 11551 w 252160"/>
                <a:gd name="connsiteY29" fmla="*/ 337486 h 388199"/>
                <a:gd name="connsiteX30" fmla="*/ 11551 w 252160"/>
                <a:gd name="connsiteY30" fmla="*/ 338027 h 388199"/>
                <a:gd name="connsiteX31" fmla="*/ 11189 w 252160"/>
                <a:gd name="connsiteY31" fmla="*/ 349578 h 388199"/>
                <a:gd name="connsiteX32" fmla="*/ 11189 w 252160"/>
                <a:gd name="connsiteY32" fmla="*/ 350119 h 388199"/>
                <a:gd name="connsiteX33" fmla="*/ 10648 w 252160"/>
                <a:gd name="connsiteY33" fmla="*/ 355714 h 388199"/>
                <a:gd name="connsiteX34" fmla="*/ 10468 w 252160"/>
                <a:gd name="connsiteY34" fmla="*/ 356616 h 388199"/>
                <a:gd name="connsiteX35" fmla="*/ 9565 w 252160"/>
                <a:gd name="connsiteY35" fmla="*/ 362211 h 388199"/>
                <a:gd name="connsiteX36" fmla="*/ 9385 w 252160"/>
                <a:gd name="connsiteY36" fmla="*/ 362752 h 388199"/>
                <a:gd name="connsiteX37" fmla="*/ 8121 w 252160"/>
                <a:gd name="connsiteY37" fmla="*/ 368347 h 388199"/>
                <a:gd name="connsiteX38" fmla="*/ 7941 w 252160"/>
                <a:gd name="connsiteY38" fmla="*/ 368708 h 388199"/>
                <a:gd name="connsiteX39" fmla="*/ 6497 w 252160"/>
                <a:gd name="connsiteY39" fmla="*/ 374483 h 388199"/>
                <a:gd name="connsiteX40" fmla="*/ 6136 w 252160"/>
                <a:gd name="connsiteY40" fmla="*/ 375566 h 388199"/>
                <a:gd name="connsiteX41" fmla="*/ 4332 w 252160"/>
                <a:gd name="connsiteY41" fmla="*/ 381341 h 388199"/>
                <a:gd name="connsiteX42" fmla="*/ 3970 w 252160"/>
                <a:gd name="connsiteY42" fmla="*/ 382243 h 388199"/>
                <a:gd name="connsiteX43" fmla="*/ 1805 w 252160"/>
                <a:gd name="connsiteY43" fmla="*/ 388199 h 388199"/>
                <a:gd name="connsiteX44" fmla="*/ 108826 w 252160"/>
                <a:gd name="connsiteY44" fmla="*/ 354450 h 388199"/>
                <a:gd name="connsiteX45" fmla="*/ 232631 w 252160"/>
                <a:gd name="connsiteY45" fmla="*/ 225412 h 388199"/>
                <a:gd name="connsiteX46" fmla="*/ 242196 w 252160"/>
                <a:gd name="connsiteY46" fmla="*/ 80311 h 388199"/>
                <a:gd name="connsiteX47" fmla="*/ 240752 w 252160"/>
                <a:gd name="connsiteY47" fmla="*/ 74897 h 388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252160" h="388199">
                  <a:moveTo>
                    <a:pt x="240752" y="74897"/>
                  </a:moveTo>
                  <a:cubicBezTo>
                    <a:pt x="240572" y="74536"/>
                    <a:pt x="240391" y="74175"/>
                    <a:pt x="240391" y="73814"/>
                  </a:cubicBezTo>
                  <a:cubicBezTo>
                    <a:pt x="239669" y="72009"/>
                    <a:pt x="238947" y="70204"/>
                    <a:pt x="238045" y="68400"/>
                  </a:cubicBezTo>
                  <a:cubicBezTo>
                    <a:pt x="237864" y="68039"/>
                    <a:pt x="237864" y="67858"/>
                    <a:pt x="237684" y="67497"/>
                  </a:cubicBezTo>
                  <a:cubicBezTo>
                    <a:pt x="236962" y="65692"/>
                    <a:pt x="236060" y="63707"/>
                    <a:pt x="235157" y="61903"/>
                  </a:cubicBezTo>
                  <a:cubicBezTo>
                    <a:pt x="235157" y="61903"/>
                    <a:pt x="235157" y="61903"/>
                    <a:pt x="235157" y="61903"/>
                  </a:cubicBezTo>
                  <a:cubicBezTo>
                    <a:pt x="234255" y="60098"/>
                    <a:pt x="233353" y="58293"/>
                    <a:pt x="232450" y="56488"/>
                  </a:cubicBezTo>
                  <a:cubicBezTo>
                    <a:pt x="232270" y="56308"/>
                    <a:pt x="232270" y="55947"/>
                    <a:pt x="232089" y="55766"/>
                  </a:cubicBezTo>
                  <a:cubicBezTo>
                    <a:pt x="231187" y="53962"/>
                    <a:pt x="230285" y="52157"/>
                    <a:pt x="229382" y="50352"/>
                  </a:cubicBezTo>
                  <a:cubicBezTo>
                    <a:pt x="229382" y="50172"/>
                    <a:pt x="229202" y="50172"/>
                    <a:pt x="229202" y="49991"/>
                  </a:cubicBezTo>
                  <a:cubicBezTo>
                    <a:pt x="227217" y="46382"/>
                    <a:pt x="225051" y="42772"/>
                    <a:pt x="222885" y="39343"/>
                  </a:cubicBezTo>
                  <a:cubicBezTo>
                    <a:pt x="222885" y="39163"/>
                    <a:pt x="222705" y="39163"/>
                    <a:pt x="222705" y="38982"/>
                  </a:cubicBezTo>
                  <a:cubicBezTo>
                    <a:pt x="219276" y="33749"/>
                    <a:pt x="215486" y="28695"/>
                    <a:pt x="211515" y="24003"/>
                  </a:cubicBezTo>
                  <a:cubicBezTo>
                    <a:pt x="211515" y="24003"/>
                    <a:pt x="211515" y="24003"/>
                    <a:pt x="211335" y="23823"/>
                  </a:cubicBezTo>
                  <a:cubicBezTo>
                    <a:pt x="203033" y="14438"/>
                    <a:pt x="193468" y="6317"/>
                    <a:pt x="181737" y="0"/>
                  </a:cubicBezTo>
                  <a:lnTo>
                    <a:pt x="181737" y="0"/>
                  </a:lnTo>
                  <a:cubicBezTo>
                    <a:pt x="184625" y="4331"/>
                    <a:pt x="187151" y="8843"/>
                    <a:pt x="189497" y="13716"/>
                  </a:cubicBezTo>
                  <a:cubicBezTo>
                    <a:pt x="225773" y="88613"/>
                    <a:pt x="220719" y="186069"/>
                    <a:pt x="167660" y="251941"/>
                  </a:cubicBezTo>
                  <a:cubicBezTo>
                    <a:pt x="147808" y="276486"/>
                    <a:pt x="118210" y="295796"/>
                    <a:pt x="86808" y="301030"/>
                  </a:cubicBezTo>
                  <a:cubicBezTo>
                    <a:pt x="56488" y="306084"/>
                    <a:pt x="27793" y="302293"/>
                    <a:pt x="0" y="291104"/>
                  </a:cubicBezTo>
                  <a:lnTo>
                    <a:pt x="0" y="291104"/>
                  </a:lnTo>
                  <a:cubicBezTo>
                    <a:pt x="902" y="292909"/>
                    <a:pt x="1805" y="294894"/>
                    <a:pt x="2527" y="296699"/>
                  </a:cubicBezTo>
                  <a:cubicBezTo>
                    <a:pt x="2527" y="296699"/>
                    <a:pt x="2527" y="296879"/>
                    <a:pt x="2527" y="296879"/>
                  </a:cubicBezTo>
                  <a:cubicBezTo>
                    <a:pt x="4873" y="302474"/>
                    <a:pt x="6858" y="308249"/>
                    <a:pt x="8302" y="313844"/>
                  </a:cubicBezTo>
                  <a:cubicBezTo>
                    <a:pt x="8302" y="314024"/>
                    <a:pt x="8302" y="314024"/>
                    <a:pt x="8302" y="314205"/>
                  </a:cubicBezTo>
                  <a:cubicBezTo>
                    <a:pt x="8843" y="316010"/>
                    <a:pt x="9204" y="317995"/>
                    <a:pt x="9565" y="319800"/>
                  </a:cubicBezTo>
                  <a:cubicBezTo>
                    <a:pt x="9565" y="319800"/>
                    <a:pt x="9565" y="319980"/>
                    <a:pt x="9565" y="319980"/>
                  </a:cubicBezTo>
                  <a:cubicBezTo>
                    <a:pt x="10287" y="323770"/>
                    <a:pt x="10828" y="327560"/>
                    <a:pt x="11189" y="331350"/>
                  </a:cubicBezTo>
                  <a:cubicBezTo>
                    <a:pt x="11189" y="331530"/>
                    <a:pt x="11189" y="331711"/>
                    <a:pt x="11189" y="331891"/>
                  </a:cubicBezTo>
                  <a:cubicBezTo>
                    <a:pt x="11370" y="333696"/>
                    <a:pt x="11370" y="335681"/>
                    <a:pt x="11551" y="337486"/>
                  </a:cubicBezTo>
                  <a:cubicBezTo>
                    <a:pt x="11551" y="337666"/>
                    <a:pt x="11551" y="337847"/>
                    <a:pt x="11551" y="338027"/>
                  </a:cubicBezTo>
                  <a:cubicBezTo>
                    <a:pt x="11551" y="341817"/>
                    <a:pt x="11551" y="345607"/>
                    <a:pt x="11189" y="349578"/>
                  </a:cubicBezTo>
                  <a:cubicBezTo>
                    <a:pt x="11189" y="349758"/>
                    <a:pt x="11189" y="349939"/>
                    <a:pt x="11189" y="350119"/>
                  </a:cubicBezTo>
                  <a:cubicBezTo>
                    <a:pt x="11009" y="351924"/>
                    <a:pt x="10828" y="353909"/>
                    <a:pt x="10648" y="355714"/>
                  </a:cubicBezTo>
                  <a:cubicBezTo>
                    <a:pt x="10648" y="356075"/>
                    <a:pt x="10648" y="356255"/>
                    <a:pt x="10468" y="356616"/>
                  </a:cubicBezTo>
                  <a:cubicBezTo>
                    <a:pt x="10287" y="358421"/>
                    <a:pt x="9926" y="360406"/>
                    <a:pt x="9565" y="362211"/>
                  </a:cubicBezTo>
                  <a:cubicBezTo>
                    <a:pt x="9565" y="362391"/>
                    <a:pt x="9565" y="362572"/>
                    <a:pt x="9385" y="362752"/>
                  </a:cubicBezTo>
                  <a:cubicBezTo>
                    <a:pt x="9024" y="364557"/>
                    <a:pt x="8663" y="366542"/>
                    <a:pt x="8121" y="368347"/>
                  </a:cubicBezTo>
                  <a:cubicBezTo>
                    <a:pt x="8121" y="368527"/>
                    <a:pt x="8121" y="368708"/>
                    <a:pt x="7941" y="368708"/>
                  </a:cubicBezTo>
                  <a:cubicBezTo>
                    <a:pt x="7580" y="370693"/>
                    <a:pt x="7039" y="372498"/>
                    <a:pt x="6497" y="374483"/>
                  </a:cubicBezTo>
                  <a:cubicBezTo>
                    <a:pt x="6317" y="374844"/>
                    <a:pt x="6317" y="375205"/>
                    <a:pt x="6136" y="375566"/>
                  </a:cubicBezTo>
                  <a:cubicBezTo>
                    <a:pt x="5595" y="377371"/>
                    <a:pt x="5053" y="379356"/>
                    <a:pt x="4332" y="381341"/>
                  </a:cubicBezTo>
                  <a:cubicBezTo>
                    <a:pt x="4151" y="381702"/>
                    <a:pt x="4151" y="382063"/>
                    <a:pt x="3970" y="382243"/>
                  </a:cubicBezTo>
                  <a:cubicBezTo>
                    <a:pt x="3249" y="384229"/>
                    <a:pt x="2527" y="386214"/>
                    <a:pt x="1805" y="388199"/>
                  </a:cubicBezTo>
                  <a:cubicBezTo>
                    <a:pt x="42411" y="383687"/>
                    <a:pt x="76882" y="373039"/>
                    <a:pt x="108826" y="354450"/>
                  </a:cubicBezTo>
                  <a:cubicBezTo>
                    <a:pt x="162426" y="323229"/>
                    <a:pt x="209891" y="286051"/>
                    <a:pt x="232631" y="225412"/>
                  </a:cubicBezTo>
                  <a:cubicBezTo>
                    <a:pt x="250317" y="178128"/>
                    <a:pt x="261145" y="130122"/>
                    <a:pt x="242196" y="80311"/>
                  </a:cubicBezTo>
                  <a:cubicBezTo>
                    <a:pt x="242196" y="78687"/>
                    <a:pt x="241474" y="76701"/>
                    <a:pt x="240752" y="74897"/>
                  </a:cubicBezTo>
                  <a:close/>
                </a:path>
              </a:pathLst>
            </a:custGeom>
            <a:solidFill>
              <a:srgbClr val="FFFFFF"/>
            </a:solidFill>
            <a:ln w="1804" cap="flat">
              <a:noFill/>
              <a:prstDash val="solid"/>
              <a:miter/>
            </a:ln>
          </p:spPr>
          <p:txBody>
            <a:bodyPr rtlCol="0" anchor="ctr"/>
            <a:lstStyle/>
            <a:p>
              <a:endParaRPr lang="en-US"/>
            </a:p>
          </p:txBody>
        </p:sp>
        <p:sp>
          <p:nvSpPr>
            <p:cNvPr id="292" name="Freeform 1012">
              <a:extLst>
                <a:ext uri="{FF2B5EF4-FFF2-40B4-BE49-F238E27FC236}">
                  <a16:creationId xmlns:a16="http://schemas.microsoft.com/office/drawing/2014/main" id="{AF801476-8AD8-68F5-EB93-DECAB72C5D91}"/>
                </a:ext>
              </a:extLst>
            </p:cNvPr>
            <p:cNvSpPr/>
            <p:nvPr/>
          </p:nvSpPr>
          <p:spPr>
            <a:xfrm>
              <a:off x="8491747" y="2127197"/>
              <a:ext cx="453930" cy="780183"/>
            </a:xfrm>
            <a:custGeom>
              <a:avLst/>
              <a:gdLst>
                <a:gd name="connsiteX0" fmla="*/ 411701 w 453930"/>
                <a:gd name="connsiteY0" fmla="*/ 390050 h 780183"/>
                <a:gd name="connsiteX1" fmla="*/ 452307 w 453930"/>
                <a:gd name="connsiteY1" fmla="*/ 337532 h 780183"/>
                <a:gd name="connsiteX2" fmla="*/ 419100 w 453930"/>
                <a:gd name="connsiteY2" fmla="*/ 311724 h 780183"/>
                <a:gd name="connsiteX3" fmla="*/ 369650 w 453930"/>
                <a:gd name="connsiteY3" fmla="*/ 322733 h 780183"/>
                <a:gd name="connsiteX4" fmla="*/ 289700 w 453930"/>
                <a:gd name="connsiteY4" fmla="*/ 290789 h 780183"/>
                <a:gd name="connsiteX5" fmla="*/ 238807 w 453930"/>
                <a:gd name="connsiteY5" fmla="*/ 213366 h 780183"/>
                <a:gd name="connsiteX6" fmla="*/ 239528 w 453930"/>
                <a:gd name="connsiteY6" fmla="*/ 196943 h 780183"/>
                <a:gd name="connsiteX7" fmla="*/ 271653 w 453930"/>
                <a:gd name="connsiteY7" fmla="*/ 154532 h 780183"/>
                <a:gd name="connsiteX8" fmla="*/ 215887 w 453930"/>
                <a:gd name="connsiteY8" fmla="*/ 6724 h 780183"/>
                <a:gd name="connsiteX9" fmla="*/ 84863 w 453930"/>
                <a:gd name="connsiteY9" fmla="*/ 44984 h 780183"/>
                <a:gd name="connsiteX10" fmla="*/ 69883 w 453930"/>
                <a:gd name="connsiteY10" fmla="*/ 133958 h 780183"/>
                <a:gd name="connsiteX11" fmla="*/ 114099 w 453930"/>
                <a:gd name="connsiteY11" fmla="*/ 198928 h 780183"/>
                <a:gd name="connsiteX12" fmla="*/ 41910 w 453930"/>
                <a:gd name="connsiteY12" fmla="*/ 256499 h 780183"/>
                <a:gd name="connsiteX13" fmla="*/ 20253 w 453930"/>
                <a:gd name="connsiteY13" fmla="*/ 317860 h 780183"/>
                <a:gd name="connsiteX14" fmla="*/ 221 w 453930"/>
                <a:gd name="connsiteY14" fmla="*/ 490935 h 780183"/>
                <a:gd name="connsiteX15" fmla="*/ 17185 w 453930"/>
                <a:gd name="connsiteY15" fmla="*/ 530458 h 780183"/>
                <a:gd name="connsiteX16" fmla="*/ 26930 w 453930"/>
                <a:gd name="connsiteY16" fmla="*/ 554281 h 780183"/>
                <a:gd name="connsiteX17" fmla="*/ 18990 w 453930"/>
                <a:gd name="connsiteY17" fmla="*/ 629719 h 780183"/>
                <a:gd name="connsiteX18" fmla="*/ 5454 w 453930"/>
                <a:gd name="connsiteY18" fmla="*/ 741432 h 780183"/>
                <a:gd name="connsiteX19" fmla="*/ 37579 w 453930"/>
                <a:gd name="connsiteY19" fmla="*/ 779332 h 780183"/>
                <a:gd name="connsiteX20" fmla="*/ 89014 w 453930"/>
                <a:gd name="connsiteY20" fmla="*/ 752621 h 780183"/>
                <a:gd name="connsiteX21" fmla="*/ 98398 w 453930"/>
                <a:gd name="connsiteY21" fmla="*/ 709127 h 780183"/>
                <a:gd name="connsiteX22" fmla="*/ 130703 w 453930"/>
                <a:gd name="connsiteY22" fmla="*/ 560598 h 780183"/>
                <a:gd name="connsiteX23" fmla="*/ 144058 w 453930"/>
                <a:gd name="connsiteY23" fmla="*/ 532805 h 780183"/>
                <a:gd name="connsiteX24" fmla="*/ 164090 w 453930"/>
                <a:gd name="connsiteY24" fmla="*/ 535331 h 780183"/>
                <a:gd name="connsiteX25" fmla="*/ 170768 w 453930"/>
                <a:gd name="connsiteY25" fmla="*/ 559695 h 780183"/>
                <a:gd name="connsiteX26" fmla="*/ 194410 w 453930"/>
                <a:gd name="connsiteY26" fmla="*/ 726453 h 780183"/>
                <a:gd name="connsiteX27" fmla="*/ 255410 w 453930"/>
                <a:gd name="connsiteY27" fmla="*/ 778249 h 780183"/>
                <a:gd name="connsiteX28" fmla="*/ 291144 w 453930"/>
                <a:gd name="connsiteY28" fmla="*/ 735116 h 780183"/>
                <a:gd name="connsiteX29" fmla="*/ 281940 w 453930"/>
                <a:gd name="connsiteY29" fmla="*/ 623402 h 780183"/>
                <a:gd name="connsiteX30" fmla="*/ 266960 w 453930"/>
                <a:gd name="connsiteY30" fmla="*/ 460976 h 780183"/>
                <a:gd name="connsiteX31" fmla="*/ 261366 w 453930"/>
                <a:gd name="connsiteY31" fmla="*/ 397630 h 780183"/>
                <a:gd name="connsiteX32" fmla="*/ 411701 w 453930"/>
                <a:gd name="connsiteY32" fmla="*/ 390050 h 780183"/>
                <a:gd name="connsiteX33" fmla="*/ 87750 w 453930"/>
                <a:gd name="connsiteY33" fmla="*/ 132514 h 780183"/>
                <a:gd name="connsiteX34" fmla="*/ 181777 w 453930"/>
                <a:gd name="connsiteY34" fmla="*/ 15747 h 780183"/>
                <a:gd name="connsiteX35" fmla="*/ 268404 w 453930"/>
                <a:gd name="connsiteY35" fmla="*/ 124934 h 780183"/>
                <a:gd name="connsiteX36" fmla="*/ 181235 w 453930"/>
                <a:gd name="connsiteY36" fmla="*/ 200913 h 780183"/>
                <a:gd name="connsiteX37" fmla="*/ 87750 w 453930"/>
                <a:gd name="connsiteY37" fmla="*/ 132514 h 780183"/>
                <a:gd name="connsiteX38" fmla="*/ 231949 w 453930"/>
                <a:gd name="connsiteY38" fmla="*/ 352692 h 780183"/>
                <a:gd name="connsiteX39" fmla="*/ 266419 w 453930"/>
                <a:gd name="connsiteY39" fmla="*/ 628636 h 780183"/>
                <a:gd name="connsiteX40" fmla="*/ 272555 w 453930"/>
                <a:gd name="connsiteY40" fmla="*/ 735116 h 780183"/>
                <a:gd name="connsiteX41" fmla="*/ 251440 w 453930"/>
                <a:gd name="connsiteY41" fmla="*/ 764894 h 780183"/>
                <a:gd name="connsiteX42" fmla="*/ 214804 w 453930"/>
                <a:gd name="connsiteY42" fmla="*/ 749012 h 780183"/>
                <a:gd name="connsiteX43" fmla="*/ 185025 w 453930"/>
                <a:gd name="connsiteY43" fmla="*/ 554642 h 780183"/>
                <a:gd name="connsiteX44" fmla="*/ 176543 w 453930"/>
                <a:gd name="connsiteY44" fmla="*/ 525044 h 780183"/>
                <a:gd name="connsiteX45" fmla="*/ 151638 w 453930"/>
                <a:gd name="connsiteY45" fmla="*/ 505372 h 780183"/>
                <a:gd name="connsiteX46" fmla="*/ 125830 w 453930"/>
                <a:gd name="connsiteY46" fmla="*/ 524683 h 780183"/>
                <a:gd name="connsiteX47" fmla="*/ 101647 w 453930"/>
                <a:gd name="connsiteY47" fmla="*/ 599399 h 780183"/>
                <a:gd name="connsiteX48" fmla="*/ 79088 w 453930"/>
                <a:gd name="connsiteY48" fmla="*/ 732408 h 780183"/>
                <a:gd name="connsiteX49" fmla="*/ 77644 w 453930"/>
                <a:gd name="connsiteY49" fmla="*/ 740710 h 780183"/>
                <a:gd name="connsiteX50" fmla="*/ 28916 w 453930"/>
                <a:gd name="connsiteY50" fmla="*/ 759119 h 780183"/>
                <a:gd name="connsiteX51" fmla="*/ 18629 w 453930"/>
                <a:gd name="connsiteY51" fmla="*/ 739086 h 780183"/>
                <a:gd name="connsiteX52" fmla="*/ 41910 w 453930"/>
                <a:gd name="connsiteY52" fmla="*/ 571787 h 780183"/>
                <a:gd name="connsiteX53" fmla="*/ 62484 w 453930"/>
                <a:gd name="connsiteY53" fmla="*/ 532805 h 780183"/>
                <a:gd name="connsiteX54" fmla="*/ 90457 w 453930"/>
                <a:gd name="connsiteY54" fmla="*/ 473068 h 780183"/>
                <a:gd name="connsiteX55" fmla="*/ 101286 w 453930"/>
                <a:gd name="connsiteY55" fmla="*/ 358286 h 780183"/>
                <a:gd name="connsiteX56" fmla="*/ 115182 w 453930"/>
                <a:gd name="connsiteY56" fmla="*/ 303783 h 780183"/>
                <a:gd name="connsiteX57" fmla="*/ 95510 w 453930"/>
                <a:gd name="connsiteY57" fmla="*/ 323636 h 780183"/>
                <a:gd name="connsiteX58" fmla="*/ 68259 w 453930"/>
                <a:gd name="connsiteY58" fmla="*/ 506816 h 780183"/>
                <a:gd name="connsiteX59" fmla="*/ 27292 w 453930"/>
                <a:gd name="connsiteY59" fmla="*/ 519630 h 780183"/>
                <a:gd name="connsiteX60" fmla="*/ 18448 w 453930"/>
                <a:gd name="connsiteY60" fmla="*/ 493642 h 780183"/>
                <a:gd name="connsiteX61" fmla="*/ 41910 w 453930"/>
                <a:gd name="connsiteY61" fmla="*/ 304686 h 780183"/>
                <a:gd name="connsiteX62" fmla="*/ 102188 w 453930"/>
                <a:gd name="connsiteY62" fmla="*/ 220766 h 780183"/>
                <a:gd name="connsiteX63" fmla="*/ 154345 w 453930"/>
                <a:gd name="connsiteY63" fmla="*/ 209035 h 780183"/>
                <a:gd name="connsiteX64" fmla="*/ 265878 w 453930"/>
                <a:gd name="connsiteY64" fmla="*/ 284292 h 780183"/>
                <a:gd name="connsiteX65" fmla="*/ 269848 w 453930"/>
                <a:gd name="connsiteY65" fmla="*/ 291692 h 780183"/>
                <a:gd name="connsiteX66" fmla="*/ 372357 w 453930"/>
                <a:gd name="connsiteY66" fmla="*/ 337893 h 780183"/>
                <a:gd name="connsiteX67" fmla="*/ 416754 w 453930"/>
                <a:gd name="connsiteY67" fmla="*/ 327606 h 780183"/>
                <a:gd name="connsiteX68" fmla="*/ 440215 w 453930"/>
                <a:gd name="connsiteY68" fmla="*/ 352872 h 780183"/>
                <a:gd name="connsiteX69" fmla="*/ 416573 w 453930"/>
                <a:gd name="connsiteY69" fmla="*/ 376153 h 780183"/>
                <a:gd name="connsiteX70" fmla="*/ 298182 w 453930"/>
                <a:gd name="connsiteY70" fmla="*/ 392757 h 780183"/>
                <a:gd name="connsiteX71" fmla="*/ 281579 w 453930"/>
                <a:gd name="connsiteY71" fmla="*/ 390050 h 780183"/>
                <a:gd name="connsiteX72" fmla="*/ 230325 w 453930"/>
                <a:gd name="connsiteY72" fmla="*/ 322914 h 780183"/>
                <a:gd name="connsiteX73" fmla="*/ 231949 w 453930"/>
                <a:gd name="connsiteY73" fmla="*/ 352692 h 780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Lst>
              <a:rect l="l" t="t" r="r" b="b"/>
              <a:pathLst>
                <a:path w="453930" h="780183">
                  <a:moveTo>
                    <a:pt x="411701" y="390050"/>
                  </a:moveTo>
                  <a:cubicBezTo>
                    <a:pt x="431914" y="385538"/>
                    <a:pt x="461150" y="374529"/>
                    <a:pt x="452307" y="337532"/>
                  </a:cubicBezTo>
                  <a:cubicBezTo>
                    <a:pt x="448156" y="320206"/>
                    <a:pt x="436786" y="308476"/>
                    <a:pt x="419100" y="311724"/>
                  </a:cubicBezTo>
                  <a:cubicBezTo>
                    <a:pt x="402496" y="314792"/>
                    <a:pt x="385893" y="318221"/>
                    <a:pt x="369650" y="322733"/>
                  </a:cubicBezTo>
                  <a:cubicBezTo>
                    <a:pt x="337887" y="331576"/>
                    <a:pt x="316591" y="333562"/>
                    <a:pt x="289700" y="290789"/>
                  </a:cubicBezTo>
                  <a:cubicBezTo>
                    <a:pt x="273097" y="264621"/>
                    <a:pt x="260283" y="236106"/>
                    <a:pt x="238807" y="213366"/>
                  </a:cubicBezTo>
                  <a:cubicBezTo>
                    <a:pt x="232490" y="206688"/>
                    <a:pt x="233934" y="202177"/>
                    <a:pt x="239528" y="196943"/>
                  </a:cubicBezTo>
                  <a:cubicBezTo>
                    <a:pt x="252703" y="184671"/>
                    <a:pt x="262990" y="170233"/>
                    <a:pt x="271653" y="154532"/>
                  </a:cubicBezTo>
                  <a:cubicBezTo>
                    <a:pt x="292588" y="117174"/>
                    <a:pt x="295295" y="35600"/>
                    <a:pt x="215887" y="6724"/>
                  </a:cubicBezTo>
                  <a:cubicBezTo>
                    <a:pt x="173836" y="-12767"/>
                    <a:pt x="108324" y="13221"/>
                    <a:pt x="84863" y="44984"/>
                  </a:cubicBezTo>
                  <a:cubicBezTo>
                    <a:pt x="67898" y="70972"/>
                    <a:pt x="60499" y="104180"/>
                    <a:pt x="69883" y="133958"/>
                  </a:cubicBezTo>
                  <a:cubicBezTo>
                    <a:pt x="78005" y="159585"/>
                    <a:pt x="91540" y="181603"/>
                    <a:pt x="114099" y="198928"/>
                  </a:cubicBezTo>
                  <a:cubicBezTo>
                    <a:pt x="90277" y="206147"/>
                    <a:pt x="55806" y="234843"/>
                    <a:pt x="41910" y="256499"/>
                  </a:cubicBezTo>
                  <a:cubicBezTo>
                    <a:pt x="29999" y="277615"/>
                    <a:pt x="25667" y="293497"/>
                    <a:pt x="20253" y="317860"/>
                  </a:cubicBezTo>
                  <a:cubicBezTo>
                    <a:pt x="7800" y="374890"/>
                    <a:pt x="5093" y="433003"/>
                    <a:pt x="221" y="490935"/>
                  </a:cubicBezTo>
                  <a:cubicBezTo>
                    <a:pt x="-1043" y="506455"/>
                    <a:pt x="2928" y="520713"/>
                    <a:pt x="17185" y="530458"/>
                  </a:cubicBezTo>
                  <a:cubicBezTo>
                    <a:pt x="25487" y="536053"/>
                    <a:pt x="27292" y="543272"/>
                    <a:pt x="26930" y="554281"/>
                  </a:cubicBezTo>
                  <a:cubicBezTo>
                    <a:pt x="26028" y="579728"/>
                    <a:pt x="22238" y="604633"/>
                    <a:pt x="18990" y="629719"/>
                  </a:cubicBezTo>
                  <a:cubicBezTo>
                    <a:pt x="14297" y="666896"/>
                    <a:pt x="9605" y="704074"/>
                    <a:pt x="5454" y="741432"/>
                  </a:cubicBezTo>
                  <a:cubicBezTo>
                    <a:pt x="2928" y="763811"/>
                    <a:pt x="15741" y="776805"/>
                    <a:pt x="37579" y="779332"/>
                  </a:cubicBezTo>
                  <a:cubicBezTo>
                    <a:pt x="49670" y="780775"/>
                    <a:pt x="80712" y="784024"/>
                    <a:pt x="89014" y="752621"/>
                  </a:cubicBezTo>
                  <a:cubicBezTo>
                    <a:pt x="91360" y="738364"/>
                    <a:pt x="95510" y="724648"/>
                    <a:pt x="98398" y="709127"/>
                  </a:cubicBezTo>
                  <a:cubicBezTo>
                    <a:pt x="107422" y="659317"/>
                    <a:pt x="116265" y="609325"/>
                    <a:pt x="130703" y="560598"/>
                  </a:cubicBezTo>
                  <a:cubicBezTo>
                    <a:pt x="133771" y="550491"/>
                    <a:pt x="138102" y="541287"/>
                    <a:pt x="144058" y="532805"/>
                  </a:cubicBezTo>
                  <a:cubicBezTo>
                    <a:pt x="151638" y="522157"/>
                    <a:pt x="158857" y="522879"/>
                    <a:pt x="164090" y="535331"/>
                  </a:cubicBezTo>
                  <a:cubicBezTo>
                    <a:pt x="167339" y="543092"/>
                    <a:pt x="169505" y="551393"/>
                    <a:pt x="170768" y="559695"/>
                  </a:cubicBezTo>
                  <a:cubicBezTo>
                    <a:pt x="179431" y="615101"/>
                    <a:pt x="190801" y="669965"/>
                    <a:pt x="194410" y="726453"/>
                  </a:cubicBezTo>
                  <a:cubicBezTo>
                    <a:pt x="197478" y="775542"/>
                    <a:pt x="216789" y="780234"/>
                    <a:pt x="255410" y="778249"/>
                  </a:cubicBezTo>
                  <a:cubicBezTo>
                    <a:pt x="274541" y="780956"/>
                    <a:pt x="290603" y="768864"/>
                    <a:pt x="291144" y="735116"/>
                  </a:cubicBezTo>
                  <a:cubicBezTo>
                    <a:pt x="291866" y="697397"/>
                    <a:pt x="286452" y="660580"/>
                    <a:pt x="281940" y="623402"/>
                  </a:cubicBezTo>
                  <a:cubicBezTo>
                    <a:pt x="275262" y="569441"/>
                    <a:pt x="274541" y="514938"/>
                    <a:pt x="266960" y="460976"/>
                  </a:cubicBezTo>
                  <a:cubicBezTo>
                    <a:pt x="264253" y="441485"/>
                    <a:pt x="257576" y="421452"/>
                    <a:pt x="261366" y="397630"/>
                  </a:cubicBezTo>
                  <a:cubicBezTo>
                    <a:pt x="296739" y="417843"/>
                    <a:pt x="359002" y="401961"/>
                    <a:pt x="411701" y="390050"/>
                  </a:cubicBezTo>
                  <a:close/>
                  <a:moveTo>
                    <a:pt x="87750" y="132514"/>
                  </a:moveTo>
                  <a:cubicBezTo>
                    <a:pt x="73854" y="92449"/>
                    <a:pt x="90818" y="14665"/>
                    <a:pt x="181777" y="15747"/>
                  </a:cubicBezTo>
                  <a:cubicBezTo>
                    <a:pt x="259561" y="12860"/>
                    <a:pt x="275443" y="94795"/>
                    <a:pt x="268404" y="124934"/>
                  </a:cubicBezTo>
                  <a:cubicBezTo>
                    <a:pt x="261185" y="155615"/>
                    <a:pt x="245123" y="196762"/>
                    <a:pt x="181235" y="200913"/>
                  </a:cubicBezTo>
                  <a:cubicBezTo>
                    <a:pt x="125289" y="197845"/>
                    <a:pt x="102729" y="175647"/>
                    <a:pt x="87750" y="132514"/>
                  </a:cubicBezTo>
                  <a:close/>
                  <a:moveTo>
                    <a:pt x="231949" y="352692"/>
                  </a:moveTo>
                  <a:cubicBezTo>
                    <a:pt x="250718" y="443831"/>
                    <a:pt x="259200" y="536053"/>
                    <a:pt x="266419" y="628636"/>
                  </a:cubicBezTo>
                  <a:cubicBezTo>
                    <a:pt x="269126" y="664189"/>
                    <a:pt x="273638" y="699562"/>
                    <a:pt x="272555" y="735116"/>
                  </a:cubicBezTo>
                  <a:cubicBezTo>
                    <a:pt x="272194" y="745042"/>
                    <a:pt x="272736" y="764172"/>
                    <a:pt x="251440" y="764894"/>
                  </a:cubicBezTo>
                  <a:cubicBezTo>
                    <a:pt x="223286" y="768864"/>
                    <a:pt x="215706" y="753524"/>
                    <a:pt x="214804" y="749012"/>
                  </a:cubicBezTo>
                  <a:cubicBezTo>
                    <a:pt x="211736" y="734394"/>
                    <a:pt x="190620" y="604994"/>
                    <a:pt x="185025" y="554642"/>
                  </a:cubicBezTo>
                  <a:cubicBezTo>
                    <a:pt x="183942" y="544535"/>
                    <a:pt x="180694" y="534429"/>
                    <a:pt x="176543" y="525044"/>
                  </a:cubicBezTo>
                  <a:cubicBezTo>
                    <a:pt x="171851" y="514577"/>
                    <a:pt x="164993" y="504470"/>
                    <a:pt x="151638" y="505372"/>
                  </a:cubicBezTo>
                  <a:cubicBezTo>
                    <a:pt x="139546" y="506094"/>
                    <a:pt x="130703" y="513674"/>
                    <a:pt x="125830" y="524683"/>
                  </a:cubicBezTo>
                  <a:cubicBezTo>
                    <a:pt x="115182" y="548686"/>
                    <a:pt x="106159" y="573592"/>
                    <a:pt x="101647" y="599399"/>
                  </a:cubicBezTo>
                  <a:cubicBezTo>
                    <a:pt x="93886" y="643615"/>
                    <a:pt x="82336" y="687290"/>
                    <a:pt x="79088" y="732408"/>
                  </a:cubicBezTo>
                  <a:cubicBezTo>
                    <a:pt x="78907" y="735116"/>
                    <a:pt x="78185" y="738003"/>
                    <a:pt x="77644" y="740710"/>
                  </a:cubicBezTo>
                  <a:cubicBezTo>
                    <a:pt x="72049" y="763630"/>
                    <a:pt x="49309" y="772293"/>
                    <a:pt x="28916" y="759119"/>
                  </a:cubicBezTo>
                  <a:cubicBezTo>
                    <a:pt x="21336" y="754246"/>
                    <a:pt x="18087" y="746666"/>
                    <a:pt x="18629" y="739086"/>
                  </a:cubicBezTo>
                  <a:cubicBezTo>
                    <a:pt x="21155" y="704615"/>
                    <a:pt x="39744" y="593263"/>
                    <a:pt x="41910" y="571787"/>
                  </a:cubicBezTo>
                  <a:cubicBezTo>
                    <a:pt x="43173" y="559334"/>
                    <a:pt x="40286" y="531000"/>
                    <a:pt x="62484" y="532805"/>
                  </a:cubicBezTo>
                  <a:cubicBezTo>
                    <a:pt x="78727" y="535512"/>
                    <a:pt x="88472" y="492739"/>
                    <a:pt x="90457" y="473068"/>
                  </a:cubicBezTo>
                  <a:cubicBezTo>
                    <a:pt x="94247" y="434807"/>
                    <a:pt x="98398" y="396547"/>
                    <a:pt x="101286" y="358286"/>
                  </a:cubicBezTo>
                  <a:cubicBezTo>
                    <a:pt x="102729" y="340420"/>
                    <a:pt x="109046" y="323996"/>
                    <a:pt x="115182" y="303783"/>
                  </a:cubicBezTo>
                  <a:cubicBezTo>
                    <a:pt x="98037" y="304144"/>
                    <a:pt x="97496" y="312807"/>
                    <a:pt x="95510" y="323636"/>
                  </a:cubicBezTo>
                  <a:cubicBezTo>
                    <a:pt x="91901" y="343848"/>
                    <a:pt x="80712" y="467112"/>
                    <a:pt x="68259" y="506816"/>
                  </a:cubicBezTo>
                  <a:cubicBezTo>
                    <a:pt x="62664" y="525044"/>
                    <a:pt x="42812" y="530278"/>
                    <a:pt x="27292" y="519630"/>
                  </a:cubicBezTo>
                  <a:cubicBezTo>
                    <a:pt x="18268" y="513313"/>
                    <a:pt x="17907" y="504831"/>
                    <a:pt x="18448" y="493642"/>
                  </a:cubicBezTo>
                  <a:cubicBezTo>
                    <a:pt x="22238" y="430115"/>
                    <a:pt x="23141" y="366408"/>
                    <a:pt x="41910" y="304686"/>
                  </a:cubicBezTo>
                  <a:cubicBezTo>
                    <a:pt x="54001" y="264982"/>
                    <a:pt x="68981" y="241340"/>
                    <a:pt x="102188" y="220766"/>
                  </a:cubicBezTo>
                  <a:cubicBezTo>
                    <a:pt x="113558" y="213727"/>
                    <a:pt x="140990" y="209937"/>
                    <a:pt x="154345" y="209035"/>
                  </a:cubicBezTo>
                  <a:cubicBezTo>
                    <a:pt x="210472" y="204523"/>
                    <a:pt x="244582" y="235745"/>
                    <a:pt x="265878" y="284292"/>
                  </a:cubicBezTo>
                  <a:cubicBezTo>
                    <a:pt x="266960" y="286819"/>
                    <a:pt x="268585" y="289165"/>
                    <a:pt x="269848" y="291692"/>
                  </a:cubicBezTo>
                  <a:cubicBezTo>
                    <a:pt x="297100" y="342585"/>
                    <a:pt x="316952" y="351789"/>
                    <a:pt x="372357" y="337893"/>
                  </a:cubicBezTo>
                  <a:cubicBezTo>
                    <a:pt x="386975" y="334284"/>
                    <a:pt x="401594" y="327425"/>
                    <a:pt x="416754" y="327606"/>
                  </a:cubicBezTo>
                  <a:cubicBezTo>
                    <a:pt x="431553" y="327787"/>
                    <a:pt x="444727" y="339337"/>
                    <a:pt x="440215" y="352872"/>
                  </a:cubicBezTo>
                  <a:cubicBezTo>
                    <a:pt x="436245" y="370739"/>
                    <a:pt x="425597" y="374710"/>
                    <a:pt x="416573" y="376153"/>
                  </a:cubicBezTo>
                  <a:cubicBezTo>
                    <a:pt x="376869" y="382470"/>
                    <a:pt x="339330" y="394923"/>
                    <a:pt x="298182" y="392757"/>
                  </a:cubicBezTo>
                  <a:cubicBezTo>
                    <a:pt x="292588" y="392396"/>
                    <a:pt x="286993" y="391494"/>
                    <a:pt x="281579" y="390050"/>
                  </a:cubicBezTo>
                  <a:cubicBezTo>
                    <a:pt x="262629" y="384636"/>
                    <a:pt x="249094" y="376875"/>
                    <a:pt x="230325" y="322914"/>
                  </a:cubicBezTo>
                  <a:cubicBezTo>
                    <a:pt x="220759" y="323816"/>
                    <a:pt x="229963" y="342766"/>
                    <a:pt x="231949" y="352692"/>
                  </a:cubicBezTo>
                  <a:close/>
                </a:path>
              </a:pathLst>
            </a:custGeom>
            <a:solidFill>
              <a:srgbClr val="000000"/>
            </a:solidFill>
            <a:ln w="1804" cap="flat">
              <a:noFill/>
              <a:prstDash val="solid"/>
              <a:miter/>
            </a:ln>
          </p:spPr>
          <p:txBody>
            <a:bodyPr rtlCol="0" anchor="ctr"/>
            <a:lstStyle/>
            <a:p>
              <a:endParaRPr lang="en-US"/>
            </a:p>
          </p:txBody>
        </p:sp>
        <p:sp>
          <p:nvSpPr>
            <p:cNvPr id="293" name="Freeform 1013">
              <a:extLst>
                <a:ext uri="{FF2B5EF4-FFF2-40B4-BE49-F238E27FC236}">
                  <a16:creationId xmlns:a16="http://schemas.microsoft.com/office/drawing/2014/main" id="{3573F4C2-A357-5AA9-DC81-1E7B34192F38}"/>
                </a:ext>
              </a:extLst>
            </p:cNvPr>
            <p:cNvSpPr/>
            <p:nvPr/>
          </p:nvSpPr>
          <p:spPr>
            <a:xfrm>
              <a:off x="9202663" y="2133190"/>
              <a:ext cx="412407" cy="787606"/>
            </a:xfrm>
            <a:custGeom>
              <a:avLst/>
              <a:gdLst>
                <a:gd name="connsiteX0" fmla="*/ 386224 w 412407"/>
                <a:gd name="connsiteY0" fmla="*/ 523022 h 787606"/>
                <a:gd name="connsiteX1" fmla="*/ 406256 w 412407"/>
                <a:gd name="connsiteY1" fmla="*/ 501004 h 787606"/>
                <a:gd name="connsiteX2" fmla="*/ 408061 w 412407"/>
                <a:gd name="connsiteY2" fmla="*/ 417986 h 787606"/>
                <a:gd name="connsiteX3" fmla="*/ 385863 w 412407"/>
                <a:gd name="connsiteY3" fmla="*/ 290571 h 787606"/>
                <a:gd name="connsiteX4" fmla="*/ 329916 w 412407"/>
                <a:gd name="connsiteY4" fmla="*/ 199974 h 787606"/>
                <a:gd name="connsiteX5" fmla="*/ 324141 w 412407"/>
                <a:gd name="connsiteY5" fmla="*/ 192755 h 787606"/>
                <a:gd name="connsiteX6" fmla="*/ 375395 w 412407"/>
                <a:gd name="connsiteY6" fmla="*/ 64618 h 787606"/>
                <a:gd name="connsiteX7" fmla="*/ 281368 w 412407"/>
                <a:gd name="connsiteY7" fmla="*/ 9 h 787606"/>
                <a:gd name="connsiteX8" fmla="*/ 210081 w 412407"/>
                <a:gd name="connsiteY8" fmla="*/ 29245 h 787606"/>
                <a:gd name="connsiteX9" fmla="*/ 183733 w 412407"/>
                <a:gd name="connsiteY9" fmla="*/ 125799 h 787606"/>
                <a:gd name="connsiteX10" fmla="*/ 232280 w 412407"/>
                <a:gd name="connsiteY10" fmla="*/ 188243 h 787606"/>
                <a:gd name="connsiteX11" fmla="*/ 194741 w 412407"/>
                <a:gd name="connsiteY11" fmla="*/ 204666 h 787606"/>
                <a:gd name="connsiteX12" fmla="*/ 144389 w 412407"/>
                <a:gd name="connsiteY12" fmla="*/ 269817 h 787606"/>
                <a:gd name="connsiteX13" fmla="*/ 54874 w 412407"/>
                <a:gd name="connsiteY13" fmla="*/ 370882 h 787606"/>
                <a:gd name="connsiteX14" fmla="*/ 10 w 412407"/>
                <a:gd name="connsiteY14" fmla="*/ 423039 h 787606"/>
                <a:gd name="connsiteX15" fmla="*/ 49280 w 412407"/>
                <a:gd name="connsiteY15" fmla="*/ 466894 h 787606"/>
                <a:gd name="connsiteX16" fmla="*/ 87901 w 412407"/>
                <a:gd name="connsiteY16" fmla="*/ 451554 h 787606"/>
                <a:gd name="connsiteX17" fmla="*/ 167670 w 412407"/>
                <a:gd name="connsiteY17" fmla="*/ 397592 h 787606"/>
                <a:gd name="connsiteX18" fmla="*/ 138794 w 412407"/>
                <a:gd name="connsiteY18" fmla="*/ 564531 h 787606"/>
                <a:gd name="connsiteX19" fmla="*/ 101256 w 412407"/>
                <a:gd name="connsiteY19" fmla="*/ 734537 h 787606"/>
                <a:gd name="connsiteX20" fmla="*/ 135185 w 412407"/>
                <a:gd name="connsiteY20" fmla="*/ 777670 h 787606"/>
                <a:gd name="connsiteX21" fmla="*/ 179040 w 412407"/>
                <a:gd name="connsiteY21" fmla="*/ 750779 h 787606"/>
                <a:gd name="connsiteX22" fmla="*/ 218202 w 412407"/>
                <a:gd name="connsiteY22" fmla="*/ 587090 h 787606"/>
                <a:gd name="connsiteX23" fmla="*/ 239318 w 412407"/>
                <a:gd name="connsiteY23" fmla="*/ 535474 h 787606"/>
                <a:gd name="connsiteX24" fmla="*/ 267833 w 412407"/>
                <a:gd name="connsiteY24" fmla="*/ 539806 h 787606"/>
                <a:gd name="connsiteX25" fmla="*/ 281549 w 412407"/>
                <a:gd name="connsiteY25" fmla="*/ 602610 h 787606"/>
                <a:gd name="connsiteX26" fmla="*/ 289490 w 412407"/>
                <a:gd name="connsiteY26" fmla="*/ 728942 h 787606"/>
                <a:gd name="connsiteX27" fmla="*/ 362581 w 412407"/>
                <a:gd name="connsiteY27" fmla="*/ 780197 h 787606"/>
                <a:gd name="connsiteX28" fmla="*/ 382434 w 412407"/>
                <a:gd name="connsiteY28" fmla="*/ 755291 h 787606"/>
                <a:gd name="connsiteX29" fmla="*/ 384600 w 412407"/>
                <a:gd name="connsiteY29" fmla="*/ 710353 h 787606"/>
                <a:gd name="connsiteX30" fmla="*/ 372147 w 412407"/>
                <a:gd name="connsiteY30" fmla="*/ 539084 h 787606"/>
                <a:gd name="connsiteX31" fmla="*/ 386224 w 412407"/>
                <a:gd name="connsiteY31" fmla="*/ 523022 h 787606"/>
                <a:gd name="connsiteX32" fmla="*/ 196185 w 412407"/>
                <a:gd name="connsiteY32" fmla="*/ 86636 h 787606"/>
                <a:gd name="connsiteX33" fmla="*/ 266570 w 412407"/>
                <a:gd name="connsiteY33" fmla="*/ 13364 h 787606"/>
                <a:gd name="connsiteX34" fmla="*/ 368357 w 412407"/>
                <a:gd name="connsiteY34" fmla="*/ 96562 h 787606"/>
                <a:gd name="connsiteX35" fmla="*/ 320351 w 412407"/>
                <a:gd name="connsiteY35" fmla="*/ 179219 h 787606"/>
                <a:gd name="connsiteX36" fmla="*/ 232461 w 412407"/>
                <a:gd name="connsiteY36" fmla="*/ 175971 h 787606"/>
                <a:gd name="connsiteX37" fmla="*/ 196185 w 412407"/>
                <a:gd name="connsiteY37" fmla="*/ 86636 h 787606"/>
                <a:gd name="connsiteX38" fmla="*/ 355543 w 412407"/>
                <a:gd name="connsiteY38" fmla="*/ 498838 h 787606"/>
                <a:gd name="connsiteX39" fmla="*/ 350851 w 412407"/>
                <a:gd name="connsiteY39" fmla="*/ 471226 h 787606"/>
                <a:gd name="connsiteX40" fmla="*/ 321614 w 412407"/>
                <a:gd name="connsiteY40" fmla="*/ 308619 h 787606"/>
                <a:gd name="connsiteX41" fmla="*/ 318186 w 412407"/>
                <a:gd name="connsiteY41" fmla="*/ 297971 h 787606"/>
                <a:gd name="connsiteX42" fmla="*/ 309522 w 412407"/>
                <a:gd name="connsiteY42" fmla="*/ 292737 h 787606"/>
                <a:gd name="connsiteX43" fmla="*/ 303386 w 412407"/>
                <a:gd name="connsiteY43" fmla="*/ 303565 h 787606"/>
                <a:gd name="connsiteX44" fmla="*/ 318727 w 412407"/>
                <a:gd name="connsiteY44" fmla="*/ 348684 h 787606"/>
                <a:gd name="connsiteX45" fmla="*/ 336413 w 412407"/>
                <a:gd name="connsiteY45" fmla="*/ 442711 h 787606"/>
                <a:gd name="connsiteX46" fmla="*/ 353738 w 412407"/>
                <a:gd name="connsiteY46" fmla="*/ 521758 h 787606"/>
                <a:gd name="connsiteX47" fmla="*/ 359333 w 412407"/>
                <a:gd name="connsiteY47" fmla="*/ 549010 h 787606"/>
                <a:gd name="connsiteX48" fmla="*/ 371966 w 412407"/>
                <a:gd name="connsiteY48" fmla="*/ 725693 h 787606"/>
                <a:gd name="connsiteX49" fmla="*/ 345436 w 412407"/>
                <a:gd name="connsiteY49" fmla="*/ 770992 h 787606"/>
                <a:gd name="connsiteX50" fmla="*/ 307537 w 412407"/>
                <a:gd name="connsiteY50" fmla="*/ 750599 h 787606"/>
                <a:gd name="connsiteX51" fmla="*/ 298875 w 412407"/>
                <a:gd name="connsiteY51" fmla="*/ 692306 h 787606"/>
                <a:gd name="connsiteX52" fmla="*/ 291475 w 412407"/>
                <a:gd name="connsiteY52" fmla="*/ 582758 h 787606"/>
                <a:gd name="connsiteX53" fmla="*/ 281730 w 412407"/>
                <a:gd name="connsiteY53" fmla="*/ 534211 h 787606"/>
                <a:gd name="connsiteX54" fmla="*/ 250327 w 412407"/>
                <a:gd name="connsiteY54" fmla="*/ 512915 h 787606"/>
                <a:gd name="connsiteX55" fmla="*/ 220007 w 412407"/>
                <a:gd name="connsiteY55" fmla="*/ 536557 h 787606"/>
                <a:gd name="connsiteX56" fmla="*/ 198892 w 412407"/>
                <a:gd name="connsiteY56" fmla="*/ 612356 h 787606"/>
                <a:gd name="connsiteX57" fmla="*/ 167309 w 412407"/>
                <a:gd name="connsiteY57" fmla="*/ 743560 h 787606"/>
                <a:gd name="connsiteX58" fmla="*/ 149622 w 412407"/>
                <a:gd name="connsiteY58" fmla="*/ 763232 h 787606"/>
                <a:gd name="connsiteX59" fmla="*/ 118582 w 412407"/>
                <a:gd name="connsiteY59" fmla="*/ 752404 h 787606"/>
                <a:gd name="connsiteX60" fmla="*/ 119303 w 412407"/>
                <a:gd name="connsiteY60" fmla="*/ 719918 h 787606"/>
                <a:gd name="connsiteX61" fmla="*/ 137351 w 412407"/>
                <a:gd name="connsiteY61" fmla="*/ 628779 h 787606"/>
                <a:gd name="connsiteX62" fmla="*/ 171100 w 412407"/>
                <a:gd name="connsiteY62" fmla="*/ 480791 h 787606"/>
                <a:gd name="connsiteX63" fmla="*/ 191854 w 412407"/>
                <a:gd name="connsiteY63" fmla="*/ 307716 h 787606"/>
                <a:gd name="connsiteX64" fmla="*/ 186981 w 412407"/>
                <a:gd name="connsiteY64" fmla="*/ 280645 h 787606"/>
                <a:gd name="connsiteX65" fmla="*/ 176694 w 412407"/>
                <a:gd name="connsiteY65" fmla="*/ 307175 h 787606"/>
                <a:gd name="connsiteX66" fmla="*/ 172904 w 412407"/>
                <a:gd name="connsiteY66" fmla="*/ 360415 h 787606"/>
                <a:gd name="connsiteX67" fmla="*/ 154134 w 412407"/>
                <a:gd name="connsiteY67" fmla="*/ 387847 h 787606"/>
                <a:gd name="connsiteX68" fmla="*/ 81584 w 412407"/>
                <a:gd name="connsiteY68" fmla="*/ 435492 h 787606"/>
                <a:gd name="connsiteX69" fmla="*/ 41880 w 412407"/>
                <a:gd name="connsiteY69" fmla="*/ 451373 h 787606"/>
                <a:gd name="connsiteX70" fmla="*/ 17877 w 412407"/>
                <a:gd name="connsiteY70" fmla="*/ 428453 h 787606"/>
                <a:gd name="connsiteX71" fmla="*/ 92954 w 412407"/>
                <a:gd name="connsiteY71" fmla="*/ 362941 h 787606"/>
                <a:gd name="connsiteX72" fmla="*/ 137351 w 412407"/>
                <a:gd name="connsiteY72" fmla="*/ 313491 h 787606"/>
                <a:gd name="connsiteX73" fmla="*/ 179581 w 412407"/>
                <a:gd name="connsiteY73" fmla="*/ 240400 h 787606"/>
                <a:gd name="connsiteX74" fmla="*/ 217842 w 412407"/>
                <a:gd name="connsiteY74" fmla="*/ 209178 h 787606"/>
                <a:gd name="connsiteX75" fmla="*/ 336955 w 412407"/>
                <a:gd name="connsiteY75" fmla="*/ 225601 h 787606"/>
                <a:gd name="connsiteX76" fmla="*/ 372869 w 412407"/>
                <a:gd name="connsiteY76" fmla="*/ 285518 h 787606"/>
                <a:gd name="connsiteX77" fmla="*/ 397954 w 412407"/>
                <a:gd name="connsiteY77" fmla="*/ 443072 h 787606"/>
                <a:gd name="connsiteX78" fmla="*/ 384780 w 412407"/>
                <a:gd name="connsiteY78" fmla="*/ 506237 h 787606"/>
                <a:gd name="connsiteX79" fmla="*/ 355543 w 412407"/>
                <a:gd name="connsiteY79" fmla="*/ 498838 h 7876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Lst>
              <a:rect l="l" t="t" r="r" b="b"/>
              <a:pathLst>
                <a:path w="412407" h="787606">
                  <a:moveTo>
                    <a:pt x="386224" y="523022"/>
                  </a:moveTo>
                  <a:cubicBezTo>
                    <a:pt x="395067" y="518690"/>
                    <a:pt x="402647" y="509847"/>
                    <a:pt x="406256" y="501004"/>
                  </a:cubicBezTo>
                  <a:cubicBezTo>
                    <a:pt x="417446" y="473933"/>
                    <a:pt x="410407" y="445779"/>
                    <a:pt x="408061" y="417986"/>
                  </a:cubicBezTo>
                  <a:cubicBezTo>
                    <a:pt x="404452" y="375033"/>
                    <a:pt x="395609" y="332622"/>
                    <a:pt x="385863" y="290571"/>
                  </a:cubicBezTo>
                  <a:cubicBezTo>
                    <a:pt x="377381" y="254116"/>
                    <a:pt x="364206" y="220548"/>
                    <a:pt x="329916" y="199974"/>
                  </a:cubicBezTo>
                  <a:cubicBezTo>
                    <a:pt x="327750" y="198710"/>
                    <a:pt x="326487" y="195642"/>
                    <a:pt x="324141" y="192755"/>
                  </a:cubicBezTo>
                  <a:cubicBezTo>
                    <a:pt x="375937" y="165142"/>
                    <a:pt x="386945" y="117317"/>
                    <a:pt x="375395" y="64618"/>
                  </a:cubicBezTo>
                  <a:cubicBezTo>
                    <a:pt x="364567" y="25997"/>
                    <a:pt x="326667" y="9"/>
                    <a:pt x="281368" y="9"/>
                  </a:cubicBezTo>
                  <a:cubicBezTo>
                    <a:pt x="257366" y="-352"/>
                    <a:pt x="226324" y="10476"/>
                    <a:pt x="210081" y="29245"/>
                  </a:cubicBezTo>
                  <a:cubicBezTo>
                    <a:pt x="184454" y="58663"/>
                    <a:pt x="176333" y="86095"/>
                    <a:pt x="183733" y="125799"/>
                  </a:cubicBezTo>
                  <a:cubicBezTo>
                    <a:pt x="187703" y="147275"/>
                    <a:pt x="215316" y="183009"/>
                    <a:pt x="232280" y="188243"/>
                  </a:cubicBezTo>
                  <a:cubicBezTo>
                    <a:pt x="221993" y="188965"/>
                    <a:pt x="209359" y="194379"/>
                    <a:pt x="194741" y="204666"/>
                  </a:cubicBezTo>
                  <a:cubicBezTo>
                    <a:pt x="161895" y="226142"/>
                    <a:pt x="151067" y="256462"/>
                    <a:pt x="144389" y="269817"/>
                  </a:cubicBezTo>
                  <a:cubicBezTo>
                    <a:pt x="123274" y="311145"/>
                    <a:pt x="97827" y="348323"/>
                    <a:pt x="54874" y="370882"/>
                  </a:cubicBezTo>
                  <a:cubicBezTo>
                    <a:pt x="37909" y="379906"/>
                    <a:pt x="-712" y="414196"/>
                    <a:pt x="10" y="423039"/>
                  </a:cubicBezTo>
                  <a:cubicBezTo>
                    <a:pt x="1815" y="448666"/>
                    <a:pt x="22930" y="469782"/>
                    <a:pt x="49280" y="466894"/>
                  </a:cubicBezTo>
                  <a:cubicBezTo>
                    <a:pt x="63356" y="465270"/>
                    <a:pt x="76170" y="460036"/>
                    <a:pt x="87901" y="451554"/>
                  </a:cubicBezTo>
                  <a:cubicBezTo>
                    <a:pt x="112084" y="434409"/>
                    <a:pt x="136989" y="418166"/>
                    <a:pt x="167670" y="397592"/>
                  </a:cubicBezTo>
                  <a:cubicBezTo>
                    <a:pt x="160812" y="458412"/>
                    <a:pt x="151067" y="511652"/>
                    <a:pt x="138794" y="564531"/>
                  </a:cubicBezTo>
                  <a:cubicBezTo>
                    <a:pt x="125620" y="621019"/>
                    <a:pt x="112987" y="677687"/>
                    <a:pt x="101256" y="734537"/>
                  </a:cubicBezTo>
                  <a:cubicBezTo>
                    <a:pt x="95480" y="762871"/>
                    <a:pt x="105587" y="770992"/>
                    <a:pt x="135185" y="777670"/>
                  </a:cubicBezTo>
                  <a:cubicBezTo>
                    <a:pt x="158105" y="782904"/>
                    <a:pt x="173265" y="774421"/>
                    <a:pt x="179040" y="750779"/>
                  </a:cubicBezTo>
                  <a:cubicBezTo>
                    <a:pt x="192395" y="696276"/>
                    <a:pt x="205931" y="641773"/>
                    <a:pt x="218202" y="587090"/>
                  </a:cubicBezTo>
                  <a:cubicBezTo>
                    <a:pt x="222354" y="568862"/>
                    <a:pt x="227046" y="548468"/>
                    <a:pt x="239318" y="535474"/>
                  </a:cubicBezTo>
                  <a:cubicBezTo>
                    <a:pt x="249966" y="524104"/>
                    <a:pt x="260434" y="526812"/>
                    <a:pt x="267833" y="539806"/>
                  </a:cubicBezTo>
                  <a:cubicBezTo>
                    <a:pt x="278481" y="558214"/>
                    <a:pt x="280105" y="582036"/>
                    <a:pt x="281549" y="602610"/>
                  </a:cubicBezTo>
                  <a:cubicBezTo>
                    <a:pt x="284437" y="644661"/>
                    <a:pt x="286963" y="686892"/>
                    <a:pt x="289490" y="728942"/>
                  </a:cubicBezTo>
                  <a:cubicBezTo>
                    <a:pt x="293099" y="786513"/>
                    <a:pt x="307177" y="797342"/>
                    <a:pt x="362581" y="780197"/>
                  </a:cubicBezTo>
                  <a:cubicBezTo>
                    <a:pt x="375576" y="776226"/>
                    <a:pt x="381351" y="767924"/>
                    <a:pt x="382434" y="755291"/>
                  </a:cubicBezTo>
                  <a:cubicBezTo>
                    <a:pt x="383697" y="740312"/>
                    <a:pt x="385141" y="725513"/>
                    <a:pt x="384600" y="710353"/>
                  </a:cubicBezTo>
                  <a:cubicBezTo>
                    <a:pt x="382434" y="657835"/>
                    <a:pt x="377561" y="591241"/>
                    <a:pt x="372147" y="539084"/>
                  </a:cubicBezTo>
                  <a:cubicBezTo>
                    <a:pt x="370703" y="525368"/>
                    <a:pt x="373049" y="529519"/>
                    <a:pt x="386224" y="523022"/>
                  </a:cubicBezTo>
                  <a:close/>
                  <a:moveTo>
                    <a:pt x="196185" y="86636"/>
                  </a:moveTo>
                  <a:cubicBezTo>
                    <a:pt x="198712" y="51083"/>
                    <a:pt x="225783" y="16793"/>
                    <a:pt x="266570" y="13364"/>
                  </a:cubicBezTo>
                  <a:cubicBezTo>
                    <a:pt x="361138" y="6686"/>
                    <a:pt x="362762" y="69852"/>
                    <a:pt x="368357" y="96562"/>
                  </a:cubicBezTo>
                  <a:cubicBezTo>
                    <a:pt x="367635" y="133740"/>
                    <a:pt x="355724" y="163157"/>
                    <a:pt x="320351" y="179219"/>
                  </a:cubicBezTo>
                  <a:cubicBezTo>
                    <a:pt x="288407" y="193838"/>
                    <a:pt x="259170" y="191311"/>
                    <a:pt x="232461" y="175971"/>
                  </a:cubicBezTo>
                  <a:cubicBezTo>
                    <a:pt x="193478" y="146734"/>
                    <a:pt x="194200" y="113888"/>
                    <a:pt x="196185" y="86636"/>
                  </a:cubicBezTo>
                  <a:close/>
                  <a:moveTo>
                    <a:pt x="355543" y="498838"/>
                  </a:moveTo>
                  <a:cubicBezTo>
                    <a:pt x="351934" y="489995"/>
                    <a:pt x="351573" y="480610"/>
                    <a:pt x="350851" y="471226"/>
                  </a:cubicBezTo>
                  <a:cubicBezTo>
                    <a:pt x="347422" y="416001"/>
                    <a:pt x="342910" y="360776"/>
                    <a:pt x="321614" y="308619"/>
                  </a:cubicBezTo>
                  <a:cubicBezTo>
                    <a:pt x="320170" y="305190"/>
                    <a:pt x="319448" y="301400"/>
                    <a:pt x="318186" y="297971"/>
                  </a:cubicBezTo>
                  <a:cubicBezTo>
                    <a:pt x="316741" y="294181"/>
                    <a:pt x="313674" y="291654"/>
                    <a:pt x="309522" y="292737"/>
                  </a:cubicBezTo>
                  <a:cubicBezTo>
                    <a:pt x="304108" y="294181"/>
                    <a:pt x="302123" y="298693"/>
                    <a:pt x="303386" y="303565"/>
                  </a:cubicBezTo>
                  <a:cubicBezTo>
                    <a:pt x="307177" y="318906"/>
                    <a:pt x="313674" y="333524"/>
                    <a:pt x="318727" y="348684"/>
                  </a:cubicBezTo>
                  <a:cubicBezTo>
                    <a:pt x="328833" y="379364"/>
                    <a:pt x="335150" y="410947"/>
                    <a:pt x="336413" y="442711"/>
                  </a:cubicBezTo>
                  <a:cubicBezTo>
                    <a:pt x="337135" y="462202"/>
                    <a:pt x="333706" y="505155"/>
                    <a:pt x="353738" y="521758"/>
                  </a:cubicBezTo>
                  <a:cubicBezTo>
                    <a:pt x="363664" y="527172"/>
                    <a:pt x="358612" y="539986"/>
                    <a:pt x="359333" y="549010"/>
                  </a:cubicBezTo>
                  <a:cubicBezTo>
                    <a:pt x="363484" y="607844"/>
                    <a:pt x="373230" y="666498"/>
                    <a:pt x="371966" y="725693"/>
                  </a:cubicBezTo>
                  <a:cubicBezTo>
                    <a:pt x="371245" y="753486"/>
                    <a:pt x="370523" y="764676"/>
                    <a:pt x="345436" y="770992"/>
                  </a:cubicBezTo>
                  <a:cubicBezTo>
                    <a:pt x="326667" y="775685"/>
                    <a:pt x="313493" y="768646"/>
                    <a:pt x="307537" y="750599"/>
                  </a:cubicBezTo>
                  <a:cubicBezTo>
                    <a:pt x="301401" y="731830"/>
                    <a:pt x="300138" y="711977"/>
                    <a:pt x="298875" y="692306"/>
                  </a:cubicBezTo>
                  <a:cubicBezTo>
                    <a:pt x="296529" y="655850"/>
                    <a:pt x="294182" y="619214"/>
                    <a:pt x="291475" y="582758"/>
                  </a:cubicBezTo>
                  <a:cubicBezTo>
                    <a:pt x="290212" y="565794"/>
                    <a:pt x="289490" y="549551"/>
                    <a:pt x="281730" y="534211"/>
                  </a:cubicBezTo>
                  <a:cubicBezTo>
                    <a:pt x="275774" y="522480"/>
                    <a:pt x="267653" y="511291"/>
                    <a:pt x="250327" y="512915"/>
                  </a:cubicBezTo>
                  <a:cubicBezTo>
                    <a:pt x="234265" y="514539"/>
                    <a:pt x="224519" y="521939"/>
                    <a:pt x="220007" y="536557"/>
                  </a:cubicBezTo>
                  <a:cubicBezTo>
                    <a:pt x="212428" y="561643"/>
                    <a:pt x="205209" y="586909"/>
                    <a:pt x="198892" y="612356"/>
                  </a:cubicBezTo>
                  <a:cubicBezTo>
                    <a:pt x="187883" y="656031"/>
                    <a:pt x="177777" y="699886"/>
                    <a:pt x="167309" y="743560"/>
                  </a:cubicBezTo>
                  <a:cubicBezTo>
                    <a:pt x="164963" y="753486"/>
                    <a:pt x="159910" y="761066"/>
                    <a:pt x="149622" y="763232"/>
                  </a:cubicBezTo>
                  <a:cubicBezTo>
                    <a:pt x="138434" y="765578"/>
                    <a:pt x="125259" y="759983"/>
                    <a:pt x="118582" y="752404"/>
                  </a:cubicBezTo>
                  <a:cubicBezTo>
                    <a:pt x="110460" y="743199"/>
                    <a:pt x="117137" y="730927"/>
                    <a:pt x="119303" y="719918"/>
                  </a:cubicBezTo>
                  <a:cubicBezTo>
                    <a:pt x="125259" y="689599"/>
                    <a:pt x="133561" y="659460"/>
                    <a:pt x="137351" y="628779"/>
                  </a:cubicBezTo>
                  <a:cubicBezTo>
                    <a:pt x="143667" y="578247"/>
                    <a:pt x="164060" y="531143"/>
                    <a:pt x="171100" y="480791"/>
                  </a:cubicBezTo>
                  <a:cubicBezTo>
                    <a:pt x="179221" y="423220"/>
                    <a:pt x="188605" y="365829"/>
                    <a:pt x="191854" y="307716"/>
                  </a:cubicBezTo>
                  <a:cubicBezTo>
                    <a:pt x="192395" y="298151"/>
                    <a:pt x="197809" y="281367"/>
                    <a:pt x="186981" y="280645"/>
                  </a:cubicBezTo>
                  <a:cubicBezTo>
                    <a:pt x="172182" y="279743"/>
                    <a:pt x="178138" y="297790"/>
                    <a:pt x="176694" y="307175"/>
                  </a:cubicBezTo>
                  <a:cubicBezTo>
                    <a:pt x="173807" y="324681"/>
                    <a:pt x="174167" y="342728"/>
                    <a:pt x="172904" y="360415"/>
                  </a:cubicBezTo>
                  <a:cubicBezTo>
                    <a:pt x="172002" y="373228"/>
                    <a:pt x="166948" y="380447"/>
                    <a:pt x="154134" y="387847"/>
                  </a:cubicBezTo>
                  <a:cubicBezTo>
                    <a:pt x="129049" y="402104"/>
                    <a:pt x="107031" y="421415"/>
                    <a:pt x="81584" y="435492"/>
                  </a:cubicBezTo>
                  <a:cubicBezTo>
                    <a:pt x="69132" y="442350"/>
                    <a:pt x="56859" y="453900"/>
                    <a:pt x="41880" y="451373"/>
                  </a:cubicBezTo>
                  <a:cubicBezTo>
                    <a:pt x="31954" y="449749"/>
                    <a:pt x="18599" y="442169"/>
                    <a:pt x="17877" y="428453"/>
                  </a:cubicBezTo>
                  <a:cubicBezTo>
                    <a:pt x="16794" y="410947"/>
                    <a:pt x="71839" y="378462"/>
                    <a:pt x="92954" y="362941"/>
                  </a:cubicBezTo>
                  <a:cubicBezTo>
                    <a:pt x="111543" y="349406"/>
                    <a:pt x="126884" y="334427"/>
                    <a:pt x="137351" y="313491"/>
                  </a:cubicBezTo>
                  <a:cubicBezTo>
                    <a:pt x="149984" y="288406"/>
                    <a:pt x="165865" y="264944"/>
                    <a:pt x="179581" y="240400"/>
                  </a:cubicBezTo>
                  <a:cubicBezTo>
                    <a:pt x="188424" y="224698"/>
                    <a:pt x="201419" y="214772"/>
                    <a:pt x="217842" y="209178"/>
                  </a:cubicBezTo>
                  <a:cubicBezTo>
                    <a:pt x="260073" y="194920"/>
                    <a:pt x="300318" y="195642"/>
                    <a:pt x="336955" y="225601"/>
                  </a:cubicBezTo>
                  <a:cubicBezTo>
                    <a:pt x="356265" y="241483"/>
                    <a:pt x="367816" y="262778"/>
                    <a:pt x="372869" y="285518"/>
                  </a:cubicBezTo>
                  <a:cubicBezTo>
                    <a:pt x="381892" y="325764"/>
                    <a:pt x="399399" y="431341"/>
                    <a:pt x="397954" y="443072"/>
                  </a:cubicBezTo>
                  <a:cubicBezTo>
                    <a:pt x="398496" y="457510"/>
                    <a:pt x="402647" y="500823"/>
                    <a:pt x="384780" y="506237"/>
                  </a:cubicBezTo>
                  <a:cubicBezTo>
                    <a:pt x="373591" y="514359"/>
                    <a:pt x="360777" y="512013"/>
                    <a:pt x="355543" y="498838"/>
                  </a:cubicBezTo>
                  <a:close/>
                </a:path>
              </a:pathLst>
            </a:custGeom>
            <a:solidFill>
              <a:srgbClr val="000000"/>
            </a:solidFill>
            <a:ln w="1804" cap="flat">
              <a:noFill/>
              <a:prstDash val="solid"/>
              <a:miter/>
            </a:ln>
          </p:spPr>
          <p:txBody>
            <a:bodyPr rtlCol="0" anchor="ctr"/>
            <a:lstStyle/>
            <a:p>
              <a:endParaRPr lang="en-US"/>
            </a:p>
          </p:txBody>
        </p:sp>
        <p:sp>
          <p:nvSpPr>
            <p:cNvPr id="294" name="Freeform 1014">
              <a:extLst>
                <a:ext uri="{FF2B5EF4-FFF2-40B4-BE49-F238E27FC236}">
                  <a16:creationId xmlns:a16="http://schemas.microsoft.com/office/drawing/2014/main" id="{81369DBA-6B65-C68C-8D22-E1878EA3D7C0}"/>
                </a:ext>
              </a:extLst>
            </p:cNvPr>
            <p:cNvSpPr/>
            <p:nvPr/>
          </p:nvSpPr>
          <p:spPr>
            <a:xfrm>
              <a:off x="8751360" y="1790175"/>
              <a:ext cx="663112" cy="478382"/>
            </a:xfrm>
            <a:custGeom>
              <a:avLst/>
              <a:gdLst>
                <a:gd name="connsiteX0" fmla="*/ 571328 w 663112"/>
                <a:gd name="connsiteY0" fmla="*/ 478379 h 478382"/>
                <a:gd name="connsiteX1" fmla="*/ 582698 w 663112"/>
                <a:gd name="connsiteY1" fmla="*/ 459429 h 478382"/>
                <a:gd name="connsiteX2" fmla="*/ 571689 w 663112"/>
                <a:gd name="connsiteY2" fmla="*/ 416657 h 478382"/>
                <a:gd name="connsiteX3" fmla="*/ 591902 w 663112"/>
                <a:gd name="connsiteY3" fmla="*/ 353130 h 478382"/>
                <a:gd name="connsiteX4" fmla="*/ 635035 w 663112"/>
                <a:gd name="connsiteY4" fmla="*/ 274263 h 478382"/>
                <a:gd name="connsiteX5" fmla="*/ 652360 w 663112"/>
                <a:gd name="connsiteY5" fmla="*/ 107686 h 478382"/>
                <a:gd name="connsiteX6" fmla="*/ 613017 w 663112"/>
                <a:gd name="connsiteY6" fmla="*/ 45603 h 478382"/>
                <a:gd name="connsiteX7" fmla="*/ 330937 w 663112"/>
                <a:gd name="connsiteY7" fmla="*/ 46686 h 478382"/>
                <a:gd name="connsiteX8" fmla="*/ 291774 w 663112"/>
                <a:gd name="connsiteY8" fmla="*/ 44159 h 478382"/>
                <a:gd name="connsiteX9" fmla="*/ 258206 w 663112"/>
                <a:gd name="connsiteY9" fmla="*/ 30443 h 478382"/>
                <a:gd name="connsiteX10" fmla="*/ 73943 w 663112"/>
                <a:gd name="connsiteY10" fmla="*/ 49212 h 478382"/>
                <a:gd name="connsiteX11" fmla="*/ 14928 w 663112"/>
                <a:gd name="connsiteY11" fmla="*/ 231310 h 478382"/>
                <a:gd name="connsiteX12" fmla="*/ 83688 w 663112"/>
                <a:gd name="connsiteY12" fmla="*/ 344106 h 478382"/>
                <a:gd name="connsiteX13" fmla="*/ 99389 w 663112"/>
                <a:gd name="connsiteY13" fmla="*/ 414130 h 478382"/>
                <a:gd name="connsiteX14" fmla="*/ 69070 w 663112"/>
                <a:gd name="connsiteY14" fmla="*/ 454917 h 478382"/>
                <a:gd name="connsiteX15" fmla="*/ 64919 w 663112"/>
                <a:gd name="connsiteY15" fmla="*/ 466648 h 478382"/>
                <a:gd name="connsiteX16" fmla="*/ 75025 w 663112"/>
                <a:gd name="connsiteY16" fmla="*/ 469716 h 478382"/>
                <a:gd name="connsiteX17" fmla="*/ 121587 w 663112"/>
                <a:gd name="connsiteY17" fmla="*/ 458887 h 478382"/>
                <a:gd name="connsiteX18" fmla="*/ 304046 w 663112"/>
                <a:gd name="connsiteY18" fmla="*/ 360529 h 478382"/>
                <a:gd name="connsiteX19" fmla="*/ 343209 w 663112"/>
                <a:gd name="connsiteY19" fmla="*/ 308914 h 478382"/>
                <a:gd name="connsiteX20" fmla="*/ 394103 w 663112"/>
                <a:gd name="connsiteY20" fmla="*/ 374245 h 478382"/>
                <a:gd name="connsiteX21" fmla="*/ 516825 w 663112"/>
                <a:gd name="connsiteY21" fmla="*/ 465385 h 478382"/>
                <a:gd name="connsiteX22" fmla="*/ 571328 w 663112"/>
                <a:gd name="connsiteY22" fmla="*/ 478379 h 478382"/>
                <a:gd name="connsiteX23" fmla="*/ 334185 w 663112"/>
                <a:gd name="connsiteY23" fmla="*/ 284730 h 478382"/>
                <a:gd name="connsiteX24" fmla="*/ 210380 w 663112"/>
                <a:gd name="connsiteY24" fmla="*/ 413769 h 478382"/>
                <a:gd name="connsiteX25" fmla="*/ 103360 w 663112"/>
                <a:gd name="connsiteY25" fmla="*/ 447518 h 478382"/>
                <a:gd name="connsiteX26" fmla="*/ 105525 w 663112"/>
                <a:gd name="connsiteY26" fmla="*/ 441562 h 478382"/>
                <a:gd name="connsiteX27" fmla="*/ 105886 w 663112"/>
                <a:gd name="connsiteY27" fmla="*/ 440660 h 478382"/>
                <a:gd name="connsiteX28" fmla="*/ 107691 w 663112"/>
                <a:gd name="connsiteY28" fmla="*/ 434885 h 478382"/>
                <a:gd name="connsiteX29" fmla="*/ 108052 w 663112"/>
                <a:gd name="connsiteY29" fmla="*/ 433802 h 478382"/>
                <a:gd name="connsiteX30" fmla="*/ 109496 w 663112"/>
                <a:gd name="connsiteY30" fmla="*/ 428026 h 478382"/>
                <a:gd name="connsiteX31" fmla="*/ 109676 w 663112"/>
                <a:gd name="connsiteY31" fmla="*/ 427666 h 478382"/>
                <a:gd name="connsiteX32" fmla="*/ 110940 w 663112"/>
                <a:gd name="connsiteY32" fmla="*/ 422071 h 478382"/>
                <a:gd name="connsiteX33" fmla="*/ 111120 w 663112"/>
                <a:gd name="connsiteY33" fmla="*/ 421529 h 478382"/>
                <a:gd name="connsiteX34" fmla="*/ 112022 w 663112"/>
                <a:gd name="connsiteY34" fmla="*/ 415935 h 478382"/>
                <a:gd name="connsiteX35" fmla="*/ 112203 w 663112"/>
                <a:gd name="connsiteY35" fmla="*/ 415032 h 478382"/>
                <a:gd name="connsiteX36" fmla="*/ 112744 w 663112"/>
                <a:gd name="connsiteY36" fmla="*/ 409438 h 478382"/>
                <a:gd name="connsiteX37" fmla="*/ 112744 w 663112"/>
                <a:gd name="connsiteY37" fmla="*/ 408896 h 478382"/>
                <a:gd name="connsiteX38" fmla="*/ 113105 w 663112"/>
                <a:gd name="connsiteY38" fmla="*/ 397346 h 478382"/>
                <a:gd name="connsiteX39" fmla="*/ 113105 w 663112"/>
                <a:gd name="connsiteY39" fmla="*/ 396805 h 478382"/>
                <a:gd name="connsiteX40" fmla="*/ 112744 w 663112"/>
                <a:gd name="connsiteY40" fmla="*/ 391210 h 478382"/>
                <a:gd name="connsiteX41" fmla="*/ 112744 w 663112"/>
                <a:gd name="connsiteY41" fmla="*/ 390668 h 478382"/>
                <a:gd name="connsiteX42" fmla="*/ 111120 w 663112"/>
                <a:gd name="connsiteY42" fmla="*/ 379299 h 478382"/>
                <a:gd name="connsiteX43" fmla="*/ 111120 w 663112"/>
                <a:gd name="connsiteY43" fmla="*/ 379118 h 478382"/>
                <a:gd name="connsiteX44" fmla="*/ 109857 w 663112"/>
                <a:gd name="connsiteY44" fmla="*/ 373523 h 478382"/>
                <a:gd name="connsiteX45" fmla="*/ 109857 w 663112"/>
                <a:gd name="connsiteY45" fmla="*/ 373162 h 478382"/>
                <a:gd name="connsiteX46" fmla="*/ 104082 w 663112"/>
                <a:gd name="connsiteY46" fmla="*/ 356198 h 478382"/>
                <a:gd name="connsiteX47" fmla="*/ 104082 w 663112"/>
                <a:gd name="connsiteY47" fmla="*/ 356017 h 478382"/>
                <a:gd name="connsiteX48" fmla="*/ 101555 w 663112"/>
                <a:gd name="connsiteY48" fmla="*/ 350423 h 478382"/>
                <a:gd name="connsiteX49" fmla="*/ 92712 w 663112"/>
                <a:gd name="connsiteY49" fmla="*/ 334722 h 478382"/>
                <a:gd name="connsiteX50" fmla="*/ 44164 w 663112"/>
                <a:gd name="connsiteY50" fmla="*/ 255674 h 478382"/>
                <a:gd name="connsiteX51" fmla="*/ 29185 w 663112"/>
                <a:gd name="connsiteY51" fmla="*/ 119416 h 478382"/>
                <a:gd name="connsiteX52" fmla="*/ 75386 w 663112"/>
                <a:gd name="connsiteY52" fmla="*/ 68162 h 478382"/>
                <a:gd name="connsiteX53" fmla="*/ 261274 w 663112"/>
                <a:gd name="connsiteY53" fmla="*/ 50656 h 478382"/>
                <a:gd name="connsiteX54" fmla="*/ 282931 w 663112"/>
                <a:gd name="connsiteY54" fmla="*/ 59319 h 478382"/>
                <a:gd name="connsiteX55" fmla="*/ 282931 w 663112"/>
                <a:gd name="connsiteY55" fmla="*/ 59319 h 478382"/>
                <a:gd name="connsiteX56" fmla="*/ 312529 w 663112"/>
                <a:gd name="connsiteY56" fmla="*/ 83141 h 478382"/>
                <a:gd name="connsiteX57" fmla="*/ 312709 w 663112"/>
                <a:gd name="connsiteY57" fmla="*/ 83322 h 478382"/>
                <a:gd name="connsiteX58" fmla="*/ 323899 w 663112"/>
                <a:gd name="connsiteY58" fmla="*/ 98301 h 478382"/>
                <a:gd name="connsiteX59" fmla="*/ 324079 w 663112"/>
                <a:gd name="connsiteY59" fmla="*/ 98662 h 478382"/>
                <a:gd name="connsiteX60" fmla="*/ 330395 w 663112"/>
                <a:gd name="connsiteY60" fmla="*/ 109310 h 478382"/>
                <a:gd name="connsiteX61" fmla="*/ 330576 w 663112"/>
                <a:gd name="connsiteY61" fmla="*/ 109671 h 478382"/>
                <a:gd name="connsiteX62" fmla="*/ 333283 w 663112"/>
                <a:gd name="connsiteY62" fmla="*/ 115085 h 478382"/>
                <a:gd name="connsiteX63" fmla="*/ 333644 w 663112"/>
                <a:gd name="connsiteY63" fmla="*/ 115807 h 478382"/>
                <a:gd name="connsiteX64" fmla="*/ 336351 w 663112"/>
                <a:gd name="connsiteY64" fmla="*/ 121221 h 478382"/>
                <a:gd name="connsiteX65" fmla="*/ 336351 w 663112"/>
                <a:gd name="connsiteY65" fmla="*/ 121221 h 478382"/>
                <a:gd name="connsiteX66" fmla="*/ 338878 w 663112"/>
                <a:gd name="connsiteY66" fmla="*/ 126816 h 478382"/>
                <a:gd name="connsiteX67" fmla="*/ 339239 w 663112"/>
                <a:gd name="connsiteY67" fmla="*/ 127718 h 478382"/>
                <a:gd name="connsiteX68" fmla="*/ 341585 w 663112"/>
                <a:gd name="connsiteY68" fmla="*/ 133132 h 478382"/>
                <a:gd name="connsiteX69" fmla="*/ 341946 w 663112"/>
                <a:gd name="connsiteY69" fmla="*/ 134215 h 478382"/>
                <a:gd name="connsiteX70" fmla="*/ 344112 w 663112"/>
                <a:gd name="connsiteY70" fmla="*/ 139810 h 478382"/>
                <a:gd name="connsiteX71" fmla="*/ 334185 w 663112"/>
                <a:gd name="connsiteY71" fmla="*/ 284730 h 478382"/>
                <a:gd name="connsiteX72" fmla="*/ 367032 w 663112"/>
                <a:gd name="connsiteY72" fmla="*/ 315591 h 478382"/>
                <a:gd name="connsiteX73" fmla="*/ 365047 w 663112"/>
                <a:gd name="connsiteY73" fmla="*/ 312343 h 478382"/>
                <a:gd name="connsiteX74" fmla="*/ 364866 w 663112"/>
                <a:gd name="connsiteY74" fmla="*/ 312162 h 478382"/>
                <a:gd name="connsiteX75" fmla="*/ 356023 w 663112"/>
                <a:gd name="connsiteY75" fmla="*/ 262893 h 478382"/>
                <a:gd name="connsiteX76" fmla="*/ 363603 w 663112"/>
                <a:gd name="connsiteY76" fmla="*/ 157135 h 478382"/>
                <a:gd name="connsiteX77" fmla="*/ 331298 w 663112"/>
                <a:gd name="connsiteY77" fmla="*/ 80615 h 478382"/>
                <a:gd name="connsiteX78" fmla="*/ 335268 w 663112"/>
                <a:gd name="connsiteY78" fmla="*/ 61665 h 478382"/>
                <a:gd name="connsiteX79" fmla="*/ 560861 w 663112"/>
                <a:gd name="connsiteY79" fmla="*/ 31887 h 478382"/>
                <a:gd name="connsiteX80" fmla="*/ 560861 w 663112"/>
                <a:gd name="connsiteY80" fmla="*/ 31887 h 478382"/>
                <a:gd name="connsiteX81" fmla="*/ 575840 w 663112"/>
                <a:gd name="connsiteY81" fmla="*/ 38925 h 478382"/>
                <a:gd name="connsiteX82" fmla="*/ 576382 w 663112"/>
                <a:gd name="connsiteY82" fmla="*/ 39286 h 478382"/>
                <a:gd name="connsiteX83" fmla="*/ 586308 w 663112"/>
                <a:gd name="connsiteY83" fmla="*/ 44881 h 478382"/>
                <a:gd name="connsiteX84" fmla="*/ 587210 w 663112"/>
                <a:gd name="connsiteY84" fmla="*/ 45422 h 478382"/>
                <a:gd name="connsiteX85" fmla="*/ 590097 w 663112"/>
                <a:gd name="connsiteY85" fmla="*/ 47408 h 478382"/>
                <a:gd name="connsiteX86" fmla="*/ 590277 w 663112"/>
                <a:gd name="connsiteY86" fmla="*/ 47588 h 478382"/>
                <a:gd name="connsiteX87" fmla="*/ 595872 w 663112"/>
                <a:gd name="connsiteY87" fmla="*/ 51558 h 478382"/>
                <a:gd name="connsiteX88" fmla="*/ 597136 w 663112"/>
                <a:gd name="connsiteY88" fmla="*/ 52461 h 478382"/>
                <a:gd name="connsiteX89" fmla="*/ 599482 w 663112"/>
                <a:gd name="connsiteY89" fmla="*/ 54265 h 478382"/>
                <a:gd name="connsiteX90" fmla="*/ 600925 w 663112"/>
                <a:gd name="connsiteY90" fmla="*/ 55529 h 478382"/>
                <a:gd name="connsiteX91" fmla="*/ 604535 w 663112"/>
                <a:gd name="connsiteY91" fmla="*/ 58597 h 478382"/>
                <a:gd name="connsiteX92" fmla="*/ 606160 w 663112"/>
                <a:gd name="connsiteY92" fmla="*/ 60041 h 478382"/>
                <a:gd name="connsiteX93" fmla="*/ 608144 w 663112"/>
                <a:gd name="connsiteY93" fmla="*/ 61845 h 478382"/>
                <a:gd name="connsiteX94" fmla="*/ 609949 w 663112"/>
                <a:gd name="connsiteY94" fmla="*/ 63470 h 478382"/>
                <a:gd name="connsiteX95" fmla="*/ 611754 w 663112"/>
                <a:gd name="connsiteY95" fmla="*/ 65094 h 478382"/>
                <a:gd name="connsiteX96" fmla="*/ 614822 w 663112"/>
                <a:gd name="connsiteY96" fmla="*/ 68162 h 478382"/>
                <a:gd name="connsiteX97" fmla="*/ 616266 w 663112"/>
                <a:gd name="connsiteY97" fmla="*/ 69786 h 478382"/>
                <a:gd name="connsiteX98" fmla="*/ 618251 w 663112"/>
                <a:gd name="connsiteY98" fmla="*/ 71952 h 478382"/>
                <a:gd name="connsiteX99" fmla="*/ 619695 w 663112"/>
                <a:gd name="connsiteY99" fmla="*/ 73576 h 478382"/>
                <a:gd name="connsiteX100" fmla="*/ 622582 w 663112"/>
                <a:gd name="connsiteY100" fmla="*/ 77186 h 478382"/>
                <a:gd name="connsiteX101" fmla="*/ 623484 w 663112"/>
                <a:gd name="connsiteY101" fmla="*/ 78449 h 478382"/>
                <a:gd name="connsiteX102" fmla="*/ 625470 w 663112"/>
                <a:gd name="connsiteY102" fmla="*/ 81337 h 478382"/>
                <a:gd name="connsiteX103" fmla="*/ 626553 w 663112"/>
                <a:gd name="connsiteY103" fmla="*/ 82961 h 478382"/>
                <a:gd name="connsiteX104" fmla="*/ 628899 w 663112"/>
                <a:gd name="connsiteY104" fmla="*/ 86390 h 478382"/>
                <a:gd name="connsiteX105" fmla="*/ 629621 w 663112"/>
                <a:gd name="connsiteY105" fmla="*/ 87473 h 478382"/>
                <a:gd name="connsiteX106" fmla="*/ 631967 w 663112"/>
                <a:gd name="connsiteY106" fmla="*/ 91443 h 478382"/>
                <a:gd name="connsiteX107" fmla="*/ 632689 w 663112"/>
                <a:gd name="connsiteY107" fmla="*/ 92887 h 478382"/>
                <a:gd name="connsiteX108" fmla="*/ 634494 w 663112"/>
                <a:gd name="connsiteY108" fmla="*/ 96496 h 478382"/>
                <a:gd name="connsiteX109" fmla="*/ 635035 w 663112"/>
                <a:gd name="connsiteY109" fmla="*/ 97579 h 478382"/>
                <a:gd name="connsiteX110" fmla="*/ 637201 w 663112"/>
                <a:gd name="connsiteY110" fmla="*/ 102271 h 478382"/>
                <a:gd name="connsiteX111" fmla="*/ 637743 w 663112"/>
                <a:gd name="connsiteY111" fmla="*/ 103535 h 478382"/>
                <a:gd name="connsiteX112" fmla="*/ 639186 w 663112"/>
                <a:gd name="connsiteY112" fmla="*/ 107325 h 478382"/>
                <a:gd name="connsiteX113" fmla="*/ 639727 w 663112"/>
                <a:gd name="connsiteY113" fmla="*/ 108588 h 478382"/>
                <a:gd name="connsiteX114" fmla="*/ 641352 w 663112"/>
                <a:gd name="connsiteY114" fmla="*/ 113641 h 478382"/>
                <a:gd name="connsiteX115" fmla="*/ 641712 w 663112"/>
                <a:gd name="connsiteY115" fmla="*/ 114544 h 478382"/>
                <a:gd name="connsiteX116" fmla="*/ 642976 w 663112"/>
                <a:gd name="connsiteY116" fmla="*/ 118875 h 478382"/>
                <a:gd name="connsiteX117" fmla="*/ 643337 w 663112"/>
                <a:gd name="connsiteY117" fmla="*/ 120319 h 478382"/>
                <a:gd name="connsiteX118" fmla="*/ 644600 w 663112"/>
                <a:gd name="connsiteY118" fmla="*/ 125733 h 478382"/>
                <a:gd name="connsiteX119" fmla="*/ 643337 w 663112"/>
                <a:gd name="connsiteY119" fmla="*/ 211819 h 478382"/>
                <a:gd name="connsiteX120" fmla="*/ 583059 w 663112"/>
                <a:gd name="connsiteY120" fmla="*/ 344467 h 478382"/>
                <a:gd name="connsiteX121" fmla="*/ 560861 w 663112"/>
                <a:gd name="connsiteY121" fmla="*/ 436870 h 478382"/>
                <a:gd name="connsiteX122" fmla="*/ 571508 w 663112"/>
                <a:gd name="connsiteY122" fmla="*/ 462497 h 478382"/>
                <a:gd name="connsiteX123" fmla="*/ 533609 w 663112"/>
                <a:gd name="connsiteY123" fmla="*/ 457083 h 478382"/>
                <a:gd name="connsiteX124" fmla="*/ 443733 w 663112"/>
                <a:gd name="connsiteY124" fmla="*/ 405828 h 478382"/>
                <a:gd name="connsiteX125" fmla="*/ 367032 w 663112"/>
                <a:gd name="connsiteY125" fmla="*/ 315591 h 4783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Lst>
              <a:rect l="l" t="t" r="r" b="b"/>
              <a:pathLst>
                <a:path w="663112" h="478382">
                  <a:moveTo>
                    <a:pt x="571328" y="478379"/>
                  </a:moveTo>
                  <a:cubicBezTo>
                    <a:pt x="586127" y="478559"/>
                    <a:pt x="590277" y="472062"/>
                    <a:pt x="582698" y="459429"/>
                  </a:cubicBezTo>
                  <a:cubicBezTo>
                    <a:pt x="574577" y="445893"/>
                    <a:pt x="570606" y="432177"/>
                    <a:pt x="571689" y="416657"/>
                  </a:cubicBezTo>
                  <a:cubicBezTo>
                    <a:pt x="573494" y="393917"/>
                    <a:pt x="578727" y="372080"/>
                    <a:pt x="591902" y="353130"/>
                  </a:cubicBezTo>
                  <a:cubicBezTo>
                    <a:pt x="609047" y="328405"/>
                    <a:pt x="623305" y="301875"/>
                    <a:pt x="635035" y="274263"/>
                  </a:cubicBezTo>
                  <a:cubicBezTo>
                    <a:pt x="659219" y="217053"/>
                    <a:pt x="674559" y="169949"/>
                    <a:pt x="652360" y="107686"/>
                  </a:cubicBezTo>
                  <a:cubicBezTo>
                    <a:pt x="643517" y="82961"/>
                    <a:pt x="639005" y="72854"/>
                    <a:pt x="613017" y="45603"/>
                  </a:cubicBezTo>
                  <a:cubicBezTo>
                    <a:pt x="578547" y="8245"/>
                    <a:pt x="429115" y="-35430"/>
                    <a:pt x="330937" y="46686"/>
                  </a:cubicBezTo>
                  <a:cubicBezTo>
                    <a:pt x="317582" y="53544"/>
                    <a:pt x="304949" y="54807"/>
                    <a:pt x="291774" y="44159"/>
                  </a:cubicBezTo>
                  <a:cubicBezTo>
                    <a:pt x="282390" y="36579"/>
                    <a:pt x="270659" y="32789"/>
                    <a:pt x="258206" y="30443"/>
                  </a:cubicBezTo>
                  <a:cubicBezTo>
                    <a:pt x="194860" y="18351"/>
                    <a:pt x="133318" y="21961"/>
                    <a:pt x="73943" y="49212"/>
                  </a:cubicBezTo>
                  <a:cubicBezTo>
                    <a:pt x="-593" y="83322"/>
                    <a:pt x="-15753" y="182041"/>
                    <a:pt x="14928" y="231310"/>
                  </a:cubicBezTo>
                  <a:cubicBezTo>
                    <a:pt x="38028" y="268668"/>
                    <a:pt x="60948" y="306387"/>
                    <a:pt x="83688" y="344106"/>
                  </a:cubicBezTo>
                  <a:cubicBezTo>
                    <a:pt x="96863" y="365943"/>
                    <a:pt x="101916" y="389586"/>
                    <a:pt x="99389" y="414130"/>
                  </a:cubicBezTo>
                  <a:cubicBezTo>
                    <a:pt x="97584" y="432538"/>
                    <a:pt x="87658" y="447337"/>
                    <a:pt x="69070" y="454917"/>
                  </a:cubicBezTo>
                  <a:cubicBezTo>
                    <a:pt x="64919" y="456541"/>
                    <a:pt x="61851" y="461595"/>
                    <a:pt x="64919" y="466648"/>
                  </a:cubicBezTo>
                  <a:cubicBezTo>
                    <a:pt x="66904" y="470077"/>
                    <a:pt x="71055" y="470438"/>
                    <a:pt x="75025" y="469716"/>
                  </a:cubicBezTo>
                  <a:cubicBezTo>
                    <a:pt x="90727" y="466648"/>
                    <a:pt x="105886" y="461956"/>
                    <a:pt x="121587" y="458887"/>
                  </a:cubicBezTo>
                  <a:cubicBezTo>
                    <a:pt x="192333" y="444991"/>
                    <a:pt x="254055" y="413950"/>
                    <a:pt x="304046" y="360529"/>
                  </a:cubicBezTo>
                  <a:cubicBezTo>
                    <a:pt x="318123" y="345550"/>
                    <a:pt x="328771" y="328044"/>
                    <a:pt x="343209" y="308914"/>
                  </a:cubicBezTo>
                  <a:cubicBezTo>
                    <a:pt x="359452" y="333097"/>
                    <a:pt x="377860" y="352949"/>
                    <a:pt x="394103" y="374245"/>
                  </a:cubicBezTo>
                  <a:cubicBezTo>
                    <a:pt x="426408" y="416476"/>
                    <a:pt x="468999" y="444269"/>
                    <a:pt x="516825" y="465385"/>
                  </a:cubicBezTo>
                  <a:cubicBezTo>
                    <a:pt x="534150" y="472784"/>
                    <a:pt x="552197" y="478198"/>
                    <a:pt x="571328" y="478379"/>
                  </a:cubicBezTo>
                  <a:close/>
                  <a:moveTo>
                    <a:pt x="334185" y="284730"/>
                  </a:moveTo>
                  <a:cubicBezTo>
                    <a:pt x="311446" y="345370"/>
                    <a:pt x="263981" y="382547"/>
                    <a:pt x="210380" y="413769"/>
                  </a:cubicBezTo>
                  <a:cubicBezTo>
                    <a:pt x="178437" y="432358"/>
                    <a:pt x="143966" y="443186"/>
                    <a:pt x="103360" y="447518"/>
                  </a:cubicBezTo>
                  <a:cubicBezTo>
                    <a:pt x="104082" y="445533"/>
                    <a:pt x="104803" y="443547"/>
                    <a:pt x="105525" y="441562"/>
                  </a:cubicBezTo>
                  <a:cubicBezTo>
                    <a:pt x="105706" y="441201"/>
                    <a:pt x="105706" y="440840"/>
                    <a:pt x="105886" y="440660"/>
                  </a:cubicBezTo>
                  <a:cubicBezTo>
                    <a:pt x="106428" y="438674"/>
                    <a:pt x="107149" y="436870"/>
                    <a:pt x="107691" y="434885"/>
                  </a:cubicBezTo>
                  <a:cubicBezTo>
                    <a:pt x="107872" y="434523"/>
                    <a:pt x="107872" y="434163"/>
                    <a:pt x="108052" y="433802"/>
                  </a:cubicBezTo>
                  <a:cubicBezTo>
                    <a:pt x="108593" y="431816"/>
                    <a:pt x="109135" y="430012"/>
                    <a:pt x="109496" y="428026"/>
                  </a:cubicBezTo>
                  <a:cubicBezTo>
                    <a:pt x="109496" y="427846"/>
                    <a:pt x="109496" y="427666"/>
                    <a:pt x="109676" y="427666"/>
                  </a:cubicBezTo>
                  <a:cubicBezTo>
                    <a:pt x="110037" y="425861"/>
                    <a:pt x="110579" y="423876"/>
                    <a:pt x="110940" y="422071"/>
                  </a:cubicBezTo>
                  <a:cubicBezTo>
                    <a:pt x="110940" y="421890"/>
                    <a:pt x="110940" y="421710"/>
                    <a:pt x="111120" y="421529"/>
                  </a:cubicBezTo>
                  <a:cubicBezTo>
                    <a:pt x="111481" y="419725"/>
                    <a:pt x="111842" y="417740"/>
                    <a:pt x="112022" y="415935"/>
                  </a:cubicBezTo>
                  <a:cubicBezTo>
                    <a:pt x="112022" y="415574"/>
                    <a:pt x="112022" y="415393"/>
                    <a:pt x="112203" y="415032"/>
                  </a:cubicBezTo>
                  <a:cubicBezTo>
                    <a:pt x="112383" y="413228"/>
                    <a:pt x="112564" y="411243"/>
                    <a:pt x="112744" y="409438"/>
                  </a:cubicBezTo>
                  <a:cubicBezTo>
                    <a:pt x="112744" y="409257"/>
                    <a:pt x="112744" y="409077"/>
                    <a:pt x="112744" y="408896"/>
                  </a:cubicBezTo>
                  <a:cubicBezTo>
                    <a:pt x="113105" y="405106"/>
                    <a:pt x="113105" y="401136"/>
                    <a:pt x="113105" y="397346"/>
                  </a:cubicBezTo>
                  <a:cubicBezTo>
                    <a:pt x="113105" y="397165"/>
                    <a:pt x="113105" y="396985"/>
                    <a:pt x="113105" y="396805"/>
                  </a:cubicBezTo>
                  <a:cubicBezTo>
                    <a:pt x="113105" y="395000"/>
                    <a:pt x="112925" y="393015"/>
                    <a:pt x="112744" y="391210"/>
                  </a:cubicBezTo>
                  <a:cubicBezTo>
                    <a:pt x="112744" y="391029"/>
                    <a:pt x="112744" y="390849"/>
                    <a:pt x="112744" y="390668"/>
                  </a:cubicBezTo>
                  <a:cubicBezTo>
                    <a:pt x="112383" y="386879"/>
                    <a:pt x="111842" y="383088"/>
                    <a:pt x="111120" y="379299"/>
                  </a:cubicBezTo>
                  <a:cubicBezTo>
                    <a:pt x="111120" y="379299"/>
                    <a:pt x="111120" y="379118"/>
                    <a:pt x="111120" y="379118"/>
                  </a:cubicBezTo>
                  <a:cubicBezTo>
                    <a:pt x="110759" y="377313"/>
                    <a:pt x="110398" y="375328"/>
                    <a:pt x="109857" y="373523"/>
                  </a:cubicBezTo>
                  <a:cubicBezTo>
                    <a:pt x="109857" y="373343"/>
                    <a:pt x="109857" y="373343"/>
                    <a:pt x="109857" y="373162"/>
                  </a:cubicBezTo>
                  <a:cubicBezTo>
                    <a:pt x="108413" y="367387"/>
                    <a:pt x="106428" y="361793"/>
                    <a:pt x="104082" y="356198"/>
                  </a:cubicBezTo>
                  <a:cubicBezTo>
                    <a:pt x="104082" y="356198"/>
                    <a:pt x="104082" y="356017"/>
                    <a:pt x="104082" y="356017"/>
                  </a:cubicBezTo>
                  <a:cubicBezTo>
                    <a:pt x="103360" y="354213"/>
                    <a:pt x="102457" y="352228"/>
                    <a:pt x="101555" y="350423"/>
                  </a:cubicBezTo>
                  <a:cubicBezTo>
                    <a:pt x="99028" y="345189"/>
                    <a:pt x="96141" y="339955"/>
                    <a:pt x="92712" y="334722"/>
                  </a:cubicBezTo>
                  <a:cubicBezTo>
                    <a:pt x="76108" y="308733"/>
                    <a:pt x="62392" y="280940"/>
                    <a:pt x="44164" y="255674"/>
                  </a:cubicBezTo>
                  <a:cubicBezTo>
                    <a:pt x="13484" y="213082"/>
                    <a:pt x="10416" y="167422"/>
                    <a:pt x="29185" y="119416"/>
                  </a:cubicBezTo>
                  <a:cubicBezTo>
                    <a:pt x="38028" y="96496"/>
                    <a:pt x="54090" y="78810"/>
                    <a:pt x="75386" y="68162"/>
                  </a:cubicBezTo>
                  <a:cubicBezTo>
                    <a:pt x="134762" y="38384"/>
                    <a:pt x="197386" y="32609"/>
                    <a:pt x="261274" y="50656"/>
                  </a:cubicBezTo>
                  <a:cubicBezTo>
                    <a:pt x="269215" y="52822"/>
                    <a:pt x="276434" y="55890"/>
                    <a:pt x="282931" y="59319"/>
                  </a:cubicBezTo>
                  <a:lnTo>
                    <a:pt x="282931" y="59319"/>
                  </a:lnTo>
                  <a:cubicBezTo>
                    <a:pt x="294481" y="65635"/>
                    <a:pt x="304227" y="73576"/>
                    <a:pt x="312529" y="83141"/>
                  </a:cubicBezTo>
                  <a:cubicBezTo>
                    <a:pt x="312529" y="83141"/>
                    <a:pt x="312529" y="83141"/>
                    <a:pt x="312709" y="83322"/>
                  </a:cubicBezTo>
                  <a:cubicBezTo>
                    <a:pt x="316860" y="88014"/>
                    <a:pt x="320469" y="93067"/>
                    <a:pt x="323899" y="98301"/>
                  </a:cubicBezTo>
                  <a:cubicBezTo>
                    <a:pt x="323899" y="98482"/>
                    <a:pt x="324079" y="98482"/>
                    <a:pt x="324079" y="98662"/>
                  </a:cubicBezTo>
                  <a:cubicBezTo>
                    <a:pt x="326245" y="102091"/>
                    <a:pt x="328410" y="105700"/>
                    <a:pt x="330395" y="109310"/>
                  </a:cubicBezTo>
                  <a:cubicBezTo>
                    <a:pt x="330395" y="109490"/>
                    <a:pt x="330576" y="109490"/>
                    <a:pt x="330576" y="109671"/>
                  </a:cubicBezTo>
                  <a:cubicBezTo>
                    <a:pt x="331478" y="111476"/>
                    <a:pt x="332381" y="113280"/>
                    <a:pt x="333283" y="115085"/>
                  </a:cubicBezTo>
                  <a:cubicBezTo>
                    <a:pt x="333464" y="115266"/>
                    <a:pt x="333464" y="115627"/>
                    <a:pt x="333644" y="115807"/>
                  </a:cubicBezTo>
                  <a:cubicBezTo>
                    <a:pt x="334546" y="117612"/>
                    <a:pt x="335449" y="119416"/>
                    <a:pt x="336351" y="121221"/>
                  </a:cubicBezTo>
                  <a:cubicBezTo>
                    <a:pt x="336351" y="121221"/>
                    <a:pt x="336351" y="121221"/>
                    <a:pt x="336351" y="121221"/>
                  </a:cubicBezTo>
                  <a:cubicBezTo>
                    <a:pt x="337253" y="123026"/>
                    <a:pt x="337976" y="124831"/>
                    <a:pt x="338878" y="126816"/>
                  </a:cubicBezTo>
                  <a:cubicBezTo>
                    <a:pt x="339058" y="127177"/>
                    <a:pt x="339058" y="127357"/>
                    <a:pt x="339239" y="127718"/>
                  </a:cubicBezTo>
                  <a:cubicBezTo>
                    <a:pt x="339961" y="129523"/>
                    <a:pt x="340683" y="131328"/>
                    <a:pt x="341585" y="133132"/>
                  </a:cubicBezTo>
                  <a:cubicBezTo>
                    <a:pt x="341765" y="133493"/>
                    <a:pt x="341946" y="133854"/>
                    <a:pt x="341946" y="134215"/>
                  </a:cubicBezTo>
                  <a:cubicBezTo>
                    <a:pt x="342668" y="136020"/>
                    <a:pt x="343390" y="138005"/>
                    <a:pt x="344112" y="139810"/>
                  </a:cubicBezTo>
                  <a:cubicBezTo>
                    <a:pt x="362881" y="189440"/>
                    <a:pt x="352052" y="237446"/>
                    <a:pt x="334185" y="284730"/>
                  </a:cubicBezTo>
                  <a:close/>
                  <a:moveTo>
                    <a:pt x="367032" y="315591"/>
                  </a:moveTo>
                  <a:cubicBezTo>
                    <a:pt x="366310" y="314508"/>
                    <a:pt x="365588" y="313426"/>
                    <a:pt x="365047" y="312343"/>
                  </a:cubicBezTo>
                  <a:cubicBezTo>
                    <a:pt x="365047" y="312343"/>
                    <a:pt x="364866" y="312162"/>
                    <a:pt x="364866" y="312162"/>
                  </a:cubicBezTo>
                  <a:cubicBezTo>
                    <a:pt x="355662" y="297003"/>
                    <a:pt x="351872" y="281843"/>
                    <a:pt x="356023" y="262893"/>
                  </a:cubicBezTo>
                  <a:cubicBezTo>
                    <a:pt x="363603" y="228242"/>
                    <a:pt x="371724" y="193411"/>
                    <a:pt x="363603" y="157135"/>
                  </a:cubicBezTo>
                  <a:cubicBezTo>
                    <a:pt x="357466" y="129342"/>
                    <a:pt x="350247" y="102452"/>
                    <a:pt x="331298" y="80615"/>
                  </a:cubicBezTo>
                  <a:cubicBezTo>
                    <a:pt x="323176" y="71410"/>
                    <a:pt x="325342" y="66357"/>
                    <a:pt x="335268" y="61665"/>
                  </a:cubicBezTo>
                  <a:cubicBezTo>
                    <a:pt x="375514" y="14381"/>
                    <a:pt x="483437" y="-238"/>
                    <a:pt x="560861" y="31887"/>
                  </a:cubicBezTo>
                  <a:lnTo>
                    <a:pt x="560861" y="31887"/>
                  </a:lnTo>
                  <a:cubicBezTo>
                    <a:pt x="565914" y="34052"/>
                    <a:pt x="570967" y="36399"/>
                    <a:pt x="575840" y="38925"/>
                  </a:cubicBezTo>
                  <a:cubicBezTo>
                    <a:pt x="576020" y="39106"/>
                    <a:pt x="576201" y="39106"/>
                    <a:pt x="576382" y="39286"/>
                  </a:cubicBezTo>
                  <a:cubicBezTo>
                    <a:pt x="579810" y="41091"/>
                    <a:pt x="583059" y="42896"/>
                    <a:pt x="586308" y="44881"/>
                  </a:cubicBezTo>
                  <a:cubicBezTo>
                    <a:pt x="586668" y="45061"/>
                    <a:pt x="587029" y="45242"/>
                    <a:pt x="587210" y="45422"/>
                  </a:cubicBezTo>
                  <a:cubicBezTo>
                    <a:pt x="588292" y="45964"/>
                    <a:pt x="589194" y="46686"/>
                    <a:pt x="590097" y="47408"/>
                  </a:cubicBezTo>
                  <a:cubicBezTo>
                    <a:pt x="590097" y="47408"/>
                    <a:pt x="590277" y="47588"/>
                    <a:pt x="590277" y="47588"/>
                  </a:cubicBezTo>
                  <a:cubicBezTo>
                    <a:pt x="592263" y="48851"/>
                    <a:pt x="594068" y="50115"/>
                    <a:pt x="595872" y="51558"/>
                  </a:cubicBezTo>
                  <a:cubicBezTo>
                    <a:pt x="596234" y="51919"/>
                    <a:pt x="596775" y="52280"/>
                    <a:pt x="597136" y="52461"/>
                  </a:cubicBezTo>
                  <a:cubicBezTo>
                    <a:pt x="598038" y="53002"/>
                    <a:pt x="598760" y="53724"/>
                    <a:pt x="599482" y="54265"/>
                  </a:cubicBezTo>
                  <a:cubicBezTo>
                    <a:pt x="600023" y="54626"/>
                    <a:pt x="600384" y="54987"/>
                    <a:pt x="600925" y="55529"/>
                  </a:cubicBezTo>
                  <a:cubicBezTo>
                    <a:pt x="602189" y="56612"/>
                    <a:pt x="603453" y="57514"/>
                    <a:pt x="604535" y="58597"/>
                  </a:cubicBezTo>
                  <a:cubicBezTo>
                    <a:pt x="605077" y="59138"/>
                    <a:pt x="605618" y="59499"/>
                    <a:pt x="606160" y="60041"/>
                  </a:cubicBezTo>
                  <a:cubicBezTo>
                    <a:pt x="606881" y="60582"/>
                    <a:pt x="607422" y="61304"/>
                    <a:pt x="608144" y="61845"/>
                  </a:cubicBezTo>
                  <a:cubicBezTo>
                    <a:pt x="608686" y="62387"/>
                    <a:pt x="609408" y="62928"/>
                    <a:pt x="609949" y="63470"/>
                  </a:cubicBezTo>
                  <a:cubicBezTo>
                    <a:pt x="610491" y="64011"/>
                    <a:pt x="611032" y="64552"/>
                    <a:pt x="611754" y="65094"/>
                  </a:cubicBezTo>
                  <a:cubicBezTo>
                    <a:pt x="612837" y="66177"/>
                    <a:pt x="613739" y="67079"/>
                    <a:pt x="614822" y="68162"/>
                  </a:cubicBezTo>
                  <a:cubicBezTo>
                    <a:pt x="615363" y="68703"/>
                    <a:pt x="615905" y="69245"/>
                    <a:pt x="616266" y="69786"/>
                  </a:cubicBezTo>
                  <a:cubicBezTo>
                    <a:pt x="616988" y="70508"/>
                    <a:pt x="617529" y="71230"/>
                    <a:pt x="618251" y="71952"/>
                  </a:cubicBezTo>
                  <a:cubicBezTo>
                    <a:pt x="618793" y="72493"/>
                    <a:pt x="619153" y="73035"/>
                    <a:pt x="619695" y="73576"/>
                  </a:cubicBezTo>
                  <a:cubicBezTo>
                    <a:pt x="620598" y="74659"/>
                    <a:pt x="621680" y="75922"/>
                    <a:pt x="622582" y="77186"/>
                  </a:cubicBezTo>
                  <a:cubicBezTo>
                    <a:pt x="622943" y="77547"/>
                    <a:pt x="623305" y="78088"/>
                    <a:pt x="623484" y="78449"/>
                  </a:cubicBezTo>
                  <a:cubicBezTo>
                    <a:pt x="624207" y="79351"/>
                    <a:pt x="624929" y="80254"/>
                    <a:pt x="625470" y="81337"/>
                  </a:cubicBezTo>
                  <a:cubicBezTo>
                    <a:pt x="625831" y="81878"/>
                    <a:pt x="626192" y="82419"/>
                    <a:pt x="626553" y="82961"/>
                  </a:cubicBezTo>
                  <a:cubicBezTo>
                    <a:pt x="627275" y="84044"/>
                    <a:pt x="627996" y="85307"/>
                    <a:pt x="628899" y="86390"/>
                  </a:cubicBezTo>
                  <a:cubicBezTo>
                    <a:pt x="629079" y="86751"/>
                    <a:pt x="629260" y="87112"/>
                    <a:pt x="629621" y="87473"/>
                  </a:cubicBezTo>
                  <a:cubicBezTo>
                    <a:pt x="630343" y="88736"/>
                    <a:pt x="631245" y="89999"/>
                    <a:pt x="631967" y="91443"/>
                  </a:cubicBezTo>
                  <a:cubicBezTo>
                    <a:pt x="632148" y="91985"/>
                    <a:pt x="632508" y="92345"/>
                    <a:pt x="632689" y="92887"/>
                  </a:cubicBezTo>
                  <a:cubicBezTo>
                    <a:pt x="633231" y="93970"/>
                    <a:pt x="633952" y="95233"/>
                    <a:pt x="634494" y="96496"/>
                  </a:cubicBezTo>
                  <a:cubicBezTo>
                    <a:pt x="634674" y="96857"/>
                    <a:pt x="634855" y="97218"/>
                    <a:pt x="635035" y="97579"/>
                  </a:cubicBezTo>
                  <a:cubicBezTo>
                    <a:pt x="635757" y="99023"/>
                    <a:pt x="636479" y="100647"/>
                    <a:pt x="637201" y="102271"/>
                  </a:cubicBezTo>
                  <a:cubicBezTo>
                    <a:pt x="637381" y="102633"/>
                    <a:pt x="637562" y="103174"/>
                    <a:pt x="637743" y="103535"/>
                  </a:cubicBezTo>
                  <a:cubicBezTo>
                    <a:pt x="638284" y="104798"/>
                    <a:pt x="638825" y="106061"/>
                    <a:pt x="639186" y="107325"/>
                  </a:cubicBezTo>
                  <a:cubicBezTo>
                    <a:pt x="639367" y="107686"/>
                    <a:pt x="639547" y="108227"/>
                    <a:pt x="639727" y="108588"/>
                  </a:cubicBezTo>
                  <a:cubicBezTo>
                    <a:pt x="640269" y="110212"/>
                    <a:pt x="640810" y="111837"/>
                    <a:pt x="641352" y="113641"/>
                  </a:cubicBezTo>
                  <a:cubicBezTo>
                    <a:pt x="641532" y="114002"/>
                    <a:pt x="641532" y="114363"/>
                    <a:pt x="641712" y="114544"/>
                  </a:cubicBezTo>
                  <a:cubicBezTo>
                    <a:pt x="642074" y="115987"/>
                    <a:pt x="642615" y="117431"/>
                    <a:pt x="642976" y="118875"/>
                  </a:cubicBezTo>
                  <a:cubicBezTo>
                    <a:pt x="643157" y="119416"/>
                    <a:pt x="643157" y="119778"/>
                    <a:pt x="643337" y="120319"/>
                  </a:cubicBezTo>
                  <a:cubicBezTo>
                    <a:pt x="643698" y="122124"/>
                    <a:pt x="644239" y="123928"/>
                    <a:pt x="644600" y="125733"/>
                  </a:cubicBezTo>
                  <a:cubicBezTo>
                    <a:pt x="650917" y="154609"/>
                    <a:pt x="650736" y="182943"/>
                    <a:pt x="643337" y="211819"/>
                  </a:cubicBezTo>
                  <a:cubicBezTo>
                    <a:pt x="631065" y="259645"/>
                    <a:pt x="609769" y="303680"/>
                    <a:pt x="583059" y="344467"/>
                  </a:cubicBezTo>
                  <a:cubicBezTo>
                    <a:pt x="561041" y="378216"/>
                    <a:pt x="556890" y="398609"/>
                    <a:pt x="560861" y="436870"/>
                  </a:cubicBezTo>
                  <a:cubicBezTo>
                    <a:pt x="562846" y="451668"/>
                    <a:pt x="572049" y="460512"/>
                    <a:pt x="571508" y="462497"/>
                  </a:cubicBezTo>
                  <a:cubicBezTo>
                    <a:pt x="563568" y="466467"/>
                    <a:pt x="541189" y="460873"/>
                    <a:pt x="533609" y="457083"/>
                  </a:cubicBezTo>
                  <a:cubicBezTo>
                    <a:pt x="502567" y="441923"/>
                    <a:pt x="469360" y="430012"/>
                    <a:pt x="443733" y="405828"/>
                  </a:cubicBezTo>
                  <a:cubicBezTo>
                    <a:pt x="414496" y="378577"/>
                    <a:pt x="388869" y="348618"/>
                    <a:pt x="367032" y="315591"/>
                  </a:cubicBezTo>
                  <a:close/>
                </a:path>
              </a:pathLst>
            </a:custGeom>
            <a:solidFill>
              <a:srgbClr val="000000"/>
            </a:solidFill>
            <a:ln w="1804" cap="flat">
              <a:noFill/>
              <a:prstDash val="solid"/>
              <a:miter/>
            </a:ln>
          </p:spPr>
          <p:txBody>
            <a:bodyPr rtlCol="0" anchor="ctr"/>
            <a:lstStyle/>
            <a:p>
              <a:endParaRPr lang="en-US"/>
            </a:p>
          </p:txBody>
        </p:sp>
        <p:sp>
          <p:nvSpPr>
            <p:cNvPr id="295" name="Freeform 1015">
              <a:extLst>
                <a:ext uri="{FF2B5EF4-FFF2-40B4-BE49-F238E27FC236}">
                  <a16:creationId xmlns:a16="http://schemas.microsoft.com/office/drawing/2014/main" id="{6E379F06-817A-67A7-A5AB-F6DC6D9A2768}"/>
                </a:ext>
              </a:extLst>
            </p:cNvPr>
            <p:cNvSpPr/>
            <p:nvPr/>
          </p:nvSpPr>
          <p:spPr>
            <a:xfrm>
              <a:off x="8321314" y="2891487"/>
              <a:ext cx="176482" cy="24551"/>
            </a:xfrm>
            <a:custGeom>
              <a:avLst/>
              <a:gdLst>
                <a:gd name="connsiteX0" fmla="*/ 168669 w 176482"/>
                <a:gd name="connsiteY0" fmla="*/ 9266 h 24551"/>
                <a:gd name="connsiteX1" fmla="*/ 110917 w 176482"/>
                <a:gd name="connsiteY1" fmla="*/ 1145 h 24551"/>
                <a:gd name="connsiteX2" fmla="*/ 15627 w 176482"/>
                <a:gd name="connsiteY2" fmla="*/ 3491 h 24551"/>
                <a:gd name="connsiteX3" fmla="*/ 106 w 176482"/>
                <a:gd name="connsiteY3" fmla="*/ 8905 h 24551"/>
                <a:gd name="connsiteX4" fmla="*/ 12739 w 176482"/>
                <a:gd name="connsiteY4" fmla="*/ 21358 h 24551"/>
                <a:gd name="connsiteX5" fmla="*/ 37825 w 176482"/>
                <a:gd name="connsiteY5" fmla="*/ 24246 h 24551"/>
                <a:gd name="connsiteX6" fmla="*/ 166864 w 176482"/>
                <a:gd name="connsiteY6" fmla="*/ 23343 h 24551"/>
                <a:gd name="connsiteX7" fmla="*/ 176068 w 176482"/>
                <a:gd name="connsiteY7" fmla="*/ 19012 h 24551"/>
                <a:gd name="connsiteX8" fmla="*/ 168669 w 176482"/>
                <a:gd name="connsiteY8" fmla="*/ 9266 h 24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76482" h="24551">
                  <a:moveTo>
                    <a:pt x="168669" y="9266"/>
                  </a:moveTo>
                  <a:cubicBezTo>
                    <a:pt x="150260" y="784"/>
                    <a:pt x="130769" y="-1743"/>
                    <a:pt x="110917" y="1145"/>
                  </a:cubicBezTo>
                  <a:cubicBezTo>
                    <a:pt x="79153" y="5837"/>
                    <a:pt x="47571" y="5657"/>
                    <a:pt x="15627" y="3491"/>
                  </a:cubicBezTo>
                  <a:cubicBezTo>
                    <a:pt x="9491" y="2950"/>
                    <a:pt x="1550" y="-1382"/>
                    <a:pt x="106" y="8905"/>
                  </a:cubicBezTo>
                  <a:cubicBezTo>
                    <a:pt x="-977" y="17207"/>
                    <a:pt x="6423" y="19914"/>
                    <a:pt x="12739" y="21358"/>
                  </a:cubicBezTo>
                  <a:cubicBezTo>
                    <a:pt x="20861" y="23163"/>
                    <a:pt x="29343" y="23885"/>
                    <a:pt x="37825" y="24246"/>
                  </a:cubicBezTo>
                  <a:cubicBezTo>
                    <a:pt x="80778" y="26411"/>
                    <a:pt x="123731" y="16124"/>
                    <a:pt x="166864" y="23343"/>
                  </a:cubicBezTo>
                  <a:cubicBezTo>
                    <a:pt x="170473" y="23885"/>
                    <a:pt x="174805" y="23343"/>
                    <a:pt x="176068" y="19012"/>
                  </a:cubicBezTo>
                  <a:cubicBezTo>
                    <a:pt x="178053" y="12695"/>
                    <a:pt x="172459" y="11071"/>
                    <a:pt x="168669" y="9266"/>
                  </a:cubicBezTo>
                  <a:close/>
                </a:path>
              </a:pathLst>
            </a:custGeom>
            <a:solidFill>
              <a:srgbClr val="000000"/>
            </a:solidFill>
            <a:ln w="1804" cap="flat">
              <a:noFill/>
              <a:prstDash val="solid"/>
              <a:miter/>
            </a:ln>
          </p:spPr>
          <p:txBody>
            <a:bodyPr rtlCol="0" anchor="ctr"/>
            <a:lstStyle/>
            <a:p>
              <a:endParaRPr lang="en-US"/>
            </a:p>
          </p:txBody>
        </p:sp>
        <p:sp>
          <p:nvSpPr>
            <p:cNvPr id="296" name="Freeform 1016">
              <a:extLst>
                <a:ext uri="{FF2B5EF4-FFF2-40B4-BE49-F238E27FC236}">
                  <a16:creationId xmlns:a16="http://schemas.microsoft.com/office/drawing/2014/main" id="{6DCC5451-C453-E953-BF3A-FA904FECB499}"/>
                </a:ext>
              </a:extLst>
            </p:cNvPr>
            <p:cNvSpPr/>
            <p:nvPr/>
          </p:nvSpPr>
          <p:spPr>
            <a:xfrm>
              <a:off x="8797922" y="2884362"/>
              <a:ext cx="169773" cy="23703"/>
            </a:xfrm>
            <a:custGeom>
              <a:avLst/>
              <a:gdLst>
                <a:gd name="connsiteX0" fmla="*/ 161291 w 169773"/>
                <a:gd name="connsiteY0" fmla="*/ 8812 h 23703"/>
                <a:gd name="connsiteX1" fmla="*/ 111300 w 169773"/>
                <a:gd name="connsiteY1" fmla="*/ 4300 h 23703"/>
                <a:gd name="connsiteX2" fmla="*/ 13303 w 169773"/>
                <a:gd name="connsiteY2" fmla="*/ 149 h 23703"/>
                <a:gd name="connsiteX3" fmla="*/ 128 w 169773"/>
                <a:gd name="connsiteY3" fmla="*/ 7729 h 23703"/>
                <a:gd name="connsiteX4" fmla="*/ 10777 w 169773"/>
                <a:gd name="connsiteY4" fmla="*/ 18196 h 23703"/>
                <a:gd name="connsiteX5" fmla="*/ 52827 w 169773"/>
                <a:gd name="connsiteY5" fmla="*/ 20362 h 23703"/>
                <a:gd name="connsiteX6" fmla="*/ 169774 w 169773"/>
                <a:gd name="connsiteY6" fmla="*/ 18196 h 23703"/>
                <a:gd name="connsiteX7" fmla="*/ 161291 w 169773"/>
                <a:gd name="connsiteY7" fmla="*/ 8812 h 23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69773" h="23703">
                  <a:moveTo>
                    <a:pt x="161291" y="8812"/>
                  </a:moveTo>
                  <a:cubicBezTo>
                    <a:pt x="145049" y="2675"/>
                    <a:pt x="127904" y="5563"/>
                    <a:pt x="111300" y="4300"/>
                  </a:cubicBezTo>
                  <a:cubicBezTo>
                    <a:pt x="78634" y="1773"/>
                    <a:pt x="45788" y="4841"/>
                    <a:pt x="13303" y="149"/>
                  </a:cubicBezTo>
                  <a:cubicBezTo>
                    <a:pt x="7708" y="-573"/>
                    <a:pt x="1211" y="1232"/>
                    <a:pt x="128" y="7729"/>
                  </a:cubicBezTo>
                  <a:cubicBezTo>
                    <a:pt x="-954" y="14587"/>
                    <a:pt x="5001" y="17655"/>
                    <a:pt x="10777" y="18196"/>
                  </a:cubicBezTo>
                  <a:cubicBezTo>
                    <a:pt x="24673" y="19460"/>
                    <a:pt x="38750" y="20542"/>
                    <a:pt x="52827" y="20362"/>
                  </a:cubicBezTo>
                  <a:cubicBezTo>
                    <a:pt x="91809" y="20001"/>
                    <a:pt x="130792" y="29386"/>
                    <a:pt x="169774" y="18196"/>
                  </a:cubicBezTo>
                  <a:cubicBezTo>
                    <a:pt x="168510" y="11158"/>
                    <a:pt x="164720" y="10075"/>
                    <a:pt x="161291" y="8812"/>
                  </a:cubicBezTo>
                  <a:close/>
                </a:path>
              </a:pathLst>
            </a:custGeom>
            <a:solidFill>
              <a:srgbClr val="000000"/>
            </a:solidFill>
            <a:ln w="1804" cap="flat">
              <a:noFill/>
              <a:prstDash val="solid"/>
              <a:miter/>
            </a:ln>
          </p:spPr>
          <p:txBody>
            <a:bodyPr rtlCol="0" anchor="ctr"/>
            <a:lstStyle/>
            <a:p>
              <a:endParaRPr lang="en-US"/>
            </a:p>
          </p:txBody>
        </p:sp>
        <p:sp>
          <p:nvSpPr>
            <p:cNvPr id="297" name="Freeform 1017">
              <a:extLst>
                <a:ext uri="{FF2B5EF4-FFF2-40B4-BE49-F238E27FC236}">
                  <a16:creationId xmlns:a16="http://schemas.microsoft.com/office/drawing/2014/main" id="{4AB14B08-95B9-99FA-259C-1B6A27E16CE8}"/>
                </a:ext>
              </a:extLst>
            </p:cNvPr>
            <p:cNvSpPr/>
            <p:nvPr/>
          </p:nvSpPr>
          <p:spPr>
            <a:xfrm>
              <a:off x="9599514" y="2892991"/>
              <a:ext cx="178148" cy="17379"/>
            </a:xfrm>
            <a:custGeom>
              <a:avLst/>
              <a:gdLst>
                <a:gd name="connsiteX0" fmla="*/ 165335 w 178148"/>
                <a:gd name="connsiteY0" fmla="*/ 183 h 17379"/>
                <a:gd name="connsiteX1" fmla="*/ 154146 w 178148"/>
                <a:gd name="connsiteY1" fmla="*/ 1085 h 17379"/>
                <a:gd name="connsiteX2" fmla="*/ 70045 w 178148"/>
                <a:gd name="connsiteY2" fmla="*/ 2168 h 17379"/>
                <a:gd name="connsiteX3" fmla="*/ 16805 w 178148"/>
                <a:gd name="connsiteY3" fmla="*/ 724 h 17379"/>
                <a:gd name="connsiteX4" fmla="*/ 21 w 178148"/>
                <a:gd name="connsiteY4" fmla="*/ 10831 h 17379"/>
                <a:gd name="connsiteX5" fmla="*/ 16083 w 178148"/>
                <a:gd name="connsiteY5" fmla="*/ 16967 h 17379"/>
                <a:gd name="connsiteX6" fmla="*/ 83580 w 178148"/>
                <a:gd name="connsiteY6" fmla="*/ 17147 h 17379"/>
                <a:gd name="connsiteX7" fmla="*/ 83580 w 178148"/>
                <a:gd name="connsiteY7" fmla="*/ 16786 h 17379"/>
                <a:gd name="connsiteX8" fmla="*/ 142775 w 178148"/>
                <a:gd name="connsiteY8" fmla="*/ 16786 h 17379"/>
                <a:gd name="connsiteX9" fmla="*/ 165335 w 178148"/>
                <a:gd name="connsiteY9" fmla="*/ 15884 h 17379"/>
                <a:gd name="connsiteX10" fmla="*/ 178148 w 178148"/>
                <a:gd name="connsiteY10" fmla="*/ 7582 h 17379"/>
                <a:gd name="connsiteX11" fmla="*/ 165335 w 178148"/>
                <a:gd name="connsiteY11" fmla="*/ 183 h 173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78148" h="17379">
                  <a:moveTo>
                    <a:pt x="165335" y="183"/>
                  </a:moveTo>
                  <a:cubicBezTo>
                    <a:pt x="161544" y="363"/>
                    <a:pt x="157935" y="1085"/>
                    <a:pt x="154146" y="1085"/>
                  </a:cubicBezTo>
                  <a:cubicBezTo>
                    <a:pt x="126172" y="1085"/>
                    <a:pt x="98199" y="4153"/>
                    <a:pt x="70045" y="2168"/>
                  </a:cubicBezTo>
                  <a:cubicBezTo>
                    <a:pt x="52539" y="904"/>
                    <a:pt x="34491" y="-1081"/>
                    <a:pt x="16805" y="724"/>
                  </a:cubicBezTo>
                  <a:cubicBezTo>
                    <a:pt x="9767" y="1446"/>
                    <a:pt x="-521" y="544"/>
                    <a:pt x="21" y="10831"/>
                  </a:cubicBezTo>
                  <a:cubicBezTo>
                    <a:pt x="562" y="20035"/>
                    <a:pt x="10127" y="16786"/>
                    <a:pt x="16083" y="16967"/>
                  </a:cubicBezTo>
                  <a:cubicBezTo>
                    <a:pt x="38643" y="17508"/>
                    <a:pt x="61202" y="17147"/>
                    <a:pt x="83580" y="17147"/>
                  </a:cubicBezTo>
                  <a:cubicBezTo>
                    <a:pt x="83580" y="16967"/>
                    <a:pt x="83580" y="16967"/>
                    <a:pt x="83580" y="16786"/>
                  </a:cubicBezTo>
                  <a:cubicBezTo>
                    <a:pt x="103252" y="16786"/>
                    <a:pt x="123104" y="16786"/>
                    <a:pt x="142775" y="16786"/>
                  </a:cubicBezTo>
                  <a:cubicBezTo>
                    <a:pt x="150356" y="16786"/>
                    <a:pt x="157755" y="16425"/>
                    <a:pt x="165335" y="15884"/>
                  </a:cubicBezTo>
                  <a:cubicBezTo>
                    <a:pt x="171110" y="15523"/>
                    <a:pt x="177968" y="14079"/>
                    <a:pt x="178148" y="7582"/>
                  </a:cubicBezTo>
                  <a:cubicBezTo>
                    <a:pt x="177968" y="544"/>
                    <a:pt x="171110" y="2"/>
                    <a:pt x="165335" y="183"/>
                  </a:cubicBezTo>
                  <a:close/>
                </a:path>
              </a:pathLst>
            </a:custGeom>
            <a:solidFill>
              <a:srgbClr val="000000"/>
            </a:solidFill>
            <a:ln w="1804" cap="flat">
              <a:noFill/>
              <a:prstDash val="solid"/>
              <a:miter/>
            </a:ln>
          </p:spPr>
          <p:txBody>
            <a:bodyPr rtlCol="0" anchor="ctr"/>
            <a:lstStyle/>
            <a:p>
              <a:endParaRPr lang="en-US"/>
            </a:p>
          </p:txBody>
        </p:sp>
        <p:sp>
          <p:nvSpPr>
            <p:cNvPr id="298" name="Freeform 1018">
              <a:extLst>
                <a:ext uri="{FF2B5EF4-FFF2-40B4-BE49-F238E27FC236}">
                  <a16:creationId xmlns:a16="http://schemas.microsoft.com/office/drawing/2014/main" id="{EEEEC826-A94D-86B2-01B2-A4716934F92B}"/>
                </a:ext>
              </a:extLst>
            </p:cNvPr>
            <p:cNvSpPr/>
            <p:nvPr/>
          </p:nvSpPr>
          <p:spPr>
            <a:xfrm>
              <a:off x="9445636" y="1812690"/>
              <a:ext cx="63642" cy="157181"/>
            </a:xfrm>
            <a:custGeom>
              <a:avLst/>
              <a:gdLst>
                <a:gd name="connsiteX0" fmla="*/ 41825 w 63642"/>
                <a:gd name="connsiteY0" fmla="*/ 157179 h 157181"/>
                <a:gd name="connsiteX1" fmla="*/ 60775 w 63642"/>
                <a:gd name="connsiteY1" fmla="*/ 83185 h 157181"/>
                <a:gd name="connsiteX2" fmla="*/ 11324 w 63642"/>
                <a:gd name="connsiteY2" fmla="*/ 528 h 157181"/>
                <a:gd name="connsiteX3" fmla="*/ 3745 w 63642"/>
                <a:gd name="connsiteY3" fmla="*/ 1431 h 157181"/>
                <a:gd name="connsiteX4" fmla="*/ 857 w 63642"/>
                <a:gd name="connsiteY4" fmla="*/ 11176 h 157181"/>
                <a:gd name="connsiteX5" fmla="*/ 13671 w 63642"/>
                <a:gd name="connsiteY5" fmla="*/ 29404 h 157181"/>
                <a:gd name="connsiteX6" fmla="*/ 44171 w 63642"/>
                <a:gd name="connsiteY6" fmla="*/ 142742 h 157181"/>
                <a:gd name="connsiteX7" fmla="*/ 41825 w 63642"/>
                <a:gd name="connsiteY7" fmla="*/ 157179 h 1571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3642" h="157181">
                  <a:moveTo>
                    <a:pt x="41825" y="157179"/>
                  </a:moveTo>
                  <a:cubicBezTo>
                    <a:pt x="67091" y="137688"/>
                    <a:pt x="65647" y="108812"/>
                    <a:pt x="60775" y="83185"/>
                  </a:cubicBezTo>
                  <a:cubicBezTo>
                    <a:pt x="54638" y="50880"/>
                    <a:pt x="35509" y="23448"/>
                    <a:pt x="11324" y="528"/>
                  </a:cubicBezTo>
                  <a:cubicBezTo>
                    <a:pt x="10062" y="-555"/>
                    <a:pt x="5910" y="167"/>
                    <a:pt x="3745" y="1431"/>
                  </a:cubicBezTo>
                  <a:cubicBezTo>
                    <a:pt x="136" y="3596"/>
                    <a:pt x="-947" y="8108"/>
                    <a:pt x="857" y="11176"/>
                  </a:cubicBezTo>
                  <a:cubicBezTo>
                    <a:pt x="4467" y="17673"/>
                    <a:pt x="8798" y="23809"/>
                    <a:pt x="13671" y="29404"/>
                  </a:cubicBezTo>
                  <a:cubicBezTo>
                    <a:pt x="42907" y="62070"/>
                    <a:pt x="55902" y="98886"/>
                    <a:pt x="44171" y="142742"/>
                  </a:cubicBezTo>
                  <a:cubicBezTo>
                    <a:pt x="42728" y="147434"/>
                    <a:pt x="41464" y="157360"/>
                    <a:pt x="41825" y="157179"/>
                  </a:cubicBezTo>
                  <a:close/>
                </a:path>
              </a:pathLst>
            </a:custGeom>
            <a:solidFill>
              <a:srgbClr val="000000"/>
            </a:solidFill>
            <a:ln w="1804" cap="flat">
              <a:noFill/>
              <a:prstDash val="solid"/>
              <a:miter/>
            </a:ln>
          </p:spPr>
          <p:txBody>
            <a:bodyPr rtlCol="0" anchor="ctr"/>
            <a:lstStyle/>
            <a:p>
              <a:endParaRPr lang="en-US"/>
            </a:p>
          </p:txBody>
        </p:sp>
        <p:sp>
          <p:nvSpPr>
            <p:cNvPr id="299" name="Freeform 1019">
              <a:extLst>
                <a:ext uri="{FF2B5EF4-FFF2-40B4-BE49-F238E27FC236}">
                  <a16:creationId xmlns:a16="http://schemas.microsoft.com/office/drawing/2014/main" id="{54F934C2-8509-D913-9801-86C3F01EE976}"/>
                </a:ext>
              </a:extLst>
            </p:cNvPr>
            <p:cNvSpPr/>
            <p:nvPr/>
          </p:nvSpPr>
          <p:spPr>
            <a:xfrm>
              <a:off x="8413314" y="2403020"/>
              <a:ext cx="41658" cy="158001"/>
            </a:xfrm>
            <a:custGeom>
              <a:avLst/>
              <a:gdLst>
                <a:gd name="connsiteX0" fmla="*/ 39310 w 41658"/>
                <a:gd name="connsiteY0" fmla="*/ 11898 h 158001"/>
                <a:gd name="connsiteX1" fmla="*/ 39491 w 41658"/>
                <a:gd name="connsiteY1" fmla="*/ 1972 h 158001"/>
                <a:gd name="connsiteX2" fmla="*/ 28301 w 41658"/>
                <a:gd name="connsiteY2" fmla="*/ 5040 h 158001"/>
                <a:gd name="connsiteX3" fmla="*/ 13863 w 41658"/>
                <a:gd name="connsiteY3" fmla="*/ 149960 h 158001"/>
                <a:gd name="connsiteX4" fmla="*/ 23609 w 41658"/>
                <a:gd name="connsiteY4" fmla="*/ 157540 h 158001"/>
                <a:gd name="connsiteX5" fmla="*/ 25233 w 41658"/>
                <a:gd name="connsiteY5" fmla="*/ 145809 h 158001"/>
                <a:gd name="connsiteX6" fmla="*/ 19278 w 41658"/>
                <a:gd name="connsiteY6" fmla="*/ 66581 h 158001"/>
                <a:gd name="connsiteX7" fmla="*/ 39310 w 41658"/>
                <a:gd name="connsiteY7" fmla="*/ 11898 h 1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658" h="158001">
                  <a:moveTo>
                    <a:pt x="39310" y="11898"/>
                  </a:moveTo>
                  <a:cubicBezTo>
                    <a:pt x="41837" y="8830"/>
                    <a:pt x="42920" y="4859"/>
                    <a:pt x="39491" y="1972"/>
                  </a:cubicBezTo>
                  <a:cubicBezTo>
                    <a:pt x="34618" y="-2179"/>
                    <a:pt x="31008" y="889"/>
                    <a:pt x="28301" y="5040"/>
                  </a:cubicBezTo>
                  <a:cubicBezTo>
                    <a:pt x="-19163" y="79034"/>
                    <a:pt x="5562" y="134079"/>
                    <a:pt x="13863" y="149960"/>
                  </a:cubicBezTo>
                  <a:cubicBezTo>
                    <a:pt x="15849" y="153750"/>
                    <a:pt x="17654" y="159706"/>
                    <a:pt x="23609" y="157540"/>
                  </a:cubicBezTo>
                  <a:cubicBezTo>
                    <a:pt x="29565" y="155194"/>
                    <a:pt x="27038" y="150141"/>
                    <a:pt x="25233" y="145809"/>
                  </a:cubicBezTo>
                  <a:cubicBezTo>
                    <a:pt x="14586" y="120002"/>
                    <a:pt x="10615" y="93472"/>
                    <a:pt x="19278" y="66581"/>
                  </a:cubicBezTo>
                  <a:cubicBezTo>
                    <a:pt x="25414" y="48173"/>
                    <a:pt x="26497" y="27960"/>
                    <a:pt x="39310" y="11898"/>
                  </a:cubicBezTo>
                  <a:close/>
                </a:path>
              </a:pathLst>
            </a:custGeom>
            <a:solidFill>
              <a:srgbClr val="000000"/>
            </a:solidFill>
            <a:ln w="1804" cap="flat">
              <a:noFill/>
              <a:prstDash val="solid"/>
              <a:miter/>
            </a:ln>
          </p:spPr>
          <p:txBody>
            <a:bodyPr rtlCol="0" anchor="ctr"/>
            <a:lstStyle/>
            <a:p>
              <a:endParaRPr lang="en-US"/>
            </a:p>
          </p:txBody>
        </p:sp>
        <p:sp>
          <p:nvSpPr>
            <p:cNvPr id="300" name="Freeform 1020">
              <a:extLst>
                <a:ext uri="{FF2B5EF4-FFF2-40B4-BE49-F238E27FC236}">
                  <a16:creationId xmlns:a16="http://schemas.microsoft.com/office/drawing/2014/main" id="{C5ACD350-460B-5465-CF65-50DF6A249560}"/>
                </a:ext>
              </a:extLst>
            </p:cNvPr>
            <p:cNvSpPr/>
            <p:nvPr/>
          </p:nvSpPr>
          <p:spPr>
            <a:xfrm>
              <a:off x="9637164" y="2346379"/>
              <a:ext cx="56958" cy="162926"/>
            </a:xfrm>
            <a:custGeom>
              <a:avLst/>
              <a:gdLst>
                <a:gd name="connsiteX0" fmla="*/ 41418 w 56958"/>
                <a:gd name="connsiteY0" fmla="*/ 121417 h 162926"/>
                <a:gd name="connsiteX1" fmla="*/ 46832 w 56958"/>
                <a:gd name="connsiteY1" fmla="*/ 162926 h 162926"/>
                <a:gd name="connsiteX2" fmla="*/ 56036 w 56958"/>
                <a:gd name="connsiteY2" fmla="*/ 116906 h 162926"/>
                <a:gd name="connsiteX3" fmla="*/ 13986 w 56958"/>
                <a:gd name="connsiteY3" fmla="*/ 5012 h 162926"/>
                <a:gd name="connsiteX4" fmla="*/ 4962 w 56958"/>
                <a:gd name="connsiteY4" fmla="*/ 680 h 162926"/>
                <a:gd name="connsiteX5" fmla="*/ 811 w 56958"/>
                <a:gd name="connsiteY5" fmla="*/ 12411 h 162926"/>
                <a:gd name="connsiteX6" fmla="*/ 7128 w 56958"/>
                <a:gd name="connsiteY6" fmla="*/ 24864 h 162926"/>
                <a:gd name="connsiteX7" fmla="*/ 41418 w 56958"/>
                <a:gd name="connsiteY7" fmla="*/ 121417 h 162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6958" h="162926">
                  <a:moveTo>
                    <a:pt x="41418" y="121417"/>
                  </a:moveTo>
                  <a:cubicBezTo>
                    <a:pt x="42681" y="134051"/>
                    <a:pt x="44666" y="146684"/>
                    <a:pt x="46832" y="162926"/>
                  </a:cubicBezTo>
                  <a:cubicBezTo>
                    <a:pt x="56577" y="146323"/>
                    <a:pt x="58382" y="131524"/>
                    <a:pt x="56036" y="116906"/>
                  </a:cubicBezTo>
                  <a:cubicBezTo>
                    <a:pt x="49720" y="76840"/>
                    <a:pt x="34921" y="39663"/>
                    <a:pt x="13986" y="5012"/>
                  </a:cubicBezTo>
                  <a:cubicBezTo>
                    <a:pt x="12181" y="1944"/>
                    <a:pt x="9654" y="-1485"/>
                    <a:pt x="4962" y="680"/>
                  </a:cubicBezTo>
                  <a:cubicBezTo>
                    <a:pt x="-272" y="3027"/>
                    <a:pt x="-813" y="7719"/>
                    <a:pt x="811" y="12411"/>
                  </a:cubicBezTo>
                  <a:cubicBezTo>
                    <a:pt x="2435" y="16743"/>
                    <a:pt x="4781" y="20893"/>
                    <a:pt x="7128" y="24864"/>
                  </a:cubicBezTo>
                  <a:cubicBezTo>
                    <a:pt x="25536" y="54642"/>
                    <a:pt x="38169" y="86405"/>
                    <a:pt x="41418" y="121417"/>
                  </a:cubicBezTo>
                  <a:close/>
                </a:path>
              </a:pathLst>
            </a:custGeom>
            <a:solidFill>
              <a:srgbClr val="000000"/>
            </a:solidFill>
            <a:ln w="1804" cap="flat">
              <a:noFill/>
              <a:prstDash val="solid"/>
              <a:miter/>
            </a:ln>
          </p:spPr>
          <p:txBody>
            <a:bodyPr rtlCol="0" anchor="ctr"/>
            <a:lstStyle/>
            <a:p>
              <a:endParaRPr lang="en-US"/>
            </a:p>
          </p:txBody>
        </p:sp>
        <p:sp>
          <p:nvSpPr>
            <p:cNvPr id="301" name="Freeform 1021">
              <a:extLst>
                <a:ext uri="{FF2B5EF4-FFF2-40B4-BE49-F238E27FC236}">
                  <a16:creationId xmlns:a16="http://schemas.microsoft.com/office/drawing/2014/main" id="{FC8FE2DE-0C1C-C122-C5D3-97E31FBC609C}"/>
                </a:ext>
              </a:extLst>
            </p:cNvPr>
            <p:cNvSpPr/>
            <p:nvPr/>
          </p:nvSpPr>
          <p:spPr>
            <a:xfrm>
              <a:off x="9169337" y="2891344"/>
              <a:ext cx="112563" cy="21598"/>
            </a:xfrm>
            <a:custGeom>
              <a:avLst/>
              <a:gdLst>
                <a:gd name="connsiteX0" fmla="*/ 129 w 112563"/>
                <a:gd name="connsiteY0" fmla="*/ 6161 h 21598"/>
                <a:gd name="connsiteX1" fmla="*/ 10416 w 112563"/>
                <a:gd name="connsiteY1" fmla="*/ 16989 h 21598"/>
                <a:gd name="connsiteX2" fmla="*/ 112563 w 112563"/>
                <a:gd name="connsiteY2" fmla="*/ 14282 h 21598"/>
                <a:gd name="connsiteX3" fmla="*/ 13123 w 112563"/>
                <a:gd name="connsiteY3" fmla="*/ 747 h 21598"/>
                <a:gd name="connsiteX4" fmla="*/ 129 w 112563"/>
                <a:gd name="connsiteY4" fmla="*/ 6161 h 215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563" h="21598">
                  <a:moveTo>
                    <a:pt x="129" y="6161"/>
                  </a:moveTo>
                  <a:cubicBezTo>
                    <a:pt x="-954" y="13199"/>
                    <a:pt x="5001" y="16629"/>
                    <a:pt x="10416" y="16989"/>
                  </a:cubicBezTo>
                  <a:cubicBezTo>
                    <a:pt x="42359" y="19516"/>
                    <a:pt x="74484" y="27276"/>
                    <a:pt x="112563" y="14282"/>
                  </a:cubicBezTo>
                  <a:cubicBezTo>
                    <a:pt x="75386" y="9229"/>
                    <a:pt x="44164" y="5078"/>
                    <a:pt x="13123" y="747"/>
                  </a:cubicBezTo>
                  <a:cubicBezTo>
                    <a:pt x="7528" y="25"/>
                    <a:pt x="1212" y="-1960"/>
                    <a:pt x="129" y="6161"/>
                  </a:cubicBezTo>
                  <a:close/>
                </a:path>
              </a:pathLst>
            </a:custGeom>
            <a:solidFill>
              <a:srgbClr val="000000"/>
            </a:solidFill>
            <a:ln w="1804" cap="flat">
              <a:noFill/>
              <a:prstDash val="solid"/>
              <a:miter/>
            </a:ln>
          </p:spPr>
          <p:txBody>
            <a:bodyPr rtlCol="0" anchor="ctr"/>
            <a:lstStyle/>
            <a:p>
              <a:endParaRPr lang="en-US"/>
            </a:p>
          </p:txBody>
        </p:sp>
      </p:grpSp>
      <p:pic>
        <p:nvPicPr>
          <p:cNvPr id="2" name="Picture 4" descr="SDG wheel">
            <a:extLst>
              <a:ext uri="{FF2B5EF4-FFF2-40B4-BE49-F238E27FC236}">
                <a16:creationId xmlns:a16="http://schemas.microsoft.com/office/drawing/2014/main" id="{AB810ACD-3FDF-E48E-0E82-988D5FE789C1}"/>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l="14600" r="15355"/>
          <a:stretch/>
        </p:blipFill>
        <p:spPr bwMode="auto">
          <a:xfrm>
            <a:off x="693426" y="4114489"/>
            <a:ext cx="1803648" cy="1717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131412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9763233F-2725-5A3D-9037-DA1CB1AD8913}"/>
              </a:ext>
            </a:extLst>
          </p:cNvPr>
          <p:cNvSpPr txBox="1">
            <a:spLocks/>
          </p:cNvSpPr>
          <p:nvPr/>
        </p:nvSpPr>
        <p:spPr>
          <a:xfrm>
            <a:off x="1951331" y="733795"/>
            <a:ext cx="3072613"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IE" sz="3000" b="1" dirty="0">
                <a:solidFill>
                  <a:srgbClr val="01A7A1"/>
                </a:solidFill>
              </a:rPr>
              <a:t>Socioeconomic</a:t>
            </a:r>
            <a:r>
              <a:rPr lang="en-LB" sz="3000" b="1" dirty="0">
                <a:solidFill>
                  <a:srgbClr val="01A7A1"/>
                </a:solidFill>
              </a:rPr>
              <a:t> </a:t>
            </a:r>
            <a:endParaRPr lang="en-GB" sz="3000" b="1" dirty="0">
              <a:solidFill>
                <a:srgbClr val="01A7A1"/>
              </a:solidFill>
            </a:endParaRPr>
          </a:p>
        </p:txBody>
      </p:sp>
      <p:pic>
        <p:nvPicPr>
          <p:cNvPr id="7" name="Graphic 6" descr="Chevron arrows with solid fill">
            <a:extLst>
              <a:ext uri="{FF2B5EF4-FFF2-40B4-BE49-F238E27FC236}">
                <a16:creationId xmlns:a16="http://schemas.microsoft.com/office/drawing/2014/main" id="{7F90946B-3D9A-9E53-3339-106D3551CE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93373" y="1152654"/>
            <a:ext cx="520661" cy="520661"/>
          </a:xfrm>
          <a:prstGeom prst="rect">
            <a:avLst/>
          </a:prstGeom>
        </p:spPr>
      </p:pic>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4656138" y="409595"/>
            <a:ext cx="7007036"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01A7A1"/>
                </a:solidFill>
                <a:effectLst/>
                <a:latin typeface="Calibri" panose="020F0502020204030204" pitchFamily="34" charset="0"/>
                <a:ea typeface="Aptos" panose="020B0004020202020204" pitchFamily="34" charset="0"/>
                <a:cs typeface="Calibri" panose="020F0502020204030204" pitchFamily="34" charset="0"/>
              </a:rPr>
              <a:t>Definition:</a:t>
            </a:r>
            <a:r>
              <a:rPr lang="en-IE" sz="2200" kern="100" dirty="0">
                <a:solidFill>
                  <a:srgbClr val="01A7A1"/>
                </a:solidFill>
                <a:effectLst/>
                <a:latin typeface="Calibri" panose="020F0502020204030204" pitchFamily="34" charset="0"/>
                <a:ea typeface="Aptos" panose="020B0004020202020204" pitchFamily="34" charset="0"/>
                <a:cs typeface="Calibri" panose="020F0502020204030204" pitchFamily="34" charset="0"/>
              </a:rPr>
              <a:t> </a:t>
            </a:r>
            <a:r>
              <a:rPr lang="en-US" sz="2200" b="1" kern="100" dirty="0">
                <a:latin typeface="Calibri" panose="020F0502020204030204" pitchFamily="34" charset="0"/>
                <a:cs typeface="Calibri" panose="020F0502020204030204" pitchFamily="34" charset="0"/>
              </a:rPr>
              <a:t>In the workplace, "socioeconomic" refers to the interplay between social and economic factors shaping individuals' positions in society. It encompasses variables like income, education, and occupational status. </a:t>
            </a:r>
          </a:p>
          <a:p>
            <a:pPr marL="0" indent="0">
              <a:lnSpc>
                <a:spcPct val="100000"/>
              </a:lnSpc>
              <a:spcBef>
                <a:spcPts val="0"/>
              </a:spcBef>
              <a:spcAft>
                <a:spcPts val="600"/>
              </a:spcAft>
            </a:pPr>
            <a:r>
              <a:rPr lang="en-US" sz="2200" b="1" kern="100" dirty="0">
                <a:solidFill>
                  <a:srgbClr val="01A7A1"/>
                </a:solidFill>
                <a:latin typeface="Calibri" panose="020F0502020204030204" pitchFamily="34" charset="0"/>
                <a:cs typeface="Calibri" panose="020F0502020204030204" pitchFamily="34" charset="0"/>
              </a:rPr>
              <a:t>Goal: </a:t>
            </a:r>
            <a:r>
              <a:rPr lang="en-US" sz="2200" kern="100" dirty="0" err="1">
                <a:latin typeface="Calibri" panose="020F0502020204030204" pitchFamily="34" charset="0"/>
                <a:cs typeface="Calibri" panose="020F0502020204030204" pitchFamily="34" charset="0"/>
              </a:rPr>
              <a:t>Recognise</a:t>
            </a:r>
            <a:r>
              <a:rPr lang="en-US" sz="2200" kern="100" dirty="0">
                <a:latin typeface="Calibri" panose="020F0502020204030204" pitchFamily="34" charset="0"/>
                <a:cs typeface="Calibri" panose="020F0502020204030204" pitchFamily="34" charset="0"/>
              </a:rPr>
              <a:t> that socioeconomic diversity is crucial to enable inclusivity. </a:t>
            </a:r>
            <a:r>
              <a:rPr lang="en-IE" sz="2200" kern="100" dirty="0">
                <a:latin typeface="Calibri" panose="020F0502020204030204" pitchFamily="34" charset="0"/>
                <a:cs typeface="Calibri" panose="020F0502020204030204" pitchFamily="34" charset="0"/>
              </a:rPr>
              <a:t>Recognise and value employees from different socioeconomic backgrounds, including individuals from diverse income levels, education levels, and family backgrounds. </a:t>
            </a:r>
            <a:r>
              <a:rPr lang="en-US" sz="2200" kern="100" dirty="0">
                <a:latin typeface="Calibri" panose="020F0502020204030204" pitchFamily="34" charset="0"/>
                <a:cs typeface="Calibri" panose="020F0502020204030204" pitchFamily="34" charset="0"/>
              </a:rPr>
              <a:t>Create an equitable workplace where individuals from diverse socioeconomic backgrounds have equal opportunities for advancement and success. This involves implementing policies and practices that address systemic barriers, provide support for skill development and education, and promote inclusive hiring and promotion processes. This will enable companies to harness the full potential of their workforce and contribute to social mobility and economic equality.</a:t>
            </a:r>
            <a:endParaRPr lang="en-IE" sz="2200" kern="100" dirty="0">
              <a:latin typeface="Calibri" panose="020F0502020204030204" pitchFamily="34" charset="0"/>
              <a:cs typeface="Calibri" panose="020F0502020204030204" pitchFamily="34" charset="0"/>
            </a:endParaRPr>
          </a:p>
          <a:p>
            <a:pPr marL="0" indent="0">
              <a:lnSpc>
                <a:spcPct val="100000"/>
              </a:lnSpc>
              <a:spcBef>
                <a:spcPts val="0"/>
              </a:spcBef>
              <a:spcAft>
                <a:spcPts val="600"/>
              </a:spcAft>
            </a:pPr>
            <a:endParaRPr lang="en-LB" sz="2200" kern="100" dirty="0">
              <a:effectLst/>
              <a:latin typeface="Calibri" panose="020F0502020204030204" pitchFamily="34" charset="0"/>
              <a:ea typeface="Aptos" panose="020B0004020202020204" pitchFamily="34" charset="0"/>
              <a:cs typeface="Calibri" panose="020F0502020204030204" pitchFamily="34" charset="0"/>
            </a:endParaRPr>
          </a:p>
        </p:txBody>
      </p:sp>
      <p:sp>
        <p:nvSpPr>
          <p:cNvPr id="10" name="Round Diagonal Corner Rectangle 9">
            <a:extLst>
              <a:ext uri="{FF2B5EF4-FFF2-40B4-BE49-F238E27FC236}">
                <a16:creationId xmlns:a16="http://schemas.microsoft.com/office/drawing/2014/main" id="{67C6771F-44CE-E228-C1C7-AFC68985A0AB}"/>
              </a:ext>
            </a:extLst>
          </p:cNvPr>
          <p:cNvSpPr/>
          <p:nvPr/>
        </p:nvSpPr>
        <p:spPr>
          <a:xfrm rot="16200000">
            <a:off x="798381" y="738710"/>
            <a:ext cx="1105664" cy="1105664"/>
          </a:xfrm>
          <a:prstGeom prst="round2DiagRect">
            <a:avLst/>
          </a:prstGeom>
          <a:solidFill>
            <a:srgbClr val="01A7A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B918D0F4-1B0C-F715-181B-A1A9ACAFFA95}"/>
              </a:ext>
            </a:extLst>
          </p:cNvPr>
          <p:cNvSpPr txBox="1">
            <a:spLocks/>
          </p:cNvSpPr>
          <p:nvPr/>
        </p:nvSpPr>
        <p:spPr>
          <a:xfrm>
            <a:off x="756339" y="717690"/>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08</a:t>
            </a:r>
          </a:p>
        </p:txBody>
      </p:sp>
      <p:grpSp>
        <p:nvGrpSpPr>
          <p:cNvPr id="2" name="Graphic 2">
            <a:extLst>
              <a:ext uri="{FF2B5EF4-FFF2-40B4-BE49-F238E27FC236}">
                <a16:creationId xmlns:a16="http://schemas.microsoft.com/office/drawing/2014/main" id="{3A550211-29CB-A480-AEBA-9CECCA63D502}"/>
              </a:ext>
            </a:extLst>
          </p:cNvPr>
          <p:cNvGrpSpPr/>
          <p:nvPr/>
        </p:nvGrpSpPr>
        <p:grpSpPr>
          <a:xfrm>
            <a:off x="1286721" y="2540531"/>
            <a:ext cx="2301867" cy="1597485"/>
            <a:chOff x="6573780" y="290539"/>
            <a:chExt cx="1227312" cy="819598"/>
          </a:xfrm>
        </p:grpSpPr>
        <p:sp>
          <p:nvSpPr>
            <p:cNvPr id="3" name="Freeform 133">
              <a:extLst>
                <a:ext uri="{FF2B5EF4-FFF2-40B4-BE49-F238E27FC236}">
                  <a16:creationId xmlns:a16="http://schemas.microsoft.com/office/drawing/2014/main" id="{126919E0-9D97-60B7-CABB-58744F63D4DB}"/>
                </a:ext>
              </a:extLst>
            </p:cNvPr>
            <p:cNvSpPr/>
            <p:nvPr/>
          </p:nvSpPr>
          <p:spPr>
            <a:xfrm>
              <a:off x="7635063" y="375361"/>
              <a:ext cx="914" cy="1143"/>
            </a:xfrm>
            <a:custGeom>
              <a:avLst/>
              <a:gdLst>
                <a:gd name="connsiteX0" fmla="*/ 0 w 914"/>
                <a:gd name="connsiteY0" fmla="*/ 0 h 1143"/>
                <a:gd name="connsiteX1" fmla="*/ 914 w 914"/>
                <a:gd name="connsiteY1" fmla="*/ 1143 h 1143"/>
                <a:gd name="connsiteX2" fmla="*/ 0 w 914"/>
                <a:gd name="connsiteY2" fmla="*/ 0 h 1143"/>
              </a:gdLst>
              <a:ahLst/>
              <a:cxnLst>
                <a:cxn ang="0">
                  <a:pos x="connsiteX0" y="connsiteY0"/>
                </a:cxn>
                <a:cxn ang="0">
                  <a:pos x="connsiteX1" y="connsiteY1"/>
                </a:cxn>
                <a:cxn ang="0">
                  <a:pos x="connsiteX2" y="connsiteY2"/>
                </a:cxn>
              </a:cxnLst>
              <a:rect l="l" t="t" r="r" b="b"/>
              <a:pathLst>
                <a:path w="914" h="1143">
                  <a:moveTo>
                    <a:pt x="0" y="0"/>
                  </a:moveTo>
                  <a:cubicBezTo>
                    <a:pt x="228" y="457"/>
                    <a:pt x="685" y="914"/>
                    <a:pt x="914" y="1143"/>
                  </a:cubicBezTo>
                  <a:cubicBezTo>
                    <a:pt x="685" y="914"/>
                    <a:pt x="228" y="457"/>
                    <a:pt x="0" y="0"/>
                  </a:cubicBezTo>
                  <a:close/>
                </a:path>
              </a:pathLst>
            </a:custGeom>
            <a:solidFill>
              <a:srgbClr val="FFFFFF"/>
            </a:solidFill>
            <a:ln w="2286" cap="flat">
              <a:noFill/>
              <a:prstDash val="solid"/>
              <a:miter/>
            </a:ln>
          </p:spPr>
          <p:txBody>
            <a:bodyPr rtlCol="0" anchor="ctr"/>
            <a:lstStyle/>
            <a:p>
              <a:endParaRPr lang="en-US"/>
            </a:p>
          </p:txBody>
        </p:sp>
        <p:sp>
          <p:nvSpPr>
            <p:cNvPr id="4" name="Freeform 134">
              <a:extLst>
                <a:ext uri="{FF2B5EF4-FFF2-40B4-BE49-F238E27FC236}">
                  <a16:creationId xmlns:a16="http://schemas.microsoft.com/office/drawing/2014/main" id="{224065F6-74C7-7F2F-78B7-0FAE0456A23E}"/>
                </a:ext>
              </a:extLst>
            </p:cNvPr>
            <p:cNvSpPr/>
            <p:nvPr/>
          </p:nvSpPr>
          <p:spPr>
            <a:xfrm>
              <a:off x="7617918" y="365760"/>
              <a:ext cx="2514" cy="685"/>
            </a:xfrm>
            <a:custGeom>
              <a:avLst/>
              <a:gdLst>
                <a:gd name="connsiteX0" fmla="*/ 0 w 2514"/>
                <a:gd name="connsiteY0" fmla="*/ 0 h 685"/>
                <a:gd name="connsiteX1" fmla="*/ 2514 w 2514"/>
                <a:gd name="connsiteY1" fmla="*/ 686 h 685"/>
                <a:gd name="connsiteX2" fmla="*/ 0 w 2514"/>
                <a:gd name="connsiteY2" fmla="*/ 0 h 685"/>
              </a:gdLst>
              <a:ahLst/>
              <a:cxnLst>
                <a:cxn ang="0">
                  <a:pos x="connsiteX0" y="connsiteY0"/>
                </a:cxn>
                <a:cxn ang="0">
                  <a:pos x="connsiteX1" y="connsiteY1"/>
                </a:cxn>
                <a:cxn ang="0">
                  <a:pos x="connsiteX2" y="connsiteY2"/>
                </a:cxn>
              </a:cxnLst>
              <a:rect l="l" t="t" r="r" b="b"/>
              <a:pathLst>
                <a:path w="2514" h="685">
                  <a:moveTo>
                    <a:pt x="0" y="0"/>
                  </a:moveTo>
                  <a:cubicBezTo>
                    <a:pt x="914" y="229"/>
                    <a:pt x="1600" y="457"/>
                    <a:pt x="2514" y="686"/>
                  </a:cubicBezTo>
                  <a:cubicBezTo>
                    <a:pt x="1828" y="457"/>
                    <a:pt x="914" y="229"/>
                    <a:pt x="0" y="0"/>
                  </a:cubicBezTo>
                  <a:close/>
                </a:path>
              </a:pathLst>
            </a:custGeom>
            <a:solidFill>
              <a:srgbClr val="FFFFFF"/>
            </a:solidFill>
            <a:ln w="2286" cap="flat">
              <a:noFill/>
              <a:prstDash val="solid"/>
              <a:miter/>
            </a:ln>
          </p:spPr>
          <p:txBody>
            <a:bodyPr rtlCol="0" anchor="ctr"/>
            <a:lstStyle/>
            <a:p>
              <a:endParaRPr lang="en-US"/>
            </a:p>
          </p:txBody>
        </p:sp>
        <p:sp>
          <p:nvSpPr>
            <p:cNvPr id="9" name="Freeform 135">
              <a:extLst>
                <a:ext uri="{FF2B5EF4-FFF2-40B4-BE49-F238E27FC236}">
                  <a16:creationId xmlns:a16="http://schemas.microsoft.com/office/drawing/2014/main" id="{F3D60A7B-CF01-A821-FD41-29F482D84B54}"/>
                </a:ext>
              </a:extLst>
            </p:cNvPr>
            <p:cNvSpPr/>
            <p:nvPr/>
          </p:nvSpPr>
          <p:spPr>
            <a:xfrm>
              <a:off x="7631406" y="371703"/>
              <a:ext cx="1143" cy="1143"/>
            </a:xfrm>
            <a:custGeom>
              <a:avLst/>
              <a:gdLst>
                <a:gd name="connsiteX0" fmla="*/ 0 w 1143"/>
                <a:gd name="connsiteY0" fmla="*/ 0 h 1143"/>
                <a:gd name="connsiteX1" fmla="*/ 1143 w 1143"/>
                <a:gd name="connsiteY1" fmla="*/ 1143 h 1143"/>
                <a:gd name="connsiteX2" fmla="*/ 0 w 1143"/>
                <a:gd name="connsiteY2" fmla="*/ 0 h 1143"/>
              </a:gdLst>
              <a:ahLst/>
              <a:cxnLst>
                <a:cxn ang="0">
                  <a:pos x="connsiteX0" y="connsiteY0"/>
                </a:cxn>
                <a:cxn ang="0">
                  <a:pos x="connsiteX1" y="connsiteY1"/>
                </a:cxn>
                <a:cxn ang="0">
                  <a:pos x="connsiteX2" y="connsiteY2"/>
                </a:cxn>
              </a:cxnLst>
              <a:rect l="l" t="t" r="r" b="b"/>
              <a:pathLst>
                <a:path w="1143" h="1143">
                  <a:moveTo>
                    <a:pt x="0" y="0"/>
                  </a:moveTo>
                  <a:cubicBezTo>
                    <a:pt x="457" y="229"/>
                    <a:pt x="914" y="686"/>
                    <a:pt x="1143" y="1143"/>
                  </a:cubicBezTo>
                  <a:cubicBezTo>
                    <a:pt x="914"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11" name="Freeform 136">
              <a:extLst>
                <a:ext uri="{FF2B5EF4-FFF2-40B4-BE49-F238E27FC236}">
                  <a16:creationId xmlns:a16="http://schemas.microsoft.com/office/drawing/2014/main" id="{279D8DFA-83F6-5BAC-6558-910DFC1C747A}"/>
                </a:ext>
              </a:extLst>
            </p:cNvPr>
            <p:cNvSpPr/>
            <p:nvPr/>
          </p:nvSpPr>
          <p:spPr>
            <a:xfrm>
              <a:off x="7626834" y="368731"/>
              <a:ext cx="1600" cy="914"/>
            </a:xfrm>
            <a:custGeom>
              <a:avLst/>
              <a:gdLst>
                <a:gd name="connsiteX0" fmla="*/ 0 w 1600"/>
                <a:gd name="connsiteY0" fmla="*/ 0 h 914"/>
                <a:gd name="connsiteX1" fmla="*/ 1600 w 1600"/>
                <a:gd name="connsiteY1" fmla="*/ 914 h 914"/>
                <a:gd name="connsiteX2" fmla="*/ 0 w 1600"/>
                <a:gd name="connsiteY2" fmla="*/ 0 h 914"/>
              </a:gdLst>
              <a:ahLst/>
              <a:cxnLst>
                <a:cxn ang="0">
                  <a:pos x="connsiteX0" y="connsiteY0"/>
                </a:cxn>
                <a:cxn ang="0">
                  <a:pos x="connsiteX1" y="connsiteY1"/>
                </a:cxn>
                <a:cxn ang="0">
                  <a:pos x="connsiteX2" y="connsiteY2"/>
                </a:cxn>
              </a:cxnLst>
              <a:rect l="l" t="t" r="r" b="b"/>
              <a:pathLst>
                <a:path w="1600" h="914">
                  <a:moveTo>
                    <a:pt x="0" y="0"/>
                  </a:moveTo>
                  <a:cubicBezTo>
                    <a:pt x="457" y="229"/>
                    <a:pt x="1143" y="686"/>
                    <a:pt x="1600" y="914"/>
                  </a:cubicBezTo>
                  <a:cubicBezTo>
                    <a:pt x="914"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12" name="Freeform 137">
              <a:extLst>
                <a:ext uri="{FF2B5EF4-FFF2-40B4-BE49-F238E27FC236}">
                  <a16:creationId xmlns:a16="http://schemas.microsoft.com/office/drawing/2014/main" id="{E5F76C4C-9AEC-C156-6D39-93EF078EEBD8}"/>
                </a:ext>
              </a:extLst>
            </p:cNvPr>
            <p:cNvSpPr/>
            <p:nvPr/>
          </p:nvSpPr>
          <p:spPr>
            <a:xfrm>
              <a:off x="7629120" y="370103"/>
              <a:ext cx="1371" cy="914"/>
            </a:xfrm>
            <a:custGeom>
              <a:avLst/>
              <a:gdLst>
                <a:gd name="connsiteX0" fmla="*/ 0 w 1371"/>
                <a:gd name="connsiteY0" fmla="*/ 0 h 914"/>
                <a:gd name="connsiteX1" fmla="*/ 1372 w 1371"/>
                <a:gd name="connsiteY1" fmla="*/ 914 h 914"/>
                <a:gd name="connsiteX2" fmla="*/ 0 w 1371"/>
                <a:gd name="connsiteY2" fmla="*/ 0 h 914"/>
              </a:gdLst>
              <a:ahLst/>
              <a:cxnLst>
                <a:cxn ang="0">
                  <a:pos x="connsiteX0" y="connsiteY0"/>
                </a:cxn>
                <a:cxn ang="0">
                  <a:pos x="connsiteX1" y="connsiteY1"/>
                </a:cxn>
                <a:cxn ang="0">
                  <a:pos x="connsiteX2" y="connsiteY2"/>
                </a:cxn>
              </a:cxnLst>
              <a:rect l="l" t="t" r="r" b="b"/>
              <a:pathLst>
                <a:path w="1371" h="914">
                  <a:moveTo>
                    <a:pt x="0" y="0"/>
                  </a:moveTo>
                  <a:cubicBezTo>
                    <a:pt x="457" y="229"/>
                    <a:pt x="914" y="686"/>
                    <a:pt x="1372" y="914"/>
                  </a:cubicBezTo>
                  <a:cubicBezTo>
                    <a:pt x="1143"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13" name="Freeform 138">
              <a:extLst>
                <a:ext uri="{FF2B5EF4-FFF2-40B4-BE49-F238E27FC236}">
                  <a16:creationId xmlns:a16="http://schemas.microsoft.com/office/drawing/2014/main" id="{2FFA4EAB-B95B-407D-CA51-789DE63AFDCD}"/>
                </a:ext>
              </a:extLst>
            </p:cNvPr>
            <p:cNvSpPr/>
            <p:nvPr/>
          </p:nvSpPr>
          <p:spPr>
            <a:xfrm>
              <a:off x="7636663" y="377647"/>
              <a:ext cx="685" cy="1371"/>
            </a:xfrm>
            <a:custGeom>
              <a:avLst/>
              <a:gdLst>
                <a:gd name="connsiteX0" fmla="*/ 0 w 685"/>
                <a:gd name="connsiteY0" fmla="*/ 0 h 1371"/>
                <a:gd name="connsiteX1" fmla="*/ 686 w 685"/>
                <a:gd name="connsiteY1" fmla="*/ 1372 h 1371"/>
                <a:gd name="connsiteX2" fmla="*/ 0 w 685"/>
                <a:gd name="connsiteY2" fmla="*/ 0 h 1371"/>
              </a:gdLst>
              <a:ahLst/>
              <a:cxnLst>
                <a:cxn ang="0">
                  <a:pos x="connsiteX0" y="connsiteY0"/>
                </a:cxn>
                <a:cxn ang="0">
                  <a:pos x="connsiteX1" y="connsiteY1"/>
                </a:cxn>
                <a:cxn ang="0">
                  <a:pos x="connsiteX2" y="connsiteY2"/>
                </a:cxn>
              </a:cxnLst>
              <a:rect l="l" t="t" r="r" b="b"/>
              <a:pathLst>
                <a:path w="685" h="1371">
                  <a:moveTo>
                    <a:pt x="0" y="0"/>
                  </a:moveTo>
                  <a:cubicBezTo>
                    <a:pt x="228" y="457"/>
                    <a:pt x="457" y="914"/>
                    <a:pt x="686" y="1372"/>
                  </a:cubicBezTo>
                  <a:cubicBezTo>
                    <a:pt x="457" y="914"/>
                    <a:pt x="228" y="457"/>
                    <a:pt x="0" y="0"/>
                  </a:cubicBezTo>
                  <a:close/>
                </a:path>
              </a:pathLst>
            </a:custGeom>
            <a:solidFill>
              <a:srgbClr val="FFFFFF"/>
            </a:solidFill>
            <a:ln w="2286" cap="flat">
              <a:noFill/>
              <a:prstDash val="solid"/>
              <a:miter/>
            </a:ln>
          </p:spPr>
          <p:txBody>
            <a:bodyPr rtlCol="0" anchor="ctr"/>
            <a:lstStyle/>
            <a:p>
              <a:endParaRPr lang="en-US"/>
            </a:p>
          </p:txBody>
        </p:sp>
        <p:sp>
          <p:nvSpPr>
            <p:cNvPr id="14" name="Freeform 139">
              <a:extLst>
                <a:ext uri="{FF2B5EF4-FFF2-40B4-BE49-F238E27FC236}">
                  <a16:creationId xmlns:a16="http://schemas.microsoft.com/office/drawing/2014/main" id="{4AA94CC0-1583-D822-C536-46BC624289B2}"/>
                </a:ext>
              </a:extLst>
            </p:cNvPr>
            <p:cNvSpPr/>
            <p:nvPr/>
          </p:nvSpPr>
          <p:spPr>
            <a:xfrm>
              <a:off x="7637806" y="379933"/>
              <a:ext cx="685" cy="1371"/>
            </a:xfrm>
            <a:custGeom>
              <a:avLst/>
              <a:gdLst>
                <a:gd name="connsiteX0" fmla="*/ 0 w 685"/>
                <a:gd name="connsiteY0" fmla="*/ 0 h 1371"/>
                <a:gd name="connsiteX1" fmla="*/ 686 w 685"/>
                <a:gd name="connsiteY1" fmla="*/ 1372 h 1371"/>
                <a:gd name="connsiteX2" fmla="*/ 0 w 685"/>
                <a:gd name="connsiteY2" fmla="*/ 0 h 1371"/>
              </a:gdLst>
              <a:ahLst/>
              <a:cxnLst>
                <a:cxn ang="0">
                  <a:pos x="connsiteX0" y="connsiteY0"/>
                </a:cxn>
                <a:cxn ang="0">
                  <a:pos x="connsiteX1" y="connsiteY1"/>
                </a:cxn>
                <a:cxn ang="0">
                  <a:pos x="connsiteX2" y="connsiteY2"/>
                </a:cxn>
              </a:cxnLst>
              <a:rect l="l" t="t" r="r" b="b"/>
              <a:pathLst>
                <a:path w="685" h="1371">
                  <a:moveTo>
                    <a:pt x="0" y="0"/>
                  </a:moveTo>
                  <a:cubicBezTo>
                    <a:pt x="228" y="457"/>
                    <a:pt x="457" y="914"/>
                    <a:pt x="686" y="1372"/>
                  </a:cubicBezTo>
                  <a:cubicBezTo>
                    <a:pt x="457" y="914"/>
                    <a:pt x="228" y="457"/>
                    <a:pt x="0" y="0"/>
                  </a:cubicBezTo>
                  <a:close/>
                </a:path>
              </a:pathLst>
            </a:custGeom>
            <a:solidFill>
              <a:srgbClr val="FFFFFF"/>
            </a:solidFill>
            <a:ln w="2286" cap="flat">
              <a:noFill/>
              <a:prstDash val="solid"/>
              <a:miter/>
            </a:ln>
          </p:spPr>
          <p:txBody>
            <a:bodyPr rtlCol="0" anchor="ctr"/>
            <a:lstStyle/>
            <a:p>
              <a:endParaRPr lang="en-US"/>
            </a:p>
          </p:txBody>
        </p:sp>
        <p:sp>
          <p:nvSpPr>
            <p:cNvPr id="15" name="Freeform 140">
              <a:extLst>
                <a:ext uri="{FF2B5EF4-FFF2-40B4-BE49-F238E27FC236}">
                  <a16:creationId xmlns:a16="http://schemas.microsoft.com/office/drawing/2014/main" id="{A90A0462-071F-5AF8-21C8-E82B2BFA51D4}"/>
                </a:ext>
              </a:extLst>
            </p:cNvPr>
            <p:cNvSpPr/>
            <p:nvPr/>
          </p:nvSpPr>
          <p:spPr>
            <a:xfrm>
              <a:off x="6833363" y="362110"/>
              <a:ext cx="784098" cy="650587"/>
            </a:xfrm>
            <a:custGeom>
              <a:avLst/>
              <a:gdLst>
                <a:gd name="connsiteX0" fmla="*/ 20346 w 784098"/>
                <a:gd name="connsiteY0" fmla="*/ 488053 h 650587"/>
                <a:gd name="connsiteX1" fmla="*/ 686 w 784098"/>
                <a:gd name="connsiteY1" fmla="*/ 505883 h 650587"/>
                <a:gd name="connsiteX2" fmla="*/ 0 w 784098"/>
                <a:gd name="connsiteY2" fmla="*/ 518914 h 650587"/>
                <a:gd name="connsiteX3" fmla="*/ 1143 w 784098"/>
                <a:gd name="connsiteY3" fmla="*/ 650587 h 650587"/>
                <a:gd name="connsiteX4" fmla="*/ 915 w 784098"/>
                <a:gd name="connsiteY4" fmla="*/ 638014 h 650587"/>
                <a:gd name="connsiteX5" fmla="*/ 199797 w 784098"/>
                <a:gd name="connsiteY5" fmla="*/ 644415 h 650587"/>
                <a:gd name="connsiteX6" fmla="*/ 459258 w 784098"/>
                <a:gd name="connsiteY6" fmla="*/ 616983 h 650587"/>
                <a:gd name="connsiteX7" fmla="*/ 681914 w 784098"/>
                <a:gd name="connsiteY7" fmla="*/ 480280 h 650587"/>
                <a:gd name="connsiteX8" fmla="*/ 726034 w 784098"/>
                <a:gd name="connsiteY8" fmla="*/ 418787 h 650587"/>
                <a:gd name="connsiteX9" fmla="*/ 757581 w 784098"/>
                <a:gd name="connsiteY9" fmla="*/ 349292 h 650587"/>
                <a:gd name="connsiteX10" fmla="*/ 780441 w 784098"/>
                <a:gd name="connsiteY10" fmla="*/ 207789 h 650587"/>
                <a:gd name="connsiteX11" fmla="*/ 777469 w 784098"/>
                <a:gd name="connsiteY11" fmla="*/ 45254 h 650587"/>
                <a:gd name="connsiteX12" fmla="*/ 781127 w 784098"/>
                <a:gd name="connsiteY12" fmla="*/ 2963 h 650587"/>
                <a:gd name="connsiteX13" fmla="*/ 784098 w 784098"/>
                <a:gd name="connsiteY13" fmla="*/ 3421 h 650587"/>
                <a:gd name="connsiteX14" fmla="*/ 777926 w 784098"/>
                <a:gd name="connsiteY14" fmla="*/ 2278 h 650587"/>
                <a:gd name="connsiteX15" fmla="*/ 747294 w 784098"/>
                <a:gd name="connsiteY15" fmla="*/ 1592 h 650587"/>
                <a:gd name="connsiteX16" fmla="*/ 723062 w 784098"/>
                <a:gd name="connsiteY16" fmla="*/ 1820 h 650587"/>
                <a:gd name="connsiteX17" fmla="*/ 543154 w 784098"/>
                <a:gd name="connsiteY17" fmla="*/ 4792 h 650587"/>
                <a:gd name="connsiteX18" fmla="*/ 529438 w 784098"/>
                <a:gd name="connsiteY18" fmla="*/ 21480 h 650587"/>
                <a:gd name="connsiteX19" fmla="*/ 540639 w 784098"/>
                <a:gd name="connsiteY19" fmla="*/ 190187 h 650587"/>
                <a:gd name="connsiteX20" fmla="*/ 541554 w 784098"/>
                <a:gd name="connsiteY20" fmla="*/ 227449 h 650587"/>
                <a:gd name="connsiteX21" fmla="*/ 526923 w 784098"/>
                <a:gd name="connsiteY21" fmla="*/ 237507 h 650587"/>
                <a:gd name="connsiteX22" fmla="*/ 332156 w 784098"/>
                <a:gd name="connsiteY22" fmla="*/ 238193 h 650587"/>
                <a:gd name="connsiteX23" fmla="*/ 290322 w 784098"/>
                <a:gd name="connsiteY23" fmla="*/ 283456 h 650587"/>
                <a:gd name="connsiteX24" fmla="*/ 290551 w 784098"/>
                <a:gd name="connsiteY24" fmla="*/ 424045 h 650587"/>
                <a:gd name="connsiteX25" fmla="*/ 291465 w 784098"/>
                <a:gd name="connsiteY25" fmla="*/ 470222 h 650587"/>
                <a:gd name="connsiteX26" fmla="*/ 277064 w 784098"/>
                <a:gd name="connsiteY26" fmla="*/ 487824 h 650587"/>
                <a:gd name="connsiteX27" fmla="*/ 167336 w 784098"/>
                <a:gd name="connsiteY27" fmla="*/ 487367 h 650587"/>
                <a:gd name="connsiteX28" fmla="*/ 97155 w 784098"/>
                <a:gd name="connsiteY28" fmla="*/ 488281 h 650587"/>
                <a:gd name="connsiteX29" fmla="*/ 20346 w 784098"/>
                <a:gd name="connsiteY29" fmla="*/ 488053 h 65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84098" h="650587">
                  <a:moveTo>
                    <a:pt x="20346" y="488053"/>
                  </a:moveTo>
                  <a:cubicBezTo>
                    <a:pt x="5487" y="489424"/>
                    <a:pt x="3201" y="491024"/>
                    <a:pt x="686" y="505883"/>
                  </a:cubicBezTo>
                  <a:cubicBezTo>
                    <a:pt x="0" y="510227"/>
                    <a:pt x="0" y="514570"/>
                    <a:pt x="0" y="518914"/>
                  </a:cubicBezTo>
                  <a:cubicBezTo>
                    <a:pt x="686" y="562805"/>
                    <a:pt x="-228" y="606696"/>
                    <a:pt x="1143" y="650587"/>
                  </a:cubicBezTo>
                  <a:cubicBezTo>
                    <a:pt x="915" y="646472"/>
                    <a:pt x="915" y="642358"/>
                    <a:pt x="915" y="638014"/>
                  </a:cubicBezTo>
                  <a:cubicBezTo>
                    <a:pt x="67209" y="639386"/>
                    <a:pt x="133503" y="643729"/>
                    <a:pt x="199797" y="644415"/>
                  </a:cubicBezTo>
                  <a:cubicBezTo>
                    <a:pt x="286436" y="645101"/>
                    <a:pt x="375590" y="640529"/>
                    <a:pt x="459258" y="616983"/>
                  </a:cubicBezTo>
                  <a:cubicBezTo>
                    <a:pt x="543154" y="593437"/>
                    <a:pt x="625679" y="547717"/>
                    <a:pt x="681914" y="480280"/>
                  </a:cubicBezTo>
                  <a:cubicBezTo>
                    <a:pt x="698145" y="460849"/>
                    <a:pt x="713461" y="440504"/>
                    <a:pt x="726034" y="418787"/>
                  </a:cubicBezTo>
                  <a:cubicBezTo>
                    <a:pt x="738607" y="396841"/>
                    <a:pt x="748894" y="373067"/>
                    <a:pt x="757581" y="349292"/>
                  </a:cubicBezTo>
                  <a:cubicBezTo>
                    <a:pt x="774040" y="304258"/>
                    <a:pt x="780441" y="255338"/>
                    <a:pt x="780441" y="207789"/>
                  </a:cubicBezTo>
                  <a:cubicBezTo>
                    <a:pt x="780441" y="153611"/>
                    <a:pt x="774040" y="99661"/>
                    <a:pt x="777469" y="45254"/>
                  </a:cubicBezTo>
                  <a:cubicBezTo>
                    <a:pt x="778383" y="31081"/>
                    <a:pt x="779755" y="16908"/>
                    <a:pt x="781127" y="2963"/>
                  </a:cubicBezTo>
                  <a:cubicBezTo>
                    <a:pt x="782041" y="3192"/>
                    <a:pt x="783184" y="3421"/>
                    <a:pt x="784098" y="3421"/>
                  </a:cubicBezTo>
                  <a:cubicBezTo>
                    <a:pt x="782270" y="2963"/>
                    <a:pt x="780212" y="2735"/>
                    <a:pt x="777926" y="2278"/>
                  </a:cubicBezTo>
                  <a:cubicBezTo>
                    <a:pt x="767868" y="1135"/>
                    <a:pt x="757352" y="1592"/>
                    <a:pt x="747294" y="1592"/>
                  </a:cubicBezTo>
                  <a:cubicBezTo>
                    <a:pt x="739293" y="1592"/>
                    <a:pt x="731063" y="2506"/>
                    <a:pt x="723062" y="1820"/>
                  </a:cubicBezTo>
                  <a:cubicBezTo>
                    <a:pt x="662940" y="-2066"/>
                    <a:pt x="603047" y="906"/>
                    <a:pt x="543154" y="4792"/>
                  </a:cubicBezTo>
                  <a:cubicBezTo>
                    <a:pt x="533324" y="5478"/>
                    <a:pt x="528066" y="10736"/>
                    <a:pt x="529438" y="21480"/>
                  </a:cubicBezTo>
                  <a:cubicBezTo>
                    <a:pt x="536525" y="77487"/>
                    <a:pt x="534924" y="134180"/>
                    <a:pt x="540639" y="190187"/>
                  </a:cubicBezTo>
                  <a:cubicBezTo>
                    <a:pt x="542011" y="202531"/>
                    <a:pt x="542011" y="215104"/>
                    <a:pt x="541554" y="227449"/>
                  </a:cubicBezTo>
                  <a:cubicBezTo>
                    <a:pt x="541097" y="240250"/>
                    <a:pt x="538811" y="240250"/>
                    <a:pt x="526923" y="237507"/>
                  </a:cubicBezTo>
                  <a:cubicBezTo>
                    <a:pt x="516636" y="234992"/>
                    <a:pt x="386334" y="237736"/>
                    <a:pt x="332156" y="238193"/>
                  </a:cubicBezTo>
                  <a:cubicBezTo>
                    <a:pt x="289865" y="238650"/>
                    <a:pt x="289408" y="241165"/>
                    <a:pt x="290322" y="283456"/>
                  </a:cubicBezTo>
                  <a:cubicBezTo>
                    <a:pt x="291237" y="330319"/>
                    <a:pt x="292608" y="377182"/>
                    <a:pt x="290551" y="424045"/>
                  </a:cubicBezTo>
                  <a:cubicBezTo>
                    <a:pt x="289865" y="439361"/>
                    <a:pt x="290322" y="454906"/>
                    <a:pt x="291465" y="470222"/>
                  </a:cubicBezTo>
                  <a:cubicBezTo>
                    <a:pt x="292608" y="486910"/>
                    <a:pt x="293294" y="487595"/>
                    <a:pt x="277064" y="487824"/>
                  </a:cubicBezTo>
                  <a:cubicBezTo>
                    <a:pt x="240488" y="488281"/>
                    <a:pt x="203912" y="488738"/>
                    <a:pt x="167336" y="487367"/>
                  </a:cubicBezTo>
                  <a:cubicBezTo>
                    <a:pt x="143790" y="486452"/>
                    <a:pt x="120473" y="486910"/>
                    <a:pt x="97155" y="488281"/>
                  </a:cubicBezTo>
                  <a:cubicBezTo>
                    <a:pt x="71324" y="489653"/>
                    <a:pt x="45949" y="485767"/>
                    <a:pt x="20346" y="488053"/>
                  </a:cubicBezTo>
                  <a:close/>
                </a:path>
              </a:pathLst>
            </a:custGeom>
            <a:solidFill>
              <a:srgbClr val="01A7A1"/>
            </a:solidFill>
            <a:ln w="2286" cap="flat">
              <a:noFill/>
              <a:prstDash val="solid"/>
              <a:miter/>
            </a:ln>
          </p:spPr>
          <p:txBody>
            <a:bodyPr rtlCol="0" anchor="ctr"/>
            <a:lstStyle/>
            <a:p>
              <a:endParaRPr lang="en-US" dirty="0"/>
            </a:p>
          </p:txBody>
        </p:sp>
        <p:sp>
          <p:nvSpPr>
            <p:cNvPr id="16" name="Freeform 141">
              <a:extLst>
                <a:ext uri="{FF2B5EF4-FFF2-40B4-BE49-F238E27FC236}">
                  <a16:creationId xmlns:a16="http://schemas.microsoft.com/office/drawing/2014/main" id="{71115FA7-B6F2-791C-3D34-3F18866E5A4F}"/>
                </a:ext>
              </a:extLst>
            </p:cNvPr>
            <p:cNvSpPr/>
            <p:nvPr/>
          </p:nvSpPr>
          <p:spPr>
            <a:xfrm>
              <a:off x="7638949" y="382676"/>
              <a:ext cx="457" cy="1371"/>
            </a:xfrm>
            <a:custGeom>
              <a:avLst/>
              <a:gdLst>
                <a:gd name="connsiteX0" fmla="*/ 0 w 457"/>
                <a:gd name="connsiteY0" fmla="*/ 0 h 1371"/>
                <a:gd name="connsiteX1" fmla="*/ 457 w 457"/>
                <a:gd name="connsiteY1" fmla="*/ 1372 h 1371"/>
                <a:gd name="connsiteX2" fmla="*/ 0 w 457"/>
                <a:gd name="connsiteY2" fmla="*/ 0 h 1371"/>
              </a:gdLst>
              <a:ahLst/>
              <a:cxnLst>
                <a:cxn ang="0">
                  <a:pos x="connsiteX0" y="connsiteY0"/>
                </a:cxn>
                <a:cxn ang="0">
                  <a:pos x="connsiteX1" y="connsiteY1"/>
                </a:cxn>
                <a:cxn ang="0">
                  <a:pos x="connsiteX2" y="connsiteY2"/>
                </a:cxn>
              </a:cxnLst>
              <a:rect l="l" t="t" r="r" b="b"/>
              <a:pathLst>
                <a:path w="457" h="1371">
                  <a:moveTo>
                    <a:pt x="0" y="0"/>
                  </a:moveTo>
                  <a:cubicBezTo>
                    <a:pt x="228" y="457"/>
                    <a:pt x="457" y="914"/>
                    <a:pt x="457" y="1372"/>
                  </a:cubicBezTo>
                  <a:cubicBezTo>
                    <a:pt x="457" y="914"/>
                    <a:pt x="228" y="457"/>
                    <a:pt x="0" y="0"/>
                  </a:cubicBezTo>
                  <a:close/>
                </a:path>
              </a:pathLst>
            </a:custGeom>
            <a:solidFill>
              <a:srgbClr val="FFFFFF"/>
            </a:solidFill>
            <a:ln w="2286" cap="flat">
              <a:noFill/>
              <a:prstDash val="solid"/>
              <a:miter/>
            </a:ln>
          </p:spPr>
          <p:txBody>
            <a:bodyPr rtlCol="0" anchor="ctr"/>
            <a:lstStyle/>
            <a:p>
              <a:endParaRPr lang="en-US"/>
            </a:p>
          </p:txBody>
        </p:sp>
        <p:sp>
          <p:nvSpPr>
            <p:cNvPr id="17" name="Freeform 142">
              <a:extLst>
                <a:ext uri="{FF2B5EF4-FFF2-40B4-BE49-F238E27FC236}">
                  <a16:creationId xmlns:a16="http://schemas.microsoft.com/office/drawing/2014/main" id="{0610D05C-D760-6D3E-2BD7-4480243265E0}"/>
                </a:ext>
              </a:extLst>
            </p:cNvPr>
            <p:cNvSpPr/>
            <p:nvPr/>
          </p:nvSpPr>
          <p:spPr>
            <a:xfrm>
              <a:off x="7633234" y="373532"/>
              <a:ext cx="1143" cy="1143"/>
            </a:xfrm>
            <a:custGeom>
              <a:avLst/>
              <a:gdLst>
                <a:gd name="connsiteX0" fmla="*/ 0 w 1143"/>
                <a:gd name="connsiteY0" fmla="*/ 0 h 1143"/>
                <a:gd name="connsiteX1" fmla="*/ 1143 w 1143"/>
                <a:gd name="connsiteY1" fmla="*/ 1143 h 1143"/>
                <a:gd name="connsiteX2" fmla="*/ 0 w 1143"/>
                <a:gd name="connsiteY2" fmla="*/ 0 h 1143"/>
              </a:gdLst>
              <a:ahLst/>
              <a:cxnLst>
                <a:cxn ang="0">
                  <a:pos x="connsiteX0" y="connsiteY0"/>
                </a:cxn>
                <a:cxn ang="0">
                  <a:pos x="connsiteX1" y="connsiteY1"/>
                </a:cxn>
                <a:cxn ang="0">
                  <a:pos x="connsiteX2" y="connsiteY2"/>
                </a:cxn>
              </a:cxnLst>
              <a:rect l="l" t="t" r="r" b="b"/>
              <a:pathLst>
                <a:path w="1143" h="1143">
                  <a:moveTo>
                    <a:pt x="0" y="0"/>
                  </a:moveTo>
                  <a:cubicBezTo>
                    <a:pt x="457" y="457"/>
                    <a:pt x="686" y="686"/>
                    <a:pt x="1143" y="1143"/>
                  </a:cubicBezTo>
                  <a:cubicBezTo>
                    <a:pt x="914" y="686"/>
                    <a:pt x="457" y="229"/>
                    <a:pt x="0" y="0"/>
                  </a:cubicBezTo>
                  <a:close/>
                </a:path>
              </a:pathLst>
            </a:custGeom>
            <a:solidFill>
              <a:srgbClr val="FFFFFF"/>
            </a:solidFill>
            <a:ln w="2286" cap="flat">
              <a:noFill/>
              <a:prstDash val="solid"/>
              <a:miter/>
            </a:ln>
          </p:spPr>
          <p:txBody>
            <a:bodyPr rtlCol="0" anchor="ctr"/>
            <a:lstStyle/>
            <a:p>
              <a:endParaRPr lang="en-US"/>
            </a:p>
          </p:txBody>
        </p:sp>
        <p:sp>
          <p:nvSpPr>
            <p:cNvPr id="18" name="Freeform 143">
              <a:extLst>
                <a:ext uri="{FF2B5EF4-FFF2-40B4-BE49-F238E27FC236}">
                  <a16:creationId xmlns:a16="http://schemas.microsoft.com/office/drawing/2014/main" id="{618F59D6-FD4A-3300-7F1C-E2446887DD9D}"/>
                </a:ext>
              </a:extLst>
            </p:cNvPr>
            <p:cNvSpPr/>
            <p:nvPr/>
          </p:nvSpPr>
          <p:spPr>
            <a:xfrm>
              <a:off x="6835420" y="1041958"/>
              <a:ext cx="914" cy="12573"/>
            </a:xfrm>
            <a:custGeom>
              <a:avLst/>
              <a:gdLst>
                <a:gd name="connsiteX0" fmla="*/ 914 w 914"/>
                <a:gd name="connsiteY0" fmla="*/ 12573 h 12573"/>
                <a:gd name="connsiteX1" fmla="*/ 0 w 914"/>
                <a:gd name="connsiteY1" fmla="*/ 0 h 12573"/>
                <a:gd name="connsiteX2" fmla="*/ 914 w 914"/>
                <a:gd name="connsiteY2" fmla="*/ 12573 h 12573"/>
              </a:gdLst>
              <a:ahLst/>
              <a:cxnLst>
                <a:cxn ang="0">
                  <a:pos x="connsiteX0" y="connsiteY0"/>
                </a:cxn>
                <a:cxn ang="0">
                  <a:pos x="connsiteX1" y="connsiteY1"/>
                </a:cxn>
                <a:cxn ang="0">
                  <a:pos x="connsiteX2" y="connsiteY2"/>
                </a:cxn>
              </a:cxnLst>
              <a:rect l="l" t="t" r="r" b="b"/>
              <a:pathLst>
                <a:path w="914" h="12573">
                  <a:moveTo>
                    <a:pt x="914" y="12573"/>
                  </a:moveTo>
                  <a:cubicBezTo>
                    <a:pt x="686" y="8458"/>
                    <a:pt x="457" y="4343"/>
                    <a:pt x="0" y="0"/>
                  </a:cubicBezTo>
                  <a:cubicBezTo>
                    <a:pt x="457" y="4343"/>
                    <a:pt x="686" y="8458"/>
                    <a:pt x="914" y="12573"/>
                  </a:cubicBezTo>
                  <a:close/>
                </a:path>
              </a:pathLst>
            </a:custGeom>
            <a:solidFill>
              <a:srgbClr val="FFFFFF"/>
            </a:solidFill>
            <a:ln w="2286" cap="flat">
              <a:noFill/>
              <a:prstDash val="solid"/>
              <a:miter/>
            </a:ln>
          </p:spPr>
          <p:txBody>
            <a:bodyPr rtlCol="0" anchor="ctr"/>
            <a:lstStyle/>
            <a:p>
              <a:endParaRPr lang="en-US"/>
            </a:p>
          </p:txBody>
        </p:sp>
        <p:sp>
          <p:nvSpPr>
            <p:cNvPr id="24" name="Freeform 144">
              <a:extLst>
                <a:ext uri="{FF2B5EF4-FFF2-40B4-BE49-F238E27FC236}">
                  <a16:creationId xmlns:a16="http://schemas.microsoft.com/office/drawing/2014/main" id="{46959A5C-F063-8E1D-AE8E-418E8F887876}"/>
                </a:ext>
              </a:extLst>
            </p:cNvPr>
            <p:cNvSpPr/>
            <p:nvPr/>
          </p:nvSpPr>
          <p:spPr>
            <a:xfrm>
              <a:off x="6834963" y="1029614"/>
              <a:ext cx="457" cy="8686"/>
            </a:xfrm>
            <a:custGeom>
              <a:avLst/>
              <a:gdLst>
                <a:gd name="connsiteX0" fmla="*/ 457 w 457"/>
                <a:gd name="connsiteY0" fmla="*/ 8687 h 8686"/>
                <a:gd name="connsiteX1" fmla="*/ 0 w 457"/>
                <a:gd name="connsiteY1" fmla="*/ 0 h 8686"/>
                <a:gd name="connsiteX2" fmla="*/ 457 w 457"/>
                <a:gd name="connsiteY2" fmla="*/ 8687 h 8686"/>
              </a:gdLst>
              <a:ahLst/>
              <a:cxnLst>
                <a:cxn ang="0">
                  <a:pos x="connsiteX0" y="connsiteY0"/>
                </a:cxn>
                <a:cxn ang="0">
                  <a:pos x="connsiteX1" y="connsiteY1"/>
                </a:cxn>
                <a:cxn ang="0">
                  <a:pos x="connsiteX2" y="connsiteY2"/>
                </a:cxn>
              </a:cxnLst>
              <a:rect l="l" t="t" r="r" b="b"/>
              <a:pathLst>
                <a:path w="457" h="8686">
                  <a:moveTo>
                    <a:pt x="457" y="8687"/>
                  </a:moveTo>
                  <a:cubicBezTo>
                    <a:pt x="228" y="5715"/>
                    <a:pt x="228" y="2743"/>
                    <a:pt x="0" y="0"/>
                  </a:cubicBezTo>
                  <a:cubicBezTo>
                    <a:pt x="228" y="2743"/>
                    <a:pt x="228" y="5715"/>
                    <a:pt x="457" y="8687"/>
                  </a:cubicBezTo>
                  <a:close/>
                </a:path>
              </a:pathLst>
            </a:custGeom>
            <a:solidFill>
              <a:srgbClr val="FFFFFF"/>
            </a:solidFill>
            <a:ln w="2286" cap="flat">
              <a:noFill/>
              <a:prstDash val="solid"/>
              <a:miter/>
            </a:ln>
          </p:spPr>
          <p:txBody>
            <a:bodyPr rtlCol="0" anchor="ctr"/>
            <a:lstStyle/>
            <a:p>
              <a:endParaRPr lang="en-US"/>
            </a:p>
          </p:txBody>
        </p:sp>
        <p:sp>
          <p:nvSpPr>
            <p:cNvPr id="25" name="Freeform 145">
              <a:extLst>
                <a:ext uri="{FF2B5EF4-FFF2-40B4-BE49-F238E27FC236}">
                  <a16:creationId xmlns:a16="http://schemas.microsoft.com/office/drawing/2014/main" id="{A8D1D158-BF2E-C10E-24BB-0E04CE0DA86D}"/>
                </a:ext>
              </a:extLst>
            </p:cNvPr>
            <p:cNvSpPr/>
            <p:nvPr/>
          </p:nvSpPr>
          <p:spPr>
            <a:xfrm>
              <a:off x="7641235" y="392506"/>
              <a:ext cx="228" cy="1143"/>
            </a:xfrm>
            <a:custGeom>
              <a:avLst/>
              <a:gdLst>
                <a:gd name="connsiteX0" fmla="*/ 0 w 228"/>
                <a:gd name="connsiteY0" fmla="*/ 0 h 1143"/>
                <a:gd name="connsiteX1" fmla="*/ 228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0" y="914"/>
                    <a:pt x="228" y="1143"/>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27" name="Freeform 146">
              <a:extLst>
                <a:ext uri="{FF2B5EF4-FFF2-40B4-BE49-F238E27FC236}">
                  <a16:creationId xmlns:a16="http://schemas.microsoft.com/office/drawing/2014/main" id="{274AAEBB-0AEF-42B5-2DE4-3FA7B326DB2E}"/>
                </a:ext>
              </a:extLst>
            </p:cNvPr>
            <p:cNvSpPr/>
            <p:nvPr/>
          </p:nvSpPr>
          <p:spPr>
            <a:xfrm>
              <a:off x="7624090" y="367588"/>
              <a:ext cx="1828" cy="685"/>
            </a:xfrm>
            <a:custGeom>
              <a:avLst/>
              <a:gdLst>
                <a:gd name="connsiteX0" fmla="*/ 0 w 1828"/>
                <a:gd name="connsiteY0" fmla="*/ 0 h 685"/>
                <a:gd name="connsiteX1" fmla="*/ 1829 w 1828"/>
                <a:gd name="connsiteY1" fmla="*/ 686 h 685"/>
                <a:gd name="connsiteX2" fmla="*/ 0 w 1828"/>
                <a:gd name="connsiteY2" fmla="*/ 0 h 685"/>
              </a:gdLst>
              <a:ahLst/>
              <a:cxnLst>
                <a:cxn ang="0">
                  <a:pos x="connsiteX0" y="connsiteY0"/>
                </a:cxn>
                <a:cxn ang="0">
                  <a:pos x="connsiteX1" y="connsiteY1"/>
                </a:cxn>
                <a:cxn ang="0">
                  <a:pos x="connsiteX2" y="connsiteY2"/>
                </a:cxn>
              </a:cxnLst>
              <a:rect l="l" t="t" r="r" b="b"/>
              <a:pathLst>
                <a:path w="1828" h="685">
                  <a:moveTo>
                    <a:pt x="0" y="0"/>
                  </a:moveTo>
                  <a:cubicBezTo>
                    <a:pt x="686" y="229"/>
                    <a:pt x="1143" y="457"/>
                    <a:pt x="1829" y="686"/>
                  </a:cubicBezTo>
                  <a:cubicBezTo>
                    <a:pt x="1143" y="457"/>
                    <a:pt x="686" y="2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147">
              <a:extLst>
                <a:ext uri="{FF2B5EF4-FFF2-40B4-BE49-F238E27FC236}">
                  <a16:creationId xmlns:a16="http://schemas.microsoft.com/office/drawing/2014/main" id="{FBC64FD4-7A94-BA0D-2157-D0696D98F834}"/>
                </a:ext>
              </a:extLst>
            </p:cNvPr>
            <p:cNvSpPr/>
            <p:nvPr/>
          </p:nvSpPr>
          <p:spPr>
            <a:xfrm>
              <a:off x="6834506" y="1016355"/>
              <a:ext cx="228" cy="8915"/>
            </a:xfrm>
            <a:custGeom>
              <a:avLst/>
              <a:gdLst>
                <a:gd name="connsiteX0" fmla="*/ 229 w 228"/>
                <a:gd name="connsiteY0" fmla="*/ 8915 h 8915"/>
                <a:gd name="connsiteX1" fmla="*/ 0 w 228"/>
                <a:gd name="connsiteY1" fmla="*/ 0 h 8915"/>
                <a:gd name="connsiteX2" fmla="*/ 229 w 228"/>
                <a:gd name="connsiteY2" fmla="*/ 8915 h 8915"/>
              </a:gdLst>
              <a:ahLst/>
              <a:cxnLst>
                <a:cxn ang="0">
                  <a:pos x="connsiteX0" y="connsiteY0"/>
                </a:cxn>
                <a:cxn ang="0">
                  <a:pos x="connsiteX1" y="connsiteY1"/>
                </a:cxn>
                <a:cxn ang="0">
                  <a:pos x="connsiteX2" y="connsiteY2"/>
                </a:cxn>
              </a:cxnLst>
              <a:rect l="l" t="t" r="r" b="b"/>
              <a:pathLst>
                <a:path w="228" h="8915">
                  <a:moveTo>
                    <a:pt x="229" y="8915"/>
                  </a:moveTo>
                  <a:cubicBezTo>
                    <a:pt x="0" y="5944"/>
                    <a:pt x="0" y="2972"/>
                    <a:pt x="0" y="0"/>
                  </a:cubicBezTo>
                  <a:cubicBezTo>
                    <a:pt x="0" y="2972"/>
                    <a:pt x="229" y="5944"/>
                    <a:pt x="229" y="8915"/>
                  </a:cubicBezTo>
                  <a:close/>
                </a:path>
              </a:pathLst>
            </a:custGeom>
            <a:solidFill>
              <a:srgbClr val="FFFFFF"/>
            </a:solidFill>
            <a:ln w="2286" cap="flat">
              <a:noFill/>
              <a:prstDash val="solid"/>
              <a:miter/>
            </a:ln>
          </p:spPr>
          <p:txBody>
            <a:bodyPr rtlCol="0" anchor="ctr"/>
            <a:lstStyle/>
            <a:p>
              <a:endParaRPr lang="en-US"/>
            </a:p>
          </p:txBody>
        </p:sp>
        <p:sp>
          <p:nvSpPr>
            <p:cNvPr id="29" name="Freeform 148">
              <a:extLst>
                <a:ext uri="{FF2B5EF4-FFF2-40B4-BE49-F238E27FC236}">
                  <a16:creationId xmlns:a16="http://schemas.microsoft.com/office/drawing/2014/main" id="{804A3BAA-5049-4538-8561-80ABCE0B0C98}"/>
                </a:ext>
              </a:extLst>
            </p:cNvPr>
            <p:cNvSpPr/>
            <p:nvPr/>
          </p:nvSpPr>
          <p:spPr>
            <a:xfrm>
              <a:off x="7621119" y="366674"/>
              <a:ext cx="2057" cy="685"/>
            </a:xfrm>
            <a:custGeom>
              <a:avLst/>
              <a:gdLst>
                <a:gd name="connsiteX0" fmla="*/ 0 w 2057"/>
                <a:gd name="connsiteY0" fmla="*/ 0 h 685"/>
                <a:gd name="connsiteX1" fmla="*/ 2057 w 2057"/>
                <a:gd name="connsiteY1" fmla="*/ 686 h 685"/>
                <a:gd name="connsiteX2" fmla="*/ 0 w 2057"/>
                <a:gd name="connsiteY2" fmla="*/ 0 h 685"/>
              </a:gdLst>
              <a:ahLst/>
              <a:cxnLst>
                <a:cxn ang="0">
                  <a:pos x="connsiteX0" y="connsiteY0"/>
                </a:cxn>
                <a:cxn ang="0">
                  <a:pos x="connsiteX1" y="connsiteY1"/>
                </a:cxn>
                <a:cxn ang="0">
                  <a:pos x="connsiteX2" y="connsiteY2"/>
                </a:cxn>
              </a:cxnLst>
              <a:rect l="l" t="t" r="r" b="b"/>
              <a:pathLst>
                <a:path w="2057" h="685">
                  <a:moveTo>
                    <a:pt x="0" y="0"/>
                  </a:moveTo>
                  <a:cubicBezTo>
                    <a:pt x="686" y="229"/>
                    <a:pt x="1372" y="457"/>
                    <a:pt x="2057" y="686"/>
                  </a:cubicBezTo>
                  <a:cubicBezTo>
                    <a:pt x="1372" y="457"/>
                    <a:pt x="686" y="229"/>
                    <a:pt x="0" y="0"/>
                  </a:cubicBezTo>
                  <a:close/>
                </a:path>
              </a:pathLst>
            </a:custGeom>
            <a:solidFill>
              <a:srgbClr val="FFFFFF"/>
            </a:solidFill>
            <a:ln w="2286" cap="flat">
              <a:noFill/>
              <a:prstDash val="solid"/>
              <a:miter/>
            </a:ln>
          </p:spPr>
          <p:txBody>
            <a:bodyPr rtlCol="0" anchor="ctr"/>
            <a:lstStyle/>
            <a:p>
              <a:endParaRPr lang="en-US"/>
            </a:p>
          </p:txBody>
        </p:sp>
        <p:sp>
          <p:nvSpPr>
            <p:cNvPr id="30" name="Freeform 149">
              <a:extLst>
                <a:ext uri="{FF2B5EF4-FFF2-40B4-BE49-F238E27FC236}">
                  <a16:creationId xmlns:a16="http://schemas.microsoft.com/office/drawing/2014/main" id="{2D3F5DD6-8984-78C5-E7EF-C71DC10EE872}"/>
                </a:ext>
              </a:extLst>
            </p:cNvPr>
            <p:cNvSpPr/>
            <p:nvPr/>
          </p:nvSpPr>
          <p:spPr>
            <a:xfrm>
              <a:off x="7639864" y="385648"/>
              <a:ext cx="457" cy="1371"/>
            </a:xfrm>
            <a:custGeom>
              <a:avLst/>
              <a:gdLst>
                <a:gd name="connsiteX0" fmla="*/ 0 w 457"/>
                <a:gd name="connsiteY0" fmla="*/ 0 h 1371"/>
                <a:gd name="connsiteX1" fmla="*/ 457 w 457"/>
                <a:gd name="connsiteY1" fmla="*/ 1372 h 1371"/>
                <a:gd name="connsiteX2" fmla="*/ 0 w 457"/>
                <a:gd name="connsiteY2" fmla="*/ 0 h 1371"/>
              </a:gdLst>
              <a:ahLst/>
              <a:cxnLst>
                <a:cxn ang="0">
                  <a:pos x="connsiteX0" y="connsiteY0"/>
                </a:cxn>
                <a:cxn ang="0">
                  <a:pos x="connsiteX1" y="connsiteY1"/>
                </a:cxn>
                <a:cxn ang="0">
                  <a:pos x="connsiteX2" y="connsiteY2"/>
                </a:cxn>
              </a:cxnLst>
              <a:rect l="l" t="t" r="r" b="b"/>
              <a:pathLst>
                <a:path w="457" h="1371">
                  <a:moveTo>
                    <a:pt x="0" y="0"/>
                  </a:moveTo>
                  <a:cubicBezTo>
                    <a:pt x="229" y="457"/>
                    <a:pt x="229" y="914"/>
                    <a:pt x="457" y="1372"/>
                  </a:cubicBezTo>
                  <a:cubicBezTo>
                    <a:pt x="229"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31" name="Freeform 150">
              <a:extLst>
                <a:ext uri="{FF2B5EF4-FFF2-40B4-BE49-F238E27FC236}">
                  <a16:creationId xmlns:a16="http://schemas.microsoft.com/office/drawing/2014/main" id="{37A24BC7-45E3-7F4A-5B43-03963D18C0E1}"/>
                </a:ext>
              </a:extLst>
            </p:cNvPr>
            <p:cNvSpPr/>
            <p:nvPr/>
          </p:nvSpPr>
          <p:spPr>
            <a:xfrm>
              <a:off x="7640550" y="38884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0" y="457"/>
                    <a:pt x="229" y="914"/>
                    <a:pt x="229" y="1372"/>
                  </a:cubicBezTo>
                  <a:cubicBezTo>
                    <a:pt x="229"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32" name="Freeform 151">
              <a:extLst>
                <a:ext uri="{FF2B5EF4-FFF2-40B4-BE49-F238E27FC236}">
                  <a16:creationId xmlns:a16="http://schemas.microsoft.com/office/drawing/2014/main" id="{A53D17DF-899F-57D1-8A44-028A4C0C6248}"/>
                </a:ext>
              </a:extLst>
            </p:cNvPr>
            <p:cNvSpPr/>
            <p:nvPr/>
          </p:nvSpPr>
          <p:spPr>
            <a:xfrm>
              <a:off x="6654618" y="452509"/>
              <a:ext cx="405948" cy="387014"/>
            </a:xfrm>
            <a:custGeom>
              <a:avLst/>
              <a:gdLst>
                <a:gd name="connsiteX0" fmla="*/ 19640 w 405948"/>
                <a:gd name="connsiteY0" fmla="*/ 316958 h 387014"/>
                <a:gd name="connsiteX1" fmla="*/ 104222 w 405948"/>
                <a:gd name="connsiteY1" fmla="*/ 312386 h 387014"/>
                <a:gd name="connsiteX2" fmla="*/ 162286 w 405948"/>
                <a:gd name="connsiteY2" fmla="*/ 272610 h 387014"/>
                <a:gd name="connsiteX3" fmla="*/ 204349 w 405948"/>
                <a:gd name="connsiteY3" fmla="*/ 213860 h 387014"/>
                <a:gd name="connsiteX4" fmla="*/ 230866 w 405948"/>
                <a:gd name="connsiteY4" fmla="*/ 206544 h 387014"/>
                <a:gd name="connsiteX5" fmla="*/ 277958 w 405948"/>
                <a:gd name="connsiteY5" fmla="*/ 233748 h 387014"/>
                <a:gd name="connsiteX6" fmla="*/ 289616 w 405948"/>
                <a:gd name="connsiteY6" fmla="*/ 270781 h 387014"/>
                <a:gd name="connsiteX7" fmla="*/ 286645 w 405948"/>
                <a:gd name="connsiteY7" fmla="*/ 279011 h 387014"/>
                <a:gd name="connsiteX8" fmla="*/ 258984 w 405948"/>
                <a:gd name="connsiteY8" fmla="*/ 362450 h 387014"/>
                <a:gd name="connsiteX9" fmla="*/ 263099 w 405948"/>
                <a:gd name="connsiteY9" fmla="*/ 385081 h 387014"/>
                <a:gd name="connsiteX10" fmla="*/ 302647 w 405948"/>
                <a:gd name="connsiteY10" fmla="*/ 367936 h 387014"/>
                <a:gd name="connsiteX11" fmla="*/ 343109 w 405948"/>
                <a:gd name="connsiteY11" fmla="*/ 278096 h 387014"/>
                <a:gd name="connsiteX12" fmla="*/ 330307 w 405948"/>
                <a:gd name="connsiteY12" fmla="*/ 209288 h 387014"/>
                <a:gd name="connsiteX13" fmla="*/ 293960 w 405948"/>
                <a:gd name="connsiteY13" fmla="*/ 175455 h 387014"/>
                <a:gd name="connsiteX14" fmla="*/ 282758 w 405948"/>
                <a:gd name="connsiteY14" fmla="*/ 163568 h 387014"/>
                <a:gd name="connsiteX15" fmla="*/ 258070 w 405948"/>
                <a:gd name="connsiteY15" fmla="*/ 137507 h 387014"/>
                <a:gd name="connsiteX16" fmla="*/ 250069 w 405948"/>
                <a:gd name="connsiteY16" fmla="*/ 63441 h 387014"/>
                <a:gd name="connsiteX17" fmla="*/ 252812 w 405948"/>
                <a:gd name="connsiteY17" fmla="*/ 50639 h 387014"/>
                <a:gd name="connsiteX18" fmla="*/ 260813 w 405948"/>
                <a:gd name="connsiteY18" fmla="*/ 61383 h 387014"/>
                <a:gd name="connsiteX19" fmla="*/ 261956 w 405948"/>
                <a:gd name="connsiteY19" fmla="*/ 70070 h 387014"/>
                <a:gd name="connsiteX20" fmla="*/ 271557 w 405948"/>
                <a:gd name="connsiteY20" fmla="*/ 135221 h 387014"/>
                <a:gd name="connsiteX21" fmla="*/ 289845 w 405948"/>
                <a:gd name="connsiteY21" fmla="*/ 152138 h 387014"/>
                <a:gd name="connsiteX22" fmla="*/ 362311 w 405948"/>
                <a:gd name="connsiteY22" fmla="*/ 161053 h 387014"/>
                <a:gd name="connsiteX23" fmla="*/ 393629 w 405948"/>
                <a:gd name="connsiteY23" fmla="*/ 156024 h 387014"/>
                <a:gd name="connsiteX24" fmla="*/ 405288 w 405948"/>
                <a:gd name="connsiteY24" fmla="*/ 124248 h 387014"/>
                <a:gd name="connsiteX25" fmla="*/ 384714 w 405948"/>
                <a:gd name="connsiteY25" fmla="*/ 115562 h 387014"/>
                <a:gd name="connsiteX26" fmla="*/ 332365 w 405948"/>
                <a:gd name="connsiteY26" fmla="*/ 109161 h 387014"/>
                <a:gd name="connsiteX27" fmla="*/ 312476 w 405948"/>
                <a:gd name="connsiteY27" fmla="*/ 80586 h 387014"/>
                <a:gd name="connsiteX28" fmla="*/ 316591 w 405948"/>
                <a:gd name="connsiteY28" fmla="*/ 38981 h 387014"/>
                <a:gd name="connsiteX29" fmla="*/ 308590 w 405948"/>
                <a:gd name="connsiteY29" fmla="*/ 14749 h 387014"/>
                <a:gd name="connsiteX30" fmla="*/ 230180 w 405948"/>
                <a:gd name="connsiteY30" fmla="*/ 17721 h 387014"/>
                <a:gd name="connsiteX31" fmla="*/ 198405 w 405948"/>
                <a:gd name="connsiteY31" fmla="*/ 62298 h 387014"/>
                <a:gd name="connsiteX32" fmla="*/ 114737 w 405948"/>
                <a:gd name="connsiteY32" fmla="*/ 233748 h 387014"/>
                <a:gd name="connsiteX33" fmla="*/ 70846 w 405948"/>
                <a:gd name="connsiteY33" fmla="*/ 262094 h 387014"/>
                <a:gd name="connsiteX34" fmla="*/ 15982 w 405948"/>
                <a:gd name="connsiteY34" fmla="*/ 263466 h 387014"/>
                <a:gd name="connsiteX35" fmla="*/ 2952 w 405948"/>
                <a:gd name="connsiteY35" fmla="*/ 268952 h 387014"/>
                <a:gd name="connsiteX36" fmla="*/ 19640 w 405948"/>
                <a:gd name="connsiteY36" fmla="*/ 316958 h 387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05948" h="387014">
                  <a:moveTo>
                    <a:pt x="19640" y="316958"/>
                  </a:moveTo>
                  <a:cubicBezTo>
                    <a:pt x="45243" y="321302"/>
                    <a:pt x="79076" y="317873"/>
                    <a:pt x="104222" y="312386"/>
                  </a:cubicBezTo>
                  <a:cubicBezTo>
                    <a:pt x="129139" y="307128"/>
                    <a:pt x="148113" y="293870"/>
                    <a:pt x="162286" y="272610"/>
                  </a:cubicBezTo>
                  <a:cubicBezTo>
                    <a:pt x="175774" y="252493"/>
                    <a:pt x="190404" y="233519"/>
                    <a:pt x="204349" y="213860"/>
                  </a:cubicBezTo>
                  <a:cubicBezTo>
                    <a:pt x="211435" y="204030"/>
                    <a:pt x="219208" y="201972"/>
                    <a:pt x="230866" y="206544"/>
                  </a:cubicBezTo>
                  <a:cubicBezTo>
                    <a:pt x="248011" y="213174"/>
                    <a:pt x="263099" y="223689"/>
                    <a:pt x="277958" y="233748"/>
                  </a:cubicBezTo>
                  <a:cubicBezTo>
                    <a:pt x="295560" y="245406"/>
                    <a:pt x="296017" y="249978"/>
                    <a:pt x="289616" y="270781"/>
                  </a:cubicBezTo>
                  <a:cubicBezTo>
                    <a:pt x="288702" y="273524"/>
                    <a:pt x="287559" y="276267"/>
                    <a:pt x="286645" y="279011"/>
                  </a:cubicBezTo>
                  <a:cubicBezTo>
                    <a:pt x="277501" y="306671"/>
                    <a:pt x="267899" y="334560"/>
                    <a:pt x="258984" y="362450"/>
                  </a:cubicBezTo>
                  <a:cubicBezTo>
                    <a:pt x="255326" y="374108"/>
                    <a:pt x="253269" y="381652"/>
                    <a:pt x="263099" y="385081"/>
                  </a:cubicBezTo>
                  <a:cubicBezTo>
                    <a:pt x="280015" y="390796"/>
                    <a:pt x="293731" y="383481"/>
                    <a:pt x="302647" y="367936"/>
                  </a:cubicBezTo>
                  <a:cubicBezTo>
                    <a:pt x="319106" y="339361"/>
                    <a:pt x="331907" y="308957"/>
                    <a:pt x="343109" y="278096"/>
                  </a:cubicBezTo>
                  <a:cubicBezTo>
                    <a:pt x="354310" y="247235"/>
                    <a:pt x="356596" y="228947"/>
                    <a:pt x="330307" y="209288"/>
                  </a:cubicBezTo>
                  <a:cubicBezTo>
                    <a:pt x="327335" y="207002"/>
                    <a:pt x="297846" y="184599"/>
                    <a:pt x="293960" y="175455"/>
                  </a:cubicBezTo>
                  <a:cubicBezTo>
                    <a:pt x="293274" y="165625"/>
                    <a:pt x="289388" y="164711"/>
                    <a:pt x="282758" y="163568"/>
                  </a:cubicBezTo>
                  <a:cubicBezTo>
                    <a:pt x="262413" y="159910"/>
                    <a:pt x="258984" y="157853"/>
                    <a:pt x="258070" y="137507"/>
                  </a:cubicBezTo>
                  <a:cubicBezTo>
                    <a:pt x="256927" y="112590"/>
                    <a:pt x="252812" y="88130"/>
                    <a:pt x="250069" y="63441"/>
                  </a:cubicBezTo>
                  <a:cubicBezTo>
                    <a:pt x="249611" y="59097"/>
                    <a:pt x="245039" y="52011"/>
                    <a:pt x="252812" y="50639"/>
                  </a:cubicBezTo>
                  <a:cubicBezTo>
                    <a:pt x="259670" y="49268"/>
                    <a:pt x="259441" y="56811"/>
                    <a:pt x="260813" y="61383"/>
                  </a:cubicBezTo>
                  <a:cubicBezTo>
                    <a:pt x="261727" y="64127"/>
                    <a:pt x="261499" y="67098"/>
                    <a:pt x="261956" y="70070"/>
                  </a:cubicBezTo>
                  <a:cubicBezTo>
                    <a:pt x="265842" y="91787"/>
                    <a:pt x="269042" y="113276"/>
                    <a:pt x="271557" y="135221"/>
                  </a:cubicBezTo>
                  <a:cubicBezTo>
                    <a:pt x="273157" y="149166"/>
                    <a:pt x="278186" y="151223"/>
                    <a:pt x="289845" y="152138"/>
                  </a:cubicBezTo>
                  <a:cubicBezTo>
                    <a:pt x="299903" y="153052"/>
                    <a:pt x="350881" y="159224"/>
                    <a:pt x="362311" y="161053"/>
                  </a:cubicBezTo>
                  <a:cubicBezTo>
                    <a:pt x="368026" y="161282"/>
                    <a:pt x="384485" y="160367"/>
                    <a:pt x="393629" y="156024"/>
                  </a:cubicBezTo>
                  <a:cubicBezTo>
                    <a:pt x="401859" y="152138"/>
                    <a:pt x="408031" y="132935"/>
                    <a:pt x="405288" y="124248"/>
                  </a:cubicBezTo>
                  <a:cubicBezTo>
                    <a:pt x="402088" y="113961"/>
                    <a:pt x="392029" y="115790"/>
                    <a:pt x="384714" y="115562"/>
                  </a:cubicBezTo>
                  <a:cubicBezTo>
                    <a:pt x="367112" y="115104"/>
                    <a:pt x="349738" y="111904"/>
                    <a:pt x="332365" y="109161"/>
                  </a:cubicBezTo>
                  <a:cubicBezTo>
                    <a:pt x="313162" y="105960"/>
                    <a:pt x="309962" y="100017"/>
                    <a:pt x="312476" y="80586"/>
                  </a:cubicBezTo>
                  <a:cubicBezTo>
                    <a:pt x="314305" y="66870"/>
                    <a:pt x="315677" y="52925"/>
                    <a:pt x="316591" y="38981"/>
                  </a:cubicBezTo>
                  <a:cubicBezTo>
                    <a:pt x="317277" y="30065"/>
                    <a:pt x="315677" y="21378"/>
                    <a:pt x="308590" y="14749"/>
                  </a:cubicBezTo>
                  <a:cubicBezTo>
                    <a:pt x="286645" y="-5825"/>
                    <a:pt x="250526" y="-4911"/>
                    <a:pt x="230180" y="17721"/>
                  </a:cubicBezTo>
                  <a:cubicBezTo>
                    <a:pt x="218065" y="31437"/>
                    <a:pt x="206863" y="46067"/>
                    <a:pt x="198405" y="62298"/>
                  </a:cubicBezTo>
                  <a:cubicBezTo>
                    <a:pt x="169373" y="118762"/>
                    <a:pt x="136683" y="173855"/>
                    <a:pt x="114737" y="233748"/>
                  </a:cubicBezTo>
                  <a:cubicBezTo>
                    <a:pt x="106965" y="255008"/>
                    <a:pt x="91877" y="262094"/>
                    <a:pt x="70846" y="262094"/>
                  </a:cubicBezTo>
                  <a:cubicBezTo>
                    <a:pt x="52558" y="262094"/>
                    <a:pt x="34270" y="263009"/>
                    <a:pt x="15982" y="263466"/>
                  </a:cubicBezTo>
                  <a:cubicBezTo>
                    <a:pt x="10953" y="263694"/>
                    <a:pt x="5695" y="263009"/>
                    <a:pt x="2952" y="268952"/>
                  </a:cubicBezTo>
                  <a:cubicBezTo>
                    <a:pt x="-4135" y="285183"/>
                    <a:pt x="1580" y="313758"/>
                    <a:pt x="19640" y="316958"/>
                  </a:cubicBezTo>
                  <a:close/>
                </a:path>
              </a:pathLst>
            </a:custGeom>
            <a:solidFill>
              <a:srgbClr val="FFFFFF"/>
            </a:solidFill>
            <a:ln w="2286" cap="flat">
              <a:noFill/>
              <a:prstDash val="solid"/>
              <a:miter/>
            </a:ln>
          </p:spPr>
          <p:txBody>
            <a:bodyPr rtlCol="0" anchor="ctr"/>
            <a:lstStyle/>
            <a:p>
              <a:endParaRPr lang="en-US"/>
            </a:p>
          </p:txBody>
        </p:sp>
        <p:sp>
          <p:nvSpPr>
            <p:cNvPr id="33" name="Freeform 152">
              <a:extLst>
                <a:ext uri="{FF2B5EF4-FFF2-40B4-BE49-F238E27FC236}">
                  <a16:creationId xmlns:a16="http://schemas.microsoft.com/office/drawing/2014/main" id="{37C2588D-15BC-EBE6-C54D-467A5944293F}"/>
                </a:ext>
              </a:extLst>
            </p:cNvPr>
            <p:cNvSpPr/>
            <p:nvPr/>
          </p:nvSpPr>
          <p:spPr>
            <a:xfrm>
              <a:off x="6901125" y="303310"/>
              <a:ext cx="140120" cy="143342"/>
            </a:xfrm>
            <a:custGeom>
              <a:avLst/>
              <a:gdLst>
                <a:gd name="connsiteX0" fmla="*/ 94772 w 140120"/>
                <a:gd name="connsiteY0" fmla="*/ 136744 h 143342"/>
                <a:gd name="connsiteX1" fmla="*/ 129291 w 140120"/>
                <a:gd name="connsiteY1" fmla="*/ 104740 h 143342"/>
                <a:gd name="connsiteX2" fmla="*/ 129519 w 140120"/>
                <a:gd name="connsiteY2" fmla="*/ 31131 h 143342"/>
                <a:gd name="connsiteX3" fmla="*/ 36250 w 140120"/>
                <a:gd name="connsiteY3" fmla="*/ 8500 h 143342"/>
                <a:gd name="connsiteX4" fmla="*/ 18877 w 140120"/>
                <a:gd name="connsiteY4" fmla="*/ 121657 h 143342"/>
                <a:gd name="connsiteX5" fmla="*/ 94772 w 140120"/>
                <a:gd name="connsiteY5" fmla="*/ 136744 h 14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120" h="143342">
                  <a:moveTo>
                    <a:pt x="94772" y="136744"/>
                  </a:moveTo>
                  <a:cubicBezTo>
                    <a:pt x="111003" y="130801"/>
                    <a:pt x="121290" y="118913"/>
                    <a:pt x="129291" y="104740"/>
                  </a:cubicBezTo>
                  <a:cubicBezTo>
                    <a:pt x="143692" y="79137"/>
                    <a:pt x="143692" y="54220"/>
                    <a:pt x="129519" y="31131"/>
                  </a:cubicBezTo>
                  <a:cubicBezTo>
                    <a:pt x="101859" y="-14132"/>
                    <a:pt x="46537" y="1184"/>
                    <a:pt x="36250" y="8500"/>
                  </a:cubicBezTo>
                  <a:cubicBezTo>
                    <a:pt x="4018" y="31360"/>
                    <a:pt x="-17242" y="83252"/>
                    <a:pt x="18877" y="121657"/>
                  </a:cubicBezTo>
                  <a:cubicBezTo>
                    <a:pt x="39908" y="146117"/>
                    <a:pt x="64368" y="147946"/>
                    <a:pt x="94772" y="136744"/>
                  </a:cubicBezTo>
                  <a:close/>
                </a:path>
              </a:pathLst>
            </a:custGeom>
            <a:solidFill>
              <a:srgbClr val="FFFFFF"/>
            </a:solidFill>
            <a:ln w="2286" cap="flat">
              <a:noFill/>
              <a:prstDash val="solid"/>
              <a:miter/>
            </a:ln>
          </p:spPr>
          <p:txBody>
            <a:bodyPr rtlCol="0" anchor="ctr"/>
            <a:lstStyle/>
            <a:p>
              <a:endParaRPr lang="en-US"/>
            </a:p>
          </p:txBody>
        </p:sp>
        <p:sp>
          <p:nvSpPr>
            <p:cNvPr id="34" name="Freeform 153">
              <a:extLst>
                <a:ext uri="{FF2B5EF4-FFF2-40B4-BE49-F238E27FC236}">
                  <a16:creationId xmlns:a16="http://schemas.microsoft.com/office/drawing/2014/main" id="{8F2C8CED-C041-0E35-F966-59F10BDDDE3B}"/>
                </a:ext>
              </a:extLst>
            </p:cNvPr>
            <p:cNvSpPr/>
            <p:nvPr/>
          </p:nvSpPr>
          <p:spPr>
            <a:xfrm>
              <a:off x="6834277" y="365302"/>
              <a:ext cx="826846" cy="727874"/>
            </a:xfrm>
            <a:custGeom>
              <a:avLst/>
              <a:gdLst>
                <a:gd name="connsiteX0" fmla="*/ 776554 w 826846"/>
                <a:gd name="connsiteY0" fmla="*/ 42291 h 727874"/>
                <a:gd name="connsiteX1" fmla="*/ 779526 w 826846"/>
                <a:gd name="connsiteY1" fmla="*/ 204826 h 727874"/>
                <a:gd name="connsiteX2" fmla="*/ 756666 w 826846"/>
                <a:gd name="connsiteY2" fmla="*/ 346329 h 727874"/>
                <a:gd name="connsiteX3" fmla="*/ 725119 w 826846"/>
                <a:gd name="connsiteY3" fmla="*/ 415823 h 727874"/>
                <a:gd name="connsiteX4" fmla="*/ 680999 w 826846"/>
                <a:gd name="connsiteY4" fmla="*/ 477317 h 727874"/>
                <a:gd name="connsiteX5" fmla="*/ 458343 w 826846"/>
                <a:gd name="connsiteY5" fmla="*/ 614020 h 727874"/>
                <a:gd name="connsiteX6" fmla="*/ 198882 w 826846"/>
                <a:gd name="connsiteY6" fmla="*/ 641452 h 727874"/>
                <a:gd name="connsiteX7" fmla="*/ 0 w 826846"/>
                <a:gd name="connsiteY7" fmla="*/ 635051 h 727874"/>
                <a:gd name="connsiteX8" fmla="*/ 228 w 826846"/>
                <a:gd name="connsiteY8" fmla="*/ 647624 h 727874"/>
                <a:gd name="connsiteX9" fmla="*/ 457 w 826846"/>
                <a:gd name="connsiteY9" fmla="*/ 651281 h 727874"/>
                <a:gd name="connsiteX10" fmla="*/ 686 w 826846"/>
                <a:gd name="connsiteY10" fmla="*/ 660197 h 727874"/>
                <a:gd name="connsiteX11" fmla="*/ 914 w 826846"/>
                <a:gd name="connsiteY11" fmla="*/ 664312 h 727874"/>
                <a:gd name="connsiteX12" fmla="*/ 1371 w 826846"/>
                <a:gd name="connsiteY12" fmla="*/ 672998 h 727874"/>
                <a:gd name="connsiteX13" fmla="*/ 1600 w 826846"/>
                <a:gd name="connsiteY13" fmla="*/ 676885 h 727874"/>
                <a:gd name="connsiteX14" fmla="*/ 2514 w 826846"/>
                <a:gd name="connsiteY14" fmla="*/ 689458 h 727874"/>
                <a:gd name="connsiteX15" fmla="*/ 29489 w 826846"/>
                <a:gd name="connsiteY15" fmla="*/ 715289 h 727874"/>
                <a:gd name="connsiteX16" fmla="*/ 104241 w 826846"/>
                <a:gd name="connsiteY16" fmla="*/ 715975 h 727874"/>
                <a:gd name="connsiteX17" fmla="*/ 549783 w 826846"/>
                <a:gd name="connsiteY17" fmla="*/ 723062 h 727874"/>
                <a:gd name="connsiteX18" fmla="*/ 655167 w 826846"/>
                <a:gd name="connsiteY18" fmla="*/ 723290 h 727874"/>
                <a:gd name="connsiteX19" fmla="*/ 809015 w 826846"/>
                <a:gd name="connsiteY19" fmla="*/ 727862 h 727874"/>
                <a:gd name="connsiteX20" fmla="*/ 826846 w 826846"/>
                <a:gd name="connsiteY20" fmla="*/ 710946 h 727874"/>
                <a:gd name="connsiteX21" fmla="*/ 826389 w 826846"/>
                <a:gd name="connsiteY21" fmla="*/ 699973 h 727874"/>
                <a:gd name="connsiteX22" fmla="*/ 822045 w 826846"/>
                <a:gd name="connsiteY22" fmla="*/ 447142 h 727874"/>
                <a:gd name="connsiteX23" fmla="*/ 807644 w 826846"/>
                <a:gd name="connsiteY23" fmla="*/ 32233 h 727874"/>
                <a:gd name="connsiteX24" fmla="*/ 807415 w 826846"/>
                <a:gd name="connsiteY24" fmla="*/ 28575 h 727874"/>
                <a:gd name="connsiteX25" fmla="*/ 807186 w 826846"/>
                <a:gd name="connsiteY25" fmla="*/ 27432 h 727874"/>
                <a:gd name="connsiteX26" fmla="*/ 806958 w 826846"/>
                <a:gd name="connsiteY26" fmla="*/ 25146 h 727874"/>
                <a:gd name="connsiteX27" fmla="*/ 806729 w 826846"/>
                <a:gd name="connsiteY27" fmla="*/ 23774 h 727874"/>
                <a:gd name="connsiteX28" fmla="*/ 806501 w 826846"/>
                <a:gd name="connsiteY28" fmla="*/ 21946 h 727874"/>
                <a:gd name="connsiteX29" fmla="*/ 806043 w 826846"/>
                <a:gd name="connsiteY29" fmla="*/ 20574 h 727874"/>
                <a:gd name="connsiteX30" fmla="*/ 805586 w 826846"/>
                <a:gd name="connsiteY30" fmla="*/ 18974 h 727874"/>
                <a:gd name="connsiteX31" fmla="*/ 805129 w 826846"/>
                <a:gd name="connsiteY31" fmla="*/ 17602 h 727874"/>
                <a:gd name="connsiteX32" fmla="*/ 804672 w 826846"/>
                <a:gd name="connsiteY32" fmla="*/ 16231 h 727874"/>
                <a:gd name="connsiteX33" fmla="*/ 803986 w 826846"/>
                <a:gd name="connsiteY33" fmla="*/ 14859 h 727874"/>
                <a:gd name="connsiteX34" fmla="*/ 803529 w 826846"/>
                <a:gd name="connsiteY34" fmla="*/ 13716 h 727874"/>
                <a:gd name="connsiteX35" fmla="*/ 802843 w 826846"/>
                <a:gd name="connsiteY35" fmla="*/ 12344 h 727874"/>
                <a:gd name="connsiteX36" fmla="*/ 802157 w 826846"/>
                <a:gd name="connsiteY36" fmla="*/ 11430 h 727874"/>
                <a:gd name="connsiteX37" fmla="*/ 801243 w 826846"/>
                <a:gd name="connsiteY37" fmla="*/ 10287 h 727874"/>
                <a:gd name="connsiteX38" fmla="*/ 800557 w 826846"/>
                <a:gd name="connsiteY38" fmla="*/ 9373 h 727874"/>
                <a:gd name="connsiteX39" fmla="*/ 799414 w 826846"/>
                <a:gd name="connsiteY39" fmla="*/ 8230 h 727874"/>
                <a:gd name="connsiteX40" fmla="*/ 798728 w 826846"/>
                <a:gd name="connsiteY40" fmla="*/ 7544 h 727874"/>
                <a:gd name="connsiteX41" fmla="*/ 797585 w 826846"/>
                <a:gd name="connsiteY41" fmla="*/ 6401 h 727874"/>
                <a:gd name="connsiteX42" fmla="*/ 796899 w 826846"/>
                <a:gd name="connsiteY42" fmla="*/ 5715 h 727874"/>
                <a:gd name="connsiteX43" fmla="*/ 795528 w 826846"/>
                <a:gd name="connsiteY43" fmla="*/ 4801 h 727874"/>
                <a:gd name="connsiteX44" fmla="*/ 794613 w 826846"/>
                <a:gd name="connsiteY44" fmla="*/ 4343 h 727874"/>
                <a:gd name="connsiteX45" fmla="*/ 793013 w 826846"/>
                <a:gd name="connsiteY45" fmla="*/ 3429 h 727874"/>
                <a:gd name="connsiteX46" fmla="*/ 792099 w 826846"/>
                <a:gd name="connsiteY46" fmla="*/ 2972 h 727874"/>
                <a:gd name="connsiteX47" fmla="*/ 790270 w 826846"/>
                <a:gd name="connsiteY47" fmla="*/ 2286 h 727874"/>
                <a:gd name="connsiteX48" fmla="*/ 789584 w 826846"/>
                <a:gd name="connsiteY48" fmla="*/ 2057 h 727874"/>
                <a:gd name="connsiteX49" fmla="*/ 787527 w 826846"/>
                <a:gd name="connsiteY49" fmla="*/ 1372 h 727874"/>
                <a:gd name="connsiteX50" fmla="*/ 786841 w 826846"/>
                <a:gd name="connsiteY50" fmla="*/ 1143 h 727874"/>
                <a:gd name="connsiteX51" fmla="*/ 784326 w 826846"/>
                <a:gd name="connsiteY51" fmla="*/ 457 h 727874"/>
                <a:gd name="connsiteX52" fmla="*/ 783869 w 826846"/>
                <a:gd name="connsiteY52" fmla="*/ 457 h 727874"/>
                <a:gd name="connsiteX53" fmla="*/ 780897 w 826846"/>
                <a:gd name="connsiteY53" fmla="*/ 0 h 727874"/>
                <a:gd name="connsiteX54" fmla="*/ 776554 w 826846"/>
                <a:gd name="connsiteY54" fmla="*/ 42291 h 72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826846" h="727874">
                  <a:moveTo>
                    <a:pt x="776554" y="42291"/>
                  </a:moveTo>
                  <a:cubicBezTo>
                    <a:pt x="772896" y="96469"/>
                    <a:pt x="779526" y="150419"/>
                    <a:pt x="779526" y="204826"/>
                  </a:cubicBezTo>
                  <a:cubicBezTo>
                    <a:pt x="779526" y="252603"/>
                    <a:pt x="773125" y="301523"/>
                    <a:pt x="756666" y="346329"/>
                  </a:cubicBezTo>
                  <a:cubicBezTo>
                    <a:pt x="747979" y="370103"/>
                    <a:pt x="737692" y="393878"/>
                    <a:pt x="725119" y="415823"/>
                  </a:cubicBezTo>
                  <a:cubicBezTo>
                    <a:pt x="712546" y="437769"/>
                    <a:pt x="697001" y="458114"/>
                    <a:pt x="680999" y="477317"/>
                  </a:cubicBezTo>
                  <a:cubicBezTo>
                    <a:pt x="624764" y="544982"/>
                    <a:pt x="542239" y="590474"/>
                    <a:pt x="458343" y="614020"/>
                  </a:cubicBezTo>
                  <a:cubicBezTo>
                    <a:pt x="374675" y="637565"/>
                    <a:pt x="285521" y="642137"/>
                    <a:pt x="198882" y="641452"/>
                  </a:cubicBezTo>
                  <a:cubicBezTo>
                    <a:pt x="132588" y="640766"/>
                    <a:pt x="66294" y="636422"/>
                    <a:pt x="0" y="635051"/>
                  </a:cubicBezTo>
                  <a:cubicBezTo>
                    <a:pt x="0" y="639166"/>
                    <a:pt x="228" y="643280"/>
                    <a:pt x="228" y="647624"/>
                  </a:cubicBezTo>
                  <a:cubicBezTo>
                    <a:pt x="228" y="648767"/>
                    <a:pt x="228" y="649910"/>
                    <a:pt x="457" y="651281"/>
                  </a:cubicBezTo>
                  <a:cubicBezTo>
                    <a:pt x="457" y="654253"/>
                    <a:pt x="686" y="657225"/>
                    <a:pt x="686" y="660197"/>
                  </a:cubicBezTo>
                  <a:cubicBezTo>
                    <a:pt x="686" y="661568"/>
                    <a:pt x="914" y="662940"/>
                    <a:pt x="914" y="664312"/>
                  </a:cubicBezTo>
                  <a:cubicBezTo>
                    <a:pt x="1143" y="667283"/>
                    <a:pt x="1143" y="670255"/>
                    <a:pt x="1371" y="672998"/>
                  </a:cubicBezTo>
                  <a:cubicBezTo>
                    <a:pt x="1371" y="674370"/>
                    <a:pt x="1600" y="675513"/>
                    <a:pt x="1600" y="676885"/>
                  </a:cubicBezTo>
                  <a:cubicBezTo>
                    <a:pt x="1829" y="680999"/>
                    <a:pt x="2057" y="685114"/>
                    <a:pt x="2514" y="689458"/>
                  </a:cubicBezTo>
                  <a:cubicBezTo>
                    <a:pt x="4343" y="713918"/>
                    <a:pt x="4343" y="714604"/>
                    <a:pt x="29489" y="715289"/>
                  </a:cubicBezTo>
                  <a:cubicBezTo>
                    <a:pt x="54407" y="715975"/>
                    <a:pt x="79324" y="714604"/>
                    <a:pt x="104241" y="715975"/>
                  </a:cubicBezTo>
                  <a:cubicBezTo>
                    <a:pt x="149504" y="718490"/>
                    <a:pt x="502920" y="721919"/>
                    <a:pt x="549783" y="723062"/>
                  </a:cubicBezTo>
                  <a:cubicBezTo>
                    <a:pt x="584759" y="723976"/>
                    <a:pt x="619963" y="723290"/>
                    <a:pt x="655167" y="723290"/>
                  </a:cubicBezTo>
                  <a:cubicBezTo>
                    <a:pt x="655167" y="724891"/>
                    <a:pt x="757809" y="728091"/>
                    <a:pt x="809015" y="727862"/>
                  </a:cubicBezTo>
                  <a:cubicBezTo>
                    <a:pt x="826389" y="727862"/>
                    <a:pt x="826617" y="727177"/>
                    <a:pt x="826846" y="710946"/>
                  </a:cubicBezTo>
                  <a:cubicBezTo>
                    <a:pt x="826846" y="707288"/>
                    <a:pt x="826389" y="703631"/>
                    <a:pt x="826389" y="699973"/>
                  </a:cubicBezTo>
                  <a:cubicBezTo>
                    <a:pt x="826617" y="615620"/>
                    <a:pt x="821360" y="531495"/>
                    <a:pt x="822045" y="447142"/>
                  </a:cubicBezTo>
                  <a:cubicBezTo>
                    <a:pt x="822731" y="385648"/>
                    <a:pt x="808787" y="56464"/>
                    <a:pt x="807644" y="32233"/>
                  </a:cubicBezTo>
                  <a:cubicBezTo>
                    <a:pt x="807644" y="30861"/>
                    <a:pt x="807415" y="29718"/>
                    <a:pt x="807415" y="28575"/>
                  </a:cubicBezTo>
                  <a:cubicBezTo>
                    <a:pt x="807415" y="28118"/>
                    <a:pt x="807415" y="27661"/>
                    <a:pt x="807186" y="27432"/>
                  </a:cubicBezTo>
                  <a:cubicBezTo>
                    <a:pt x="807186" y="26746"/>
                    <a:pt x="806958" y="25832"/>
                    <a:pt x="806958" y="25146"/>
                  </a:cubicBezTo>
                  <a:cubicBezTo>
                    <a:pt x="806958" y="24689"/>
                    <a:pt x="806729" y="24232"/>
                    <a:pt x="806729" y="23774"/>
                  </a:cubicBezTo>
                  <a:cubicBezTo>
                    <a:pt x="806729" y="23089"/>
                    <a:pt x="806501" y="22631"/>
                    <a:pt x="806501" y="21946"/>
                  </a:cubicBezTo>
                  <a:cubicBezTo>
                    <a:pt x="806501" y="21488"/>
                    <a:pt x="806272" y="21031"/>
                    <a:pt x="806043" y="20574"/>
                  </a:cubicBezTo>
                  <a:cubicBezTo>
                    <a:pt x="805815" y="20117"/>
                    <a:pt x="805815" y="19660"/>
                    <a:pt x="805586" y="18974"/>
                  </a:cubicBezTo>
                  <a:cubicBezTo>
                    <a:pt x="805358" y="18517"/>
                    <a:pt x="805358" y="18059"/>
                    <a:pt x="805129" y="17602"/>
                  </a:cubicBezTo>
                  <a:cubicBezTo>
                    <a:pt x="804900" y="17145"/>
                    <a:pt x="804900" y="16688"/>
                    <a:pt x="804672" y="16231"/>
                  </a:cubicBezTo>
                  <a:cubicBezTo>
                    <a:pt x="804443" y="15773"/>
                    <a:pt x="804215" y="15316"/>
                    <a:pt x="803986" y="14859"/>
                  </a:cubicBezTo>
                  <a:cubicBezTo>
                    <a:pt x="803757" y="14402"/>
                    <a:pt x="803529" y="14173"/>
                    <a:pt x="803529" y="13716"/>
                  </a:cubicBezTo>
                  <a:cubicBezTo>
                    <a:pt x="803300" y="13259"/>
                    <a:pt x="803072" y="12802"/>
                    <a:pt x="802843" y="12344"/>
                  </a:cubicBezTo>
                  <a:cubicBezTo>
                    <a:pt x="802614" y="12116"/>
                    <a:pt x="802386" y="11659"/>
                    <a:pt x="802157" y="11430"/>
                  </a:cubicBezTo>
                  <a:cubicBezTo>
                    <a:pt x="801929" y="10973"/>
                    <a:pt x="801471" y="10516"/>
                    <a:pt x="801243" y="10287"/>
                  </a:cubicBezTo>
                  <a:cubicBezTo>
                    <a:pt x="801014" y="10058"/>
                    <a:pt x="800786" y="9830"/>
                    <a:pt x="800557" y="9373"/>
                  </a:cubicBezTo>
                  <a:cubicBezTo>
                    <a:pt x="800328" y="8915"/>
                    <a:pt x="799871" y="8687"/>
                    <a:pt x="799414" y="8230"/>
                  </a:cubicBezTo>
                  <a:cubicBezTo>
                    <a:pt x="799185" y="8001"/>
                    <a:pt x="798957" y="7772"/>
                    <a:pt x="798728" y="7544"/>
                  </a:cubicBezTo>
                  <a:cubicBezTo>
                    <a:pt x="798271" y="7087"/>
                    <a:pt x="797814" y="6858"/>
                    <a:pt x="797585" y="6401"/>
                  </a:cubicBezTo>
                  <a:cubicBezTo>
                    <a:pt x="797357" y="6172"/>
                    <a:pt x="797128" y="5944"/>
                    <a:pt x="796899" y="5715"/>
                  </a:cubicBezTo>
                  <a:cubicBezTo>
                    <a:pt x="796442" y="5486"/>
                    <a:pt x="795985" y="5029"/>
                    <a:pt x="795528" y="4801"/>
                  </a:cubicBezTo>
                  <a:cubicBezTo>
                    <a:pt x="795299" y="4572"/>
                    <a:pt x="795071" y="4572"/>
                    <a:pt x="794613" y="4343"/>
                  </a:cubicBezTo>
                  <a:cubicBezTo>
                    <a:pt x="794156" y="4115"/>
                    <a:pt x="793470" y="3658"/>
                    <a:pt x="793013" y="3429"/>
                  </a:cubicBezTo>
                  <a:cubicBezTo>
                    <a:pt x="792785" y="3200"/>
                    <a:pt x="792556" y="3200"/>
                    <a:pt x="792099" y="2972"/>
                  </a:cubicBezTo>
                  <a:cubicBezTo>
                    <a:pt x="791413" y="2743"/>
                    <a:pt x="790956" y="2515"/>
                    <a:pt x="790270" y="2286"/>
                  </a:cubicBezTo>
                  <a:cubicBezTo>
                    <a:pt x="790041" y="2286"/>
                    <a:pt x="789813" y="2057"/>
                    <a:pt x="789584" y="2057"/>
                  </a:cubicBezTo>
                  <a:cubicBezTo>
                    <a:pt x="788898" y="1829"/>
                    <a:pt x="788213" y="1600"/>
                    <a:pt x="787527" y="1372"/>
                  </a:cubicBezTo>
                  <a:cubicBezTo>
                    <a:pt x="787298" y="1372"/>
                    <a:pt x="787070" y="1143"/>
                    <a:pt x="786841" y="1143"/>
                  </a:cubicBezTo>
                  <a:cubicBezTo>
                    <a:pt x="785927" y="914"/>
                    <a:pt x="785241" y="686"/>
                    <a:pt x="784326" y="457"/>
                  </a:cubicBezTo>
                  <a:cubicBezTo>
                    <a:pt x="784098" y="457"/>
                    <a:pt x="784098" y="457"/>
                    <a:pt x="783869" y="457"/>
                  </a:cubicBezTo>
                  <a:cubicBezTo>
                    <a:pt x="782955" y="229"/>
                    <a:pt x="782040" y="0"/>
                    <a:pt x="780897" y="0"/>
                  </a:cubicBezTo>
                  <a:cubicBezTo>
                    <a:pt x="778840" y="13945"/>
                    <a:pt x="777468" y="28118"/>
                    <a:pt x="776554" y="42291"/>
                  </a:cubicBezTo>
                  <a:close/>
                </a:path>
              </a:pathLst>
            </a:custGeom>
            <a:solidFill>
              <a:srgbClr val="28AAE3"/>
            </a:solidFill>
            <a:ln w="2286" cap="flat">
              <a:noFill/>
              <a:prstDash val="solid"/>
              <a:miter/>
            </a:ln>
          </p:spPr>
          <p:txBody>
            <a:bodyPr rtlCol="0" anchor="ctr"/>
            <a:lstStyle/>
            <a:p>
              <a:endParaRPr lang="en-US"/>
            </a:p>
          </p:txBody>
        </p:sp>
        <p:sp>
          <p:nvSpPr>
            <p:cNvPr id="35" name="Freeform 154">
              <a:extLst>
                <a:ext uri="{FF2B5EF4-FFF2-40B4-BE49-F238E27FC236}">
                  <a16:creationId xmlns:a16="http://schemas.microsoft.com/office/drawing/2014/main" id="{00DFF7BB-1F55-F635-A365-4709BD0B651B}"/>
                </a:ext>
              </a:extLst>
            </p:cNvPr>
            <p:cNvSpPr/>
            <p:nvPr/>
          </p:nvSpPr>
          <p:spPr>
            <a:xfrm>
              <a:off x="6641521" y="290539"/>
              <a:ext cx="1033242" cy="819598"/>
            </a:xfrm>
            <a:custGeom>
              <a:avLst/>
              <a:gdLst>
                <a:gd name="connsiteX0" fmla="*/ 39823 w 1033242"/>
                <a:gd name="connsiteY0" fmla="*/ 491044 h 819598"/>
                <a:gd name="connsiteX1" fmla="*/ 109775 w 1033242"/>
                <a:gd name="connsiteY1" fmla="*/ 488987 h 819598"/>
                <a:gd name="connsiteX2" fmla="*/ 174240 w 1033242"/>
                <a:gd name="connsiteY2" fmla="*/ 459040 h 819598"/>
                <a:gd name="connsiteX3" fmla="*/ 210588 w 1033242"/>
                <a:gd name="connsiteY3" fmla="*/ 409663 h 819598"/>
                <a:gd name="connsiteX4" fmla="*/ 269338 w 1033242"/>
                <a:gd name="connsiteY4" fmla="*/ 395718 h 819598"/>
                <a:gd name="connsiteX5" fmla="*/ 274596 w 1033242"/>
                <a:gd name="connsiteY5" fmla="*/ 399604 h 819598"/>
                <a:gd name="connsiteX6" fmla="*/ 286483 w 1033242"/>
                <a:gd name="connsiteY6" fmla="*/ 435266 h 819598"/>
                <a:gd name="connsiteX7" fmla="*/ 258822 w 1033242"/>
                <a:gd name="connsiteY7" fmla="*/ 515962 h 819598"/>
                <a:gd name="connsiteX8" fmla="*/ 253107 w 1033242"/>
                <a:gd name="connsiteY8" fmla="*/ 543851 h 819598"/>
                <a:gd name="connsiteX9" fmla="*/ 212874 w 1033242"/>
                <a:gd name="connsiteY9" fmla="*/ 545680 h 819598"/>
                <a:gd name="connsiteX10" fmla="*/ 181327 w 1033242"/>
                <a:gd name="connsiteY10" fmla="*/ 578598 h 819598"/>
                <a:gd name="connsiteX11" fmla="*/ 181784 w 1033242"/>
                <a:gd name="connsiteY11" fmla="*/ 728102 h 819598"/>
                <a:gd name="connsiteX12" fmla="*/ 182241 w 1033242"/>
                <a:gd name="connsiteY12" fmla="*/ 794168 h 819598"/>
                <a:gd name="connsiteX13" fmla="*/ 215845 w 1033242"/>
                <a:gd name="connsiteY13" fmla="*/ 803540 h 819598"/>
                <a:gd name="connsiteX14" fmla="*/ 345462 w 1033242"/>
                <a:gd name="connsiteY14" fmla="*/ 806969 h 819598"/>
                <a:gd name="connsiteX15" fmla="*/ 905532 w 1033242"/>
                <a:gd name="connsiteY15" fmla="*/ 813827 h 819598"/>
                <a:gd name="connsiteX16" fmla="*/ 1018917 w 1033242"/>
                <a:gd name="connsiteY16" fmla="*/ 819542 h 819598"/>
                <a:gd name="connsiteX17" fmla="*/ 1032405 w 1033242"/>
                <a:gd name="connsiteY17" fmla="*/ 794625 h 819598"/>
                <a:gd name="connsiteX18" fmla="*/ 1028518 w 1033242"/>
                <a:gd name="connsiteY18" fmla="*/ 711186 h 819598"/>
                <a:gd name="connsiteX19" fmla="*/ 1023718 w 1033242"/>
                <a:gd name="connsiteY19" fmla="*/ 429779 h 819598"/>
                <a:gd name="connsiteX20" fmla="*/ 1010002 w 1033242"/>
                <a:gd name="connsiteY20" fmla="*/ 98538 h 819598"/>
                <a:gd name="connsiteX21" fmla="*/ 967254 w 1033242"/>
                <a:gd name="connsiteY21" fmla="*/ 58990 h 819598"/>
                <a:gd name="connsiteX22" fmla="*/ 736596 w 1033242"/>
                <a:gd name="connsiteY22" fmla="*/ 62191 h 819598"/>
                <a:gd name="connsiteX23" fmla="*/ 708707 w 1033242"/>
                <a:gd name="connsiteY23" fmla="*/ 86422 h 819598"/>
                <a:gd name="connsiteX24" fmla="*/ 712593 w 1033242"/>
                <a:gd name="connsiteY24" fmla="*/ 139000 h 819598"/>
                <a:gd name="connsiteX25" fmla="*/ 718308 w 1033242"/>
                <a:gd name="connsiteY25" fmla="*/ 279361 h 819598"/>
                <a:gd name="connsiteX26" fmla="*/ 702078 w 1033242"/>
                <a:gd name="connsiteY26" fmla="*/ 295591 h 819598"/>
                <a:gd name="connsiteX27" fmla="*/ 688819 w 1033242"/>
                <a:gd name="connsiteY27" fmla="*/ 295591 h 819598"/>
                <a:gd name="connsiteX28" fmla="*/ 493366 w 1033242"/>
                <a:gd name="connsiteY28" fmla="*/ 297420 h 819598"/>
                <a:gd name="connsiteX29" fmla="*/ 468677 w 1033242"/>
                <a:gd name="connsiteY29" fmla="*/ 322337 h 819598"/>
                <a:gd name="connsiteX30" fmla="*/ 470506 w 1033242"/>
                <a:gd name="connsiteY30" fmla="*/ 390232 h 819598"/>
                <a:gd name="connsiteX31" fmla="*/ 470277 w 1033242"/>
                <a:gd name="connsiteY31" fmla="*/ 526020 h 819598"/>
                <a:gd name="connsiteX32" fmla="*/ 452446 w 1033242"/>
                <a:gd name="connsiteY32" fmla="*/ 545680 h 819598"/>
                <a:gd name="connsiteX33" fmla="*/ 340432 w 1033242"/>
                <a:gd name="connsiteY33" fmla="*/ 543851 h 819598"/>
                <a:gd name="connsiteX34" fmla="*/ 322373 w 1033242"/>
                <a:gd name="connsiteY34" fmla="*/ 539507 h 819598"/>
                <a:gd name="connsiteX35" fmla="*/ 367864 w 1033242"/>
                <a:gd name="connsiteY35" fmla="*/ 445324 h 819598"/>
                <a:gd name="connsiteX36" fmla="*/ 360549 w 1033242"/>
                <a:gd name="connsiteY36" fmla="*/ 370115 h 819598"/>
                <a:gd name="connsiteX37" fmla="*/ 328545 w 1033242"/>
                <a:gd name="connsiteY37" fmla="*/ 341768 h 819598"/>
                <a:gd name="connsiteX38" fmla="*/ 323973 w 1033242"/>
                <a:gd name="connsiteY38" fmla="*/ 330110 h 819598"/>
                <a:gd name="connsiteX39" fmla="*/ 336089 w 1033242"/>
                <a:gd name="connsiteY39" fmla="*/ 328967 h 819598"/>
                <a:gd name="connsiteX40" fmla="*/ 388438 w 1033242"/>
                <a:gd name="connsiteY40" fmla="*/ 334910 h 819598"/>
                <a:gd name="connsiteX41" fmla="*/ 434158 w 1033242"/>
                <a:gd name="connsiteY41" fmla="*/ 280504 h 819598"/>
                <a:gd name="connsiteX42" fmla="*/ 420442 w 1033242"/>
                <a:gd name="connsiteY42" fmla="*/ 265416 h 819598"/>
                <a:gd name="connsiteX43" fmla="*/ 398497 w 1033242"/>
                <a:gd name="connsiteY43" fmla="*/ 264044 h 819598"/>
                <a:gd name="connsiteX44" fmla="*/ 357120 w 1033242"/>
                <a:gd name="connsiteY44" fmla="*/ 260387 h 819598"/>
                <a:gd name="connsiteX45" fmla="*/ 341347 w 1033242"/>
                <a:gd name="connsiteY45" fmla="*/ 238213 h 819598"/>
                <a:gd name="connsiteX46" fmla="*/ 335175 w 1033242"/>
                <a:gd name="connsiteY46" fmla="*/ 166432 h 819598"/>
                <a:gd name="connsiteX47" fmla="*/ 405126 w 1033242"/>
                <a:gd name="connsiteY47" fmla="*/ 49160 h 819598"/>
                <a:gd name="connsiteX48" fmla="*/ 297456 w 1033242"/>
                <a:gd name="connsiteY48" fmla="*/ 5269 h 819598"/>
                <a:gd name="connsiteX49" fmla="*/ 253107 w 1033242"/>
                <a:gd name="connsiteY49" fmla="*/ 54190 h 819598"/>
                <a:gd name="connsiteX50" fmla="*/ 280768 w 1033242"/>
                <a:gd name="connsiteY50" fmla="*/ 148830 h 819598"/>
                <a:gd name="connsiteX51" fmla="*/ 218589 w 1033242"/>
                <a:gd name="connsiteY51" fmla="*/ 187006 h 819598"/>
                <a:gd name="connsiteX52" fmla="*/ 149551 w 1033242"/>
                <a:gd name="connsiteY52" fmla="*/ 313879 h 819598"/>
                <a:gd name="connsiteX53" fmla="*/ 116176 w 1033242"/>
                <a:gd name="connsiteY53" fmla="*/ 387946 h 819598"/>
                <a:gd name="connsiteX54" fmla="*/ 92630 w 1033242"/>
                <a:gd name="connsiteY54" fmla="*/ 408748 h 819598"/>
                <a:gd name="connsiteX55" fmla="*/ 33651 w 1033242"/>
                <a:gd name="connsiteY55" fmla="*/ 412177 h 819598"/>
                <a:gd name="connsiteX56" fmla="*/ 47 w 1033242"/>
                <a:gd name="connsiteY56" fmla="*/ 460183 h 819598"/>
                <a:gd name="connsiteX57" fmla="*/ 39823 w 1033242"/>
                <a:gd name="connsiteY57" fmla="*/ 491044 h 819598"/>
                <a:gd name="connsiteX58" fmla="*/ 359178 w 1033242"/>
                <a:gd name="connsiteY58" fmla="*/ 558938 h 819598"/>
                <a:gd name="connsiteX59" fmla="*/ 468906 w 1033242"/>
                <a:gd name="connsiteY59" fmla="*/ 559396 h 819598"/>
                <a:gd name="connsiteX60" fmla="*/ 483307 w 1033242"/>
                <a:gd name="connsiteY60" fmla="*/ 541793 h 819598"/>
                <a:gd name="connsiteX61" fmla="*/ 482393 w 1033242"/>
                <a:gd name="connsiteY61" fmla="*/ 495616 h 819598"/>
                <a:gd name="connsiteX62" fmla="*/ 482164 w 1033242"/>
                <a:gd name="connsiteY62" fmla="*/ 355027 h 819598"/>
                <a:gd name="connsiteX63" fmla="*/ 523998 w 1033242"/>
                <a:gd name="connsiteY63" fmla="*/ 309764 h 819598"/>
                <a:gd name="connsiteX64" fmla="*/ 718765 w 1033242"/>
                <a:gd name="connsiteY64" fmla="*/ 309079 h 819598"/>
                <a:gd name="connsiteX65" fmla="*/ 733396 w 1033242"/>
                <a:gd name="connsiteY65" fmla="*/ 299020 h 819598"/>
                <a:gd name="connsiteX66" fmla="*/ 732481 w 1033242"/>
                <a:gd name="connsiteY66" fmla="*/ 261758 h 819598"/>
                <a:gd name="connsiteX67" fmla="*/ 721280 w 1033242"/>
                <a:gd name="connsiteY67" fmla="*/ 93052 h 819598"/>
                <a:gd name="connsiteX68" fmla="*/ 734996 w 1033242"/>
                <a:gd name="connsiteY68" fmla="*/ 76364 h 819598"/>
                <a:gd name="connsiteX69" fmla="*/ 914904 w 1033242"/>
                <a:gd name="connsiteY69" fmla="*/ 73392 h 819598"/>
                <a:gd name="connsiteX70" fmla="*/ 939136 w 1033242"/>
                <a:gd name="connsiteY70" fmla="*/ 73163 h 819598"/>
                <a:gd name="connsiteX71" fmla="*/ 969768 w 1033242"/>
                <a:gd name="connsiteY71" fmla="*/ 73849 h 819598"/>
                <a:gd name="connsiteX72" fmla="*/ 975940 w 1033242"/>
                <a:gd name="connsiteY72" fmla="*/ 74992 h 819598"/>
                <a:gd name="connsiteX73" fmla="*/ 976398 w 1033242"/>
                <a:gd name="connsiteY73" fmla="*/ 74992 h 819598"/>
                <a:gd name="connsiteX74" fmla="*/ 978912 w 1033242"/>
                <a:gd name="connsiteY74" fmla="*/ 75678 h 819598"/>
                <a:gd name="connsiteX75" fmla="*/ 979598 w 1033242"/>
                <a:gd name="connsiteY75" fmla="*/ 75907 h 819598"/>
                <a:gd name="connsiteX76" fmla="*/ 981655 w 1033242"/>
                <a:gd name="connsiteY76" fmla="*/ 76592 h 819598"/>
                <a:gd name="connsiteX77" fmla="*/ 982341 w 1033242"/>
                <a:gd name="connsiteY77" fmla="*/ 76821 h 819598"/>
                <a:gd name="connsiteX78" fmla="*/ 984170 w 1033242"/>
                <a:gd name="connsiteY78" fmla="*/ 77507 h 819598"/>
                <a:gd name="connsiteX79" fmla="*/ 985084 w 1033242"/>
                <a:gd name="connsiteY79" fmla="*/ 77964 h 819598"/>
                <a:gd name="connsiteX80" fmla="*/ 986685 w 1033242"/>
                <a:gd name="connsiteY80" fmla="*/ 78878 h 819598"/>
                <a:gd name="connsiteX81" fmla="*/ 987599 w 1033242"/>
                <a:gd name="connsiteY81" fmla="*/ 79336 h 819598"/>
                <a:gd name="connsiteX82" fmla="*/ 988971 w 1033242"/>
                <a:gd name="connsiteY82" fmla="*/ 80250 h 819598"/>
                <a:gd name="connsiteX83" fmla="*/ 989656 w 1033242"/>
                <a:gd name="connsiteY83" fmla="*/ 80936 h 819598"/>
                <a:gd name="connsiteX84" fmla="*/ 990799 w 1033242"/>
                <a:gd name="connsiteY84" fmla="*/ 82079 h 819598"/>
                <a:gd name="connsiteX85" fmla="*/ 991485 w 1033242"/>
                <a:gd name="connsiteY85" fmla="*/ 82765 h 819598"/>
                <a:gd name="connsiteX86" fmla="*/ 992628 w 1033242"/>
                <a:gd name="connsiteY86" fmla="*/ 83908 h 819598"/>
                <a:gd name="connsiteX87" fmla="*/ 993314 w 1033242"/>
                <a:gd name="connsiteY87" fmla="*/ 84822 h 819598"/>
                <a:gd name="connsiteX88" fmla="*/ 994228 w 1033242"/>
                <a:gd name="connsiteY88" fmla="*/ 85965 h 819598"/>
                <a:gd name="connsiteX89" fmla="*/ 994914 w 1033242"/>
                <a:gd name="connsiteY89" fmla="*/ 86879 h 819598"/>
                <a:gd name="connsiteX90" fmla="*/ 995600 w 1033242"/>
                <a:gd name="connsiteY90" fmla="*/ 88251 h 819598"/>
                <a:gd name="connsiteX91" fmla="*/ 996057 w 1033242"/>
                <a:gd name="connsiteY91" fmla="*/ 89394 h 819598"/>
                <a:gd name="connsiteX92" fmla="*/ 996743 w 1033242"/>
                <a:gd name="connsiteY92" fmla="*/ 90766 h 819598"/>
                <a:gd name="connsiteX93" fmla="*/ 997200 w 1033242"/>
                <a:gd name="connsiteY93" fmla="*/ 92137 h 819598"/>
                <a:gd name="connsiteX94" fmla="*/ 997657 w 1033242"/>
                <a:gd name="connsiteY94" fmla="*/ 93509 h 819598"/>
                <a:gd name="connsiteX95" fmla="*/ 998115 w 1033242"/>
                <a:gd name="connsiteY95" fmla="*/ 95109 h 819598"/>
                <a:gd name="connsiteX96" fmla="*/ 998572 w 1033242"/>
                <a:gd name="connsiteY96" fmla="*/ 96481 h 819598"/>
                <a:gd name="connsiteX97" fmla="*/ 998800 w 1033242"/>
                <a:gd name="connsiteY97" fmla="*/ 98309 h 819598"/>
                <a:gd name="connsiteX98" fmla="*/ 999029 w 1033242"/>
                <a:gd name="connsiteY98" fmla="*/ 99681 h 819598"/>
                <a:gd name="connsiteX99" fmla="*/ 999258 w 1033242"/>
                <a:gd name="connsiteY99" fmla="*/ 101967 h 819598"/>
                <a:gd name="connsiteX100" fmla="*/ 999486 w 1033242"/>
                <a:gd name="connsiteY100" fmla="*/ 103110 h 819598"/>
                <a:gd name="connsiteX101" fmla="*/ 999715 w 1033242"/>
                <a:gd name="connsiteY101" fmla="*/ 106768 h 819598"/>
                <a:gd name="connsiteX102" fmla="*/ 1014117 w 1033242"/>
                <a:gd name="connsiteY102" fmla="*/ 521677 h 819598"/>
                <a:gd name="connsiteX103" fmla="*/ 1018460 w 1033242"/>
                <a:gd name="connsiteY103" fmla="*/ 774508 h 819598"/>
                <a:gd name="connsiteX104" fmla="*/ 1018917 w 1033242"/>
                <a:gd name="connsiteY104" fmla="*/ 785481 h 819598"/>
                <a:gd name="connsiteX105" fmla="*/ 1001086 w 1033242"/>
                <a:gd name="connsiteY105" fmla="*/ 802397 h 819598"/>
                <a:gd name="connsiteX106" fmla="*/ 847239 w 1033242"/>
                <a:gd name="connsiteY106" fmla="*/ 797825 h 819598"/>
                <a:gd name="connsiteX107" fmla="*/ 741854 w 1033242"/>
                <a:gd name="connsiteY107" fmla="*/ 797597 h 819598"/>
                <a:gd name="connsiteX108" fmla="*/ 296313 w 1033242"/>
                <a:gd name="connsiteY108" fmla="*/ 790510 h 819598"/>
                <a:gd name="connsiteX109" fmla="*/ 221560 w 1033242"/>
                <a:gd name="connsiteY109" fmla="*/ 789824 h 819598"/>
                <a:gd name="connsiteX110" fmla="*/ 194586 w 1033242"/>
                <a:gd name="connsiteY110" fmla="*/ 763993 h 819598"/>
                <a:gd name="connsiteX111" fmla="*/ 193671 w 1033242"/>
                <a:gd name="connsiteY111" fmla="*/ 751420 h 819598"/>
                <a:gd name="connsiteX112" fmla="*/ 193443 w 1033242"/>
                <a:gd name="connsiteY112" fmla="*/ 747533 h 819598"/>
                <a:gd name="connsiteX113" fmla="*/ 192985 w 1033242"/>
                <a:gd name="connsiteY113" fmla="*/ 738847 h 819598"/>
                <a:gd name="connsiteX114" fmla="*/ 192757 w 1033242"/>
                <a:gd name="connsiteY114" fmla="*/ 734732 h 819598"/>
                <a:gd name="connsiteX115" fmla="*/ 192528 w 1033242"/>
                <a:gd name="connsiteY115" fmla="*/ 725816 h 819598"/>
                <a:gd name="connsiteX116" fmla="*/ 192300 w 1033242"/>
                <a:gd name="connsiteY116" fmla="*/ 722159 h 819598"/>
                <a:gd name="connsiteX117" fmla="*/ 191157 w 1033242"/>
                <a:gd name="connsiteY117" fmla="*/ 590485 h 819598"/>
                <a:gd name="connsiteX118" fmla="*/ 191842 w 1033242"/>
                <a:gd name="connsiteY118" fmla="*/ 577455 h 819598"/>
                <a:gd name="connsiteX119" fmla="*/ 211502 w 1033242"/>
                <a:gd name="connsiteY119" fmla="*/ 559624 h 819598"/>
                <a:gd name="connsiteX120" fmla="*/ 288312 w 1033242"/>
                <a:gd name="connsiteY120" fmla="*/ 559853 h 819598"/>
                <a:gd name="connsiteX121" fmla="*/ 359178 w 1033242"/>
                <a:gd name="connsiteY121" fmla="*/ 558938 h 819598"/>
                <a:gd name="connsiteX122" fmla="*/ 278710 w 1033242"/>
                <a:gd name="connsiteY122" fmla="*/ 133971 h 819598"/>
                <a:gd name="connsiteX123" fmla="*/ 296084 w 1033242"/>
                <a:gd name="connsiteY123" fmla="*/ 20814 h 819598"/>
                <a:gd name="connsiteX124" fmla="*/ 389353 w 1033242"/>
                <a:gd name="connsiteY124" fmla="*/ 43445 h 819598"/>
                <a:gd name="connsiteX125" fmla="*/ 389124 w 1033242"/>
                <a:gd name="connsiteY125" fmla="*/ 117055 h 819598"/>
                <a:gd name="connsiteX126" fmla="*/ 354606 w 1033242"/>
                <a:gd name="connsiteY126" fmla="*/ 149059 h 819598"/>
                <a:gd name="connsiteX127" fmla="*/ 278710 w 1033242"/>
                <a:gd name="connsiteY127" fmla="*/ 133971 h 819598"/>
                <a:gd name="connsiteX128" fmla="*/ 16735 w 1033242"/>
                <a:gd name="connsiteY128" fmla="*/ 430694 h 819598"/>
                <a:gd name="connsiteX129" fmla="*/ 29765 w 1033242"/>
                <a:gd name="connsiteY129" fmla="*/ 425207 h 819598"/>
                <a:gd name="connsiteX130" fmla="*/ 84629 w 1033242"/>
                <a:gd name="connsiteY130" fmla="*/ 423836 h 819598"/>
                <a:gd name="connsiteX131" fmla="*/ 128520 w 1033242"/>
                <a:gd name="connsiteY131" fmla="*/ 395489 h 819598"/>
                <a:gd name="connsiteX132" fmla="*/ 212188 w 1033242"/>
                <a:gd name="connsiteY132" fmla="*/ 224039 h 819598"/>
                <a:gd name="connsiteX133" fmla="*/ 243963 w 1033242"/>
                <a:gd name="connsiteY133" fmla="*/ 179462 h 819598"/>
                <a:gd name="connsiteX134" fmla="*/ 322373 w 1033242"/>
                <a:gd name="connsiteY134" fmla="*/ 176491 h 819598"/>
                <a:gd name="connsiteX135" fmla="*/ 330374 w 1033242"/>
                <a:gd name="connsiteY135" fmla="*/ 200722 h 819598"/>
                <a:gd name="connsiteX136" fmla="*/ 326259 w 1033242"/>
                <a:gd name="connsiteY136" fmla="*/ 242327 h 819598"/>
                <a:gd name="connsiteX137" fmla="*/ 346147 w 1033242"/>
                <a:gd name="connsiteY137" fmla="*/ 270902 h 819598"/>
                <a:gd name="connsiteX138" fmla="*/ 398497 w 1033242"/>
                <a:gd name="connsiteY138" fmla="*/ 277303 h 819598"/>
                <a:gd name="connsiteX139" fmla="*/ 419071 w 1033242"/>
                <a:gd name="connsiteY139" fmla="*/ 285990 h 819598"/>
                <a:gd name="connsiteX140" fmla="*/ 407412 w 1033242"/>
                <a:gd name="connsiteY140" fmla="*/ 317765 h 819598"/>
                <a:gd name="connsiteX141" fmla="*/ 376094 w 1033242"/>
                <a:gd name="connsiteY141" fmla="*/ 322795 h 819598"/>
                <a:gd name="connsiteX142" fmla="*/ 303628 w 1033242"/>
                <a:gd name="connsiteY142" fmla="*/ 313879 h 819598"/>
                <a:gd name="connsiteX143" fmla="*/ 285340 w 1033242"/>
                <a:gd name="connsiteY143" fmla="*/ 296963 h 819598"/>
                <a:gd name="connsiteX144" fmla="*/ 275739 w 1033242"/>
                <a:gd name="connsiteY144" fmla="*/ 231812 h 819598"/>
                <a:gd name="connsiteX145" fmla="*/ 274596 w 1033242"/>
                <a:gd name="connsiteY145" fmla="*/ 223125 h 819598"/>
                <a:gd name="connsiteX146" fmla="*/ 266595 w 1033242"/>
                <a:gd name="connsiteY146" fmla="*/ 212381 h 819598"/>
                <a:gd name="connsiteX147" fmla="*/ 263851 w 1033242"/>
                <a:gd name="connsiteY147" fmla="*/ 225182 h 819598"/>
                <a:gd name="connsiteX148" fmla="*/ 271852 w 1033242"/>
                <a:gd name="connsiteY148" fmla="*/ 299249 h 819598"/>
                <a:gd name="connsiteX149" fmla="*/ 296541 w 1033242"/>
                <a:gd name="connsiteY149" fmla="*/ 325309 h 819598"/>
                <a:gd name="connsiteX150" fmla="*/ 307743 w 1033242"/>
                <a:gd name="connsiteY150" fmla="*/ 337196 h 819598"/>
                <a:gd name="connsiteX151" fmla="*/ 344090 w 1033242"/>
                <a:gd name="connsiteY151" fmla="*/ 371029 h 819598"/>
                <a:gd name="connsiteX152" fmla="*/ 356892 w 1033242"/>
                <a:gd name="connsiteY152" fmla="*/ 439838 h 819598"/>
                <a:gd name="connsiteX153" fmla="*/ 316429 w 1033242"/>
                <a:gd name="connsiteY153" fmla="*/ 529678 h 819598"/>
                <a:gd name="connsiteX154" fmla="*/ 276882 w 1033242"/>
                <a:gd name="connsiteY154" fmla="*/ 546823 h 819598"/>
                <a:gd name="connsiteX155" fmla="*/ 272767 w 1033242"/>
                <a:gd name="connsiteY155" fmla="*/ 524191 h 819598"/>
                <a:gd name="connsiteX156" fmla="*/ 300427 w 1033242"/>
                <a:gd name="connsiteY156" fmla="*/ 440752 h 819598"/>
                <a:gd name="connsiteX157" fmla="*/ 303399 w 1033242"/>
                <a:gd name="connsiteY157" fmla="*/ 432523 h 819598"/>
                <a:gd name="connsiteX158" fmla="*/ 291741 w 1033242"/>
                <a:gd name="connsiteY158" fmla="*/ 395489 h 819598"/>
                <a:gd name="connsiteX159" fmla="*/ 244649 w 1033242"/>
                <a:gd name="connsiteY159" fmla="*/ 368286 h 819598"/>
                <a:gd name="connsiteX160" fmla="*/ 218131 w 1033242"/>
                <a:gd name="connsiteY160" fmla="*/ 375601 h 819598"/>
                <a:gd name="connsiteX161" fmla="*/ 176069 w 1033242"/>
                <a:gd name="connsiteY161" fmla="*/ 434351 h 819598"/>
                <a:gd name="connsiteX162" fmla="*/ 118005 w 1033242"/>
                <a:gd name="connsiteY162" fmla="*/ 474128 h 819598"/>
                <a:gd name="connsiteX163" fmla="*/ 33422 w 1033242"/>
                <a:gd name="connsiteY163" fmla="*/ 478700 h 819598"/>
                <a:gd name="connsiteX164" fmla="*/ 16735 w 1033242"/>
                <a:gd name="connsiteY164" fmla="*/ 430694 h 819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1033242" h="819598">
                  <a:moveTo>
                    <a:pt x="39823" y="491044"/>
                  </a:moveTo>
                  <a:cubicBezTo>
                    <a:pt x="63369" y="494702"/>
                    <a:pt x="86686" y="492873"/>
                    <a:pt x="109775" y="488987"/>
                  </a:cubicBezTo>
                  <a:cubicBezTo>
                    <a:pt x="132406" y="485101"/>
                    <a:pt x="160524" y="478928"/>
                    <a:pt x="174240" y="459040"/>
                  </a:cubicBezTo>
                  <a:cubicBezTo>
                    <a:pt x="185899" y="442124"/>
                    <a:pt x="199386" y="426808"/>
                    <a:pt x="210588" y="409663"/>
                  </a:cubicBezTo>
                  <a:cubicBezTo>
                    <a:pt x="233676" y="374458"/>
                    <a:pt x="227047" y="371715"/>
                    <a:pt x="269338" y="395718"/>
                  </a:cubicBezTo>
                  <a:cubicBezTo>
                    <a:pt x="271167" y="396861"/>
                    <a:pt x="272767" y="398233"/>
                    <a:pt x="274596" y="399604"/>
                  </a:cubicBezTo>
                  <a:cubicBezTo>
                    <a:pt x="290140" y="411720"/>
                    <a:pt x="292426" y="416749"/>
                    <a:pt x="286483" y="435266"/>
                  </a:cubicBezTo>
                  <a:cubicBezTo>
                    <a:pt x="278025" y="462469"/>
                    <a:pt x="269795" y="489673"/>
                    <a:pt x="258822" y="515962"/>
                  </a:cubicBezTo>
                  <a:cubicBezTo>
                    <a:pt x="252879" y="532192"/>
                    <a:pt x="253107" y="543851"/>
                    <a:pt x="253107" y="543851"/>
                  </a:cubicBezTo>
                  <a:cubicBezTo>
                    <a:pt x="250821" y="543851"/>
                    <a:pt x="215160" y="545451"/>
                    <a:pt x="212874" y="545680"/>
                  </a:cubicBezTo>
                  <a:cubicBezTo>
                    <a:pt x="186127" y="546594"/>
                    <a:pt x="181327" y="550937"/>
                    <a:pt x="181327" y="578598"/>
                  </a:cubicBezTo>
                  <a:cubicBezTo>
                    <a:pt x="181098" y="628433"/>
                    <a:pt x="181555" y="678268"/>
                    <a:pt x="181784" y="728102"/>
                  </a:cubicBezTo>
                  <a:cubicBezTo>
                    <a:pt x="181784" y="750048"/>
                    <a:pt x="181784" y="771994"/>
                    <a:pt x="182241" y="794168"/>
                  </a:cubicBezTo>
                  <a:cubicBezTo>
                    <a:pt x="182470" y="807884"/>
                    <a:pt x="209902" y="803769"/>
                    <a:pt x="215845" y="803540"/>
                  </a:cubicBezTo>
                  <a:cubicBezTo>
                    <a:pt x="259051" y="801483"/>
                    <a:pt x="302256" y="803998"/>
                    <a:pt x="345462" y="806969"/>
                  </a:cubicBezTo>
                  <a:cubicBezTo>
                    <a:pt x="395982" y="810398"/>
                    <a:pt x="828036" y="813599"/>
                    <a:pt x="905532" y="813827"/>
                  </a:cubicBezTo>
                  <a:cubicBezTo>
                    <a:pt x="943251" y="813827"/>
                    <a:pt x="981198" y="817028"/>
                    <a:pt x="1018917" y="819542"/>
                  </a:cubicBezTo>
                  <a:cubicBezTo>
                    <a:pt x="1037891" y="820914"/>
                    <a:pt x="1032633" y="796682"/>
                    <a:pt x="1032405" y="794625"/>
                  </a:cubicBezTo>
                  <a:cubicBezTo>
                    <a:pt x="1031033" y="766736"/>
                    <a:pt x="1029433" y="739075"/>
                    <a:pt x="1028518" y="711186"/>
                  </a:cubicBezTo>
                  <a:cubicBezTo>
                    <a:pt x="1026004" y="617460"/>
                    <a:pt x="1028976" y="523505"/>
                    <a:pt x="1023718" y="429779"/>
                  </a:cubicBezTo>
                  <a:cubicBezTo>
                    <a:pt x="1021203" y="385202"/>
                    <a:pt x="1012288" y="132142"/>
                    <a:pt x="1010002" y="98538"/>
                  </a:cubicBezTo>
                  <a:cubicBezTo>
                    <a:pt x="1008402" y="72706"/>
                    <a:pt x="994000" y="58762"/>
                    <a:pt x="967254" y="58990"/>
                  </a:cubicBezTo>
                  <a:cubicBezTo>
                    <a:pt x="898445" y="59447"/>
                    <a:pt x="745054" y="61962"/>
                    <a:pt x="736596" y="62191"/>
                  </a:cubicBezTo>
                  <a:cubicBezTo>
                    <a:pt x="707564" y="63334"/>
                    <a:pt x="707564" y="63334"/>
                    <a:pt x="708707" y="86422"/>
                  </a:cubicBezTo>
                  <a:cubicBezTo>
                    <a:pt x="709393" y="104024"/>
                    <a:pt x="710993" y="121627"/>
                    <a:pt x="712593" y="139000"/>
                  </a:cubicBezTo>
                  <a:cubicBezTo>
                    <a:pt x="716708" y="185635"/>
                    <a:pt x="717165" y="232498"/>
                    <a:pt x="718308" y="279361"/>
                  </a:cubicBezTo>
                  <a:cubicBezTo>
                    <a:pt x="718765" y="294448"/>
                    <a:pt x="717622" y="294905"/>
                    <a:pt x="702078" y="295591"/>
                  </a:cubicBezTo>
                  <a:cubicBezTo>
                    <a:pt x="697734" y="295820"/>
                    <a:pt x="693162" y="295820"/>
                    <a:pt x="688819" y="295591"/>
                  </a:cubicBezTo>
                  <a:cubicBezTo>
                    <a:pt x="623668" y="293077"/>
                    <a:pt x="558517" y="295591"/>
                    <a:pt x="493366" y="297420"/>
                  </a:cubicBezTo>
                  <a:cubicBezTo>
                    <a:pt x="473706" y="297877"/>
                    <a:pt x="469363" y="301992"/>
                    <a:pt x="468677" y="322337"/>
                  </a:cubicBezTo>
                  <a:cubicBezTo>
                    <a:pt x="467991" y="344969"/>
                    <a:pt x="469820" y="367600"/>
                    <a:pt x="470506" y="390232"/>
                  </a:cubicBezTo>
                  <a:cubicBezTo>
                    <a:pt x="471192" y="418807"/>
                    <a:pt x="468448" y="509332"/>
                    <a:pt x="470277" y="526020"/>
                  </a:cubicBezTo>
                  <a:cubicBezTo>
                    <a:pt x="472335" y="544994"/>
                    <a:pt x="472563" y="545680"/>
                    <a:pt x="452446" y="545680"/>
                  </a:cubicBezTo>
                  <a:cubicBezTo>
                    <a:pt x="415185" y="545680"/>
                    <a:pt x="377694" y="544537"/>
                    <a:pt x="340432" y="543851"/>
                  </a:cubicBezTo>
                  <a:cubicBezTo>
                    <a:pt x="331288" y="543622"/>
                    <a:pt x="318944" y="546594"/>
                    <a:pt x="322373" y="539507"/>
                  </a:cubicBezTo>
                  <a:cubicBezTo>
                    <a:pt x="336089" y="510475"/>
                    <a:pt x="354834" y="474585"/>
                    <a:pt x="367864" y="445324"/>
                  </a:cubicBezTo>
                  <a:cubicBezTo>
                    <a:pt x="386381" y="403948"/>
                    <a:pt x="381123" y="392518"/>
                    <a:pt x="360549" y="370115"/>
                  </a:cubicBezTo>
                  <a:cubicBezTo>
                    <a:pt x="356663" y="365771"/>
                    <a:pt x="333574" y="349084"/>
                    <a:pt x="328545" y="341768"/>
                  </a:cubicBezTo>
                  <a:cubicBezTo>
                    <a:pt x="325802" y="337882"/>
                    <a:pt x="320087" y="335825"/>
                    <a:pt x="323973" y="330110"/>
                  </a:cubicBezTo>
                  <a:cubicBezTo>
                    <a:pt x="326945" y="325538"/>
                    <a:pt x="332203" y="328738"/>
                    <a:pt x="336089" y="328967"/>
                  </a:cubicBezTo>
                  <a:cubicBezTo>
                    <a:pt x="353691" y="330110"/>
                    <a:pt x="370608" y="335825"/>
                    <a:pt x="388438" y="334910"/>
                  </a:cubicBezTo>
                  <a:cubicBezTo>
                    <a:pt x="418842" y="333539"/>
                    <a:pt x="438273" y="310679"/>
                    <a:pt x="434158" y="280504"/>
                  </a:cubicBezTo>
                  <a:cubicBezTo>
                    <a:pt x="433015" y="272503"/>
                    <a:pt x="428672" y="266559"/>
                    <a:pt x="420442" y="265416"/>
                  </a:cubicBezTo>
                  <a:cubicBezTo>
                    <a:pt x="413127" y="264273"/>
                    <a:pt x="405812" y="264044"/>
                    <a:pt x="398497" y="264044"/>
                  </a:cubicBezTo>
                  <a:cubicBezTo>
                    <a:pt x="384552" y="263816"/>
                    <a:pt x="370608" y="264273"/>
                    <a:pt x="357120" y="260387"/>
                  </a:cubicBezTo>
                  <a:cubicBezTo>
                    <a:pt x="340204" y="255586"/>
                    <a:pt x="340432" y="256043"/>
                    <a:pt x="341347" y="238213"/>
                  </a:cubicBezTo>
                  <a:cubicBezTo>
                    <a:pt x="342718" y="213981"/>
                    <a:pt x="350034" y="189292"/>
                    <a:pt x="335175" y="166432"/>
                  </a:cubicBezTo>
                  <a:cubicBezTo>
                    <a:pt x="381809" y="166204"/>
                    <a:pt x="426157" y="114997"/>
                    <a:pt x="405126" y="49160"/>
                  </a:cubicBezTo>
                  <a:cubicBezTo>
                    <a:pt x="389124" y="2755"/>
                    <a:pt x="335860" y="-7990"/>
                    <a:pt x="297456" y="5269"/>
                  </a:cubicBezTo>
                  <a:cubicBezTo>
                    <a:pt x="274367" y="13270"/>
                    <a:pt x="262480" y="30872"/>
                    <a:pt x="253107" y="54190"/>
                  </a:cubicBezTo>
                  <a:cubicBezTo>
                    <a:pt x="237334" y="92594"/>
                    <a:pt x="248535" y="134428"/>
                    <a:pt x="280768" y="148830"/>
                  </a:cubicBezTo>
                  <a:cubicBezTo>
                    <a:pt x="249221" y="152030"/>
                    <a:pt x="238705" y="156145"/>
                    <a:pt x="218589" y="187006"/>
                  </a:cubicBezTo>
                  <a:cubicBezTo>
                    <a:pt x="196186" y="217181"/>
                    <a:pt x="171726" y="275246"/>
                    <a:pt x="149551" y="313879"/>
                  </a:cubicBezTo>
                  <a:cubicBezTo>
                    <a:pt x="136064" y="337196"/>
                    <a:pt x="127377" y="363257"/>
                    <a:pt x="116176" y="387946"/>
                  </a:cubicBezTo>
                  <a:cubicBezTo>
                    <a:pt x="111604" y="398233"/>
                    <a:pt x="104517" y="407605"/>
                    <a:pt x="92630" y="408748"/>
                  </a:cubicBezTo>
                  <a:cubicBezTo>
                    <a:pt x="72970" y="410348"/>
                    <a:pt x="53082" y="415149"/>
                    <a:pt x="33651" y="412177"/>
                  </a:cubicBezTo>
                  <a:cubicBezTo>
                    <a:pt x="-868" y="406919"/>
                    <a:pt x="-182" y="430465"/>
                    <a:pt x="47" y="460183"/>
                  </a:cubicBezTo>
                  <a:cubicBezTo>
                    <a:pt x="4619" y="483729"/>
                    <a:pt x="16277" y="487387"/>
                    <a:pt x="39823" y="491044"/>
                  </a:cubicBezTo>
                  <a:close/>
                  <a:moveTo>
                    <a:pt x="359178" y="558938"/>
                  </a:moveTo>
                  <a:cubicBezTo>
                    <a:pt x="395754" y="560310"/>
                    <a:pt x="432330" y="559624"/>
                    <a:pt x="468906" y="559396"/>
                  </a:cubicBezTo>
                  <a:cubicBezTo>
                    <a:pt x="485136" y="559167"/>
                    <a:pt x="484450" y="558481"/>
                    <a:pt x="483307" y="541793"/>
                  </a:cubicBezTo>
                  <a:cubicBezTo>
                    <a:pt x="482164" y="526477"/>
                    <a:pt x="481707" y="510932"/>
                    <a:pt x="482393" y="495616"/>
                  </a:cubicBezTo>
                  <a:cubicBezTo>
                    <a:pt x="484450" y="448753"/>
                    <a:pt x="483079" y="401890"/>
                    <a:pt x="482164" y="355027"/>
                  </a:cubicBezTo>
                  <a:cubicBezTo>
                    <a:pt x="481250" y="312736"/>
                    <a:pt x="481936" y="310222"/>
                    <a:pt x="523998" y="309764"/>
                  </a:cubicBezTo>
                  <a:cubicBezTo>
                    <a:pt x="578176" y="309079"/>
                    <a:pt x="708478" y="306564"/>
                    <a:pt x="718765" y="309079"/>
                  </a:cubicBezTo>
                  <a:cubicBezTo>
                    <a:pt x="730653" y="312050"/>
                    <a:pt x="732939" y="311822"/>
                    <a:pt x="733396" y="299020"/>
                  </a:cubicBezTo>
                  <a:cubicBezTo>
                    <a:pt x="733853" y="286676"/>
                    <a:pt x="733853" y="274103"/>
                    <a:pt x="732481" y="261758"/>
                  </a:cubicBezTo>
                  <a:cubicBezTo>
                    <a:pt x="726538" y="205523"/>
                    <a:pt x="728367" y="149059"/>
                    <a:pt x="721280" y="93052"/>
                  </a:cubicBezTo>
                  <a:cubicBezTo>
                    <a:pt x="719908" y="82307"/>
                    <a:pt x="725166" y="77050"/>
                    <a:pt x="734996" y="76364"/>
                  </a:cubicBezTo>
                  <a:cubicBezTo>
                    <a:pt x="794889" y="72478"/>
                    <a:pt x="854782" y="69506"/>
                    <a:pt x="914904" y="73392"/>
                  </a:cubicBezTo>
                  <a:cubicBezTo>
                    <a:pt x="922905" y="73849"/>
                    <a:pt x="930906" y="72935"/>
                    <a:pt x="939136" y="73163"/>
                  </a:cubicBezTo>
                  <a:cubicBezTo>
                    <a:pt x="949423" y="73163"/>
                    <a:pt x="959710" y="72706"/>
                    <a:pt x="969768" y="73849"/>
                  </a:cubicBezTo>
                  <a:cubicBezTo>
                    <a:pt x="972054" y="74078"/>
                    <a:pt x="974112" y="74535"/>
                    <a:pt x="975940" y="74992"/>
                  </a:cubicBezTo>
                  <a:cubicBezTo>
                    <a:pt x="976169" y="74992"/>
                    <a:pt x="976398" y="74992"/>
                    <a:pt x="976398" y="74992"/>
                  </a:cubicBezTo>
                  <a:cubicBezTo>
                    <a:pt x="977312" y="75221"/>
                    <a:pt x="977998" y="75449"/>
                    <a:pt x="978912" y="75678"/>
                  </a:cubicBezTo>
                  <a:cubicBezTo>
                    <a:pt x="979141" y="75678"/>
                    <a:pt x="979369" y="75907"/>
                    <a:pt x="979598" y="75907"/>
                  </a:cubicBezTo>
                  <a:cubicBezTo>
                    <a:pt x="980284" y="76135"/>
                    <a:pt x="980970" y="76364"/>
                    <a:pt x="981655" y="76592"/>
                  </a:cubicBezTo>
                  <a:cubicBezTo>
                    <a:pt x="981884" y="76592"/>
                    <a:pt x="982113" y="76821"/>
                    <a:pt x="982341" y="76821"/>
                  </a:cubicBezTo>
                  <a:cubicBezTo>
                    <a:pt x="983027" y="77050"/>
                    <a:pt x="983484" y="77278"/>
                    <a:pt x="984170" y="77507"/>
                  </a:cubicBezTo>
                  <a:cubicBezTo>
                    <a:pt x="984399" y="77735"/>
                    <a:pt x="984627" y="77735"/>
                    <a:pt x="985084" y="77964"/>
                  </a:cubicBezTo>
                  <a:cubicBezTo>
                    <a:pt x="985542" y="78193"/>
                    <a:pt x="986227" y="78650"/>
                    <a:pt x="986685" y="78878"/>
                  </a:cubicBezTo>
                  <a:cubicBezTo>
                    <a:pt x="986913" y="79107"/>
                    <a:pt x="987142" y="79107"/>
                    <a:pt x="987599" y="79336"/>
                  </a:cubicBezTo>
                  <a:cubicBezTo>
                    <a:pt x="988056" y="79564"/>
                    <a:pt x="988513" y="80021"/>
                    <a:pt x="988971" y="80250"/>
                  </a:cubicBezTo>
                  <a:cubicBezTo>
                    <a:pt x="989199" y="80479"/>
                    <a:pt x="989428" y="80707"/>
                    <a:pt x="989656" y="80936"/>
                  </a:cubicBezTo>
                  <a:cubicBezTo>
                    <a:pt x="990114" y="81164"/>
                    <a:pt x="990571" y="81622"/>
                    <a:pt x="990799" y="82079"/>
                  </a:cubicBezTo>
                  <a:cubicBezTo>
                    <a:pt x="991028" y="82307"/>
                    <a:pt x="991257" y="82536"/>
                    <a:pt x="991485" y="82765"/>
                  </a:cubicBezTo>
                  <a:cubicBezTo>
                    <a:pt x="991942" y="83222"/>
                    <a:pt x="992171" y="83450"/>
                    <a:pt x="992628" y="83908"/>
                  </a:cubicBezTo>
                  <a:cubicBezTo>
                    <a:pt x="992857" y="84136"/>
                    <a:pt x="993085" y="84365"/>
                    <a:pt x="993314" y="84822"/>
                  </a:cubicBezTo>
                  <a:cubicBezTo>
                    <a:pt x="993543" y="85279"/>
                    <a:pt x="994000" y="85736"/>
                    <a:pt x="994228" y="85965"/>
                  </a:cubicBezTo>
                  <a:cubicBezTo>
                    <a:pt x="994457" y="86194"/>
                    <a:pt x="994686" y="86651"/>
                    <a:pt x="994914" y="86879"/>
                  </a:cubicBezTo>
                  <a:cubicBezTo>
                    <a:pt x="995143" y="87337"/>
                    <a:pt x="995371" y="87794"/>
                    <a:pt x="995600" y="88251"/>
                  </a:cubicBezTo>
                  <a:cubicBezTo>
                    <a:pt x="995829" y="88708"/>
                    <a:pt x="996057" y="88937"/>
                    <a:pt x="996057" y="89394"/>
                  </a:cubicBezTo>
                  <a:cubicBezTo>
                    <a:pt x="996286" y="89851"/>
                    <a:pt x="996514" y="90308"/>
                    <a:pt x="996743" y="90766"/>
                  </a:cubicBezTo>
                  <a:cubicBezTo>
                    <a:pt x="996972" y="91223"/>
                    <a:pt x="996972" y="91680"/>
                    <a:pt x="997200" y="92137"/>
                  </a:cubicBezTo>
                  <a:cubicBezTo>
                    <a:pt x="997429" y="92594"/>
                    <a:pt x="997657" y="93052"/>
                    <a:pt x="997657" y="93509"/>
                  </a:cubicBezTo>
                  <a:cubicBezTo>
                    <a:pt x="997886" y="93966"/>
                    <a:pt x="997886" y="94423"/>
                    <a:pt x="998115" y="95109"/>
                  </a:cubicBezTo>
                  <a:cubicBezTo>
                    <a:pt x="998343" y="95566"/>
                    <a:pt x="998343" y="96023"/>
                    <a:pt x="998572" y="96481"/>
                  </a:cubicBezTo>
                  <a:cubicBezTo>
                    <a:pt x="998800" y="97166"/>
                    <a:pt x="998800" y="97624"/>
                    <a:pt x="998800" y="98309"/>
                  </a:cubicBezTo>
                  <a:cubicBezTo>
                    <a:pt x="998800" y="98767"/>
                    <a:pt x="999029" y="99224"/>
                    <a:pt x="999029" y="99681"/>
                  </a:cubicBezTo>
                  <a:cubicBezTo>
                    <a:pt x="999029" y="100367"/>
                    <a:pt x="999258" y="101053"/>
                    <a:pt x="999258" y="101967"/>
                  </a:cubicBezTo>
                  <a:cubicBezTo>
                    <a:pt x="999258" y="102424"/>
                    <a:pt x="999258" y="102881"/>
                    <a:pt x="999486" y="103110"/>
                  </a:cubicBezTo>
                  <a:cubicBezTo>
                    <a:pt x="999486" y="104253"/>
                    <a:pt x="999715" y="105625"/>
                    <a:pt x="999715" y="106768"/>
                  </a:cubicBezTo>
                  <a:cubicBezTo>
                    <a:pt x="1000858" y="130999"/>
                    <a:pt x="1014802" y="460183"/>
                    <a:pt x="1014117" y="521677"/>
                  </a:cubicBezTo>
                  <a:cubicBezTo>
                    <a:pt x="1013202" y="606030"/>
                    <a:pt x="1018689" y="690155"/>
                    <a:pt x="1018460" y="774508"/>
                  </a:cubicBezTo>
                  <a:cubicBezTo>
                    <a:pt x="1018460" y="778166"/>
                    <a:pt x="1018917" y="781823"/>
                    <a:pt x="1018917" y="785481"/>
                  </a:cubicBezTo>
                  <a:cubicBezTo>
                    <a:pt x="1018689" y="801940"/>
                    <a:pt x="1018460" y="802397"/>
                    <a:pt x="1001086" y="802397"/>
                  </a:cubicBezTo>
                  <a:cubicBezTo>
                    <a:pt x="949880" y="802626"/>
                    <a:pt x="847239" y="799426"/>
                    <a:pt x="847239" y="797825"/>
                  </a:cubicBezTo>
                  <a:cubicBezTo>
                    <a:pt x="812034" y="797825"/>
                    <a:pt x="777058" y="798511"/>
                    <a:pt x="741854" y="797597"/>
                  </a:cubicBezTo>
                  <a:cubicBezTo>
                    <a:pt x="694991" y="796454"/>
                    <a:pt x="341575" y="793025"/>
                    <a:pt x="296313" y="790510"/>
                  </a:cubicBezTo>
                  <a:cubicBezTo>
                    <a:pt x="271395" y="789139"/>
                    <a:pt x="246478" y="790510"/>
                    <a:pt x="221560" y="789824"/>
                  </a:cubicBezTo>
                  <a:cubicBezTo>
                    <a:pt x="196414" y="789139"/>
                    <a:pt x="196186" y="788224"/>
                    <a:pt x="194586" y="763993"/>
                  </a:cubicBezTo>
                  <a:cubicBezTo>
                    <a:pt x="194357" y="759878"/>
                    <a:pt x="194128" y="755763"/>
                    <a:pt x="193671" y="751420"/>
                  </a:cubicBezTo>
                  <a:cubicBezTo>
                    <a:pt x="193671" y="750048"/>
                    <a:pt x="193443" y="748905"/>
                    <a:pt x="193443" y="747533"/>
                  </a:cubicBezTo>
                  <a:cubicBezTo>
                    <a:pt x="193214" y="744562"/>
                    <a:pt x="193214" y="741590"/>
                    <a:pt x="192985" y="738847"/>
                  </a:cubicBezTo>
                  <a:cubicBezTo>
                    <a:pt x="192985" y="737475"/>
                    <a:pt x="192757" y="736103"/>
                    <a:pt x="192757" y="734732"/>
                  </a:cubicBezTo>
                  <a:cubicBezTo>
                    <a:pt x="192528" y="731760"/>
                    <a:pt x="192528" y="728788"/>
                    <a:pt x="192528" y="725816"/>
                  </a:cubicBezTo>
                  <a:cubicBezTo>
                    <a:pt x="192528" y="724673"/>
                    <a:pt x="192528" y="723530"/>
                    <a:pt x="192300" y="722159"/>
                  </a:cubicBezTo>
                  <a:cubicBezTo>
                    <a:pt x="190928" y="678268"/>
                    <a:pt x="191842" y="634376"/>
                    <a:pt x="191157" y="590485"/>
                  </a:cubicBezTo>
                  <a:cubicBezTo>
                    <a:pt x="191157" y="586142"/>
                    <a:pt x="191157" y="581570"/>
                    <a:pt x="191842" y="577455"/>
                  </a:cubicBezTo>
                  <a:cubicBezTo>
                    <a:pt x="194357" y="562596"/>
                    <a:pt x="196643" y="560996"/>
                    <a:pt x="211502" y="559624"/>
                  </a:cubicBezTo>
                  <a:cubicBezTo>
                    <a:pt x="237105" y="557338"/>
                    <a:pt x="262480" y="561224"/>
                    <a:pt x="288312" y="559853"/>
                  </a:cubicBezTo>
                  <a:cubicBezTo>
                    <a:pt x="312086" y="558710"/>
                    <a:pt x="335632" y="558024"/>
                    <a:pt x="359178" y="558938"/>
                  </a:cubicBezTo>
                  <a:close/>
                  <a:moveTo>
                    <a:pt x="278710" y="133971"/>
                  </a:moveTo>
                  <a:cubicBezTo>
                    <a:pt x="242592" y="95795"/>
                    <a:pt x="263623" y="43674"/>
                    <a:pt x="296084" y="20814"/>
                  </a:cubicBezTo>
                  <a:cubicBezTo>
                    <a:pt x="306371" y="13727"/>
                    <a:pt x="361692" y="-1817"/>
                    <a:pt x="389353" y="43445"/>
                  </a:cubicBezTo>
                  <a:cubicBezTo>
                    <a:pt x="403526" y="66763"/>
                    <a:pt x="403526" y="91680"/>
                    <a:pt x="389124" y="117055"/>
                  </a:cubicBezTo>
                  <a:cubicBezTo>
                    <a:pt x="381123" y="131228"/>
                    <a:pt x="370836" y="143115"/>
                    <a:pt x="354606" y="149059"/>
                  </a:cubicBezTo>
                  <a:cubicBezTo>
                    <a:pt x="323973" y="160717"/>
                    <a:pt x="299513" y="158888"/>
                    <a:pt x="278710" y="133971"/>
                  </a:cubicBezTo>
                  <a:close/>
                  <a:moveTo>
                    <a:pt x="16735" y="430694"/>
                  </a:moveTo>
                  <a:cubicBezTo>
                    <a:pt x="19478" y="424750"/>
                    <a:pt x="24736" y="425207"/>
                    <a:pt x="29765" y="425207"/>
                  </a:cubicBezTo>
                  <a:cubicBezTo>
                    <a:pt x="48053" y="424750"/>
                    <a:pt x="66341" y="423836"/>
                    <a:pt x="84629" y="423836"/>
                  </a:cubicBezTo>
                  <a:cubicBezTo>
                    <a:pt x="105660" y="423836"/>
                    <a:pt x="120748" y="416749"/>
                    <a:pt x="128520" y="395489"/>
                  </a:cubicBezTo>
                  <a:cubicBezTo>
                    <a:pt x="150466" y="335596"/>
                    <a:pt x="183156" y="280504"/>
                    <a:pt x="212188" y="224039"/>
                  </a:cubicBezTo>
                  <a:cubicBezTo>
                    <a:pt x="220646" y="207580"/>
                    <a:pt x="231619" y="192950"/>
                    <a:pt x="243963" y="179462"/>
                  </a:cubicBezTo>
                  <a:cubicBezTo>
                    <a:pt x="264309" y="156831"/>
                    <a:pt x="300199" y="155917"/>
                    <a:pt x="322373" y="176491"/>
                  </a:cubicBezTo>
                  <a:cubicBezTo>
                    <a:pt x="329460" y="183120"/>
                    <a:pt x="331060" y="191807"/>
                    <a:pt x="330374" y="200722"/>
                  </a:cubicBezTo>
                  <a:cubicBezTo>
                    <a:pt x="329231" y="214667"/>
                    <a:pt x="328088" y="228383"/>
                    <a:pt x="326259" y="242327"/>
                  </a:cubicBezTo>
                  <a:cubicBezTo>
                    <a:pt x="323516" y="261758"/>
                    <a:pt x="326945" y="267702"/>
                    <a:pt x="346147" y="270902"/>
                  </a:cubicBezTo>
                  <a:cubicBezTo>
                    <a:pt x="363521" y="273646"/>
                    <a:pt x="380666" y="276846"/>
                    <a:pt x="398497" y="277303"/>
                  </a:cubicBezTo>
                  <a:cubicBezTo>
                    <a:pt x="405583" y="277532"/>
                    <a:pt x="415870" y="275703"/>
                    <a:pt x="419071" y="285990"/>
                  </a:cubicBezTo>
                  <a:cubicBezTo>
                    <a:pt x="421814" y="294905"/>
                    <a:pt x="415642" y="314108"/>
                    <a:pt x="407412" y="317765"/>
                  </a:cubicBezTo>
                  <a:cubicBezTo>
                    <a:pt x="398040" y="322109"/>
                    <a:pt x="381809" y="323023"/>
                    <a:pt x="376094" y="322795"/>
                  </a:cubicBezTo>
                  <a:cubicBezTo>
                    <a:pt x="364435" y="320966"/>
                    <a:pt x="313458" y="314794"/>
                    <a:pt x="303628" y="313879"/>
                  </a:cubicBezTo>
                  <a:cubicBezTo>
                    <a:pt x="291969" y="312736"/>
                    <a:pt x="286940" y="310907"/>
                    <a:pt x="285340" y="296963"/>
                  </a:cubicBezTo>
                  <a:cubicBezTo>
                    <a:pt x="283054" y="275017"/>
                    <a:pt x="279625" y="253529"/>
                    <a:pt x="275739" y="231812"/>
                  </a:cubicBezTo>
                  <a:cubicBezTo>
                    <a:pt x="275281" y="228840"/>
                    <a:pt x="275510" y="225868"/>
                    <a:pt x="274596" y="223125"/>
                  </a:cubicBezTo>
                  <a:cubicBezTo>
                    <a:pt x="273224" y="218553"/>
                    <a:pt x="273453" y="211009"/>
                    <a:pt x="266595" y="212381"/>
                  </a:cubicBezTo>
                  <a:cubicBezTo>
                    <a:pt x="258822" y="213752"/>
                    <a:pt x="263394" y="220839"/>
                    <a:pt x="263851" y="225182"/>
                  </a:cubicBezTo>
                  <a:cubicBezTo>
                    <a:pt x="266595" y="249871"/>
                    <a:pt x="270709" y="274331"/>
                    <a:pt x="271852" y="299249"/>
                  </a:cubicBezTo>
                  <a:cubicBezTo>
                    <a:pt x="272767" y="319594"/>
                    <a:pt x="276424" y="321652"/>
                    <a:pt x="296541" y="325309"/>
                  </a:cubicBezTo>
                  <a:cubicBezTo>
                    <a:pt x="303171" y="326452"/>
                    <a:pt x="307057" y="327367"/>
                    <a:pt x="307743" y="337196"/>
                  </a:cubicBezTo>
                  <a:cubicBezTo>
                    <a:pt x="311629" y="346340"/>
                    <a:pt x="341118" y="368972"/>
                    <a:pt x="344090" y="371029"/>
                  </a:cubicBezTo>
                  <a:cubicBezTo>
                    <a:pt x="370379" y="390689"/>
                    <a:pt x="368093" y="408977"/>
                    <a:pt x="356892" y="439838"/>
                  </a:cubicBezTo>
                  <a:cubicBezTo>
                    <a:pt x="345462" y="470699"/>
                    <a:pt x="332889" y="501103"/>
                    <a:pt x="316429" y="529678"/>
                  </a:cubicBezTo>
                  <a:cubicBezTo>
                    <a:pt x="307514" y="545222"/>
                    <a:pt x="293798" y="552538"/>
                    <a:pt x="276882" y="546823"/>
                  </a:cubicBezTo>
                  <a:cubicBezTo>
                    <a:pt x="267280" y="543622"/>
                    <a:pt x="269109" y="535850"/>
                    <a:pt x="272767" y="524191"/>
                  </a:cubicBezTo>
                  <a:cubicBezTo>
                    <a:pt x="281682" y="496302"/>
                    <a:pt x="291055" y="468641"/>
                    <a:pt x="300427" y="440752"/>
                  </a:cubicBezTo>
                  <a:cubicBezTo>
                    <a:pt x="301342" y="438009"/>
                    <a:pt x="302485" y="435266"/>
                    <a:pt x="303399" y="432523"/>
                  </a:cubicBezTo>
                  <a:cubicBezTo>
                    <a:pt x="310029" y="411720"/>
                    <a:pt x="309343" y="407148"/>
                    <a:pt x="291741" y="395489"/>
                  </a:cubicBezTo>
                  <a:cubicBezTo>
                    <a:pt x="276653" y="385431"/>
                    <a:pt x="261794" y="374915"/>
                    <a:pt x="244649" y="368286"/>
                  </a:cubicBezTo>
                  <a:cubicBezTo>
                    <a:pt x="232990" y="363714"/>
                    <a:pt x="225218" y="365771"/>
                    <a:pt x="218131" y="375601"/>
                  </a:cubicBezTo>
                  <a:cubicBezTo>
                    <a:pt x="204187" y="395261"/>
                    <a:pt x="189556" y="414463"/>
                    <a:pt x="176069" y="434351"/>
                  </a:cubicBezTo>
                  <a:cubicBezTo>
                    <a:pt x="161896" y="455611"/>
                    <a:pt x="142922" y="468870"/>
                    <a:pt x="118005" y="474128"/>
                  </a:cubicBezTo>
                  <a:cubicBezTo>
                    <a:pt x="92859" y="479386"/>
                    <a:pt x="59026" y="483043"/>
                    <a:pt x="33422" y="478700"/>
                  </a:cubicBezTo>
                  <a:cubicBezTo>
                    <a:pt x="14677" y="475728"/>
                    <a:pt x="8962" y="447153"/>
                    <a:pt x="16735" y="430694"/>
                  </a:cubicBezTo>
                  <a:close/>
                </a:path>
              </a:pathLst>
            </a:custGeom>
            <a:solidFill>
              <a:srgbClr val="000000"/>
            </a:solidFill>
            <a:ln w="2286" cap="flat">
              <a:noFill/>
              <a:prstDash val="solid"/>
              <a:miter/>
            </a:ln>
          </p:spPr>
          <p:txBody>
            <a:bodyPr rtlCol="0" anchor="ctr"/>
            <a:lstStyle/>
            <a:p>
              <a:endParaRPr lang="en-US"/>
            </a:p>
          </p:txBody>
        </p:sp>
        <p:sp>
          <p:nvSpPr>
            <p:cNvPr id="36" name="Freeform 155">
              <a:extLst>
                <a:ext uri="{FF2B5EF4-FFF2-40B4-BE49-F238E27FC236}">
                  <a16:creationId xmlns:a16="http://schemas.microsoft.com/office/drawing/2014/main" id="{B75C8EFE-5FAC-6F1E-8226-30D28CFDFECD}"/>
                </a:ext>
              </a:extLst>
            </p:cNvPr>
            <p:cNvSpPr/>
            <p:nvPr/>
          </p:nvSpPr>
          <p:spPr>
            <a:xfrm>
              <a:off x="6573780" y="645109"/>
              <a:ext cx="57500" cy="91668"/>
            </a:xfrm>
            <a:custGeom>
              <a:avLst/>
              <a:gdLst>
                <a:gd name="connsiteX0" fmla="*/ 18181 w 57500"/>
                <a:gd name="connsiteY0" fmla="*/ 37948 h 91668"/>
                <a:gd name="connsiteX1" fmla="*/ 57500 w 57500"/>
                <a:gd name="connsiteY1" fmla="*/ 0 h 91668"/>
                <a:gd name="connsiteX2" fmla="*/ 11094 w 57500"/>
                <a:gd name="connsiteY2" fmla="*/ 91669 h 91668"/>
                <a:gd name="connsiteX3" fmla="*/ 18181 w 57500"/>
                <a:gd name="connsiteY3" fmla="*/ 37948 h 91668"/>
              </a:gdLst>
              <a:ahLst/>
              <a:cxnLst>
                <a:cxn ang="0">
                  <a:pos x="connsiteX0" y="connsiteY0"/>
                </a:cxn>
                <a:cxn ang="0">
                  <a:pos x="connsiteX1" y="connsiteY1"/>
                </a:cxn>
                <a:cxn ang="0">
                  <a:pos x="connsiteX2" y="connsiteY2"/>
                </a:cxn>
                <a:cxn ang="0">
                  <a:pos x="connsiteX3" y="connsiteY3"/>
                </a:cxn>
              </a:cxnLst>
              <a:rect l="l" t="t" r="r" b="b"/>
              <a:pathLst>
                <a:path w="57500" h="91668">
                  <a:moveTo>
                    <a:pt x="18181" y="37948"/>
                  </a:moveTo>
                  <a:cubicBezTo>
                    <a:pt x="24810" y="19431"/>
                    <a:pt x="44241" y="13716"/>
                    <a:pt x="57500" y="0"/>
                  </a:cubicBezTo>
                  <a:cubicBezTo>
                    <a:pt x="8351" y="2286"/>
                    <a:pt x="-15652" y="50063"/>
                    <a:pt x="11094" y="91669"/>
                  </a:cubicBezTo>
                  <a:cubicBezTo>
                    <a:pt x="8808" y="72923"/>
                    <a:pt x="12009" y="55321"/>
                    <a:pt x="18181" y="37948"/>
                  </a:cubicBezTo>
                  <a:close/>
                </a:path>
              </a:pathLst>
            </a:custGeom>
            <a:solidFill>
              <a:srgbClr val="000000"/>
            </a:solidFill>
            <a:ln w="2286" cap="flat">
              <a:noFill/>
              <a:prstDash val="solid"/>
              <a:miter/>
            </a:ln>
          </p:spPr>
          <p:txBody>
            <a:bodyPr rtlCol="0" anchor="ctr"/>
            <a:lstStyle/>
            <a:p>
              <a:endParaRPr lang="en-US"/>
            </a:p>
          </p:txBody>
        </p:sp>
        <p:sp>
          <p:nvSpPr>
            <p:cNvPr id="37" name="Freeform 156">
              <a:extLst>
                <a:ext uri="{FF2B5EF4-FFF2-40B4-BE49-F238E27FC236}">
                  <a16:creationId xmlns:a16="http://schemas.microsoft.com/office/drawing/2014/main" id="{2363984E-74A8-F73E-5F2E-6794B6409554}"/>
                </a:ext>
              </a:extLst>
            </p:cNvPr>
            <p:cNvSpPr/>
            <p:nvPr/>
          </p:nvSpPr>
          <p:spPr>
            <a:xfrm>
              <a:off x="7710693" y="1093355"/>
              <a:ext cx="90399" cy="15986"/>
            </a:xfrm>
            <a:custGeom>
              <a:avLst/>
              <a:gdLst>
                <a:gd name="connsiteX0" fmla="*/ 7124 w 90399"/>
                <a:gd name="connsiteY0" fmla="*/ 14440 h 15986"/>
                <a:gd name="connsiteX1" fmla="*/ 13753 w 90399"/>
                <a:gd name="connsiteY1" fmla="*/ 14669 h 15986"/>
                <a:gd name="connsiteX2" fmla="*/ 80962 w 90399"/>
                <a:gd name="connsiteY2" fmla="*/ 15812 h 15986"/>
                <a:gd name="connsiteX3" fmla="*/ 90334 w 90399"/>
                <a:gd name="connsiteY3" fmla="*/ 9183 h 15986"/>
                <a:gd name="connsiteX4" fmla="*/ 82105 w 90399"/>
                <a:gd name="connsiteY4" fmla="*/ 1182 h 15986"/>
                <a:gd name="connsiteX5" fmla="*/ 43014 w 90399"/>
                <a:gd name="connsiteY5" fmla="*/ 953 h 15986"/>
                <a:gd name="connsiteX6" fmla="*/ 8267 w 90399"/>
                <a:gd name="connsiteY6" fmla="*/ 39 h 15986"/>
                <a:gd name="connsiteX7" fmla="*/ 37 w 90399"/>
                <a:gd name="connsiteY7" fmla="*/ 8268 h 15986"/>
                <a:gd name="connsiteX8" fmla="*/ 7124 w 90399"/>
                <a:gd name="connsiteY8" fmla="*/ 14440 h 1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399" h="15986">
                  <a:moveTo>
                    <a:pt x="7124" y="14440"/>
                  </a:moveTo>
                  <a:cubicBezTo>
                    <a:pt x="9181" y="14669"/>
                    <a:pt x="11467" y="14669"/>
                    <a:pt x="13753" y="14669"/>
                  </a:cubicBezTo>
                  <a:cubicBezTo>
                    <a:pt x="36156" y="13755"/>
                    <a:pt x="58559" y="11697"/>
                    <a:pt x="80962" y="15812"/>
                  </a:cubicBezTo>
                  <a:cubicBezTo>
                    <a:pt x="85991" y="16726"/>
                    <a:pt x="89648" y="13983"/>
                    <a:pt x="90334" y="9183"/>
                  </a:cubicBezTo>
                  <a:cubicBezTo>
                    <a:pt x="91020" y="3696"/>
                    <a:pt x="86219" y="1410"/>
                    <a:pt x="82105" y="1182"/>
                  </a:cubicBezTo>
                  <a:cubicBezTo>
                    <a:pt x="69074" y="724"/>
                    <a:pt x="56044" y="953"/>
                    <a:pt x="43014" y="953"/>
                  </a:cubicBezTo>
                  <a:cubicBezTo>
                    <a:pt x="31355" y="724"/>
                    <a:pt x="19925" y="953"/>
                    <a:pt x="8267" y="39"/>
                  </a:cubicBezTo>
                  <a:cubicBezTo>
                    <a:pt x="3238" y="-419"/>
                    <a:pt x="266" y="3239"/>
                    <a:pt x="37" y="8268"/>
                  </a:cubicBezTo>
                  <a:cubicBezTo>
                    <a:pt x="-420" y="13069"/>
                    <a:pt x="3466" y="13983"/>
                    <a:pt x="7124" y="14440"/>
                  </a:cubicBezTo>
                  <a:close/>
                </a:path>
              </a:pathLst>
            </a:custGeom>
            <a:solidFill>
              <a:srgbClr val="000000"/>
            </a:solidFill>
            <a:ln w="2286" cap="flat">
              <a:noFill/>
              <a:prstDash val="solid"/>
              <a:miter/>
            </a:ln>
          </p:spPr>
          <p:txBody>
            <a:bodyPr rtlCol="0" anchor="ctr"/>
            <a:lstStyle/>
            <a:p>
              <a:endParaRPr lang="en-US"/>
            </a:p>
          </p:txBody>
        </p:sp>
        <p:sp>
          <p:nvSpPr>
            <p:cNvPr id="38" name="Freeform 157">
              <a:extLst>
                <a:ext uri="{FF2B5EF4-FFF2-40B4-BE49-F238E27FC236}">
                  <a16:creationId xmlns:a16="http://schemas.microsoft.com/office/drawing/2014/main" id="{372D1E6C-AAF4-5BBB-1AED-1C645C7EA81C}"/>
                </a:ext>
              </a:extLst>
            </p:cNvPr>
            <p:cNvSpPr/>
            <p:nvPr/>
          </p:nvSpPr>
          <p:spPr>
            <a:xfrm>
              <a:off x="6706824" y="1083690"/>
              <a:ext cx="87676" cy="13690"/>
            </a:xfrm>
            <a:custGeom>
              <a:avLst/>
              <a:gdLst>
                <a:gd name="connsiteX0" fmla="*/ 4695 w 87676"/>
                <a:gd name="connsiteY0" fmla="*/ 787 h 13690"/>
                <a:gd name="connsiteX1" fmla="*/ 123 w 87676"/>
                <a:gd name="connsiteY1" fmla="*/ 4902 h 13690"/>
                <a:gd name="connsiteX2" fmla="*/ 4238 w 87676"/>
                <a:gd name="connsiteY2" fmla="*/ 11303 h 13690"/>
                <a:gd name="connsiteX3" fmla="*/ 19097 w 87676"/>
                <a:gd name="connsiteY3" fmla="*/ 13589 h 13690"/>
                <a:gd name="connsiteX4" fmla="*/ 87677 w 87676"/>
                <a:gd name="connsiteY4" fmla="*/ 13589 h 13690"/>
                <a:gd name="connsiteX5" fmla="*/ 75790 w 87676"/>
                <a:gd name="connsiteY5" fmla="*/ 1930 h 13690"/>
                <a:gd name="connsiteX6" fmla="*/ 4695 w 87676"/>
                <a:gd name="connsiteY6" fmla="*/ 787 h 13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676" h="13690">
                  <a:moveTo>
                    <a:pt x="4695" y="787"/>
                  </a:moveTo>
                  <a:cubicBezTo>
                    <a:pt x="2867" y="787"/>
                    <a:pt x="809" y="2159"/>
                    <a:pt x="123" y="4902"/>
                  </a:cubicBezTo>
                  <a:cubicBezTo>
                    <a:pt x="-562" y="8560"/>
                    <a:pt x="1724" y="10617"/>
                    <a:pt x="4238" y="11303"/>
                  </a:cubicBezTo>
                  <a:cubicBezTo>
                    <a:pt x="9039" y="12675"/>
                    <a:pt x="14068" y="13589"/>
                    <a:pt x="19097" y="13589"/>
                  </a:cubicBezTo>
                  <a:cubicBezTo>
                    <a:pt x="41500" y="13818"/>
                    <a:pt x="63903" y="13589"/>
                    <a:pt x="87677" y="13589"/>
                  </a:cubicBezTo>
                  <a:cubicBezTo>
                    <a:pt x="85849" y="4445"/>
                    <a:pt x="80134" y="2845"/>
                    <a:pt x="75790" y="1930"/>
                  </a:cubicBezTo>
                  <a:cubicBezTo>
                    <a:pt x="52244" y="-2184"/>
                    <a:pt x="28470" y="1702"/>
                    <a:pt x="4695" y="787"/>
                  </a:cubicBezTo>
                  <a:close/>
                </a:path>
              </a:pathLst>
            </a:custGeom>
            <a:solidFill>
              <a:srgbClr val="000000"/>
            </a:solidFill>
            <a:ln w="2286" cap="flat">
              <a:noFill/>
              <a:prstDash val="solid"/>
              <a:miter/>
            </a:ln>
          </p:spPr>
          <p:txBody>
            <a:bodyPr rtlCol="0" anchor="ctr"/>
            <a:lstStyle/>
            <a:p>
              <a:endParaRPr lang="en-US"/>
            </a:p>
          </p:txBody>
        </p:sp>
      </p:grpSp>
      <p:pic>
        <p:nvPicPr>
          <p:cNvPr id="19" name="Picture 4" descr="SDG wheel">
            <a:extLst>
              <a:ext uri="{FF2B5EF4-FFF2-40B4-BE49-F238E27FC236}">
                <a16:creationId xmlns:a16="http://schemas.microsoft.com/office/drawing/2014/main" id="{56F6384F-38E4-DDC2-AE59-4DFDD6B0CB8E}"/>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4600" r="15355"/>
          <a:stretch/>
        </p:blipFill>
        <p:spPr bwMode="auto">
          <a:xfrm>
            <a:off x="1648857" y="4307992"/>
            <a:ext cx="1803648" cy="1717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32462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9763233F-2725-5A3D-9037-DA1CB1AD8913}"/>
              </a:ext>
            </a:extLst>
          </p:cNvPr>
          <p:cNvSpPr txBox="1">
            <a:spLocks/>
          </p:cNvSpPr>
          <p:nvPr/>
        </p:nvSpPr>
        <p:spPr>
          <a:xfrm>
            <a:off x="1951331" y="733795"/>
            <a:ext cx="3072613"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IE" sz="3000" b="1" dirty="0">
                <a:solidFill>
                  <a:srgbClr val="01A7A1"/>
                </a:solidFill>
              </a:rPr>
              <a:t>Socioeconomic</a:t>
            </a:r>
            <a:r>
              <a:rPr lang="en-LB" sz="3000" b="1" dirty="0">
                <a:solidFill>
                  <a:srgbClr val="01A7A1"/>
                </a:solidFill>
              </a:rPr>
              <a:t> </a:t>
            </a:r>
            <a:endParaRPr lang="en-GB" sz="3000" b="1" dirty="0">
              <a:solidFill>
                <a:srgbClr val="01A7A1"/>
              </a:solidFill>
            </a:endParaRPr>
          </a:p>
        </p:txBody>
      </p:sp>
      <p:pic>
        <p:nvPicPr>
          <p:cNvPr id="7" name="Graphic 6" descr="Chevron arrows with solid fill">
            <a:extLst>
              <a:ext uri="{FF2B5EF4-FFF2-40B4-BE49-F238E27FC236}">
                <a16:creationId xmlns:a16="http://schemas.microsoft.com/office/drawing/2014/main" id="{7F90946B-3D9A-9E53-3339-106D3551CE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93373" y="1152654"/>
            <a:ext cx="520661" cy="520661"/>
          </a:xfrm>
          <a:prstGeom prst="rect">
            <a:avLst/>
          </a:prstGeom>
        </p:spPr>
      </p:pic>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4579938" y="476222"/>
            <a:ext cx="7007036"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US" sz="2200" b="1" kern="100" dirty="0">
                <a:solidFill>
                  <a:srgbClr val="01A7A1"/>
                </a:solidFill>
                <a:latin typeface="Calibri" panose="020F0502020204030204" pitchFamily="34" charset="0"/>
                <a:cs typeface="Calibri" panose="020F0502020204030204" pitchFamily="34" charset="0"/>
              </a:rPr>
              <a:t>Why: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Income inequality</a:t>
            </a:r>
            <a:r>
              <a:rPr lang="en-IE" sz="2200"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rPr>
              <a:t> </a:t>
            </a:r>
            <a:r>
              <a:rPr lang="en-IE" sz="2200" kern="100" dirty="0">
                <a:effectLst/>
                <a:latin typeface="Calibri" panose="020F0502020204030204" pitchFamily="34" charset="0"/>
                <a:ea typeface="Aptos" panose="020B0004020202020204" pitchFamily="34" charset="0"/>
                <a:cs typeface="Calibri" panose="020F0502020204030204" pitchFamily="34" charset="0"/>
              </a:rPr>
              <a:t>is a concern in many European countries, with variations in income levels and wealth distribution. In 2022, the highest levels of inequality in terms of disposable income in the EU were in Bulgaria (38.4), Lithuania (36.2) and Latvia (34.3). On the other hand, among the EU Member States, income was most equally distributed in Slovakia (21.2), Slovenia (23.1), Czechia (24.8) and Belgium (24.9).</a:t>
            </a:r>
          </a:p>
          <a:p>
            <a:pPr marL="0" indent="0">
              <a:lnSpc>
                <a:spcPct val="100000"/>
              </a:lnSpc>
              <a:spcBef>
                <a:spcPts val="0"/>
              </a:spcBef>
              <a:spcAft>
                <a:spcPts val="600"/>
              </a:spcAft>
            </a:pPr>
            <a:r>
              <a:rPr lang="en-US" sz="2200" b="1" kern="100" dirty="0">
                <a:solidFill>
                  <a:srgbClr val="01A7A1"/>
                </a:solidFill>
                <a:latin typeface="Calibri" panose="020F0502020204030204" pitchFamily="34" charset="0"/>
                <a:cs typeface="Calibri" panose="020F0502020204030204" pitchFamily="34" charset="0"/>
              </a:rPr>
              <a:t>Why: </a:t>
            </a:r>
            <a:r>
              <a:rPr lang="en-IE" sz="2200" kern="100" dirty="0">
                <a:effectLst/>
                <a:latin typeface="Calibri" panose="020F0502020204030204" pitchFamily="34" charset="0"/>
                <a:ea typeface="Aptos" panose="020B0004020202020204" pitchFamily="34" charset="0"/>
                <a:cs typeface="Calibri" panose="020F0502020204030204" pitchFamily="34" charset="0"/>
              </a:rPr>
              <a:t>Access to education and employment opportunities can vary significantly based on socioeconomic background. The socioeconomic status of a family is determined by family income, parental education, parental occupation, and social status in the community,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In 2022</a:t>
            </a:r>
            <a:r>
              <a:rPr lang="en-IE" sz="2200" kern="100" dirty="0">
                <a:effectLst/>
                <a:latin typeface="Calibri" panose="020F0502020204030204" pitchFamily="34" charset="0"/>
                <a:ea typeface="Aptos" panose="020B0004020202020204" pitchFamily="34" charset="0"/>
                <a:cs typeface="Calibri" panose="020F0502020204030204" pitchFamily="34" charset="0"/>
              </a:rPr>
              <a:t>, more than 40 % of persons aged 25-34 years in the EU had completed tertiary education. In 2022, almost 84 % of persons aged 20-24 years in the EU had completed at least an upper secondary level of education. </a:t>
            </a:r>
            <a:r>
              <a:rPr lang="en-GB" sz="2200" dirty="0">
                <a:latin typeface="Calibri" panose="020F0502020204030204" pitchFamily="34" charset="0"/>
                <a:cs typeface="Calibri" panose="020F0502020204030204" pitchFamily="34" charset="0"/>
              </a:rPr>
              <a:t> </a:t>
            </a:r>
          </a:p>
        </p:txBody>
      </p:sp>
      <p:sp>
        <p:nvSpPr>
          <p:cNvPr id="10" name="Round Diagonal Corner Rectangle 9">
            <a:extLst>
              <a:ext uri="{FF2B5EF4-FFF2-40B4-BE49-F238E27FC236}">
                <a16:creationId xmlns:a16="http://schemas.microsoft.com/office/drawing/2014/main" id="{67C6771F-44CE-E228-C1C7-AFC68985A0AB}"/>
              </a:ext>
            </a:extLst>
          </p:cNvPr>
          <p:cNvSpPr/>
          <p:nvPr/>
        </p:nvSpPr>
        <p:spPr>
          <a:xfrm rot="16200000">
            <a:off x="798381" y="738710"/>
            <a:ext cx="1105664" cy="1105664"/>
          </a:xfrm>
          <a:prstGeom prst="round2DiagRect">
            <a:avLst/>
          </a:prstGeom>
          <a:solidFill>
            <a:srgbClr val="01A7A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B918D0F4-1B0C-F715-181B-A1A9ACAFFA95}"/>
              </a:ext>
            </a:extLst>
          </p:cNvPr>
          <p:cNvSpPr txBox="1">
            <a:spLocks/>
          </p:cNvSpPr>
          <p:nvPr/>
        </p:nvSpPr>
        <p:spPr>
          <a:xfrm>
            <a:off x="756339" y="717690"/>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08</a:t>
            </a:r>
          </a:p>
        </p:txBody>
      </p:sp>
      <p:grpSp>
        <p:nvGrpSpPr>
          <p:cNvPr id="2" name="Graphic 2">
            <a:extLst>
              <a:ext uri="{FF2B5EF4-FFF2-40B4-BE49-F238E27FC236}">
                <a16:creationId xmlns:a16="http://schemas.microsoft.com/office/drawing/2014/main" id="{3A550211-29CB-A480-AEBA-9CECCA63D502}"/>
              </a:ext>
            </a:extLst>
          </p:cNvPr>
          <p:cNvGrpSpPr/>
          <p:nvPr/>
        </p:nvGrpSpPr>
        <p:grpSpPr>
          <a:xfrm>
            <a:off x="1286721" y="2540531"/>
            <a:ext cx="2301867" cy="1597485"/>
            <a:chOff x="6573780" y="290539"/>
            <a:chExt cx="1227312" cy="819598"/>
          </a:xfrm>
        </p:grpSpPr>
        <p:sp>
          <p:nvSpPr>
            <p:cNvPr id="3" name="Freeform 133">
              <a:extLst>
                <a:ext uri="{FF2B5EF4-FFF2-40B4-BE49-F238E27FC236}">
                  <a16:creationId xmlns:a16="http://schemas.microsoft.com/office/drawing/2014/main" id="{126919E0-9D97-60B7-CABB-58744F63D4DB}"/>
                </a:ext>
              </a:extLst>
            </p:cNvPr>
            <p:cNvSpPr/>
            <p:nvPr/>
          </p:nvSpPr>
          <p:spPr>
            <a:xfrm>
              <a:off x="7635063" y="375361"/>
              <a:ext cx="914" cy="1143"/>
            </a:xfrm>
            <a:custGeom>
              <a:avLst/>
              <a:gdLst>
                <a:gd name="connsiteX0" fmla="*/ 0 w 914"/>
                <a:gd name="connsiteY0" fmla="*/ 0 h 1143"/>
                <a:gd name="connsiteX1" fmla="*/ 914 w 914"/>
                <a:gd name="connsiteY1" fmla="*/ 1143 h 1143"/>
                <a:gd name="connsiteX2" fmla="*/ 0 w 914"/>
                <a:gd name="connsiteY2" fmla="*/ 0 h 1143"/>
              </a:gdLst>
              <a:ahLst/>
              <a:cxnLst>
                <a:cxn ang="0">
                  <a:pos x="connsiteX0" y="connsiteY0"/>
                </a:cxn>
                <a:cxn ang="0">
                  <a:pos x="connsiteX1" y="connsiteY1"/>
                </a:cxn>
                <a:cxn ang="0">
                  <a:pos x="connsiteX2" y="connsiteY2"/>
                </a:cxn>
              </a:cxnLst>
              <a:rect l="l" t="t" r="r" b="b"/>
              <a:pathLst>
                <a:path w="914" h="1143">
                  <a:moveTo>
                    <a:pt x="0" y="0"/>
                  </a:moveTo>
                  <a:cubicBezTo>
                    <a:pt x="228" y="457"/>
                    <a:pt x="685" y="914"/>
                    <a:pt x="914" y="1143"/>
                  </a:cubicBezTo>
                  <a:cubicBezTo>
                    <a:pt x="685" y="914"/>
                    <a:pt x="228" y="457"/>
                    <a:pt x="0" y="0"/>
                  </a:cubicBezTo>
                  <a:close/>
                </a:path>
              </a:pathLst>
            </a:custGeom>
            <a:solidFill>
              <a:srgbClr val="FFFFFF"/>
            </a:solidFill>
            <a:ln w="2286" cap="flat">
              <a:noFill/>
              <a:prstDash val="solid"/>
              <a:miter/>
            </a:ln>
          </p:spPr>
          <p:txBody>
            <a:bodyPr rtlCol="0" anchor="ctr"/>
            <a:lstStyle/>
            <a:p>
              <a:endParaRPr lang="en-US"/>
            </a:p>
          </p:txBody>
        </p:sp>
        <p:sp>
          <p:nvSpPr>
            <p:cNvPr id="4" name="Freeform 134">
              <a:extLst>
                <a:ext uri="{FF2B5EF4-FFF2-40B4-BE49-F238E27FC236}">
                  <a16:creationId xmlns:a16="http://schemas.microsoft.com/office/drawing/2014/main" id="{224065F6-74C7-7F2F-78B7-0FAE0456A23E}"/>
                </a:ext>
              </a:extLst>
            </p:cNvPr>
            <p:cNvSpPr/>
            <p:nvPr/>
          </p:nvSpPr>
          <p:spPr>
            <a:xfrm>
              <a:off x="7617918" y="365760"/>
              <a:ext cx="2514" cy="685"/>
            </a:xfrm>
            <a:custGeom>
              <a:avLst/>
              <a:gdLst>
                <a:gd name="connsiteX0" fmla="*/ 0 w 2514"/>
                <a:gd name="connsiteY0" fmla="*/ 0 h 685"/>
                <a:gd name="connsiteX1" fmla="*/ 2514 w 2514"/>
                <a:gd name="connsiteY1" fmla="*/ 686 h 685"/>
                <a:gd name="connsiteX2" fmla="*/ 0 w 2514"/>
                <a:gd name="connsiteY2" fmla="*/ 0 h 685"/>
              </a:gdLst>
              <a:ahLst/>
              <a:cxnLst>
                <a:cxn ang="0">
                  <a:pos x="connsiteX0" y="connsiteY0"/>
                </a:cxn>
                <a:cxn ang="0">
                  <a:pos x="connsiteX1" y="connsiteY1"/>
                </a:cxn>
                <a:cxn ang="0">
                  <a:pos x="connsiteX2" y="connsiteY2"/>
                </a:cxn>
              </a:cxnLst>
              <a:rect l="l" t="t" r="r" b="b"/>
              <a:pathLst>
                <a:path w="2514" h="685">
                  <a:moveTo>
                    <a:pt x="0" y="0"/>
                  </a:moveTo>
                  <a:cubicBezTo>
                    <a:pt x="914" y="229"/>
                    <a:pt x="1600" y="457"/>
                    <a:pt x="2514" y="686"/>
                  </a:cubicBezTo>
                  <a:cubicBezTo>
                    <a:pt x="1828" y="457"/>
                    <a:pt x="914" y="229"/>
                    <a:pt x="0" y="0"/>
                  </a:cubicBezTo>
                  <a:close/>
                </a:path>
              </a:pathLst>
            </a:custGeom>
            <a:solidFill>
              <a:srgbClr val="FFFFFF"/>
            </a:solidFill>
            <a:ln w="2286" cap="flat">
              <a:noFill/>
              <a:prstDash val="solid"/>
              <a:miter/>
            </a:ln>
          </p:spPr>
          <p:txBody>
            <a:bodyPr rtlCol="0" anchor="ctr"/>
            <a:lstStyle/>
            <a:p>
              <a:endParaRPr lang="en-US"/>
            </a:p>
          </p:txBody>
        </p:sp>
        <p:sp>
          <p:nvSpPr>
            <p:cNvPr id="9" name="Freeform 135">
              <a:extLst>
                <a:ext uri="{FF2B5EF4-FFF2-40B4-BE49-F238E27FC236}">
                  <a16:creationId xmlns:a16="http://schemas.microsoft.com/office/drawing/2014/main" id="{F3D60A7B-CF01-A821-FD41-29F482D84B54}"/>
                </a:ext>
              </a:extLst>
            </p:cNvPr>
            <p:cNvSpPr/>
            <p:nvPr/>
          </p:nvSpPr>
          <p:spPr>
            <a:xfrm>
              <a:off x="7631406" y="371703"/>
              <a:ext cx="1143" cy="1143"/>
            </a:xfrm>
            <a:custGeom>
              <a:avLst/>
              <a:gdLst>
                <a:gd name="connsiteX0" fmla="*/ 0 w 1143"/>
                <a:gd name="connsiteY0" fmla="*/ 0 h 1143"/>
                <a:gd name="connsiteX1" fmla="*/ 1143 w 1143"/>
                <a:gd name="connsiteY1" fmla="*/ 1143 h 1143"/>
                <a:gd name="connsiteX2" fmla="*/ 0 w 1143"/>
                <a:gd name="connsiteY2" fmla="*/ 0 h 1143"/>
              </a:gdLst>
              <a:ahLst/>
              <a:cxnLst>
                <a:cxn ang="0">
                  <a:pos x="connsiteX0" y="connsiteY0"/>
                </a:cxn>
                <a:cxn ang="0">
                  <a:pos x="connsiteX1" y="connsiteY1"/>
                </a:cxn>
                <a:cxn ang="0">
                  <a:pos x="connsiteX2" y="connsiteY2"/>
                </a:cxn>
              </a:cxnLst>
              <a:rect l="l" t="t" r="r" b="b"/>
              <a:pathLst>
                <a:path w="1143" h="1143">
                  <a:moveTo>
                    <a:pt x="0" y="0"/>
                  </a:moveTo>
                  <a:cubicBezTo>
                    <a:pt x="457" y="229"/>
                    <a:pt x="914" y="686"/>
                    <a:pt x="1143" y="1143"/>
                  </a:cubicBezTo>
                  <a:cubicBezTo>
                    <a:pt x="914"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11" name="Freeform 136">
              <a:extLst>
                <a:ext uri="{FF2B5EF4-FFF2-40B4-BE49-F238E27FC236}">
                  <a16:creationId xmlns:a16="http://schemas.microsoft.com/office/drawing/2014/main" id="{279D8DFA-83F6-5BAC-6558-910DFC1C747A}"/>
                </a:ext>
              </a:extLst>
            </p:cNvPr>
            <p:cNvSpPr/>
            <p:nvPr/>
          </p:nvSpPr>
          <p:spPr>
            <a:xfrm>
              <a:off x="7626834" y="368731"/>
              <a:ext cx="1600" cy="914"/>
            </a:xfrm>
            <a:custGeom>
              <a:avLst/>
              <a:gdLst>
                <a:gd name="connsiteX0" fmla="*/ 0 w 1600"/>
                <a:gd name="connsiteY0" fmla="*/ 0 h 914"/>
                <a:gd name="connsiteX1" fmla="*/ 1600 w 1600"/>
                <a:gd name="connsiteY1" fmla="*/ 914 h 914"/>
                <a:gd name="connsiteX2" fmla="*/ 0 w 1600"/>
                <a:gd name="connsiteY2" fmla="*/ 0 h 914"/>
              </a:gdLst>
              <a:ahLst/>
              <a:cxnLst>
                <a:cxn ang="0">
                  <a:pos x="connsiteX0" y="connsiteY0"/>
                </a:cxn>
                <a:cxn ang="0">
                  <a:pos x="connsiteX1" y="connsiteY1"/>
                </a:cxn>
                <a:cxn ang="0">
                  <a:pos x="connsiteX2" y="connsiteY2"/>
                </a:cxn>
              </a:cxnLst>
              <a:rect l="l" t="t" r="r" b="b"/>
              <a:pathLst>
                <a:path w="1600" h="914">
                  <a:moveTo>
                    <a:pt x="0" y="0"/>
                  </a:moveTo>
                  <a:cubicBezTo>
                    <a:pt x="457" y="229"/>
                    <a:pt x="1143" y="686"/>
                    <a:pt x="1600" y="914"/>
                  </a:cubicBezTo>
                  <a:cubicBezTo>
                    <a:pt x="914"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12" name="Freeform 137">
              <a:extLst>
                <a:ext uri="{FF2B5EF4-FFF2-40B4-BE49-F238E27FC236}">
                  <a16:creationId xmlns:a16="http://schemas.microsoft.com/office/drawing/2014/main" id="{E5F76C4C-9AEC-C156-6D39-93EF078EEBD8}"/>
                </a:ext>
              </a:extLst>
            </p:cNvPr>
            <p:cNvSpPr/>
            <p:nvPr/>
          </p:nvSpPr>
          <p:spPr>
            <a:xfrm>
              <a:off x="7629120" y="370103"/>
              <a:ext cx="1371" cy="914"/>
            </a:xfrm>
            <a:custGeom>
              <a:avLst/>
              <a:gdLst>
                <a:gd name="connsiteX0" fmla="*/ 0 w 1371"/>
                <a:gd name="connsiteY0" fmla="*/ 0 h 914"/>
                <a:gd name="connsiteX1" fmla="*/ 1372 w 1371"/>
                <a:gd name="connsiteY1" fmla="*/ 914 h 914"/>
                <a:gd name="connsiteX2" fmla="*/ 0 w 1371"/>
                <a:gd name="connsiteY2" fmla="*/ 0 h 914"/>
              </a:gdLst>
              <a:ahLst/>
              <a:cxnLst>
                <a:cxn ang="0">
                  <a:pos x="connsiteX0" y="connsiteY0"/>
                </a:cxn>
                <a:cxn ang="0">
                  <a:pos x="connsiteX1" y="connsiteY1"/>
                </a:cxn>
                <a:cxn ang="0">
                  <a:pos x="connsiteX2" y="connsiteY2"/>
                </a:cxn>
              </a:cxnLst>
              <a:rect l="l" t="t" r="r" b="b"/>
              <a:pathLst>
                <a:path w="1371" h="914">
                  <a:moveTo>
                    <a:pt x="0" y="0"/>
                  </a:moveTo>
                  <a:cubicBezTo>
                    <a:pt x="457" y="229"/>
                    <a:pt x="914" y="686"/>
                    <a:pt x="1372" y="914"/>
                  </a:cubicBezTo>
                  <a:cubicBezTo>
                    <a:pt x="1143" y="686"/>
                    <a:pt x="457" y="457"/>
                    <a:pt x="0" y="0"/>
                  </a:cubicBezTo>
                  <a:close/>
                </a:path>
              </a:pathLst>
            </a:custGeom>
            <a:solidFill>
              <a:srgbClr val="FFFFFF"/>
            </a:solidFill>
            <a:ln w="2286" cap="flat">
              <a:noFill/>
              <a:prstDash val="solid"/>
              <a:miter/>
            </a:ln>
          </p:spPr>
          <p:txBody>
            <a:bodyPr rtlCol="0" anchor="ctr"/>
            <a:lstStyle/>
            <a:p>
              <a:endParaRPr lang="en-US"/>
            </a:p>
          </p:txBody>
        </p:sp>
        <p:sp>
          <p:nvSpPr>
            <p:cNvPr id="13" name="Freeform 138">
              <a:extLst>
                <a:ext uri="{FF2B5EF4-FFF2-40B4-BE49-F238E27FC236}">
                  <a16:creationId xmlns:a16="http://schemas.microsoft.com/office/drawing/2014/main" id="{2FFA4EAB-B95B-407D-CA51-789DE63AFDCD}"/>
                </a:ext>
              </a:extLst>
            </p:cNvPr>
            <p:cNvSpPr/>
            <p:nvPr/>
          </p:nvSpPr>
          <p:spPr>
            <a:xfrm>
              <a:off x="7636663" y="377647"/>
              <a:ext cx="685" cy="1371"/>
            </a:xfrm>
            <a:custGeom>
              <a:avLst/>
              <a:gdLst>
                <a:gd name="connsiteX0" fmla="*/ 0 w 685"/>
                <a:gd name="connsiteY0" fmla="*/ 0 h 1371"/>
                <a:gd name="connsiteX1" fmla="*/ 686 w 685"/>
                <a:gd name="connsiteY1" fmla="*/ 1372 h 1371"/>
                <a:gd name="connsiteX2" fmla="*/ 0 w 685"/>
                <a:gd name="connsiteY2" fmla="*/ 0 h 1371"/>
              </a:gdLst>
              <a:ahLst/>
              <a:cxnLst>
                <a:cxn ang="0">
                  <a:pos x="connsiteX0" y="connsiteY0"/>
                </a:cxn>
                <a:cxn ang="0">
                  <a:pos x="connsiteX1" y="connsiteY1"/>
                </a:cxn>
                <a:cxn ang="0">
                  <a:pos x="connsiteX2" y="connsiteY2"/>
                </a:cxn>
              </a:cxnLst>
              <a:rect l="l" t="t" r="r" b="b"/>
              <a:pathLst>
                <a:path w="685" h="1371">
                  <a:moveTo>
                    <a:pt x="0" y="0"/>
                  </a:moveTo>
                  <a:cubicBezTo>
                    <a:pt x="228" y="457"/>
                    <a:pt x="457" y="914"/>
                    <a:pt x="686" y="1372"/>
                  </a:cubicBezTo>
                  <a:cubicBezTo>
                    <a:pt x="457" y="914"/>
                    <a:pt x="228" y="457"/>
                    <a:pt x="0" y="0"/>
                  </a:cubicBezTo>
                  <a:close/>
                </a:path>
              </a:pathLst>
            </a:custGeom>
            <a:solidFill>
              <a:srgbClr val="FFFFFF"/>
            </a:solidFill>
            <a:ln w="2286" cap="flat">
              <a:noFill/>
              <a:prstDash val="solid"/>
              <a:miter/>
            </a:ln>
          </p:spPr>
          <p:txBody>
            <a:bodyPr rtlCol="0" anchor="ctr"/>
            <a:lstStyle/>
            <a:p>
              <a:endParaRPr lang="en-US"/>
            </a:p>
          </p:txBody>
        </p:sp>
        <p:sp>
          <p:nvSpPr>
            <p:cNvPr id="14" name="Freeform 139">
              <a:extLst>
                <a:ext uri="{FF2B5EF4-FFF2-40B4-BE49-F238E27FC236}">
                  <a16:creationId xmlns:a16="http://schemas.microsoft.com/office/drawing/2014/main" id="{4AA94CC0-1583-D822-C536-46BC624289B2}"/>
                </a:ext>
              </a:extLst>
            </p:cNvPr>
            <p:cNvSpPr/>
            <p:nvPr/>
          </p:nvSpPr>
          <p:spPr>
            <a:xfrm>
              <a:off x="7637806" y="379933"/>
              <a:ext cx="685" cy="1371"/>
            </a:xfrm>
            <a:custGeom>
              <a:avLst/>
              <a:gdLst>
                <a:gd name="connsiteX0" fmla="*/ 0 w 685"/>
                <a:gd name="connsiteY0" fmla="*/ 0 h 1371"/>
                <a:gd name="connsiteX1" fmla="*/ 686 w 685"/>
                <a:gd name="connsiteY1" fmla="*/ 1372 h 1371"/>
                <a:gd name="connsiteX2" fmla="*/ 0 w 685"/>
                <a:gd name="connsiteY2" fmla="*/ 0 h 1371"/>
              </a:gdLst>
              <a:ahLst/>
              <a:cxnLst>
                <a:cxn ang="0">
                  <a:pos x="connsiteX0" y="connsiteY0"/>
                </a:cxn>
                <a:cxn ang="0">
                  <a:pos x="connsiteX1" y="connsiteY1"/>
                </a:cxn>
                <a:cxn ang="0">
                  <a:pos x="connsiteX2" y="connsiteY2"/>
                </a:cxn>
              </a:cxnLst>
              <a:rect l="l" t="t" r="r" b="b"/>
              <a:pathLst>
                <a:path w="685" h="1371">
                  <a:moveTo>
                    <a:pt x="0" y="0"/>
                  </a:moveTo>
                  <a:cubicBezTo>
                    <a:pt x="228" y="457"/>
                    <a:pt x="457" y="914"/>
                    <a:pt x="686" y="1372"/>
                  </a:cubicBezTo>
                  <a:cubicBezTo>
                    <a:pt x="457" y="914"/>
                    <a:pt x="228" y="457"/>
                    <a:pt x="0" y="0"/>
                  </a:cubicBezTo>
                  <a:close/>
                </a:path>
              </a:pathLst>
            </a:custGeom>
            <a:solidFill>
              <a:srgbClr val="FFFFFF"/>
            </a:solidFill>
            <a:ln w="2286" cap="flat">
              <a:noFill/>
              <a:prstDash val="solid"/>
              <a:miter/>
            </a:ln>
          </p:spPr>
          <p:txBody>
            <a:bodyPr rtlCol="0" anchor="ctr"/>
            <a:lstStyle/>
            <a:p>
              <a:endParaRPr lang="en-US"/>
            </a:p>
          </p:txBody>
        </p:sp>
        <p:sp>
          <p:nvSpPr>
            <p:cNvPr id="15" name="Freeform 140">
              <a:extLst>
                <a:ext uri="{FF2B5EF4-FFF2-40B4-BE49-F238E27FC236}">
                  <a16:creationId xmlns:a16="http://schemas.microsoft.com/office/drawing/2014/main" id="{A90A0462-071F-5AF8-21C8-E82B2BFA51D4}"/>
                </a:ext>
              </a:extLst>
            </p:cNvPr>
            <p:cNvSpPr/>
            <p:nvPr/>
          </p:nvSpPr>
          <p:spPr>
            <a:xfrm>
              <a:off x="6833363" y="362110"/>
              <a:ext cx="784098" cy="650587"/>
            </a:xfrm>
            <a:custGeom>
              <a:avLst/>
              <a:gdLst>
                <a:gd name="connsiteX0" fmla="*/ 20346 w 784098"/>
                <a:gd name="connsiteY0" fmla="*/ 488053 h 650587"/>
                <a:gd name="connsiteX1" fmla="*/ 686 w 784098"/>
                <a:gd name="connsiteY1" fmla="*/ 505883 h 650587"/>
                <a:gd name="connsiteX2" fmla="*/ 0 w 784098"/>
                <a:gd name="connsiteY2" fmla="*/ 518914 h 650587"/>
                <a:gd name="connsiteX3" fmla="*/ 1143 w 784098"/>
                <a:gd name="connsiteY3" fmla="*/ 650587 h 650587"/>
                <a:gd name="connsiteX4" fmla="*/ 915 w 784098"/>
                <a:gd name="connsiteY4" fmla="*/ 638014 h 650587"/>
                <a:gd name="connsiteX5" fmla="*/ 199797 w 784098"/>
                <a:gd name="connsiteY5" fmla="*/ 644415 h 650587"/>
                <a:gd name="connsiteX6" fmla="*/ 459258 w 784098"/>
                <a:gd name="connsiteY6" fmla="*/ 616983 h 650587"/>
                <a:gd name="connsiteX7" fmla="*/ 681914 w 784098"/>
                <a:gd name="connsiteY7" fmla="*/ 480280 h 650587"/>
                <a:gd name="connsiteX8" fmla="*/ 726034 w 784098"/>
                <a:gd name="connsiteY8" fmla="*/ 418787 h 650587"/>
                <a:gd name="connsiteX9" fmla="*/ 757581 w 784098"/>
                <a:gd name="connsiteY9" fmla="*/ 349292 h 650587"/>
                <a:gd name="connsiteX10" fmla="*/ 780441 w 784098"/>
                <a:gd name="connsiteY10" fmla="*/ 207789 h 650587"/>
                <a:gd name="connsiteX11" fmla="*/ 777469 w 784098"/>
                <a:gd name="connsiteY11" fmla="*/ 45254 h 650587"/>
                <a:gd name="connsiteX12" fmla="*/ 781127 w 784098"/>
                <a:gd name="connsiteY12" fmla="*/ 2963 h 650587"/>
                <a:gd name="connsiteX13" fmla="*/ 784098 w 784098"/>
                <a:gd name="connsiteY13" fmla="*/ 3421 h 650587"/>
                <a:gd name="connsiteX14" fmla="*/ 777926 w 784098"/>
                <a:gd name="connsiteY14" fmla="*/ 2278 h 650587"/>
                <a:gd name="connsiteX15" fmla="*/ 747294 w 784098"/>
                <a:gd name="connsiteY15" fmla="*/ 1592 h 650587"/>
                <a:gd name="connsiteX16" fmla="*/ 723062 w 784098"/>
                <a:gd name="connsiteY16" fmla="*/ 1820 h 650587"/>
                <a:gd name="connsiteX17" fmla="*/ 543154 w 784098"/>
                <a:gd name="connsiteY17" fmla="*/ 4792 h 650587"/>
                <a:gd name="connsiteX18" fmla="*/ 529438 w 784098"/>
                <a:gd name="connsiteY18" fmla="*/ 21480 h 650587"/>
                <a:gd name="connsiteX19" fmla="*/ 540639 w 784098"/>
                <a:gd name="connsiteY19" fmla="*/ 190187 h 650587"/>
                <a:gd name="connsiteX20" fmla="*/ 541554 w 784098"/>
                <a:gd name="connsiteY20" fmla="*/ 227449 h 650587"/>
                <a:gd name="connsiteX21" fmla="*/ 526923 w 784098"/>
                <a:gd name="connsiteY21" fmla="*/ 237507 h 650587"/>
                <a:gd name="connsiteX22" fmla="*/ 332156 w 784098"/>
                <a:gd name="connsiteY22" fmla="*/ 238193 h 650587"/>
                <a:gd name="connsiteX23" fmla="*/ 290322 w 784098"/>
                <a:gd name="connsiteY23" fmla="*/ 283456 h 650587"/>
                <a:gd name="connsiteX24" fmla="*/ 290551 w 784098"/>
                <a:gd name="connsiteY24" fmla="*/ 424045 h 650587"/>
                <a:gd name="connsiteX25" fmla="*/ 291465 w 784098"/>
                <a:gd name="connsiteY25" fmla="*/ 470222 h 650587"/>
                <a:gd name="connsiteX26" fmla="*/ 277064 w 784098"/>
                <a:gd name="connsiteY26" fmla="*/ 487824 h 650587"/>
                <a:gd name="connsiteX27" fmla="*/ 167336 w 784098"/>
                <a:gd name="connsiteY27" fmla="*/ 487367 h 650587"/>
                <a:gd name="connsiteX28" fmla="*/ 97155 w 784098"/>
                <a:gd name="connsiteY28" fmla="*/ 488281 h 650587"/>
                <a:gd name="connsiteX29" fmla="*/ 20346 w 784098"/>
                <a:gd name="connsiteY29" fmla="*/ 488053 h 6505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784098" h="650587">
                  <a:moveTo>
                    <a:pt x="20346" y="488053"/>
                  </a:moveTo>
                  <a:cubicBezTo>
                    <a:pt x="5487" y="489424"/>
                    <a:pt x="3201" y="491024"/>
                    <a:pt x="686" y="505883"/>
                  </a:cubicBezTo>
                  <a:cubicBezTo>
                    <a:pt x="0" y="510227"/>
                    <a:pt x="0" y="514570"/>
                    <a:pt x="0" y="518914"/>
                  </a:cubicBezTo>
                  <a:cubicBezTo>
                    <a:pt x="686" y="562805"/>
                    <a:pt x="-228" y="606696"/>
                    <a:pt x="1143" y="650587"/>
                  </a:cubicBezTo>
                  <a:cubicBezTo>
                    <a:pt x="915" y="646472"/>
                    <a:pt x="915" y="642358"/>
                    <a:pt x="915" y="638014"/>
                  </a:cubicBezTo>
                  <a:cubicBezTo>
                    <a:pt x="67209" y="639386"/>
                    <a:pt x="133503" y="643729"/>
                    <a:pt x="199797" y="644415"/>
                  </a:cubicBezTo>
                  <a:cubicBezTo>
                    <a:pt x="286436" y="645101"/>
                    <a:pt x="375590" y="640529"/>
                    <a:pt x="459258" y="616983"/>
                  </a:cubicBezTo>
                  <a:cubicBezTo>
                    <a:pt x="543154" y="593437"/>
                    <a:pt x="625679" y="547717"/>
                    <a:pt x="681914" y="480280"/>
                  </a:cubicBezTo>
                  <a:cubicBezTo>
                    <a:pt x="698145" y="460849"/>
                    <a:pt x="713461" y="440504"/>
                    <a:pt x="726034" y="418787"/>
                  </a:cubicBezTo>
                  <a:cubicBezTo>
                    <a:pt x="738607" y="396841"/>
                    <a:pt x="748894" y="373067"/>
                    <a:pt x="757581" y="349292"/>
                  </a:cubicBezTo>
                  <a:cubicBezTo>
                    <a:pt x="774040" y="304258"/>
                    <a:pt x="780441" y="255338"/>
                    <a:pt x="780441" y="207789"/>
                  </a:cubicBezTo>
                  <a:cubicBezTo>
                    <a:pt x="780441" y="153611"/>
                    <a:pt x="774040" y="99661"/>
                    <a:pt x="777469" y="45254"/>
                  </a:cubicBezTo>
                  <a:cubicBezTo>
                    <a:pt x="778383" y="31081"/>
                    <a:pt x="779755" y="16908"/>
                    <a:pt x="781127" y="2963"/>
                  </a:cubicBezTo>
                  <a:cubicBezTo>
                    <a:pt x="782041" y="3192"/>
                    <a:pt x="783184" y="3421"/>
                    <a:pt x="784098" y="3421"/>
                  </a:cubicBezTo>
                  <a:cubicBezTo>
                    <a:pt x="782270" y="2963"/>
                    <a:pt x="780212" y="2735"/>
                    <a:pt x="777926" y="2278"/>
                  </a:cubicBezTo>
                  <a:cubicBezTo>
                    <a:pt x="767868" y="1135"/>
                    <a:pt x="757352" y="1592"/>
                    <a:pt x="747294" y="1592"/>
                  </a:cubicBezTo>
                  <a:cubicBezTo>
                    <a:pt x="739293" y="1592"/>
                    <a:pt x="731063" y="2506"/>
                    <a:pt x="723062" y="1820"/>
                  </a:cubicBezTo>
                  <a:cubicBezTo>
                    <a:pt x="662940" y="-2066"/>
                    <a:pt x="603047" y="906"/>
                    <a:pt x="543154" y="4792"/>
                  </a:cubicBezTo>
                  <a:cubicBezTo>
                    <a:pt x="533324" y="5478"/>
                    <a:pt x="528066" y="10736"/>
                    <a:pt x="529438" y="21480"/>
                  </a:cubicBezTo>
                  <a:cubicBezTo>
                    <a:pt x="536525" y="77487"/>
                    <a:pt x="534924" y="134180"/>
                    <a:pt x="540639" y="190187"/>
                  </a:cubicBezTo>
                  <a:cubicBezTo>
                    <a:pt x="542011" y="202531"/>
                    <a:pt x="542011" y="215104"/>
                    <a:pt x="541554" y="227449"/>
                  </a:cubicBezTo>
                  <a:cubicBezTo>
                    <a:pt x="541097" y="240250"/>
                    <a:pt x="538811" y="240250"/>
                    <a:pt x="526923" y="237507"/>
                  </a:cubicBezTo>
                  <a:cubicBezTo>
                    <a:pt x="516636" y="234992"/>
                    <a:pt x="386334" y="237736"/>
                    <a:pt x="332156" y="238193"/>
                  </a:cubicBezTo>
                  <a:cubicBezTo>
                    <a:pt x="289865" y="238650"/>
                    <a:pt x="289408" y="241165"/>
                    <a:pt x="290322" y="283456"/>
                  </a:cubicBezTo>
                  <a:cubicBezTo>
                    <a:pt x="291237" y="330319"/>
                    <a:pt x="292608" y="377182"/>
                    <a:pt x="290551" y="424045"/>
                  </a:cubicBezTo>
                  <a:cubicBezTo>
                    <a:pt x="289865" y="439361"/>
                    <a:pt x="290322" y="454906"/>
                    <a:pt x="291465" y="470222"/>
                  </a:cubicBezTo>
                  <a:cubicBezTo>
                    <a:pt x="292608" y="486910"/>
                    <a:pt x="293294" y="487595"/>
                    <a:pt x="277064" y="487824"/>
                  </a:cubicBezTo>
                  <a:cubicBezTo>
                    <a:pt x="240488" y="488281"/>
                    <a:pt x="203912" y="488738"/>
                    <a:pt x="167336" y="487367"/>
                  </a:cubicBezTo>
                  <a:cubicBezTo>
                    <a:pt x="143790" y="486452"/>
                    <a:pt x="120473" y="486910"/>
                    <a:pt x="97155" y="488281"/>
                  </a:cubicBezTo>
                  <a:cubicBezTo>
                    <a:pt x="71324" y="489653"/>
                    <a:pt x="45949" y="485767"/>
                    <a:pt x="20346" y="488053"/>
                  </a:cubicBezTo>
                  <a:close/>
                </a:path>
              </a:pathLst>
            </a:custGeom>
            <a:solidFill>
              <a:srgbClr val="01A7A1"/>
            </a:solidFill>
            <a:ln w="2286" cap="flat">
              <a:noFill/>
              <a:prstDash val="solid"/>
              <a:miter/>
            </a:ln>
          </p:spPr>
          <p:txBody>
            <a:bodyPr rtlCol="0" anchor="ctr"/>
            <a:lstStyle/>
            <a:p>
              <a:endParaRPr lang="en-US" dirty="0"/>
            </a:p>
          </p:txBody>
        </p:sp>
        <p:sp>
          <p:nvSpPr>
            <p:cNvPr id="16" name="Freeform 141">
              <a:extLst>
                <a:ext uri="{FF2B5EF4-FFF2-40B4-BE49-F238E27FC236}">
                  <a16:creationId xmlns:a16="http://schemas.microsoft.com/office/drawing/2014/main" id="{71115FA7-B6F2-791C-3D34-3F18866E5A4F}"/>
                </a:ext>
              </a:extLst>
            </p:cNvPr>
            <p:cNvSpPr/>
            <p:nvPr/>
          </p:nvSpPr>
          <p:spPr>
            <a:xfrm>
              <a:off x="7638949" y="382676"/>
              <a:ext cx="457" cy="1371"/>
            </a:xfrm>
            <a:custGeom>
              <a:avLst/>
              <a:gdLst>
                <a:gd name="connsiteX0" fmla="*/ 0 w 457"/>
                <a:gd name="connsiteY0" fmla="*/ 0 h 1371"/>
                <a:gd name="connsiteX1" fmla="*/ 457 w 457"/>
                <a:gd name="connsiteY1" fmla="*/ 1372 h 1371"/>
                <a:gd name="connsiteX2" fmla="*/ 0 w 457"/>
                <a:gd name="connsiteY2" fmla="*/ 0 h 1371"/>
              </a:gdLst>
              <a:ahLst/>
              <a:cxnLst>
                <a:cxn ang="0">
                  <a:pos x="connsiteX0" y="connsiteY0"/>
                </a:cxn>
                <a:cxn ang="0">
                  <a:pos x="connsiteX1" y="connsiteY1"/>
                </a:cxn>
                <a:cxn ang="0">
                  <a:pos x="connsiteX2" y="connsiteY2"/>
                </a:cxn>
              </a:cxnLst>
              <a:rect l="l" t="t" r="r" b="b"/>
              <a:pathLst>
                <a:path w="457" h="1371">
                  <a:moveTo>
                    <a:pt x="0" y="0"/>
                  </a:moveTo>
                  <a:cubicBezTo>
                    <a:pt x="228" y="457"/>
                    <a:pt x="457" y="914"/>
                    <a:pt x="457" y="1372"/>
                  </a:cubicBezTo>
                  <a:cubicBezTo>
                    <a:pt x="457" y="914"/>
                    <a:pt x="228" y="457"/>
                    <a:pt x="0" y="0"/>
                  </a:cubicBezTo>
                  <a:close/>
                </a:path>
              </a:pathLst>
            </a:custGeom>
            <a:solidFill>
              <a:srgbClr val="FFFFFF"/>
            </a:solidFill>
            <a:ln w="2286" cap="flat">
              <a:noFill/>
              <a:prstDash val="solid"/>
              <a:miter/>
            </a:ln>
          </p:spPr>
          <p:txBody>
            <a:bodyPr rtlCol="0" anchor="ctr"/>
            <a:lstStyle/>
            <a:p>
              <a:endParaRPr lang="en-US"/>
            </a:p>
          </p:txBody>
        </p:sp>
        <p:sp>
          <p:nvSpPr>
            <p:cNvPr id="17" name="Freeform 142">
              <a:extLst>
                <a:ext uri="{FF2B5EF4-FFF2-40B4-BE49-F238E27FC236}">
                  <a16:creationId xmlns:a16="http://schemas.microsoft.com/office/drawing/2014/main" id="{0610D05C-D760-6D3E-2BD7-4480243265E0}"/>
                </a:ext>
              </a:extLst>
            </p:cNvPr>
            <p:cNvSpPr/>
            <p:nvPr/>
          </p:nvSpPr>
          <p:spPr>
            <a:xfrm>
              <a:off x="7633234" y="373532"/>
              <a:ext cx="1143" cy="1143"/>
            </a:xfrm>
            <a:custGeom>
              <a:avLst/>
              <a:gdLst>
                <a:gd name="connsiteX0" fmla="*/ 0 w 1143"/>
                <a:gd name="connsiteY0" fmla="*/ 0 h 1143"/>
                <a:gd name="connsiteX1" fmla="*/ 1143 w 1143"/>
                <a:gd name="connsiteY1" fmla="*/ 1143 h 1143"/>
                <a:gd name="connsiteX2" fmla="*/ 0 w 1143"/>
                <a:gd name="connsiteY2" fmla="*/ 0 h 1143"/>
              </a:gdLst>
              <a:ahLst/>
              <a:cxnLst>
                <a:cxn ang="0">
                  <a:pos x="connsiteX0" y="connsiteY0"/>
                </a:cxn>
                <a:cxn ang="0">
                  <a:pos x="connsiteX1" y="connsiteY1"/>
                </a:cxn>
                <a:cxn ang="0">
                  <a:pos x="connsiteX2" y="connsiteY2"/>
                </a:cxn>
              </a:cxnLst>
              <a:rect l="l" t="t" r="r" b="b"/>
              <a:pathLst>
                <a:path w="1143" h="1143">
                  <a:moveTo>
                    <a:pt x="0" y="0"/>
                  </a:moveTo>
                  <a:cubicBezTo>
                    <a:pt x="457" y="457"/>
                    <a:pt x="686" y="686"/>
                    <a:pt x="1143" y="1143"/>
                  </a:cubicBezTo>
                  <a:cubicBezTo>
                    <a:pt x="914" y="686"/>
                    <a:pt x="457" y="229"/>
                    <a:pt x="0" y="0"/>
                  </a:cubicBezTo>
                  <a:close/>
                </a:path>
              </a:pathLst>
            </a:custGeom>
            <a:solidFill>
              <a:srgbClr val="FFFFFF"/>
            </a:solidFill>
            <a:ln w="2286" cap="flat">
              <a:noFill/>
              <a:prstDash val="solid"/>
              <a:miter/>
            </a:ln>
          </p:spPr>
          <p:txBody>
            <a:bodyPr rtlCol="0" anchor="ctr"/>
            <a:lstStyle/>
            <a:p>
              <a:endParaRPr lang="en-US"/>
            </a:p>
          </p:txBody>
        </p:sp>
        <p:sp>
          <p:nvSpPr>
            <p:cNvPr id="18" name="Freeform 143">
              <a:extLst>
                <a:ext uri="{FF2B5EF4-FFF2-40B4-BE49-F238E27FC236}">
                  <a16:creationId xmlns:a16="http://schemas.microsoft.com/office/drawing/2014/main" id="{618F59D6-FD4A-3300-7F1C-E2446887DD9D}"/>
                </a:ext>
              </a:extLst>
            </p:cNvPr>
            <p:cNvSpPr/>
            <p:nvPr/>
          </p:nvSpPr>
          <p:spPr>
            <a:xfrm>
              <a:off x="6835420" y="1041958"/>
              <a:ext cx="914" cy="12573"/>
            </a:xfrm>
            <a:custGeom>
              <a:avLst/>
              <a:gdLst>
                <a:gd name="connsiteX0" fmla="*/ 914 w 914"/>
                <a:gd name="connsiteY0" fmla="*/ 12573 h 12573"/>
                <a:gd name="connsiteX1" fmla="*/ 0 w 914"/>
                <a:gd name="connsiteY1" fmla="*/ 0 h 12573"/>
                <a:gd name="connsiteX2" fmla="*/ 914 w 914"/>
                <a:gd name="connsiteY2" fmla="*/ 12573 h 12573"/>
              </a:gdLst>
              <a:ahLst/>
              <a:cxnLst>
                <a:cxn ang="0">
                  <a:pos x="connsiteX0" y="connsiteY0"/>
                </a:cxn>
                <a:cxn ang="0">
                  <a:pos x="connsiteX1" y="connsiteY1"/>
                </a:cxn>
                <a:cxn ang="0">
                  <a:pos x="connsiteX2" y="connsiteY2"/>
                </a:cxn>
              </a:cxnLst>
              <a:rect l="l" t="t" r="r" b="b"/>
              <a:pathLst>
                <a:path w="914" h="12573">
                  <a:moveTo>
                    <a:pt x="914" y="12573"/>
                  </a:moveTo>
                  <a:cubicBezTo>
                    <a:pt x="686" y="8458"/>
                    <a:pt x="457" y="4343"/>
                    <a:pt x="0" y="0"/>
                  </a:cubicBezTo>
                  <a:cubicBezTo>
                    <a:pt x="457" y="4343"/>
                    <a:pt x="686" y="8458"/>
                    <a:pt x="914" y="12573"/>
                  </a:cubicBezTo>
                  <a:close/>
                </a:path>
              </a:pathLst>
            </a:custGeom>
            <a:solidFill>
              <a:srgbClr val="FFFFFF"/>
            </a:solidFill>
            <a:ln w="2286" cap="flat">
              <a:noFill/>
              <a:prstDash val="solid"/>
              <a:miter/>
            </a:ln>
          </p:spPr>
          <p:txBody>
            <a:bodyPr rtlCol="0" anchor="ctr"/>
            <a:lstStyle/>
            <a:p>
              <a:endParaRPr lang="en-US"/>
            </a:p>
          </p:txBody>
        </p:sp>
        <p:sp>
          <p:nvSpPr>
            <p:cNvPr id="24" name="Freeform 144">
              <a:extLst>
                <a:ext uri="{FF2B5EF4-FFF2-40B4-BE49-F238E27FC236}">
                  <a16:creationId xmlns:a16="http://schemas.microsoft.com/office/drawing/2014/main" id="{46959A5C-F063-8E1D-AE8E-418E8F887876}"/>
                </a:ext>
              </a:extLst>
            </p:cNvPr>
            <p:cNvSpPr/>
            <p:nvPr/>
          </p:nvSpPr>
          <p:spPr>
            <a:xfrm>
              <a:off x="6834963" y="1029614"/>
              <a:ext cx="457" cy="8686"/>
            </a:xfrm>
            <a:custGeom>
              <a:avLst/>
              <a:gdLst>
                <a:gd name="connsiteX0" fmla="*/ 457 w 457"/>
                <a:gd name="connsiteY0" fmla="*/ 8687 h 8686"/>
                <a:gd name="connsiteX1" fmla="*/ 0 w 457"/>
                <a:gd name="connsiteY1" fmla="*/ 0 h 8686"/>
                <a:gd name="connsiteX2" fmla="*/ 457 w 457"/>
                <a:gd name="connsiteY2" fmla="*/ 8687 h 8686"/>
              </a:gdLst>
              <a:ahLst/>
              <a:cxnLst>
                <a:cxn ang="0">
                  <a:pos x="connsiteX0" y="connsiteY0"/>
                </a:cxn>
                <a:cxn ang="0">
                  <a:pos x="connsiteX1" y="connsiteY1"/>
                </a:cxn>
                <a:cxn ang="0">
                  <a:pos x="connsiteX2" y="connsiteY2"/>
                </a:cxn>
              </a:cxnLst>
              <a:rect l="l" t="t" r="r" b="b"/>
              <a:pathLst>
                <a:path w="457" h="8686">
                  <a:moveTo>
                    <a:pt x="457" y="8687"/>
                  </a:moveTo>
                  <a:cubicBezTo>
                    <a:pt x="228" y="5715"/>
                    <a:pt x="228" y="2743"/>
                    <a:pt x="0" y="0"/>
                  </a:cubicBezTo>
                  <a:cubicBezTo>
                    <a:pt x="228" y="2743"/>
                    <a:pt x="228" y="5715"/>
                    <a:pt x="457" y="8687"/>
                  </a:cubicBezTo>
                  <a:close/>
                </a:path>
              </a:pathLst>
            </a:custGeom>
            <a:solidFill>
              <a:srgbClr val="FFFFFF"/>
            </a:solidFill>
            <a:ln w="2286" cap="flat">
              <a:noFill/>
              <a:prstDash val="solid"/>
              <a:miter/>
            </a:ln>
          </p:spPr>
          <p:txBody>
            <a:bodyPr rtlCol="0" anchor="ctr"/>
            <a:lstStyle/>
            <a:p>
              <a:endParaRPr lang="en-US"/>
            </a:p>
          </p:txBody>
        </p:sp>
        <p:sp>
          <p:nvSpPr>
            <p:cNvPr id="25" name="Freeform 145">
              <a:extLst>
                <a:ext uri="{FF2B5EF4-FFF2-40B4-BE49-F238E27FC236}">
                  <a16:creationId xmlns:a16="http://schemas.microsoft.com/office/drawing/2014/main" id="{A8D1D158-BF2E-C10E-24BB-0E04CE0DA86D}"/>
                </a:ext>
              </a:extLst>
            </p:cNvPr>
            <p:cNvSpPr/>
            <p:nvPr/>
          </p:nvSpPr>
          <p:spPr>
            <a:xfrm>
              <a:off x="7641235" y="392506"/>
              <a:ext cx="228" cy="1143"/>
            </a:xfrm>
            <a:custGeom>
              <a:avLst/>
              <a:gdLst>
                <a:gd name="connsiteX0" fmla="*/ 0 w 228"/>
                <a:gd name="connsiteY0" fmla="*/ 0 h 1143"/>
                <a:gd name="connsiteX1" fmla="*/ 228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0" y="914"/>
                    <a:pt x="228" y="1143"/>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27" name="Freeform 146">
              <a:extLst>
                <a:ext uri="{FF2B5EF4-FFF2-40B4-BE49-F238E27FC236}">
                  <a16:creationId xmlns:a16="http://schemas.microsoft.com/office/drawing/2014/main" id="{274AAEBB-0AEF-42B5-2DE4-3FA7B326DB2E}"/>
                </a:ext>
              </a:extLst>
            </p:cNvPr>
            <p:cNvSpPr/>
            <p:nvPr/>
          </p:nvSpPr>
          <p:spPr>
            <a:xfrm>
              <a:off x="7624090" y="367588"/>
              <a:ext cx="1828" cy="685"/>
            </a:xfrm>
            <a:custGeom>
              <a:avLst/>
              <a:gdLst>
                <a:gd name="connsiteX0" fmla="*/ 0 w 1828"/>
                <a:gd name="connsiteY0" fmla="*/ 0 h 685"/>
                <a:gd name="connsiteX1" fmla="*/ 1829 w 1828"/>
                <a:gd name="connsiteY1" fmla="*/ 686 h 685"/>
                <a:gd name="connsiteX2" fmla="*/ 0 w 1828"/>
                <a:gd name="connsiteY2" fmla="*/ 0 h 685"/>
              </a:gdLst>
              <a:ahLst/>
              <a:cxnLst>
                <a:cxn ang="0">
                  <a:pos x="connsiteX0" y="connsiteY0"/>
                </a:cxn>
                <a:cxn ang="0">
                  <a:pos x="connsiteX1" y="connsiteY1"/>
                </a:cxn>
                <a:cxn ang="0">
                  <a:pos x="connsiteX2" y="connsiteY2"/>
                </a:cxn>
              </a:cxnLst>
              <a:rect l="l" t="t" r="r" b="b"/>
              <a:pathLst>
                <a:path w="1828" h="685">
                  <a:moveTo>
                    <a:pt x="0" y="0"/>
                  </a:moveTo>
                  <a:cubicBezTo>
                    <a:pt x="686" y="229"/>
                    <a:pt x="1143" y="457"/>
                    <a:pt x="1829" y="686"/>
                  </a:cubicBezTo>
                  <a:cubicBezTo>
                    <a:pt x="1143" y="457"/>
                    <a:pt x="686" y="229"/>
                    <a:pt x="0" y="0"/>
                  </a:cubicBezTo>
                  <a:close/>
                </a:path>
              </a:pathLst>
            </a:custGeom>
            <a:solidFill>
              <a:srgbClr val="FFFFFF"/>
            </a:solidFill>
            <a:ln w="2286" cap="flat">
              <a:noFill/>
              <a:prstDash val="solid"/>
              <a:miter/>
            </a:ln>
          </p:spPr>
          <p:txBody>
            <a:bodyPr rtlCol="0" anchor="ctr"/>
            <a:lstStyle/>
            <a:p>
              <a:endParaRPr lang="en-US"/>
            </a:p>
          </p:txBody>
        </p:sp>
        <p:sp>
          <p:nvSpPr>
            <p:cNvPr id="28" name="Freeform 147">
              <a:extLst>
                <a:ext uri="{FF2B5EF4-FFF2-40B4-BE49-F238E27FC236}">
                  <a16:creationId xmlns:a16="http://schemas.microsoft.com/office/drawing/2014/main" id="{FBC64FD4-7A94-BA0D-2157-D0696D98F834}"/>
                </a:ext>
              </a:extLst>
            </p:cNvPr>
            <p:cNvSpPr/>
            <p:nvPr/>
          </p:nvSpPr>
          <p:spPr>
            <a:xfrm>
              <a:off x="6834506" y="1016355"/>
              <a:ext cx="228" cy="8915"/>
            </a:xfrm>
            <a:custGeom>
              <a:avLst/>
              <a:gdLst>
                <a:gd name="connsiteX0" fmla="*/ 229 w 228"/>
                <a:gd name="connsiteY0" fmla="*/ 8915 h 8915"/>
                <a:gd name="connsiteX1" fmla="*/ 0 w 228"/>
                <a:gd name="connsiteY1" fmla="*/ 0 h 8915"/>
                <a:gd name="connsiteX2" fmla="*/ 229 w 228"/>
                <a:gd name="connsiteY2" fmla="*/ 8915 h 8915"/>
              </a:gdLst>
              <a:ahLst/>
              <a:cxnLst>
                <a:cxn ang="0">
                  <a:pos x="connsiteX0" y="connsiteY0"/>
                </a:cxn>
                <a:cxn ang="0">
                  <a:pos x="connsiteX1" y="connsiteY1"/>
                </a:cxn>
                <a:cxn ang="0">
                  <a:pos x="connsiteX2" y="connsiteY2"/>
                </a:cxn>
              </a:cxnLst>
              <a:rect l="l" t="t" r="r" b="b"/>
              <a:pathLst>
                <a:path w="228" h="8915">
                  <a:moveTo>
                    <a:pt x="229" y="8915"/>
                  </a:moveTo>
                  <a:cubicBezTo>
                    <a:pt x="0" y="5944"/>
                    <a:pt x="0" y="2972"/>
                    <a:pt x="0" y="0"/>
                  </a:cubicBezTo>
                  <a:cubicBezTo>
                    <a:pt x="0" y="2972"/>
                    <a:pt x="229" y="5944"/>
                    <a:pt x="229" y="8915"/>
                  </a:cubicBezTo>
                  <a:close/>
                </a:path>
              </a:pathLst>
            </a:custGeom>
            <a:solidFill>
              <a:srgbClr val="FFFFFF"/>
            </a:solidFill>
            <a:ln w="2286" cap="flat">
              <a:noFill/>
              <a:prstDash val="solid"/>
              <a:miter/>
            </a:ln>
          </p:spPr>
          <p:txBody>
            <a:bodyPr rtlCol="0" anchor="ctr"/>
            <a:lstStyle/>
            <a:p>
              <a:endParaRPr lang="en-US"/>
            </a:p>
          </p:txBody>
        </p:sp>
        <p:sp>
          <p:nvSpPr>
            <p:cNvPr id="29" name="Freeform 148">
              <a:extLst>
                <a:ext uri="{FF2B5EF4-FFF2-40B4-BE49-F238E27FC236}">
                  <a16:creationId xmlns:a16="http://schemas.microsoft.com/office/drawing/2014/main" id="{804A3BAA-5049-4538-8561-80ABCE0B0C98}"/>
                </a:ext>
              </a:extLst>
            </p:cNvPr>
            <p:cNvSpPr/>
            <p:nvPr/>
          </p:nvSpPr>
          <p:spPr>
            <a:xfrm>
              <a:off x="7621119" y="366674"/>
              <a:ext cx="2057" cy="685"/>
            </a:xfrm>
            <a:custGeom>
              <a:avLst/>
              <a:gdLst>
                <a:gd name="connsiteX0" fmla="*/ 0 w 2057"/>
                <a:gd name="connsiteY0" fmla="*/ 0 h 685"/>
                <a:gd name="connsiteX1" fmla="*/ 2057 w 2057"/>
                <a:gd name="connsiteY1" fmla="*/ 686 h 685"/>
                <a:gd name="connsiteX2" fmla="*/ 0 w 2057"/>
                <a:gd name="connsiteY2" fmla="*/ 0 h 685"/>
              </a:gdLst>
              <a:ahLst/>
              <a:cxnLst>
                <a:cxn ang="0">
                  <a:pos x="connsiteX0" y="connsiteY0"/>
                </a:cxn>
                <a:cxn ang="0">
                  <a:pos x="connsiteX1" y="connsiteY1"/>
                </a:cxn>
                <a:cxn ang="0">
                  <a:pos x="connsiteX2" y="connsiteY2"/>
                </a:cxn>
              </a:cxnLst>
              <a:rect l="l" t="t" r="r" b="b"/>
              <a:pathLst>
                <a:path w="2057" h="685">
                  <a:moveTo>
                    <a:pt x="0" y="0"/>
                  </a:moveTo>
                  <a:cubicBezTo>
                    <a:pt x="686" y="229"/>
                    <a:pt x="1372" y="457"/>
                    <a:pt x="2057" y="686"/>
                  </a:cubicBezTo>
                  <a:cubicBezTo>
                    <a:pt x="1372" y="457"/>
                    <a:pt x="686" y="229"/>
                    <a:pt x="0" y="0"/>
                  </a:cubicBezTo>
                  <a:close/>
                </a:path>
              </a:pathLst>
            </a:custGeom>
            <a:solidFill>
              <a:srgbClr val="FFFFFF"/>
            </a:solidFill>
            <a:ln w="2286" cap="flat">
              <a:noFill/>
              <a:prstDash val="solid"/>
              <a:miter/>
            </a:ln>
          </p:spPr>
          <p:txBody>
            <a:bodyPr rtlCol="0" anchor="ctr"/>
            <a:lstStyle/>
            <a:p>
              <a:endParaRPr lang="en-US"/>
            </a:p>
          </p:txBody>
        </p:sp>
        <p:sp>
          <p:nvSpPr>
            <p:cNvPr id="30" name="Freeform 149">
              <a:extLst>
                <a:ext uri="{FF2B5EF4-FFF2-40B4-BE49-F238E27FC236}">
                  <a16:creationId xmlns:a16="http://schemas.microsoft.com/office/drawing/2014/main" id="{2D3F5DD6-8984-78C5-E7EF-C71DC10EE872}"/>
                </a:ext>
              </a:extLst>
            </p:cNvPr>
            <p:cNvSpPr/>
            <p:nvPr/>
          </p:nvSpPr>
          <p:spPr>
            <a:xfrm>
              <a:off x="7639864" y="385648"/>
              <a:ext cx="457" cy="1371"/>
            </a:xfrm>
            <a:custGeom>
              <a:avLst/>
              <a:gdLst>
                <a:gd name="connsiteX0" fmla="*/ 0 w 457"/>
                <a:gd name="connsiteY0" fmla="*/ 0 h 1371"/>
                <a:gd name="connsiteX1" fmla="*/ 457 w 457"/>
                <a:gd name="connsiteY1" fmla="*/ 1372 h 1371"/>
                <a:gd name="connsiteX2" fmla="*/ 0 w 457"/>
                <a:gd name="connsiteY2" fmla="*/ 0 h 1371"/>
              </a:gdLst>
              <a:ahLst/>
              <a:cxnLst>
                <a:cxn ang="0">
                  <a:pos x="connsiteX0" y="connsiteY0"/>
                </a:cxn>
                <a:cxn ang="0">
                  <a:pos x="connsiteX1" y="connsiteY1"/>
                </a:cxn>
                <a:cxn ang="0">
                  <a:pos x="connsiteX2" y="connsiteY2"/>
                </a:cxn>
              </a:cxnLst>
              <a:rect l="l" t="t" r="r" b="b"/>
              <a:pathLst>
                <a:path w="457" h="1371">
                  <a:moveTo>
                    <a:pt x="0" y="0"/>
                  </a:moveTo>
                  <a:cubicBezTo>
                    <a:pt x="229" y="457"/>
                    <a:pt x="229" y="914"/>
                    <a:pt x="457" y="1372"/>
                  </a:cubicBezTo>
                  <a:cubicBezTo>
                    <a:pt x="229"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31" name="Freeform 150">
              <a:extLst>
                <a:ext uri="{FF2B5EF4-FFF2-40B4-BE49-F238E27FC236}">
                  <a16:creationId xmlns:a16="http://schemas.microsoft.com/office/drawing/2014/main" id="{37A24BC7-45E3-7F4A-5B43-03963D18C0E1}"/>
                </a:ext>
              </a:extLst>
            </p:cNvPr>
            <p:cNvSpPr/>
            <p:nvPr/>
          </p:nvSpPr>
          <p:spPr>
            <a:xfrm>
              <a:off x="7640550" y="38884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0" y="457"/>
                    <a:pt x="229" y="914"/>
                    <a:pt x="229" y="1372"/>
                  </a:cubicBezTo>
                  <a:cubicBezTo>
                    <a:pt x="229"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32" name="Freeform 151">
              <a:extLst>
                <a:ext uri="{FF2B5EF4-FFF2-40B4-BE49-F238E27FC236}">
                  <a16:creationId xmlns:a16="http://schemas.microsoft.com/office/drawing/2014/main" id="{A53D17DF-899F-57D1-8A44-028A4C0C6248}"/>
                </a:ext>
              </a:extLst>
            </p:cNvPr>
            <p:cNvSpPr/>
            <p:nvPr/>
          </p:nvSpPr>
          <p:spPr>
            <a:xfrm>
              <a:off x="6654618" y="452509"/>
              <a:ext cx="405948" cy="387014"/>
            </a:xfrm>
            <a:custGeom>
              <a:avLst/>
              <a:gdLst>
                <a:gd name="connsiteX0" fmla="*/ 19640 w 405948"/>
                <a:gd name="connsiteY0" fmla="*/ 316958 h 387014"/>
                <a:gd name="connsiteX1" fmla="*/ 104222 w 405948"/>
                <a:gd name="connsiteY1" fmla="*/ 312386 h 387014"/>
                <a:gd name="connsiteX2" fmla="*/ 162286 w 405948"/>
                <a:gd name="connsiteY2" fmla="*/ 272610 h 387014"/>
                <a:gd name="connsiteX3" fmla="*/ 204349 w 405948"/>
                <a:gd name="connsiteY3" fmla="*/ 213860 h 387014"/>
                <a:gd name="connsiteX4" fmla="*/ 230866 w 405948"/>
                <a:gd name="connsiteY4" fmla="*/ 206544 h 387014"/>
                <a:gd name="connsiteX5" fmla="*/ 277958 w 405948"/>
                <a:gd name="connsiteY5" fmla="*/ 233748 h 387014"/>
                <a:gd name="connsiteX6" fmla="*/ 289616 w 405948"/>
                <a:gd name="connsiteY6" fmla="*/ 270781 h 387014"/>
                <a:gd name="connsiteX7" fmla="*/ 286645 w 405948"/>
                <a:gd name="connsiteY7" fmla="*/ 279011 h 387014"/>
                <a:gd name="connsiteX8" fmla="*/ 258984 w 405948"/>
                <a:gd name="connsiteY8" fmla="*/ 362450 h 387014"/>
                <a:gd name="connsiteX9" fmla="*/ 263099 w 405948"/>
                <a:gd name="connsiteY9" fmla="*/ 385081 h 387014"/>
                <a:gd name="connsiteX10" fmla="*/ 302647 w 405948"/>
                <a:gd name="connsiteY10" fmla="*/ 367936 h 387014"/>
                <a:gd name="connsiteX11" fmla="*/ 343109 w 405948"/>
                <a:gd name="connsiteY11" fmla="*/ 278096 h 387014"/>
                <a:gd name="connsiteX12" fmla="*/ 330307 w 405948"/>
                <a:gd name="connsiteY12" fmla="*/ 209288 h 387014"/>
                <a:gd name="connsiteX13" fmla="*/ 293960 w 405948"/>
                <a:gd name="connsiteY13" fmla="*/ 175455 h 387014"/>
                <a:gd name="connsiteX14" fmla="*/ 282758 w 405948"/>
                <a:gd name="connsiteY14" fmla="*/ 163568 h 387014"/>
                <a:gd name="connsiteX15" fmla="*/ 258070 w 405948"/>
                <a:gd name="connsiteY15" fmla="*/ 137507 h 387014"/>
                <a:gd name="connsiteX16" fmla="*/ 250069 w 405948"/>
                <a:gd name="connsiteY16" fmla="*/ 63441 h 387014"/>
                <a:gd name="connsiteX17" fmla="*/ 252812 w 405948"/>
                <a:gd name="connsiteY17" fmla="*/ 50639 h 387014"/>
                <a:gd name="connsiteX18" fmla="*/ 260813 w 405948"/>
                <a:gd name="connsiteY18" fmla="*/ 61383 h 387014"/>
                <a:gd name="connsiteX19" fmla="*/ 261956 w 405948"/>
                <a:gd name="connsiteY19" fmla="*/ 70070 h 387014"/>
                <a:gd name="connsiteX20" fmla="*/ 271557 w 405948"/>
                <a:gd name="connsiteY20" fmla="*/ 135221 h 387014"/>
                <a:gd name="connsiteX21" fmla="*/ 289845 w 405948"/>
                <a:gd name="connsiteY21" fmla="*/ 152138 h 387014"/>
                <a:gd name="connsiteX22" fmla="*/ 362311 w 405948"/>
                <a:gd name="connsiteY22" fmla="*/ 161053 h 387014"/>
                <a:gd name="connsiteX23" fmla="*/ 393629 w 405948"/>
                <a:gd name="connsiteY23" fmla="*/ 156024 h 387014"/>
                <a:gd name="connsiteX24" fmla="*/ 405288 w 405948"/>
                <a:gd name="connsiteY24" fmla="*/ 124248 h 387014"/>
                <a:gd name="connsiteX25" fmla="*/ 384714 w 405948"/>
                <a:gd name="connsiteY25" fmla="*/ 115562 h 387014"/>
                <a:gd name="connsiteX26" fmla="*/ 332365 w 405948"/>
                <a:gd name="connsiteY26" fmla="*/ 109161 h 387014"/>
                <a:gd name="connsiteX27" fmla="*/ 312476 w 405948"/>
                <a:gd name="connsiteY27" fmla="*/ 80586 h 387014"/>
                <a:gd name="connsiteX28" fmla="*/ 316591 w 405948"/>
                <a:gd name="connsiteY28" fmla="*/ 38981 h 387014"/>
                <a:gd name="connsiteX29" fmla="*/ 308590 w 405948"/>
                <a:gd name="connsiteY29" fmla="*/ 14749 h 387014"/>
                <a:gd name="connsiteX30" fmla="*/ 230180 w 405948"/>
                <a:gd name="connsiteY30" fmla="*/ 17721 h 387014"/>
                <a:gd name="connsiteX31" fmla="*/ 198405 w 405948"/>
                <a:gd name="connsiteY31" fmla="*/ 62298 h 387014"/>
                <a:gd name="connsiteX32" fmla="*/ 114737 w 405948"/>
                <a:gd name="connsiteY32" fmla="*/ 233748 h 387014"/>
                <a:gd name="connsiteX33" fmla="*/ 70846 w 405948"/>
                <a:gd name="connsiteY33" fmla="*/ 262094 h 387014"/>
                <a:gd name="connsiteX34" fmla="*/ 15982 w 405948"/>
                <a:gd name="connsiteY34" fmla="*/ 263466 h 387014"/>
                <a:gd name="connsiteX35" fmla="*/ 2952 w 405948"/>
                <a:gd name="connsiteY35" fmla="*/ 268952 h 387014"/>
                <a:gd name="connsiteX36" fmla="*/ 19640 w 405948"/>
                <a:gd name="connsiteY36" fmla="*/ 316958 h 387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405948" h="387014">
                  <a:moveTo>
                    <a:pt x="19640" y="316958"/>
                  </a:moveTo>
                  <a:cubicBezTo>
                    <a:pt x="45243" y="321302"/>
                    <a:pt x="79076" y="317873"/>
                    <a:pt x="104222" y="312386"/>
                  </a:cubicBezTo>
                  <a:cubicBezTo>
                    <a:pt x="129139" y="307128"/>
                    <a:pt x="148113" y="293870"/>
                    <a:pt x="162286" y="272610"/>
                  </a:cubicBezTo>
                  <a:cubicBezTo>
                    <a:pt x="175774" y="252493"/>
                    <a:pt x="190404" y="233519"/>
                    <a:pt x="204349" y="213860"/>
                  </a:cubicBezTo>
                  <a:cubicBezTo>
                    <a:pt x="211435" y="204030"/>
                    <a:pt x="219208" y="201972"/>
                    <a:pt x="230866" y="206544"/>
                  </a:cubicBezTo>
                  <a:cubicBezTo>
                    <a:pt x="248011" y="213174"/>
                    <a:pt x="263099" y="223689"/>
                    <a:pt x="277958" y="233748"/>
                  </a:cubicBezTo>
                  <a:cubicBezTo>
                    <a:pt x="295560" y="245406"/>
                    <a:pt x="296017" y="249978"/>
                    <a:pt x="289616" y="270781"/>
                  </a:cubicBezTo>
                  <a:cubicBezTo>
                    <a:pt x="288702" y="273524"/>
                    <a:pt x="287559" y="276267"/>
                    <a:pt x="286645" y="279011"/>
                  </a:cubicBezTo>
                  <a:cubicBezTo>
                    <a:pt x="277501" y="306671"/>
                    <a:pt x="267899" y="334560"/>
                    <a:pt x="258984" y="362450"/>
                  </a:cubicBezTo>
                  <a:cubicBezTo>
                    <a:pt x="255326" y="374108"/>
                    <a:pt x="253269" y="381652"/>
                    <a:pt x="263099" y="385081"/>
                  </a:cubicBezTo>
                  <a:cubicBezTo>
                    <a:pt x="280015" y="390796"/>
                    <a:pt x="293731" y="383481"/>
                    <a:pt x="302647" y="367936"/>
                  </a:cubicBezTo>
                  <a:cubicBezTo>
                    <a:pt x="319106" y="339361"/>
                    <a:pt x="331907" y="308957"/>
                    <a:pt x="343109" y="278096"/>
                  </a:cubicBezTo>
                  <a:cubicBezTo>
                    <a:pt x="354310" y="247235"/>
                    <a:pt x="356596" y="228947"/>
                    <a:pt x="330307" y="209288"/>
                  </a:cubicBezTo>
                  <a:cubicBezTo>
                    <a:pt x="327335" y="207002"/>
                    <a:pt x="297846" y="184599"/>
                    <a:pt x="293960" y="175455"/>
                  </a:cubicBezTo>
                  <a:cubicBezTo>
                    <a:pt x="293274" y="165625"/>
                    <a:pt x="289388" y="164711"/>
                    <a:pt x="282758" y="163568"/>
                  </a:cubicBezTo>
                  <a:cubicBezTo>
                    <a:pt x="262413" y="159910"/>
                    <a:pt x="258984" y="157853"/>
                    <a:pt x="258070" y="137507"/>
                  </a:cubicBezTo>
                  <a:cubicBezTo>
                    <a:pt x="256927" y="112590"/>
                    <a:pt x="252812" y="88130"/>
                    <a:pt x="250069" y="63441"/>
                  </a:cubicBezTo>
                  <a:cubicBezTo>
                    <a:pt x="249611" y="59097"/>
                    <a:pt x="245039" y="52011"/>
                    <a:pt x="252812" y="50639"/>
                  </a:cubicBezTo>
                  <a:cubicBezTo>
                    <a:pt x="259670" y="49268"/>
                    <a:pt x="259441" y="56811"/>
                    <a:pt x="260813" y="61383"/>
                  </a:cubicBezTo>
                  <a:cubicBezTo>
                    <a:pt x="261727" y="64127"/>
                    <a:pt x="261499" y="67098"/>
                    <a:pt x="261956" y="70070"/>
                  </a:cubicBezTo>
                  <a:cubicBezTo>
                    <a:pt x="265842" y="91787"/>
                    <a:pt x="269042" y="113276"/>
                    <a:pt x="271557" y="135221"/>
                  </a:cubicBezTo>
                  <a:cubicBezTo>
                    <a:pt x="273157" y="149166"/>
                    <a:pt x="278186" y="151223"/>
                    <a:pt x="289845" y="152138"/>
                  </a:cubicBezTo>
                  <a:cubicBezTo>
                    <a:pt x="299903" y="153052"/>
                    <a:pt x="350881" y="159224"/>
                    <a:pt x="362311" y="161053"/>
                  </a:cubicBezTo>
                  <a:cubicBezTo>
                    <a:pt x="368026" y="161282"/>
                    <a:pt x="384485" y="160367"/>
                    <a:pt x="393629" y="156024"/>
                  </a:cubicBezTo>
                  <a:cubicBezTo>
                    <a:pt x="401859" y="152138"/>
                    <a:pt x="408031" y="132935"/>
                    <a:pt x="405288" y="124248"/>
                  </a:cubicBezTo>
                  <a:cubicBezTo>
                    <a:pt x="402088" y="113961"/>
                    <a:pt x="392029" y="115790"/>
                    <a:pt x="384714" y="115562"/>
                  </a:cubicBezTo>
                  <a:cubicBezTo>
                    <a:pt x="367112" y="115104"/>
                    <a:pt x="349738" y="111904"/>
                    <a:pt x="332365" y="109161"/>
                  </a:cubicBezTo>
                  <a:cubicBezTo>
                    <a:pt x="313162" y="105960"/>
                    <a:pt x="309962" y="100017"/>
                    <a:pt x="312476" y="80586"/>
                  </a:cubicBezTo>
                  <a:cubicBezTo>
                    <a:pt x="314305" y="66870"/>
                    <a:pt x="315677" y="52925"/>
                    <a:pt x="316591" y="38981"/>
                  </a:cubicBezTo>
                  <a:cubicBezTo>
                    <a:pt x="317277" y="30065"/>
                    <a:pt x="315677" y="21378"/>
                    <a:pt x="308590" y="14749"/>
                  </a:cubicBezTo>
                  <a:cubicBezTo>
                    <a:pt x="286645" y="-5825"/>
                    <a:pt x="250526" y="-4911"/>
                    <a:pt x="230180" y="17721"/>
                  </a:cubicBezTo>
                  <a:cubicBezTo>
                    <a:pt x="218065" y="31437"/>
                    <a:pt x="206863" y="46067"/>
                    <a:pt x="198405" y="62298"/>
                  </a:cubicBezTo>
                  <a:cubicBezTo>
                    <a:pt x="169373" y="118762"/>
                    <a:pt x="136683" y="173855"/>
                    <a:pt x="114737" y="233748"/>
                  </a:cubicBezTo>
                  <a:cubicBezTo>
                    <a:pt x="106965" y="255008"/>
                    <a:pt x="91877" y="262094"/>
                    <a:pt x="70846" y="262094"/>
                  </a:cubicBezTo>
                  <a:cubicBezTo>
                    <a:pt x="52558" y="262094"/>
                    <a:pt x="34270" y="263009"/>
                    <a:pt x="15982" y="263466"/>
                  </a:cubicBezTo>
                  <a:cubicBezTo>
                    <a:pt x="10953" y="263694"/>
                    <a:pt x="5695" y="263009"/>
                    <a:pt x="2952" y="268952"/>
                  </a:cubicBezTo>
                  <a:cubicBezTo>
                    <a:pt x="-4135" y="285183"/>
                    <a:pt x="1580" y="313758"/>
                    <a:pt x="19640" y="316958"/>
                  </a:cubicBezTo>
                  <a:close/>
                </a:path>
              </a:pathLst>
            </a:custGeom>
            <a:solidFill>
              <a:srgbClr val="FFFFFF"/>
            </a:solidFill>
            <a:ln w="2286" cap="flat">
              <a:noFill/>
              <a:prstDash val="solid"/>
              <a:miter/>
            </a:ln>
          </p:spPr>
          <p:txBody>
            <a:bodyPr rtlCol="0" anchor="ctr"/>
            <a:lstStyle/>
            <a:p>
              <a:endParaRPr lang="en-US"/>
            </a:p>
          </p:txBody>
        </p:sp>
        <p:sp>
          <p:nvSpPr>
            <p:cNvPr id="33" name="Freeform 152">
              <a:extLst>
                <a:ext uri="{FF2B5EF4-FFF2-40B4-BE49-F238E27FC236}">
                  <a16:creationId xmlns:a16="http://schemas.microsoft.com/office/drawing/2014/main" id="{37C2588D-15BC-EBE6-C54D-467A5944293F}"/>
                </a:ext>
              </a:extLst>
            </p:cNvPr>
            <p:cNvSpPr/>
            <p:nvPr/>
          </p:nvSpPr>
          <p:spPr>
            <a:xfrm>
              <a:off x="6901125" y="303310"/>
              <a:ext cx="140120" cy="143342"/>
            </a:xfrm>
            <a:custGeom>
              <a:avLst/>
              <a:gdLst>
                <a:gd name="connsiteX0" fmla="*/ 94772 w 140120"/>
                <a:gd name="connsiteY0" fmla="*/ 136744 h 143342"/>
                <a:gd name="connsiteX1" fmla="*/ 129291 w 140120"/>
                <a:gd name="connsiteY1" fmla="*/ 104740 h 143342"/>
                <a:gd name="connsiteX2" fmla="*/ 129519 w 140120"/>
                <a:gd name="connsiteY2" fmla="*/ 31131 h 143342"/>
                <a:gd name="connsiteX3" fmla="*/ 36250 w 140120"/>
                <a:gd name="connsiteY3" fmla="*/ 8500 h 143342"/>
                <a:gd name="connsiteX4" fmla="*/ 18877 w 140120"/>
                <a:gd name="connsiteY4" fmla="*/ 121657 h 143342"/>
                <a:gd name="connsiteX5" fmla="*/ 94772 w 140120"/>
                <a:gd name="connsiteY5" fmla="*/ 136744 h 1433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0120" h="143342">
                  <a:moveTo>
                    <a:pt x="94772" y="136744"/>
                  </a:moveTo>
                  <a:cubicBezTo>
                    <a:pt x="111003" y="130801"/>
                    <a:pt x="121290" y="118913"/>
                    <a:pt x="129291" y="104740"/>
                  </a:cubicBezTo>
                  <a:cubicBezTo>
                    <a:pt x="143692" y="79137"/>
                    <a:pt x="143692" y="54220"/>
                    <a:pt x="129519" y="31131"/>
                  </a:cubicBezTo>
                  <a:cubicBezTo>
                    <a:pt x="101859" y="-14132"/>
                    <a:pt x="46537" y="1184"/>
                    <a:pt x="36250" y="8500"/>
                  </a:cubicBezTo>
                  <a:cubicBezTo>
                    <a:pt x="4018" y="31360"/>
                    <a:pt x="-17242" y="83252"/>
                    <a:pt x="18877" y="121657"/>
                  </a:cubicBezTo>
                  <a:cubicBezTo>
                    <a:pt x="39908" y="146117"/>
                    <a:pt x="64368" y="147946"/>
                    <a:pt x="94772" y="136744"/>
                  </a:cubicBezTo>
                  <a:close/>
                </a:path>
              </a:pathLst>
            </a:custGeom>
            <a:solidFill>
              <a:srgbClr val="FFFFFF"/>
            </a:solidFill>
            <a:ln w="2286" cap="flat">
              <a:noFill/>
              <a:prstDash val="solid"/>
              <a:miter/>
            </a:ln>
          </p:spPr>
          <p:txBody>
            <a:bodyPr rtlCol="0" anchor="ctr"/>
            <a:lstStyle/>
            <a:p>
              <a:endParaRPr lang="en-US"/>
            </a:p>
          </p:txBody>
        </p:sp>
        <p:sp>
          <p:nvSpPr>
            <p:cNvPr id="34" name="Freeform 153">
              <a:extLst>
                <a:ext uri="{FF2B5EF4-FFF2-40B4-BE49-F238E27FC236}">
                  <a16:creationId xmlns:a16="http://schemas.microsoft.com/office/drawing/2014/main" id="{8F2C8CED-C041-0E35-F966-59F10BDDDE3B}"/>
                </a:ext>
              </a:extLst>
            </p:cNvPr>
            <p:cNvSpPr/>
            <p:nvPr/>
          </p:nvSpPr>
          <p:spPr>
            <a:xfrm>
              <a:off x="6834277" y="365302"/>
              <a:ext cx="826846" cy="727874"/>
            </a:xfrm>
            <a:custGeom>
              <a:avLst/>
              <a:gdLst>
                <a:gd name="connsiteX0" fmla="*/ 776554 w 826846"/>
                <a:gd name="connsiteY0" fmla="*/ 42291 h 727874"/>
                <a:gd name="connsiteX1" fmla="*/ 779526 w 826846"/>
                <a:gd name="connsiteY1" fmla="*/ 204826 h 727874"/>
                <a:gd name="connsiteX2" fmla="*/ 756666 w 826846"/>
                <a:gd name="connsiteY2" fmla="*/ 346329 h 727874"/>
                <a:gd name="connsiteX3" fmla="*/ 725119 w 826846"/>
                <a:gd name="connsiteY3" fmla="*/ 415823 h 727874"/>
                <a:gd name="connsiteX4" fmla="*/ 680999 w 826846"/>
                <a:gd name="connsiteY4" fmla="*/ 477317 h 727874"/>
                <a:gd name="connsiteX5" fmla="*/ 458343 w 826846"/>
                <a:gd name="connsiteY5" fmla="*/ 614020 h 727874"/>
                <a:gd name="connsiteX6" fmla="*/ 198882 w 826846"/>
                <a:gd name="connsiteY6" fmla="*/ 641452 h 727874"/>
                <a:gd name="connsiteX7" fmla="*/ 0 w 826846"/>
                <a:gd name="connsiteY7" fmla="*/ 635051 h 727874"/>
                <a:gd name="connsiteX8" fmla="*/ 228 w 826846"/>
                <a:gd name="connsiteY8" fmla="*/ 647624 h 727874"/>
                <a:gd name="connsiteX9" fmla="*/ 457 w 826846"/>
                <a:gd name="connsiteY9" fmla="*/ 651281 h 727874"/>
                <a:gd name="connsiteX10" fmla="*/ 686 w 826846"/>
                <a:gd name="connsiteY10" fmla="*/ 660197 h 727874"/>
                <a:gd name="connsiteX11" fmla="*/ 914 w 826846"/>
                <a:gd name="connsiteY11" fmla="*/ 664312 h 727874"/>
                <a:gd name="connsiteX12" fmla="*/ 1371 w 826846"/>
                <a:gd name="connsiteY12" fmla="*/ 672998 h 727874"/>
                <a:gd name="connsiteX13" fmla="*/ 1600 w 826846"/>
                <a:gd name="connsiteY13" fmla="*/ 676885 h 727874"/>
                <a:gd name="connsiteX14" fmla="*/ 2514 w 826846"/>
                <a:gd name="connsiteY14" fmla="*/ 689458 h 727874"/>
                <a:gd name="connsiteX15" fmla="*/ 29489 w 826846"/>
                <a:gd name="connsiteY15" fmla="*/ 715289 h 727874"/>
                <a:gd name="connsiteX16" fmla="*/ 104241 w 826846"/>
                <a:gd name="connsiteY16" fmla="*/ 715975 h 727874"/>
                <a:gd name="connsiteX17" fmla="*/ 549783 w 826846"/>
                <a:gd name="connsiteY17" fmla="*/ 723062 h 727874"/>
                <a:gd name="connsiteX18" fmla="*/ 655167 w 826846"/>
                <a:gd name="connsiteY18" fmla="*/ 723290 h 727874"/>
                <a:gd name="connsiteX19" fmla="*/ 809015 w 826846"/>
                <a:gd name="connsiteY19" fmla="*/ 727862 h 727874"/>
                <a:gd name="connsiteX20" fmla="*/ 826846 w 826846"/>
                <a:gd name="connsiteY20" fmla="*/ 710946 h 727874"/>
                <a:gd name="connsiteX21" fmla="*/ 826389 w 826846"/>
                <a:gd name="connsiteY21" fmla="*/ 699973 h 727874"/>
                <a:gd name="connsiteX22" fmla="*/ 822045 w 826846"/>
                <a:gd name="connsiteY22" fmla="*/ 447142 h 727874"/>
                <a:gd name="connsiteX23" fmla="*/ 807644 w 826846"/>
                <a:gd name="connsiteY23" fmla="*/ 32233 h 727874"/>
                <a:gd name="connsiteX24" fmla="*/ 807415 w 826846"/>
                <a:gd name="connsiteY24" fmla="*/ 28575 h 727874"/>
                <a:gd name="connsiteX25" fmla="*/ 807186 w 826846"/>
                <a:gd name="connsiteY25" fmla="*/ 27432 h 727874"/>
                <a:gd name="connsiteX26" fmla="*/ 806958 w 826846"/>
                <a:gd name="connsiteY26" fmla="*/ 25146 h 727874"/>
                <a:gd name="connsiteX27" fmla="*/ 806729 w 826846"/>
                <a:gd name="connsiteY27" fmla="*/ 23774 h 727874"/>
                <a:gd name="connsiteX28" fmla="*/ 806501 w 826846"/>
                <a:gd name="connsiteY28" fmla="*/ 21946 h 727874"/>
                <a:gd name="connsiteX29" fmla="*/ 806043 w 826846"/>
                <a:gd name="connsiteY29" fmla="*/ 20574 h 727874"/>
                <a:gd name="connsiteX30" fmla="*/ 805586 w 826846"/>
                <a:gd name="connsiteY30" fmla="*/ 18974 h 727874"/>
                <a:gd name="connsiteX31" fmla="*/ 805129 w 826846"/>
                <a:gd name="connsiteY31" fmla="*/ 17602 h 727874"/>
                <a:gd name="connsiteX32" fmla="*/ 804672 w 826846"/>
                <a:gd name="connsiteY32" fmla="*/ 16231 h 727874"/>
                <a:gd name="connsiteX33" fmla="*/ 803986 w 826846"/>
                <a:gd name="connsiteY33" fmla="*/ 14859 h 727874"/>
                <a:gd name="connsiteX34" fmla="*/ 803529 w 826846"/>
                <a:gd name="connsiteY34" fmla="*/ 13716 h 727874"/>
                <a:gd name="connsiteX35" fmla="*/ 802843 w 826846"/>
                <a:gd name="connsiteY35" fmla="*/ 12344 h 727874"/>
                <a:gd name="connsiteX36" fmla="*/ 802157 w 826846"/>
                <a:gd name="connsiteY36" fmla="*/ 11430 h 727874"/>
                <a:gd name="connsiteX37" fmla="*/ 801243 w 826846"/>
                <a:gd name="connsiteY37" fmla="*/ 10287 h 727874"/>
                <a:gd name="connsiteX38" fmla="*/ 800557 w 826846"/>
                <a:gd name="connsiteY38" fmla="*/ 9373 h 727874"/>
                <a:gd name="connsiteX39" fmla="*/ 799414 w 826846"/>
                <a:gd name="connsiteY39" fmla="*/ 8230 h 727874"/>
                <a:gd name="connsiteX40" fmla="*/ 798728 w 826846"/>
                <a:gd name="connsiteY40" fmla="*/ 7544 h 727874"/>
                <a:gd name="connsiteX41" fmla="*/ 797585 w 826846"/>
                <a:gd name="connsiteY41" fmla="*/ 6401 h 727874"/>
                <a:gd name="connsiteX42" fmla="*/ 796899 w 826846"/>
                <a:gd name="connsiteY42" fmla="*/ 5715 h 727874"/>
                <a:gd name="connsiteX43" fmla="*/ 795528 w 826846"/>
                <a:gd name="connsiteY43" fmla="*/ 4801 h 727874"/>
                <a:gd name="connsiteX44" fmla="*/ 794613 w 826846"/>
                <a:gd name="connsiteY44" fmla="*/ 4343 h 727874"/>
                <a:gd name="connsiteX45" fmla="*/ 793013 w 826846"/>
                <a:gd name="connsiteY45" fmla="*/ 3429 h 727874"/>
                <a:gd name="connsiteX46" fmla="*/ 792099 w 826846"/>
                <a:gd name="connsiteY46" fmla="*/ 2972 h 727874"/>
                <a:gd name="connsiteX47" fmla="*/ 790270 w 826846"/>
                <a:gd name="connsiteY47" fmla="*/ 2286 h 727874"/>
                <a:gd name="connsiteX48" fmla="*/ 789584 w 826846"/>
                <a:gd name="connsiteY48" fmla="*/ 2057 h 727874"/>
                <a:gd name="connsiteX49" fmla="*/ 787527 w 826846"/>
                <a:gd name="connsiteY49" fmla="*/ 1372 h 727874"/>
                <a:gd name="connsiteX50" fmla="*/ 786841 w 826846"/>
                <a:gd name="connsiteY50" fmla="*/ 1143 h 727874"/>
                <a:gd name="connsiteX51" fmla="*/ 784326 w 826846"/>
                <a:gd name="connsiteY51" fmla="*/ 457 h 727874"/>
                <a:gd name="connsiteX52" fmla="*/ 783869 w 826846"/>
                <a:gd name="connsiteY52" fmla="*/ 457 h 727874"/>
                <a:gd name="connsiteX53" fmla="*/ 780897 w 826846"/>
                <a:gd name="connsiteY53" fmla="*/ 0 h 727874"/>
                <a:gd name="connsiteX54" fmla="*/ 776554 w 826846"/>
                <a:gd name="connsiteY54" fmla="*/ 42291 h 7278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Lst>
              <a:rect l="l" t="t" r="r" b="b"/>
              <a:pathLst>
                <a:path w="826846" h="727874">
                  <a:moveTo>
                    <a:pt x="776554" y="42291"/>
                  </a:moveTo>
                  <a:cubicBezTo>
                    <a:pt x="772896" y="96469"/>
                    <a:pt x="779526" y="150419"/>
                    <a:pt x="779526" y="204826"/>
                  </a:cubicBezTo>
                  <a:cubicBezTo>
                    <a:pt x="779526" y="252603"/>
                    <a:pt x="773125" y="301523"/>
                    <a:pt x="756666" y="346329"/>
                  </a:cubicBezTo>
                  <a:cubicBezTo>
                    <a:pt x="747979" y="370103"/>
                    <a:pt x="737692" y="393878"/>
                    <a:pt x="725119" y="415823"/>
                  </a:cubicBezTo>
                  <a:cubicBezTo>
                    <a:pt x="712546" y="437769"/>
                    <a:pt x="697001" y="458114"/>
                    <a:pt x="680999" y="477317"/>
                  </a:cubicBezTo>
                  <a:cubicBezTo>
                    <a:pt x="624764" y="544982"/>
                    <a:pt x="542239" y="590474"/>
                    <a:pt x="458343" y="614020"/>
                  </a:cubicBezTo>
                  <a:cubicBezTo>
                    <a:pt x="374675" y="637565"/>
                    <a:pt x="285521" y="642137"/>
                    <a:pt x="198882" y="641452"/>
                  </a:cubicBezTo>
                  <a:cubicBezTo>
                    <a:pt x="132588" y="640766"/>
                    <a:pt x="66294" y="636422"/>
                    <a:pt x="0" y="635051"/>
                  </a:cubicBezTo>
                  <a:cubicBezTo>
                    <a:pt x="0" y="639166"/>
                    <a:pt x="228" y="643280"/>
                    <a:pt x="228" y="647624"/>
                  </a:cubicBezTo>
                  <a:cubicBezTo>
                    <a:pt x="228" y="648767"/>
                    <a:pt x="228" y="649910"/>
                    <a:pt x="457" y="651281"/>
                  </a:cubicBezTo>
                  <a:cubicBezTo>
                    <a:pt x="457" y="654253"/>
                    <a:pt x="686" y="657225"/>
                    <a:pt x="686" y="660197"/>
                  </a:cubicBezTo>
                  <a:cubicBezTo>
                    <a:pt x="686" y="661568"/>
                    <a:pt x="914" y="662940"/>
                    <a:pt x="914" y="664312"/>
                  </a:cubicBezTo>
                  <a:cubicBezTo>
                    <a:pt x="1143" y="667283"/>
                    <a:pt x="1143" y="670255"/>
                    <a:pt x="1371" y="672998"/>
                  </a:cubicBezTo>
                  <a:cubicBezTo>
                    <a:pt x="1371" y="674370"/>
                    <a:pt x="1600" y="675513"/>
                    <a:pt x="1600" y="676885"/>
                  </a:cubicBezTo>
                  <a:cubicBezTo>
                    <a:pt x="1829" y="680999"/>
                    <a:pt x="2057" y="685114"/>
                    <a:pt x="2514" y="689458"/>
                  </a:cubicBezTo>
                  <a:cubicBezTo>
                    <a:pt x="4343" y="713918"/>
                    <a:pt x="4343" y="714604"/>
                    <a:pt x="29489" y="715289"/>
                  </a:cubicBezTo>
                  <a:cubicBezTo>
                    <a:pt x="54407" y="715975"/>
                    <a:pt x="79324" y="714604"/>
                    <a:pt x="104241" y="715975"/>
                  </a:cubicBezTo>
                  <a:cubicBezTo>
                    <a:pt x="149504" y="718490"/>
                    <a:pt x="502920" y="721919"/>
                    <a:pt x="549783" y="723062"/>
                  </a:cubicBezTo>
                  <a:cubicBezTo>
                    <a:pt x="584759" y="723976"/>
                    <a:pt x="619963" y="723290"/>
                    <a:pt x="655167" y="723290"/>
                  </a:cubicBezTo>
                  <a:cubicBezTo>
                    <a:pt x="655167" y="724891"/>
                    <a:pt x="757809" y="728091"/>
                    <a:pt x="809015" y="727862"/>
                  </a:cubicBezTo>
                  <a:cubicBezTo>
                    <a:pt x="826389" y="727862"/>
                    <a:pt x="826617" y="727177"/>
                    <a:pt x="826846" y="710946"/>
                  </a:cubicBezTo>
                  <a:cubicBezTo>
                    <a:pt x="826846" y="707288"/>
                    <a:pt x="826389" y="703631"/>
                    <a:pt x="826389" y="699973"/>
                  </a:cubicBezTo>
                  <a:cubicBezTo>
                    <a:pt x="826617" y="615620"/>
                    <a:pt x="821360" y="531495"/>
                    <a:pt x="822045" y="447142"/>
                  </a:cubicBezTo>
                  <a:cubicBezTo>
                    <a:pt x="822731" y="385648"/>
                    <a:pt x="808787" y="56464"/>
                    <a:pt x="807644" y="32233"/>
                  </a:cubicBezTo>
                  <a:cubicBezTo>
                    <a:pt x="807644" y="30861"/>
                    <a:pt x="807415" y="29718"/>
                    <a:pt x="807415" y="28575"/>
                  </a:cubicBezTo>
                  <a:cubicBezTo>
                    <a:pt x="807415" y="28118"/>
                    <a:pt x="807415" y="27661"/>
                    <a:pt x="807186" y="27432"/>
                  </a:cubicBezTo>
                  <a:cubicBezTo>
                    <a:pt x="807186" y="26746"/>
                    <a:pt x="806958" y="25832"/>
                    <a:pt x="806958" y="25146"/>
                  </a:cubicBezTo>
                  <a:cubicBezTo>
                    <a:pt x="806958" y="24689"/>
                    <a:pt x="806729" y="24232"/>
                    <a:pt x="806729" y="23774"/>
                  </a:cubicBezTo>
                  <a:cubicBezTo>
                    <a:pt x="806729" y="23089"/>
                    <a:pt x="806501" y="22631"/>
                    <a:pt x="806501" y="21946"/>
                  </a:cubicBezTo>
                  <a:cubicBezTo>
                    <a:pt x="806501" y="21488"/>
                    <a:pt x="806272" y="21031"/>
                    <a:pt x="806043" y="20574"/>
                  </a:cubicBezTo>
                  <a:cubicBezTo>
                    <a:pt x="805815" y="20117"/>
                    <a:pt x="805815" y="19660"/>
                    <a:pt x="805586" y="18974"/>
                  </a:cubicBezTo>
                  <a:cubicBezTo>
                    <a:pt x="805358" y="18517"/>
                    <a:pt x="805358" y="18059"/>
                    <a:pt x="805129" y="17602"/>
                  </a:cubicBezTo>
                  <a:cubicBezTo>
                    <a:pt x="804900" y="17145"/>
                    <a:pt x="804900" y="16688"/>
                    <a:pt x="804672" y="16231"/>
                  </a:cubicBezTo>
                  <a:cubicBezTo>
                    <a:pt x="804443" y="15773"/>
                    <a:pt x="804215" y="15316"/>
                    <a:pt x="803986" y="14859"/>
                  </a:cubicBezTo>
                  <a:cubicBezTo>
                    <a:pt x="803757" y="14402"/>
                    <a:pt x="803529" y="14173"/>
                    <a:pt x="803529" y="13716"/>
                  </a:cubicBezTo>
                  <a:cubicBezTo>
                    <a:pt x="803300" y="13259"/>
                    <a:pt x="803072" y="12802"/>
                    <a:pt x="802843" y="12344"/>
                  </a:cubicBezTo>
                  <a:cubicBezTo>
                    <a:pt x="802614" y="12116"/>
                    <a:pt x="802386" y="11659"/>
                    <a:pt x="802157" y="11430"/>
                  </a:cubicBezTo>
                  <a:cubicBezTo>
                    <a:pt x="801929" y="10973"/>
                    <a:pt x="801471" y="10516"/>
                    <a:pt x="801243" y="10287"/>
                  </a:cubicBezTo>
                  <a:cubicBezTo>
                    <a:pt x="801014" y="10058"/>
                    <a:pt x="800786" y="9830"/>
                    <a:pt x="800557" y="9373"/>
                  </a:cubicBezTo>
                  <a:cubicBezTo>
                    <a:pt x="800328" y="8915"/>
                    <a:pt x="799871" y="8687"/>
                    <a:pt x="799414" y="8230"/>
                  </a:cubicBezTo>
                  <a:cubicBezTo>
                    <a:pt x="799185" y="8001"/>
                    <a:pt x="798957" y="7772"/>
                    <a:pt x="798728" y="7544"/>
                  </a:cubicBezTo>
                  <a:cubicBezTo>
                    <a:pt x="798271" y="7087"/>
                    <a:pt x="797814" y="6858"/>
                    <a:pt x="797585" y="6401"/>
                  </a:cubicBezTo>
                  <a:cubicBezTo>
                    <a:pt x="797357" y="6172"/>
                    <a:pt x="797128" y="5944"/>
                    <a:pt x="796899" y="5715"/>
                  </a:cubicBezTo>
                  <a:cubicBezTo>
                    <a:pt x="796442" y="5486"/>
                    <a:pt x="795985" y="5029"/>
                    <a:pt x="795528" y="4801"/>
                  </a:cubicBezTo>
                  <a:cubicBezTo>
                    <a:pt x="795299" y="4572"/>
                    <a:pt x="795071" y="4572"/>
                    <a:pt x="794613" y="4343"/>
                  </a:cubicBezTo>
                  <a:cubicBezTo>
                    <a:pt x="794156" y="4115"/>
                    <a:pt x="793470" y="3658"/>
                    <a:pt x="793013" y="3429"/>
                  </a:cubicBezTo>
                  <a:cubicBezTo>
                    <a:pt x="792785" y="3200"/>
                    <a:pt x="792556" y="3200"/>
                    <a:pt x="792099" y="2972"/>
                  </a:cubicBezTo>
                  <a:cubicBezTo>
                    <a:pt x="791413" y="2743"/>
                    <a:pt x="790956" y="2515"/>
                    <a:pt x="790270" y="2286"/>
                  </a:cubicBezTo>
                  <a:cubicBezTo>
                    <a:pt x="790041" y="2286"/>
                    <a:pt x="789813" y="2057"/>
                    <a:pt x="789584" y="2057"/>
                  </a:cubicBezTo>
                  <a:cubicBezTo>
                    <a:pt x="788898" y="1829"/>
                    <a:pt x="788213" y="1600"/>
                    <a:pt x="787527" y="1372"/>
                  </a:cubicBezTo>
                  <a:cubicBezTo>
                    <a:pt x="787298" y="1372"/>
                    <a:pt x="787070" y="1143"/>
                    <a:pt x="786841" y="1143"/>
                  </a:cubicBezTo>
                  <a:cubicBezTo>
                    <a:pt x="785927" y="914"/>
                    <a:pt x="785241" y="686"/>
                    <a:pt x="784326" y="457"/>
                  </a:cubicBezTo>
                  <a:cubicBezTo>
                    <a:pt x="784098" y="457"/>
                    <a:pt x="784098" y="457"/>
                    <a:pt x="783869" y="457"/>
                  </a:cubicBezTo>
                  <a:cubicBezTo>
                    <a:pt x="782955" y="229"/>
                    <a:pt x="782040" y="0"/>
                    <a:pt x="780897" y="0"/>
                  </a:cubicBezTo>
                  <a:cubicBezTo>
                    <a:pt x="778840" y="13945"/>
                    <a:pt x="777468" y="28118"/>
                    <a:pt x="776554" y="42291"/>
                  </a:cubicBezTo>
                  <a:close/>
                </a:path>
              </a:pathLst>
            </a:custGeom>
            <a:solidFill>
              <a:srgbClr val="28AAE3"/>
            </a:solidFill>
            <a:ln w="2286" cap="flat">
              <a:noFill/>
              <a:prstDash val="solid"/>
              <a:miter/>
            </a:ln>
          </p:spPr>
          <p:txBody>
            <a:bodyPr rtlCol="0" anchor="ctr"/>
            <a:lstStyle/>
            <a:p>
              <a:endParaRPr lang="en-US"/>
            </a:p>
          </p:txBody>
        </p:sp>
        <p:sp>
          <p:nvSpPr>
            <p:cNvPr id="35" name="Freeform 154">
              <a:extLst>
                <a:ext uri="{FF2B5EF4-FFF2-40B4-BE49-F238E27FC236}">
                  <a16:creationId xmlns:a16="http://schemas.microsoft.com/office/drawing/2014/main" id="{00DFF7BB-1F55-F635-A365-4709BD0B651B}"/>
                </a:ext>
              </a:extLst>
            </p:cNvPr>
            <p:cNvSpPr/>
            <p:nvPr/>
          </p:nvSpPr>
          <p:spPr>
            <a:xfrm>
              <a:off x="6641521" y="290539"/>
              <a:ext cx="1033242" cy="819598"/>
            </a:xfrm>
            <a:custGeom>
              <a:avLst/>
              <a:gdLst>
                <a:gd name="connsiteX0" fmla="*/ 39823 w 1033242"/>
                <a:gd name="connsiteY0" fmla="*/ 491044 h 819598"/>
                <a:gd name="connsiteX1" fmla="*/ 109775 w 1033242"/>
                <a:gd name="connsiteY1" fmla="*/ 488987 h 819598"/>
                <a:gd name="connsiteX2" fmla="*/ 174240 w 1033242"/>
                <a:gd name="connsiteY2" fmla="*/ 459040 h 819598"/>
                <a:gd name="connsiteX3" fmla="*/ 210588 w 1033242"/>
                <a:gd name="connsiteY3" fmla="*/ 409663 h 819598"/>
                <a:gd name="connsiteX4" fmla="*/ 269338 w 1033242"/>
                <a:gd name="connsiteY4" fmla="*/ 395718 h 819598"/>
                <a:gd name="connsiteX5" fmla="*/ 274596 w 1033242"/>
                <a:gd name="connsiteY5" fmla="*/ 399604 h 819598"/>
                <a:gd name="connsiteX6" fmla="*/ 286483 w 1033242"/>
                <a:gd name="connsiteY6" fmla="*/ 435266 h 819598"/>
                <a:gd name="connsiteX7" fmla="*/ 258822 w 1033242"/>
                <a:gd name="connsiteY7" fmla="*/ 515962 h 819598"/>
                <a:gd name="connsiteX8" fmla="*/ 253107 w 1033242"/>
                <a:gd name="connsiteY8" fmla="*/ 543851 h 819598"/>
                <a:gd name="connsiteX9" fmla="*/ 212874 w 1033242"/>
                <a:gd name="connsiteY9" fmla="*/ 545680 h 819598"/>
                <a:gd name="connsiteX10" fmla="*/ 181327 w 1033242"/>
                <a:gd name="connsiteY10" fmla="*/ 578598 h 819598"/>
                <a:gd name="connsiteX11" fmla="*/ 181784 w 1033242"/>
                <a:gd name="connsiteY11" fmla="*/ 728102 h 819598"/>
                <a:gd name="connsiteX12" fmla="*/ 182241 w 1033242"/>
                <a:gd name="connsiteY12" fmla="*/ 794168 h 819598"/>
                <a:gd name="connsiteX13" fmla="*/ 215845 w 1033242"/>
                <a:gd name="connsiteY13" fmla="*/ 803540 h 819598"/>
                <a:gd name="connsiteX14" fmla="*/ 345462 w 1033242"/>
                <a:gd name="connsiteY14" fmla="*/ 806969 h 819598"/>
                <a:gd name="connsiteX15" fmla="*/ 905532 w 1033242"/>
                <a:gd name="connsiteY15" fmla="*/ 813827 h 819598"/>
                <a:gd name="connsiteX16" fmla="*/ 1018917 w 1033242"/>
                <a:gd name="connsiteY16" fmla="*/ 819542 h 819598"/>
                <a:gd name="connsiteX17" fmla="*/ 1032405 w 1033242"/>
                <a:gd name="connsiteY17" fmla="*/ 794625 h 819598"/>
                <a:gd name="connsiteX18" fmla="*/ 1028518 w 1033242"/>
                <a:gd name="connsiteY18" fmla="*/ 711186 h 819598"/>
                <a:gd name="connsiteX19" fmla="*/ 1023718 w 1033242"/>
                <a:gd name="connsiteY19" fmla="*/ 429779 h 819598"/>
                <a:gd name="connsiteX20" fmla="*/ 1010002 w 1033242"/>
                <a:gd name="connsiteY20" fmla="*/ 98538 h 819598"/>
                <a:gd name="connsiteX21" fmla="*/ 967254 w 1033242"/>
                <a:gd name="connsiteY21" fmla="*/ 58990 h 819598"/>
                <a:gd name="connsiteX22" fmla="*/ 736596 w 1033242"/>
                <a:gd name="connsiteY22" fmla="*/ 62191 h 819598"/>
                <a:gd name="connsiteX23" fmla="*/ 708707 w 1033242"/>
                <a:gd name="connsiteY23" fmla="*/ 86422 h 819598"/>
                <a:gd name="connsiteX24" fmla="*/ 712593 w 1033242"/>
                <a:gd name="connsiteY24" fmla="*/ 139000 h 819598"/>
                <a:gd name="connsiteX25" fmla="*/ 718308 w 1033242"/>
                <a:gd name="connsiteY25" fmla="*/ 279361 h 819598"/>
                <a:gd name="connsiteX26" fmla="*/ 702078 w 1033242"/>
                <a:gd name="connsiteY26" fmla="*/ 295591 h 819598"/>
                <a:gd name="connsiteX27" fmla="*/ 688819 w 1033242"/>
                <a:gd name="connsiteY27" fmla="*/ 295591 h 819598"/>
                <a:gd name="connsiteX28" fmla="*/ 493366 w 1033242"/>
                <a:gd name="connsiteY28" fmla="*/ 297420 h 819598"/>
                <a:gd name="connsiteX29" fmla="*/ 468677 w 1033242"/>
                <a:gd name="connsiteY29" fmla="*/ 322337 h 819598"/>
                <a:gd name="connsiteX30" fmla="*/ 470506 w 1033242"/>
                <a:gd name="connsiteY30" fmla="*/ 390232 h 819598"/>
                <a:gd name="connsiteX31" fmla="*/ 470277 w 1033242"/>
                <a:gd name="connsiteY31" fmla="*/ 526020 h 819598"/>
                <a:gd name="connsiteX32" fmla="*/ 452446 w 1033242"/>
                <a:gd name="connsiteY32" fmla="*/ 545680 h 819598"/>
                <a:gd name="connsiteX33" fmla="*/ 340432 w 1033242"/>
                <a:gd name="connsiteY33" fmla="*/ 543851 h 819598"/>
                <a:gd name="connsiteX34" fmla="*/ 322373 w 1033242"/>
                <a:gd name="connsiteY34" fmla="*/ 539507 h 819598"/>
                <a:gd name="connsiteX35" fmla="*/ 367864 w 1033242"/>
                <a:gd name="connsiteY35" fmla="*/ 445324 h 819598"/>
                <a:gd name="connsiteX36" fmla="*/ 360549 w 1033242"/>
                <a:gd name="connsiteY36" fmla="*/ 370115 h 819598"/>
                <a:gd name="connsiteX37" fmla="*/ 328545 w 1033242"/>
                <a:gd name="connsiteY37" fmla="*/ 341768 h 819598"/>
                <a:gd name="connsiteX38" fmla="*/ 323973 w 1033242"/>
                <a:gd name="connsiteY38" fmla="*/ 330110 h 819598"/>
                <a:gd name="connsiteX39" fmla="*/ 336089 w 1033242"/>
                <a:gd name="connsiteY39" fmla="*/ 328967 h 819598"/>
                <a:gd name="connsiteX40" fmla="*/ 388438 w 1033242"/>
                <a:gd name="connsiteY40" fmla="*/ 334910 h 819598"/>
                <a:gd name="connsiteX41" fmla="*/ 434158 w 1033242"/>
                <a:gd name="connsiteY41" fmla="*/ 280504 h 819598"/>
                <a:gd name="connsiteX42" fmla="*/ 420442 w 1033242"/>
                <a:gd name="connsiteY42" fmla="*/ 265416 h 819598"/>
                <a:gd name="connsiteX43" fmla="*/ 398497 w 1033242"/>
                <a:gd name="connsiteY43" fmla="*/ 264044 h 819598"/>
                <a:gd name="connsiteX44" fmla="*/ 357120 w 1033242"/>
                <a:gd name="connsiteY44" fmla="*/ 260387 h 819598"/>
                <a:gd name="connsiteX45" fmla="*/ 341347 w 1033242"/>
                <a:gd name="connsiteY45" fmla="*/ 238213 h 819598"/>
                <a:gd name="connsiteX46" fmla="*/ 335175 w 1033242"/>
                <a:gd name="connsiteY46" fmla="*/ 166432 h 819598"/>
                <a:gd name="connsiteX47" fmla="*/ 405126 w 1033242"/>
                <a:gd name="connsiteY47" fmla="*/ 49160 h 819598"/>
                <a:gd name="connsiteX48" fmla="*/ 297456 w 1033242"/>
                <a:gd name="connsiteY48" fmla="*/ 5269 h 819598"/>
                <a:gd name="connsiteX49" fmla="*/ 253107 w 1033242"/>
                <a:gd name="connsiteY49" fmla="*/ 54190 h 819598"/>
                <a:gd name="connsiteX50" fmla="*/ 280768 w 1033242"/>
                <a:gd name="connsiteY50" fmla="*/ 148830 h 819598"/>
                <a:gd name="connsiteX51" fmla="*/ 218589 w 1033242"/>
                <a:gd name="connsiteY51" fmla="*/ 187006 h 819598"/>
                <a:gd name="connsiteX52" fmla="*/ 149551 w 1033242"/>
                <a:gd name="connsiteY52" fmla="*/ 313879 h 819598"/>
                <a:gd name="connsiteX53" fmla="*/ 116176 w 1033242"/>
                <a:gd name="connsiteY53" fmla="*/ 387946 h 819598"/>
                <a:gd name="connsiteX54" fmla="*/ 92630 w 1033242"/>
                <a:gd name="connsiteY54" fmla="*/ 408748 h 819598"/>
                <a:gd name="connsiteX55" fmla="*/ 33651 w 1033242"/>
                <a:gd name="connsiteY55" fmla="*/ 412177 h 819598"/>
                <a:gd name="connsiteX56" fmla="*/ 47 w 1033242"/>
                <a:gd name="connsiteY56" fmla="*/ 460183 h 819598"/>
                <a:gd name="connsiteX57" fmla="*/ 39823 w 1033242"/>
                <a:gd name="connsiteY57" fmla="*/ 491044 h 819598"/>
                <a:gd name="connsiteX58" fmla="*/ 359178 w 1033242"/>
                <a:gd name="connsiteY58" fmla="*/ 558938 h 819598"/>
                <a:gd name="connsiteX59" fmla="*/ 468906 w 1033242"/>
                <a:gd name="connsiteY59" fmla="*/ 559396 h 819598"/>
                <a:gd name="connsiteX60" fmla="*/ 483307 w 1033242"/>
                <a:gd name="connsiteY60" fmla="*/ 541793 h 819598"/>
                <a:gd name="connsiteX61" fmla="*/ 482393 w 1033242"/>
                <a:gd name="connsiteY61" fmla="*/ 495616 h 819598"/>
                <a:gd name="connsiteX62" fmla="*/ 482164 w 1033242"/>
                <a:gd name="connsiteY62" fmla="*/ 355027 h 819598"/>
                <a:gd name="connsiteX63" fmla="*/ 523998 w 1033242"/>
                <a:gd name="connsiteY63" fmla="*/ 309764 h 819598"/>
                <a:gd name="connsiteX64" fmla="*/ 718765 w 1033242"/>
                <a:gd name="connsiteY64" fmla="*/ 309079 h 819598"/>
                <a:gd name="connsiteX65" fmla="*/ 733396 w 1033242"/>
                <a:gd name="connsiteY65" fmla="*/ 299020 h 819598"/>
                <a:gd name="connsiteX66" fmla="*/ 732481 w 1033242"/>
                <a:gd name="connsiteY66" fmla="*/ 261758 h 819598"/>
                <a:gd name="connsiteX67" fmla="*/ 721280 w 1033242"/>
                <a:gd name="connsiteY67" fmla="*/ 93052 h 819598"/>
                <a:gd name="connsiteX68" fmla="*/ 734996 w 1033242"/>
                <a:gd name="connsiteY68" fmla="*/ 76364 h 819598"/>
                <a:gd name="connsiteX69" fmla="*/ 914904 w 1033242"/>
                <a:gd name="connsiteY69" fmla="*/ 73392 h 819598"/>
                <a:gd name="connsiteX70" fmla="*/ 939136 w 1033242"/>
                <a:gd name="connsiteY70" fmla="*/ 73163 h 819598"/>
                <a:gd name="connsiteX71" fmla="*/ 969768 w 1033242"/>
                <a:gd name="connsiteY71" fmla="*/ 73849 h 819598"/>
                <a:gd name="connsiteX72" fmla="*/ 975940 w 1033242"/>
                <a:gd name="connsiteY72" fmla="*/ 74992 h 819598"/>
                <a:gd name="connsiteX73" fmla="*/ 976398 w 1033242"/>
                <a:gd name="connsiteY73" fmla="*/ 74992 h 819598"/>
                <a:gd name="connsiteX74" fmla="*/ 978912 w 1033242"/>
                <a:gd name="connsiteY74" fmla="*/ 75678 h 819598"/>
                <a:gd name="connsiteX75" fmla="*/ 979598 w 1033242"/>
                <a:gd name="connsiteY75" fmla="*/ 75907 h 819598"/>
                <a:gd name="connsiteX76" fmla="*/ 981655 w 1033242"/>
                <a:gd name="connsiteY76" fmla="*/ 76592 h 819598"/>
                <a:gd name="connsiteX77" fmla="*/ 982341 w 1033242"/>
                <a:gd name="connsiteY77" fmla="*/ 76821 h 819598"/>
                <a:gd name="connsiteX78" fmla="*/ 984170 w 1033242"/>
                <a:gd name="connsiteY78" fmla="*/ 77507 h 819598"/>
                <a:gd name="connsiteX79" fmla="*/ 985084 w 1033242"/>
                <a:gd name="connsiteY79" fmla="*/ 77964 h 819598"/>
                <a:gd name="connsiteX80" fmla="*/ 986685 w 1033242"/>
                <a:gd name="connsiteY80" fmla="*/ 78878 h 819598"/>
                <a:gd name="connsiteX81" fmla="*/ 987599 w 1033242"/>
                <a:gd name="connsiteY81" fmla="*/ 79336 h 819598"/>
                <a:gd name="connsiteX82" fmla="*/ 988971 w 1033242"/>
                <a:gd name="connsiteY82" fmla="*/ 80250 h 819598"/>
                <a:gd name="connsiteX83" fmla="*/ 989656 w 1033242"/>
                <a:gd name="connsiteY83" fmla="*/ 80936 h 819598"/>
                <a:gd name="connsiteX84" fmla="*/ 990799 w 1033242"/>
                <a:gd name="connsiteY84" fmla="*/ 82079 h 819598"/>
                <a:gd name="connsiteX85" fmla="*/ 991485 w 1033242"/>
                <a:gd name="connsiteY85" fmla="*/ 82765 h 819598"/>
                <a:gd name="connsiteX86" fmla="*/ 992628 w 1033242"/>
                <a:gd name="connsiteY86" fmla="*/ 83908 h 819598"/>
                <a:gd name="connsiteX87" fmla="*/ 993314 w 1033242"/>
                <a:gd name="connsiteY87" fmla="*/ 84822 h 819598"/>
                <a:gd name="connsiteX88" fmla="*/ 994228 w 1033242"/>
                <a:gd name="connsiteY88" fmla="*/ 85965 h 819598"/>
                <a:gd name="connsiteX89" fmla="*/ 994914 w 1033242"/>
                <a:gd name="connsiteY89" fmla="*/ 86879 h 819598"/>
                <a:gd name="connsiteX90" fmla="*/ 995600 w 1033242"/>
                <a:gd name="connsiteY90" fmla="*/ 88251 h 819598"/>
                <a:gd name="connsiteX91" fmla="*/ 996057 w 1033242"/>
                <a:gd name="connsiteY91" fmla="*/ 89394 h 819598"/>
                <a:gd name="connsiteX92" fmla="*/ 996743 w 1033242"/>
                <a:gd name="connsiteY92" fmla="*/ 90766 h 819598"/>
                <a:gd name="connsiteX93" fmla="*/ 997200 w 1033242"/>
                <a:gd name="connsiteY93" fmla="*/ 92137 h 819598"/>
                <a:gd name="connsiteX94" fmla="*/ 997657 w 1033242"/>
                <a:gd name="connsiteY94" fmla="*/ 93509 h 819598"/>
                <a:gd name="connsiteX95" fmla="*/ 998115 w 1033242"/>
                <a:gd name="connsiteY95" fmla="*/ 95109 h 819598"/>
                <a:gd name="connsiteX96" fmla="*/ 998572 w 1033242"/>
                <a:gd name="connsiteY96" fmla="*/ 96481 h 819598"/>
                <a:gd name="connsiteX97" fmla="*/ 998800 w 1033242"/>
                <a:gd name="connsiteY97" fmla="*/ 98309 h 819598"/>
                <a:gd name="connsiteX98" fmla="*/ 999029 w 1033242"/>
                <a:gd name="connsiteY98" fmla="*/ 99681 h 819598"/>
                <a:gd name="connsiteX99" fmla="*/ 999258 w 1033242"/>
                <a:gd name="connsiteY99" fmla="*/ 101967 h 819598"/>
                <a:gd name="connsiteX100" fmla="*/ 999486 w 1033242"/>
                <a:gd name="connsiteY100" fmla="*/ 103110 h 819598"/>
                <a:gd name="connsiteX101" fmla="*/ 999715 w 1033242"/>
                <a:gd name="connsiteY101" fmla="*/ 106768 h 819598"/>
                <a:gd name="connsiteX102" fmla="*/ 1014117 w 1033242"/>
                <a:gd name="connsiteY102" fmla="*/ 521677 h 819598"/>
                <a:gd name="connsiteX103" fmla="*/ 1018460 w 1033242"/>
                <a:gd name="connsiteY103" fmla="*/ 774508 h 819598"/>
                <a:gd name="connsiteX104" fmla="*/ 1018917 w 1033242"/>
                <a:gd name="connsiteY104" fmla="*/ 785481 h 819598"/>
                <a:gd name="connsiteX105" fmla="*/ 1001086 w 1033242"/>
                <a:gd name="connsiteY105" fmla="*/ 802397 h 819598"/>
                <a:gd name="connsiteX106" fmla="*/ 847239 w 1033242"/>
                <a:gd name="connsiteY106" fmla="*/ 797825 h 819598"/>
                <a:gd name="connsiteX107" fmla="*/ 741854 w 1033242"/>
                <a:gd name="connsiteY107" fmla="*/ 797597 h 819598"/>
                <a:gd name="connsiteX108" fmla="*/ 296313 w 1033242"/>
                <a:gd name="connsiteY108" fmla="*/ 790510 h 819598"/>
                <a:gd name="connsiteX109" fmla="*/ 221560 w 1033242"/>
                <a:gd name="connsiteY109" fmla="*/ 789824 h 819598"/>
                <a:gd name="connsiteX110" fmla="*/ 194586 w 1033242"/>
                <a:gd name="connsiteY110" fmla="*/ 763993 h 819598"/>
                <a:gd name="connsiteX111" fmla="*/ 193671 w 1033242"/>
                <a:gd name="connsiteY111" fmla="*/ 751420 h 819598"/>
                <a:gd name="connsiteX112" fmla="*/ 193443 w 1033242"/>
                <a:gd name="connsiteY112" fmla="*/ 747533 h 819598"/>
                <a:gd name="connsiteX113" fmla="*/ 192985 w 1033242"/>
                <a:gd name="connsiteY113" fmla="*/ 738847 h 819598"/>
                <a:gd name="connsiteX114" fmla="*/ 192757 w 1033242"/>
                <a:gd name="connsiteY114" fmla="*/ 734732 h 819598"/>
                <a:gd name="connsiteX115" fmla="*/ 192528 w 1033242"/>
                <a:gd name="connsiteY115" fmla="*/ 725816 h 819598"/>
                <a:gd name="connsiteX116" fmla="*/ 192300 w 1033242"/>
                <a:gd name="connsiteY116" fmla="*/ 722159 h 819598"/>
                <a:gd name="connsiteX117" fmla="*/ 191157 w 1033242"/>
                <a:gd name="connsiteY117" fmla="*/ 590485 h 819598"/>
                <a:gd name="connsiteX118" fmla="*/ 191842 w 1033242"/>
                <a:gd name="connsiteY118" fmla="*/ 577455 h 819598"/>
                <a:gd name="connsiteX119" fmla="*/ 211502 w 1033242"/>
                <a:gd name="connsiteY119" fmla="*/ 559624 h 819598"/>
                <a:gd name="connsiteX120" fmla="*/ 288312 w 1033242"/>
                <a:gd name="connsiteY120" fmla="*/ 559853 h 819598"/>
                <a:gd name="connsiteX121" fmla="*/ 359178 w 1033242"/>
                <a:gd name="connsiteY121" fmla="*/ 558938 h 819598"/>
                <a:gd name="connsiteX122" fmla="*/ 278710 w 1033242"/>
                <a:gd name="connsiteY122" fmla="*/ 133971 h 819598"/>
                <a:gd name="connsiteX123" fmla="*/ 296084 w 1033242"/>
                <a:gd name="connsiteY123" fmla="*/ 20814 h 819598"/>
                <a:gd name="connsiteX124" fmla="*/ 389353 w 1033242"/>
                <a:gd name="connsiteY124" fmla="*/ 43445 h 819598"/>
                <a:gd name="connsiteX125" fmla="*/ 389124 w 1033242"/>
                <a:gd name="connsiteY125" fmla="*/ 117055 h 819598"/>
                <a:gd name="connsiteX126" fmla="*/ 354606 w 1033242"/>
                <a:gd name="connsiteY126" fmla="*/ 149059 h 819598"/>
                <a:gd name="connsiteX127" fmla="*/ 278710 w 1033242"/>
                <a:gd name="connsiteY127" fmla="*/ 133971 h 819598"/>
                <a:gd name="connsiteX128" fmla="*/ 16735 w 1033242"/>
                <a:gd name="connsiteY128" fmla="*/ 430694 h 819598"/>
                <a:gd name="connsiteX129" fmla="*/ 29765 w 1033242"/>
                <a:gd name="connsiteY129" fmla="*/ 425207 h 819598"/>
                <a:gd name="connsiteX130" fmla="*/ 84629 w 1033242"/>
                <a:gd name="connsiteY130" fmla="*/ 423836 h 819598"/>
                <a:gd name="connsiteX131" fmla="*/ 128520 w 1033242"/>
                <a:gd name="connsiteY131" fmla="*/ 395489 h 819598"/>
                <a:gd name="connsiteX132" fmla="*/ 212188 w 1033242"/>
                <a:gd name="connsiteY132" fmla="*/ 224039 h 819598"/>
                <a:gd name="connsiteX133" fmla="*/ 243963 w 1033242"/>
                <a:gd name="connsiteY133" fmla="*/ 179462 h 819598"/>
                <a:gd name="connsiteX134" fmla="*/ 322373 w 1033242"/>
                <a:gd name="connsiteY134" fmla="*/ 176491 h 819598"/>
                <a:gd name="connsiteX135" fmla="*/ 330374 w 1033242"/>
                <a:gd name="connsiteY135" fmla="*/ 200722 h 819598"/>
                <a:gd name="connsiteX136" fmla="*/ 326259 w 1033242"/>
                <a:gd name="connsiteY136" fmla="*/ 242327 h 819598"/>
                <a:gd name="connsiteX137" fmla="*/ 346147 w 1033242"/>
                <a:gd name="connsiteY137" fmla="*/ 270902 h 819598"/>
                <a:gd name="connsiteX138" fmla="*/ 398497 w 1033242"/>
                <a:gd name="connsiteY138" fmla="*/ 277303 h 819598"/>
                <a:gd name="connsiteX139" fmla="*/ 419071 w 1033242"/>
                <a:gd name="connsiteY139" fmla="*/ 285990 h 819598"/>
                <a:gd name="connsiteX140" fmla="*/ 407412 w 1033242"/>
                <a:gd name="connsiteY140" fmla="*/ 317765 h 819598"/>
                <a:gd name="connsiteX141" fmla="*/ 376094 w 1033242"/>
                <a:gd name="connsiteY141" fmla="*/ 322795 h 819598"/>
                <a:gd name="connsiteX142" fmla="*/ 303628 w 1033242"/>
                <a:gd name="connsiteY142" fmla="*/ 313879 h 819598"/>
                <a:gd name="connsiteX143" fmla="*/ 285340 w 1033242"/>
                <a:gd name="connsiteY143" fmla="*/ 296963 h 819598"/>
                <a:gd name="connsiteX144" fmla="*/ 275739 w 1033242"/>
                <a:gd name="connsiteY144" fmla="*/ 231812 h 819598"/>
                <a:gd name="connsiteX145" fmla="*/ 274596 w 1033242"/>
                <a:gd name="connsiteY145" fmla="*/ 223125 h 819598"/>
                <a:gd name="connsiteX146" fmla="*/ 266595 w 1033242"/>
                <a:gd name="connsiteY146" fmla="*/ 212381 h 819598"/>
                <a:gd name="connsiteX147" fmla="*/ 263851 w 1033242"/>
                <a:gd name="connsiteY147" fmla="*/ 225182 h 819598"/>
                <a:gd name="connsiteX148" fmla="*/ 271852 w 1033242"/>
                <a:gd name="connsiteY148" fmla="*/ 299249 h 819598"/>
                <a:gd name="connsiteX149" fmla="*/ 296541 w 1033242"/>
                <a:gd name="connsiteY149" fmla="*/ 325309 h 819598"/>
                <a:gd name="connsiteX150" fmla="*/ 307743 w 1033242"/>
                <a:gd name="connsiteY150" fmla="*/ 337196 h 819598"/>
                <a:gd name="connsiteX151" fmla="*/ 344090 w 1033242"/>
                <a:gd name="connsiteY151" fmla="*/ 371029 h 819598"/>
                <a:gd name="connsiteX152" fmla="*/ 356892 w 1033242"/>
                <a:gd name="connsiteY152" fmla="*/ 439838 h 819598"/>
                <a:gd name="connsiteX153" fmla="*/ 316429 w 1033242"/>
                <a:gd name="connsiteY153" fmla="*/ 529678 h 819598"/>
                <a:gd name="connsiteX154" fmla="*/ 276882 w 1033242"/>
                <a:gd name="connsiteY154" fmla="*/ 546823 h 819598"/>
                <a:gd name="connsiteX155" fmla="*/ 272767 w 1033242"/>
                <a:gd name="connsiteY155" fmla="*/ 524191 h 819598"/>
                <a:gd name="connsiteX156" fmla="*/ 300427 w 1033242"/>
                <a:gd name="connsiteY156" fmla="*/ 440752 h 819598"/>
                <a:gd name="connsiteX157" fmla="*/ 303399 w 1033242"/>
                <a:gd name="connsiteY157" fmla="*/ 432523 h 819598"/>
                <a:gd name="connsiteX158" fmla="*/ 291741 w 1033242"/>
                <a:gd name="connsiteY158" fmla="*/ 395489 h 819598"/>
                <a:gd name="connsiteX159" fmla="*/ 244649 w 1033242"/>
                <a:gd name="connsiteY159" fmla="*/ 368286 h 819598"/>
                <a:gd name="connsiteX160" fmla="*/ 218131 w 1033242"/>
                <a:gd name="connsiteY160" fmla="*/ 375601 h 819598"/>
                <a:gd name="connsiteX161" fmla="*/ 176069 w 1033242"/>
                <a:gd name="connsiteY161" fmla="*/ 434351 h 819598"/>
                <a:gd name="connsiteX162" fmla="*/ 118005 w 1033242"/>
                <a:gd name="connsiteY162" fmla="*/ 474128 h 819598"/>
                <a:gd name="connsiteX163" fmla="*/ 33422 w 1033242"/>
                <a:gd name="connsiteY163" fmla="*/ 478700 h 819598"/>
                <a:gd name="connsiteX164" fmla="*/ 16735 w 1033242"/>
                <a:gd name="connsiteY164" fmla="*/ 430694 h 8195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Lst>
              <a:rect l="l" t="t" r="r" b="b"/>
              <a:pathLst>
                <a:path w="1033242" h="819598">
                  <a:moveTo>
                    <a:pt x="39823" y="491044"/>
                  </a:moveTo>
                  <a:cubicBezTo>
                    <a:pt x="63369" y="494702"/>
                    <a:pt x="86686" y="492873"/>
                    <a:pt x="109775" y="488987"/>
                  </a:cubicBezTo>
                  <a:cubicBezTo>
                    <a:pt x="132406" y="485101"/>
                    <a:pt x="160524" y="478928"/>
                    <a:pt x="174240" y="459040"/>
                  </a:cubicBezTo>
                  <a:cubicBezTo>
                    <a:pt x="185899" y="442124"/>
                    <a:pt x="199386" y="426808"/>
                    <a:pt x="210588" y="409663"/>
                  </a:cubicBezTo>
                  <a:cubicBezTo>
                    <a:pt x="233676" y="374458"/>
                    <a:pt x="227047" y="371715"/>
                    <a:pt x="269338" y="395718"/>
                  </a:cubicBezTo>
                  <a:cubicBezTo>
                    <a:pt x="271167" y="396861"/>
                    <a:pt x="272767" y="398233"/>
                    <a:pt x="274596" y="399604"/>
                  </a:cubicBezTo>
                  <a:cubicBezTo>
                    <a:pt x="290140" y="411720"/>
                    <a:pt x="292426" y="416749"/>
                    <a:pt x="286483" y="435266"/>
                  </a:cubicBezTo>
                  <a:cubicBezTo>
                    <a:pt x="278025" y="462469"/>
                    <a:pt x="269795" y="489673"/>
                    <a:pt x="258822" y="515962"/>
                  </a:cubicBezTo>
                  <a:cubicBezTo>
                    <a:pt x="252879" y="532192"/>
                    <a:pt x="253107" y="543851"/>
                    <a:pt x="253107" y="543851"/>
                  </a:cubicBezTo>
                  <a:cubicBezTo>
                    <a:pt x="250821" y="543851"/>
                    <a:pt x="215160" y="545451"/>
                    <a:pt x="212874" y="545680"/>
                  </a:cubicBezTo>
                  <a:cubicBezTo>
                    <a:pt x="186127" y="546594"/>
                    <a:pt x="181327" y="550937"/>
                    <a:pt x="181327" y="578598"/>
                  </a:cubicBezTo>
                  <a:cubicBezTo>
                    <a:pt x="181098" y="628433"/>
                    <a:pt x="181555" y="678268"/>
                    <a:pt x="181784" y="728102"/>
                  </a:cubicBezTo>
                  <a:cubicBezTo>
                    <a:pt x="181784" y="750048"/>
                    <a:pt x="181784" y="771994"/>
                    <a:pt x="182241" y="794168"/>
                  </a:cubicBezTo>
                  <a:cubicBezTo>
                    <a:pt x="182470" y="807884"/>
                    <a:pt x="209902" y="803769"/>
                    <a:pt x="215845" y="803540"/>
                  </a:cubicBezTo>
                  <a:cubicBezTo>
                    <a:pt x="259051" y="801483"/>
                    <a:pt x="302256" y="803998"/>
                    <a:pt x="345462" y="806969"/>
                  </a:cubicBezTo>
                  <a:cubicBezTo>
                    <a:pt x="395982" y="810398"/>
                    <a:pt x="828036" y="813599"/>
                    <a:pt x="905532" y="813827"/>
                  </a:cubicBezTo>
                  <a:cubicBezTo>
                    <a:pt x="943251" y="813827"/>
                    <a:pt x="981198" y="817028"/>
                    <a:pt x="1018917" y="819542"/>
                  </a:cubicBezTo>
                  <a:cubicBezTo>
                    <a:pt x="1037891" y="820914"/>
                    <a:pt x="1032633" y="796682"/>
                    <a:pt x="1032405" y="794625"/>
                  </a:cubicBezTo>
                  <a:cubicBezTo>
                    <a:pt x="1031033" y="766736"/>
                    <a:pt x="1029433" y="739075"/>
                    <a:pt x="1028518" y="711186"/>
                  </a:cubicBezTo>
                  <a:cubicBezTo>
                    <a:pt x="1026004" y="617460"/>
                    <a:pt x="1028976" y="523505"/>
                    <a:pt x="1023718" y="429779"/>
                  </a:cubicBezTo>
                  <a:cubicBezTo>
                    <a:pt x="1021203" y="385202"/>
                    <a:pt x="1012288" y="132142"/>
                    <a:pt x="1010002" y="98538"/>
                  </a:cubicBezTo>
                  <a:cubicBezTo>
                    <a:pt x="1008402" y="72706"/>
                    <a:pt x="994000" y="58762"/>
                    <a:pt x="967254" y="58990"/>
                  </a:cubicBezTo>
                  <a:cubicBezTo>
                    <a:pt x="898445" y="59447"/>
                    <a:pt x="745054" y="61962"/>
                    <a:pt x="736596" y="62191"/>
                  </a:cubicBezTo>
                  <a:cubicBezTo>
                    <a:pt x="707564" y="63334"/>
                    <a:pt x="707564" y="63334"/>
                    <a:pt x="708707" y="86422"/>
                  </a:cubicBezTo>
                  <a:cubicBezTo>
                    <a:pt x="709393" y="104024"/>
                    <a:pt x="710993" y="121627"/>
                    <a:pt x="712593" y="139000"/>
                  </a:cubicBezTo>
                  <a:cubicBezTo>
                    <a:pt x="716708" y="185635"/>
                    <a:pt x="717165" y="232498"/>
                    <a:pt x="718308" y="279361"/>
                  </a:cubicBezTo>
                  <a:cubicBezTo>
                    <a:pt x="718765" y="294448"/>
                    <a:pt x="717622" y="294905"/>
                    <a:pt x="702078" y="295591"/>
                  </a:cubicBezTo>
                  <a:cubicBezTo>
                    <a:pt x="697734" y="295820"/>
                    <a:pt x="693162" y="295820"/>
                    <a:pt x="688819" y="295591"/>
                  </a:cubicBezTo>
                  <a:cubicBezTo>
                    <a:pt x="623668" y="293077"/>
                    <a:pt x="558517" y="295591"/>
                    <a:pt x="493366" y="297420"/>
                  </a:cubicBezTo>
                  <a:cubicBezTo>
                    <a:pt x="473706" y="297877"/>
                    <a:pt x="469363" y="301992"/>
                    <a:pt x="468677" y="322337"/>
                  </a:cubicBezTo>
                  <a:cubicBezTo>
                    <a:pt x="467991" y="344969"/>
                    <a:pt x="469820" y="367600"/>
                    <a:pt x="470506" y="390232"/>
                  </a:cubicBezTo>
                  <a:cubicBezTo>
                    <a:pt x="471192" y="418807"/>
                    <a:pt x="468448" y="509332"/>
                    <a:pt x="470277" y="526020"/>
                  </a:cubicBezTo>
                  <a:cubicBezTo>
                    <a:pt x="472335" y="544994"/>
                    <a:pt x="472563" y="545680"/>
                    <a:pt x="452446" y="545680"/>
                  </a:cubicBezTo>
                  <a:cubicBezTo>
                    <a:pt x="415185" y="545680"/>
                    <a:pt x="377694" y="544537"/>
                    <a:pt x="340432" y="543851"/>
                  </a:cubicBezTo>
                  <a:cubicBezTo>
                    <a:pt x="331288" y="543622"/>
                    <a:pt x="318944" y="546594"/>
                    <a:pt x="322373" y="539507"/>
                  </a:cubicBezTo>
                  <a:cubicBezTo>
                    <a:pt x="336089" y="510475"/>
                    <a:pt x="354834" y="474585"/>
                    <a:pt x="367864" y="445324"/>
                  </a:cubicBezTo>
                  <a:cubicBezTo>
                    <a:pt x="386381" y="403948"/>
                    <a:pt x="381123" y="392518"/>
                    <a:pt x="360549" y="370115"/>
                  </a:cubicBezTo>
                  <a:cubicBezTo>
                    <a:pt x="356663" y="365771"/>
                    <a:pt x="333574" y="349084"/>
                    <a:pt x="328545" y="341768"/>
                  </a:cubicBezTo>
                  <a:cubicBezTo>
                    <a:pt x="325802" y="337882"/>
                    <a:pt x="320087" y="335825"/>
                    <a:pt x="323973" y="330110"/>
                  </a:cubicBezTo>
                  <a:cubicBezTo>
                    <a:pt x="326945" y="325538"/>
                    <a:pt x="332203" y="328738"/>
                    <a:pt x="336089" y="328967"/>
                  </a:cubicBezTo>
                  <a:cubicBezTo>
                    <a:pt x="353691" y="330110"/>
                    <a:pt x="370608" y="335825"/>
                    <a:pt x="388438" y="334910"/>
                  </a:cubicBezTo>
                  <a:cubicBezTo>
                    <a:pt x="418842" y="333539"/>
                    <a:pt x="438273" y="310679"/>
                    <a:pt x="434158" y="280504"/>
                  </a:cubicBezTo>
                  <a:cubicBezTo>
                    <a:pt x="433015" y="272503"/>
                    <a:pt x="428672" y="266559"/>
                    <a:pt x="420442" y="265416"/>
                  </a:cubicBezTo>
                  <a:cubicBezTo>
                    <a:pt x="413127" y="264273"/>
                    <a:pt x="405812" y="264044"/>
                    <a:pt x="398497" y="264044"/>
                  </a:cubicBezTo>
                  <a:cubicBezTo>
                    <a:pt x="384552" y="263816"/>
                    <a:pt x="370608" y="264273"/>
                    <a:pt x="357120" y="260387"/>
                  </a:cubicBezTo>
                  <a:cubicBezTo>
                    <a:pt x="340204" y="255586"/>
                    <a:pt x="340432" y="256043"/>
                    <a:pt x="341347" y="238213"/>
                  </a:cubicBezTo>
                  <a:cubicBezTo>
                    <a:pt x="342718" y="213981"/>
                    <a:pt x="350034" y="189292"/>
                    <a:pt x="335175" y="166432"/>
                  </a:cubicBezTo>
                  <a:cubicBezTo>
                    <a:pt x="381809" y="166204"/>
                    <a:pt x="426157" y="114997"/>
                    <a:pt x="405126" y="49160"/>
                  </a:cubicBezTo>
                  <a:cubicBezTo>
                    <a:pt x="389124" y="2755"/>
                    <a:pt x="335860" y="-7990"/>
                    <a:pt x="297456" y="5269"/>
                  </a:cubicBezTo>
                  <a:cubicBezTo>
                    <a:pt x="274367" y="13270"/>
                    <a:pt x="262480" y="30872"/>
                    <a:pt x="253107" y="54190"/>
                  </a:cubicBezTo>
                  <a:cubicBezTo>
                    <a:pt x="237334" y="92594"/>
                    <a:pt x="248535" y="134428"/>
                    <a:pt x="280768" y="148830"/>
                  </a:cubicBezTo>
                  <a:cubicBezTo>
                    <a:pt x="249221" y="152030"/>
                    <a:pt x="238705" y="156145"/>
                    <a:pt x="218589" y="187006"/>
                  </a:cubicBezTo>
                  <a:cubicBezTo>
                    <a:pt x="196186" y="217181"/>
                    <a:pt x="171726" y="275246"/>
                    <a:pt x="149551" y="313879"/>
                  </a:cubicBezTo>
                  <a:cubicBezTo>
                    <a:pt x="136064" y="337196"/>
                    <a:pt x="127377" y="363257"/>
                    <a:pt x="116176" y="387946"/>
                  </a:cubicBezTo>
                  <a:cubicBezTo>
                    <a:pt x="111604" y="398233"/>
                    <a:pt x="104517" y="407605"/>
                    <a:pt x="92630" y="408748"/>
                  </a:cubicBezTo>
                  <a:cubicBezTo>
                    <a:pt x="72970" y="410348"/>
                    <a:pt x="53082" y="415149"/>
                    <a:pt x="33651" y="412177"/>
                  </a:cubicBezTo>
                  <a:cubicBezTo>
                    <a:pt x="-868" y="406919"/>
                    <a:pt x="-182" y="430465"/>
                    <a:pt x="47" y="460183"/>
                  </a:cubicBezTo>
                  <a:cubicBezTo>
                    <a:pt x="4619" y="483729"/>
                    <a:pt x="16277" y="487387"/>
                    <a:pt x="39823" y="491044"/>
                  </a:cubicBezTo>
                  <a:close/>
                  <a:moveTo>
                    <a:pt x="359178" y="558938"/>
                  </a:moveTo>
                  <a:cubicBezTo>
                    <a:pt x="395754" y="560310"/>
                    <a:pt x="432330" y="559624"/>
                    <a:pt x="468906" y="559396"/>
                  </a:cubicBezTo>
                  <a:cubicBezTo>
                    <a:pt x="485136" y="559167"/>
                    <a:pt x="484450" y="558481"/>
                    <a:pt x="483307" y="541793"/>
                  </a:cubicBezTo>
                  <a:cubicBezTo>
                    <a:pt x="482164" y="526477"/>
                    <a:pt x="481707" y="510932"/>
                    <a:pt x="482393" y="495616"/>
                  </a:cubicBezTo>
                  <a:cubicBezTo>
                    <a:pt x="484450" y="448753"/>
                    <a:pt x="483079" y="401890"/>
                    <a:pt x="482164" y="355027"/>
                  </a:cubicBezTo>
                  <a:cubicBezTo>
                    <a:pt x="481250" y="312736"/>
                    <a:pt x="481936" y="310222"/>
                    <a:pt x="523998" y="309764"/>
                  </a:cubicBezTo>
                  <a:cubicBezTo>
                    <a:pt x="578176" y="309079"/>
                    <a:pt x="708478" y="306564"/>
                    <a:pt x="718765" y="309079"/>
                  </a:cubicBezTo>
                  <a:cubicBezTo>
                    <a:pt x="730653" y="312050"/>
                    <a:pt x="732939" y="311822"/>
                    <a:pt x="733396" y="299020"/>
                  </a:cubicBezTo>
                  <a:cubicBezTo>
                    <a:pt x="733853" y="286676"/>
                    <a:pt x="733853" y="274103"/>
                    <a:pt x="732481" y="261758"/>
                  </a:cubicBezTo>
                  <a:cubicBezTo>
                    <a:pt x="726538" y="205523"/>
                    <a:pt x="728367" y="149059"/>
                    <a:pt x="721280" y="93052"/>
                  </a:cubicBezTo>
                  <a:cubicBezTo>
                    <a:pt x="719908" y="82307"/>
                    <a:pt x="725166" y="77050"/>
                    <a:pt x="734996" y="76364"/>
                  </a:cubicBezTo>
                  <a:cubicBezTo>
                    <a:pt x="794889" y="72478"/>
                    <a:pt x="854782" y="69506"/>
                    <a:pt x="914904" y="73392"/>
                  </a:cubicBezTo>
                  <a:cubicBezTo>
                    <a:pt x="922905" y="73849"/>
                    <a:pt x="930906" y="72935"/>
                    <a:pt x="939136" y="73163"/>
                  </a:cubicBezTo>
                  <a:cubicBezTo>
                    <a:pt x="949423" y="73163"/>
                    <a:pt x="959710" y="72706"/>
                    <a:pt x="969768" y="73849"/>
                  </a:cubicBezTo>
                  <a:cubicBezTo>
                    <a:pt x="972054" y="74078"/>
                    <a:pt x="974112" y="74535"/>
                    <a:pt x="975940" y="74992"/>
                  </a:cubicBezTo>
                  <a:cubicBezTo>
                    <a:pt x="976169" y="74992"/>
                    <a:pt x="976398" y="74992"/>
                    <a:pt x="976398" y="74992"/>
                  </a:cubicBezTo>
                  <a:cubicBezTo>
                    <a:pt x="977312" y="75221"/>
                    <a:pt x="977998" y="75449"/>
                    <a:pt x="978912" y="75678"/>
                  </a:cubicBezTo>
                  <a:cubicBezTo>
                    <a:pt x="979141" y="75678"/>
                    <a:pt x="979369" y="75907"/>
                    <a:pt x="979598" y="75907"/>
                  </a:cubicBezTo>
                  <a:cubicBezTo>
                    <a:pt x="980284" y="76135"/>
                    <a:pt x="980970" y="76364"/>
                    <a:pt x="981655" y="76592"/>
                  </a:cubicBezTo>
                  <a:cubicBezTo>
                    <a:pt x="981884" y="76592"/>
                    <a:pt x="982113" y="76821"/>
                    <a:pt x="982341" y="76821"/>
                  </a:cubicBezTo>
                  <a:cubicBezTo>
                    <a:pt x="983027" y="77050"/>
                    <a:pt x="983484" y="77278"/>
                    <a:pt x="984170" y="77507"/>
                  </a:cubicBezTo>
                  <a:cubicBezTo>
                    <a:pt x="984399" y="77735"/>
                    <a:pt x="984627" y="77735"/>
                    <a:pt x="985084" y="77964"/>
                  </a:cubicBezTo>
                  <a:cubicBezTo>
                    <a:pt x="985542" y="78193"/>
                    <a:pt x="986227" y="78650"/>
                    <a:pt x="986685" y="78878"/>
                  </a:cubicBezTo>
                  <a:cubicBezTo>
                    <a:pt x="986913" y="79107"/>
                    <a:pt x="987142" y="79107"/>
                    <a:pt x="987599" y="79336"/>
                  </a:cubicBezTo>
                  <a:cubicBezTo>
                    <a:pt x="988056" y="79564"/>
                    <a:pt x="988513" y="80021"/>
                    <a:pt x="988971" y="80250"/>
                  </a:cubicBezTo>
                  <a:cubicBezTo>
                    <a:pt x="989199" y="80479"/>
                    <a:pt x="989428" y="80707"/>
                    <a:pt x="989656" y="80936"/>
                  </a:cubicBezTo>
                  <a:cubicBezTo>
                    <a:pt x="990114" y="81164"/>
                    <a:pt x="990571" y="81622"/>
                    <a:pt x="990799" y="82079"/>
                  </a:cubicBezTo>
                  <a:cubicBezTo>
                    <a:pt x="991028" y="82307"/>
                    <a:pt x="991257" y="82536"/>
                    <a:pt x="991485" y="82765"/>
                  </a:cubicBezTo>
                  <a:cubicBezTo>
                    <a:pt x="991942" y="83222"/>
                    <a:pt x="992171" y="83450"/>
                    <a:pt x="992628" y="83908"/>
                  </a:cubicBezTo>
                  <a:cubicBezTo>
                    <a:pt x="992857" y="84136"/>
                    <a:pt x="993085" y="84365"/>
                    <a:pt x="993314" y="84822"/>
                  </a:cubicBezTo>
                  <a:cubicBezTo>
                    <a:pt x="993543" y="85279"/>
                    <a:pt x="994000" y="85736"/>
                    <a:pt x="994228" y="85965"/>
                  </a:cubicBezTo>
                  <a:cubicBezTo>
                    <a:pt x="994457" y="86194"/>
                    <a:pt x="994686" y="86651"/>
                    <a:pt x="994914" y="86879"/>
                  </a:cubicBezTo>
                  <a:cubicBezTo>
                    <a:pt x="995143" y="87337"/>
                    <a:pt x="995371" y="87794"/>
                    <a:pt x="995600" y="88251"/>
                  </a:cubicBezTo>
                  <a:cubicBezTo>
                    <a:pt x="995829" y="88708"/>
                    <a:pt x="996057" y="88937"/>
                    <a:pt x="996057" y="89394"/>
                  </a:cubicBezTo>
                  <a:cubicBezTo>
                    <a:pt x="996286" y="89851"/>
                    <a:pt x="996514" y="90308"/>
                    <a:pt x="996743" y="90766"/>
                  </a:cubicBezTo>
                  <a:cubicBezTo>
                    <a:pt x="996972" y="91223"/>
                    <a:pt x="996972" y="91680"/>
                    <a:pt x="997200" y="92137"/>
                  </a:cubicBezTo>
                  <a:cubicBezTo>
                    <a:pt x="997429" y="92594"/>
                    <a:pt x="997657" y="93052"/>
                    <a:pt x="997657" y="93509"/>
                  </a:cubicBezTo>
                  <a:cubicBezTo>
                    <a:pt x="997886" y="93966"/>
                    <a:pt x="997886" y="94423"/>
                    <a:pt x="998115" y="95109"/>
                  </a:cubicBezTo>
                  <a:cubicBezTo>
                    <a:pt x="998343" y="95566"/>
                    <a:pt x="998343" y="96023"/>
                    <a:pt x="998572" y="96481"/>
                  </a:cubicBezTo>
                  <a:cubicBezTo>
                    <a:pt x="998800" y="97166"/>
                    <a:pt x="998800" y="97624"/>
                    <a:pt x="998800" y="98309"/>
                  </a:cubicBezTo>
                  <a:cubicBezTo>
                    <a:pt x="998800" y="98767"/>
                    <a:pt x="999029" y="99224"/>
                    <a:pt x="999029" y="99681"/>
                  </a:cubicBezTo>
                  <a:cubicBezTo>
                    <a:pt x="999029" y="100367"/>
                    <a:pt x="999258" y="101053"/>
                    <a:pt x="999258" y="101967"/>
                  </a:cubicBezTo>
                  <a:cubicBezTo>
                    <a:pt x="999258" y="102424"/>
                    <a:pt x="999258" y="102881"/>
                    <a:pt x="999486" y="103110"/>
                  </a:cubicBezTo>
                  <a:cubicBezTo>
                    <a:pt x="999486" y="104253"/>
                    <a:pt x="999715" y="105625"/>
                    <a:pt x="999715" y="106768"/>
                  </a:cubicBezTo>
                  <a:cubicBezTo>
                    <a:pt x="1000858" y="130999"/>
                    <a:pt x="1014802" y="460183"/>
                    <a:pt x="1014117" y="521677"/>
                  </a:cubicBezTo>
                  <a:cubicBezTo>
                    <a:pt x="1013202" y="606030"/>
                    <a:pt x="1018689" y="690155"/>
                    <a:pt x="1018460" y="774508"/>
                  </a:cubicBezTo>
                  <a:cubicBezTo>
                    <a:pt x="1018460" y="778166"/>
                    <a:pt x="1018917" y="781823"/>
                    <a:pt x="1018917" y="785481"/>
                  </a:cubicBezTo>
                  <a:cubicBezTo>
                    <a:pt x="1018689" y="801940"/>
                    <a:pt x="1018460" y="802397"/>
                    <a:pt x="1001086" y="802397"/>
                  </a:cubicBezTo>
                  <a:cubicBezTo>
                    <a:pt x="949880" y="802626"/>
                    <a:pt x="847239" y="799426"/>
                    <a:pt x="847239" y="797825"/>
                  </a:cubicBezTo>
                  <a:cubicBezTo>
                    <a:pt x="812034" y="797825"/>
                    <a:pt x="777058" y="798511"/>
                    <a:pt x="741854" y="797597"/>
                  </a:cubicBezTo>
                  <a:cubicBezTo>
                    <a:pt x="694991" y="796454"/>
                    <a:pt x="341575" y="793025"/>
                    <a:pt x="296313" y="790510"/>
                  </a:cubicBezTo>
                  <a:cubicBezTo>
                    <a:pt x="271395" y="789139"/>
                    <a:pt x="246478" y="790510"/>
                    <a:pt x="221560" y="789824"/>
                  </a:cubicBezTo>
                  <a:cubicBezTo>
                    <a:pt x="196414" y="789139"/>
                    <a:pt x="196186" y="788224"/>
                    <a:pt x="194586" y="763993"/>
                  </a:cubicBezTo>
                  <a:cubicBezTo>
                    <a:pt x="194357" y="759878"/>
                    <a:pt x="194128" y="755763"/>
                    <a:pt x="193671" y="751420"/>
                  </a:cubicBezTo>
                  <a:cubicBezTo>
                    <a:pt x="193671" y="750048"/>
                    <a:pt x="193443" y="748905"/>
                    <a:pt x="193443" y="747533"/>
                  </a:cubicBezTo>
                  <a:cubicBezTo>
                    <a:pt x="193214" y="744562"/>
                    <a:pt x="193214" y="741590"/>
                    <a:pt x="192985" y="738847"/>
                  </a:cubicBezTo>
                  <a:cubicBezTo>
                    <a:pt x="192985" y="737475"/>
                    <a:pt x="192757" y="736103"/>
                    <a:pt x="192757" y="734732"/>
                  </a:cubicBezTo>
                  <a:cubicBezTo>
                    <a:pt x="192528" y="731760"/>
                    <a:pt x="192528" y="728788"/>
                    <a:pt x="192528" y="725816"/>
                  </a:cubicBezTo>
                  <a:cubicBezTo>
                    <a:pt x="192528" y="724673"/>
                    <a:pt x="192528" y="723530"/>
                    <a:pt x="192300" y="722159"/>
                  </a:cubicBezTo>
                  <a:cubicBezTo>
                    <a:pt x="190928" y="678268"/>
                    <a:pt x="191842" y="634376"/>
                    <a:pt x="191157" y="590485"/>
                  </a:cubicBezTo>
                  <a:cubicBezTo>
                    <a:pt x="191157" y="586142"/>
                    <a:pt x="191157" y="581570"/>
                    <a:pt x="191842" y="577455"/>
                  </a:cubicBezTo>
                  <a:cubicBezTo>
                    <a:pt x="194357" y="562596"/>
                    <a:pt x="196643" y="560996"/>
                    <a:pt x="211502" y="559624"/>
                  </a:cubicBezTo>
                  <a:cubicBezTo>
                    <a:pt x="237105" y="557338"/>
                    <a:pt x="262480" y="561224"/>
                    <a:pt x="288312" y="559853"/>
                  </a:cubicBezTo>
                  <a:cubicBezTo>
                    <a:pt x="312086" y="558710"/>
                    <a:pt x="335632" y="558024"/>
                    <a:pt x="359178" y="558938"/>
                  </a:cubicBezTo>
                  <a:close/>
                  <a:moveTo>
                    <a:pt x="278710" y="133971"/>
                  </a:moveTo>
                  <a:cubicBezTo>
                    <a:pt x="242592" y="95795"/>
                    <a:pt x="263623" y="43674"/>
                    <a:pt x="296084" y="20814"/>
                  </a:cubicBezTo>
                  <a:cubicBezTo>
                    <a:pt x="306371" y="13727"/>
                    <a:pt x="361692" y="-1817"/>
                    <a:pt x="389353" y="43445"/>
                  </a:cubicBezTo>
                  <a:cubicBezTo>
                    <a:pt x="403526" y="66763"/>
                    <a:pt x="403526" y="91680"/>
                    <a:pt x="389124" y="117055"/>
                  </a:cubicBezTo>
                  <a:cubicBezTo>
                    <a:pt x="381123" y="131228"/>
                    <a:pt x="370836" y="143115"/>
                    <a:pt x="354606" y="149059"/>
                  </a:cubicBezTo>
                  <a:cubicBezTo>
                    <a:pt x="323973" y="160717"/>
                    <a:pt x="299513" y="158888"/>
                    <a:pt x="278710" y="133971"/>
                  </a:cubicBezTo>
                  <a:close/>
                  <a:moveTo>
                    <a:pt x="16735" y="430694"/>
                  </a:moveTo>
                  <a:cubicBezTo>
                    <a:pt x="19478" y="424750"/>
                    <a:pt x="24736" y="425207"/>
                    <a:pt x="29765" y="425207"/>
                  </a:cubicBezTo>
                  <a:cubicBezTo>
                    <a:pt x="48053" y="424750"/>
                    <a:pt x="66341" y="423836"/>
                    <a:pt x="84629" y="423836"/>
                  </a:cubicBezTo>
                  <a:cubicBezTo>
                    <a:pt x="105660" y="423836"/>
                    <a:pt x="120748" y="416749"/>
                    <a:pt x="128520" y="395489"/>
                  </a:cubicBezTo>
                  <a:cubicBezTo>
                    <a:pt x="150466" y="335596"/>
                    <a:pt x="183156" y="280504"/>
                    <a:pt x="212188" y="224039"/>
                  </a:cubicBezTo>
                  <a:cubicBezTo>
                    <a:pt x="220646" y="207580"/>
                    <a:pt x="231619" y="192950"/>
                    <a:pt x="243963" y="179462"/>
                  </a:cubicBezTo>
                  <a:cubicBezTo>
                    <a:pt x="264309" y="156831"/>
                    <a:pt x="300199" y="155917"/>
                    <a:pt x="322373" y="176491"/>
                  </a:cubicBezTo>
                  <a:cubicBezTo>
                    <a:pt x="329460" y="183120"/>
                    <a:pt x="331060" y="191807"/>
                    <a:pt x="330374" y="200722"/>
                  </a:cubicBezTo>
                  <a:cubicBezTo>
                    <a:pt x="329231" y="214667"/>
                    <a:pt x="328088" y="228383"/>
                    <a:pt x="326259" y="242327"/>
                  </a:cubicBezTo>
                  <a:cubicBezTo>
                    <a:pt x="323516" y="261758"/>
                    <a:pt x="326945" y="267702"/>
                    <a:pt x="346147" y="270902"/>
                  </a:cubicBezTo>
                  <a:cubicBezTo>
                    <a:pt x="363521" y="273646"/>
                    <a:pt x="380666" y="276846"/>
                    <a:pt x="398497" y="277303"/>
                  </a:cubicBezTo>
                  <a:cubicBezTo>
                    <a:pt x="405583" y="277532"/>
                    <a:pt x="415870" y="275703"/>
                    <a:pt x="419071" y="285990"/>
                  </a:cubicBezTo>
                  <a:cubicBezTo>
                    <a:pt x="421814" y="294905"/>
                    <a:pt x="415642" y="314108"/>
                    <a:pt x="407412" y="317765"/>
                  </a:cubicBezTo>
                  <a:cubicBezTo>
                    <a:pt x="398040" y="322109"/>
                    <a:pt x="381809" y="323023"/>
                    <a:pt x="376094" y="322795"/>
                  </a:cubicBezTo>
                  <a:cubicBezTo>
                    <a:pt x="364435" y="320966"/>
                    <a:pt x="313458" y="314794"/>
                    <a:pt x="303628" y="313879"/>
                  </a:cubicBezTo>
                  <a:cubicBezTo>
                    <a:pt x="291969" y="312736"/>
                    <a:pt x="286940" y="310907"/>
                    <a:pt x="285340" y="296963"/>
                  </a:cubicBezTo>
                  <a:cubicBezTo>
                    <a:pt x="283054" y="275017"/>
                    <a:pt x="279625" y="253529"/>
                    <a:pt x="275739" y="231812"/>
                  </a:cubicBezTo>
                  <a:cubicBezTo>
                    <a:pt x="275281" y="228840"/>
                    <a:pt x="275510" y="225868"/>
                    <a:pt x="274596" y="223125"/>
                  </a:cubicBezTo>
                  <a:cubicBezTo>
                    <a:pt x="273224" y="218553"/>
                    <a:pt x="273453" y="211009"/>
                    <a:pt x="266595" y="212381"/>
                  </a:cubicBezTo>
                  <a:cubicBezTo>
                    <a:pt x="258822" y="213752"/>
                    <a:pt x="263394" y="220839"/>
                    <a:pt x="263851" y="225182"/>
                  </a:cubicBezTo>
                  <a:cubicBezTo>
                    <a:pt x="266595" y="249871"/>
                    <a:pt x="270709" y="274331"/>
                    <a:pt x="271852" y="299249"/>
                  </a:cubicBezTo>
                  <a:cubicBezTo>
                    <a:pt x="272767" y="319594"/>
                    <a:pt x="276424" y="321652"/>
                    <a:pt x="296541" y="325309"/>
                  </a:cubicBezTo>
                  <a:cubicBezTo>
                    <a:pt x="303171" y="326452"/>
                    <a:pt x="307057" y="327367"/>
                    <a:pt x="307743" y="337196"/>
                  </a:cubicBezTo>
                  <a:cubicBezTo>
                    <a:pt x="311629" y="346340"/>
                    <a:pt x="341118" y="368972"/>
                    <a:pt x="344090" y="371029"/>
                  </a:cubicBezTo>
                  <a:cubicBezTo>
                    <a:pt x="370379" y="390689"/>
                    <a:pt x="368093" y="408977"/>
                    <a:pt x="356892" y="439838"/>
                  </a:cubicBezTo>
                  <a:cubicBezTo>
                    <a:pt x="345462" y="470699"/>
                    <a:pt x="332889" y="501103"/>
                    <a:pt x="316429" y="529678"/>
                  </a:cubicBezTo>
                  <a:cubicBezTo>
                    <a:pt x="307514" y="545222"/>
                    <a:pt x="293798" y="552538"/>
                    <a:pt x="276882" y="546823"/>
                  </a:cubicBezTo>
                  <a:cubicBezTo>
                    <a:pt x="267280" y="543622"/>
                    <a:pt x="269109" y="535850"/>
                    <a:pt x="272767" y="524191"/>
                  </a:cubicBezTo>
                  <a:cubicBezTo>
                    <a:pt x="281682" y="496302"/>
                    <a:pt x="291055" y="468641"/>
                    <a:pt x="300427" y="440752"/>
                  </a:cubicBezTo>
                  <a:cubicBezTo>
                    <a:pt x="301342" y="438009"/>
                    <a:pt x="302485" y="435266"/>
                    <a:pt x="303399" y="432523"/>
                  </a:cubicBezTo>
                  <a:cubicBezTo>
                    <a:pt x="310029" y="411720"/>
                    <a:pt x="309343" y="407148"/>
                    <a:pt x="291741" y="395489"/>
                  </a:cubicBezTo>
                  <a:cubicBezTo>
                    <a:pt x="276653" y="385431"/>
                    <a:pt x="261794" y="374915"/>
                    <a:pt x="244649" y="368286"/>
                  </a:cubicBezTo>
                  <a:cubicBezTo>
                    <a:pt x="232990" y="363714"/>
                    <a:pt x="225218" y="365771"/>
                    <a:pt x="218131" y="375601"/>
                  </a:cubicBezTo>
                  <a:cubicBezTo>
                    <a:pt x="204187" y="395261"/>
                    <a:pt x="189556" y="414463"/>
                    <a:pt x="176069" y="434351"/>
                  </a:cubicBezTo>
                  <a:cubicBezTo>
                    <a:pt x="161896" y="455611"/>
                    <a:pt x="142922" y="468870"/>
                    <a:pt x="118005" y="474128"/>
                  </a:cubicBezTo>
                  <a:cubicBezTo>
                    <a:pt x="92859" y="479386"/>
                    <a:pt x="59026" y="483043"/>
                    <a:pt x="33422" y="478700"/>
                  </a:cubicBezTo>
                  <a:cubicBezTo>
                    <a:pt x="14677" y="475728"/>
                    <a:pt x="8962" y="447153"/>
                    <a:pt x="16735" y="430694"/>
                  </a:cubicBezTo>
                  <a:close/>
                </a:path>
              </a:pathLst>
            </a:custGeom>
            <a:solidFill>
              <a:srgbClr val="000000"/>
            </a:solidFill>
            <a:ln w="2286" cap="flat">
              <a:noFill/>
              <a:prstDash val="solid"/>
              <a:miter/>
            </a:ln>
          </p:spPr>
          <p:txBody>
            <a:bodyPr rtlCol="0" anchor="ctr"/>
            <a:lstStyle/>
            <a:p>
              <a:endParaRPr lang="en-US"/>
            </a:p>
          </p:txBody>
        </p:sp>
        <p:sp>
          <p:nvSpPr>
            <p:cNvPr id="36" name="Freeform 155">
              <a:extLst>
                <a:ext uri="{FF2B5EF4-FFF2-40B4-BE49-F238E27FC236}">
                  <a16:creationId xmlns:a16="http://schemas.microsoft.com/office/drawing/2014/main" id="{B75C8EFE-5FAC-6F1E-8226-30D28CFDFECD}"/>
                </a:ext>
              </a:extLst>
            </p:cNvPr>
            <p:cNvSpPr/>
            <p:nvPr/>
          </p:nvSpPr>
          <p:spPr>
            <a:xfrm>
              <a:off x="6573780" y="645109"/>
              <a:ext cx="57500" cy="91668"/>
            </a:xfrm>
            <a:custGeom>
              <a:avLst/>
              <a:gdLst>
                <a:gd name="connsiteX0" fmla="*/ 18181 w 57500"/>
                <a:gd name="connsiteY0" fmla="*/ 37948 h 91668"/>
                <a:gd name="connsiteX1" fmla="*/ 57500 w 57500"/>
                <a:gd name="connsiteY1" fmla="*/ 0 h 91668"/>
                <a:gd name="connsiteX2" fmla="*/ 11094 w 57500"/>
                <a:gd name="connsiteY2" fmla="*/ 91669 h 91668"/>
                <a:gd name="connsiteX3" fmla="*/ 18181 w 57500"/>
                <a:gd name="connsiteY3" fmla="*/ 37948 h 91668"/>
              </a:gdLst>
              <a:ahLst/>
              <a:cxnLst>
                <a:cxn ang="0">
                  <a:pos x="connsiteX0" y="connsiteY0"/>
                </a:cxn>
                <a:cxn ang="0">
                  <a:pos x="connsiteX1" y="connsiteY1"/>
                </a:cxn>
                <a:cxn ang="0">
                  <a:pos x="connsiteX2" y="connsiteY2"/>
                </a:cxn>
                <a:cxn ang="0">
                  <a:pos x="connsiteX3" y="connsiteY3"/>
                </a:cxn>
              </a:cxnLst>
              <a:rect l="l" t="t" r="r" b="b"/>
              <a:pathLst>
                <a:path w="57500" h="91668">
                  <a:moveTo>
                    <a:pt x="18181" y="37948"/>
                  </a:moveTo>
                  <a:cubicBezTo>
                    <a:pt x="24810" y="19431"/>
                    <a:pt x="44241" y="13716"/>
                    <a:pt x="57500" y="0"/>
                  </a:cubicBezTo>
                  <a:cubicBezTo>
                    <a:pt x="8351" y="2286"/>
                    <a:pt x="-15652" y="50063"/>
                    <a:pt x="11094" y="91669"/>
                  </a:cubicBezTo>
                  <a:cubicBezTo>
                    <a:pt x="8808" y="72923"/>
                    <a:pt x="12009" y="55321"/>
                    <a:pt x="18181" y="37948"/>
                  </a:cubicBezTo>
                  <a:close/>
                </a:path>
              </a:pathLst>
            </a:custGeom>
            <a:solidFill>
              <a:srgbClr val="000000"/>
            </a:solidFill>
            <a:ln w="2286" cap="flat">
              <a:noFill/>
              <a:prstDash val="solid"/>
              <a:miter/>
            </a:ln>
          </p:spPr>
          <p:txBody>
            <a:bodyPr rtlCol="0" anchor="ctr"/>
            <a:lstStyle/>
            <a:p>
              <a:endParaRPr lang="en-US"/>
            </a:p>
          </p:txBody>
        </p:sp>
        <p:sp>
          <p:nvSpPr>
            <p:cNvPr id="37" name="Freeform 156">
              <a:extLst>
                <a:ext uri="{FF2B5EF4-FFF2-40B4-BE49-F238E27FC236}">
                  <a16:creationId xmlns:a16="http://schemas.microsoft.com/office/drawing/2014/main" id="{2363984E-74A8-F73E-5F2E-6794B6409554}"/>
                </a:ext>
              </a:extLst>
            </p:cNvPr>
            <p:cNvSpPr/>
            <p:nvPr/>
          </p:nvSpPr>
          <p:spPr>
            <a:xfrm>
              <a:off x="7710693" y="1093355"/>
              <a:ext cx="90399" cy="15986"/>
            </a:xfrm>
            <a:custGeom>
              <a:avLst/>
              <a:gdLst>
                <a:gd name="connsiteX0" fmla="*/ 7124 w 90399"/>
                <a:gd name="connsiteY0" fmla="*/ 14440 h 15986"/>
                <a:gd name="connsiteX1" fmla="*/ 13753 w 90399"/>
                <a:gd name="connsiteY1" fmla="*/ 14669 h 15986"/>
                <a:gd name="connsiteX2" fmla="*/ 80962 w 90399"/>
                <a:gd name="connsiteY2" fmla="*/ 15812 h 15986"/>
                <a:gd name="connsiteX3" fmla="*/ 90334 w 90399"/>
                <a:gd name="connsiteY3" fmla="*/ 9183 h 15986"/>
                <a:gd name="connsiteX4" fmla="*/ 82105 w 90399"/>
                <a:gd name="connsiteY4" fmla="*/ 1182 h 15986"/>
                <a:gd name="connsiteX5" fmla="*/ 43014 w 90399"/>
                <a:gd name="connsiteY5" fmla="*/ 953 h 15986"/>
                <a:gd name="connsiteX6" fmla="*/ 8267 w 90399"/>
                <a:gd name="connsiteY6" fmla="*/ 39 h 15986"/>
                <a:gd name="connsiteX7" fmla="*/ 37 w 90399"/>
                <a:gd name="connsiteY7" fmla="*/ 8268 h 15986"/>
                <a:gd name="connsiteX8" fmla="*/ 7124 w 90399"/>
                <a:gd name="connsiteY8" fmla="*/ 14440 h 159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399" h="15986">
                  <a:moveTo>
                    <a:pt x="7124" y="14440"/>
                  </a:moveTo>
                  <a:cubicBezTo>
                    <a:pt x="9181" y="14669"/>
                    <a:pt x="11467" y="14669"/>
                    <a:pt x="13753" y="14669"/>
                  </a:cubicBezTo>
                  <a:cubicBezTo>
                    <a:pt x="36156" y="13755"/>
                    <a:pt x="58559" y="11697"/>
                    <a:pt x="80962" y="15812"/>
                  </a:cubicBezTo>
                  <a:cubicBezTo>
                    <a:pt x="85991" y="16726"/>
                    <a:pt x="89648" y="13983"/>
                    <a:pt x="90334" y="9183"/>
                  </a:cubicBezTo>
                  <a:cubicBezTo>
                    <a:pt x="91020" y="3696"/>
                    <a:pt x="86219" y="1410"/>
                    <a:pt x="82105" y="1182"/>
                  </a:cubicBezTo>
                  <a:cubicBezTo>
                    <a:pt x="69074" y="724"/>
                    <a:pt x="56044" y="953"/>
                    <a:pt x="43014" y="953"/>
                  </a:cubicBezTo>
                  <a:cubicBezTo>
                    <a:pt x="31355" y="724"/>
                    <a:pt x="19925" y="953"/>
                    <a:pt x="8267" y="39"/>
                  </a:cubicBezTo>
                  <a:cubicBezTo>
                    <a:pt x="3238" y="-419"/>
                    <a:pt x="266" y="3239"/>
                    <a:pt x="37" y="8268"/>
                  </a:cubicBezTo>
                  <a:cubicBezTo>
                    <a:pt x="-420" y="13069"/>
                    <a:pt x="3466" y="13983"/>
                    <a:pt x="7124" y="14440"/>
                  </a:cubicBezTo>
                  <a:close/>
                </a:path>
              </a:pathLst>
            </a:custGeom>
            <a:solidFill>
              <a:srgbClr val="000000"/>
            </a:solidFill>
            <a:ln w="2286" cap="flat">
              <a:noFill/>
              <a:prstDash val="solid"/>
              <a:miter/>
            </a:ln>
          </p:spPr>
          <p:txBody>
            <a:bodyPr rtlCol="0" anchor="ctr"/>
            <a:lstStyle/>
            <a:p>
              <a:endParaRPr lang="en-US"/>
            </a:p>
          </p:txBody>
        </p:sp>
        <p:sp>
          <p:nvSpPr>
            <p:cNvPr id="38" name="Freeform 157">
              <a:extLst>
                <a:ext uri="{FF2B5EF4-FFF2-40B4-BE49-F238E27FC236}">
                  <a16:creationId xmlns:a16="http://schemas.microsoft.com/office/drawing/2014/main" id="{372D1E6C-AAF4-5BBB-1AED-1C645C7EA81C}"/>
                </a:ext>
              </a:extLst>
            </p:cNvPr>
            <p:cNvSpPr/>
            <p:nvPr/>
          </p:nvSpPr>
          <p:spPr>
            <a:xfrm>
              <a:off x="6706824" y="1083690"/>
              <a:ext cx="87676" cy="13690"/>
            </a:xfrm>
            <a:custGeom>
              <a:avLst/>
              <a:gdLst>
                <a:gd name="connsiteX0" fmla="*/ 4695 w 87676"/>
                <a:gd name="connsiteY0" fmla="*/ 787 h 13690"/>
                <a:gd name="connsiteX1" fmla="*/ 123 w 87676"/>
                <a:gd name="connsiteY1" fmla="*/ 4902 h 13690"/>
                <a:gd name="connsiteX2" fmla="*/ 4238 w 87676"/>
                <a:gd name="connsiteY2" fmla="*/ 11303 h 13690"/>
                <a:gd name="connsiteX3" fmla="*/ 19097 w 87676"/>
                <a:gd name="connsiteY3" fmla="*/ 13589 h 13690"/>
                <a:gd name="connsiteX4" fmla="*/ 87677 w 87676"/>
                <a:gd name="connsiteY4" fmla="*/ 13589 h 13690"/>
                <a:gd name="connsiteX5" fmla="*/ 75790 w 87676"/>
                <a:gd name="connsiteY5" fmla="*/ 1930 h 13690"/>
                <a:gd name="connsiteX6" fmla="*/ 4695 w 87676"/>
                <a:gd name="connsiteY6" fmla="*/ 787 h 136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7676" h="13690">
                  <a:moveTo>
                    <a:pt x="4695" y="787"/>
                  </a:moveTo>
                  <a:cubicBezTo>
                    <a:pt x="2867" y="787"/>
                    <a:pt x="809" y="2159"/>
                    <a:pt x="123" y="4902"/>
                  </a:cubicBezTo>
                  <a:cubicBezTo>
                    <a:pt x="-562" y="8560"/>
                    <a:pt x="1724" y="10617"/>
                    <a:pt x="4238" y="11303"/>
                  </a:cubicBezTo>
                  <a:cubicBezTo>
                    <a:pt x="9039" y="12675"/>
                    <a:pt x="14068" y="13589"/>
                    <a:pt x="19097" y="13589"/>
                  </a:cubicBezTo>
                  <a:cubicBezTo>
                    <a:pt x="41500" y="13818"/>
                    <a:pt x="63903" y="13589"/>
                    <a:pt x="87677" y="13589"/>
                  </a:cubicBezTo>
                  <a:cubicBezTo>
                    <a:pt x="85849" y="4445"/>
                    <a:pt x="80134" y="2845"/>
                    <a:pt x="75790" y="1930"/>
                  </a:cubicBezTo>
                  <a:cubicBezTo>
                    <a:pt x="52244" y="-2184"/>
                    <a:pt x="28470" y="1702"/>
                    <a:pt x="4695" y="787"/>
                  </a:cubicBezTo>
                  <a:close/>
                </a:path>
              </a:pathLst>
            </a:custGeom>
            <a:solidFill>
              <a:srgbClr val="000000"/>
            </a:solidFill>
            <a:ln w="2286" cap="flat">
              <a:noFill/>
              <a:prstDash val="solid"/>
              <a:miter/>
            </a:ln>
          </p:spPr>
          <p:txBody>
            <a:bodyPr rtlCol="0" anchor="ctr"/>
            <a:lstStyle/>
            <a:p>
              <a:endParaRPr lang="en-US"/>
            </a:p>
          </p:txBody>
        </p:sp>
      </p:grpSp>
      <p:pic>
        <p:nvPicPr>
          <p:cNvPr id="19" name="Picture 4" descr="SDG wheel">
            <a:extLst>
              <a:ext uri="{FF2B5EF4-FFF2-40B4-BE49-F238E27FC236}">
                <a16:creationId xmlns:a16="http://schemas.microsoft.com/office/drawing/2014/main" id="{A3559667-FD57-129C-BA85-29A98FC5E4BA}"/>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l="14600" r="15355"/>
          <a:stretch/>
        </p:blipFill>
        <p:spPr bwMode="auto">
          <a:xfrm>
            <a:off x="1607055" y="4420654"/>
            <a:ext cx="1803648" cy="1717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73606160"/>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8">
            <a:extLst>
              <a:ext uri="{FF2B5EF4-FFF2-40B4-BE49-F238E27FC236}">
                <a16:creationId xmlns:a16="http://schemas.microsoft.com/office/drawing/2014/main" id="{B918D0F4-1B0C-F715-181B-A1A9ACAFFA95}"/>
              </a:ext>
            </a:extLst>
          </p:cNvPr>
          <p:cNvSpPr txBox="1">
            <a:spLocks/>
          </p:cNvSpPr>
          <p:nvPr/>
        </p:nvSpPr>
        <p:spPr>
          <a:xfrm>
            <a:off x="987566" y="717690"/>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07</a:t>
            </a:r>
          </a:p>
        </p:txBody>
      </p:sp>
      <p:sp>
        <p:nvSpPr>
          <p:cNvPr id="73" name="Text Placeholder 1">
            <a:extLst>
              <a:ext uri="{FF2B5EF4-FFF2-40B4-BE49-F238E27FC236}">
                <a16:creationId xmlns:a16="http://schemas.microsoft.com/office/drawing/2014/main" id="{6ED9A1F9-5DFC-BDD1-595C-074DC28899DD}"/>
              </a:ext>
            </a:extLst>
          </p:cNvPr>
          <p:cNvSpPr txBox="1">
            <a:spLocks/>
          </p:cNvSpPr>
          <p:nvPr/>
        </p:nvSpPr>
        <p:spPr>
          <a:xfrm>
            <a:off x="1955046" y="796856"/>
            <a:ext cx="2423756" cy="1079049"/>
          </a:xfrm>
          <a:prstGeom prst="rect">
            <a:avLst/>
          </a:prstGeom>
          <a:noFill/>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IE" sz="3000" b="1">
                <a:solidFill>
                  <a:srgbClr val="1176BB"/>
                </a:solidFill>
              </a:rPr>
              <a:t>Educational</a:t>
            </a:r>
            <a:r>
              <a:rPr lang="en-LB" sz="3000" b="1">
                <a:solidFill>
                  <a:srgbClr val="1176BB"/>
                </a:solidFill>
              </a:rPr>
              <a:t> </a:t>
            </a:r>
            <a:endParaRPr lang="en-GB" sz="3000" b="1">
              <a:solidFill>
                <a:srgbClr val="1176BB"/>
              </a:solidFill>
            </a:endParaRPr>
          </a:p>
        </p:txBody>
      </p:sp>
      <p:pic>
        <p:nvPicPr>
          <p:cNvPr id="74" name="Graphic 73" descr="Chevron arrows with solid fill">
            <a:extLst>
              <a:ext uri="{FF2B5EF4-FFF2-40B4-BE49-F238E27FC236}">
                <a16:creationId xmlns:a16="http://schemas.microsoft.com/office/drawing/2014/main" id="{5B13B265-595B-8AB6-5CBB-AB23A6F88B2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12438" y="1196443"/>
            <a:ext cx="520661" cy="520661"/>
          </a:xfrm>
          <a:prstGeom prst="rect">
            <a:avLst/>
          </a:prstGeom>
        </p:spPr>
      </p:pic>
      <p:sp>
        <p:nvSpPr>
          <p:cNvPr id="75" name="Text Placeholder 1">
            <a:extLst>
              <a:ext uri="{FF2B5EF4-FFF2-40B4-BE49-F238E27FC236}">
                <a16:creationId xmlns:a16="http://schemas.microsoft.com/office/drawing/2014/main" id="{FD0FCB8F-7ADC-D60F-8D6B-77C11A77E3EF}"/>
              </a:ext>
            </a:extLst>
          </p:cNvPr>
          <p:cNvSpPr txBox="1">
            <a:spLocks/>
          </p:cNvSpPr>
          <p:nvPr/>
        </p:nvSpPr>
        <p:spPr>
          <a:xfrm>
            <a:off x="4160837" y="432083"/>
            <a:ext cx="7431088"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1176BB"/>
                </a:solidFill>
                <a:latin typeface="Calibri" panose="020F0502020204030204" pitchFamily="34" charset="0"/>
                <a:cs typeface="Calibri" panose="020F0502020204030204" pitchFamily="34" charset="0"/>
              </a:rPr>
              <a:t>Definition: </a:t>
            </a:r>
            <a:r>
              <a:rPr lang="en-US" sz="2200" b="1" kern="100" dirty="0">
                <a:latin typeface="Calibri" panose="020F0502020204030204" pitchFamily="34" charset="0"/>
                <a:cs typeface="Calibri" panose="020F0502020204030204" pitchFamily="34" charset="0"/>
              </a:rPr>
              <a:t>"</a:t>
            </a:r>
            <a:r>
              <a:rPr lang="en-IE" sz="2200" b="1" kern="100" dirty="0">
                <a:latin typeface="Calibri" panose="020F0502020204030204" pitchFamily="34" charset="0"/>
                <a:cs typeface="Calibri" panose="020F0502020204030204" pitchFamily="34" charset="0"/>
              </a:rPr>
              <a:t>E</a:t>
            </a:r>
            <a:r>
              <a:rPr lang="en-US" sz="2200" b="1" kern="100" dirty="0" err="1">
                <a:latin typeface="Calibri" panose="020F0502020204030204" pitchFamily="34" charset="0"/>
                <a:cs typeface="Calibri" panose="020F0502020204030204" pitchFamily="34" charset="0"/>
              </a:rPr>
              <a:t>ducational</a:t>
            </a:r>
            <a:r>
              <a:rPr lang="en-US" sz="2200" b="1" kern="100" dirty="0">
                <a:latin typeface="Calibri" panose="020F0502020204030204" pitchFamily="34" charset="0"/>
                <a:cs typeface="Calibri" panose="020F0502020204030204" pitchFamily="34" charset="0"/>
              </a:rPr>
              <a:t>" diversity in the workplace refers to the variety of educational backgrounds, experiences, and qualifications that employees bring to their roles. It encompasses differences in academic disciplines, levels of education, certifications, and training programs completed by individuals. </a:t>
            </a:r>
          </a:p>
          <a:p>
            <a:pPr marL="0" indent="0">
              <a:lnSpc>
                <a:spcPct val="100000"/>
              </a:lnSpc>
              <a:spcBef>
                <a:spcPts val="0"/>
              </a:spcBef>
              <a:spcAft>
                <a:spcPts val="600"/>
              </a:spcAft>
            </a:pPr>
            <a:r>
              <a:rPr lang="en-US" sz="2200" b="1" kern="100" dirty="0">
                <a:solidFill>
                  <a:srgbClr val="1176BB"/>
                </a:solidFill>
                <a:latin typeface="Calibri" panose="020F0502020204030204" pitchFamily="34" charset="0"/>
                <a:cs typeface="Calibri" panose="020F0502020204030204" pitchFamily="34" charset="0"/>
              </a:rPr>
              <a:t>Goal: </a:t>
            </a:r>
            <a:r>
              <a:rPr lang="en-IE" sz="2200" kern="100" dirty="0">
                <a:latin typeface="Calibri" panose="020F0502020204030204" pitchFamily="34" charset="0"/>
                <a:cs typeface="Calibri" panose="020F0502020204030204" pitchFamily="34" charset="0"/>
              </a:rPr>
              <a:t>To leverage educational diversity and enhance company performance and innovation by tapping into a wide range of knowledge and perspectives. Embrace </a:t>
            </a:r>
            <a:r>
              <a:rPr lang="en-IE" sz="2200" kern="100" dirty="0">
                <a:effectLst/>
                <a:latin typeface="Calibri" panose="020F0502020204030204" pitchFamily="34" charset="0"/>
                <a:ea typeface="Aptos" panose="020B0004020202020204" pitchFamily="34" charset="0"/>
                <a:cs typeface="Calibri" panose="020F0502020204030204" pitchFamily="34" charset="0"/>
              </a:rPr>
              <a:t>individuals with varied educational backgrounds, including those with degrees from different fields, vocational training, or alternative educational paths. </a:t>
            </a:r>
            <a:r>
              <a:rPr lang="en-US" sz="2200" kern="100" dirty="0">
                <a:latin typeface="Calibri" panose="020F0502020204030204" pitchFamily="34" charset="0"/>
                <a:cs typeface="Calibri" panose="020F0502020204030204" pitchFamily="34" charset="0"/>
              </a:rPr>
              <a:t>Implement inclusive hiring practices that value diverse educational backgrounds, provide opportunities for continuous learning and skill development, and promote a culture of collaboration and knowledge-sharing among employees. This can create a dynamic and adaptable workforce capable of meeting evolving challenges and driving success.</a:t>
            </a:r>
            <a:endParaRPr lang="en-IE" sz="2200" kern="100" dirty="0">
              <a:latin typeface="Calibri" panose="020F0502020204030204" pitchFamily="34" charset="0"/>
              <a:cs typeface="Calibri" panose="020F0502020204030204" pitchFamily="34" charset="0"/>
            </a:endParaRPr>
          </a:p>
          <a:p>
            <a:pPr marL="0" indent="0">
              <a:lnSpc>
                <a:spcPct val="100000"/>
              </a:lnSpc>
              <a:spcBef>
                <a:spcPts val="0"/>
              </a:spcBef>
              <a:spcAft>
                <a:spcPts val="600"/>
              </a:spcAft>
            </a:pPr>
            <a:endParaRPr lang="en-GB" sz="2200" dirty="0">
              <a:latin typeface="Calibri" panose="020F0502020204030204" pitchFamily="34" charset="0"/>
              <a:cs typeface="Calibri" panose="020F0502020204030204" pitchFamily="34" charset="0"/>
            </a:endParaRPr>
          </a:p>
        </p:txBody>
      </p:sp>
      <p:sp>
        <p:nvSpPr>
          <p:cNvPr id="76" name="Round Diagonal Corner Rectangle 21">
            <a:extLst>
              <a:ext uri="{FF2B5EF4-FFF2-40B4-BE49-F238E27FC236}">
                <a16:creationId xmlns:a16="http://schemas.microsoft.com/office/drawing/2014/main" id="{710999FD-2337-0EEA-C79E-575341923C7A}"/>
              </a:ext>
            </a:extLst>
          </p:cNvPr>
          <p:cNvSpPr/>
          <p:nvPr/>
        </p:nvSpPr>
        <p:spPr>
          <a:xfrm rot="16200000">
            <a:off x="802095" y="738710"/>
            <a:ext cx="1105664" cy="1105664"/>
          </a:xfrm>
          <a:prstGeom prst="round2DiagRect">
            <a:avLst/>
          </a:prstGeom>
          <a:solidFill>
            <a:srgbClr val="1176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 Placeholder 8">
            <a:extLst>
              <a:ext uri="{FF2B5EF4-FFF2-40B4-BE49-F238E27FC236}">
                <a16:creationId xmlns:a16="http://schemas.microsoft.com/office/drawing/2014/main" id="{E3DBF516-9562-E0CD-A713-F6C580B27A07}"/>
              </a:ext>
            </a:extLst>
          </p:cNvPr>
          <p:cNvSpPr txBox="1">
            <a:spLocks/>
          </p:cNvSpPr>
          <p:nvPr/>
        </p:nvSpPr>
        <p:spPr>
          <a:xfrm>
            <a:off x="760053" y="717690"/>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09</a:t>
            </a:r>
          </a:p>
        </p:txBody>
      </p:sp>
      <p:grpSp>
        <p:nvGrpSpPr>
          <p:cNvPr id="78" name="Graphic 4">
            <a:extLst>
              <a:ext uri="{FF2B5EF4-FFF2-40B4-BE49-F238E27FC236}">
                <a16:creationId xmlns:a16="http://schemas.microsoft.com/office/drawing/2014/main" id="{08782B04-F61D-2FFD-86DD-0CB123CA6A7B}"/>
              </a:ext>
            </a:extLst>
          </p:cNvPr>
          <p:cNvGrpSpPr/>
          <p:nvPr/>
        </p:nvGrpSpPr>
        <p:grpSpPr>
          <a:xfrm>
            <a:off x="1805463" y="2240678"/>
            <a:ext cx="1674086" cy="2280816"/>
            <a:chOff x="1965177" y="3599898"/>
            <a:chExt cx="1674086" cy="2280816"/>
          </a:xfrm>
        </p:grpSpPr>
        <p:sp>
          <p:nvSpPr>
            <p:cNvPr id="79" name="Freeform 7">
              <a:extLst>
                <a:ext uri="{FF2B5EF4-FFF2-40B4-BE49-F238E27FC236}">
                  <a16:creationId xmlns:a16="http://schemas.microsoft.com/office/drawing/2014/main" id="{BD4A990C-A7A8-C2AF-F5B1-D83F133BE5BF}"/>
                </a:ext>
              </a:extLst>
            </p:cNvPr>
            <p:cNvSpPr/>
            <p:nvPr/>
          </p:nvSpPr>
          <p:spPr>
            <a:xfrm>
              <a:off x="2038588" y="4456249"/>
              <a:ext cx="343984" cy="336410"/>
            </a:xfrm>
            <a:custGeom>
              <a:avLst/>
              <a:gdLst>
                <a:gd name="connsiteX0" fmla="*/ 1 w 343984"/>
                <a:gd name="connsiteY0" fmla="*/ 168930 h 336410"/>
                <a:gd name="connsiteX1" fmla="*/ 172173 w 343984"/>
                <a:gd name="connsiteY1" fmla="*/ 336410 h 336410"/>
                <a:gd name="connsiteX2" fmla="*/ 343984 w 343984"/>
                <a:gd name="connsiteY2" fmla="*/ 183729 h 336410"/>
                <a:gd name="connsiteX3" fmla="*/ 328463 w 343984"/>
                <a:gd name="connsiteY3" fmla="*/ 134640 h 336410"/>
                <a:gd name="connsiteX4" fmla="*/ 299949 w 343984"/>
                <a:gd name="connsiteY4" fmla="*/ 50540 h 336410"/>
                <a:gd name="connsiteX5" fmla="*/ 167842 w 343984"/>
                <a:gd name="connsiteY5" fmla="*/ 368 h 336410"/>
                <a:gd name="connsiteX6" fmla="*/ 1 w 343984"/>
                <a:gd name="connsiteY6" fmla="*/ 168930 h 33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84" h="336410">
                  <a:moveTo>
                    <a:pt x="1" y="168930"/>
                  </a:moveTo>
                  <a:cubicBezTo>
                    <a:pt x="362" y="268913"/>
                    <a:pt x="66777" y="336410"/>
                    <a:pt x="172173" y="336410"/>
                  </a:cubicBezTo>
                  <a:cubicBezTo>
                    <a:pt x="301392" y="336410"/>
                    <a:pt x="338570" y="268552"/>
                    <a:pt x="343984" y="183729"/>
                  </a:cubicBezTo>
                  <a:cubicBezTo>
                    <a:pt x="339292" y="167126"/>
                    <a:pt x="333878" y="150883"/>
                    <a:pt x="328463" y="134640"/>
                  </a:cubicBezTo>
                  <a:cubicBezTo>
                    <a:pt x="319079" y="106486"/>
                    <a:pt x="309694" y="78333"/>
                    <a:pt x="299949" y="50540"/>
                  </a:cubicBezTo>
                  <a:cubicBezTo>
                    <a:pt x="268185" y="18415"/>
                    <a:pt x="221623" y="-354"/>
                    <a:pt x="167842" y="368"/>
                  </a:cubicBezTo>
                  <a:cubicBezTo>
                    <a:pt x="77244" y="-6129"/>
                    <a:pt x="-360" y="74362"/>
                    <a:pt x="1" y="168930"/>
                  </a:cubicBezTo>
                  <a:close/>
                </a:path>
              </a:pathLst>
            </a:custGeom>
            <a:solidFill>
              <a:srgbClr val="FFFFFF"/>
            </a:solidFill>
            <a:ln w="3607" cap="flat">
              <a:noFill/>
              <a:prstDash val="solid"/>
              <a:miter/>
            </a:ln>
          </p:spPr>
          <p:txBody>
            <a:bodyPr rtlCol="0" anchor="ctr"/>
            <a:lstStyle/>
            <a:p>
              <a:endParaRPr lang="en-US"/>
            </a:p>
          </p:txBody>
        </p:sp>
        <p:sp>
          <p:nvSpPr>
            <p:cNvPr id="80" name="Freeform 8">
              <a:extLst>
                <a:ext uri="{FF2B5EF4-FFF2-40B4-BE49-F238E27FC236}">
                  <a16:creationId xmlns:a16="http://schemas.microsoft.com/office/drawing/2014/main" id="{208EE487-CF49-FF1C-D4CB-7E9E467A717F}"/>
                </a:ext>
              </a:extLst>
            </p:cNvPr>
            <p:cNvSpPr/>
            <p:nvPr/>
          </p:nvSpPr>
          <p:spPr>
            <a:xfrm>
              <a:off x="2149055" y="4032341"/>
              <a:ext cx="476836" cy="1547068"/>
            </a:xfrm>
            <a:custGeom>
              <a:avLst/>
              <a:gdLst>
                <a:gd name="connsiteX0" fmla="*/ 351186 w 476836"/>
                <a:gd name="connsiteY0" fmla="*/ 854886 h 1547068"/>
                <a:gd name="connsiteX1" fmla="*/ 362015 w 476836"/>
                <a:gd name="connsiteY1" fmla="*/ 821679 h 1547068"/>
                <a:gd name="connsiteX2" fmla="*/ 334944 w 476836"/>
                <a:gd name="connsiteY2" fmla="*/ 723862 h 1547068"/>
                <a:gd name="connsiteX3" fmla="*/ 150139 w 476836"/>
                <a:gd name="connsiteY3" fmla="*/ 192548 h 1547068"/>
                <a:gd name="connsiteX4" fmla="*/ 57014 w 476836"/>
                <a:gd name="connsiteY4" fmla="*/ 31926 h 1547068"/>
                <a:gd name="connsiteX5" fmla="*/ 37162 w 476836"/>
                <a:gd name="connsiteY5" fmla="*/ 9186 h 1547068"/>
                <a:gd name="connsiteX6" fmla="*/ 8647 w 476836"/>
                <a:gd name="connsiteY6" fmla="*/ 5216 h 1547068"/>
                <a:gd name="connsiteX7" fmla="*/ 3955 w 476836"/>
                <a:gd name="connsiteY7" fmla="*/ 31565 h 1547068"/>
                <a:gd name="connsiteX8" fmla="*/ 79393 w 476836"/>
                <a:gd name="connsiteY8" fmla="*/ 155370 h 1547068"/>
                <a:gd name="connsiteX9" fmla="*/ 236044 w 476836"/>
                <a:gd name="connsiteY9" fmla="*/ 554939 h 1547068"/>
                <a:gd name="connsiteX10" fmla="*/ 305707 w 476836"/>
                <a:gd name="connsiteY10" fmla="*/ 844780 h 1547068"/>
                <a:gd name="connsiteX11" fmla="*/ 378618 w 476836"/>
                <a:gd name="connsiteY11" fmla="*/ 1257703 h 1547068"/>
                <a:gd name="connsiteX12" fmla="*/ 406050 w 476836"/>
                <a:gd name="connsiteY12" fmla="*/ 1499538 h 1547068"/>
                <a:gd name="connsiteX13" fmla="*/ 410382 w 476836"/>
                <a:gd name="connsiteY13" fmla="*/ 1521195 h 1547068"/>
                <a:gd name="connsiteX14" fmla="*/ 438175 w 476836"/>
                <a:gd name="connsiteY14" fmla="*/ 1546461 h 1547068"/>
                <a:gd name="connsiteX15" fmla="*/ 476796 w 476836"/>
                <a:gd name="connsiteY15" fmla="*/ 1514337 h 1547068"/>
                <a:gd name="connsiteX16" fmla="*/ 461636 w 476836"/>
                <a:gd name="connsiteY16" fmla="*/ 1392337 h 1547068"/>
                <a:gd name="connsiteX17" fmla="*/ 400997 w 476836"/>
                <a:gd name="connsiteY17" fmla="*/ 993490 h 1547068"/>
                <a:gd name="connsiteX18" fmla="*/ 400997 w 476836"/>
                <a:gd name="connsiteY18" fmla="*/ 992046 h 1547068"/>
                <a:gd name="connsiteX19" fmla="*/ 351186 w 476836"/>
                <a:gd name="connsiteY19" fmla="*/ 854886 h 1547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836" h="1547068">
                  <a:moveTo>
                    <a:pt x="351186" y="854886"/>
                  </a:moveTo>
                  <a:cubicBezTo>
                    <a:pt x="351908" y="841892"/>
                    <a:pt x="355879" y="830703"/>
                    <a:pt x="362015" y="821679"/>
                  </a:cubicBezTo>
                  <a:cubicBezTo>
                    <a:pt x="348660" y="767898"/>
                    <a:pt x="338914" y="741549"/>
                    <a:pt x="334944" y="723862"/>
                  </a:cubicBezTo>
                  <a:cubicBezTo>
                    <a:pt x="293074" y="539779"/>
                    <a:pt x="223772" y="365442"/>
                    <a:pt x="150139" y="192548"/>
                  </a:cubicBezTo>
                  <a:cubicBezTo>
                    <a:pt x="125594" y="135518"/>
                    <a:pt x="92026" y="83181"/>
                    <a:pt x="57014" y="31926"/>
                  </a:cubicBezTo>
                  <a:cubicBezTo>
                    <a:pt x="51239" y="23624"/>
                    <a:pt x="44381" y="16405"/>
                    <a:pt x="37162" y="9186"/>
                  </a:cubicBezTo>
                  <a:cubicBezTo>
                    <a:pt x="28860" y="885"/>
                    <a:pt x="19837" y="-4529"/>
                    <a:pt x="8647" y="5216"/>
                  </a:cubicBezTo>
                  <a:cubicBezTo>
                    <a:pt x="-2542" y="14601"/>
                    <a:pt x="-1459" y="22903"/>
                    <a:pt x="3955" y="31565"/>
                  </a:cubicBezTo>
                  <a:cubicBezTo>
                    <a:pt x="28860" y="71991"/>
                    <a:pt x="60263" y="111695"/>
                    <a:pt x="79393" y="155370"/>
                  </a:cubicBezTo>
                  <a:cubicBezTo>
                    <a:pt x="137145" y="286394"/>
                    <a:pt x="192009" y="418501"/>
                    <a:pt x="236044" y="554939"/>
                  </a:cubicBezTo>
                  <a:cubicBezTo>
                    <a:pt x="266725" y="649507"/>
                    <a:pt x="283689" y="747685"/>
                    <a:pt x="305707" y="844780"/>
                  </a:cubicBezTo>
                  <a:cubicBezTo>
                    <a:pt x="336749" y="981218"/>
                    <a:pt x="358045" y="1119461"/>
                    <a:pt x="378618" y="1257703"/>
                  </a:cubicBezTo>
                  <a:cubicBezTo>
                    <a:pt x="390530" y="1338195"/>
                    <a:pt x="393778" y="1419408"/>
                    <a:pt x="406050" y="1499538"/>
                  </a:cubicBezTo>
                  <a:cubicBezTo>
                    <a:pt x="407133" y="1506757"/>
                    <a:pt x="408938" y="1513976"/>
                    <a:pt x="410382" y="1521195"/>
                  </a:cubicBezTo>
                  <a:cubicBezTo>
                    <a:pt x="412909" y="1537077"/>
                    <a:pt x="418323" y="1550071"/>
                    <a:pt x="438175" y="1546461"/>
                  </a:cubicBezTo>
                  <a:cubicBezTo>
                    <a:pt x="456944" y="1543213"/>
                    <a:pt x="477879" y="1542130"/>
                    <a:pt x="476796" y="1514337"/>
                  </a:cubicBezTo>
                  <a:cubicBezTo>
                    <a:pt x="475352" y="1473189"/>
                    <a:pt x="467412" y="1432763"/>
                    <a:pt x="461636" y="1392337"/>
                  </a:cubicBezTo>
                  <a:cubicBezTo>
                    <a:pt x="447199" y="1290189"/>
                    <a:pt x="400997" y="999626"/>
                    <a:pt x="400997" y="993490"/>
                  </a:cubicBezTo>
                  <a:cubicBezTo>
                    <a:pt x="400997" y="993129"/>
                    <a:pt x="400997" y="992407"/>
                    <a:pt x="400997" y="992046"/>
                  </a:cubicBezTo>
                  <a:cubicBezTo>
                    <a:pt x="362376" y="954508"/>
                    <a:pt x="348660" y="907224"/>
                    <a:pt x="351186" y="854886"/>
                  </a:cubicBezTo>
                  <a:close/>
                </a:path>
              </a:pathLst>
            </a:custGeom>
            <a:solidFill>
              <a:srgbClr val="FFFFFF"/>
            </a:solidFill>
            <a:ln w="3607" cap="flat">
              <a:noFill/>
              <a:prstDash val="solid"/>
              <a:miter/>
            </a:ln>
          </p:spPr>
          <p:txBody>
            <a:bodyPr rtlCol="0" anchor="ctr"/>
            <a:lstStyle/>
            <a:p>
              <a:endParaRPr lang="en-US"/>
            </a:p>
          </p:txBody>
        </p:sp>
        <p:sp>
          <p:nvSpPr>
            <p:cNvPr id="81" name="Freeform 9">
              <a:extLst>
                <a:ext uri="{FF2B5EF4-FFF2-40B4-BE49-F238E27FC236}">
                  <a16:creationId xmlns:a16="http://schemas.microsoft.com/office/drawing/2014/main" id="{73D84E1E-1AC5-A2E1-97EF-D34D2488D81E}"/>
                </a:ext>
              </a:extLst>
            </p:cNvPr>
            <p:cNvSpPr/>
            <p:nvPr/>
          </p:nvSpPr>
          <p:spPr>
            <a:xfrm>
              <a:off x="2223395" y="3639793"/>
              <a:ext cx="1371817" cy="1138066"/>
            </a:xfrm>
            <a:custGeom>
              <a:avLst/>
              <a:gdLst>
                <a:gd name="connsiteX0" fmla="*/ 156290 w 1371817"/>
                <a:gd name="connsiteY0" fmla="*/ 741025 h 1138066"/>
                <a:gd name="connsiteX1" fmla="*/ 281539 w 1371817"/>
                <a:gd name="connsiteY1" fmla="*/ 1128321 h 1138066"/>
                <a:gd name="connsiteX2" fmla="*/ 284066 w 1371817"/>
                <a:gd name="connsiteY2" fmla="*/ 1138067 h 1138066"/>
                <a:gd name="connsiteX3" fmla="*/ 356616 w 1371817"/>
                <a:gd name="connsiteY3" fmla="*/ 1061907 h 1138066"/>
                <a:gd name="connsiteX4" fmla="*/ 675333 w 1371817"/>
                <a:gd name="connsiteY4" fmla="*/ 943155 h 1138066"/>
                <a:gd name="connsiteX5" fmla="*/ 1018233 w 1371817"/>
                <a:gd name="connsiteY5" fmla="*/ 905617 h 1138066"/>
                <a:gd name="connsiteX6" fmla="*/ 1337671 w 1371817"/>
                <a:gd name="connsiteY6" fmla="*/ 806717 h 1138066"/>
                <a:gd name="connsiteX7" fmla="*/ 1364742 w 1371817"/>
                <a:gd name="connsiteY7" fmla="*/ 788670 h 1138066"/>
                <a:gd name="connsiteX8" fmla="*/ 1358245 w 1371817"/>
                <a:gd name="connsiteY8" fmla="*/ 773510 h 1138066"/>
                <a:gd name="connsiteX9" fmla="*/ 1207730 w 1371817"/>
                <a:gd name="connsiteY9" fmla="*/ 653315 h 1138066"/>
                <a:gd name="connsiteX10" fmla="*/ 1099085 w 1371817"/>
                <a:gd name="connsiteY10" fmla="*/ 523735 h 1138066"/>
                <a:gd name="connsiteX11" fmla="*/ 1047830 w 1371817"/>
                <a:gd name="connsiteY11" fmla="*/ 483669 h 1138066"/>
                <a:gd name="connsiteX12" fmla="*/ 1038446 w 1371817"/>
                <a:gd name="connsiteY12" fmla="*/ 464900 h 1138066"/>
                <a:gd name="connsiteX13" fmla="*/ 1070209 w 1371817"/>
                <a:gd name="connsiteY13" fmla="*/ 236060 h 1138066"/>
                <a:gd name="connsiteX14" fmla="*/ 1100889 w 1371817"/>
                <a:gd name="connsiteY14" fmla="*/ 22740 h 1138066"/>
                <a:gd name="connsiteX15" fmla="*/ 1106665 w 1371817"/>
                <a:gd name="connsiteY15" fmla="*/ 0 h 1138066"/>
                <a:gd name="connsiteX16" fmla="*/ 979611 w 1371817"/>
                <a:gd name="connsiteY16" fmla="*/ 74355 h 1138066"/>
                <a:gd name="connsiteX17" fmla="*/ 639238 w 1371817"/>
                <a:gd name="connsiteY17" fmla="*/ 170367 h 1138066"/>
                <a:gd name="connsiteX18" fmla="*/ 289119 w 1371817"/>
                <a:gd name="connsiteY18" fmla="*/ 232450 h 1138066"/>
                <a:gd name="connsiteX19" fmla="*/ 0 w 1371817"/>
                <a:gd name="connsiteY19" fmla="*/ 419782 h 1138066"/>
                <a:gd name="connsiteX20" fmla="*/ 51254 w 1371817"/>
                <a:gd name="connsiteY20" fmla="*/ 501356 h 1138066"/>
                <a:gd name="connsiteX21" fmla="*/ 156290 w 1371817"/>
                <a:gd name="connsiteY21" fmla="*/ 741025 h 1138066"/>
                <a:gd name="connsiteX22" fmla="*/ 875297 w 1371817"/>
                <a:gd name="connsiteY22" fmla="*/ 608918 h 1138066"/>
                <a:gd name="connsiteX23" fmla="*/ 927635 w 1371817"/>
                <a:gd name="connsiteY23" fmla="*/ 611806 h 1138066"/>
                <a:gd name="connsiteX24" fmla="*/ 875297 w 1371817"/>
                <a:gd name="connsiteY24" fmla="*/ 608918 h 1138066"/>
                <a:gd name="connsiteX25" fmla="*/ 869522 w 1371817"/>
                <a:gd name="connsiteY25" fmla="*/ 408231 h 1138066"/>
                <a:gd name="connsiteX26" fmla="*/ 914641 w 1371817"/>
                <a:gd name="connsiteY26" fmla="*/ 387296 h 1138066"/>
                <a:gd name="connsiteX27" fmla="*/ 869522 w 1371817"/>
                <a:gd name="connsiteY27" fmla="*/ 408231 h 1138066"/>
                <a:gd name="connsiteX28" fmla="*/ 885404 w 1371817"/>
                <a:gd name="connsiteY28" fmla="*/ 193468 h 1138066"/>
                <a:gd name="connsiteX29" fmla="*/ 841368 w 1371817"/>
                <a:gd name="connsiteY29" fmla="*/ 236421 h 1138066"/>
                <a:gd name="connsiteX30" fmla="*/ 885404 w 1371817"/>
                <a:gd name="connsiteY30" fmla="*/ 193468 h 1138066"/>
                <a:gd name="connsiteX31" fmla="*/ 432415 w 1371817"/>
                <a:gd name="connsiteY31" fmla="*/ 269628 h 1138066"/>
                <a:gd name="connsiteX32" fmla="*/ 803108 w 1371817"/>
                <a:gd name="connsiteY32" fmla="*/ 376107 h 1138066"/>
                <a:gd name="connsiteX33" fmla="*/ 819712 w 1371817"/>
                <a:gd name="connsiteY33" fmla="*/ 486196 h 1138066"/>
                <a:gd name="connsiteX34" fmla="*/ 773510 w 1371817"/>
                <a:gd name="connsiteY34" fmla="*/ 731279 h 1138066"/>
                <a:gd name="connsiteX35" fmla="*/ 769179 w 1371817"/>
                <a:gd name="connsiteY35" fmla="*/ 763404 h 1138066"/>
                <a:gd name="connsiteX36" fmla="*/ 761960 w 1371817"/>
                <a:gd name="connsiteY36" fmla="*/ 834149 h 1138066"/>
                <a:gd name="connsiteX37" fmla="*/ 630936 w 1371817"/>
                <a:gd name="connsiteY37" fmla="*/ 897315 h 1138066"/>
                <a:gd name="connsiteX38" fmla="*/ 580403 w 1371817"/>
                <a:gd name="connsiteY38" fmla="*/ 854001 h 1138066"/>
                <a:gd name="connsiteX39" fmla="*/ 452267 w 1371817"/>
                <a:gd name="connsiteY39" fmla="*/ 724421 h 1138066"/>
                <a:gd name="connsiteX40" fmla="*/ 333876 w 1371817"/>
                <a:gd name="connsiteY40" fmla="*/ 569214 h 1138066"/>
                <a:gd name="connsiteX41" fmla="*/ 432415 w 1371817"/>
                <a:gd name="connsiteY41" fmla="*/ 269628 h 1138066"/>
                <a:gd name="connsiteX42" fmla="*/ 384409 w 1371817"/>
                <a:gd name="connsiteY42" fmla="*/ 742469 h 1138066"/>
                <a:gd name="connsiteX43" fmla="*/ 308971 w 1371817"/>
                <a:gd name="connsiteY43" fmla="*/ 787948 h 1138066"/>
                <a:gd name="connsiteX44" fmla="*/ 384409 w 1371817"/>
                <a:gd name="connsiteY44" fmla="*/ 742469 h 1138066"/>
                <a:gd name="connsiteX45" fmla="*/ 215846 w 1371817"/>
                <a:gd name="connsiteY45" fmla="*/ 617581 h 1138066"/>
                <a:gd name="connsiteX46" fmla="*/ 276847 w 1371817"/>
                <a:gd name="connsiteY46" fmla="*/ 616859 h 1138066"/>
                <a:gd name="connsiteX47" fmla="*/ 215846 w 1371817"/>
                <a:gd name="connsiteY47" fmla="*/ 617581 h 1138066"/>
                <a:gd name="connsiteX48" fmla="*/ 260243 w 1371817"/>
                <a:gd name="connsiteY48" fmla="*/ 385492 h 1138066"/>
                <a:gd name="connsiteX49" fmla="*/ 199243 w 1371817"/>
                <a:gd name="connsiteY49" fmla="*/ 386214 h 1138066"/>
                <a:gd name="connsiteX50" fmla="*/ 260243 w 1371817"/>
                <a:gd name="connsiteY50" fmla="*/ 385492 h 1138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371817" h="1138066">
                  <a:moveTo>
                    <a:pt x="156290" y="741025"/>
                  </a:moveTo>
                  <a:cubicBezTo>
                    <a:pt x="206462" y="867718"/>
                    <a:pt x="251941" y="995132"/>
                    <a:pt x="281539" y="1128321"/>
                  </a:cubicBezTo>
                  <a:cubicBezTo>
                    <a:pt x="281900" y="1130126"/>
                    <a:pt x="282983" y="1133736"/>
                    <a:pt x="284066" y="1138067"/>
                  </a:cubicBezTo>
                  <a:cubicBezTo>
                    <a:pt x="302835" y="1114244"/>
                    <a:pt x="338930" y="1075262"/>
                    <a:pt x="356616" y="1061907"/>
                  </a:cubicBezTo>
                  <a:cubicBezTo>
                    <a:pt x="450823" y="989357"/>
                    <a:pt x="560190" y="960842"/>
                    <a:pt x="675333" y="943155"/>
                  </a:cubicBezTo>
                  <a:cubicBezTo>
                    <a:pt x="789031" y="925469"/>
                    <a:pt x="903812" y="918611"/>
                    <a:pt x="1018233" y="905617"/>
                  </a:cubicBezTo>
                  <a:cubicBezTo>
                    <a:pt x="1130848" y="892984"/>
                    <a:pt x="1238049" y="862664"/>
                    <a:pt x="1337671" y="806717"/>
                  </a:cubicBezTo>
                  <a:cubicBezTo>
                    <a:pt x="1344890" y="802747"/>
                    <a:pt x="1357884" y="793001"/>
                    <a:pt x="1364742" y="788670"/>
                  </a:cubicBezTo>
                  <a:cubicBezTo>
                    <a:pt x="1376292" y="781451"/>
                    <a:pt x="1373405" y="780007"/>
                    <a:pt x="1358245" y="773510"/>
                  </a:cubicBezTo>
                  <a:cubicBezTo>
                    <a:pt x="1296884" y="747522"/>
                    <a:pt x="1254292" y="698072"/>
                    <a:pt x="1207730" y="653315"/>
                  </a:cubicBezTo>
                  <a:cubicBezTo>
                    <a:pt x="1166582" y="613611"/>
                    <a:pt x="1140594" y="562717"/>
                    <a:pt x="1099085" y="523735"/>
                  </a:cubicBezTo>
                  <a:cubicBezTo>
                    <a:pt x="1083203" y="508575"/>
                    <a:pt x="1068404" y="492332"/>
                    <a:pt x="1047830" y="483669"/>
                  </a:cubicBezTo>
                  <a:cubicBezTo>
                    <a:pt x="1038807" y="480060"/>
                    <a:pt x="1033753" y="474646"/>
                    <a:pt x="1038446" y="464900"/>
                  </a:cubicBezTo>
                  <a:cubicBezTo>
                    <a:pt x="1073818" y="391989"/>
                    <a:pt x="1065156" y="312941"/>
                    <a:pt x="1070209" y="236060"/>
                  </a:cubicBezTo>
                  <a:cubicBezTo>
                    <a:pt x="1074901" y="163870"/>
                    <a:pt x="1081037" y="92402"/>
                    <a:pt x="1100889" y="22740"/>
                  </a:cubicBezTo>
                  <a:cubicBezTo>
                    <a:pt x="1102694" y="16243"/>
                    <a:pt x="1105582" y="7580"/>
                    <a:pt x="1106665" y="0"/>
                  </a:cubicBezTo>
                  <a:cubicBezTo>
                    <a:pt x="1066239" y="26349"/>
                    <a:pt x="1022203" y="54142"/>
                    <a:pt x="979611" y="74355"/>
                  </a:cubicBezTo>
                  <a:cubicBezTo>
                    <a:pt x="871327" y="125249"/>
                    <a:pt x="756185" y="151959"/>
                    <a:pt x="639238" y="170367"/>
                  </a:cubicBezTo>
                  <a:cubicBezTo>
                    <a:pt x="522291" y="188775"/>
                    <a:pt x="404622" y="205018"/>
                    <a:pt x="289119" y="232450"/>
                  </a:cubicBezTo>
                  <a:cubicBezTo>
                    <a:pt x="194190" y="254829"/>
                    <a:pt x="90959" y="306083"/>
                    <a:pt x="0" y="419782"/>
                  </a:cubicBezTo>
                  <a:cubicBezTo>
                    <a:pt x="18769" y="445770"/>
                    <a:pt x="35012" y="473563"/>
                    <a:pt x="51254" y="501356"/>
                  </a:cubicBezTo>
                  <a:cubicBezTo>
                    <a:pt x="94929" y="576794"/>
                    <a:pt x="123805" y="659451"/>
                    <a:pt x="156290" y="741025"/>
                  </a:cubicBezTo>
                  <a:close/>
                  <a:moveTo>
                    <a:pt x="875297" y="608918"/>
                  </a:moveTo>
                  <a:cubicBezTo>
                    <a:pt x="896954" y="602421"/>
                    <a:pt x="912114" y="607474"/>
                    <a:pt x="927635" y="611806"/>
                  </a:cubicBezTo>
                  <a:cubicBezTo>
                    <a:pt x="912114" y="618303"/>
                    <a:pt x="896593" y="625522"/>
                    <a:pt x="875297" y="608918"/>
                  </a:cubicBezTo>
                  <a:close/>
                  <a:moveTo>
                    <a:pt x="869522" y="408231"/>
                  </a:moveTo>
                  <a:cubicBezTo>
                    <a:pt x="883599" y="391628"/>
                    <a:pt x="898398" y="387658"/>
                    <a:pt x="914641" y="387296"/>
                  </a:cubicBezTo>
                  <a:cubicBezTo>
                    <a:pt x="903451" y="399929"/>
                    <a:pt x="890818" y="408592"/>
                    <a:pt x="869522" y="408231"/>
                  </a:cubicBezTo>
                  <a:close/>
                  <a:moveTo>
                    <a:pt x="885404" y="193468"/>
                  </a:moveTo>
                  <a:cubicBezTo>
                    <a:pt x="876741" y="211515"/>
                    <a:pt x="863747" y="225231"/>
                    <a:pt x="841368" y="236421"/>
                  </a:cubicBezTo>
                  <a:cubicBezTo>
                    <a:pt x="850031" y="210793"/>
                    <a:pt x="868439" y="202852"/>
                    <a:pt x="885404" y="193468"/>
                  </a:cubicBezTo>
                  <a:close/>
                  <a:moveTo>
                    <a:pt x="432415" y="269628"/>
                  </a:moveTo>
                  <a:cubicBezTo>
                    <a:pt x="556220" y="195633"/>
                    <a:pt x="745356" y="236421"/>
                    <a:pt x="803108" y="376107"/>
                  </a:cubicBezTo>
                  <a:cubicBezTo>
                    <a:pt x="817546" y="411480"/>
                    <a:pt x="820794" y="448657"/>
                    <a:pt x="819712" y="486196"/>
                  </a:cubicBezTo>
                  <a:cubicBezTo>
                    <a:pt x="816824" y="570297"/>
                    <a:pt x="809244" y="653315"/>
                    <a:pt x="773510" y="731279"/>
                  </a:cubicBezTo>
                  <a:cubicBezTo>
                    <a:pt x="768818" y="741747"/>
                    <a:pt x="768457" y="752575"/>
                    <a:pt x="769179" y="763404"/>
                  </a:cubicBezTo>
                  <a:cubicBezTo>
                    <a:pt x="770623" y="787226"/>
                    <a:pt x="767735" y="811049"/>
                    <a:pt x="761960" y="834149"/>
                  </a:cubicBezTo>
                  <a:cubicBezTo>
                    <a:pt x="748605" y="891179"/>
                    <a:pt x="684717" y="920777"/>
                    <a:pt x="630936" y="897315"/>
                  </a:cubicBezTo>
                  <a:cubicBezTo>
                    <a:pt x="608918" y="887570"/>
                    <a:pt x="593397" y="873854"/>
                    <a:pt x="580403" y="854001"/>
                  </a:cubicBezTo>
                  <a:cubicBezTo>
                    <a:pt x="546835" y="802386"/>
                    <a:pt x="495942" y="766652"/>
                    <a:pt x="452267" y="724421"/>
                  </a:cubicBezTo>
                  <a:cubicBezTo>
                    <a:pt x="404622" y="678581"/>
                    <a:pt x="356255" y="631297"/>
                    <a:pt x="333876" y="569214"/>
                  </a:cubicBezTo>
                  <a:cubicBezTo>
                    <a:pt x="287675" y="441438"/>
                    <a:pt x="312941" y="341456"/>
                    <a:pt x="432415" y="269628"/>
                  </a:cubicBezTo>
                  <a:close/>
                  <a:moveTo>
                    <a:pt x="384409" y="742469"/>
                  </a:moveTo>
                  <a:cubicBezTo>
                    <a:pt x="361308" y="759794"/>
                    <a:pt x="351563" y="772067"/>
                    <a:pt x="308971" y="787948"/>
                  </a:cubicBezTo>
                  <a:cubicBezTo>
                    <a:pt x="333515" y="767374"/>
                    <a:pt x="345427" y="746800"/>
                    <a:pt x="384409" y="742469"/>
                  </a:cubicBezTo>
                  <a:close/>
                  <a:moveTo>
                    <a:pt x="215846" y="617581"/>
                  </a:moveTo>
                  <a:cubicBezTo>
                    <a:pt x="239308" y="609279"/>
                    <a:pt x="255190" y="607835"/>
                    <a:pt x="276847" y="616859"/>
                  </a:cubicBezTo>
                  <a:cubicBezTo>
                    <a:pt x="255912" y="623356"/>
                    <a:pt x="239669" y="621912"/>
                    <a:pt x="215846" y="617581"/>
                  </a:cubicBezTo>
                  <a:close/>
                  <a:moveTo>
                    <a:pt x="260243" y="385492"/>
                  </a:moveTo>
                  <a:cubicBezTo>
                    <a:pt x="238947" y="391628"/>
                    <a:pt x="222704" y="390184"/>
                    <a:pt x="199243" y="386214"/>
                  </a:cubicBezTo>
                  <a:cubicBezTo>
                    <a:pt x="222704" y="377551"/>
                    <a:pt x="238586" y="376107"/>
                    <a:pt x="260243" y="385492"/>
                  </a:cubicBezTo>
                  <a:close/>
                </a:path>
              </a:pathLst>
            </a:custGeom>
            <a:solidFill>
              <a:srgbClr val="0070C0"/>
            </a:solidFill>
            <a:ln w="3607" cap="flat">
              <a:noFill/>
              <a:prstDash val="solid"/>
              <a:miter/>
            </a:ln>
          </p:spPr>
          <p:txBody>
            <a:bodyPr rtlCol="0" anchor="ctr"/>
            <a:lstStyle/>
            <a:p>
              <a:endParaRPr lang="en-US"/>
            </a:p>
          </p:txBody>
        </p:sp>
        <p:sp>
          <p:nvSpPr>
            <p:cNvPr id="82" name="Freeform 10">
              <a:extLst>
                <a:ext uri="{FF2B5EF4-FFF2-40B4-BE49-F238E27FC236}">
                  <a16:creationId xmlns:a16="http://schemas.microsoft.com/office/drawing/2014/main" id="{C241B228-DEA2-F38F-5281-21A77D4E1BB6}"/>
                </a:ext>
              </a:extLst>
            </p:cNvPr>
            <p:cNvSpPr/>
            <p:nvPr/>
          </p:nvSpPr>
          <p:spPr>
            <a:xfrm>
              <a:off x="2038891" y="4772445"/>
              <a:ext cx="541310" cy="1087057"/>
            </a:xfrm>
            <a:custGeom>
              <a:avLst/>
              <a:gdLst>
                <a:gd name="connsiteX0" fmla="*/ 141551 w 541310"/>
                <a:gd name="connsiteY0" fmla="*/ 40426 h 1087057"/>
                <a:gd name="connsiteX1" fmla="*/ 67195 w 541310"/>
                <a:gd name="connsiteY1" fmla="*/ 97456 h 1087057"/>
                <a:gd name="connsiteX2" fmla="*/ 10166 w 541310"/>
                <a:gd name="connsiteY2" fmla="*/ 245083 h 1087057"/>
                <a:gd name="connsiteX3" fmla="*/ 5473 w 541310"/>
                <a:gd name="connsiteY3" fmla="*/ 366723 h 1087057"/>
                <a:gd name="connsiteX4" fmla="*/ 44095 w 541310"/>
                <a:gd name="connsiteY4" fmla="*/ 408954 h 1087057"/>
                <a:gd name="connsiteX5" fmla="*/ 343681 w 541310"/>
                <a:gd name="connsiteY5" fmla="*/ 462013 h 1087057"/>
                <a:gd name="connsiteX6" fmla="*/ 387717 w 541310"/>
                <a:gd name="connsiteY6" fmla="*/ 420504 h 1087057"/>
                <a:gd name="connsiteX7" fmla="*/ 336101 w 541310"/>
                <a:gd name="connsiteY7" fmla="*/ 342178 h 1087057"/>
                <a:gd name="connsiteX8" fmla="*/ 183781 w 541310"/>
                <a:gd name="connsiteY8" fmla="*/ 312219 h 1087057"/>
                <a:gd name="connsiteX9" fmla="*/ 160320 w 541310"/>
                <a:gd name="connsiteY9" fmla="*/ 280456 h 1087057"/>
                <a:gd name="connsiteX10" fmla="*/ 185225 w 541310"/>
                <a:gd name="connsiteY10" fmla="*/ 177226 h 1087057"/>
                <a:gd name="connsiteX11" fmla="*/ 176923 w 541310"/>
                <a:gd name="connsiteY11" fmla="*/ 261687 h 1087057"/>
                <a:gd name="connsiteX12" fmla="*/ 203273 w 541310"/>
                <a:gd name="connsiteY12" fmla="*/ 302113 h 1087057"/>
                <a:gd name="connsiteX13" fmla="*/ 320580 w 541310"/>
                <a:gd name="connsiteY13" fmla="*/ 326297 h 1087057"/>
                <a:gd name="connsiteX14" fmla="*/ 350539 w 541310"/>
                <a:gd name="connsiteY14" fmla="*/ 330267 h 1087057"/>
                <a:gd name="connsiteX15" fmla="*/ 404681 w 541310"/>
                <a:gd name="connsiteY15" fmla="*/ 385492 h 1087057"/>
                <a:gd name="connsiteX16" fmla="*/ 353427 w 541310"/>
                <a:gd name="connsiteY16" fmla="*/ 472119 h 1087057"/>
                <a:gd name="connsiteX17" fmla="*/ 121338 w 541310"/>
                <a:gd name="connsiteY17" fmla="*/ 465983 h 1087057"/>
                <a:gd name="connsiteX18" fmla="*/ 120977 w 541310"/>
                <a:gd name="connsiteY18" fmla="*/ 474285 h 1087057"/>
                <a:gd name="connsiteX19" fmla="*/ 120255 w 541310"/>
                <a:gd name="connsiteY19" fmla="*/ 698072 h 1087057"/>
                <a:gd name="connsiteX20" fmla="*/ 122420 w 541310"/>
                <a:gd name="connsiteY20" fmla="*/ 1002712 h 1087057"/>
                <a:gd name="connsiteX21" fmla="*/ 189557 w 541310"/>
                <a:gd name="connsiteY21" fmla="*/ 1086813 h 1087057"/>
                <a:gd name="connsiteX22" fmla="*/ 259219 w 541310"/>
                <a:gd name="connsiteY22" fmla="*/ 1008487 h 1087057"/>
                <a:gd name="connsiteX23" fmla="*/ 267521 w 541310"/>
                <a:gd name="connsiteY23" fmla="*/ 816824 h 1087057"/>
                <a:gd name="connsiteX24" fmla="*/ 280154 w 541310"/>
                <a:gd name="connsiteY24" fmla="*/ 639599 h 1087057"/>
                <a:gd name="connsiteX25" fmla="*/ 292788 w 541310"/>
                <a:gd name="connsiteY25" fmla="*/ 606753 h 1087057"/>
                <a:gd name="connsiteX26" fmla="*/ 338628 w 541310"/>
                <a:gd name="connsiteY26" fmla="*/ 602060 h 1087057"/>
                <a:gd name="connsiteX27" fmla="*/ 369669 w 541310"/>
                <a:gd name="connsiteY27" fmla="*/ 656203 h 1087057"/>
                <a:gd name="connsiteX28" fmla="*/ 405403 w 541310"/>
                <a:gd name="connsiteY28" fmla="*/ 930162 h 1087057"/>
                <a:gd name="connsiteX29" fmla="*/ 421646 w 541310"/>
                <a:gd name="connsiteY29" fmla="*/ 1029783 h 1087057"/>
                <a:gd name="connsiteX30" fmla="*/ 468208 w 541310"/>
                <a:gd name="connsiteY30" fmla="*/ 1070570 h 1087057"/>
                <a:gd name="connsiteX31" fmla="*/ 531735 w 541310"/>
                <a:gd name="connsiteY31" fmla="*/ 1039168 h 1087057"/>
                <a:gd name="connsiteX32" fmla="*/ 537871 w 541310"/>
                <a:gd name="connsiteY32" fmla="*/ 918250 h 1087057"/>
                <a:gd name="connsiteX33" fmla="*/ 532096 w 541310"/>
                <a:gd name="connsiteY33" fmla="*/ 821155 h 1087057"/>
                <a:gd name="connsiteX34" fmla="*/ 504303 w 541310"/>
                <a:gd name="connsiteY34" fmla="*/ 787948 h 1087057"/>
                <a:gd name="connsiteX35" fmla="*/ 489504 w 541310"/>
                <a:gd name="connsiteY35" fmla="*/ 673167 h 1087057"/>
                <a:gd name="connsiteX36" fmla="*/ 431752 w 541310"/>
                <a:gd name="connsiteY36" fmla="*/ 259882 h 1087057"/>
                <a:gd name="connsiteX37" fmla="*/ 378693 w 541310"/>
                <a:gd name="connsiteY37" fmla="*/ 1805 h 1087057"/>
                <a:gd name="connsiteX38" fmla="*/ 374001 w 541310"/>
                <a:gd name="connsiteY38" fmla="*/ 2166 h 1087057"/>
                <a:gd name="connsiteX39" fmla="*/ 357758 w 541310"/>
                <a:gd name="connsiteY39" fmla="*/ 0 h 1087057"/>
                <a:gd name="connsiteX40" fmla="*/ 345847 w 541310"/>
                <a:gd name="connsiteY40" fmla="*/ 722 h 1087057"/>
                <a:gd name="connsiteX41" fmla="*/ 269326 w 541310"/>
                <a:gd name="connsiteY41" fmla="*/ 20935 h 1087057"/>
                <a:gd name="connsiteX42" fmla="*/ 189196 w 541310"/>
                <a:gd name="connsiteY42" fmla="*/ 41509 h 1087057"/>
                <a:gd name="connsiteX43" fmla="*/ 141551 w 541310"/>
                <a:gd name="connsiteY43" fmla="*/ 40426 h 108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41310" h="1087057">
                  <a:moveTo>
                    <a:pt x="141551" y="40426"/>
                  </a:moveTo>
                  <a:cubicBezTo>
                    <a:pt x="110509" y="37899"/>
                    <a:pt x="88130" y="55947"/>
                    <a:pt x="67195" y="97456"/>
                  </a:cubicBezTo>
                  <a:cubicBezTo>
                    <a:pt x="43373" y="144740"/>
                    <a:pt x="24243" y="194190"/>
                    <a:pt x="10166" y="245083"/>
                  </a:cubicBezTo>
                  <a:cubicBezTo>
                    <a:pt x="-1024" y="285148"/>
                    <a:pt x="-3550" y="326657"/>
                    <a:pt x="5473" y="366723"/>
                  </a:cubicBezTo>
                  <a:cubicBezTo>
                    <a:pt x="9444" y="385131"/>
                    <a:pt x="28574" y="398486"/>
                    <a:pt x="44095" y="408954"/>
                  </a:cubicBezTo>
                  <a:cubicBezTo>
                    <a:pt x="136858" y="474285"/>
                    <a:pt x="229261" y="469593"/>
                    <a:pt x="343681" y="462013"/>
                  </a:cubicBezTo>
                  <a:cubicBezTo>
                    <a:pt x="365338" y="460569"/>
                    <a:pt x="381220" y="442883"/>
                    <a:pt x="387717" y="420504"/>
                  </a:cubicBezTo>
                  <a:cubicBezTo>
                    <a:pt x="399267" y="382604"/>
                    <a:pt x="380498" y="346149"/>
                    <a:pt x="336101" y="342178"/>
                  </a:cubicBezTo>
                  <a:cubicBezTo>
                    <a:pt x="284125" y="337486"/>
                    <a:pt x="232870" y="332433"/>
                    <a:pt x="183781" y="312219"/>
                  </a:cubicBezTo>
                  <a:cubicBezTo>
                    <a:pt x="167539" y="305723"/>
                    <a:pt x="160320" y="297421"/>
                    <a:pt x="160320" y="280456"/>
                  </a:cubicBezTo>
                  <a:cubicBezTo>
                    <a:pt x="160320" y="244362"/>
                    <a:pt x="160320" y="208267"/>
                    <a:pt x="185225" y="177226"/>
                  </a:cubicBezTo>
                  <a:cubicBezTo>
                    <a:pt x="182699" y="205379"/>
                    <a:pt x="180533" y="233894"/>
                    <a:pt x="176923" y="261687"/>
                  </a:cubicBezTo>
                  <a:cubicBezTo>
                    <a:pt x="174036" y="283344"/>
                    <a:pt x="181616" y="294894"/>
                    <a:pt x="203273" y="302113"/>
                  </a:cubicBezTo>
                  <a:cubicBezTo>
                    <a:pt x="241533" y="314746"/>
                    <a:pt x="280876" y="322326"/>
                    <a:pt x="320580" y="326297"/>
                  </a:cubicBezTo>
                  <a:cubicBezTo>
                    <a:pt x="330687" y="327380"/>
                    <a:pt x="340433" y="328462"/>
                    <a:pt x="350539" y="330267"/>
                  </a:cubicBezTo>
                  <a:cubicBezTo>
                    <a:pt x="376166" y="335320"/>
                    <a:pt x="401072" y="351924"/>
                    <a:pt x="404681" y="385492"/>
                  </a:cubicBezTo>
                  <a:cubicBezTo>
                    <a:pt x="407930" y="417616"/>
                    <a:pt x="384468" y="468871"/>
                    <a:pt x="353427" y="472119"/>
                  </a:cubicBezTo>
                  <a:cubicBezTo>
                    <a:pt x="258498" y="482587"/>
                    <a:pt x="187752" y="487640"/>
                    <a:pt x="121338" y="465983"/>
                  </a:cubicBezTo>
                  <a:cubicBezTo>
                    <a:pt x="121338" y="468871"/>
                    <a:pt x="120977" y="471758"/>
                    <a:pt x="120977" y="474285"/>
                  </a:cubicBezTo>
                  <a:cubicBezTo>
                    <a:pt x="122059" y="531676"/>
                    <a:pt x="122781" y="640682"/>
                    <a:pt x="120255" y="698072"/>
                  </a:cubicBezTo>
                  <a:cubicBezTo>
                    <a:pt x="115562" y="809244"/>
                    <a:pt x="124947" y="891540"/>
                    <a:pt x="122420" y="1002712"/>
                  </a:cubicBezTo>
                  <a:cubicBezTo>
                    <a:pt x="121338" y="1045665"/>
                    <a:pt x="146965" y="1090783"/>
                    <a:pt x="189557" y="1086813"/>
                  </a:cubicBezTo>
                  <a:cubicBezTo>
                    <a:pt x="234314" y="1082481"/>
                    <a:pt x="255971" y="1051801"/>
                    <a:pt x="259219" y="1008487"/>
                  </a:cubicBezTo>
                  <a:cubicBezTo>
                    <a:pt x="263551" y="948570"/>
                    <a:pt x="263912" y="876741"/>
                    <a:pt x="267521" y="816824"/>
                  </a:cubicBezTo>
                  <a:cubicBezTo>
                    <a:pt x="271131" y="757629"/>
                    <a:pt x="275462" y="698433"/>
                    <a:pt x="280154" y="639599"/>
                  </a:cubicBezTo>
                  <a:cubicBezTo>
                    <a:pt x="281237" y="627327"/>
                    <a:pt x="287012" y="616859"/>
                    <a:pt x="292788" y="606753"/>
                  </a:cubicBezTo>
                  <a:cubicBezTo>
                    <a:pt x="297119" y="599173"/>
                    <a:pt x="329604" y="596285"/>
                    <a:pt x="338628" y="602060"/>
                  </a:cubicBezTo>
                  <a:cubicBezTo>
                    <a:pt x="361368" y="616859"/>
                    <a:pt x="364255" y="621913"/>
                    <a:pt x="369669" y="656203"/>
                  </a:cubicBezTo>
                  <a:cubicBezTo>
                    <a:pt x="384107" y="747161"/>
                    <a:pt x="398184" y="838120"/>
                    <a:pt x="405403" y="930162"/>
                  </a:cubicBezTo>
                  <a:cubicBezTo>
                    <a:pt x="407930" y="963730"/>
                    <a:pt x="415510" y="996937"/>
                    <a:pt x="421646" y="1029783"/>
                  </a:cubicBezTo>
                  <a:cubicBezTo>
                    <a:pt x="425255" y="1048913"/>
                    <a:pt x="445468" y="1071653"/>
                    <a:pt x="468208" y="1070570"/>
                  </a:cubicBezTo>
                  <a:cubicBezTo>
                    <a:pt x="491670" y="1069487"/>
                    <a:pt x="518380" y="1068766"/>
                    <a:pt x="531735" y="1039168"/>
                  </a:cubicBezTo>
                  <a:cubicBezTo>
                    <a:pt x="549060" y="1000186"/>
                    <a:pt x="537510" y="959398"/>
                    <a:pt x="537871" y="918250"/>
                  </a:cubicBezTo>
                  <a:cubicBezTo>
                    <a:pt x="538232" y="900925"/>
                    <a:pt x="532457" y="840286"/>
                    <a:pt x="532096" y="821155"/>
                  </a:cubicBezTo>
                  <a:cubicBezTo>
                    <a:pt x="515853" y="818268"/>
                    <a:pt x="505746" y="808883"/>
                    <a:pt x="504303" y="787948"/>
                  </a:cubicBezTo>
                  <a:cubicBezTo>
                    <a:pt x="502137" y="751493"/>
                    <a:pt x="492392" y="709623"/>
                    <a:pt x="489504" y="673167"/>
                  </a:cubicBezTo>
                  <a:cubicBezTo>
                    <a:pt x="478314" y="532037"/>
                    <a:pt x="459545" y="398486"/>
                    <a:pt x="431752" y="259882"/>
                  </a:cubicBezTo>
                  <a:cubicBezTo>
                    <a:pt x="414427" y="173977"/>
                    <a:pt x="398184" y="87350"/>
                    <a:pt x="378693" y="1805"/>
                  </a:cubicBezTo>
                  <a:cubicBezTo>
                    <a:pt x="377249" y="2166"/>
                    <a:pt x="375444" y="2166"/>
                    <a:pt x="374001" y="2166"/>
                  </a:cubicBezTo>
                  <a:cubicBezTo>
                    <a:pt x="368587" y="2166"/>
                    <a:pt x="363172" y="722"/>
                    <a:pt x="357758" y="0"/>
                  </a:cubicBezTo>
                  <a:cubicBezTo>
                    <a:pt x="357397" y="361"/>
                    <a:pt x="345847" y="361"/>
                    <a:pt x="345847" y="722"/>
                  </a:cubicBezTo>
                  <a:cubicBezTo>
                    <a:pt x="318415" y="4692"/>
                    <a:pt x="293509" y="12994"/>
                    <a:pt x="269326" y="20935"/>
                  </a:cubicBezTo>
                  <a:cubicBezTo>
                    <a:pt x="245864" y="32847"/>
                    <a:pt x="219154" y="39343"/>
                    <a:pt x="189196" y="41509"/>
                  </a:cubicBezTo>
                  <a:cubicBezTo>
                    <a:pt x="172592" y="43314"/>
                    <a:pt x="156710" y="42953"/>
                    <a:pt x="141551" y="40426"/>
                  </a:cubicBezTo>
                  <a:close/>
                </a:path>
              </a:pathLst>
            </a:custGeom>
            <a:solidFill>
              <a:srgbClr val="FFFFFF"/>
            </a:solidFill>
            <a:ln w="3607" cap="flat">
              <a:noFill/>
              <a:prstDash val="solid"/>
              <a:miter/>
            </a:ln>
          </p:spPr>
          <p:txBody>
            <a:bodyPr rtlCol="0" anchor="ctr"/>
            <a:lstStyle/>
            <a:p>
              <a:endParaRPr lang="en-US"/>
            </a:p>
          </p:txBody>
        </p:sp>
        <p:sp>
          <p:nvSpPr>
            <p:cNvPr id="83" name="Freeform 11">
              <a:extLst>
                <a:ext uri="{FF2B5EF4-FFF2-40B4-BE49-F238E27FC236}">
                  <a16:creationId xmlns:a16="http://schemas.microsoft.com/office/drawing/2014/main" id="{838668F9-2E63-45E7-FD19-B40EA69D8D22}"/>
                </a:ext>
              </a:extLst>
            </p:cNvPr>
            <p:cNvSpPr/>
            <p:nvPr/>
          </p:nvSpPr>
          <p:spPr>
            <a:xfrm>
              <a:off x="2516342" y="4842570"/>
              <a:ext cx="96615" cy="182585"/>
            </a:xfrm>
            <a:custGeom>
              <a:avLst/>
              <a:gdLst>
                <a:gd name="connsiteX0" fmla="*/ 864 w 96615"/>
                <a:gd name="connsiteY0" fmla="*/ 70284 h 182585"/>
                <a:gd name="connsiteX1" fmla="*/ 40929 w 96615"/>
                <a:gd name="connsiteY1" fmla="*/ 169905 h 182585"/>
                <a:gd name="connsiteX2" fmla="*/ 85326 w 96615"/>
                <a:gd name="connsiteY2" fmla="*/ 163408 h 182585"/>
                <a:gd name="connsiteX3" fmla="*/ 73414 w 96615"/>
                <a:gd name="connsiteY3" fmla="*/ 21556 h 182585"/>
                <a:gd name="connsiteX4" fmla="*/ 25769 w 96615"/>
                <a:gd name="connsiteY4" fmla="*/ 1343 h 182585"/>
                <a:gd name="connsiteX5" fmla="*/ 503 w 96615"/>
                <a:gd name="connsiteY5" fmla="*/ 45740 h 182585"/>
                <a:gd name="connsiteX6" fmla="*/ 864 w 96615"/>
                <a:gd name="connsiteY6" fmla="*/ 70284 h 18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615" h="182585">
                  <a:moveTo>
                    <a:pt x="864" y="70284"/>
                  </a:moveTo>
                  <a:cubicBezTo>
                    <a:pt x="6278" y="106739"/>
                    <a:pt x="15663" y="142112"/>
                    <a:pt x="40929" y="169905"/>
                  </a:cubicBezTo>
                  <a:cubicBezTo>
                    <a:pt x="58616" y="189396"/>
                    <a:pt x="74497" y="185787"/>
                    <a:pt x="85326" y="163408"/>
                  </a:cubicBezTo>
                  <a:cubicBezTo>
                    <a:pt x="108426" y="98438"/>
                    <a:pt x="91823" y="46101"/>
                    <a:pt x="73414" y="21556"/>
                  </a:cubicBezTo>
                  <a:cubicBezTo>
                    <a:pt x="61503" y="6035"/>
                    <a:pt x="43817" y="-3710"/>
                    <a:pt x="25769" y="1343"/>
                  </a:cubicBezTo>
                  <a:cubicBezTo>
                    <a:pt x="6639" y="6757"/>
                    <a:pt x="1225" y="26609"/>
                    <a:pt x="503" y="45740"/>
                  </a:cubicBezTo>
                  <a:cubicBezTo>
                    <a:pt x="-219" y="54041"/>
                    <a:pt x="-219" y="62343"/>
                    <a:pt x="864" y="70284"/>
                  </a:cubicBezTo>
                  <a:close/>
                </a:path>
              </a:pathLst>
            </a:custGeom>
            <a:solidFill>
              <a:srgbClr val="FFFFFF"/>
            </a:solidFill>
            <a:ln w="3607" cap="flat">
              <a:noFill/>
              <a:prstDash val="solid"/>
              <a:miter/>
            </a:ln>
          </p:spPr>
          <p:txBody>
            <a:bodyPr rtlCol="0" anchor="ctr"/>
            <a:lstStyle/>
            <a:p>
              <a:endParaRPr lang="en-US"/>
            </a:p>
          </p:txBody>
        </p:sp>
        <p:sp>
          <p:nvSpPr>
            <p:cNvPr id="84" name="Freeform 12">
              <a:extLst>
                <a:ext uri="{FF2B5EF4-FFF2-40B4-BE49-F238E27FC236}">
                  <a16:creationId xmlns:a16="http://schemas.microsoft.com/office/drawing/2014/main" id="{E7584807-65C5-F26C-1055-90A4A9735290}"/>
                </a:ext>
              </a:extLst>
            </p:cNvPr>
            <p:cNvSpPr/>
            <p:nvPr/>
          </p:nvSpPr>
          <p:spPr>
            <a:xfrm>
              <a:off x="2555167" y="3887618"/>
              <a:ext cx="470597" cy="552756"/>
            </a:xfrm>
            <a:custGeom>
              <a:avLst/>
              <a:gdLst>
                <a:gd name="connsiteX0" fmla="*/ 207483 w 470597"/>
                <a:gd name="connsiteY0" fmla="*/ 535070 h 552756"/>
                <a:gd name="connsiteX1" fmla="*/ 237081 w 470597"/>
                <a:gd name="connsiteY1" fmla="*/ 552756 h 552756"/>
                <a:gd name="connsiteX2" fmla="*/ 313602 w 470597"/>
                <a:gd name="connsiteY2" fmla="*/ 546260 h 552756"/>
                <a:gd name="connsiteX3" fmla="*/ 430910 w 470597"/>
                <a:gd name="connsiteY3" fmla="*/ 467212 h 552756"/>
                <a:gd name="connsiteX4" fmla="*/ 469892 w 470597"/>
                <a:gd name="connsiteY4" fmla="*/ 240537 h 552756"/>
                <a:gd name="connsiteX5" fmla="*/ 469531 w 470597"/>
                <a:gd name="connsiteY5" fmla="*/ 199389 h 552756"/>
                <a:gd name="connsiteX6" fmla="*/ 417916 w 470597"/>
                <a:gd name="connsiteY6" fmla="*/ 75584 h 552756"/>
                <a:gd name="connsiteX7" fmla="*/ 136016 w 470597"/>
                <a:gd name="connsiteY7" fmla="*/ 19637 h 552756"/>
                <a:gd name="connsiteX8" fmla="*/ 40004 w 470597"/>
                <a:gd name="connsiteY8" fmla="*/ 355679 h 552756"/>
                <a:gd name="connsiteX9" fmla="*/ 207483 w 470597"/>
                <a:gd name="connsiteY9" fmla="*/ 535070 h 55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0597" h="552756">
                  <a:moveTo>
                    <a:pt x="207483" y="535070"/>
                  </a:moveTo>
                  <a:cubicBezTo>
                    <a:pt x="215785" y="543372"/>
                    <a:pt x="225892" y="552756"/>
                    <a:pt x="237081" y="552756"/>
                  </a:cubicBezTo>
                  <a:cubicBezTo>
                    <a:pt x="262708" y="552756"/>
                    <a:pt x="288336" y="549147"/>
                    <a:pt x="313602" y="546260"/>
                  </a:cubicBezTo>
                  <a:cubicBezTo>
                    <a:pt x="365217" y="539762"/>
                    <a:pt x="407809" y="521715"/>
                    <a:pt x="430910" y="467212"/>
                  </a:cubicBezTo>
                  <a:cubicBezTo>
                    <a:pt x="462312" y="393939"/>
                    <a:pt x="467726" y="317780"/>
                    <a:pt x="469892" y="240537"/>
                  </a:cubicBezTo>
                  <a:cubicBezTo>
                    <a:pt x="469892" y="226821"/>
                    <a:pt x="471697" y="212744"/>
                    <a:pt x="469531" y="199389"/>
                  </a:cubicBezTo>
                  <a:cubicBezTo>
                    <a:pt x="462673" y="153909"/>
                    <a:pt x="452206" y="109152"/>
                    <a:pt x="417916" y="75584"/>
                  </a:cubicBezTo>
                  <a:cubicBezTo>
                    <a:pt x="336703" y="-4907"/>
                    <a:pt x="236720" y="-16818"/>
                    <a:pt x="136016" y="19637"/>
                  </a:cubicBezTo>
                  <a:cubicBezTo>
                    <a:pt x="-6558" y="70892"/>
                    <a:pt x="-34351" y="244146"/>
                    <a:pt x="40004" y="355679"/>
                  </a:cubicBezTo>
                  <a:cubicBezTo>
                    <a:pt x="86566" y="424259"/>
                    <a:pt x="149371" y="477319"/>
                    <a:pt x="207483" y="535070"/>
                  </a:cubicBezTo>
                  <a:close/>
                </a:path>
              </a:pathLst>
            </a:custGeom>
            <a:solidFill>
              <a:srgbClr val="FFC611"/>
            </a:solidFill>
            <a:ln w="3607" cap="flat">
              <a:noFill/>
              <a:prstDash val="solid"/>
              <a:miter/>
            </a:ln>
          </p:spPr>
          <p:txBody>
            <a:bodyPr rtlCol="0" anchor="ctr"/>
            <a:lstStyle/>
            <a:p>
              <a:endParaRPr lang="en-US"/>
            </a:p>
          </p:txBody>
        </p:sp>
        <p:sp>
          <p:nvSpPr>
            <p:cNvPr id="85" name="Freeform 13">
              <a:extLst>
                <a:ext uri="{FF2B5EF4-FFF2-40B4-BE49-F238E27FC236}">
                  <a16:creationId xmlns:a16="http://schemas.microsoft.com/office/drawing/2014/main" id="{1EE1A4F5-CAE5-4F0E-72AA-DF16D00DDCE2}"/>
                </a:ext>
              </a:extLst>
            </p:cNvPr>
            <p:cNvSpPr/>
            <p:nvPr/>
          </p:nvSpPr>
          <p:spPr>
            <a:xfrm>
              <a:off x="2794413" y="4405362"/>
              <a:ext cx="183328" cy="126409"/>
            </a:xfrm>
            <a:custGeom>
              <a:avLst/>
              <a:gdLst>
                <a:gd name="connsiteX0" fmla="*/ 56669 w 183328"/>
                <a:gd name="connsiteY0" fmla="*/ 45479 h 126409"/>
                <a:gd name="connsiteX1" fmla="*/ 0 w 183328"/>
                <a:gd name="connsiteY1" fmla="*/ 47284 h 126409"/>
                <a:gd name="connsiteX2" fmla="*/ 38982 w 183328"/>
                <a:gd name="connsiteY2" fmla="*/ 99261 h 126409"/>
                <a:gd name="connsiteX3" fmla="*/ 131024 w 183328"/>
                <a:gd name="connsiteY3" fmla="*/ 119113 h 126409"/>
                <a:gd name="connsiteX4" fmla="*/ 180474 w 183328"/>
                <a:gd name="connsiteY4" fmla="*/ 55586 h 126409"/>
                <a:gd name="connsiteX5" fmla="*/ 179391 w 183328"/>
                <a:gd name="connsiteY5" fmla="*/ 0 h 126409"/>
                <a:gd name="connsiteX6" fmla="*/ 56669 w 183328"/>
                <a:gd name="connsiteY6" fmla="*/ 45479 h 126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328" h="126409">
                  <a:moveTo>
                    <a:pt x="56669" y="45479"/>
                  </a:moveTo>
                  <a:cubicBezTo>
                    <a:pt x="40787" y="47284"/>
                    <a:pt x="18047" y="48367"/>
                    <a:pt x="0" y="47284"/>
                  </a:cubicBezTo>
                  <a:cubicBezTo>
                    <a:pt x="0" y="47284"/>
                    <a:pt x="26710" y="85906"/>
                    <a:pt x="38982" y="99261"/>
                  </a:cubicBezTo>
                  <a:cubicBezTo>
                    <a:pt x="68219" y="130302"/>
                    <a:pt x="93124" y="131385"/>
                    <a:pt x="131024" y="119113"/>
                  </a:cubicBezTo>
                  <a:cubicBezTo>
                    <a:pt x="161704" y="109367"/>
                    <a:pt x="175781" y="81574"/>
                    <a:pt x="180474" y="55586"/>
                  </a:cubicBezTo>
                  <a:cubicBezTo>
                    <a:pt x="183361" y="38621"/>
                    <a:pt x="185527" y="21657"/>
                    <a:pt x="179391" y="0"/>
                  </a:cubicBezTo>
                  <a:cubicBezTo>
                    <a:pt x="141852" y="31041"/>
                    <a:pt x="99982" y="40426"/>
                    <a:pt x="56669" y="45479"/>
                  </a:cubicBezTo>
                  <a:close/>
                </a:path>
              </a:pathLst>
            </a:custGeom>
            <a:solidFill>
              <a:srgbClr val="FFFFFF"/>
            </a:solidFill>
            <a:ln w="3607" cap="flat">
              <a:noFill/>
              <a:prstDash val="solid"/>
              <a:miter/>
            </a:ln>
          </p:spPr>
          <p:txBody>
            <a:bodyPr rtlCol="0" anchor="ctr"/>
            <a:lstStyle/>
            <a:p>
              <a:endParaRPr lang="en-US"/>
            </a:p>
          </p:txBody>
        </p:sp>
        <p:sp>
          <p:nvSpPr>
            <p:cNvPr id="86" name="Freeform 14">
              <a:extLst>
                <a:ext uri="{FF2B5EF4-FFF2-40B4-BE49-F238E27FC236}">
                  <a16:creationId xmlns:a16="http://schemas.microsoft.com/office/drawing/2014/main" id="{3E22AFBA-120A-3371-858C-45CE8300783D}"/>
                </a:ext>
              </a:extLst>
            </p:cNvPr>
            <p:cNvSpPr/>
            <p:nvPr/>
          </p:nvSpPr>
          <p:spPr>
            <a:xfrm>
              <a:off x="2038588" y="4456249"/>
              <a:ext cx="343984" cy="336410"/>
            </a:xfrm>
            <a:custGeom>
              <a:avLst/>
              <a:gdLst>
                <a:gd name="connsiteX0" fmla="*/ 1 w 343984"/>
                <a:gd name="connsiteY0" fmla="*/ 168930 h 336410"/>
                <a:gd name="connsiteX1" fmla="*/ 172173 w 343984"/>
                <a:gd name="connsiteY1" fmla="*/ 336410 h 336410"/>
                <a:gd name="connsiteX2" fmla="*/ 343984 w 343984"/>
                <a:gd name="connsiteY2" fmla="*/ 183729 h 336410"/>
                <a:gd name="connsiteX3" fmla="*/ 328463 w 343984"/>
                <a:gd name="connsiteY3" fmla="*/ 134640 h 336410"/>
                <a:gd name="connsiteX4" fmla="*/ 299949 w 343984"/>
                <a:gd name="connsiteY4" fmla="*/ 50540 h 336410"/>
                <a:gd name="connsiteX5" fmla="*/ 167842 w 343984"/>
                <a:gd name="connsiteY5" fmla="*/ 368 h 336410"/>
                <a:gd name="connsiteX6" fmla="*/ 1 w 343984"/>
                <a:gd name="connsiteY6" fmla="*/ 168930 h 33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84" h="336410">
                  <a:moveTo>
                    <a:pt x="1" y="168930"/>
                  </a:moveTo>
                  <a:cubicBezTo>
                    <a:pt x="362" y="268913"/>
                    <a:pt x="66777" y="336410"/>
                    <a:pt x="172173" y="336410"/>
                  </a:cubicBezTo>
                  <a:cubicBezTo>
                    <a:pt x="301392" y="336410"/>
                    <a:pt x="338570" y="268552"/>
                    <a:pt x="343984" y="183729"/>
                  </a:cubicBezTo>
                  <a:cubicBezTo>
                    <a:pt x="339292" y="167126"/>
                    <a:pt x="333878" y="150883"/>
                    <a:pt x="328463" y="134640"/>
                  </a:cubicBezTo>
                  <a:cubicBezTo>
                    <a:pt x="319079" y="106486"/>
                    <a:pt x="309694" y="78333"/>
                    <a:pt x="299949" y="50540"/>
                  </a:cubicBezTo>
                  <a:cubicBezTo>
                    <a:pt x="268185" y="18415"/>
                    <a:pt x="221623" y="-354"/>
                    <a:pt x="167842" y="368"/>
                  </a:cubicBezTo>
                  <a:cubicBezTo>
                    <a:pt x="77244" y="-6129"/>
                    <a:pt x="-360" y="74362"/>
                    <a:pt x="1" y="168930"/>
                  </a:cubicBezTo>
                  <a:close/>
                </a:path>
              </a:pathLst>
            </a:custGeom>
            <a:solidFill>
              <a:srgbClr val="FFFFFF"/>
            </a:solidFill>
            <a:ln w="3607" cap="flat">
              <a:noFill/>
              <a:prstDash val="solid"/>
              <a:miter/>
            </a:ln>
          </p:spPr>
          <p:txBody>
            <a:bodyPr rtlCol="0" anchor="ctr"/>
            <a:lstStyle/>
            <a:p>
              <a:endParaRPr lang="en-US"/>
            </a:p>
          </p:txBody>
        </p:sp>
        <p:sp>
          <p:nvSpPr>
            <p:cNvPr id="87" name="Freeform 15">
              <a:extLst>
                <a:ext uri="{FF2B5EF4-FFF2-40B4-BE49-F238E27FC236}">
                  <a16:creationId xmlns:a16="http://schemas.microsoft.com/office/drawing/2014/main" id="{771BDF44-FED8-A8A3-8E36-AF17DB700EB5}"/>
                </a:ext>
              </a:extLst>
            </p:cNvPr>
            <p:cNvSpPr/>
            <p:nvPr/>
          </p:nvSpPr>
          <p:spPr>
            <a:xfrm>
              <a:off x="2538863" y="5012115"/>
              <a:ext cx="87389" cy="567294"/>
            </a:xfrm>
            <a:custGeom>
              <a:avLst/>
              <a:gdLst>
                <a:gd name="connsiteX0" fmla="*/ 71829 w 87389"/>
                <a:gd name="connsiteY0" fmla="*/ 412202 h 567294"/>
                <a:gd name="connsiteX1" fmla="*/ 11189 w 87389"/>
                <a:gd name="connsiteY1" fmla="*/ 13355 h 567294"/>
                <a:gd name="connsiteX2" fmla="*/ 11189 w 87389"/>
                <a:gd name="connsiteY2" fmla="*/ 11911 h 567294"/>
                <a:gd name="connsiteX3" fmla="*/ 0 w 87389"/>
                <a:gd name="connsiteY3" fmla="*/ 0 h 567294"/>
                <a:gd name="connsiteX4" fmla="*/ 17687 w 87389"/>
                <a:gd name="connsiteY4" fmla="*/ 315829 h 567294"/>
                <a:gd name="connsiteX5" fmla="*/ 12994 w 87389"/>
                <a:gd name="connsiteY5" fmla="*/ 494498 h 567294"/>
                <a:gd name="connsiteX6" fmla="*/ 16603 w 87389"/>
                <a:gd name="connsiteY6" fmla="*/ 519764 h 567294"/>
                <a:gd name="connsiteX7" fmla="*/ 20935 w 87389"/>
                <a:gd name="connsiteY7" fmla="*/ 541421 h 567294"/>
                <a:gd name="connsiteX8" fmla="*/ 48728 w 87389"/>
                <a:gd name="connsiteY8" fmla="*/ 566687 h 567294"/>
                <a:gd name="connsiteX9" fmla="*/ 87349 w 87389"/>
                <a:gd name="connsiteY9" fmla="*/ 534563 h 567294"/>
                <a:gd name="connsiteX10" fmla="*/ 71829 w 87389"/>
                <a:gd name="connsiteY10" fmla="*/ 412202 h 56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389" h="567294">
                  <a:moveTo>
                    <a:pt x="71829" y="412202"/>
                  </a:moveTo>
                  <a:cubicBezTo>
                    <a:pt x="57391" y="310054"/>
                    <a:pt x="11189" y="19491"/>
                    <a:pt x="11189" y="13355"/>
                  </a:cubicBezTo>
                  <a:cubicBezTo>
                    <a:pt x="11189" y="12994"/>
                    <a:pt x="11189" y="12272"/>
                    <a:pt x="11189" y="11911"/>
                  </a:cubicBezTo>
                  <a:cubicBezTo>
                    <a:pt x="7219" y="7941"/>
                    <a:pt x="3609" y="3970"/>
                    <a:pt x="0" y="0"/>
                  </a:cubicBezTo>
                  <a:cubicBezTo>
                    <a:pt x="10828" y="105036"/>
                    <a:pt x="18047" y="210793"/>
                    <a:pt x="17687" y="315829"/>
                  </a:cubicBezTo>
                  <a:cubicBezTo>
                    <a:pt x="17325" y="374664"/>
                    <a:pt x="19130" y="435664"/>
                    <a:pt x="12994" y="494498"/>
                  </a:cubicBezTo>
                  <a:cubicBezTo>
                    <a:pt x="14077" y="502800"/>
                    <a:pt x="15160" y="511463"/>
                    <a:pt x="16603" y="519764"/>
                  </a:cubicBezTo>
                  <a:cubicBezTo>
                    <a:pt x="17687" y="526983"/>
                    <a:pt x="19491" y="534202"/>
                    <a:pt x="20935" y="541421"/>
                  </a:cubicBezTo>
                  <a:cubicBezTo>
                    <a:pt x="23462" y="557303"/>
                    <a:pt x="28876" y="570297"/>
                    <a:pt x="48728" y="566687"/>
                  </a:cubicBezTo>
                  <a:cubicBezTo>
                    <a:pt x="67497" y="563439"/>
                    <a:pt x="88432" y="562356"/>
                    <a:pt x="87349" y="534563"/>
                  </a:cubicBezTo>
                  <a:cubicBezTo>
                    <a:pt x="85545" y="493054"/>
                    <a:pt x="77604" y="452628"/>
                    <a:pt x="71829" y="412202"/>
                  </a:cubicBezTo>
                  <a:close/>
                </a:path>
              </a:pathLst>
            </a:custGeom>
            <a:solidFill>
              <a:srgbClr val="FFFFFF"/>
            </a:solidFill>
            <a:ln w="3607" cap="flat">
              <a:noFill/>
              <a:prstDash val="solid"/>
              <a:miter/>
            </a:ln>
          </p:spPr>
          <p:txBody>
            <a:bodyPr rtlCol="0" anchor="ctr"/>
            <a:lstStyle/>
            <a:p>
              <a:endParaRPr lang="en-US"/>
            </a:p>
          </p:txBody>
        </p:sp>
        <p:sp>
          <p:nvSpPr>
            <p:cNvPr id="88" name="Freeform 16">
              <a:extLst>
                <a:ext uri="{FF2B5EF4-FFF2-40B4-BE49-F238E27FC236}">
                  <a16:creationId xmlns:a16="http://schemas.microsoft.com/office/drawing/2014/main" id="{7985D1EA-7D8C-7FD8-DF7E-F4A15638DF3C}"/>
                </a:ext>
              </a:extLst>
            </p:cNvPr>
            <p:cNvSpPr/>
            <p:nvPr/>
          </p:nvSpPr>
          <p:spPr>
            <a:xfrm>
              <a:off x="2479667" y="4205758"/>
              <a:ext cx="1115333" cy="572462"/>
            </a:xfrm>
            <a:custGeom>
              <a:avLst/>
              <a:gdLst>
                <a:gd name="connsiteX0" fmla="*/ 1101611 w 1115333"/>
                <a:gd name="connsiteY0" fmla="*/ 207906 h 572462"/>
                <a:gd name="connsiteX1" fmla="*/ 951096 w 1115333"/>
                <a:gd name="connsiteY1" fmla="*/ 87710 h 572462"/>
                <a:gd name="connsiteX2" fmla="*/ 879629 w 1115333"/>
                <a:gd name="connsiteY2" fmla="*/ 0 h 572462"/>
                <a:gd name="connsiteX3" fmla="*/ 847143 w 1115333"/>
                <a:gd name="connsiteY3" fmla="*/ 161705 h 572462"/>
                <a:gd name="connsiteX4" fmla="*/ 602060 w 1115333"/>
                <a:gd name="connsiteY4" fmla="*/ 297421 h 572462"/>
                <a:gd name="connsiteX5" fmla="*/ 479699 w 1115333"/>
                <a:gd name="connsiteY5" fmla="*/ 313663 h 572462"/>
                <a:gd name="connsiteX6" fmla="*/ 375024 w 1115333"/>
                <a:gd name="connsiteY6" fmla="*/ 331711 h 572462"/>
                <a:gd name="connsiteX7" fmla="*/ 364918 w 1115333"/>
                <a:gd name="connsiteY7" fmla="*/ 326657 h 572462"/>
                <a:gd name="connsiteX8" fmla="*/ 360226 w 1115333"/>
                <a:gd name="connsiteY8" fmla="*/ 327380 h 572462"/>
                <a:gd name="connsiteX9" fmla="*/ 133190 w 1115333"/>
                <a:gd name="connsiteY9" fmla="*/ 384770 h 572462"/>
                <a:gd name="connsiteX10" fmla="*/ 133190 w 1115333"/>
                <a:gd name="connsiteY10" fmla="*/ 384770 h 572462"/>
                <a:gd name="connsiteX11" fmla="*/ 102148 w 1115333"/>
                <a:gd name="connsiteY11" fmla="*/ 399569 h 572462"/>
                <a:gd name="connsiteX12" fmla="*/ 49089 w 1115333"/>
                <a:gd name="connsiteY12" fmla="*/ 429167 h 572462"/>
                <a:gd name="connsiteX13" fmla="*/ 0 w 1115333"/>
                <a:gd name="connsiteY13" fmla="*/ 461291 h 572462"/>
                <a:gd name="connsiteX14" fmla="*/ 25627 w 1115333"/>
                <a:gd name="connsiteY14" fmla="*/ 562717 h 572462"/>
                <a:gd name="connsiteX15" fmla="*/ 28154 w 1115333"/>
                <a:gd name="connsiteY15" fmla="*/ 572463 h 572462"/>
                <a:gd name="connsiteX16" fmla="*/ 100704 w 1115333"/>
                <a:gd name="connsiteY16" fmla="*/ 496303 h 572462"/>
                <a:gd name="connsiteX17" fmla="*/ 419421 w 1115333"/>
                <a:gd name="connsiteY17" fmla="*/ 377551 h 572462"/>
                <a:gd name="connsiteX18" fmla="*/ 762321 w 1115333"/>
                <a:gd name="connsiteY18" fmla="*/ 340013 h 572462"/>
                <a:gd name="connsiteX19" fmla="*/ 1081759 w 1115333"/>
                <a:gd name="connsiteY19" fmla="*/ 241113 h 572462"/>
                <a:gd name="connsiteX20" fmla="*/ 1108830 w 1115333"/>
                <a:gd name="connsiteY20" fmla="*/ 223066 h 572462"/>
                <a:gd name="connsiteX21" fmla="*/ 1101611 w 1115333"/>
                <a:gd name="connsiteY21" fmla="*/ 207906 h 57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15333" h="572462">
                  <a:moveTo>
                    <a:pt x="1101611" y="207906"/>
                  </a:moveTo>
                  <a:cubicBezTo>
                    <a:pt x="1040250" y="181918"/>
                    <a:pt x="997659" y="132468"/>
                    <a:pt x="951096" y="87710"/>
                  </a:cubicBezTo>
                  <a:cubicBezTo>
                    <a:pt x="923664" y="61361"/>
                    <a:pt x="902729" y="29598"/>
                    <a:pt x="879629" y="0"/>
                  </a:cubicBezTo>
                  <a:cubicBezTo>
                    <a:pt x="882516" y="55947"/>
                    <a:pt x="877824" y="112255"/>
                    <a:pt x="847143" y="161705"/>
                  </a:cubicBezTo>
                  <a:cubicBezTo>
                    <a:pt x="792279" y="249776"/>
                    <a:pt x="699516" y="281178"/>
                    <a:pt x="602060" y="297421"/>
                  </a:cubicBezTo>
                  <a:cubicBezTo>
                    <a:pt x="561273" y="304279"/>
                    <a:pt x="520486" y="309332"/>
                    <a:pt x="479699" y="313663"/>
                  </a:cubicBezTo>
                  <a:cubicBezTo>
                    <a:pt x="452989" y="338930"/>
                    <a:pt x="411480" y="347593"/>
                    <a:pt x="375024" y="331711"/>
                  </a:cubicBezTo>
                  <a:cubicBezTo>
                    <a:pt x="371415" y="330267"/>
                    <a:pt x="368166" y="328462"/>
                    <a:pt x="364918" y="326657"/>
                  </a:cubicBezTo>
                  <a:cubicBezTo>
                    <a:pt x="363474" y="327019"/>
                    <a:pt x="361669" y="327019"/>
                    <a:pt x="360226" y="327380"/>
                  </a:cubicBezTo>
                  <a:cubicBezTo>
                    <a:pt x="282983" y="338930"/>
                    <a:pt x="206101" y="355894"/>
                    <a:pt x="133190" y="384770"/>
                  </a:cubicBezTo>
                  <a:cubicBezTo>
                    <a:pt x="133190" y="384770"/>
                    <a:pt x="133190" y="384770"/>
                    <a:pt x="133190" y="384770"/>
                  </a:cubicBezTo>
                  <a:cubicBezTo>
                    <a:pt x="122722" y="389462"/>
                    <a:pt x="112616" y="394516"/>
                    <a:pt x="102148" y="399569"/>
                  </a:cubicBezTo>
                  <a:cubicBezTo>
                    <a:pt x="84101" y="408954"/>
                    <a:pt x="66414" y="418338"/>
                    <a:pt x="49089" y="429167"/>
                  </a:cubicBezTo>
                  <a:cubicBezTo>
                    <a:pt x="32485" y="439273"/>
                    <a:pt x="15882" y="449741"/>
                    <a:pt x="0" y="461291"/>
                  </a:cubicBezTo>
                  <a:cubicBezTo>
                    <a:pt x="9385" y="494859"/>
                    <a:pt x="18047" y="528788"/>
                    <a:pt x="25627" y="562717"/>
                  </a:cubicBezTo>
                  <a:cubicBezTo>
                    <a:pt x="25988" y="564522"/>
                    <a:pt x="27071" y="568131"/>
                    <a:pt x="28154" y="572463"/>
                  </a:cubicBezTo>
                  <a:cubicBezTo>
                    <a:pt x="46923" y="548640"/>
                    <a:pt x="83018" y="509658"/>
                    <a:pt x="100704" y="496303"/>
                  </a:cubicBezTo>
                  <a:cubicBezTo>
                    <a:pt x="194911" y="423752"/>
                    <a:pt x="304279" y="395237"/>
                    <a:pt x="419421" y="377551"/>
                  </a:cubicBezTo>
                  <a:cubicBezTo>
                    <a:pt x="533119" y="359865"/>
                    <a:pt x="647900" y="353007"/>
                    <a:pt x="762321" y="340013"/>
                  </a:cubicBezTo>
                  <a:cubicBezTo>
                    <a:pt x="874936" y="327380"/>
                    <a:pt x="982138" y="297060"/>
                    <a:pt x="1081759" y="241113"/>
                  </a:cubicBezTo>
                  <a:cubicBezTo>
                    <a:pt x="1088978" y="237143"/>
                    <a:pt x="1101972" y="227397"/>
                    <a:pt x="1108830" y="223066"/>
                  </a:cubicBezTo>
                  <a:cubicBezTo>
                    <a:pt x="1119659" y="215847"/>
                    <a:pt x="1116771" y="214042"/>
                    <a:pt x="1101611" y="207906"/>
                  </a:cubicBezTo>
                  <a:close/>
                </a:path>
              </a:pathLst>
            </a:custGeom>
            <a:solidFill>
              <a:srgbClr val="FFFFFF"/>
            </a:solidFill>
            <a:ln w="3607" cap="flat">
              <a:noFill/>
              <a:prstDash val="solid"/>
              <a:miter/>
            </a:ln>
          </p:spPr>
          <p:txBody>
            <a:bodyPr rtlCol="0" anchor="ctr"/>
            <a:lstStyle/>
            <a:p>
              <a:endParaRPr lang="en-US"/>
            </a:p>
          </p:txBody>
        </p:sp>
        <p:sp>
          <p:nvSpPr>
            <p:cNvPr id="89" name="Freeform 17">
              <a:extLst>
                <a:ext uri="{FF2B5EF4-FFF2-40B4-BE49-F238E27FC236}">
                  <a16:creationId xmlns:a16="http://schemas.microsoft.com/office/drawing/2014/main" id="{89E0788F-EFB1-C50D-D05D-401AA1657E27}"/>
                </a:ext>
              </a:extLst>
            </p:cNvPr>
            <p:cNvSpPr/>
            <p:nvPr/>
          </p:nvSpPr>
          <p:spPr>
            <a:xfrm>
              <a:off x="2038891" y="4772445"/>
              <a:ext cx="541310" cy="1087057"/>
            </a:xfrm>
            <a:custGeom>
              <a:avLst/>
              <a:gdLst>
                <a:gd name="connsiteX0" fmla="*/ 141551 w 541310"/>
                <a:gd name="connsiteY0" fmla="*/ 40426 h 1087057"/>
                <a:gd name="connsiteX1" fmla="*/ 67195 w 541310"/>
                <a:gd name="connsiteY1" fmla="*/ 97456 h 1087057"/>
                <a:gd name="connsiteX2" fmla="*/ 10166 w 541310"/>
                <a:gd name="connsiteY2" fmla="*/ 245083 h 1087057"/>
                <a:gd name="connsiteX3" fmla="*/ 5473 w 541310"/>
                <a:gd name="connsiteY3" fmla="*/ 366723 h 1087057"/>
                <a:gd name="connsiteX4" fmla="*/ 44095 w 541310"/>
                <a:gd name="connsiteY4" fmla="*/ 408954 h 1087057"/>
                <a:gd name="connsiteX5" fmla="*/ 343681 w 541310"/>
                <a:gd name="connsiteY5" fmla="*/ 462013 h 1087057"/>
                <a:gd name="connsiteX6" fmla="*/ 387717 w 541310"/>
                <a:gd name="connsiteY6" fmla="*/ 420504 h 1087057"/>
                <a:gd name="connsiteX7" fmla="*/ 336101 w 541310"/>
                <a:gd name="connsiteY7" fmla="*/ 342178 h 1087057"/>
                <a:gd name="connsiteX8" fmla="*/ 183781 w 541310"/>
                <a:gd name="connsiteY8" fmla="*/ 312219 h 1087057"/>
                <a:gd name="connsiteX9" fmla="*/ 160320 w 541310"/>
                <a:gd name="connsiteY9" fmla="*/ 280456 h 1087057"/>
                <a:gd name="connsiteX10" fmla="*/ 185225 w 541310"/>
                <a:gd name="connsiteY10" fmla="*/ 177226 h 1087057"/>
                <a:gd name="connsiteX11" fmla="*/ 176923 w 541310"/>
                <a:gd name="connsiteY11" fmla="*/ 261687 h 1087057"/>
                <a:gd name="connsiteX12" fmla="*/ 203273 w 541310"/>
                <a:gd name="connsiteY12" fmla="*/ 302113 h 1087057"/>
                <a:gd name="connsiteX13" fmla="*/ 320580 w 541310"/>
                <a:gd name="connsiteY13" fmla="*/ 326297 h 1087057"/>
                <a:gd name="connsiteX14" fmla="*/ 350539 w 541310"/>
                <a:gd name="connsiteY14" fmla="*/ 330267 h 1087057"/>
                <a:gd name="connsiteX15" fmla="*/ 404681 w 541310"/>
                <a:gd name="connsiteY15" fmla="*/ 385492 h 1087057"/>
                <a:gd name="connsiteX16" fmla="*/ 353427 w 541310"/>
                <a:gd name="connsiteY16" fmla="*/ 472119 h 1087057"/>
                <a:gd name="connsiteX17" fmla="*/ 121338 w 541310"/>
                <a:gd name="connsiteY17" fmla="*/ 465983 h 1087057"/>
                <a:gd name="connsiteX18" fmla="*/ 120977 w 541310"/>
                <a:gd name="connsiteY18" fmla="*/ 474285 h 1087057"/>
                <a:gd name="connsiteX19" fmla="*/ 120255 w 541310"/>
                <a:gd name="connsiteY19" fmla="*/ 698072 h 1087057"/>
                <a:gd name="connsiteX20" fmla="*/ 122420 w 541310"/>
                <a:gd name="connsiteY20" fmla="*/ 1002712 h 1087057"/>
                <a:gd name="connsiteX21" fmla="*/ 189557 w 541310"/>
                <a:gd name="connsiteY21" fmla="*/ 1086813 h 1087057"/>
                <a:gd name="connsiteX22" fmla="*/ 259219 w 541310"/>
                <a:gd name="connsiteY22" fmla="*/ 1008487 h 1087057"/>
                <a:gd name="connsiteX23" fmla="*/ 267521 w 541310"/>
                <a:gd name="connsiteY23" fmla="*/ 816824 h 1087057"/>
                <a:gd name="connsiteX24" fmla="*/ 280154 w 541310"/>
                <a:gd name="connsiteY24" fmla="*/ 639599 h 1087057"/>
                <a:gd name="connsiteX25" fmla="*/ 292788 w 541310"/>
                <a:gd name="connsiteY25" fmla="*/ 606753 h 1087057"/>
                <a:gd name="connsiteX26" fmla="*/ 338628 w 541310"/>
                <a:gd name="connsiteY26" fmla="*/ 602060 h 1087057"/>
                <a:gd name="connsiteX27" fmla="*/ 369669 w 541310"/>
                <a:gd name="connsiteY27" fmla="*/ 656203 h 1087057"/>
                <a:gd name="connsiteX28" fmla="*/ 405403 w 541310"/>
                <a:gd name="connsiteY28" fmla="*/ 930162 h 1087057"/>
                <a:gd name="connsiteX29" fmla="*/ 421646 w 541310"/>
                <a:gd name="connsiteY29" fmla="*/ 1029783 h 1087057"/>
                <a:gd name="connsiteX30" fmla="*/ 468208 w 541310"/>
                <a:gd name="connsiteY30" fmla="*/ 1070570 h 1087057"/>
                <a:gd name="connsiteX31" fmla="*/ 531735 w 541310"/>
                <a:gd name="connsiteY31" fmla="*/ 1039168 h 1087057"/>
                <a:gd name="connsiteX32" fmla="*/ 537871 w 541310"/>
                <a:gd name="connsiteY32" fmla="*/ 918250 h 1087057"/>
                <a:gd name="connsiteX33" fmla="*/ 532096 w 541310"/>
                <a:gd name="connsiteY33" fmla="*/ 821155 h 1087057"/>
                <a:gd name="connsiteX34" fmla="*/ 504303 w 541310"/>
                <a:gd name="connsiteY34" fmla="*/ 787948 h 1087057"/>
                <a:gd name="connsiteX35" fmla="*/ 489504 w 541310"/>
                <a:gd name="connsiteY35" fmla="*/ 673167 h 1087057"/>
                <a:gd name="connsiteX36" fmla="*/ 431752 w 541310"/>
                <a:gd name="connsiteY36" fmla="*/ 259882 h 1087057"/>
                <a:gd name="connsiteX37" fmla="*/ 378693 w 541310"/>
                <a:gd name="connsiteY37" fmla="*/ 1805 h 1087057"/>
                <a:gd name="connsiteX38" fmla="*/ 374001 w 541310"/>
                <a:gd name="connsiteY38" fmla="*/ 2166 h 1087057"/>
                <a:gd name="connsiteX39" fmla="*/ 357758 w 541310"/>
                <a:gd name="connsiteY39" fmla="*/ 0 h 1087057"/>
                <a:gd name="connsiteX40" fmla="*/ 345847 w 541310"/>
                <a:gd name="connsiteY40" fmla="*/ 722 h 1087057"/>
                <a:gd name="connsiteX41" fmla="*/ 269326 w 541310"/>
                <a:gd name="connsiteY41" fmla="*/ 20935 h 1087057"/>
                <a:gd name="connsiteX42" fmla="*/ 189196 w 541310"/>
                <a:gd name="connsiteY42" fmla="*/ 41509 h 1087057"/>
                <a:gd name="connsiteX43" fmla="*/ 141551 w 541310"/>
                <a:gd name="connsiteY43" fmla="*/ 40426 h 108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41310" h="1087057">
                  <a:moveTo>
                    <a:pt x="141551" y="40426"/>
                  </a:moveTo>
                  <a:cubicBezTo>
                    <a:pt x="110509" y="37899"/>
                    <a:pt x="88130" y="55947"/>
                    <a:pt x="67195" y="97456"/>
                  </a:cubicBezTo>
                  <a:cubicBezTo>
                    <a:pt x="43373" y="144740"/>
                    <a:pt x="24243" y="194190"/>
                    <a:pt x="10166" y="245083"/>
                  </a:cubicBezTo>
                  <a:cubicBezTo>
                    <a:pt x="-1024" y="285148"/>
                    <a:pt x="-3550" y="326657"/>
                    <a:pt x="5473" y="366723"/>
                  </a:cubicBezTo>
                  <a:cubicBezTo>
                    <a:pt x="9444" y="385131"/>
                    <a:pt x="28574" y="398486"/>
                    <a:pt x="44095" y="408954"/>
                  </a:cubicBezTo>
                  <a:cubicBezTo>
                    <a:pt x="136858" y="474285"/>
                    <a:pt x="229261" y="469593"/>
                    <a:pt x="343681" y="462013"/>
                  </a:cubicBezTo>
                  <a:cubicBezTo>
                    <a:pt x="365338" y="460569"/>
                    <a:pt x="381220" y="442883"/>
                    <a:pt x="387717" y="420504"/>
                  </a:cubicBezTo>
                  <a:cubicBezTo>
                    <a:pt x="399267" y="382604"/>
                    <a:pt x="380498" y="346149"/>
                    <a:pt x="336101" y="342178"/>
                  </a:cubicBezTo>
                  <a:cubicBezTo>
                    <a:pt x="284125" y="337486"/>
                    <a:pt x="232870" y="332433"/>
                    <a:pt x="183781" y="312219"/>
                  </a:cubicBezTo>
                  <a:cubicBezTo>
                    <a:pt x="167539" y="305723"/>
                    <a:pt x="160320" y="297421"/>
                    <a:pt x="160320" y="280456"/>
                  </a:cubicBezTo>
                  <a:cubicBezTo>
                    <a:pt x="160320" y="244362"/>
                    <a:pt x="160320" y="208267"/>
                    <a:pt x="185225" y="177226"/>
                  </a:cubicBezTo>
                  <a:cubicBezTo>
                    <a:pt x="182699" y="205379"/>
                    <a:pt x="180533" y="233894"/>
                    <a:pt x="176923" y="261687"/>
                  </a:cubicBezTo>
                  <a:cubicBezTo>
                    <a:pt x="174036" y="283344"/>
                    <a:pt x="181616" y="294894"/>
                    <a:pt x="203273" y="302113"/>
                  </a:cubicBezTo>
                  <a:cubicBezTo>
                    <a:pt x="241533" y="314746"/>
                    <a:pt x="280876" y="322326"/>
                    <a:pt x="320580" y="326297"/>
                  </a:cubicBezTo>
                  <a:cubicBezTo>
                    <a:pt x="330687" y="327380"/>
                    <a:pt x="340433" y="328462"/>
                    <a:pt x="350539" y="330267"/>
                  </a:cubicBezTo>
                  <a:cubicBezTo>
                    <a:pt x="376166" y="335320"/>
                    <a:pt x="401072" y="351924"/>
                    <a:pt x="404681" y="385492"/>
                  </a:cubicBezTo>
                  <a:cubicBezTo>
                    <a:pt x="407930" y="417616"/>
                    <a:pt x="384468" y="468871"/>
                    <a:pt x="353427" y="472119"/>
                  </a:cubicBezTo>
                  <a:cubicBezTo>
                    <a:pt x="258498" y="482587"/>
                    <a:pt x="187752" y="487640"/>
                    <a:pt x="121338" y="465983"/>
                  </a:cubicBezTo>
                  <a:cubicBezTo>
                    <a:pt x="121338" y="468871"/>
                    <a:pt x="120977" y="471758"/>
                    <a:pt x="120977" y="474285"/>
                  </a:cubicBezTo>
                  <a:cubicBezTo>
                    <a:pt x="122059" y="531676"/>
                    <a:pt x="122781" y="640682"/>
                    <a:pt x="120255" y="698072"/>
                  </a:cubicBezTo>
                  <a:cubicBezTo>
                    <a:pt x="115562" y="809244"/>
                    <a:pt x="124947" y="891540"/>
                    <a:pt x="122420" y="1002712"/>
                  </a:cubicBezTo>
                  <a:cubicBezTo>
                    <a:pt x="121338" y="1045665"/>
                    <a:pt x="146965" y="1090783"/>
                    <a:pt x="189557" y="1086813"/>
                  </a:cubicBezTo>
                  <a:cubicBezTo>
                    <a:pt x="234314" y="1082481"/>
                    <a:pt x="255971" y="1051801"/>
                    <a:pt x="259219" y="1008487"/>
                  </a:cubicBezTo>
                  <a:cubicBezTo>
                    <a:pt x="263551" y="948570"/>
                    <a:pt x="263912" y="876741"/>
                    <a:pt x="267521" y="816824"/>
                  </a:cubicBezTo>
                  <a:cubicBezTo>
                    <a:pt x="271131" y="757629"/>
                    <a:pt x="275462" y="698433"/>
                    <a:pt x="280154" y="639599"/>
                  </a:cubicBezTo>
                  <a:cubicBezTo>
                    <a:pt x="281237" y="627327"/>
                    <a:pt x="287012" y="616859"/>
                    <a:pt x="292788" y="606753"/>
                  </a:cubicBezTo>
                  <a:cubicBezTo>
                    <a:pt x="297119" y="599173"/>
                    <a:pt x="329604" y="596285"/>
                    <a:pt x="338628" y="602060"/>
                  </a:cubicBezTo>
                  <a:cubicBezTo>
                    <a:pt x="361368" y="616859"/>
                    <a:pt x="364255" y="621913"/>
                    <a:pt x="369669" y="656203"/>
                  </a:cubicBezTo>
                  <a:cubicBezTo>
                    <a:pt x="384107" y="747161"/>
                    <a:pt x="398184" y="838120"/>
                    <a:pt x="405403" y="930162"/>
                  </a:cubicBezTo>
                  <a:cubicBezTo>
                    <a:pt x="407930" y="963730"/>
                    <a:pt x="415510" y="996937"/>
                    <a:pt x="421646" y="1029783"/>
                  </a:cubicBezTo>
                  <a:cubicBezTo>
                    <a:pt x="425255" y="1048913"/>
                    <a:pt x="445468" y="1071653"/>
                    <a:pt x="468208" y="1070570"/>
                  </a:cubicBezTo>
                  <a:cubicBezTo>
                    <a:pt x="491670" y="1069487"/>
                    <a:pt x="518380" y="1068766"/>
                    <a:pt x="531735" y="1039168"/>
                  </a:cubicBezTo>
                  <a:cubicBezTo>
                    <a:pt x="549060" y="1000186"/>
                    <a:pt x="537510" y="959398"/>
                    <a:pt x="537871" y="918250"/>
                  </a:cubicBezTo>
                  <a:cubicBezTo>
                    <a:pt x="538232" y="900925"/>
                    <a:pt x="532457" y="840286"/>
                    <a:pt x="532096" y="821155"/>
                  </a:cubicBezTo>
                  <a:cubicBezTo>
                    <a:pt x="515853" y="818268"/>
                    <a:pt x="505746" y="808883"/>
                    <a:pt x="504303" y="787948"/>
                  </a:cubicBezTo>
                  <a:cubicBezTo>
                    <a:pt x="502137" y="751493"/>
                    <a:pt x="492392" y="709623"/>
                    <a:pt x="489504" y="673167"/>
                  </a:cubicBezTo>
                  <a:cubicBezTo>
                    <a:pt x="478314" y="532037"/>
                    <a:pt x="459545" y="398486"/>
                    <a:pt x="431752" y="259882"/>
                  </a:cubicBezTo>
                  <a:cubicBezTo>
                    <a:pt x="414427" y="173977"/>
                    <a:pt x="398184" y="87350"/>
                    <a:pt x="378693" y="1805"/>
                  </a:cubicBezTo>
                  <a:cubicBezTo>
                    <a:pt x="377249" y="2166"/>
                    <a:pt x="375444" y="2166"/>
                    <a:pt x="374001" y="2166"/>
                  </a:cubicBezTo>
                  <a:cubicBezTo>
                    <a:pt x="368587" y="2166"/>
                    <a:pt x="363172" y="722"/>
                    <a:pt x="357758" y="0"/>
                  </a:cubicBezTo>
                  <a:cubicBezTo>
                    <a:pt x="357397" y="361"/>
                    <a:pt x="345847" y="361"/>
                    <a:pt x="345847" y="722"/>
                  </a:cubicBezTo>
                  <a:cubicBezTo>
                    <a:pt x="318415" y="4692"/>
                    <a:pt x="293509" y="12994"/>
                    <a:pt x="269326" y="20935"/>
                  </a:cubicBezTo>
                  <a:cubicBezTo>
                    <a:pt x="245864" y="32847"/>
                    <a:pt x="219154" y="39343"/>
                    <a:pt x="189196" y="41509"/>
                  </a:cubicBezTo>
                  <a:cubicBezTo>
                    <a:pt x="172592" y="43314"/>
                    <a:pt x="156710" y="42953"/>
                    <a:pt x="141551" y="40426"/>
                  </a:cubicBezTo>
                  <a:close/>
                </a:path>
              </a:pathLst>
            </a:custGeom>
            <a:solidFill>
              <a:srgbClr val="FFFFFF"/>
            </a:solidFill>
            <a:ln w="3607" cap="flat">
              <a:noFill/>
              <a:prstDash val="solid"/>
              <a:miter/>
            </a:ln>
          </p:spPr>
          <p:txBody>
            <a:bodyPr rtlCol="0" anchor="ctr"/>
            <a:lstStyle/>
            <a:p>
              <a:endParaRPr lang="en-US"/>
            </a:p>
          </p:txBody>
        </p:sp>
        <p:sp>
          <p:nvSpPr>
            <p:cNvPr id="90" name="Freeform 18">
              <a:extLst>
                <a:ext uri="{FF2B5EF4-FFF2-40B4-BE49-F238E27FC236}">
                  <a16:creationId xmlns:a16="http://schemas.microsoft.com/office/drawing/2014/main" id="{B65B2A24-F534-3D06-EE86-55F609F4C0C8}"/>
                </a:ext>
              </a:extLst>
            </p:cNvPr>
            <p:cNvSpPr/>
            <p:nvPr/>
          </p:nvSpPr>
          <p:spPr>
            <a:xfrm>
              <a:off x="2516342" y="4842570"/>
              <a:ext cx="96615" cy="182585"/>
            </a:xfrm>
            <a:custGeom>
              <a:avLst/>
              <a:gdLst>
                <a:gd name="connsiteX0" fmla="*/ 864 w 96615"/>
                <a:gd name="connsiteY0" fmla="*/ 70284 h 182585"/>
                <a:gd name="connsiteX1" fmla="*/ 40929 w 96615"/>
                <a:gd name="connsiteY1" fmla="*/ 169905 h 182585"/>
                <a:gd name="connsiteX2" fmla="*/ 85326 w 96615"/>
                <a:gd name="connsiteY2" fmla="*/ 163408 h 182585"/>
                <a:gd name="connsiteX3" fmla="*/ 73414 w 96615"/>
                <a:gd name="connsiteY3" fmla="*/ 21556 h 182585"/>
                <a:gd name="connsiteX4" fmla="*/ 25769 w 96615"/>
                <a:gd name="connsiteY4" fmla="*/ 1343 h 182585"/>
                <a:gd name="connsiteX5" fmla="*/ 503 w 96615"/>
                <a:gd name="connsiteY5" fmla="*/ 45740 h 182585"/>
                <a:gd name="connsiteX6" fmla="*/ 864 w 96615"/>
                <a:gd name="connsiteY6" fmla="*/ 70284 h 18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615" h="182585">
                  <a:moveTo>
                    <a:pt x="864" y="70284"/>
                  </a:moveTo>
                  <a:cubicBezTo>
                    <a:pt x="6278" y="106739"/>
                    <a:pt x="15663" y="142112"/>
                    <a:pt x="40929" y="169905"/>
                  </a:cubicBezTo>
                  <a:cubicBezTo>
                    <a:pt x="58616" y="189396"/>
                    <a:pt x="74497" y="185787"/>
                    <a:pt x="85326" y="163408"/>
                  </a:cubicBezTo>
                  <a:cubicBezTo>
                    <a:pt x="108426" y="98438"/>
                    <a:pt x="91823" y="46101"/>
                    <a:pt x="73414" y="21556"/>
                  </a:cubicBezTo>
                  <a:cubicBezTo>
                    <a:pt x="61503" y="6035"/>
                    <a:pt x="43817" y="-3710"/>
                    <a:pt x="25769" y="1343"/>
                  </a:cubicBezTo>
                  <a:cubicBezTo>
                    <a:pt x="6639" y="6757"/>
                    <a:pt x="1225" y="26609"/>
                    <a:pt x="503" y="45740"/>
                  </a:cubicBezTo>
                  <a:cubicBezTo>
                    <a:pt x="-219" y="54041"/>
                    <a:pt x="-219" y="62343"/>
                    <a:pt x="864" y="70284"/>
                  </a:cubicBezTo>
                  <a:close/>
                </a:path>
              </a:pathLst>
            </a:custGeom>
            <a:solidFill>
              <a:srgbClr val="FFFFFF"/>
            </a:solidFill>
            <a:ln w="3607" cap="flat">
              <a:noFill/>
              <a:prstDash val="solid"/>
              <a:miter/>
            </a:ln>
          </p:spPr>
          <p:txBody>
            <a:bodyPr rtlCol="0" anchor="ctr"/>
            <a:lstStyle/>
            <a:p>
              <a:endParaRPr lang="en-US"/>
            </a:p>
          </p:txBody>
        </p:sp>
        <p:sp>
          <p:nvSpPr>
            <p:cNvPr id="91" name="Freeform 19">
              <a:extLst>
                <a:ext uri="{FF2B5EF4-FFF2-40B4-BE49-F238E27FC236}">
                  <a16:creationId xmlns:a16="http://schemas.microsoft.com/office/drawing/2014/main" id="{7D72C9F1-A25C-D25F-120E-2CDE288ECD17}"/>
                </a:ext>
              </a:extLst>
            </p:cNvPr>
            <p:cNvSpPr/>
            <p:nvPr/>
          </p:nvSpPr>
          <p:spPr>
            <a:xfrm>
              <a:off x="2644620" y="3953817"/>
              <a:ext cx="381470" cy="486556"/>
            </a:xfrm>
            <a:custGeom>
              <a:avLst/>
              <a:gdLst>
                <a:gd name="connsiteX0" fmla="*/ 380439 w 381470"/>
                <a:gd name="connsiteY0" fmla="*/ 133190 h 486556"/>
                <a:gd name="connsiteX1" fmla="*/ 328823 w 381470"/>
                <a:gd name="connsiteY1" fmla="*/ 9385 h 486556"/>
                <a:gd name="connsiteX2" fmla="*/ 318716 w 381470"/>
                <a:gd name="connsiteY2" fmla="*/ 0 h 486556"/>
                <a:gd name="connsiteX3" fmla="*/ 339291 w 381470"/>
                <a:gd name="connsiteY3" fmla="*/ 189497 h 486556"/>
                <a:gd name="connsiteX4" fmla="*/ 178308 w 381470"/>
                <a:gd name="connsiteY4" fmla="*/ 365279 h 486556"/>
                <a:gd name="connsiteX5" fmla="*/ 0 w 381470"/>
                <a:gd name="connsiteY5" fmla="*/ 351924 h 486556"/>
                <a:gd name="connsiteX6" fmla="*/ 117669 w 381470"/>
                <a:gd name="connsiteY6" fmla="*/ 468871 h 486556"/>
                <a:gd name="connsiteX7" fmla="*/ 147266 w 381470"/>
                <a:gd name="connsiteY7" fmla="*/ 486557 h 486556"/>
                <a:gd name="connsiteX8" fmla="*/ 223787 w 381470"/>
                <a:gd name="connsiteY8" fmla="*/ 480060 h 486556"/>
                <a:gd name="connsiteX9" fmla="*/ 341095 w 381470"/>
                <a:gd name="connsiteY9" fmla="*/ 401012 h 486556"/>
                <a:gd name="connsiteX10" fmla="*/ 380078 w 381470"/>
                <a:gd name="connsiteY10" fmla="*/ 174337 h 486556"/>
                <a:gd name="connsiteX11" fmla="*/ 380439 w 381470"/>
                <a:gd name="connsiteY11" fmla="*/ 133190 h 48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470" h="486556">
                  <a:moveTo>
                    <a:pt x="380439" y="133190"/>
                  </a:moveTo>
                  <a:cubicBezTo>
                    <a:pt x="373581" y="87710"/>
                    <a:pt x="363113" y="42953"/>
                    <a:pt x="328823" y="9385"/>
                  </a:cubicBezTo>
                  <a:cubicBezTo>
                    <a:pt x="325575" y="6136"/>
                    <a:pt x="322326" y="2887"/>
                    <a:pt x="318716" y="0"/>
                  </a:cubicBezTo>
                  <a:cubicBezTo>
                    <a:pt x="347953" y="55586"/>
                    <a:pt x="356616" y="122722"/>
                    <a:pt x="339291" y="189497"/>
                  </a:cubicBezTo>
                  <a:cubicBezTo>
                    <a:pt x="317273" y="273959"/>
                    <a:pt x="260243" y="336403"/>
                    <a:pt x="178308" y="365279"/>
                  </a:cubicBezTo>
                  <a:cubicBezTo>
                    <a:pt x="118030" y="386575"/>
                    <a:pt x="57030" y="373941"/>
                    <a:pt x="0" y="351924"/>
                  </a:cubicBezTo>
                  <a:cubicBezTo>
                    <a:pt x="36817" y="393072"/>
                    <a:pt x="78326" y="429888"/>
                    <a:pt x="117669" y="468871"/>
                  </a:cubicBezTo>
                  <a:cubicBezTo>
                    <a:pt x="125971" y="477172"/>
                    <a:pt x="136077" y="486557"/>
                    <a:pt x="147266" y="486557"/>
                  </a:cubicBezTo>
                  <a:cubicBezTo>
                    <a:pt x="172894" y="486557"/>
                    <a:pt x="198521" y="482947"/>
                    <a:pt x="223787" y="480060"/>
                  </a:cubicBezTo>
                  <a:cubicBezTo>
                    <a:pt x="275403" y="473563"/>
                    <a:pt x="317995" y="455515"/>
                    <a:pt x="341095" y="401012"/>
                  </a:cubicBezTo>
                  <a:cubicBezTo>
                    <a:pt x="372498" y="327740"/>
                    <a:pt x="377912" y="251580"/>
                    <a:pt x="380078" y="174337"/>
                  </a:cubicBezTo>
                  <a:cubicBezTo>
                    <a:pt x="380799" y="160261"/>
                    <a:pt x="382604" y="146545"/>
                    <a:pt x="380439" y="133190"/>
                  </a:cubicBezTo>
                  <a:close/>
                </a:path>
              </a:pathLst>
            </a:custGeom>
            <a:solidFill>
              <a:srgbClr val="FFFFFF"/>
            </a:solidFill>
            <a:ln w="3607" cap="flat">
              <a:noFill/>
              <a:prstDash val="solid"/>
              <a:miter/>
            </a:ln>
          </p:spPr>
          <p:txBody>
            <a:bodyPr rtlCol="0" anchor="ctr"/>
            <a:lstStyle/>
            <a:p>
              <a:endParaRPr lang="en-US"/>
            </a:p>
          </p:txBody>
        </p:sp>
        <p:sp>
          <p:nvSpPr>
            <p:cNvPr id="92" name="Freeform 20">
              <a:extLst>
                <a:ext uri="{FF2B5EF4-FFF2-40B4-BE49-F238E27FC236}">
                  <a16:creationId xmlns:a16="http://schemas.microsoft.com/office/drawing/2014/main" id="{2C157932-18BB-4B39-BA42-94788ED2D562}"/>
                </a:ext>
              </a:extLst>
            </p:cNvPr>
            <p:cNvSpPr/>
            <p:nvPr/>
          </p:nvSpPr>
          <p:spPr>
            <a:xfrm>
              <a:off x="2858662" y="4417995"/>
              <a:ext cx="119086" cy="113902"/>
            </a:xfrm>
            <a:custGeom>
              <a:avLst/>
              <a:gdLst>
                <a:gd name="connsiteX0" fmla="*/ 0 w 119086"/>
                <a:gd name="connsiteY0" fmla="*/ 106840 h 113902"/>
                <a:gd name="connsiteX1" fmla="*/ 66775 w 119086"/>
                <a:gd name="connsiteY1" fmla="*/ 106840 h 113902"/>
                <a:gd name="connsiteX2" fmla="*/ 116225 w 119086"/>
                <a:gd name="connsiteY2" fmla="*/ 43314 h 113902"/>
                <a:gd name="connsiteX3" fmla="*/ 118030 w 119086"/>
                <a:gd name="connsiteY3" fmla="*/ 0 h 113902"/>
                <a:gd name="connsiteX4" fmla="*/ 0 w 119086"/>
                <a:gd name="connsiteY4" fmla="*/ 106840 h 113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86" h="113902">
                  <a:moveTo>
                    <a:pt x="0" y="106840"/>
                  </a:moveTo>
                  <a:cubicBezTo>
                    <a:pt x="19852" y="117308"/>
                    <a:pt x="40065" y="115142"/>
                    <a:pt x="66775" y="106840"/>
                  </a:cubicBezTo>
                  <a:cubicBezTo>
                    <a:pt x="97456" y="97095"/>
                    <a:pt x="111533" y="69302"/>
                    <a:pt x="116225" y="43314"/>
                  </a:cubicBezTo>
                  <a:cubicBezTo>
                    <a:pt x="118752" y="29598"/>
                    <a:pt x="120196" y="15882"/>
                    <a:pt x="118030" y="0"/>
                  </a:cubicBezTo>
                  <a:cubicBezTo>
                    <a:pt x="98900" y="52337"/>
                    <a:pt x="54503" y="93485"/>
                    <a:pt x="0" y="106840"/>
                  </a:cubicBezTo>
                  <a:close/>
                </a:path>
              </a:pathLst>
            </a:custGeom>
            <a:solidFill>
              <a:srgbClr val="FFFFFF"/>
            </a:solidFill>
            <a:ln w="3607" cap="flat">
              <a:noFill/>
              <a:prstDash val="solid"/>
              <a:miter/>
            </a:ln>
          </p:spPr>
          <p:txBody>
            <a:bodyPr rtlCol="0" anchor="ctr"/>
            <a:lstStyle/>
            <a:p>
              <a:endParaRPr lang="en-US"/>
            </a:p>
          </p:txBody>
        </p:sp>
        <p:sp>
          <p:nvSpPr>
            <p:cNvPr id="93" name="Freeform 21">
              <a:extLst>
                <a:ext uri="{FF2B5EF4-FFF2-40B4-BE49-F238E27FC236}">
                  <a16:creationId xmlns:a16="http://schemas.microsoft.com/office/drawing/2014/main" id="{1B74214F-8CD5-AE2C-479D-72DBEF6D5046}"/>
                </a:ext>
              </a:extLst>
            </p:cNvPr>
            <p:cNvSpPr/>
            <p:nvPr/>
          </p:nvSpPr>
          <p:spPr>
            <a:xfrm>
              <a:off x="2212927" y="3599898"/>
              <a:ext cx="1426336" cy="1209725"/>
            </a:xfrm>
            <a:custGeom>
              <a:avLst/>
              <a:gdLst>
                <a:gd name="connsiteX0" fmla="*/ 1342724 w 1426336"/>
                <a:gd name="connsiteY0" fmla="*/ 780559 h 1209725"/>
                <a:gd name="connsiteX1" fmla="*/ 1170913 w 1426336"/>
                <a:gd name="connsiteY1" fmla="*/ 610192 h 1209725"/>
                <a:gd name="connsiteX2" fmla="*/ 1074540 w 1426336"/>
                <a:gd name="connsiteY2" fmla="*/ 511292 h 1209725"/>
                <a:gd name="connsiteX3" fmla="*/ 1069487 w 1426336"/>
                <a:gd name="connsiteY3" fmla="*/ 488552 h 1209725"/>
                <a:gd name="connsiteX4" fmla="*/ 1088617 w 1426336"/>
                <a:gd name="connsiteY4" fmla="*/ 397954 h 1209725"/>
                <a:gd name="connsiteX5" fmla="*/ 1103416 w 1426336"/>
                <a:gd name="connsiteY5" fmla="*/ 171641 h 1209725"/>
                <a:gd name="connsiteX6" fmla="*/ 1142398 w 1426336"/>
                <a:gd name="connsiteY6" fmla="*/ 28705 h 1209725"/>
                <a:gd name="connsiteX7" fmla="*/ 1136623 w 1426336"/>
                <a:gd name="connsiteY7" fmla="*/ 1273 h 1209725"/>
                <a:gd name="connsiteX8" fmla="*/ 1124712 w 1426336"/>
                <a:gd name="connsiteY8" fmla="*/ 12463 h 1209725"/>
                <a:gd name="connsiteX9" fmla="*/ 943155 w 1426336"/>
                <a:gd name="connsiteY9" fmla="*/ 122191 h 1209725"/>
                <a:gd name="connsiteX10" fmla="*/ 704930 w 1426336"/>
                <a:gd name="connsiteY10" fmla="*/ 183191 h 1209725"/>
                <a:gd name="connsiteX11" fmla="*/ 394876 w 1426336"/>
                <a:gd name="connsiteY11" fmla="*/ 236972 h 1209725"/>
                <a:gd name="connsiteX12" fmla="*/ 266379 w 1426336"/>
                <a:gd name="connsiteY12" fmla="*/ 264404 h 1209725"/>
                <a:gd name="connsiteX13" fmla="*/ 87710 w 1426336"/>
                <a:gd name="connsiteY13" fmla="*/ 356085 h 1209725"/>
                <a:gd name="connsiteX14" fmla="*/ 0 w 1426336"/>
                <a:gd name="connsiteY14" fmla="*/ 447405 h 1209725"/>
                <a:gd name="connsiteX15" fmla="*/ 9385 w 1426336"/>
                <a:gd name="connsiteY15" fmla="*/ 460038 h 1209725"/>
                <a:gd name="connsiteX16" fmla="*/ 298503 w 1426336"/>
                <a:gd name="connsiteY16" fmla="*/ 272706 h 1209725"/>
                <a:gd name="connsiteX17" fmla="*/ 648622 w 1426336"/>
                <a:gd name="connsiteY17" fmla="*/ 210623 h 1209725"/>
                <a:gd name="connsiteX18" fmla="*/ 988996 w 1426336"/>
                <a:gd name="connsiteY18" fmla="*/ 114611 h 1209725"/>
                <a:gd name="connsiteX19" fmla="*/ 1116049 w 1426336"/>
                <a:gd name="connsiteY19" fmla="*/ 40256 h 1209725"/>
                <a:gd name="connsiteX20" fmla="*/ 1110274 w 1426336"/>
                <a:gd name="connsiteY20" fmla="*/ 62995 h 1209725"/>
                <a:gd name="connsiteX21" fmla="*/ 1079594 w 1426336"/>
                <a:gd name="connsiteY21" fmla="*/ 276315 h 1209725"/>
                <a:gd name="connsiteX22" fmla="*/ 1047830 w 1426336"/>
                <a:gd name="connsiteY22" fmla="*/ 505156 h 1209725"/>
                <a:gd name="connsiteX23" fmla="*/ 1057215 w 1426336"/>
                <a:gd name="connsiteY23" fmla="*/ 523925 h 1209725"/>
                <a:gd name="connsiteX24" fmla="*/ 1108469 w 1426336"/>
                <a:gd name="connsiteY24" fmla="*/ 563990 h 1209725"/>
                <a:gd name="connsiteX25" fmla="*/ 1217115 w 1426336"/>
                <a:gd name="connsiteY25" fmla="*/ 693570 h 1209725"/>
                <a:gd name="connsiteX26" fmla="*/ 1367630 w 1426336"/>
                <a:gd name="connsiteY26" fmla="*/ 813766 h 1209725"/>
                <a:gd name="connsiteX27" fmla="*/ 1374127 w 1426336"/>
                <a:gd name="connsiteY27" fmla="*/ 828926 h 1209725"/>
                <a:gd name="connsiteX28" fmla="*/ 1347056 w 1426336"/>
                <a:gd name="connsiteY28" fmla="*/ 846973 h 1209725"/>
                <a:gd name="connsiteX29" fmla="*/ 1027617 w 1426336"/>
                <a:gd name="connsiteY29" fmla="*/ 945873 h 1209725"/>
                <a:gd name="connsiteX30" fmla="*/ 684717 w 1426336"/>
                <a:gd name="connsiteY30" fmla="*/ 983411 h 1209725"/>
                <a:gd name="connsiteX31" fmla="*/ 366001 w 1426336"/>
                <a:gd name="connsiteY31" fmla="*/ 1102163 h 1209725"/>
                <a:gd name="connsiteX32" fmla="*/ 293450 w 1426336"/>
                <a:gd name="connsiteY32" fmla="*/ 1178323 h 1209725"/>
                <a:gd name="connsiteX33" fmla="*/ 301030 w 1426336"/>
                <a:gd name="connsiteY33" fmla="*/ 1209725 h 1209725"/>
                <a:gd name="connsiteX34" fmla="*/ 301030 w 1426336"/>
                <a:gd name="connsiteY34" fmla="*/ 1209725 h 1209725"/>
                <a:gd name="connsiteX35" fmla="*/ 311859 w 1426336"/>
                <a:gd name="connsiteY35" fmla="*/ 1180849 h 1209725"/>
                <a:gd name="connsiteX36" fmla="*/ 620830 w 1426336"/>
                <a:gd name="connsiteY36" fmla="*/ 1006151 h 1209725"/>
                <a:gd name="connsiteX37" fmla="*/ 900203 w 1426336"/>
                <a:gd name="connsiteY37" fmla="*/ 972222 h 1209725"/>
                <a:gd name="connsiteX38" fmla="*/ 1180298 w 1426336"/>
                <a:gd name="connsiteY38" fmla="*/ 928908 h 1209725"/>
                <a:gd name="connsiteX39" fmla="*/ 1317819 w 1426336"/>
                <a:gd name="connsiteY39" fmla="*/ 875849 h 1209725"/>
                <a:gd name="connsiteX40" fmla="*/ 1426103 w 1426336"/>
                <a:gd name="connsiteY40" fmla="*/ 806547 h 1209725"/>
                <a:gd name="connsiteX41" fmla="*/ 1342724 w 1426336"/>
                <a:gd name="connsiteY41" fmla="*/ 780559 h 120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26336" h="1209725">
                  <a:moveTo>
                    <a:pt x="1342724" y="780559"/>
                  </a:moveTo>
                  <a:cubicBezTo>
                    <a:pt x="1274866" y="734358"/>
                    <a:pt x="1220724" y="674801"/>
                    <a:pt x="1170913" y="610192"/>
                  </a:cubicBezTo>
                  <a:cubicBezTo>
                    <a:pt x="1142759" y="573736"/>
                    <a:pt x="1116410" y="534393"/>
                    <a:pt x="1074540" y="511292"/>
                  </a:cubicBezTo>
                  <a:cubicBezTo>
                    <a:pt x="1063351" y="505156"/>
                    <a:pt x="1066238" y="497937"/>
                    <a:pt x="1069487" y="488552"/>
                  </a:cubicBezTo>
                  <a:cubicBezTo>
                    <a:pt x="1078872" y="458955"/>
                    <a:pt x="1086812" y="429357"/>
                    <a:pt x="1088617" y="397954"/>
                  </a:cubicBezTo>
                  <a:cubicBezTo>
                    <a:pt x="1092949" y="322516"/>
                    <a:pt x="1092588" y="246357"/>
                    <a:pt x="1103416" y="171641"/>
                  </a:cubicBezTo>
                  <a:cubicBezTo>
                    <a:pt x="1111357" y="116776"/>
                    <a:pt x="1110635" y="76711"/>
                    <a:pt x="1142398" y="28705"/>
                  </a:cubicBezTo>
                  <a:cubicBezTo>
                    <a:pt x="1151061" y="3078"/>
                    <a:pt x="1142037" y="-3058"/>
                    <a:pt x="1136623" y="1273"/>
                  </a:cubicBezTo>
                  <a:cubicBezTo>
                    <a:pt x="1132292" y="4883"/>
                    <a:pt x="1128683" y="8492"/>
                    <a:pt x="1124712" y="12463"/>
                  </a:cubicBezTo>
                  <a:cubicBezTo>
                    <a:pt x="1072014" y="61913"/>
                    <a:pt x="1009931" y="96563"/>
                    <a:pt x="943155" y="122191"/>
                  </a:cubicBezTo>
                  <a:cubicBezTo>
                    <a:pt x="866274" y="151789"/>
                    <a:pt x="786504" y="169836"/>
                    <a:pt x="704930" y="183191"/>
                  </a:cubicBezTo>
                  <a:cubicBezTo>
                    <a:pt x="601338" y="199794"/>
                    <a:pt x="498468" y="220008"/>
                    <a:pt x="394876" y="236972"/>
                  </a:cubicBezTo>
                  <a:cubicBezTo>
                    <a:pt x="351563" y="244191"/>
                    <a:pt x="308610" y="251771"/>
                    <a:pt x="266379" y="264404"/>
                  </a:cubicBezTo>
                  <a:cubicBezTo>
                    <a:pt x="201048" y="283895"/>
                    <a:pt x="139687" y="311688"/>
                    <a:pt x="87710" y="356085"/>
                  </a:cubicBezTo>
                  <a:cubicBezTo>
                    <a:pt x="66775" y="373771"/>
                    <a:pt x="19852" y="417807"/>
                    <a:pt x="0" y="447405"/>
                  </a:cubicBezTo>
                  <a:cubicBezTo>
                    <a:pt x="3249" y="451736"/>
                    <a:pt x="6497" y="455706"/>
                    <a:pt x="9385" y="460038"/>
                  </a:cubicBezTo>
                  <a:cubicBezTo>
                    <a:pt x="100343" y="346700"/>
                    <a:pt x="203935" y="295445"/>
                    <a:pt x="298503" y="272706"/>
                  </a:cubicBezTo>
                  <a:cubicBezTo>
                    <a:pt x="414007" y="245274"/>
                    <a:pt x="531675" y="229031"/>
                    <a:pt x="648622" y="210623"/>
                  </a:cubicBezTo>
                  <a:cubicBezTo>
                    <a:pt x="765930" y="191854"/>
                    <a:pt x="881072" y="165504"/>
                    <a:pt x="988996" y="114611"/>
                  </a:cubicBezTo>
                  <a:cubicBezTo>
                    <a:pt x="1031588" y="94398"/>
                    <a:pt x="1075984" y="66605"/>
                    <a:pt x="1116049" y="40256"/>
                  </a:cubicBezTo>
                  <a:cubicBezTo>
                    <a:pt x="1114966" y="47836"/>
                    <a:pt x="1112079" y="56498"/>
                    <a:pt x="1110274" y="62995"/>
                  </a:cubicBezTo>
                  <a:cubicBezTo>
                    <a:pt x="1090422" y="132658"/>
                    <a:pt x="1084647" y="204487"/>
                    <a:pt x="1079594" y="276315"/>
                  </a:cubicBezTo>
                  <a:cubicBezTo>
                    <a:pt x="1074540" y="353197"/>
                    <a:pt x="1083203" y="432244"/>
                    <a:pt x="1047830" y="505156"/>
                  </a:cubicBezTo>
                  <a:cubicBezTo>
                    <a:pt x="1043138" y="514902"/>
                    <a:pt x="1048191" y="519955"/>
                    <a:pt x="1057215" y="523925"/>
                  </a:cubicBezTo>
                  <a:cubicBezTo>
                    <a:pt x="1077789" y="532588"/>
                    <a:pt x="1092588" y="548831"/>
                    <a:pt x="1108469" y="563990"/>
                  </a:cubicBezTo>
                  <a:cubicBezTo>
                    <a:pt x="1149617" y="602973"/>
                    <a:pt x="1175967" y="654227"/>
                    <a:pt x="1217115" y="693570"/>
                  </a:cubicBezTo>
                  <a:cubicBezTo>
                    <a:pt x="1263677" y="738689"/>
                    <a:pt x="1306268" y="787778"/>
                    <a:pt x="1367630" y="813766"/>
                  </a:cubicBezTo>
                  <a:cubicBezTo>
                    <a:pt x="1382789" y="820263"/>
                    <a:pt x="1385677" y="821707"/>
                    <a:pt x="1374127" y="828926"/>
                  </a:cubicBezTo>
                  <a:cubicBezTo>
                    <a:pt x="1367269" y="833257"/>
                    <a:pt x="1354275" y="843003"/>
                    <a:pt x="1347056" y="846973"/>
                  </a:cubicBezTo>
                  <a:cubicBezTo>
                    <a:pt x="1247795" y="902559"/>
                    <a:pt x="1140233" y="933240"/>
                    <a:pt x="1027617" y="945873"/>
                  </a:cubicBezTo>
                  <a:cubicBezTo>
                    <a:pt x="913558" y="958867"/>
                    <a:pt x="798777" y="965725"/>
                    <a:pt x="684717" y="983411"/>
                  </a:cubicBezTo>
                  <a:cubicBezTo>
                    <a:pt x="569575" y="1001097"/>
                    <a:pt x="460208" y="1029612"/>
                    <a:pt x="366001" y="1102163"/>
                  </a:cubicBezTo>
                  <a:cubicBezTo>
                    <a:pt x="348314" y="1115879"/>
                    <a:pt x="312219" y="1154500"/>
                    <a:pt x="293450" y="1178323"/>
                  </a:cubicBezTo>
                  <a:cubicBezTo>
                    <a:pt x="295616" y="1186264"/>
                    <a:pt x="298503" y="1197814"/>
                    <a:pt x="301030" y="1209725"/>
                  </a:cubicBezTo>
                  <a:lnTo>
                    <a:pt x="301030" y="1209725"/>
                  </a:lnTo>
                  <a:cubicBezTo>
                    <a:pt x="304279" y="1205394"/>
                    <a:pt x="291284" y="1204672"/>
                    <a:pt x="311859" y="1180849"/>
                  </a:cubicBezTo>
                  <a:cubicBezTo>
                    <a:pt x="384048" y="1088808"/>
                    <a:pt x="516877" y="1026003"/>
                    <a:pt x="620830" y="1006151"/>
                  </a:cubicBezTo>
                  <a:cubicBezTo>
                    <a:pt x="712871" y="988464"/>
                    <a:pt x="806717" y="981967"/>
                    <a:pt x="900203" y="972222"/>
                  </a:cubicBezTo>
                  <a:cubicBezTo>
                    <a:pt x="994410" y="962115"/>
                    <a:pt x="1089700" y="961755"/>
                    <a:pt x="1180298" y="928908"/>
                  </a:cubicBezTo>
                  <a:cubicBezTo>
                    <a:pt x="1226499" y="912304"/>
                    <a:pt x="1274144" y="899671"/>
                    <a:pt x="1317819" y="875849"/>
                  </a:cubicBezTo>
                  <a:cubicBezTo>
                    <a:pt x="1352831" y="857080"/>
                    <a:pt x="1431156" y="805825"/>
                    <a:pt x="1426103" y="806547"/>
                  </a:cubicBezTo>
                  <a:cubicBezTo>
                    <a:pt x="1395422" y="809434"/>
                    <a:pt x="1368351" y="798245"/>
                    <a:pt x="1342724" y="780559"/>
                  </a:cubicBezTo>
                  <a:close/>
                </a:path>
              </a:pathLst>
            </a:custGeom>
            <a:solidFill>
              <a:srgbClr val="000000"/>
            </a:solidFill>
            <a:ln w="3607" cap="flat">
              <a:noFill/>
              <a:prstDash val="solid"/>
              <a:miter/>
            </a:ln>
          </p:spPr>
          <p:txBody>
            <a:bodyPr rtlCol="0" anchor="ctr"/>
            <a:lstStyle/>
            <a:p>
              <a:endParaRPr lang="en-US"/>
            </a:p>
          </p:txBody>
        </p:sp>
        <p:sp>
          <p:nvSpPr>
            <p:cNvPr id="94" name="Freeform 22">
              <a:extLst>
                <a:ext uri="{FF2B5EF4-FFF2-40B4-BE49-F238E27FC236}">
                  <a16:creationId xmlns:a16="http://schemas.microsoft.com/office/drawing/2014/main" id="{6ADFC03F-2BD7-58CC-C844-C5B95E411911}"/>
                </a:ext>
              </a:extLst>
            </p:cNvPr>
            <p:cNvSpPr/>
            <p:nvPr/>
          </p:nvSpPr>
          <p:spPr>
            <a:xfrm>
              <a:off x="2535874" y="3873216"/>
              <a:ext cx="507797" cy="672335"/>
            </a:xfrm>
            <a:custGeom>
              <a:avLst/>
              <a:gdLst>
                <a:gd name="connsiteX0" fmla="*/ 140148 w 507797"/>
                <a:gd name="connsiteY0" fmla="*/ 491359 h 672335"/>
                <a:gd name="connsiteX1" fmla="*/ 268285 w 507797"/>
                <a:gd name="connsiteY1" fmla="*/ 620939 h 672335"/>
                <a:gd name="connsiteX2" fmla="*/ 318817 w 507797"/>
                <a:gd name="connsiteY2" fmla="*/ 664253 h 672335"/>
                <a:gd name="connsiteX3" fmla="*/ 449841 w 507797"/>
                <a:gd name="connsiteY3" fmla="*/ 601087 h 672335"/>
                <a:gd name="connsiteX4" fmla="*/ 457060 w 507797"/>
                <a:gd name="connsiteY4" fmla="*/ 530342 h 672335"/>
                <a:gd name="connsiteX5" fmla="*/ 461392 w 507797"/>
                <a:gd name="connsiteY5" fmla="*/ 498217 h 672335"/>
                <a:gd name="connsiteX6" fmla="*/ 507593 w 507797"/>
                <a:gd name="connsiteY6" fmla="*/ 253134 h 672335"/>
                <a:gd name="connsiteX7" fmla="*/ 490989 w 507797"/>
                <a:gd name="connsiteY7" fmla="*/ 143045 h 672335"/>
                <a:gd name="connsiteX8" fmla="*/ 120296 w 507797"/>
                <a:gd name="connsiteY8" fmla="*/ 36565 h 672335"/>
                <a:gd name="connsiteX9" fmla="*/ 21758 w 507797"/>
                <a:gd name="connsiteY9" fmla="*/ 336513 h 672335"/>
                <a:gd name="connsiteX10" fmla="*/ 140148 w 507797"/>
                <a:gd name="connsiteY10" fmla="*/ 491359 h 672335"/>
                <a:gd name="connsiteX11" fmla="*/ 438652 w 507797"/>
                <a:gd name="connsiteY11" fmla="*/ 587732 h 672335"/>
                <a:gd name="connsiteX12" fmla="*/ 389202 w 507797"/>
                <a:gd name="connsiteY12" fmla="*/ 651259 h 672335"/>
                <a:gd name="connsiteX13" fmla="*/ 297161 w 507797"/>
                <a:gd name="connsiteY13" fmla="*/ 631407 h 672335"/>
                <a:gd name="connsiteX14" fmla="*/ 258178 w 507797"/>
                <a:gd name="connsiteY14" fmla="*/ 579430 h 672335"/>
                <a:gd name="connsiteX15" fmla="*/ 314847 w 507797"/>
                <a:gd name="connsiteY15" fmla="*/ 577626 h 672335"/>
                <a:gd name="connsiteX16" fmla="*/ 437569 w 507797"/>
                <a:gd name="connsiteY16" fmla="*/ 532146 h 672335"/>
                <a:gd name="connsiteX17" fmla="*/ 438652 w 507797"/>
                <a:gd name="connsiteY17" fmla="*/ 587732 h 672335"/>
                <a:gd name="connsiteX18" fmla="*/ 156030 w 507797"/>
                <a:gd name="connsiteY18" fmla="*/ 33678 h 672335"/>
                <a:gd name="connsiteX19" fmla="*/ 437930 w 507797"/>
                <a:gd name="connsiteY19" fmla="*/ 89625 h 672335"/>
                <a:gd name="connsiteX20" fmla="*/ 489545 w 507797"/>
                <a:gd name="connsiteY20" fmla="*/ 213430 h 672335"/>
                <a:gd name="connsiteX21" fmla="*/ 489907 w 507797"/>
                <a:gd name="connsiteY21" fmla="*/ 254578 h 672335"/>
                <a:gd name="connsiteX22" fmla="*/ 450924 w 507797"/>
                <a:gd name="connsiteY22" fmla="*/ 481253 h 672335"/>
                <a:gd name="connsiteX23" fmla="*/ 333616 w 507797"/>
                <a:gd name="connsiteY23" fmla="*/ 560300 h 672335"/>
                <a:gd name="connsiteX24" fmla="*/ 257096 w 507797"/>
                <a:gd name="connsiteY24" fmla="*/ 566797 h 672335"/>
                <a:gd name="connsiteX25" fmla="*/ 227498 w 507797"/>
                <a:gd name="connsiteY25" fmla="*/ 549111 h 672335"/>
                <a:gd name="connsiteX26" fmla="*/ 60379 w 507797"/>
                <a:gd name="connsiteY26" fmla="*/ 369359 h 672335"/>
                <a:gd name="connsiteX27" fmla="*/ 156030 w 507797"/>
                <a:gd name="connsiteY27" fmla="*/ 33678 h 672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07797" h="672335">
                  <a:moveTo>
                    <a:pt x="140148" y="491359"/>
                  </a:moveTo>
                  <a:cubicBezTo>
                    <a:pt x="183823" y="533590"/>
                    <a:pt x="234356" y="568963"/>
                    <a:pt x="268285" y="620939"/>
                  </a:cubicBezTo>
                  <a:cubicBezTo>
                    <a:pt x="281279" y="640791"/>
                    <a:pt x="296800" y="654508"/>
                    <a:pt x="318817" y="664253"/>
                  </a:cubicBezTo>
                  <a:cubicBezTo>
                    <a:pt x="372599" y="687715"/>
                    <a:pt x="436486" y="658117"/>
                    <a:pt x="449841" y="601087"/>
                  </a:cubicBezTo>
                  <a:cubicBezTo>
                    <a:pt x="455255" y="577986"/>
                    <a:pt x="458143" y="554525"/>
                    <a:pt x="457060" y="530342"/>
                  </a:cubicBezTo>
                  <a:cubicBezTo>
                    <a:pt x="456338" y="519513"/>
                    <a:pt x="456699" y="508685"/>
                    <a:pt x="461392" y="498217"/>
                  </a:cubicBezTo>
                  <a:cubicBezTo>
                    <a:pt x="497126" y="420253"/>
                    <a:pt x="504705" y="337235"/>
                    <a:pt x="507593" y="253134"/>
                  </a:cubicBezTo>
                  <a:cubicBezTo>
                    <a:pt x="508676" y="215234"/>
                    <a:pt x="505788" y="178418"/>
                    <a:pt x="490989" y="143045"/>
                  </a:cubicBezTo>
                  <a:cubicBezTo>
                    <a:pt x="433238" y="2998"/>
                    <a:pt x="244101" y="-37790"/>
                    <a:pt x="120296" y="36565"/>
                  </a:cubicBezTo>
                  <a:cubicBezTo>
                    <a:pt x="462" y="108394"/>
                    <a:pt x="-24444" y="208738"/>
                    <a:pt x="21758" y="336513"/>
                  </a:cubicBezTo>
                  <a:cubicBezTo>
                    <a:pt x="44137" y="398235"/>
                    <a:pt x="92503" y="445519"/>
                    <a:pt x="140148" y="491359"/>
                  </a:cubicBezTo>
                  <a:close/>
                  <a:moveTo>
                    <a:pt x="438652" y="587732"/>
                  </a:moveTo>
                  <a:cubicBezTo>
                    <a:pt x="433960" y="613720"/>
                    <a:pt x="419883" y="641514"/>
                    <a:pt x="389202" y="651259"/>
                  </a:cubicBezTo>
                  <a:cubicBezTo>
                    <a:pt x="351664" y="663170"/>
                    <a:pt x="326397" y="662448"/>
                    <a:pt x="297161" y="631407"/>
                  </a:cubicBezTo>
                  <a:cubicBezTo>
                    <a:pt x="284527" y="618052"/>
                    <a:pt x="258178" y="579430"/>
                    <a:pt x="258178" y="579430"/>
                  </a:cubicBezTo>
                  <a:cubicBezTo>
                    <a:pt x="276226" y="580513"/>
                    <a:pt x="298965" y="579430"/>
                    <a:pt x="314847" y="577626"/>
                  </a:cubicBezTo>
                  <a:cubicBezTo>
                    <a:pt x="358161" y="572572"/>
                    <a:pt x="400391" y="562827"/>
                    <a:pt x="437569" y="532146"/>
                  </a:cubicBezTo>
                  <a:cubicBezTo>
                    <a:pt x="443705" y="553803"/>
                    <a:pt x="441900" y="570767"/>
                    <a:pt x="438652" y="587732"/>
                  </a:cubicBezTo>
                  <a:close/>
                  <a:moveTo>
                    <a:pt x="156030" y="33678"/>
                  </a:moveTo>
                  <a:cubicBezTo>
                    <a:pt x="256374" y="-2417"/>
                    <a:pt x="356356" y="9494"/>
                    <a:pt x="437930" y="89625"/>
                  </a:cubicBezTo>
                  <a:cubicBezTo>
                    <a:pt x="471859" y="123193"/>
                    <a:pt x="482688" y="167950"/>
                    <a:pt x="489545" y="213430"/>
                  </a:cubicBezTo>
                  <a:cubicBezTo>
                    <a:pt x="491711" y="226785"/>
                    <a:pt x="489907" y="240862"/>
                    <a:pt x="489907" y="254578"/>
                  </a:cubicBezTo>
                  <a:cubicBezTo>
                    <a:pt x="488102" y="331820"/>
                    <a:pt x="482327" y="407980"/>
                    <a:pt x="450924" y="481253"/>
                  </a:cubicBezTo>
                  <a:cubicBezTo>
                    <a:pt x="427462" y="535756"/>
                    <a:pt x="385232" y="553803"/>
                    <a:pt x="333616" y="560300"/>
                  </a:cubicBezTo>
                  <a:cubicBezTo>
                    <a:pt x="308350" y="563549"/>
                    <a:pt x="282723" y="567158"/>
                    <a:pt x="257096" y="566797"/>
                  </a:cubicBezTo>
                  <a:cubicBezTo>
                    <a:pt x="245906" y="566797"/>
                    <a:pt x="235439" y="557052"/>
                    <a:pt x="227498" y="549111"/>
                  </a:cubicBezTo>
                  <a:cubicBezTo>
                    <a:pt x="169385" y="491359"/>
                    <a:pt x="106580" y="438300"/>
                    <a:pt x="60379" y="369359"/>
                  </a:cubicBezTo>
                  <a:cubicBezTo>
                    <a:pt x="-14337" y="258187"/>
                    <a:pt x="13456" y="85293"/>
                    <a:pt x="156030" y="33678"/>
                  </a:cubicBezTo>
                  <a:close/>
                </a:path>
              </a:pathLst>
            </a:custGeom>
            <a:solidFill>
              <a:srgbClr val="000000"/>
            </a:solidFill>
            <a:ln w="3607" cap="flat">
              <a:noFill/>
              <a:prstDash val="solid"/>
              <a:miter/>
            </a:ln>
          </p:spPr>
          <p:txBody>
            <a:bodyPr rtlCol="0" anchor="ctr"/>
            <a:lstStyle/>
            <a:p>
              <a:endParaRPr lang="en-US"/>
            </a:p>
          </p:txBody>
        </p:sp>
        <p:sp>
          <p:nvSpPr>
            <p:cNvPr id="95" name="Freeform 23">
              <a:extLst>
                <a:ext uri="{FF2B5EF4-FFF2-40B4-BE49-F238E27FC236}">
                  <a16:creationId xmlns:a16="http://schemas.microsoft.com/office/drawing/2014/main" id="{25DFCB7E-0F89-B1CB-D671-B5DFAE9471B7}"/>
                </a:ext>
              </a:extLst>
            </p:cNvPr>
            <p:cNvSpPr/>
            <p:nvPr/>
          </p:nvSpPr>
          <p:spPr>
            <a:xfrm>
              <a:off x="2144889" y="5233375"/>
              <a:ext cx="447853" cy="638753"/>
            </a:xfrm>
            <a:custGeom>
              <a:avLst/>
              <a:gdLst>
                <a:gd name="connsiteX0" fmla="*/ 426459 w 447853"/>
                <a:gd name="connsiteY0" fmla="*/ 360587 h 638753"/>
                <a:gd name="connsiteX1" fmla="*/ 432234 w 447853"/>
                <a:gd name="connsiteY1" fmla="*/ 457681 h 638753"/>
                <a:gd name="connsiteX2" fmla="*/ 426098 w 447853"/>
                <a:gd name="connsiteY2" fmla="*/ 578598 h 638753"/>
                <a:gd name="connsiteX3" fmla="*/ 362572 w 447853"/>
                <a:gd name="connsiteY3" fmla="*/ 610001 h 638753"/>
                <a:gd name="connsiteX4" fmla="*/ 316009 w 447853"/>
                <a:gd name="connsiteY4" fmla="*/ 569214 h 638753"/>
                <a:gd name="connsiteX5" fmla="*/ 299767 w 447853"/>
                <a:gd name="connsiteY5" fmla="*/ 469592 h 638753"/>
                <a:gd name="connsiteX6" fmla="*/ 264033 w 447853"/>
                <a:gd name="connsiteY6" fmla="*/ 195633 h 638753"/>
                <a:gd name="connsiteX7" fmla="*/ 232992 w 447853"/>
                <a:gd name="connsiteY7" fmla="*/ 141491 h 638753"/>
                <a:gd name="connsiteX8" fmla="*/ 187151 w 447853"/>
                <a:gd name="connsiteY8" fmla="*/ 146184 h 638753"/>
                <a:gd name="connsiteX9" fmla="*/ 174518 w 447853"/>
                <a:gd name="connsiteY9" fmla="*/ 179030 h 638753"/>
                <a:gd name="connsiteX10" fmla="*/ 161885 w 447853"/>
                <a:gd name="connsiteY10" fmla="*/ 356255 h 638753"/>
                <a:gd name="connsiteX11" fmla="*/ 153583 w 447853"/>
                <a:gd name="connsiteY11" fmla="*/ 547918 h 638753"/>
                <a:gd name="connsiteX12" fmla="*/ 83920 w 447853"/>
                <a:gd name="connsiteY12" fmla="*/ 626244 h 638753"/>
                <a:gd name="connsiteX13" fmla="*/ 16784 w 447853"/>
                <a:gd name="connsiteY13" fmla="*/ 542143 h 638753"/>
                <a:gd name="connsiteX14" fmla="*/ 14618 w 447853"/>
                <a:gd name="connsiteY14" fmla="*/ 237503 h 638753"/>
                <a:gd name="connsiteX15" fmla="*/ 15340 w 447853"/>
                <a:gd name="connsiteY15" fmla="*/ 13716 h 638753"/>
                <a:gd name="connsiteX16" fmla="*/ 15701 w 447853"/>
                <a:gd name="connsiteY16" fmla="*/ 5414 h 638753"/>
                <a:gd name="connsiteX17" fmla="*/ 902 w 447853"/>
                <a:gd name="connsiteY17" fmla="*/ 0 h 638753"/>
                <a:gd name="connsiteX18" fmla="*/ 180 w 447853"/>
                <a:gd name="connsiteY18" fmla="*/ 12633 h 638753"/>
                <a:gd name="connsiteX19" fmla="*/ 902 w 447853"/>
                <a:gd name="connsiteY19" fmla="*/ 528788 h 638753"/>
                <a:gd name="connsiteX20" fmla="*/ 42050 w 447853"/>
                <a:gd name="connsiteY20" fmla="*/ 629853 h 638753"/>
                <a:gd name="connsiteX21" fmla="*/ 163690 w 447853"/>
                <a:gd name="connsiteY21" fmla="*/ 572823 h 638753"/>
                <a:gd name="connsiteX22" fmla="*/ 173435 w 447853"/>
                <a:gd name="connsiteY22" fmla="*/ 353368 h 638753"/>
                <a:gd name="connsiteX23" fmla="*/ 189317 w 447853"/>
                <a:gd name="connsiteY23" fmla="*/ 181918 h 638753"/>
                <a:gd name="connsiteX24" fmla="*/ 206642 w 447853"/>
                <a:gd name="connsiteY24" fmla="*/ 150876 h 638753"/>
                <a:gd name="connsiteX25" fmla="*/ 240210 w 447853"/>
                <a:gd name="connsiteY25" fmla="*/ 160261 h 638753"/>
                <a:gd name="connsiteX26" fmla="*/ 247068 w 447853"/>
                <a:gd name="connsiteY26" fmla="*/ 186249 h 638753"/>
                <a:gd name="connsiteX27" fmla="*/ 304820 w 447853"/>
                <a:gd name="connsiteY27" fmla="*/ 577516 h 638753"/>
                <a:gd name="connsiteX28" fmla="*/ 358962 w 447853"/>
                <a:gd name="connsiteY28" fmla="*/ 622273 h 638753"/>
                <a:gd name="connsiteX29" fmla="*/ 434400 w 447853"/>
                <a:gd name="connsiteY29" fmla="*/ 588344 h 638753"/>
                <a:gd name="connsiteX30" fmla="*/ 447394 w 447853"/>
                <a:gd name="connsiteY30" fmla="*/ 490888 h 638753"/>
                <a:gd name="connsiteX31" fmla="*/ 440175 w 447853"/>
                <a:gd name="connsiteY31" fmla="*/ 360947 h 638753"/>
                <a:gd name="connsiteX32" fmla="*/ 436566 w 447853"/>
                <a:gd name="connsiteY32" fmla="*/ 360947 h 638753"/>
                <a:gd name="connsiteX33" fmla="*/ 426459 w 447853"/>
                <a:gd name="connsiteY33" fmla="*/ 360587 h 63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7853" h="638753">
                  <a:moveTo>
                    <a:pt x="426459" y="360587"/>
                  </a:moveTo>
                  <a:cubicBezTo>
                    <a:pt x="426820" y="379716"/>
                    <a:pt x="432234" y="440717"/>
                    <a:pt x="432234" y="457681"/>
                  </a:cubicBezTo>
                  <a:cubicBezTo>
                    <a:pt x="431513" y="498829"/>
                    <a:pt x="443424" y="539616"/>
                    <a:pt x="426098" y="578598"/>
                  </a:cubicBezTo>
                  <a:cubicBezTo>
                    <a:pt x="412743" y="608557"/>
                    <a:pt x="386394" y="608918"/>
                    <a:pt x="362572" y="610001"/>
                  </a:cubicBezTo>
                  <a:cubicBezTo>
                    <a:pt x="339832" y="611084"/>
                    <a:pt x="319619" y="588344"/>
                    <a:pt x="316009" y="569214"/>
                  </a:cubicBezTo>
                  <a:cubicBezTo>
                    <a:pt x="309873" y="536007"/>
                    <a:pt x="302654" y="502799"/>
                    <a:pt x="299767" y="469592"/>
                  </a:cubicBezTo>
                  <a:cubicBezTo>
                    <a:pt x="292548" y="377551"/>
                    <a:pt x="278110" y="286953"/>
                    <a:pt x="264033" y="195633"/>
                  </a:cubicBezTo>
                  <a:cubicBezTo>
                    <a:pt x="258619" y="161343"/>
                    <a:pt x="255731" y="156651"/>
                    <a:pt x="232992" y="141491"/>
                  </a:cubicBezTo>
                  <a:cubicBezTo>
                    <a:pt x="224329" y="135716"/>
                    <a:pt x="191844" y="138604"/>
                    <a:pt x="187151" y="146184"/>
                  </a:cubicBezTo>
                  <a:cubicBezTo>
                    <a:pt x="181376" y="156290"/>
                    <a:pt x="175601" y="166758"/>
                    <a:pt x="174518" y="179030"/>
                  </a:cubicBezTo>
                  <a:cubicBezTo>
                    <a:pt x="169826" y="238225"/>
                    <a:pt x="165494" y="297059"/>
                    <a:pt x="161885" y="356255"/>
                  </a:cubicBezTo>
                  <a:cubicBezTo>
                    <a:pt x="158275" y="416172"/>
                    <a:pt x="157914" y="488001"/>
                    <a:pt x="153583" y="547918"/>
                  </a:cubicBezTo>
                  <a:cubicBezTo>
                    <a:pt x="150335" y="591232"/>
                    <a:pt x="128678" y="621912"/>
                    <a:pt x="83920" y="626244"/>
                  </a:cubicBezTo>
                  <a:cubicBezTo>
                    <a:pt x="41328" y="630214"/>
                    <a:pt x="15701" y="585096"/>
                    <a:pt x="16784" y="542143"/>
                  </a:cubicBezTo>
                  <a:cubicBezTo>
                    <a:pt x="19311" y="430971"/>
                    <a:pt x="9926" y="348314"/>
                    <a:pt x="14618" y="237503"/>
                  </a:cubicBezTo>
                  <a:cubicBezTo>
                    <a:pt x="17145" y="180113"/>
                    <a:pt x="16062" y="71106"/>
                    <a:pt x="15340" y="13716"/>
                  </a:cubicBezTo>
                  <a:cubicBezTo>
                    <a:pt x="15340" y="11189"/>
                    <a:pt x="15701" y="8302"/>
                    <a:pt x="15701" y="5414"/>
                  </a:cubicBezTo>
                  <a:cubicBezTo>
                    <a:pt x="10648" y="3970"/>
                    <a:pt x="5595" y="2166"/>
                    <a:pt x="902" y="0"/>
                  </a:cubicBezTo>
                  <a:cubicBezTo>
                    <a:pt x="-541" y="3609"/>
                    <a:pt x="180" y="8663"/>
                    <a:pt x="180" y="12633"/>
                  </a:cubicBezTo>
                  <a:cubicBezTo>
                    <a:pt x="902" y="43675"/>
                    <a:pt x="8843" y="385853"/>
                    <a:pt x="902" y="528788"/>
                  </a:cubicBezTo>
                  <a:cubicBezTo>
                    <a:pt x="-2346" y="569214"/>
                    <a:pt x="19672" y="621190"/>
                    <a:pt x="42050" y="629853"/>
                  </a:cubicBezTo>
                  <a:cubicBezTo>
                    <a:pt x="98719" y="651871"/>
                    <a:pt x="153583" y="633102"/>
                    <a:pt x="163690" y="572823"/>
                  </a:cubicBezTo>
                  <a:cubicBezTo>
                    <a:pt x="174518" y="507492"/>
                    <a:pt x="166216" y="418699"/>
                    <a:pt x="173435" y="353368"/>
                  </a:cubicBezTo>
                  <a:cubicBezTo>
                    <a:pt x="179932" y="296338"/>
                    <a:pt x="182820" y="238947"/>
                    <a:pt x="189317" y="181918"/>
                  </a:cubicBezTo>
                  <a:cubicBezTo>
                    <a:pt x="190400" y="170367"/>
                    <a:pt x="191844" y="153042"/>
                    <a:pt x="206642" y="150876"/>
                  </a:cubicBezTo>
                  <a:cubicBezTo>
                    <a:pt x="221080" y="148710"/>
                    <a:pt x="230465" y="150876"/>
                    <a:pt x="240210" y="160261"/>
                  </a:cubicBezTo>
                  <a:cubicBezTo>
                    <a:pt x="243820" y="163870"/>
                    <a:pt x="245625" y="181195"/>
                    <a:pt x="247068" y="186249"/>
                  </a:cubicBezTo>
                  <a:cubicBezTo>
                    <a:pt x="262950" y="246166"/>
                    <a:pt x="285690" y="509297"/>
                    <a:pt x="304820" y="577516"/>
                  </a:cubicBezTo>
                  <a:cubicBezTo>
                    <a:pt x="309873" y="595202"/>
                    <a:pt x="335501" y="621551"/>
                    <a:pt x="358962" y="622273"/>
                  </a:cubicBezTo>
                  <a:cubicBezTo>
                    <a:pt x="387838" y="623356"/>
                    <a:pt x="414909" y="621912"/>
                    <a:pt x="434400" y="588344"/>
                  </a:cubicBezTo>
                  <a:cubicBezTo>
                    <a:pt x="449921" y="561995"/>
                    <a:pt x="448116" y="527344"/>
                    <a:pt x="447394" y="490888"/>
                  </a:cubicBezTo>
                  <a:cubicBezTo>
                    <a:pt x="446311" y="445048"/>
                    <a:pt x="443063" y="397042"/>
                    <a:pt x="440175" y="360947"/>
                  </a:cubicBezTo>
                  <a:cubicBezTo>
                    <a:pt x="439092" y="360947"/>
                    <a:pt x="437649" y="360947"/>
                    <a:pt x="436566" y="360947"/>
                  </a:cubicBezTo>
                  <a:cubicBezTo>
                    <a:pt x="432595" y="361669"/>
                    <a:pt x="429347" y="361308"/>
                    <a:pt x="426459" y="360587"/>
                  </a:cubicBezTo>
                  <a:close/>
                </a:path>
              </a:pathLst>
            </a:custGeom>
            <a:solidFill>
              <a:srgbClr val="000000"/>
            </a:solidFill>
            <a:ln w="3607" cap="flat">
              <a:noFill/>
              <a:prstDash val="solid"/>
              <a:miter/>
            </a:ln>
          </p:spPr>
          <p:txBody>
            <a:bodyPr rtlCol="0" anchor="ctr"/>
            <a:lstStyle/>
            <a:p>
              <a:endParaRPr lang="en-US"/>
            </a:p>
          </p:txBody>
        </p:sp>
        <p:sp>
          <p:nvSpPr>
            <p:cNvPr id="96" name="Freeform 24">
              <a:extLst>
                <a:ext uri="{FF2B5EF4-FFF2-40B4-BE49-F238E27FC236}">
                  <a16:creationId xmlns:a16="http://schemas.microsoft.com/office/drawing/2014/main" id="{B9D2283E-00F2-3558-B0FD-12154319355E}"/>
                </a:ext>
              </a:extLst>
            </p:cNvPr>
            <p:cNvSpPr/>
            <p:nvPr/>
          </p:nvSpPr>
          <p:spPr>
            <a:xfrm>
              <a:off x="2022466" y="4807097"/>
              <a:ext cx="421050" cy="447620"/>
            </a:xfrm>
            <a:custGeom>
              <a:avLst/>
              <a:gdLst>
                <a:gd name="connsiteX0" fmla="*/ 369491 w 421050"/>
                <a:gd name="connsiteY0" fmla="*/ 438551 h 447620"/>
                <a:gd name="connsiteX1" fmla="*/ 420746 w 421050"/>
                <a:gd name="connsiteY1" fmla="*/ 351924 h 447620"/>
                <a:gd name="connsiteX2" fmla="*/ 366604 w 421050"/>
                <a:gd name="connsiteY2" fmla="*/ 296699 h 447620"/>
                <a:gd name="connsiteX3" fmla="*/ 336645 w 421050"/>
                <a:gd name="connsiteY3" fmla="*/ 292728 h 447620"/>
                <a:gd name="connsiteX4" fmla="*/ 219337 w 421050"/>
                <a:gd name="connsiteY4" fmla="*/ 268545 h 447620"/>
                <a:gd name="connsiteX5" fmla="*/ 192988 w 421050"/>
                <a:gd name="connsiteY5" fmla="*/ 228119 h 447620"/>
                <a:gd name="connsiteX6" fmla="*/ 201290 w 421050"/>
                <a:gd name="connsiteY6" fmla="*/ 143657 h 447620"/>
                <a:gd name="connsiteX7" fmla="*/ 176385 w 421050"/>
                <a:gd name="connsiteY7" fmla="*/ 246888 h 447620"/>
                <a:gd name="connsiteX8" fmla="*/ 199846 w 421050"/>
                <a:gd name="connsiteY8" fmla="*/ 278651 h 447620"/>
                <a:gd name="connsiteX9" fmla="*/ 352166 w 421050"/>
                <a:gd name="connsiteY9" fmla="*/ 308610 h 447620"/>
                <a:gd name="connsiteX10" fmla="*/ 403781 w 421050"/>
                <a:gd name="connsiteY10" fmla="*/ 386935 h 447620"/>
                <a:gd name="connsiteX11" fmla="*/ 359746 w 421050"/>
                <a:gd name="connsiteY11" fmla="*/ 428444 h 447620"/>
                <a:gd name="connsiteX12" fmla="*/ 60160 w 421050"/>
                <a:gd name="connsiteY12" fmla="*/ 375385 h 447620"/>
                <a:gd name="connsiteX13" fmla="*/ 21538 w 421050"/>
                <a:gd name="connsiteY13" fmla="*/ 333154 h 447620"/>
                <a:gd name="connsiteX14" fmla="*/ 26231 w 421050"/>
                <a:gd name="connsiteY14" fmla="*/ 211515 h 447620"/>
                <a:gd name="connsiteX15" fmla="*/ 83260 w 421050"/>
                <a:gd name="connsiteY15" fmla="*/ 63888 h 447620"/>
                <a:gd name="connsiteX16" fmla="*/ 157615 w 421050"/>
                <a:gd name="connsiteY16" fmla="*/ 6858 h 447620"/>
                <a:gd name="connsiteX17" fmla="*/ 128018 w 421050"/>
                <a:gd name="connsiteY17" fmla="*/ 0 h 447620"/>
                <a:gd name="connsiteX18" fmla="*/ 80734 w 421050"/>
                <a:gd name="connsiteY18" fmla="*/ 36456 h 447620"/>
                <a:gd name="connsiteX19" fmla="*/ 242 w 421050"/>
                <a:gd name="connsiteY19" fmla="*/ 311136 h 447620"/>
                <a:gd name="connsiteX20" fmla="*/ 24426 w 421050"/>
                <a:gd name="connsiteY20" fmla="*/ 366722 h 447620"/>
                <a:gd name="connsiteX21" fmla="*/ 122242 w 421050"/>
                <a:gd name="connsiteY21" fmla="*/ 427723 h 447620"/>
                <a:gd name="connsiteX22" fmla="*/ 137041 w 421050"/>
                <a:gd name="connsiteY22" fmla="*/ 433137 h 447620"/>
                <a:gd name="connsiteX23" fmla="*/ 369491 w 421050"/>
                <a:gd name="connsiteY23" fmla="*/ 438551 h 447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1050" h="447620">
                  <a:moveTo>
                    <a:pt x="369491" y="438551"/>
                  </a:moveTo>
                  <a:cubicBezTo>
                    <a:pt x="400894" y="434942"/>
                    <a:pt x="423995" y="384048"/>
                    <a:pt x="420746" y="351924"/>
                  </a:cubicBezTo>
                  <a:cubicBezTo>
                    <a:pt x="417137" y="317995"/>
                    <a:pt x="392231" y="301752"/>
                    <a:pt x="366604" y="296699"/>
                  </a:cubicBezTo>
                  <a:cubicBezTo>
                    <a:pt x="356858" y="294894"/>
                    <a:pt x="346752" y="293811"/>
                    <a:pt x="336645" y="292728"/>
                  </a:cubicBezTo>
                  <a:cubicBezTo>
                    <a:pt x="296580" y="288758"/>
                    <a:pt x="257598" y="281539"/>
                    <a:pt x="219337" y="268545"/>
                  </a:cubicBezTo>
                  <a:cubicBezTo>
                    <a:pt x="197681" y="261326"/>
                    <a:pt x="190462" y="249775"/>
                    <a:pt x="192988" y="228119"/>
                  </a:cubicBezTo>
                  <a:cubicBezTo>
                    <a:pt x="196598" y="199964"/>
                    <a:pt x="198402" y="171811"/>
                    <a:pt x="201290" y="143657"/>
                  </a:cubicBezTo>
                  <a:cubicBezTo>
                    <a:pt x="176385" y="175059"/>
                    <a:pt x="176024" y="210793"/>
                    <a:pt x="176385" y="246888"/>
                  </a:cubicBezTo>
                  <a:cubicBezTo>
                    <a:pt x="176385" y="263852"/>
                    <a:pt x="183604" y="271793"/>
                    <a:pt x="199846" y="278651"/>
                  </a:cubicBezTo>
                  <a:cubicBezTo>
                    <a:pt x="248935" y="298503"/>
                    <a:pt x="300190" y="303918"/>
                    <a:pt x="352166" y="308610"/>
                  </a:cubicBezTo>
                  <a:cubicBezTo>
                    <a:pt x="396563" y="312580"/>
                    <a:pt x="415332" y="349036"/>
                    <a:pt x="403781" y="386935"/>
                  </a:cubicBezTo>
                  <a:cubicBezTo>
                    <a:pt x="396923" y="409314"/>
                    <a:pt x="381403" y="427000"/>
                    <a:pt x="359746" y="428444"/>
                  </a:cubicBezTo>
                  <a:cubicBezTo>
                    <a:pt x="245326" y="436024"/>
                    <a:pt x="152923" y="440717"/>
                    <a:pt x="60160" y="375385"/>
                  </a:cubicBezTo>
                  <a:cubicBezTo>
                    <a:pt x="45000" y="364557"/>
                    <a:pt x="25870" y="351202"/>
                    <a:pt x="21538" y="333154"/>
                  </a:cubicBezTo>
                  <a:cubicBezTo>
                    <a:pt x="12515" y="292728"/>
                    <a:pt x="15041" y="251580"/>
                    <a:pt x="26231" y="211515"/>
                  </a:cubicBezTo>
                  <a:cubicBezTo>
                    <a:pt x="40668" y="160622"/>
                    <a:pt x="59799" y="111172"/>
                    <a:pt x="83260" y="63888"/>
                  </a:cubicBezTo>
                  <a:cubicBezTo>
                    <a:pt x="104195" y="22018"/>
                    <a:pt x="126213" y="4331"/>
                    <a:pt x="157615" y="6858"/>
                  </a:cubicBezTo>
                  <a:cubicBezTo>
                    <a:pt x="147509" y="5414"/>
                    <a:pt x="137402" y="3248"/>
                    <a:pt x="128018" y="0"/>
                  </a:cubicBezTo>
                  <a:cubicBezTo>
                    <a:pt x="107805" y="4331"/>
                    <a:pt x="91201" y="17325"/>
                    <a:pt x="80734" y="36456"/>
                  </a:cubicBezTo>
                  <a:cubicBezTo>
                    <a:pt x="33810" y="121639"/>
                    <a:pt x="-3367" y="210432"/>
                    <a:pt x="242" y="311136"/>
                  </a:cubicBezTo>
                  <a:cubicBezTo>
                    <a:pt x="964" y="334237"/>
                    <a:pt x="8183" y="353006"/>
                    <a:pt x="24426" y="366722"/>
                  </a:cubicBezTo>
                  <a:cubicBezTo>
                    <a:pt x="57994" y="395598"/>
                    <a:pt x="89757" y="415089"/>
                    <a:pt x="122242" y="427723"/>
                  </a:cubicBezTo>
                  <a:cubicBezTo>
                    <a:pt x="127296" y="429527"/>
                    <a:pt x="131988" y="431332"/>
                    <a:pt x="137041" y="433137"/>
                  </a:cubicBezTo>
                  <a:cubicBezTo>
                    <a:pt x="203817" y="454072"/>
                    <a:pt x="274562" y="449018"/>
                    <a:pt x="369491" y="438551"/>
                  </a:cubicBezTo>
                  <a:close/>
                </a:path>
              </a:pathLst>
            </a:custGeom>
            <a:solidFill>
              <a:srgbClr val="000000"/>
            </a:solidFill>
            <a:ln w="3607" cap="flat">
              <a:noFill/>
              <a:prstDash val="solid"/>
              <a:miter/>
            </a:ln>
          </p:spPr>
          <p:txBody>
            <a:bodyPr rtlCol="0" anchor="ctr"/>
            <a:lstStyle/>
            <a:p>
              <a:endParaRPr lang="en-US"/>
            </a:p>
          </p:txBody>
        </p:sp>
        <p:sp>
          <p:nvSpPr>
            <p:cNvPr id="97" name="Freeform 25">
              <a:extLst>
                <a:ext uri="{FF2B5EF4-FFF2-40B4-BE49-F238E27FC236}">
                  <a16:creationId xmlns:a16="http://schemas.microsoft.com/office/drawing/2014/main" id="{33FCFCB4-CB19-3494-A4AF-A221ED71AC36}"/>
                </a:ext>
              </a:extLst>
            </p:cNvPr>
            <p:cNvSpPr/>
            <p:nvPr/>
          </p:nvSpPr>
          <p:spPr>
            <a:xfrm>
              <a:off x="2123960" y="4013226"/>
              <a:ext cx="518275" cy="1581096"/>
            </a:xfrm>
            <a:custGeom>
              <a:avLst/>
              <a:gdLst>
                <a:gd name="connsiteX0" fmla="*/ 380974 w 518275"/>
                <a:gd name="connsiteY0" fmla="*/ 754888 h 1581096"/>
                <a:gd name="connsiteX1" fmla="*/ 255725 w 518275"/>
                <a:gd name="connsiteY1" fmla="*/ 367592 h 1581096"/>
                <a:gd name="connsiteX2" fmla="*/ 149968 w 518275"/>
                <a:gd name="connsiteY2" fmla="*/ 127562 h 1581096"/>
                <a:gd name="connsiteX3" fmla="*/ 98713 w 518275"/>
                <a:gd name="connsiteY3" fmla="*/ 45988 h 1581096"/>
                <a:gd name="connsiteX4" fmla="*/ 89329 w 518275"/>
                <a:gd name="connsiteY4" fmla="*/ 33354 h 1581096"/>
                <a:gd name="connsiteX5" fmla="*/ 79222 w 518275"/>
                <a:gd name="connsiteY5" fmla="*/ 20721 h 1581096"/>
                <a:gd name="connsiteX6" fmla="*/ 43488 w 518275"/>
                <a:gd name="connsiteY6" fmla="*/ 1591 h 1581096"/>
                <a:gd name="connsiteX7" fmla="*/ 1257 w 518275"/>
                <a:gd name="connsiteY7" fmla="*/ 30106 h 1581096"/>
                <a:gd name="connsiteX8" fmla="*/ 32299 w 518275"/>
                <a:gd name="connsiteY8" fmla="*/ 81000 h 1581096"/>
                <a:gd name="connsiteX9" fmla="*/ 112790 w 518275"/>
                <a:gd name="connsiteY9" fmla="*/ 235846 h 1581096"/>
                <a:gd name="connsiteX10" fmla="*/ 205915 w 518275"/>
                <a:gd name="connsiteY10" fmla="*/ 466852 h 1581096"/>
                <a:gd name="connsiteX11" fmla="*/ 217826 w 518275"/>
                <a:gd name="connsiteY11" fmla="*/ 476598 h 1581096"/>
                <a:gd name="connsiteX12" fmla="*/ 221074 w 518275"/>
                <a:gd name="connsiteY12" fmla="*/ 492480 h 1581096"/>
                <a:gd name="connsiteX13" fmla="*/ 230459 w 518275"/>
                <a:gd name="connsiteY13" fmla="*/ 510527 h 1581096"/>
                <a:gd name="connsiteX14" fmla="*/ 216021 w 518275"/>
                <a:gd name="connsiteY14" fmla="*/ 493562 h 1581096"/>
                <a:gd name="connsiteX15" fmla="*/ 244536 w 518275"/>
                <a:gd name="connsiteY15" fmla="*/ 577663 h 1581096"/>
                <a:gd name="connsiteX16" fmla="*/ 260057 w 518275"/>
                <a:gd name="connsiteY16" fmla="*/ 626752 h 1581096"/>
                <a:gd name="connsiteX17" fmla="*/ 260779 w 518275"/>
                <a:gd name="connsiteY17" fmla="*/ 603651 h 1581096"/>
                <a:gd name="connsiteX18" fmla="*/ 260418 w 518275"/>
                <a:gd name="connsiteY18" fmla="*/ 591018 h 1581096"/>
                <a:gd name="connsiteX19" fmla="*/ 265110 w 518275"/>
                <a:gd name="connsiteY19" fmla="*/ 609426 h 1581096"/>
                <a:gd name="connsiteX20" fmla="*/ 274495 w 518275"/>
                <a:gd name="connsiteY20" fmla="*/ 634332 h 1581096"/>
                <a:gd name="connsiteX21" fmla="*/ 270163 w 518275"/>
                <a:gd name="connsiteY21" fmla="*/ 661042 h 1581096"/>
                <a:gd name="connsiteX22" fmla="*/ 293625 w 518275"/>
                <a:gd name="connsiteY22" fmla="*/ 753805 h 1581096"/>
                <a:gd name="connsiteX23" fmla="*/ 279187 w 518275"/>
                <a:gd name="connsiteY23" fmla="*/ 751640 h 1581096"/>
                <a:gd name="connsiteX24" fmla="*/ 271246 w 518275"/>
                <a:gd name="connsiteY24" fmla="*/ 751279 h 1581096"/>
                <a:gd name="connsiteX25" fmla="*/ 222157 w 518275"/>
                <a:gd name="connsiteY25" fmla="*/ 754167 h 1581096"/>
                <a:gd name="connsiteX26" fmla="*/ 185702 w 518275"/>
                <a:gd name="connsiteY26" fmla="*/ 779794 h 1581096"/>
                <a:gd name="connsiteX27" fmla="*/ 262222 w 518275"/>
                <a:gd name="connsiteY27" fmla="*/ 759581 h 1581096"/>
                <a:gd name="connsiteX28" fmla="*/ 274134 w 518275"/>
                <a:gd name="connsiteY28" fmla="*/ 758859 h 1581096"/>
                <a:gd name="connsiteX29" fmla="*/ 290376 w 518275"/>
                <a:gd name="connsiteY29" fmla="*/ 761024 h 1581096"/>
                <a:gd name="connsiteX30" fmla="*/ 295069 w 518275"/>
                <a:gd name="connsiteY30" fmla="*/ 760663 h 1581096"/>
                <a:gd name="connsiteX31" fmla="*/ 348128 w 518275"/>
                <a:gd name="connsiteY31" fmla="*/ 1018741 h 1581096"/>
                <a:gd name="connsiteX32" fmla="*/ 405879 w 518275"/>
                <a:gd name="connsiteY32" fmla="*/ 1432026 h 1581096"/>
                <a:gd name="connsiteX33" fmla="*/ 420678 w 518275"/>
                <a:gd name="connsiteY33" fmla="*/ 1546807 h 1581096"/>
                <a:gd name="connsiteX34" fmla="*/ 448471 w 518275"/>
                <a:gd name="connsiteY34" fmla="*/ 1580014 h 1581096"/>
                <a:gd name="connsiteX35" fmla="*/ 457856 w 518275"/>
                <a:gd name="connsiteY35" fmla="*/ 1581097 h 1581096"/>
                <a:gd name="connsiteX36" fmla="*/ 461465 w 518275"/>
                <a:gd name="connsiteY36" fmla="*/ 1581097 h 1581096"/>
                <a:gd name="connsiteX37" fmla="*/ 518134 w 518275"/>
                <a:gd name="connsiteY37" fmla="*/ 1523706 h 1581096"/>
                <a:gd name="connsiteX38" fmla="*/ 446306 w 518275"/>
                <a:gd name="connsiteY38" fmla="*/ 1023433 h 1581096"/>
                <a:gd name="connsiteX39" fmla="*/ 432951 w 518275"/>
                <a:gd name="connsiteY39" fmla="*/ 1015492 h 1581096"/>
                <a:gd name="connsiteX40" fmla="*/ 426814 w 518275"/>
                <a:gd name="connsiteY40" fmla="*/ 1009717 h 1581096"/>
                <a:gd name="connsiteX41" fmla="*/ 426814 w 518275"/>
                <a:gd name="connsiteY41" fmla="*/ 1011161 h 1581096"/>
                <a:gd name="connsiteX42" fmla="*/ 487454 w 518275"/>
                <a:gd name="connsiteY42" fmla="*/ 1410008 h 1581096"/>
                <a:gd name="connsiteX43" fmla="*/ 502613 w 518275"/>
                <a:gd name="connsiteY43" fmla="*/ 1532008 h 1581096"/>
                <a:gd name="connsiteX44" fmla="*/ 463992 w 518275"/>
                <a:gd name="connsiteY44" fmla="*/ 1564132 h 1581096"/>
                <a:gd name="connsiteX45" fmla="*/ 436199 w 518275"/>
                <a:gd name="connsiteY45" fmla="*/ 1538866 h 1581096"/>
                <a:gd name="connsiteX46" fmla="*/ 431868 w 518275"/>
                <a:gd name="connsiteY46" fmla="*/ 1517209 h 1581096"/>
                <a:gd name="connsiteX47" fmla="*/ 404436 w 518275"/>
                <a:gd name="connsiteY47" fmla="*/ 1275374 h 1581096"/>
                <a:gd name="connsiteX48" fmla="*/ 331524 w 518275"/>
                <a:gd name="connsiteY48" fmla="*/ 862451 h 1581096"/>
                <a:gd name="connsiteX49" fmla="*/ 261862 w 518275"/>
                <a:gd name="connsiteY49" fmla="*/ 572610 h 1581096"/>
                <a:gd name="connsiteX50" fmla="*/ 105210 w 518275"/>
                <a:gd name="connsiteY50" fmla="*/ 173041 h 1581096"/>
                <a:gd name="connsiteX51" fmla="*/ 29772 w 518275"/>
                <a:gd name="connsiteY51" fmla="*/ 49236 h 1581096"/>
                <a:gd name="connsiteX52" fmla="*/ 34465 w 518275"/>
                <a:gd name="connsiteY52" fmla="*/ 22887 h 1581096"/>
                <a:gd name="connsiteX53" fmla="*/ 62979 w 518275"/>
                <a:gd name="connsiteY53" fmla="*/ 26858 h 1581096"/>
                <a:gd name="connsiteX54" fmla="*/ 82832 w 518275"/>
                <a:gd name="connsiteY54" fmla="*/ 49597 h 1581096"/>
                <a:gd name="connsiteX55" fmla="*/ 175956 w 518275"/>
                <a:gd name="connsiteY55" fmla="*/ 210219 h 1581096"/>
                <a:gd name="connsiteX56" fmla="*/ 360761 w 518275"/>
                <a:gd name="connsiteY56" fmla="*/ 741534 h 1581096"/>
                <a:gd name="connsiteX57" fmla="*/ 387832 w 518275"/>
                <a:gd name="connsiteY57" fmla="*/ 839350 h 1581096"/>
                <a:gd name="connsiteX58" fmla="*/ 397578 w 518275"/>
                <a:gd name="connsiteY58" fmla="*/ 828522 h 1581096"/>
                <a:gd name="connsiteX59" fmla="*/ 397578 w 518275"/>
                <a:gd name="connsiteY59" fmla="*/ 827439 h 1581096"/>
                <a:gd name="connsiteX60" fmla="*/ 391803 w 518275"/>
                <a:gd name="connsiteY60" fmla="*/ 794953 h 1581096"/>
                <a:gd name="connsiteX61" fmla="*/ 384223 w 518275"/>
                <a:gd name="connsiteY61" fmla="*/ 763551 h 1581096"/>
                <a:gd name="connsiteX62" fmla="*/ 380974 w 518275"/>
                <a:gd name="connsiteY62" fmla="*/ 754888 h 158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18275" h="1581096">
                  <a:moveTo>
                    <a:pt x="380974" y="754888"/>
                  </a:moveTo>
                  <a:cubicBezTo>
                    <a:pt x="351376" y="621699"/>
                    <a:pt x="305536" y="494285"/>
                    <a:pt x="255725" y="367592"/>
                  </a:cubicBezTo>
                  <a:cubicBezTo>
                    <a:pt x="223601" y="286018"/>
                    <a:pt x="194364" y="203722"/>
                    <a:pt x="149968" y="127562"/>
                  </a:cubicBezTo>
                  <a:cubicBezTo>
                    <a:pt x="133725" y="99769"/>
                    <a:pt x="117483" y="71976"/>
                    <a:pt x="98713" y="45988"/>
                  </a:cubicBezTo>
                  <a:cubicBezTo>
                    <a:pt x="95465" y="41656"/>
                    <a:pt x="92577" y="37325"/>
                    <a:pt x="89329" y="33354"/>
                  </a:cubicBezTo>
                  <a:cubicBezTo>
                    <a:pt x="86080" y="29023"/>
                    <a:pt x="82471" y="24692"/>
                    <a:pt x="79222" y="20721"/>
                  </a:cubicBezTo>
                  <a:cubicBezTo>
                    <a:pt x="70198" y="9893"/>
                    <a:pt x="60092" y="-4906"/>
                    <a:pt x="43488" y="1591"/>
                  </a:cubicBezTo>
                  <a:cubicBezTo>
                    <a:pt x="27607" y="7727"/>
                    <a:pt x="9198" y="14585"/>
                    <a:pt x="1257" y="30106"/>
                  </a:cubicBezTo>
                  <a:cubicBezTo>
                    <a:pt x="-7044" y="46348"/>
                    <a:pt x="28329" y="74863"/>
                    <a:pt x="32299" y="81000"/>
                  </a:cubicBezTo>
                  <a:cubicBezTo>
                    <a:pt x="64423" y="129728"/>
                    <a:pt x="88607" y="182787"/>
                    <a:pt x="112790" y="235846"/>
                  </a:cubicBezTo>
                  <a:cubicBezTo>
                    <a:pt x="147441" y="311645"/>
                    <a:pt x="177761" y="388888"/>
                    <a:pt x="205915" y="466852"/>
                  </a:cubicBezTo>
                  <a:cubicBezTo>
                    <a:pt x="209885" y="469740"/>
                    <a:pt x="213855" y="472989"/>
                    <a:pt x="217826" y="476598"/>
                  </a:cubicBezTo>
                  <a:cubicBezTo>
                    <a:pt x="216743" y="481290"/>
                    <a:pt x="217465" y="486704"/>
                    <a:pt x="221074" y="492480"/>
                  </a:cubicBezTo>
                  <a:cubicBezTo>
                    <a:pt x="224684" y="498255"/>
                    <a:pt x="227572" y="504391"/>
                    <a:pt x="230459" y="510527"/>
                  </a:cubicBezTo>
                  <a:cubicBezTo>
                    <a:pt x="226128" y="504391"/>
                    <a:pt x="221074" y="498977"/>
                    <a:pt x="216021" y="493562"/>
                  </a:cubicBezTo>
                  <a:cubicBezTo>
                    <a:pt x="225767" y="521716"/>
                    <a:pt x="235512" y="549509"/>
                    <a:pt x="244536" y="577663"/>
                  </a:cubicBezTo>
                  <a:cubicBezTo>
                    <a:pt x="249950" y="593906"/>
                    <a:pt x="255004" y="610509"/>
                    <a:pt x="260057" y="626752"/>
                  </a:cubicBezTo>
                  <a:cubicBezTo>
                    <a:pt x="260418" y="619172"/>
                    <a:pt x="260779" y="611592"/>
                    <a:pt x="260779" y="603651"/>
                  </a:cubicBezTo>
                  <a:cubicBezTo>
                    <a:pt x="260779" y="599320"/>
                    <a:pt x="260418" y="595350"/>
                    <a:pt x="260418" y="591018"/>
                  </a:cubicBezTo>
                  <a:cubicBezTo>
                    <a:pt x="262222" y="596793"/>
                    <a:pt x="264027" y="602930"/>
                    <a:pt x="265110" y="609426"/>
                  </a:cubicBezTo>
                  <a:cubicBezTo>
                    <a:pt x="266915" y="618089"/>
                    <a:pt x="270885" y="626030"/>
                    <a:pt x="274495" y="634332"/>
                  </a:cubicBezTo>
                  <a:cubicBezTo>
                    <a:pt x="273412" y="643716"/>
                    <a:pt x="271968" y="652740"/>
                    <a:pt x="270163" y="661042"/>
                  </a:cubicBezTo>
                  <a:cubicBezTo>
                    <a:pt x="278465" y="691723"/>
                    <a:pt x="286406" y="722764"/>
                    <a:pt x="293625" y="753805"/>
                  </a:cubicBezTo>
                  <a:cubicBezTo>
                    <a:pt x="288933" y="753084"/>
                    <a:pt x="283879" y="752001"/>
                    <a:pt x="279187" y="751640"/>
                  </a:cubicBezTo>
                  <a:cubicBezTo>
                    <a:pt x="276660" y="751640"/>
                    <a:pt x="274134" y="751279"/>
                    <a:pt x="271246" y="751279"/>
                  </a:cubicBezTo>
                  <a:cubicBezTo>
                    <a:pt x="254282" y="745865"/>
                    <a:pt x="237678" y="748391"/>
                    <a:pt x="222157" y="754167"/>
                  </a:cubicBezTo>
                  <a:cubicBezTo>
                    <a:pt x="211329" y="764634"/>
                    <a:pt x="199057" y="772936"/>
                    <a:pt x="185702" y="779794"/>
                  </a:cubicBezTo>
                  <a:cubicBezTo>
                    <a:pt x="209885" y="771853"/>
                    <a:pt x="234790" y="763551"/>
                    <a:pt x="262222" y="759581"/>
                  </a:cubicBezTo>
                  <a:cubicBezTo>
                    <a:pt x="262583" y="759581"/>
                    <a:pt x="274134" y="759220"/>
                    <a:pt x="274134" y="758859"/>
                  </a:cubicBezTo>
                  <a:cubicBezTo>
                    <a:pt x="279548" y="759581"/>
                    <a:pt x="284962" y="761386"/>
                    <a:pt x="290376" y="761024"/>
                  </a:cubicBezTo>
                  <a:cubicBezTo>
                    <a:pt x="291820" y="761024"/>
                    <a:pt x="293625" y="760663"/>
                    <a:pt x="295069" y="760663"/>
                  </a:cubicBezTo>
                  <a:cubicBezTo>
                    <a:pt x="314921" y="846208"/>
                    <a:pt x="330802" y="932474"/>
                    <a:pt x="348128" y="1018741"/>
                  </a:cubicBezTo>
                  <a:cubicBezTo>
                    <a:pt x="375921" y="1157345"/>
                    <a:pt x="395051" y="1290895"/>
                    <a:pt x="405879" y="1432026"/>
                  </a:cubicBezTo>
                  <a:cubicBezTo>
                    <a:pt x="408767" y="1468481"/>
                    <a:pt x="418513" y="1510351"/>
                    <a:pt x="420678" y="1546807"/>
                  </a:cubicBezTo>
                  <a:cubicBezTo>
                    <a:pt x="421761" y="1567742"/>
                    <a:pt x="432229" y="1576765"/>
                    <a:pt x="448471" y="1580014"/>
                  </a:cubicBezTo>
                  <a:cubicBezTo>
                    <a:pt x="451359" y="1580736"/>
                    <a:pt x="454607" y="1581097"/>
                    <a:pt x="457856" y="1581097"/>
                  </a:cubicBezTo>
                  <a:cubicBezTo>
                    <a:pt x="458939" y="1581097"/>
                    <a:pt x="460022" y="1581097"/>
                    <a:pt x="461465" y="1581097"/>
                  </a:cubicBezTo>
                  <a:cubicBezTo>
                    <a:pt x="488897" y="1580014"/>
                    <a:pt x="520661" y="1550416"/>
                    <a:pt x="518134" y="1523706"/>
                  </a:cubicBezTo>
                  <a:cubicBezTo>
                    <a:pt x="513442" y="1475700"/>
                    <a:pt x="458578" y="1140380"/>
                    <a:pt x="446306" y="1023433"/>
                  </a:cubicBezTo>
                  <a:cubicBezTo>
                    <a:pt x="441974" y="1021629"/>
                    <a:pt x="437282" y="1019102"/>
                    <a:pt x="432951" y="1015492"/>
                  </a:cubicBezTo>
                  <a:cubicBezTo>
                    <a:pt x="430785" y="1013687"/>
                    <a:pt x="428619" y="1011522"/>
                    <a:pt x="426814" y="1009717"/>
                  </a:cubicBezTo>
                  <a:cubicBezTo>
                    <a:pt x="426814" y="1010078"/>
                    <a:pt x="426814" y="1010439"/>
                    <a:pt x="426814" y="1011161"/>
                  </a:cubicBezTo>
                  <a:cubicBezTo>
                    <a:pt x="426814" y="1017658"/>
                    <a:pt x="473016" y="1308221"/>
                    <a:pt x="487454" y="1410008"/>
                  </a:cubicBezTo>
                  <a:cubicBezTo>
                    <a:pt x="493229" y="1450795"/>
                    <a:pt x="501170" y="1490860"/>
                    <a:pt x="502613" y="1532008"/>
                  </a:cubicBezTo>
                  <a:cubicBezTo>
                    <a:pt x="503696" y="1559801"/>
                    <a:pt x="482761" y="1560884"/>
                    <a:pt x="463992" y="1564132"/>
                  </a:cubicBezTo>
                  <a:cubicBezTo>
                    <a:pt x="444140" y="1567742"/>
                    <a:pt x="438726" y="1554748"/>
                    <a:pt x="436199" y="1538866"/>
                  </a:cubicBezTo>
                  <a:cubicBezTo>
                    <a:pt x="435116" y="1531647"/>
                    <a:pt x="432951" y="1524428"/>
                    <a:pt x="431868" y="1517209"/>
                  </a:cubicBezTo>
                  <a:cubicBezTo>
                    <a:pt x="419595" y="1437079"/>
                    <a:pt x="416347" y="1355866"/>
                    <a:pt x="404436" y="1275374"/>
                  </a:cubicBezTo>
                  <a:cubicBezTo>
                    <a:pt x="383862" y="1136771"/>
                    <a:pt x="362566" y="998889"/>
                    <a:pt x="331524" y="862451"/>
                  </a:cubicBezTo>
                  <a:cubicBezTo>
                    <a:pt x="309507" y="765356"/>
                    <a:pt x="292181" y="667539"/>
                    <a:pt x="261862" y="572610"/>
                  </a:cubicBezTo>
                  <a:cubicBezTo>
                    <a:pt x="217826" y="436172"/>
                    <a:pt x="162962" y="304065"/>
                    <a:pt x="105210" y="173041"/>
                  </a:cubicBezTo>
                  <a:cubicBezTo>
                    <a:pt x="86080" y="129366"/>
                    <a:pt x="54678" y="89662"/>
                    <a:pt x="29772" y="49236"/>
                  </a:cubicBezTo>
                  <a:cubicBezTo>
                    <a:pt x="24358" y="40573"/>
                    <a:pt x="23275" y="32633"/>
                    <a:pt x="34465" y="22887"/>
                  </a:cubicBezTo>
                  <a:cubicBezTo>
                    <a:pt x="45654" y="13142"/>
                    <a:pt x="54678" y="18195"/>
                    <a:pt x="62979" y="26858"/>
                  </a:cubicBezTo>
                  <a:cubicBezTo>
                    <a:pt x="69837" y="34077"/>
                    <a:pt x="77056" y="41296"/>
                    <a:pt x="82832" y="49597"/>
                  </a:cubicBezTo>
                  <a:cubicBezTo>
                    <a:pt x="117844" y="100852"/>
                    <a:pt x="151773" y="153189"/>
                    <a:pt x="175956" y="210219"/>
                  </a:cubicBezTo>
                  <a:cubicBezTo>
                    <a:pt x="249950" y="382752"/>
                    <a:pt x="319252" y="557450"/>
                    <a:pt x="360761" y="741534"/>
                  </a:cubicBezTo>
                  <a:cubicBezTo>
                    <a:pt x="364732" y="758859"/>
                    <a:pt x="374477" y="785569"/>
                    <a:pt x="387832" y="839350"/>
                  </a:cubicBezTo>
                  <a:cubicBezTo>
                    <a:pt x="390720" y="835380"/>
                    <a:pt x="393968" y="831409"/>
                    <a:pt x="397578" y="828522"/>
                  </a:cubicBezTo>
                  <a:cubicBezTo>
                    <a:pt x="397578" y="828161"/>
                    <a:pt x="397578" y="827800"/>
                    <a:pt x="397578" y="827439"/>
                  </a:cubicBezTo>
                  <a:cubicBezTo>
                    <a:pt x="396495" y="817693"/>
                    <a:pt x="394329" y="806143"/>
                    <a:pt x="391803" y="794953"/>
                  </a:cubicBezTo>
                  <a:cubicBezTo>
                    <a:pt x="389276" y="783042"/>
                    <a:pt x="386388" y="771492"/>
                    <a:pt x="384223" y="763551"/>
                  </a:cubicBezTo>
                  <a:cubicBezTo>
                    <a:pt x="382057" y="760303"/>
                    <a:pt x="381335" y="756693"/>
                    <a:pt x="380974" y="754888"/>
                  </a:cubicBezTo>
                  <a:close/>
                </a:path>
              </a:pathLst>
            </a:custGeom>
            <a:solidFill>
              <a:srgbClr val="000000"/>
            </a:solidFill>
            <a:ln w="3607" cap="flat">
              <a:noFill/>
              <a:prstDash val="solid"/>
              <a:miter/>
            </a:ln>
          </p:spPr>
          <p:txBody>
            <a:bodyPr rtlCol="0" anchor="ctr"/>
            <a:lstStyle/>
            <a:p>
              <a:endParaRPr lang="en-US"/>
            </a:p>
          </p:txBody>
        </p:sp>
        <p:sp>
          <p:nvSpPr>
            <p:cNvPr id="98" name="Freeform 26">
              <a:extLst>
                <a:ext uri="{FF2B5EF4-FFF2-40B4-BE49-F238E27FC236}">
                  <a16:creationId xmlns:a16="http://schemas.microsoft.com/office/drawing/2014/main" id="{13E16ABC-046A-1F2C-AC7B-AD2EA8029FCB}"/>
                </a:ext>
              </a:extLst>
            </p:cNvPr>
            <p:cNvSpPr/>
            <p:nvPr/>
          </p:nvSpPr>
          <p:spPr>
            <a:xfrm>
              <a:off x="2499595" y="4830133"/>
              <a:ext cx="125907" cy="209139"/>
            </a:xfrm>
            <a:custGeom>
              <a:avLst/>
              <a:gdLst>
                <a:gd name="connsiteX0" fmla="*/ 11114 w 125907"/>
                <a:gd name="connsiteY0" fmla="*/ 23526 h 209139"/>
                <a:gd name="connsiteX1" fmla="*/ 285 w 125907"/>
                <a:gd name="connsiteY1" fmla="*/ 56733 h 209139"/>
                <a:gd name="connsiteX2" fmla="*/ 50096 w 125907"/>
                <a:gd name="connsiteY2" fmla="*/ 193532 h 209139"/>
                <a:gd name="connsiteX3" fmla="*/ 56232 w 125907"/>
                <a:gd name="connsiteY3" fmla="*/ 199307 h 209139"/>
                <a:gd name="connsiteX4" fmla="*/ 69587 w 125907"/>
                <a:gd name="connsiteY4" fmla="*/ 207248 h 209139"/>
                <a:gd name="connsiteX5" fmla="*/ 109652 w 125907"/>
                <a:gd name="connsiteY5" fmla="*/ 186313 h 209139"/>
                <a:gd name="connsiteX6" fmla="*/ 125173 w 125907"/>
                <a:gd name="connsiteY6" fmla="*/ 110514 h 209139"/>
                <a:gd name="connsiteX7" fmla="*/ 118315 w 125907"/>
                <a:gd name="connsiteY7" fmla="*/ 55289 h 209139"/>
                <a:gd name="connsiteX8" fmla="*/ 52622 w 125907"/>
                <a:gd name="connsiteY8" fmla="*/ 64 h 209139"/>
                <a:gd name="connsiteX9" fmla="*/ 20859 w 125907"/>
                <a:gd name="connsiteY9" fmla="*/ 12336 h 209139"/>
                <a:gd name="connsiteX10" fmla="*/ 11114 w 125907"/>
                <a:gd name="connsiteY10" fmla="*/ 23526 h 209139"/>
                <a:gd name="connsiteX11" fmla="*/ 42516 w 125907"/>
                <a:gd name="connsiteY11" fmla="*/ 13780 h 209139"/>
                <a:gd name="connsiteX12" fmla="*/ 90161 w 125907"/>
                <a:gd name="connsiteY12" fmla="*/ 33993 h 209139"/>
                <a:gd name="connsiteX13" fmla="*/ 102072 w 125907"/>
                <a:gd name="connsiteY13" fmla="*/ 175846 h 209139"/>
                <a:gd name="connsiteX14" fmla="*/ 57676 w 125907"/>
                <a:gd name="connsiteY14" fmla="*/ 182342 h 209139"/>
                <a:gd name="connsiteX15" fmla="*/ 17611 w 125907"/>
                <a:gd name="connsiteY15" fmla="*/ 82721 h 209139"/>
                <a:gd name="connsiteX16" fmla="*/ 16889 w 125907"/>
                <a:gd name="connsiteY16" fmla="*/ 58177 h 209139"/>
                <a:gd name="connsiteX17" fmla="*/ 42516 w 125907"/>
                <a:gd name="connsiteY17" fmla="*/ 13780 h 20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907" h="209139">
                  <a:moveTo>
                    <a:pt x="11114" y="23526"/>
                  </a:moveTo>
                  <a:cubicBezTo>
                    <a:pt x="4977" y="32549"/>
                    <a:pt x="1007" y="43739"/>
                    <a:pt x="285" y="56733"/>
                  </a:cubicBezTo>
                  <a:cubicBezTo>
                    <a:pt x="-2242" y="109070"/>
                    <a:pt x="11835" y="156715"/>
                    <a:pt x="50096" y="193532"/>
                  </a:cubicBezTo>
                  <a:cubicBezTo>
                    <a:pt x="52261" y="195337"/>
                    <a:pt x="54066" y="197503"/>
                    <a:pt x="56232" y="199307"/>
                  </a:cubicBezTo>
                  <a:cubicBezTo>
                    <a:pt x="60563" y="202917"/>
                    <a:pt x="64895" y="205804"/>
                    <a:pt x="69587" y="207248"/>
                  </a:cubicBezTo>
                  <a:cubicBezTo>
                    <a:pt x="85469" y="213023"/>
                    <a:pt x="100989" y="205443"/>
                    <a:pt x="109652" y="186313"/>
                  </a:cubicBezTo>
                  <a:cubicBezTo>
                    <a:pt x="120481" y="162852"/>
                    <a:pt x="128421" y="138668"/>
                    <a:pt x="125173" y="110514"/>
                  </a:cubicBezTo>
                  <a:cubicBezTo>
                    <a:pt x="126617" y="92828"/>
                    <a:pt x="123007" y="73697"/>
                    <a:pt x="118315" y="55289"/>
                  </a:cubicBezTo>
                  <a:cubicBezTo>
                    <a:pt x="110374" y="21721"/>
                    <a:pt x="81498" y="-1379"/>
                    <a:pt x="52622" y="64"/>
                  </a:cubicBezTo>
                  <a:cubicBezTo>
                    <a:pt x="40711" y="786"/>
                    <a:pt x="29883" y="5117"/>
                    <a:pt x="20859" y="12336"/>
                  </a:cubicBezTo>
                  <a:cubicBezTo>
                    <a:pt x="17250" y="15946"/>
                    <a:pt x="14001" y="19555"/>
                    <a:pt x="11114" y="23526"/>
                  </a:cubicBezTo>
                  <a:close/>
                  <a:moveTo>
                    <a:pt x="42516" y="13780"/>
                  </a:moveTo>
                  <a:cubicBezTo>
                    <a:pt x="60563" y="8727"/>
                    <a:pt x="78250" y="18473"/>
                    <a:pt x="90161" y="33993"/>
                  </a:cubicBezTo>
                  <a:cubicBezTo>
                    <a:pt x="108569" y="58538"/>
                    <a:pt x="125173" y="110875"/>
                    <a:pt x="102072" y="175846"/>
                  </a:cubicBezTo>
                  <a:cubicBezTo>
                    <a:pt x="91244" y="198224"/>
                    <a:pt x="75362" y="201834"/>
                    <a:pt x="57676" y="182342"/>
                  </a:cubicBezTo>
                  <a:cubicBezTo>
                    <a:pt x="32409" y="154550"/>
                    <a:pt x="23025" y="118816"/>
                    <a:pt x="17611" y="82721"/>
                  </a:cubicBezTo>
                  <a:cubicBezTo>
                    <a:pt x="16528" y="74780"/>
                    <a:pt x="16528" y="66478"/>
                    <a:pt x="16889" y="58177"/>
                  </a:cubicBezTo>
                  <a:cubicBezTo>
                    <a:pt x="17972" y="39047"/>
                    <a:pt x="23386" y="19194"/>
                    <a:pt x="42516" y="13780"/>
                  </a:cubicBezTo>
                  <a:close/>
                </a:path>
              </a:pathLst>
            </a:custGeom>
            <a:solidFill>
              <a:srgbClr val="000000"/>
            </a:solidFill>
            <a:ln w="3607" cap="flat">
              <a:noFill/>
              <a:prstDash val="solid"/>
              <a:miter/>
            </a:ln>
          </p:spPr>
          <p:txBody>
            <a:bodyPr rtlCol="0" anchor="ctr"/>
            <a:lstStyle/>
            <a:p>
              <a:endParaRPr lang="en-US"/>
            </a:p>
          </p:txBody>
        </p:sp>
        <p:sp>
          <p:nvSpPr>
            <p:cNvPr id="99" name="Freeform 27">
              <a:extLst>
                <a:ext uri="{FF2B5EF4-FFF2-40B4-BE49-F238E27FC236}">
                  <a16:creationId xmlns:a16="http://schemas.microsoft.com/office/drawing/2014/main" id="{3C2AC8C7-7147-A8C0-BB05-1B2C5406FB8A}"/>
                </a:ext>
              </a:extLst>
            </p:cNvPr>
            <p:cNvSpPr/>
            <p:nvPr/>
          </p:nvSpPr>
          <p:spPr>
            <a:xfrm>
              <a:off x="3255343" y="4574647"/>
              <a:ext cx="253385" cy="58102"/>
            </a:xfrm>
            <a:custGeom>
              <a:avLst/>
              <a:gdLst>
                <a:gd name="connsiteX0" fmla="*/ 253385 w 253385"/>
                <a:gd name="connsiteY0" fmla="*/ 0 h 58102"/>
                <a:gd name="connsiteX1" fmla="*/ 0 w 253385"/>
                <a:gd name="connsiteY1" fmla="*/ 50172 h 58102"/>
                <a:gd name="connsiteX2" fmla="*/ 253385 w 253385"/>
                <a:gd name="connsiteY2" fmla="*/ 0 h 58102"/>
              </a:gdLst>
              <a:ahLst/>
              <a:cxnLst>
                <a:cxn ang="0">
                  <a:pos x="connsiteX0" y="connsiteY0"/>
                </a:cxn>
                <a:cxn ang="0">
                  <a:pos x="connsiteX1" y="connsiteY1"/>
                </a:cxn>
                <a:cxn ang="0">
                  <a:pos x="connsiteX2" y="connsiteY2"/>
                </a:cxn>
              </a:cxnLst>
              <a:rect l="l" t="t" r="r" b="b"/>
              <a:pathLst>
                <a:path w="253385" h="58102">
                  <a:moveTo>
                    <a:pt x="253385" y="0"/>
                  </a:moveTo>
                  <a:cubicBezTo>
                    <a:pt x="172533" y="34651"/>
                    <a:pt x="87710" y="50172"/>
                    <a:pt x="0" y="50172"/>
                  </a:cubicBezTo>
                  <a:cubicBezTo>
                    <a:pt x="44396" y="73633"/>
                    <a:pt x="203213" y="41509"/>
                    <a:pt x="253385" y="0"/>
                  </a:cubicBezTo>
                  <a:close/>
                </a:path>
              </a:pathLst>
            </a:custGeom>
            <a:solidFill>
              <a:srgbClr val="000000"/>
            </a:solidFill>
            <a:ln w="3607" cap="flat">
              <a:noFill/>
              <a:prstDash val="solid"/>
              <a:miter/>
            </a:ln>
          </p:spPr>
          <p:txBody>
            <a:bodyPr rtlCol="0" anchor="ctr"/>
            <a:lstStyle/>
            <a:p>
              <a:endParaRPr lang="en-US"/>
            </a:p>
          </p:txBody>
        </p:sp>
        <p:sp>
          <p:nvSpPr>
            <p:cNvPr id="100" name="Freeform 28">
              <a:extLst>
                <a:ext uri="{FF2B5EF4-FFF2-40B4-BE49-F238E27FC236}">
                  <a16:creationId xmlns:a16="http://schemas.microsoft.com/office/drawing/2014/main" id="{FEC5E4BD-356A-4BC5-2607-E306E2A8356C}"/>
                </a:ext>
              </a:extLst>
            </p:cNvPr>
            <p:cNvSpPr/>
            <p:nvPr/>
          </p:nvSpPr>
          <p:spPr>
            <a:xfrm>
              <a:off x="2044786" y="4018788"/>
              <a:ext cx="72850" cy="110449"/>
            </a:xfrm>
            <a:custGeom>
              <a:avLst/>
              <a:gdLst>
                <a:gd name="connsiteX0" fmla="*/ 17265 w 72850"/>
                <a:gd name="connsiteY0" fmla="*/ 0 h 110449"/>
                <a:gd name="connsiteX1" fmla="*/ 4271 w 72850"/>
                <a:gd name="connsiteY1" fmla="*/ 25266 h 110449"/>
                <a:gd name="connsiteX2" fmla="*/ 72851 w 72850"/>
                <a:gd name="connsiteY2" fmla="*/ 110450 h 110449"/>
                <a:gd name="connsiteX3" fmla="*/ 17265 w 72850"/>
                <a:gd name="connsiteY3" fmla="*/ 0 h 110449"/>
              </a:gdLst>
              <a:ahLst/>
              <a:cxnLst>
                <a:cxn ang="0">
                  <a:pos x="connsiteX0" y="connsiteY0"/>
                </a:cxn>
                <a:cxn ang="0">
                  <a:pos x="connsiteX1" y="connsiteY1"/>
                </a:cxn>
                <a:cxn ang="0">
                  <a:pos x="connsiteX2" y="connsiteY2"/>
                </a:cxn>
                <a:cxn ang="0">
                  <a:pos x="connsiteX3" y="connsiteY3"/>
                </a:cxn>
              </a:cxnLst>
              <a:rect l="l" t="t" r="r" b="b"/>
              <a:pathLst>
                <a:path w="72850" h="110449">
                  <a:moveTo>
                    <a:pt x="17265" y="0"/>
                  </a:moveTo>
                  <a:cubicBezTo>
                    <a:pt x="1744" y="3609"/>
                    <a:pt x="-5114" y="12272"/>
                    <a:pt x="4271" y="25266"/>
                  </a:cubicBezTo>
                  <a:cubicBezTo>
                    <a:pt x="24845" y="54142"/>
                    <a:pt x="45419" y="83379"/>
                    <a:pt x="72851" y="110450"/>
                  </a:cubicBezTo>
                  <a:cubicBezTo>
                    <a:pt x="62383" y="68219"/>
                    <a:pt x="14377" y="48728"/>
                    <a:pt x="17265" y="0"/>
                  </a:cubicBezTo>
                  <a:close/>
                </a:path>
              </a:pathLst>
            </a:custGeom>
            <a:solidFill>
              <a:srgbClr val="000000"/>
            </a:solidFill>
            <a:ln w="3607" cap="flat">
              <a:noFill/>
              <a:prstDash val="solid"/>
              <a:miter/>
            </a:ln>
          </p:spPr>
          <p:txBody>
            <a:bodyPr rtlCol="0" anchor="ctr"/>
            <a:lstStyle/>
            <a:p>
              <a:endParaRPr lang="en-US"/>
            </a:p>
          </p:txBody>
        </p:sp>
        <p:sp>
          <p:nvSpPr>
            <p:cNvPr id="101" name="Freeform 29">
              <a:extLst>
                <a:ext uri="{FF2B5EF4-FFF2-40B4-BE49-F238E27FC236}">
                  <a16:creationId xmlns:a16="http://schemas.microsoft.com/office/drawing/2014/main" id="{075BE00F-5960-E131-664E-41D9A539B8E5}"/>
                </a:ext>
              </a:extLst>
            </p:cNvPr>
            <p:cNvSpPr/>
            <p:nvPr/>
          </p:nvSpPr>
          <p:spPr>
            <a:xfrm>
              <a:off x="2672052" y="4886144"/>
              <a:ext cx="12634" cy="99260"/>
            </a:xfrm>
            <a:custGeom>
              <a:avLst/>
              <a:gdLst>
                <a:gd name="connsiteX0" fmla="*/ 5775 w 12634"/>
                <a:gd name="connsiteY0" fmla="*/ 99261 h 99260"/>
                <a:gd name="connsiteX1" fmla="*/ 0 w 12634"/>
                <a:gd name="connsiteY1" fmla="*/ 0 h 99260"/>
                <a:gd name="connsiteX2" fmla="*/ 5775 w 12634"/>
                <a:gd name="connsiteY2" fmla="*/ 99261 h 99260"/>
              </a:gdLst>
              <a:ahLst/>
              <a:cxnLst>
                <a:cxn ang="0">
                  <a:pos x="connsiteX0" y="connsiteY0"/>
                </a:cxn>
                <a:cxn ang="0">
                  <a:pos x="connsiteX1" y="connsiteY1"/>
                </a:cxn>
                <a:cxn ang="0">
                  <a:pos x="connsiteX2" y="connsiteY2"/>
                </a:cxn>
              </a:cxnLst>
              <a:rect l="l" t="t" r="r" b="b"/>
              <a:pathLst>
                <a:path w="12634" h="99260">
                  <a:moveTo>
                    <a:pt x="5775" y="99261"/>
                  </a:moveTo>
                  <a:cubicBezTo>
                    <a:pt x="13355" y="65693"/>
                    <a:pt x="18408" y="31764"/>
                    <a:pt x="0" y="0"/>
                  </a:cubicBezTo>
                  <a:cubicBezTo>
                    <a:pt x="2888" y="32847"/>
                    <a:pt x="2166" y="66054"/>
                    <a:pt x="5775" y="99261"/>
                  </a:cubicBezTo>
                  <a:close/>
                </a:path>
              </a:pathLst>
            </a:custGeom>
            <a:solidFill>
              <a:srgbClr val="000000"/>
            </a:solidFill>
            <a:ln w="3607" cap="flat">
              <a:noFill/>
              <a:prstDash val="solid"/>
              <a:miter/>
            </a:ln>
          </p:spPr>
          <p:txBody>
            <a:bodyPr rtlCol="0" anchor="ctr"/>
            <a:lstStyle/>
            <a:p>
              <a:endParaRPr lang="en-US"/>
            </a:p>
          </p:txBody>
        </p:sp>
        <p:sp>
          <p:nvSpPr>
            <p:cNvPr id="102" name="Freeform 30">
              <a:extLst>
                <a:ext uri="{FF2B5EF4-FFF2-40B4-BE49-F238E27FC236}">
                  <a16:creationId xmlns:a16="http://schemas.microsoft.com/office/drawing/2014/main" id="{A4B004C4-CE22-7F85-B62A-D7AF107A9170}"/>
                </a:ext>
              </a:extLst>
            </p:cNvPr>
            <p:cNvSpPr/>
            <p:nvPr/>
          </p:nvSpPr>
          <p:spPr>
            <a:xfrm>
              <a:off x="1965177" y="5009949"/>
              <a:ext cx="10607" cy="98899"/>
            </a:xfrm>
            <a:custGeom>
              <a:avLst/>
              <a:gdLst>
                <a:gd name="connsiteX0" fmla="*/ 5916 w 10607"/>
                <a:gd name="connsiteY0" fmla="*/ 98900 h 98899"/>
                <a:gd name="connsiteX1" fmla="*/ 10608 w 10607"/>
                <a:gd name="connsiteY1" fmla="*/ 0 h 98899"/>
                <a:gd name="connsiteX2" fmla="*/ 5916 w 10607"/>
                <a:gd name="connsiteY2" fmla="*/ 98900 h 98899"/>
              </a:gdLst>
              <a:ahLst/>
              <a:cxnLst>
                <a:cxn ang="0">
                  <a:pos x="connsiteX0" y="connsiteY0"/>
                </a:cxn>
                <a:cxn ang="0">
                  <a:pos x="connsiteX1" y="connsiteY1"/>
                </a:cxn>
                <a:cxn ang="0">
                  <a:pos x="connsiteX2" y="connsiteY2"/>
                </a:cxn>
              </a:cxnLst>
              <a:rect l="l" t="t" r="r" b="b"/>
              <a:pathLst>
                <a:path w="10607" h="98899">
                  <a:moveTo>
                    <a:pt x="5916" y="98900"/>
                  </a:moveTo>
                  <a:cubicBezTo>
                    <a:pt x="8442" y="66054"/>
                    <a:pt x="3389" y="32846"/>
                    <a:pt x="10608" y="0"/>
                  </a:cubicBezTo>
                  <a:cubicBezTo>
                    <a:pt x="-4552" y="32485"/>
                    <a:pt x="-942" y="65331"/>
                    <a:pt x="5916" y="98900"/>
                  </a:cubicBezTo>
                  <a:close/>
                </a:path>
              </a:pathLst>
            </a:custGeom>
            <a:solidFill>
              <a:srgbClr val="000000"/>
            </a:solidFill>
            <a:ln w="3607" cap="flat">
              <a:noFill/>
              <a:prstDash val="solid"/>
              <a:miter/>
            </a:ln>
          </p:spPr>
          <p:txBody>
            <a:bodyPr rtlCol="0" anchor="ctr"/>
            <a:lstStyle/>
            <a:p>
              <a:endParaRPr lang="en-US"/>
            </a:p>
          </p:txBody>
        </p:sp>
        <p:sp>
          <p:nvSpPr>
            <p:cNvPr id="103" name="Freeform 31">
              <a:extLst>
                <a:ext uri="{FF2B5EF4-FFF2-40B4-BE49-F238E27FC236}">
                  <a16:creationId xmlns:a16="http://schemas.microsoft.com/office/drawing/2014/main" id="{9F2C52D6-7DCD-F5D1-C600-04C09698FCBA}"/>
                </a:ext>
              </a:extLst>
            </p:cNvPr>
            <p:cNvSpPr/>
            <p:nvPr/>
          </p:nvSpPr>
          <p:spPr>
            <a:xfrm>
              <a:off x="2532727" y="4382261"/>
              <a:ext cx="75438" cy="45479"/>
            </a:xfrm>
            <a:custGeom>
              <a:avLst/>
              <a:gdLst>
                <a:gd name="connsiteX0" fmla="*/ 0 w 75438"/>
                <a:gd name="connsiteY0" fmla="*/ 45479 h 45479"/>
                <a:gd name="connsiteX1" fmla="*/ 75438 w 75438"/>
                <a:gd name="connsiteY1" fmla="*/ 0 h 45479"/>
                <a:gd name="connsiteX2" fmla="*/ 0 w 75438"/>
                <a:gd name="connsiteY2" fmla="*/ 45479 h 45479"/>
              </a:gdLst>
              <a:ahLst/>
              <a:cxnLst>
                <a:cxn ang="0">
                  <a:pos x="connsiteX0" y="connsiteY0"/>
                </a:cxn>
                <a:cxn ang="0">
                  <a:pos x="connsiteX1" y="connsiteY1"/>
                </a:cxn>
                <a:cxn ang="0">
                  <a:pos x="connsiteX2" y="connsiteY2"/>
                </a:cxn>
              </a:cxnLst>
              <a:rect l="l" t="t" r="r" b="b"/>
              <a:pathLst>
                <a:path w="75438" h="45479">
                  <a:moveTo>
                    <a:pt x="0" y="45479"/>
                  </a:moveTo>
                  <a:cubicBezTo>
                    <a:pt x="42231" y="29598"/>
                    <a:pt x="51977" y="16965"/>
                    <a:pt x="75438" y="0"/>
                  </a:cubicBezTo>
                  <a:cubicBezTo>
                    <a:pt x="36095" y="4332"/>
                    <a:pt x="24184" y="24905"/>
                    <a:pt x="0" y="45479"/>
                  </a:cubicBezTo>
                  <a:close/>
                </a:path>
              </a:pathLst>
            </a:custGeom>
            <a:solidFill>
              <a:srgbClr val="000000"/>
            </a:solidFill>
            <a:ln w="3607" cap="flat">
              <a:noFill/>
              <a:prstDash val="solid"/>
              <a:miter/>
            </a:ln>
          </p:spPr>
          <p:txBody>
            <a:bodyPr rtlCol="0" anchor="ctr"/>
            <a:lstStyle/>
            <a:p>
              <a:endParaRPr lang="en-US"/>
            </a:p>
          </p:txBody>
        </p:sp>
        <p:sp>
          <p:nvSpPr>
            <p:cNvPr id="104" name="Freeform 32">
              <a:extLst>
                <a:ext uri="{FF2B5EF4-FFF2-40B4-BE49-F238E27FC236}">
                  <a16:creationId xmlns:a16="http://schemas.microsoft.com/office/drawing/2014/main" id="{906020CF-DE7E-369F-BCB0-9EDD1FF1C3BB}"/>
                </a:ext>
              </a:extLst>
            </p:cNvPr>
            <p:cNvSpPr/>
            <p:nvPr/>
          </p:nvSpPr>
          <p:spPr>
            <a:xfrm>
              <a:off x="2005743" y="5861190"/>
              <a:ext cx="100343" cy="18401"/>
            </a:xfrm>
            <a:custGeom>
              <a:avLst/>
              <a:gdLst>
                <a:gd name="connsiteX0" fmla="*/ 0 w 100343"/>
                <a:gd name="connsiteY0" fmla="*/ 9258 h 18401"/>
                <a:gd name="connsiteX1" fmla="*/ 18769 w 100343"/>
                <a:gd name="connsiteY1" fmla="*/ 16838 h 18401"/>
                <a:gd name="connsiteX2" fmla="*/ 100343 w 100343"/>
                <a:gd name="connsiteY2" fmla="*/ 10702 h 18401"/>
                <a:gd name="connsiteX3" fmla="*/ 19491 w 100343"/>
                <a:gd name="connsiteY3" fmla="*/ 234 h 18401"/>
                <a:gd name="connsiteX4" fmla="*/ 0 w 100343"/>
                <a:gd name="connsiteY4" fmla="*/ 9258 h 18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3" h="18401">
                  <a:moveTo>
                    <a:pt x="0" y="9258"/>
                  </a:moveTo>
                  <a:cubicBezTo>
                    <a:pt x="0" y="22252"/>
                    <a:pt x="11189" y="17921"/>
                    <a:pt x="18769" y="16838"/>
                  </a:cubicBezTo>
                  <a:cubicBezTo>
                    <a:pt x="29237" y="15394"/>
                    <a:pt x="84462" y="13950"/>
                    <a:pt x="100343" y="10702"/>
                  </a:cubicBezTo>
                  <a:cubicBezTo>
                    <a:pt x="85545" y="2039"/>
                    <a:pt x="29959" y="595"/>
                    <a:pt x="19491" y="234"/>
                  </a:cubicBezTo>
                  <a:cubicBezTo>
                    <a:pt x="11550" y="234"/>
                    <a:pt x="0" y="-2293"/>
                    <a:pt x="0" y="9258"/>
                  </a:cubicBezTo>
                  <a:close/>
                </a:path>
              </a:pathLst>
            </a:custGeom>
            <a:solidFill>
              <a:srgbClr val="000000"/>
            </a:solidFill>
            <a:ln w="3607" cap="flat">
              <a:noFill/>
              <a:prstDash val="solid"/>
              <a:miter/>
            </a:ln>
          </p:spPr>
          <p:txBody>
            <a:bodyPr rtlCol="0" anchor="ctr"/>
            <a:lstStyle/>
            <a:p>
              <a:endParaRPr lang="en-US"/>
            </a:p>
          </p:txBody>
        </p:sp>
        <p:sp>
          <p:nvSpPr>
            <p:cNvPr id="105" name="Freeform 33">
              <a:extLst>
                <a:ext uri="{FF2B5EF4-FFF2-40B4-BE49-F238E27FC236}">
                  <a16:creationId xmlns:a16="http://schemas.microsoft.com/office/drawing/2014/main" id="{A24ECC0E-1C3F-4E07-0EE9-AC059FF9450E}"/>
                </a:ext>
              </a:extLst>
            </p:cNvPr>
            <p:cNvSpPr/>
            <p:nvPr/>
          </p:nvSpPr>
          <p:spPr>
            <a:xfrm>
              <a:off x="2618619" y="5863260"/>
              <a:ext cx="48740" cy="17454"/>
            </a:xfrm>
            <a:custGeom>
              <a:avLst/>
              <a:gdLst>
                <a:gd name="connsiteX0" fmla="*/ 11563 w 48740"/>
                <a:gd name="connsiteY0" fmla="*/ 330 h 17454"/>
                <a:gd name="connsiteX1" fmla="*/ 13 w 48740"/>
                <a:gd name="connsiteY1" fmla="*/ 10075 h 17454"/>
                <a:gd name="connsiteX2" fmla="*/ 12646 w 48740"/>
                <a:gd name="connsiteY2" fmla="*/ 17294 h 17454"/>
                <a:gd name="connsiteX3" fmla="*/ 48741 w 48740"/>
                <a:gd name="connsiteY3" fmla="*/ 17294 h 17454"/>
                <a:gd name="connsiteX4" fmla="*/ 11563 w 48740"/>
                <a:gd name="connsiteY4" fmla="*/ 330 h 17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40" h="17454">
                  <a:moveTo>
                    <a:pt x="11563" y="330"/>
                  </a:moveTo>
                  <a:cubicBezTo>
                    <a:pt x="6871" y="690"/>
                    <a:pt x="-348" y="3578"/>
                    <a:pt x="13" y="10075"/>
                  </a:cubicBezTo>
                  <a:cubicBezTo>
                    <a:pt x="374" y="16933"/>
                    <a:pt x="7232" y="16933"/>
                    <a:pt x="12646" y="17294"/>
                  </a:cubicBezTo>
                  <a:cubicBezTo>
                    <a:pt x="23114" y="17655"/>
                    <a:pt x="33942" y="17294"/>
                    <a:pt x="48741" y="17294"/>
                  </a:cubicBezTo>
                  <a:cubicBezTo>
                    <a:pt x="38274" y="1773"/>
                    <a:pt x="25640" y="-1114"/>
                    <a:pt x="11563" y="330"/>
                  </a:cubicBezTo>
                  <a:close/>
                </a:path>
              </a:pathLst>
            </a:custGeom>
            <a:solidFill>
              <a:srgbClr val="000000"/>
            </a:solidFill>
            <a:ln w="3607" cap="flat">
              <a:noFill/>
              <a:prstDash val="solid"/>
              <a:miter/>
            </a:ln>
          </p:spPr>
          <p:txBody>
            <a:bodyPr rtlCol="0" anchor="ctr"/>
            <a:lstStyle/>
            <a:p>
              <a:endParaRPr lang="en-US"/>
            </a:p>
          </p:txBody>
        </p:sp>
        <p:sp>
          <p:nvSpPr>
            <p:cNvPr id="106" name="Freeform 34">
              <a:extLst>
                <a:ext uri="{FF2B5EF4-FFF2-40B4-BE49-F238E27FC236}">
                  <a16:creationId xmlns:a16="http://schemas.microsoft.com/office/drawing/2014/main" id="{B2EFD0B7-BCE0-074B-60DB-B9A0A1BAE9C1}"/>
                </a:ext>
              </a:extLst>
            </p:cNvPr>
            <p:cNvSpPr/>
            <p:nvPr/>
          </p:nvSpPr>
          <p:spPr>
            <a:xfrm>
              <a:off x="3064763" y="3833261"/>
              <a:ext cx="44035" cy="42952"/>
            </a:xfrm>
            <a:custGeom>
              <a:avLst/>
              <a:gdLst>
                <a:gd name="connsiteX0" fmla="*/ 44036 w 44035"/>
                <a:gd name="connsiteY0" fmla="*/ 0 h 42952"/>
                <a:gd name="connsiteX1" fmla="*/ 0 w 44035"/>
                <a:gd name="connsiteY1" fmla="*/ 42953 h 42952"/>
                <a:gd name="connsiteX2" fmla="*/ 44036 w 44035"/>
                <a:gd name="connsiteY2" fmla="*/ 0 h 42952"/>
              </a:gdLst>
              <a:ahLst/>
              <a:cxnLst>
                <a:cxn ang="0">
                  <a:pos x="connsiteX0" y="connsiteY0"/>
                </a:cxn>
                <a:cxn ang="0">
                  <a:pos x="connsiteX1" y="connsiteY1"/>
                </a:cxn>
                <a:cxn ang="0">
                  <a:pos x="connsiteX2" y="connsiteY2"/>
                </a:cxn>
              </a:cxnLst>
              <a:rect l="l" t="t" r="r" b="b"/>
              <a:pathLst>
                <a:path w="44035" h="42952">
                  <a:moveTo>
                    <a:pt x="44036" y="0"/>
                  </a:moveTo>
                  <a:cubicBezTo>
                    <a:pt x="27071" y="9745"/>
                    <a:pt x="8663" y="17326"/>
                    <a:pt x="0" y="42953"/>
                  </a:cubicBezTo>
                  <a:cubicBezTo>
                    <a:pt x="22379" y="31764"/>
                    <a:pt x="35373" y="17687"/>
                    <a:pt x="44036" y="0"/>
                  </a:cubicBezTo>
                  <a:close/>
                </a:path>
              </a:pathLst>
            </a:custGeom>
            <a:solidFill>
              <a:srgbClr val="000000"/>
            </a:solidFill>
            <a:ln w="3607" cap="flat">
              <a:noFill/>
              <a:prstDash val="solid"/>
              <a:miter/>
            </a:ln>
          </p:spPr>
          <p:txBody>
            <a:bodyPr rtlCol="0" anchor="ctr"/>
            <a:lstStyle/>
            <a:p>
              <a:endParaRPr lang="en-US"/>
            </a:p>
          </p:txBody>
        </p:sp>
        <p:sp>
          <p:nvSpPr>
            <p:cNvPr id="107" name="Freeform 35">
              <a:extLst>
                <a:ext uri="{FF2B5EF4-FFF2-40B4-BE49-F238E27FC236}">
                  <a16:creationId xmlns:a16="http://schemas.microsoft.com/office/drawing/2014/main" id="{03A8B280-BA48-661A-FA0A-D3581E6DAD7D}"/>
                </a:ext>
              </a:extLst>
            </p:cNvPr>
            <p:cNvSpPr/>
            <p:nvPr/>
          </p:nvSpPr>
          <p:spPr>
            <a:xfrm>
              <a:off x="3098692" y="4245607"/>
              <a:ext cx="52337" cy="13284"/>
            </a:xfrm>
            <a:custGeom>
              <a:avLst/>
              <a:gdLst>
                <a:gd name="connsiteX0" fmla="*/ 0 w 52337"/>
                <a:gd name="connsiteY0" fmla="*/ 3104 h 13284"/>
                <a:gd name="connsiteX1" fmla="*/ 52337 w 52337"/>
                <a:gd name="connsiteY1" fmla="*/ 5992 h 13284"/>
                <a:gd name="connsiteX2" fmla="*/ 0 w 52337"/>
                <a:gd name="connsiteY2" fmla="*/ 3104 h 13284"/>
              </a:gdLst>
              <a:ahLst/>
              <a:cxnLst>
                <a:cxn ang="0">
                  <a:pos x="connsiteX0" y="connsiteY0"/>
                </a:cxn>
                <a:cxn ang="0">
                  <a:pos x="connsiteX1" y="connsiteY1"/>
                </a:cxn>
                <a:cxn ang="0">
                  <a:pos x="connsiteX2" y="connsiteY2"/>
                </a:cxn>
              </a:cxnLst>
              <a:rect l="l" t="t" r="r" b="b"/>
              <a:pathLst>
                <a:path w="52337" h="13284">
                  <a:moveTo>
                    <a:pt x="0" y="3104"/>
                  </a:moveTo>
                  <a:cubicBezTo>
                    <a:pt x="21296" y="19707"/>
                    <a:pt x="36817" y="12489"/>
                    <a:pt x="52337" y="5992"/>
                  </a:cubicBezTo>
                  <a:cubicBezTo>
                    <a:pt x="36817" y="1660"/>
                    <a:pt x="21657" y="-3393"/>
                    <a:pt x="0" y="3104"/>
                  </a:cubicBezTo>
                  <a:close/>
                </a:path>
              </a:pathLst>
            </a:custGeom>
            <a:solidFill>
              <a:srgbClr val="000000"/>
            </a:solidFill>
            <a:ln w="3607" cap="flat">
              <a:noFill/>
              <a:prstDash val="solid"/>
              <a:miter/>
            </a:ln>
          </p:spPr>
          <p:txBody>
            <a:bodyPr rtlCol="0" anchor="ctr"/>
            <a:lstStyle/>
            <a:p>
              <a:endParaRPr lang="en-US"/>
            </a:p>
          </p:txBody>
        </p:sp>
        <p:sp>
          <p:nvSpPr>
            <p:cNvPr id="108" name="Freeform 36">
              <a:extLst>
                <a:ext uri="{FF2B5EF4-FFF2-40B4-BE49-F238E27FC236}">
                  <a16:creationId xmlns:a16="http://schemas.microsoft.com/office/drawing/2014/main" id="{A8888A23-A3C1-B5B7-4C3C-FCE37BC99EB6}"/>
                </a:ext>
              </a:extLst>
            </p:cNvPr>
            <p:cNvSpPr/>
            <p:nvPr/>
          </p:nvSpPr>
          <p:spPr>
            <a:xfrm>
              <a:off x="3092917" y="4027089"/>
              <a:ext cx="45118" cy="20935"/>
            </a:xfrm>
            <a:custGeom>
              <a:avLst/>
              <a:gdLst>
                <a:gd name="connsiteX0" fmla="*/ 0 w 45118"/>
                <a:gd name="connsiteY0" fmla="*/ 20935 h 20935"/>
                <a:gd name="connsiteX1" fmla="*/ 45118 w 45118"/>
                <a:gd name="connsiteY1" fmla="*/ 0 h 20935"/>
                <a:gd name="connsiteX2" fmla="*/ 0 w 45118"/>
                <a:gd name="connsiteY2" fmla="*/ 20935 h 20935"/>
              </a:gdLst>
              <a:ahLst/>
              <a:cxnLst>
                <a:cxn ang="0">
                  <a:pos x="connsiteX0" y="connsiteY0"/>
                </a:cxn>
                <a:cxn ang="0">
                  <a:pos x="connsiteX1" y="connsiteY1"/>
                </a:cxn>
                <a:cxn ang="0">
                  <a:pos x="connsiteX2" y="connsiteY2"/>
                </a:cxn>
              </a:cxnLst>
              <a:rect l="l" t="t" r="r" b="b"/>
              <a:pathLst>
                <a:path w="45118" h="20935">
                  <a:moveTo>
                    <a:pt x="0" y="20935"/>
                  </a:moveTo>
                  <a:cubicBezTo>
                    <a:pt x="21296" y="20935"/>
                    <a:pt x="33568" y="12633"/>
                    <a:pt x="45118" y="0"/>
                  </a:cubicBezTo>
                  <a:cubicBezTo>
                    <a:pt x="29237" y="361"/>
                    <a:pt x="14077" y="4332"/>
                    <a:pt x="0" y="20935"/>
                  </a:cubicBezTo>
                  <a:close/>
                </a:path>
              </a:pathLst>
            </a:custGeom>
            <a:solidFill>
              <a:srgbClr val="000000"/>
            </a:solidFill>
            <a:ln w="3607" cap="flat">
              <a:noFill/>
              <a:prstDash val="solid"/>
              <a:miter/>
            </a:ln>
          </p:spPr>
          <p:txBody>
            <a:bodyPr rtlCol="0" anchor="ctr"/>
            <a:lstStyle/>
            <a:p>
              <a:endParaRPr lang="en-US"/>
            </a:p>
          </p:txBody>
        </p:sp>
        <p:sp>
          <p:nvSpPr>
            <p:cNvPr id="109" name="Freeform 37">
              <a:extLst>
                <a:ext uri="{FF2B5EF4-FFF2-40B4-BE49-F238E27FC236}">
                  <a16:creationId xmlns:a16="http://schemas.microsoft.com/office/drawing/2014/main" id="{E3217D15-2B4C-B1E2-F84F-8D3738B145F3}"/>
                </a:ext>
              </a:extLst>
            </p:cNvPr>
            <p:cNvSpPr/>
            <p:nvPr/>
          </p:nvSpPr>
          <p:spPr>
            <a:xfrm>
              <a:off x="2439241" y="4250490"/>
              <a:ext cx="61000" cy="10587"/>
            </a:xfrm>
            <a:custGeom>
              <a:avLst/>
              <a:gdLst>
                <a:gd name="connsiteX0" fmla="*/ 0 w 61000"/>
                <a:gd name="connsiteY0" fmla="*/ 6883 h 10587"/>
                <a:gd name="connsiteX1" fmla="*/ 61000 w 61000"/>
                <a:gd name="connsiteY1" fmla="*/ 6162 h 10587"/>
                <a:gd name="connsiteX2" fmla="*/ 0 w 61000"/>
                <a:gd name="connsiteY2" fmla="*/ 6883 h 10587"/>
              </a:gdLst>
              <a:ahLst/>
              <a:cxnLst>
                <a:cxn ang="0">
                  <a:pos x="connsiteX0" y="connsiteY0"/>
                </a:cxn>
                <a:cxn ang="0">
                  <a:pos x="connsiteX1" y="connsiteY1"/>
                </a:cxn>
                <a:cxn ang="0">
                  <a:pos x="connsiteX2" y="connsiteY2"/>
                </a:cxn>
              </a:cxnLst>
              <a:rect l="l" t="t" r="r" b="b"/>
              <a:pathLst>
                <a:path w="61000" h="10587">
                  <a:moveTo>
                    <a:pt x="0" y="6883"/>
                  </a:moveTo>
                  <a:cubicBezTo>
                    <a:pt x="23823" y="11214"/>
                    <a:pt x="39704" y="12658"/>
                    <a:pt x="61000" y="6162"/>
                  </a:cubicBezTo>
                  <a:cubicBezTo>
                    <a:pt x="39704" y="-2862"/>
                    <a:pt x="23823" y="-1419"/>
                    <a:pt x="0" y="6883"/>
                  </a:cubicBezTo>
                  <a:close/>
                </a:path>
              </a:pathLst>
            </a:custGeom>
            <a:solidFill>
              <a:srgbClr val="000000"/>
            </a:solidFill>
            <a:ln w="3607" cap="flat">
              <a:noFill/>
              <a:prstDash val="solid"/>
              <a:miter/>
            </a:ln>
          </p:spPr>
          <p:txBody>
            <a:bodyPr rtlCol="0" anchor="ctr"/>
            <a:lstStyle/>
            <a:p>
              <a:endParaRPr lang="en-US"/>
            </a:p>
          </p:txBody>
        </p:sp>
        <p:sp>
          <p:nvSpPr>
            <p:cNvPr id="110" name="Freeform 38">
              <a:extLst>
                <a:ext uri="{FF2B5EF4-FFF2-40B4-BE49-F238E27FC236}">
                  <a16:creationId xmlns:a16="http://schemas.microsoft.com/office/drawing/2014/main" id="{0677CB86-F25B-E8F4-22AC-689A938511AF}"/>
                </a:ext>
              </a:extLst>
            </p:cNvPr>
            <p:cNvSpPr/>
            <p:nvPr/>
          </p:nvSpPr>
          <p:spPr>
            <a:xfrm>
              <a:off x="2422638" y="4018853"/>
              <a:ext cx="61000" cy="10586"/>
            </a:xfrm>
            <a:custGeom>
              <a:avLst/>
              <a:gdLst>
                <a:gd name="connsiteX0" fmla="*/ 61000 w 61000"/>
                <a:gd name="connsiteY0" fmla="*/ 6431 h 10586"/>
                <a:gd name="connsiteX1" fmla="*/ 0 w 61000"/>
                <a:gd name="connsiteY1" fmla="*/ 7153 h 10586"/>
                <a:gd name="connsiteX2" fmla="*/ 61000 w 61000"/>
                <a:gd name="connsiteY2" fmla="*/ 6431 h 10586"/>
              </a:gdLst>
              <a:ahLst/>
              <a:cxnLst>
                <a:cxn ang="0">
                  <a:pos x="connsiteX0" y="connsiteY0"/>
                </a:cxn>
                <a:cxn ang="0">
                  <a:pos x="connsiteX1" y="connsiteY1"/>
                </a:cxn>
                <a:cxn ang="0">
                  <a:pos x="connsiteX2" y="connsiteY2"/>
                </a:cxn>
              </a:cxnLst>
              <a:rect l="l" t="t" r="r" b="b"/>
              <a:pathLst>
                <a:path w="61000" h="10586">
                  <a:moveTo>
                    <a:pt x="61000" y="6431"/>
                  </a:moveTo>
                  <a:cubicBezTo>
                    <a:pt x="39343" y="-2954"/>
                    <a:pt x="23462" y="-1510"/>
                    <a:pt x="0" y="7153"/>
                  </a:cubicBezTo>
                  <a:cubicBezTo>
                    <a:pt x="23462" y="11123"/>
                    <a:pt x="39704" y="12567"/>
                    <a:pt x="61000" y="6431"/>
                  </a:cubicBezTo>
                  <a:close/>
                </a:path>
              </a:pathLst>
            </a:custGeom>
            <a:solidFill>
              <a:srgbClr val="000000"/>
            </a:solidFill>
            <a:ln w="3607" cap="flat">
              <a:noFill/>
              <a:prstDash val="solid"/>
              <a:miter/>
            </a:ln>
          </p:spPr>
          <p:txBody>
            <a:bodyPr rtlCol="0" anchor="ctr"/>
            <a:lstStyle/>
            <a:p>
              <a:endParaRPr lang="en-US"/>
            </a:p>
          </p:txBody>
        </p:sp>
        <p:sp>
          <p:nvSpPr>
            <p:cNvPr id="111" name="Freeform 39">
              <a:extLst>
                <a:ext uri="{FF2B5EF4-FFF2-40B4-BE49-F238E27FC236}">
                  <a16:creationId xmlns:a16="http://schemas.microsoft.com/office/drawing/2014/main" id="{1210CC67-A0BE-9283-8BC2-32D7569CE8B1}"/>
                </a:ext>
              </a:extLst>
            </p:cNvPr>
            <p:cNvSpPr/>
            <p:nvPr/>
          </p:nvSpPr>
          <p:spPr>
            <a:xfrm>
              <a:off x="2021618" y="4441090"/>
              <a:ext cx="375031" cy="374195"/>
            </a:xfrm>
            <a:custGeom>
              <a:avLst/>
              <a:gdLst>
                <a:gd name="connsiteX0" fmla="*/ 206108 w 375031"/>
                <a:gd name="connsiteY0" fmla="*/ 373587 h 374195"/>
                <a:gd name="connsiteX1" fmla="*/ 286239 w 375031"/>
                <a:gd name="connsiteY1" fmla="*/ 353013 h 374195"/>
                <a:gd name="connsiteX2" fmla="*/ 322694 w 375031"/>
                <a:gd name="connsiteY2" fmla="*/ 327385 h 374195"/>
                <a:gd name="connsiteX3" fmla="*/ 370700 w 375031"/>
                <a:gd name="connsiteY3" fmla="*/ 233900 h 374195"/>
                <a:gd name="connsiteX4" fmla="*/ 375032 w 375031"/>
                <a:gd name="connsiteY4" fmla="*/ 207190 h 374195"/>
                <a:gd name="connsiteX5" fmla="*/ 365647 w 375031"/>
                <a:gd name="connsiteY5" fmla="*/ 182285 h 374195"/>
                <a:gd name="connsiteX6" fmla="*/ 360955 w 375031"/>
                <a:gd name="connsiteY6" fmla="*/ 163877 h 374195"/>
                <a:gd name="connsiteX7" fmla="*/ 361316 w 375031"/>
                <a:gd name="connsiteY7" fmla="*/ 176510 h 374195"/>
                <a:gd name="connsiteX8" fmla="*/ 360594 w 375031"/>
                <a:gd name="connsiteY8" fmla="*/ 199610 h 374195"/>
                <a:gd name="connsiteX9" fmla="*/ 188783 w 375031"/>
                <a:gd name="connsiteY9" fmla="*/ 352291 h 374195"/>
                <a:gd name="connsiteX10" fmla="*/ 16611 w 375031"/>
                <a:gd name="connsiteY10" fmla="*/ 184811 h 374195"/>
                <a:gd name="connsiteX11" fmla="*/ 184452 w 375031"/>
                <a:gd name="connsiteY11" fmla="*/ 16249 h 374195"/>
                <a:gd name="connsiteX12" fmla="*/ 316558 w 375031"/>
                <a:gd name="connsiteY12" fmla="*/ 66421 h 374195"/>
                <a:gd name="connsiteX13" fmla="*/ 330996 w 375031"/>
                <a:gd name="connsiteY13" fmla="*/ 83385 h 374195"/>
                <a:gd name="connsiteX14" fmla="*/ 321612 w 375031"/>
                <a:gd name="connsiteY14" fmla="*/ 65338 h 374195"/>
                <a:gd name="connsiteX15" fmla="*/ 318363 w 375031"/>
                <a:gd name="connsiteY15" fmla="*/ 49456 h 374195"/>
                <a:gd name="connsiteX16" fmla="*/ 306452 w 375031"/>
                <a:gd name="connsiteY16" fmla="*/ 39711 h 374195"/>
                <a:gd name="connsiteX17" fmla="*/ 184452 w 375031"/>
                <a:gd name="connsiteY17" fmla="*/ 6 h 374195"/>
                <a:gd name="connsiteX18" fmla="*/ 8 w 375031"/>
                <a:gd name="connsiteY18" fmla="*/ 187338 h 374195"/>
                <a:gd name="connsiteX19" fmla="*/ 127783 w 375031"/>
                <a:gd name="connsiteY19" fmla="*/ 365646 h 374195"/>
                <a:gd name="connsiteX20" fmla="*/ 157381 w 375031"/>
                <a:gd name="connsiteY20" fmla="*/ 372504 h 374195"/>
                <a:gd name="connsiteX21" fmla="*/ 206108 w 375031"/>
                <a:gd name="connsiteY21" fmla="*/ 373587 h 37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5031" h="374195">
                  <a:moveTo>
                    <a:pt x="206108" y="373587"/>
                  </a:moveTo>
                  <a:cubicBezTo>
                    <a:pt x="236067" y="371421"/>
                    <a:pt x="263138" y="364563"/>
                    <a:pt x="286239" y="353013"/>
                  </a:cubicBezTo>
                  <a:cubicBezTo>
                    <a:pt x="299594" y="346155"/>
                    <a:pt x="311866" y="337853"/>
                    <a:pt x="322694" y="327385"/>
                  </a:cubicBezTo>
                  <a:cubicBezTo>
                    <a:pt x="345795" y="305368"/>
                    <a:pt x="362038" y="274687"/>
                    <a:pt x="370700" y="233900"/>
                  </a:cubicBezTo>
                  <a:cubicBezTo>
                    <a:pt x="372505" y="225238"/>
                    <a:pt x="373949" y="216575"/>
                    <a:pt x="375032" y="207190"/>
                  </a:cubicBezTo>
                  <a:cubicBezTo>
                    <a:pt x="371422" y="198888"/>
                    <a:pt x="367452" y="190948"/>
                    <a:pt x="365647" y="182285"/>
                  </a:cubicBezTo>
                  <a:cubicBezTo>
                    <a:pt x="364203" y="175788"/>
                    <a:pt x="362760" y="169652"/>
                    <a:pt x="360955" y="163877"/>
                  </a:cubicBezTo>
                  <a:cubicBezTo>
                    <a:pt x="361316" y="167847"/>
                    <a:pt x="361316" y="172178"/>
                    <a:pt x="361316" y="176510"/>
                  </a:cubicBezTo>
                  <a:cubicBezTo>
                    <a:pt x="361316" y="184089"/>
                    <a:pt x="360955" y="192030"/>
                    <a:pt x="360594" y="199610"/>
                  </a:cubicBezTo>
                  <a:cubicBezTo>
                    <a:pt x="355541" y="284433"/>
                    <a:pt x="318002" y="352291"/>
                    <a:pt x="188783" y="352291"/>
                  </a:cubicBezTo>
                  <a:cubicBezTo>
                    <a:pt x="83386" y="352291"/>
                    <a:pt x="16972" y="284794"/>
                    <a:pt x="16611" y="184811"/>
                  </a:cubicBezTo>
                  <a:cubicBezTo>
                    <a:pt x="16250" y="90243"/>
                    <a:pt x="93854" y="9391"/>
                    <a:pt x="184452" y="16249"/>
                  </a:cubicBezTo>
                  <a:cubicBezTo>
                    <a:pt x="238233" y="15527"/>
                    <a:pt x="284795" y="34296"/>
                    <a:pt x="316558" y="66421"/>
                  </a:cubicBezTo>
                  <a:cubicBezTo>
                    <a:pt x="321973" y="71835"/>
                    <a:pt x="326665" y="77249"/>
                    <a:pt x="330996" y="83385"/>
                  </a:cubicBezTo>
                  <a:cubicBezTo>
                    <a:pt x="328470" y="77249"/>
                    <a:pt x="325582" y="71113"/>
                    <a:pt x="321612" y="65338"/>
                  </a:cubicBezTo>
                  <a:cubicBezTo>
                    <a:pt x="318002" y="59923"/>
                    <a:pt x="317280" y="54509"/>
                    <a:pt x="318363" y="49456"/>
                  </a:cubicBezTo>
                  <a:cubicBezTo>
                    <a:pt x="314754" y="46207"/>
                    <a:pt x="310783" y="42959"/>
                    <a:pt x="306452" y="39711"/>
                  </a:cubicBezTo>
                  <a:cubicBezTo>
                    <a:pt x="273245" y="14805"/>
                    <a:pt x="230653" y="-355"/>
                    <a:pt x="184452" y="6"/>
                  </a:cubicBezTo>
                  <a:cubicBezTo>
                    <a:pt x="71114" y="6"/>
                    <a:pt x="1090" y="85912"/>
                    <a:pt x="8" y="187338"/>
                  </a:cubicBezTo>
                  <a:cubicBezTo>
                    <a:pt x="-714" y="271078"/>
                    <a:pt x="50540" y="341462"/>
                    <a:pt x="127783" y="365646"/>
                  </a:cubicBezTo>
                  <a:cubicBezTo>
                    <a:pt x="137168" y="368533"/>
                    <a:pt x="147274" y="371060"/>
                    <a:pt x="157381" y="372504"/>
                  </a:cubicBezTo>
                  <a:cubicBezTo>
                    <a:pt x="173984" y="374309"/>
                    <a:pt x="189866" y="374669"/>
                    <a:pt x="206108" y="373587"/>
                  </a:cubicBezTo>
                  <a:close/>
                </a:path>
              </a:pathLst>
            </a:custGeom>
            <a:solidFill>
              <a:srgbClr val="000000"/>
            </a:solidFill>
            <a:ln w="3607" cap="flat">
              <a:noFill/>
              <a:prstDash val="solid"/>
              <a:miter/>
            </a:ln>
          </p:spPr>
          <p:txBody>
            <a:bodyPr rtlCol="0" anchor="ctr"/>
            <a:lstStyle/>
            <a:p>
              <a:endParaRPr lang="en-US"/>
            </a:p>
          </p:txBody>
        </p:sp>
      </p:grpSp>
      <p:pic>
        <p:nvPicPr>
          <p:cNvPr id="2" name="Picture 4" descr="SDG wheel">
            <a:extLst>
              <a:ext uri="{FF2B5EF4-FFF2-40B4-BE49-F238E27FC236}">
                <a16:creationId xmlns:a16="http://schemas.microsoft.com/office/drawing/2014/main" id="{1F56A7AA-FA3D-7309-E3CD-AD2404EE6201}"/>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4600" r="15355"/>
          <a:stretch/>
        </p:blipFill>
        <p:spPr bwMode="auto">
          <a:xfrm>
            <a:off x="1596029" y="4732914"/>
            <a:ext cx="1553968" cy="1479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490772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8">
            <a:extLst>
              <a:ext uri="{FF2B5EF4-FFF2-40B4-BE49-F238E27FC236}">
                <a16:creationId xmlns:a16="http://schemas.microsoft.com/office/drawing/2014/main" id="{B918D0F4-1B0C-F715-181B-A1A9ACAFFA95}"/>
              </a:ext>
            </a:extLst>
          </p:cNvPr>
          <p:cNvSpPr txBox="1">
            <a:spLocks/>
          </p:cNvSpPr>
          <p:nvPr/>
        </p:nvSpPr>
        <p:spPr>
          <a:xfrm>
            <a:off x="987566" y="717690"/>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07</a:t>
            </a:r>
          </a:p>
        </p:txBody>
      </p:sp>
      <p:sp>
        <p:nvSpPr>
          <p:cNvPr id="73" name="Text Placeholder 1">
            <a:extLst>
              <a:ext uri="{FF2B5EF4-FFF2-40B4-BE49-F238E27FC236}">
                <a16:creationId xmlns:a16="http://schemas.microsoft.com/office/drawing/2014/main" id="{6ED9A1F9-5DFC-BDD1-595C-074DC28899DD}"/>
              </a:ext>
            </a:extLst>
          </p:cNvPr>
          <p:cNvSpPr txBox="1">
            <a:spLocks/>
          </p:cNvSpPr>
          <p:nvPr/>
        </p:nvSpPr>
        <p:spPr>
          <a:xfrm>
            <a:off x="1955046" y="796856"/>
            <a:ext cx="2423756" cy="1079049"/>
          </a:xfrm>
          <a:prstGeom prst="rect">
            <a:avLst/>
          </a:prstGeom>
          <a:noFill/>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IE" sz="3000" b="1">
                <a:solidFill>
                  <a:srgbClr val="1176BB"/>
                </a:solidFill>
              </a:rPr>
              <a:t>Educational</a:t>
            </a:r>
            <a:r>
              <a:rPr lang="en-LB" sz="3000" b="1">
                <a:solidFill>
                  <a:srgbClr val="1176BB"/>
                </a:solidFill>
              </a:rPr>
              <a:t> </a:t>
            </a:r>
            <a:endParaRPr lang="en-GB" sz="3000" b="1">
              <a:solidFill>
                <a:srgbClr val="1176BB"/>
              </a:solidFill>
            </a:endParaRPr>
          </a:p>
        </p:txBody>
      </p:sp>
      <p:pic>
        <p:nvPicPr>
          <p:cNvPr id="74" name="Graphic 73" descr="Chevron arrows with solid fill">
            <a:extLst>
              <a:ext uri="{FF2B5EF4-FFF2-40B4-BE49-F238E27FC236}">
                <a16:creationId xmlns:a16="http://schemas.microsoft.com/office/drawing/2014/main" id="{5B13B265-595B-8AB6-5CBB-AB23A6F88B2D}"/>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12438" y="1196443"/>
            <a:ext cx="520661" cy="520661"/>
          </a:xfrm>
          <a:prstGeom prst="rect">
            <a:avLst/>
          </a:prstGeom>
        </p:spPr>
      </p:pic>
      <p:sp>
        <p:nvSpPr>
          <p:cNvPr id="75" name="Text Placeholder 1">
            <a:extLst>
              <a:ext uri="{FF2B5EF4-FFF2-40B4-BE49-F238E27FC236}">
                <a16:creationId xmlns:a16="http://schemas.microsoft.com/office/drawing/2014/main" id="{FD0FCB8F-7ADC-D60F-8D6B-77C11A77E3EF}"/>
              </a:ext>
            </a:extLst>
          </p:cNvPr>
          <p:cNvSpPr txBox="1">
            <a:spLocks/>
          </p:cNvSpPr>
          <p:nvPr/>
        </p:nvSpPr>
        <p:spPr>
          <a:xfrm>
            <a:off x="4160837" y="469316"/>
            <a:ext cx="7431088"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US" sz="2200" b="1" kern="100" dirty="0">
                <a:solidFill>
                  <a:srgbClr val="1176BB"/>
                </a:solidFill>
                <a:latin typeface="Calibri" panose="020F0502020204030204" pitchFamily="34" charset="0"/>
                <a:cs typeface="Calibri" panose="020F0502020204030204" pitchFamily="34" charset="0"/>
              </a:rPr>
              <a:t>Why: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Europe has a well-established education system</a:t>
            </a:r>
            <a:r>
              <a:rPr lang="en-IE" sz="2200" kern="100" dirty="0">
                <a:effectLst/>
                <a:latin typeface="Calibri" panose="020F0502020204030204" pitchFamily="34" charset="0"/>
                <a:ea typeface="Aptos" panose="020B0004020202020204" pitchFamily="34" charset="0"/>
                <a:cs typeface="Calibri" panose="020F0502020204030204" pitchFamily="34" charset="0"/>
              </a:rPr>
              <a:t>, offering diverse educational pathways, including academic and vocational training.  In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2021</a:t>
            </a:r>
            <a:r>
              <a:rPr lang="en-IE" sz="2200" kern="100" dirty="0">
                <a:effectLst/>
                <a:latin typeface="Calibri" panose="020F0502020204030204" pitchFamily="34" charset="0"/>
                <a:ea typeface="Aptos" panose="020B0004020202020204" pitchFamily="34" charset="0"/>
                <a:cs typeface="Calibri" panose="020F0502020204030204" pitchFamily="34" charset="0"/>
              </a:rPr>
              <a:t>, 43.9 % of all graduates from vocational programmes in upper secondary education in the EU were female, while the share was higher (61.2 %) among graduates from vocational programmes in post-secondary non-tertiary education.</a:t>
            </a:r>
          </a:p>
          <a:p>
            <a:pPr marL="0" indent="0">
              <a:lnSpc>
                <a:spcPct val="100000"/>
              </a:lnSpc>
              <a:spcBef>
                <a:spcPts val="0"/>
              </a:spcBef>
              <a:spcAft>
                <a:spcPts val="600"/>
              </a:spcAft>
            </a:pPr>
            <a:r>
              <a:rPr lang="en-US" sz="2200" b="1" kern="100" dirty="0">
                <a:solidFill>
                  <a:srgbClr val="1176BB"/>
                </a:solidFill>
                <a:latin typeface="Calibri" panose="020F0502020204030204" pitchFamily="34" charset="0"/>
                <a:cs typeface="Calibri" panose="020F0502020204030204" pitchFamily="34" charset="0"/>
              </a:rPr>
              <a:t>Why: </a:t>
            </a:r>
            <a:r>
              <a:rPr lang="en-IE" sz="2200" kern="100" dirty="0">
                <a:effectLst/>
                <a:latin typeface="Calibri" panose="020F0502020204030204" pitchFamily="34" charset="0"/>
                <a:ea typeface="Aptos" panose="020B0004020202020204" pitchFamily="34" charset="0"/>
                <a:cs typeface="Calibri" panose="020F0502020204030204" pitchFamily="34" charset="0"/>
              </a:rPr>
              <a:t>Access to education and training opportunities may vary across different regions and socioeconomic groups</a:t>
            </a:r>
            <a:r>
              <a:rPr lang="en-IE" sz="2200" u="sng" kern="100" dirty="0">
                <a:effectLst/>
                <a:latin typeface="Calibri" panose="020F0502020204030204" pitchFamily="34" charset="0"/>
                <a:ea typeface="Aptos" panose="020B00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6">
                  <a:extLst>
                    <a:ext uri="{A12FA001-AC4F-418D-AE19-62706E023703}">
                      <ahyp:hlinkClr xmlns:ahyp="http://schemas.microsoft.com/office/drawing/2018/hyperlinkcolor" val="tx"/>
                    </a:ext>
                  </a:extLst>
                </a:hlinkClick>
              </a:rPr>
              <a:t>Ireland</a:t>
            </a:r>
            <a:r>
              <a:rPr lang="en-IE" sz="2200" kern="100" dirty="0">
                <a:effectLst/>
                <a:latin typeface="Calibri" panose="020F0502020204030204" pitchFamily="34" charset="0"/>
                <a:ea typeface="Aptos" panose="020B0004020202020204" pitchFamily="34" charset="0"/>
                <a:cs typeface="Calibri" panose="020F0502020204030204" pitchFamily="34" charset="0"/>
              </a:rPr>
              <a:t> is holding its own at the top end of the EU educational attainment ladder. More than half of 25 to 64-year-olds (53pc) in the country have a third-level qualification, the highest in the EU, and it compares with a 27-country average of one in three (33pc).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7">
                  <a:extLst>
                    <a:ext uri="{A12FA001-AC4F-418D-AE19-62706E023703}">
                      <ahyp:hlinkClr xmlns:ahyp="http://schemas.microsoft.com/office/drawing/2018/hyperlinkcolor" val="tx"/>
                    </a:ext>
                  </a:extLst>
                </a:hlinkClick>
              </a:rPr>
              <a:t>Sweden</a:t>
            </a:r>
            <a:r>
              <a:rPr lang="en-IE" sz="2200" kern="100" dirty="0">
                <a:effectLst/>
                <a:latin typeface="Calibri" panose="020F0502020204030204" pitchFamily="34" charset="0"/>
                <a:ea typeface="Aptos" panose="020B0004020202020204" pitchFamily="34" charset="0"/>
                <a:cs typeface="Calibri" panose="020F0502020204030204" pitchFamily="34" charset="0"/>
              </a:rPr>
              <a:t> has one of the best education systems in the world—the country known for its high standard of living and excellent education system. In 2023, the number of international students in Sweden was over 41,967.</a:t>
            </a:r>
            <a:endParaRPr lang="en-LB" sz="2200" kern="100" dirty="0">
              <a:effectLst/>
              <a:latin typeface="Calibri" panose="020F0502020204030204" pitchFamily="34" charset="0"/>
              <a:ea typeface="Aptos" panose="020B0004020202020204" pitchFamily="34" charset="0"/>
              <a:cs typeface="Calibri" panose="020F0502020204030204" pitchFamily="34" charset="0"/>
            </a:endParaRPr>
          </a:p>
          <a:p>
            <a:pPr marL="0" indent="0">
              <a:lnSpc>
                <a:spcPct val="100000"/>
              </a:lnSpc>
              <a:spcBef>
                <a:spcPts val="0"/>
              </a:spcBef>
              <a:spcAft>
                <a:spcPts val="600"/>
              </a:spcAft>
            </a:pPr>
            <a:endParaRPr lang="en-GB" sz="2200" dirty="0">
              <a:latin typeface="Calibri" panose="020F0502020204030204" pitchFamily="34" charset="0"/>
              <a:cs typeface="Calibri" panose="020F0502020204030204" pitchFamily="34" charset="0"/>
            </a:endParaRPr>
          </a:p>
        </p:txBody>
      </p:sp>
      <p:sp>
        <p:nvSpPr>
          <p:cNvPr id="76" name="Round Diagonal Corner Rectangle 21">
            <a:extLst>
              <a:ext uri="{FF2B5EF4-FFF2-40B4-BE49-F238E27FC236}">
                <a16:creationId xmlns:a16="http://schemas.microsoft.com/office/drawing/2014/main" id="{710999FD-2337-0EEA-C79E-575341923C7A}"/>
              </a:ext>
            </a:extLst>
          </p:cNvPr>
          <p:cNvSpPr/>
          <p:nvPr/>
        </p:nvSpPr>
        <p:spPr>
          <a:xfrm rot="16200000">
            <a:off x="802095" y="738710"/>
            <a:ext cx="1105664" cy="1105664"/>
          </a:xfrm>
          <a:prstGeom prst="round2DiagRect">
            <a:avLst/>
          </a:prstGeom>
          <a:solidFill>
            <a:srgbClr val="1176BB"/>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Text Placeholder 8">
            <a:extLst>
              <a:ext uri="{FF2B5EF4-FFF2-40B4-BE49-F238E27FC236}">
                <a16:creationId xmlns:a16="http://schemas.microsoft.com/office/drawing/2014/main" id="{E3DBF516-9562-E0CD-A713-F6C580B27A07}"/>
              </a:ext>
            </a:extLst>
          </p:cNvPr>
          <p:cNvSpPr txBox="1">
            <a:spLocks/>
          </p:cNvSpPr>
          <p:nvPr/>
        </p:nvSpPr>
        <p:spPr>
          <a:xfrm>
            <a:off x="760053" y="717690"/>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09</a:t>
            </a:r>
          </a:p>
        </p:txBody>
      </p:sp>
      <p:grpSp>
        <p:nvGrpSpPr>
          <p:cNvPr id="78" name="Graphic 4">
            <a:extLst>
              <a:ext uri="{FF2B5EF4-FFF2-40B4-BE49-F238E27FC236}">
                <a16:creationId xmlns:a16="http://schemas.microsoft.com/office/drawing/2014/main" id="{08782B04-F61D-2FFD-86DD-0CB123CA6A7B}"/>
              </a:ext>
            </a:extLst>
          </p:cNvPr>
          <p:cNvGrpSpPr/>
          <p:nvPr/>
        </p:nvGrpSpPr>
        <p:grpSpPr>
          <a:xfrm>
            <a:off x="1805463" y="2240678"/>
            <a:ext cx="1674086" cy="2280816"/>
            <a:chOff x="1965177" y="3599898"/>
            <a:chExt cx="1674086" cy="2280816"/>
          </a:xfrm>
        </p:grpSpPr>
        <p:sp>
          <p:nvSpPr>
            <p:cNvPr id="79" name="Freeform 7">
              <a:extLst>
                <a:ext uri="{FF2B5EF4-FFF2-40B4-BE49-F238E27FC236}">
                  <a16:creationId xmlns:a16="http://schemas.microsoft.com/office/drawing/2014/main" id="{BD4A990C-A7A8-C2AF-F5B1-D83F133BE5BF}"/>
                </a:ext>
              </a:extLst>
            </p:cNvPr>
            <p:cNvSpPr/>
            <p:nvPr/>
          </p:nvSpPr>
          <p:spPr>
            <a:xfrm>
              <a:off x="2038588" y="4456249"/>
              <a:ext cx="343984" cy="336410"/>
            </a:xfrm>
            <a:custGeom>
              <a:avLst/>
              <a:gdLst>
                <a:gd name="connsiteX0" fmla="*/ 1 w 343984"/>
                <a:gd name="connsiteY0" fmla="*/ 168930 h 336410"/>
                <a:gd name="connsiteX1" fmla="*/ 172173 w 343984"/>
                <a:gd name="connsiteY1" fmla="*/ 336410 h 336410"/>
                <a:gd name="connsiteX2" fmla="*/ 343984 w 343984"/>
                <a:gd name="connsiteY2" fmla="*/ 183729 h 336410"/>
                <a:gd name="connsiteX3" fmla="*/ 328463 w 343984"/>
                <a:gd name="connsiteY3" fmla="*/ 134640 h 336410"/>
                <a:gd name="connsiteX4" fmla="*/ 299949 w 343984"/>
                <a:gd name="connsiteY4" fmla="*/ 50540 h 336410"/>
                <a:gd name="connsiteX5" fmla="*/ 167842 w 343984"/>
                <a:gd name="connsiteY5" fmla="*/ 368 h 336410"/>
                <a:gd name="connsiteX6" fmla="*/ 1 w 343984"/>
                <a:gd name="connsiteY6" fmla="*/ 168930 h 33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84" h="336410">
                  <a:moveTo>
                    <a:pt x="1" y="168930"/>
                  </a:moveTo>
                  <a:cubicBezTo>
                    <a:pt x="362" y="268913"/>
                    <a:pt x="66777" y="336410"/>
                    <a:pt x="172173" y="336410"/>
                  </a:cubicBezTo>
                  <a:cubicBezTo>
                    <a:pt x="301392" y="336410"/>
                    <a:pt x="338570" y="268552"/>
                    <a:pt x="343984" y="183729"/>
                  </a:cubicBezTo>
                  <a:cubicBezTo>
                    <a:pt x="339292" y="167126"/>
                    <a:pt x="333878" y="150883"/>
                    <a:pt x="328463" y="134640"/>
                  </a:cubicBezTo>
                  <a:cubicBezTo>
                    <a:pt x="319079" y="106486"/>
                    <a:pt x="309694" y="78333"/>
                    <a:pt x="299949" y="50540"/>
                  </a:cubicBezTo>
                  <a:cubicBezTo>
                    <a:pt x="268185" y="18415"/>
                    <a:pt x="221623" y="-354"/>
                    <a:pt x="167842" y="368"/>
                  </a:cubicBezTo>
                  <a:cubicBezTo>
                    <a:pt x="77244" y="-6129"/>
                    <a:pt x="-360" y="74362"/>
                    <a:pt x="1" y="168930"/>
                  </a:cubicBezTo>
                  <a:close/>
                </a:path>
              </a:pathLst>
            </a:custGeom>
            <a:solidFill>
              <a:srgbClr val="FFFFFF"/>
            </a:solidFill>
            <a:ln w="3607" cap="flat">
              <a:noFill/>
              <a:prstDash val="solid"/>
              <a:miter/>
            </a:ln>
          </p:spPr>
          <p:txBody>
            <a:bodyPr rtlCol="0" anchor="ctr"/>
            <a:lstStyle/>
            <a:p>
              <a:endParaRPr lang="en-US"/>
            </a:p>
          </p:txBody>
        </p:sp>
        <p:sp>
          <p:nvSpPr>
            <p:cNvPr id="80" name="Freeform 8">
              <a:extLst>
                <a:ext uri="{FF2B5EF4-FFF2-40B4-BE49-F238E27FC236}">
                  <a16:creationId xmlns:a16="http://schemas.microsoft.com/office/drawing/2014/main" id="{208EE487-CF49-FF1C-D4CB-7E9E467A717F}"/>
                </a:ext>
              </a:extLst>
            </p:cNvPr>
            <p:cNvSpPr/>
            <p:nvPr/>
          </p:nvSpPr>
          <p:spPr>
            <a:xfrm>
              <a:off x="2149055" y="4032341"/>
              <a:ext cx="476836" cy="1547068"/>
            </a:xfrm>
            <a:custGeom>
              <a:avLst/>
              <a:gdLst>
                <a:gd name="connsiteX0" fmla="*/ 351186 w 476836"/>
                <a:gd name="connsiteY0" fmla="*/ 854886 h 1547068"/>
                <a:gd name="connsiteX1" fmla="*/ 362015 w 476836"/>
                <a:gd name="connsiteY1" fmla="*/ 821679 h 1547068"/>
                <a:gd name="connsiteX2" fmla="*/ 334944 w 476836"/>
                <a:gd name="connsiteY2" fmla="*/ 723862 h 1547068"/>
                <a:gd name="connsiteX3" fmla="*/ 150139 w 476836"/>
                <a:gd name="connsiteY3" fmla="*/ 192548 h 1547068"/>
                <a:gd name="connsiteX4" fmla="*/ 57014 w 476836"/>
                <a:gd name="connsiteY4" fmla="*/ 31926 h 1547068"/>
                <a:gd name="connsiteX5" fmla="*/ 37162 w 476836"/>
                <a:gd name="connsiteY5" fmla="*/ 9186 h 1547068"/>
                <a:gd name="connsiteX6" fmla="*/ 8647 w 476836"/>
                <a:gd name="connsiteY6" fmla="*/ 5216 h 1547068"/>
                <a:gd name="connsiteX7" fmla="*/ 3955 w 476836"/>
                <a:gd name="connsiteY7" fmla="*/ 31565 h 1547068"/>
                <a:gd name="connsiteX8" fmla="*/ 79393 w 476836"/>
                <a:gd name="connsiteY8" fmla="*/ 155370 h 1547068"/>
                <a:gd name="connsiteX9" fmla="*/ 236044 w 476836"/>
                <a:gd name="connsiteY9" fmla="*/ 554939 h 1547068"/>
                <a:gd name="connsiteX10" fmla="*/ 305707 w 476836"/>
                <a:gd name="connsiteY10" fmla="*/ 844780 h 1547068"/>
                <a:gd name="connsiteX11" fmla="*/ 378618 w 476836"/>
                <a:gd name="connsiteY11" fmla="*/ 1257703 h 1547068"/>
                <a:gd name="connsiteX12" fmla="*/ 406050 w 476836"/>
                <a:gd name="connsiteY12" fmla="*/ 1499538 h 1547068"/>
                <a:gd name="connsiteX13" fmla="*/ 410382 w 476836"/>
                <a:gd name="connsiteY13" fmla="*/ 1521195 h 1547068"/>
                <a:gd name="connsiteX14" fmla="*/ 438175 w 476836"/>
                <a:gd name="connsiteY14" fmla="*/ 1546461 h 1547068"/>
                <a:gd name="connsiteX15" fmla="*/ 476796 w 476836"/>
                <a:gd name="connsiteY15" fmla="*/ 1514337 h 1547068"/>
                <a:gd name="connsiteX16" fmla="*/ 461636 w 476836"/>
                <a:gd name="connsiteY16" fmla="*/ 1392337 h 1547068"/>
                <a:gd name="connsiteX17" fmla="*/ 400997 w 476836"/>
                <a:gd name="connsiteY17" fmla="*/ 993490 h 1547068"/>
                <a:gd name="connsiteX18" fmla="*/ 400997 w 476836"/>
                <a:gd name="connsiteY18" fmla="*/ 992046 h 1547068"/>
                <a:gd name="connsiteX19" fmla="*/ 351186 w 476836"/>
                <a:gd name="connsiteY19" fmla="*/ 854886 h 15470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476836" h="1547068">
                  <a:moveTo>
                    <a:pt x="351186" y="854886"/>
                  </a:moveTo>
                  <a:cubicBezTo>
                    <a:pt x="351908" y="841892"/>
                    <a:pt x="355879" y="830703"/>
                    <a:pt x="362015" y="821679"/>
                  </a:cubicBezTo>
                  <a:cubicBezTo>
                    <a:pt x="348660" y="767898"/>
                    <a:pt x="338914" y="741549"/>
                    <a:pt x="334944" y="723862"/>
                  </a:cubicBezTo>
                  <a:cubicBezTo>
                    <a:pt x="293074" y="539779"/>
                    <a:pt x="223772" y="365442"/>
                    <a:pt x="150139" y="192548"/>
                  </a:cubicBezTo>
                  <a:cubicBezTo>
                    <a:pt x="125594" y="135518"/>
                    <a:pt x="92026" y="83181"/>
                    <a:pt x="57014" y="31926"/>
                  </a:cubicBezTo>
                  <a:cubicBezTo>
                    <a:pt x="51239" y="23624"/>
                    <a:pt x="44381" y="16405"/>
                    <a:pt x="37162" y="9186"/>
                  </a:cubicBezTo>
                  <a:cubicBezTo>
                    <a:pt x="28860" y="885"/>
                    <a:pt x="19837" y="-4529"/>
                    <a:pt x="8647" y="5216"/>
                  </a:cubicBezTo>
                  <a:cubicBezTo>
                    <a:pt x="-2542" y="14601"/>
                    <a:pt x="-1459" y="22903"/>
                    <a:pt x="3955" y="31565"/>
                  </a:cubicBezTo>
                  <a:cubicBezTo>
                    <a:pt x="28860" y="71991"/>
                    <a:pt x="60263" y="111695"/>
                    <a:pt x="79393" y="155370"/>
                  </a:cubicBezTo>
                  <a:cubicBezTo>
                    <a:pt x="137145" y="286394"/>
                    <a:pt x="192009" y="418501"/>
                    <a:pt x="236044" y="554939"/>
                  </a:cubicBezTo>
                  <a:cubicBezTo>
                    <a:pt x="266725" y="649507"/>
                    <a:pt x="283689" y="747685"/>
                    <a:pt x="305707" y="844780"/>
                  </a:cubicBezTo>
                  <a:cubicBezTo>
                    <a:pt x="336749" y="981218"/>
                    <a:pt x="358045" y="1119461"/>
                    <a:pt x="378618" y="1257703"/>
                  </a:cubicBezTo>
                  <a:cubicBezTo>
                    <a:pt x="390530" y="1338195"/>
                    <a:pt x="393778" y="1419408"/>
                    <a:pt x="406050" y="1499538"/>
                  </a:cubicBezTo>
                  <a:cubicBezTo>
                    <a:pt x="407133" y="1506757"/>
                    <a:pt x="408938" y="1513976"/>
                    <a:pt x="410382" y="1521195"/>
                  </a:cubicBezTo>
                  <a:cubicBezTo>
                    <a:pt x="412909" y="1537077"/>
                    <a:pt x="418323" y="1550071"/>
                    <a:pt x="438175" y="1546461"/>
                  </a:cubicBezTo>
                  <a:cubicBezTo>
                    <a:pt x="456944" y="1543213"/>
                    <a:pt x="477879" y="1542130"/>
                    <a:pt x="476796" y="1514337"/>
                  </a:cubicBezTo>
                  <a:cubicBezTo>
                    <a:pt x="475352" y="1473189"/>
                    <a:pt x="467412" y="1432763"/>
                    <a:pt x="461636" y="1392337"/>
                  </a:cubicBezTo>
                  <a:cubicBezTo>
                    <a:pt x="447199" y="1290189"/>
                    <a:pt x="400997" y="999626"/>
                    <a:pt x="400997" y="993490"/>
                  </a:cubicBezTo>
                  <a:cubicBezTo>
                    <a:pt x="400997" y="993129"/>
                    <a:pt x="400997" y="992407"/>
                    <a:pt x="400997" y="992046"/>
                  </a:cubicBezTo>
                  <a:cubicBezTo>
                    <a:pt x="362376" y="954508"/>
                    <a:pt x="348660" y="907224"/>
                    <a:pt x="351186" y="854886"/>
                  </a:cubicBezTo>
                  <a:close/>
                </a:path>
              </a:pathLst>
            </a:custGeom>
            <a:solidFill>
              <a:srgbClr val="FFFFFF"/>
            </a:solidFill>
            <a:ln w="3607" cap="flat">
              <a:noFill/>
              <a:prstDash val="solid"/>
              <a:miter/>
            </a:ln>
          </p:spPr>
          <p:txBody>
            <a:bodyPr rtlCol="0" anchor="ctr"/>
            <a:lstStyle/>
            <a:p>
              <a:endParaRPr lang="en-US"/>
            </a:p>
          </p:txBody>
        </p:sp>
        <p:sp>
          <p:nvSpPr>
            <p:cNvPr id="81" name="Freeform 9">
              <a:extLst>
                <a:ext uri="{FF2B5EF4-FFF2-40B4-BE49-F238E27FC236}">
                  <a16:creationId xmlns:a16="http://schemas.microsoft.com/office/drawing/2014/main" id="{73D84E1E-1AC5-A2E1-97EF-D34D2488D81E}"/>
                </a:ext>
              </a:extLst>
            </p:cNvPr>
            <p:cNvSpPr/>
            <p:nvPr/>
          </p:nvSpPr>
          <p:spPr>
            <a:xfrm>
              <a:off x="2223395" y="3639793"/>
              <a:ext cx="1371817" cy="1138066"/>
            </a:xfrm>
            <a:custGeom>
              <a:avLst/>
              <a:gdLst>
                <a:gd name="connsiteX0" fmla="*/ 156290 w 1371817"/>
                <a:gd name="connsiteY0" fmla="*/ 741025 h 1138066"/>
                <a:gd name="connsiteX1" fmla="*/ 281539 w 1371817"/>
                <a:gd name="connsiteY1" fmla="*/ 1128321 h 1138066"/>
                <a:gd name="connsiteX2" fmla="*/ 284066 w 1371817"/>
                <a:gd name="connsiteY2" fmla="*/ 1138067 h 1138066"/>
                <a:gd name="connsiteX3" fmla="*/ 356616 w 1371817"/>
                <a:gd name="connsiteY3" fmla="*/ 1061907 h 1138066"/>
                <a:gd name="connsiteX4" fmla="*/ 675333 w 1371817"/>
                <a:gd name="connsiteY4" fmla="*/ 943155 h 1138066"/>
                <a:gd name="connsiteX5" fmla="*/ 1018233 w 1371817"/>
                <a:gd name="connsiteY5" fmla="*/ 905617 h 1138066"/>
                <a:gd name="connsiteX6" fmla="*/ 1337671 w 1371817"/>
                <a:gd name="connsiteY6" fmla="*/ 806717 h 1138066"/>
                <a:gd name="connsiteX7" fmla="*/ 1364742 w 1371817"/>
                <a:gd name="connsiteY7" fmla="*/ 788670 h 1138066"/>
                <a:gd name="connsiteX8" fmla="*/ 1358245 w 1371817"/>
                <a:gd name="connsiteY8" fmla="*/ 773510 h 1138066"/>
                <a:gd name="connsiteX9" fmla="*/ 1207730 w 1371817"/>
                <a:gd name="connsiteY9" fmla="*/ 653315 h 1138066"/>
                <a:gd name="connsiteX10" fmla="*/ 1099085 w 1371817"/>
                <a:gd name="connsiteY10" fmla="*/ 523735 h 1138066"/>
                <a:gd name="connsiteX11" fmla="*/ 1047830 w 1371817"/>
                <a:gd name="connsiteY11" fmla="*/ 483669 h 1138066"/>
                <a:gd name="connsiteX12" fmla="*/ 1038446 w 1371817"/>
                <a:gd name="connsiteY12" fmla="*/ 464900 h 1138066"/>
                <a:gd name="connsiteX13" fmla="*/ 1070209 w 1371817"/>
                <a:gd name="connsiteY13" fmla="*/ 236060 h 1138066"/>
                <a:gd name="connsiteX14" fmla="*/ 1100889 w 1371817"/>
                <a:gd name="connsiteY14" fmla="*/ 22740 h 1138066"/>
                <a:gd name="connsiteX15" fmla="*/ 1106665 w 1371817"/>
                <a:gd name="connsiteY15" fmla="*/ 0 h 1138066"/>
                <a:gd name="connsiteX16" fmla="*/ 979611 w 1371817"/>
                <a:gd name="connsiteY16" fmla="*/ 74355 h 1138066"/>
                <a:gd name="connsiteX17" fmla="*/ 639238 w 1371817"/>
                <a:gd name="connsiteY17" fmla="*/ 170367 h 1138066"/>
                <a:gd name="connsiteX18" fmla="*/ 289119 w 1371817"/>
                <a:gd name="connsiteY18" fmla="*/ 232450 h 1138066"/>
                <a:gd name="connsiteX19" fmla="*/ 0 w 1371817"/>
                <a:gd name="connsiteY19" fmla="*/ 419782 h 1138066"/>
                <a:gd name="connsiteX20" fmla="*/ 51254 w 1371817"/>
                <a:gd name="connsiteY20" fmla="*/ 501356 h 1138066"/>
                <a:gd name="connsiteX21" fmla="*/ 156290 w 1371817"/>
                <a:gd name="connsiteY21" fmla="*/ 741025 h 1138066"/>
                <a:gd name="connsiteX22" fmla="*/ 875297 w 1371817"/>
                <a:gd name="connsiteY22" fmla="*/ 608918 h 1138066"/>
                <a:gd name="connsiteX23" fmla="*/ 927635 w 1371817"/>
                <a:gd name="connsiteY23" fmla="*/ 611806 h 1138066"/>
                <a:gd name="connsiteX24" fmla="*/ 875297 w 1371817"/>
                <a:gd name="connsiteY24" fmla="*/ 608918 h 1138066"/>
                <a:gd name="connsiteX25" fmla="*/ 869522 w 1371817"/>
                <a:gd name="connsiteY25" fmla="*/ 408231 h 1138066"/>
                <a:gd name="connsiteX26" fmla="*/ 914641 w 1371817"/>
                <a:gd name="connsiteY26" fmla="*/ 387296 h 1138066"/>
                <a:gd name="connsiteX27" fmla="*/ 869522 w 1371817"/>
                <a:gd name="connsiteY27" fmla="*/ 408231 h 1138066"/>
                <a:gd name="connsiteX28" fmla="*/ 885404 w 1371817"/>
                <a:gd name="connsiteY28" fmla="*/ 193468 h 1138066"/>
                <a:gd name="connsiteX29" fmla="*/ 841368 w 1371817"/>
                <a:gd name="connsiteY29" fmla="*/ 236421 h 1138066"/>
                <a:gd name="connsiteX30" fmla="*/ 885404 w 1371817"/>
                <a:gd name="connsiteY30" fmla="*/ 193468 h 1138066"/>
                <a:gd name="connsiteX31" fmla="*/ 432415 w 1371817"/>
                <a:gd name="connsiteY31" fmla="*/ 269628 h 1138066"/>
                <a:gd name="connsiteX32" fmla="*/ 803108 w 1371817"/>
                <a:gd name="connsiteY32" fmla="*/ 376107 h 1138066"/>
                <a:gd name="connsiteX33" fmla="*/ 819712 w 1371817"/>
                <a:gd name="connsiteY33" fmla="*/ 486196 h 1138066"/>
                <a:gd name="connsiteX34" fmla="*/ 773510 w 1371817"/>
                <a:gd name="connsiteY34" fmla="*/ 731279 h 1138066"/>
                <a:gd name="connsiteX35" fmla="*/ 769179 w 1371817"/>
                <a:gd name="connsiteY35" fmla="*/ 763404 h 1138066"/>
                <a:gd name="connsiteX36" fmla="*/ 761960 w 1371817"/>
                <a:gd name="connsiteY36" fmla="*/ 834149 h 1138066"/>
                <a:gd name="connsiteX37" fmla="*/ 630936 w 1371817"/>
                <a:gd name="connsiteY37" fmla="*/ 897315 h 1138066"/>
                <a:gd name="connsiteX38" fmla="*/ 580403 w 1371817"/>
                <a:gd name="connsiteY38" fmla="*/ 854001 h 1138066"/>
                <a:gd name="connsiteX39" fmla="*/ 452267 w 1371817"/>
                <a:gd name="connsiteY39" fmla="*/ 724421 h 1138066"/>
                <a:gd name="connsiteX40" fmla="*/ 333876 w 1371817"/>
                <a:gd name="connsiteY40" fmla="*/ 569214 h 1138066"/>
                <a:gd name="connsiteX41" fmla="*/ 432415 w 1371817"/>
                <a:gd name="connsiteY41" fmla="*/ 269628 h 1138066"/>
                <a:gd name="connsiteX42" fmla="*/ 384409 w 1371817"/>
                <a:gd name="connsiteY42" fmla="*/ 742469 h 1138066"/>
                <a:gd name="connsiteX43" fmla="*/ 308971 w 1371817"/>
                <a:gd name="connsiteY43" fmla="*/ 787948 h 1138066"/>
                <a:gd name="connsiteX44" fmla="*/ 384409 w 1371817"/>
                <a:gd name="connsiteY44" fmla="*/ 742469 h 1138066"/>
                <a:gd name="connsiteX45" fmla="*/ 215846 w 1371817"/>
                <a:gd name="connsiteY45" fmla="*/ 617581 h 1138066"/>
                <a:gd name="connsiteX46" fmla="*/ 276847 w 1371817"/>
                <a:gd name="connsiteY46" fmla="*/ 616859 h 1138066"/>
                <a:gd name="connsiteX47" fmla="*/ 215846 w 1371817"/>
                <a:gd name="connsiteY47" fmla="*/ 617581 h 1138066"/>
                <a:gd name="connsiteX48" fmla="*/ 260243 w 1371817"/>
                <a:gd name="connsiteY48" fmla="*/ 385492 h 1138066"/>
                <a:gd name="connsiteX49" fmla="*/ 199243 w 1371817"/>
                <a:gd name="connsiteY49" fmla="*/ 386214 h 1138066"/>
                <a:gd name="connsiteX50" fmla="*/ 260243 w 1371817"/>
                <a:gd name="connsiteY50" fmla="*/ 385492 h 11380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Lst>
              <a:rect l="l" t="t" r="r" b="b"/>
              <a:pathLst>
                <a:path w="1371817" h="1138066">
                  <a:moveTo>
                    <a:pt x="156290" y="741025"/>
                  </a:moveTo>
                  <a:cubicBezTo>
                    <a:pt x="206462" y="867718"/>
                    <a:pt x="251941" y="995132"/>
                    <a:pt x="281539" y="1128321"/>
                  </a:cubicBezTo>
                  <a:cubicBezTo>
                    <a:pt x="281900" y="1130126"/>
                    <a:pt x="282983" y="1133736"/>
                    <a:pt x="284066" y="1138067"/>
                  </a:cubicBezTo>
                  <a:cubicBezTo>
                    <a:pt x="302835" y="1114244"/>
                    <a:pt x="338930" y="1075262"/>
                    <a:pt x="356616" y="1061907"/>
                  </a:cubicBezTo>
                  <a:cubicBezTo>
                    <a:pt x="450823" y="989357"/>
                    <a:pt x="560190" y="960842"/>
                    <a:pt x="675333" y="943155"/>
                  </a:cubicBezTo>
                  <a:cubicBezTo>
                    <a:pt x="789031" y="925469"/>
                    <a:pt x="903812" y="918611"/>
                    <a:pt x="1018233" y="905617"/>
                  </a:cubicBezTo>
                  <a:cubicBezTo>
                    <a:pt x="1130848" y="892984"/>
                    <a:pt x="1238049" y="862664"/>
                    <a:pt x="1337671" y="806717"/>
                  </a:cubicBezTo>
                  <a:cubicBezTo>
                    <a:pt x="1344890" y="802747"/>
                    <a:pt x="1357884" y="793001"/>
                    <a:pt x="1364742" y="788670"/>
                  </a:cubicBezTo>
                  <a:cubicBezTo>
                    <a:pt x="1376292" y="781451"/>
                    <a:pt x="1373405" y="780007"/>
                    <a:pt x="1358245" y="773510"/>
                  </a:cubicBezTo>
                  <a:cubicBezTo>
                    <a:pt x="1296884" y="747522"/>
                    <a:pt x="1254292" y="698072"/>
                    <a:pt x="1207730" y="653315"/>
                  </a:cubicBezTo>
                  <a:cubicBezTo>
                    <a:pt x="1166582" y="613611"/>
                    <a:pt x="1140594" y="562717"/>
                    <a:pt x="1099085" y="523735"/>
                  </a:cubicBezTo>
                  <a:cubicBezTo>
                    <a:pt x="1083203" y="508575"/>
                    <a:pt x="1068404" y="492332"/>
                    <a:pt x="1047830" y="483669"/>
                  </a:cubicBezTo>
                  <a:cubicBezTo>
                    <a:pt x="1038807" y="480060"/>
                    <a:pt x="1033753" y="474646"/>
                    <a:pt x="1038446" y="464900"/>
                  </a:cubicBezTo>
                  <a:cubicBezTo>
                    <a:pt x="1073818" y="391989"/>
                    <a:pt x="1065156" y="312941"/>
                    <a:pt x="1070209" y="236060"/>
                  </a:cubicBezTo>
                  <a:cubicBezTo>
                    <a:pt x="1074901" y="163870"/>
                    <a:pt x="1081037" y="92402"/>
                    <a:pt x="1100889" y="22740"/>
                  </a:cubicBezTo>
                  <a:cubicBezTo>
                    <a:pt x="1102694" y="16243"/>
                    <a:pt x="1105582" y="7580"/>
                    <a:pt x="1106665" y="0"/>
                  </a:cubicBezTo>
                  <a:cubicBezTo>
                    <a:pt x="1066239" y="26349"/>
                    <a:pt x="1022203" y="54142"/>
                    <a:pt x="979611" y="74355"/>
                  </a:cubicBezTo>
                  <a:cubicBezTo>
                    <a:pt x="871327" y="125249"/>
                    <a:pt x="756185" y="151959"/>
                    <a:pt x="639238" y="170367"/>
                  </a:cubicBezTo>
                  <a:cubicBezTo>
                    <a:pt x="522291" y="188775"/>
                    <a:pt x="404622" y="205018"/>
                    <a:pt x="289119" y="232450"/>
                  </a:cubicBezTo>
                  <a:cubicBezTo>
                    <a:pt x="194190" y="254829"/>
                    <a:pt x="90959" y="306083"/>
                    <a:pt x="0" y="419782"/>
                  </a:cubicBezTo>
                  <a:cubicBezTo>
                    <a:pt x="18769" y="445770"/>
                    <a:pt x="35012" y="473563"/>
                    <a:pt x="51254" y="501356"/>
                  </a:cubicBezTo>
                  <a:cubicBezTo>
                    <a:pt x="94929" y="576794"/>
                    <a:pt x="123805" y="659451"/>
                    <a:pt x="156290" y="741025"/>
                  </a:cubicBezTo>
                  <a:close/>
                  <a:moveTo>
                    <a:pt x="875297" y="608918"/>
                  </a:moveTo>
                  <a:cubicBezTo>
                    <a:pt x="896954" y="602421"/>
                    <a:pt x="912114" y="607474"/>
                    <a:pt x="927635" y="611806"/>
                  </a:cubicBezTo>
                  <a:cubicBezTo>
                    <a:pt x="912114" y="618303"/>
                    <a:pt x="896593" y="625522"/>
                    <a:pt x="875297" y="608918"/>
                  </a:cubicBezTo>
                  <a:close/>
                  <a:moveTo>
                    <a:pt x="869522" y="408231"/>
                  </a:moveTo>
                  <a:cubicBezTo>
                    <a:pt x="883599" y="391628"/>
                    <a:pt x="898398" y="387658"/>
                    <a:pt x="914641" y="387296"/>
                  </a:cubicBezTo>
                  <a:cubicBezTo>
                    <a:pt x="903451" y="399929"/>
                    <a:pt x="890818" y="408592"/>
                    <a:pt x="869522" y="408231"/>
                  </a:cubicBezTo>
                  <a:close/>
                  <a:moveTo>
                    <a:pt x="885404" y="193468"/>
                  </a:moveTo>
                  <a:cubicBezTo>
                    <a:pt x="876741" y="211515"/>
                    <a:pt x="863747" y="225231"/>
                    <a:pt x="841368" y="236421"/>
                  </a:cubicBezTo>
                  <a:cubicBezTo>
                    <a:pt x="850031" y="210793"/>
                    <a:pt x="868439" y="202852"/>
                    <a:pt x="885404" y="193468"/>
                  </a:cubicBezTo>
                  <a:close/>
                  <a:moveTo>
                    <a:pt x="432415" y="269628"/>
                  </a:moveTo>
                  <a:cubicBezTo>
                    <a:pt x="556220" y="195633"/>
                    <a:pt x="745356" y="236421"/>
                    <a:pt x="803108" y="376107"/>
                  </a:cubicBezTo>
                  <a:cubicBezTo>
                    <a:pt x="817546" y="411480"/>
                    <a:pt x="820794" y="448657"/>
                    <a:pt x="819712" y="486196"/>
                  </a:cubicBezTo>
                  <a:cubicBezTo>
                    <a:pt x="816824" y="570297"/>
                    <a:pt x="809244" y="653315"/>
                    <a:pt x="773510" y="731279"/>
                  </a:cubicBezTo>
                  <a:cubicBezTo>
                    <a:pt x="768818" y="741747"/>
                    <a:pt x="768457" y="752575"/>
                    <a:pt x="769179" y="763404"/>
                  </a:cubicBezTo>
                  <a:cubicBezTo>
                    <a:pt x="770623" y="787226"/>
                    <a:pt x="767735" y="811049"/>
                    <a:pt x="761960" y="834149"/>
                  </a:cubicBezTo>
                  <a:cubicBezTo>
                    <a:pt x="748605" y="891179"/>
                    <a:pt x="684717" y="920777"/>
                    <a:pt x="630936" y="897315"/>
                  </a:cubicBezTo>
                  <a:cubicBezTo>
                    <a:pt x="608918" y="887570"/>
                    <a:pt x="593397" y="873854"/>
                    <a:pt x="580403" y="854001"/>
                  </a:cubicBezTo>
                  <a:cubicBezTo>
                    <a:pt x="546835" y="802386"/>
                    <a:pt x="495942" y="766652"/>
                    <a:pt x="452267" y="724421"/>
                  </a:cubicBezTo>
                  <a:cubicBezTo>
                    <a:pt x="404622" y="678581"/>
                    <a:pt x="356255" y="631297"/>
                    <a:pt x="333876" y="569214"/>
                  </a:cubicBezTo>
                  <a:cubicBezTo>
                    <a:pt x="287675" y="441438"/>
                    <a:pt x="312941" y="341456"/>
                    <a:pt x="432415" y="269628"/>
                  </a:cubicBezTo>
                  <a:close/>
                  <a:moveTo>
                    <a:pt x="384409" y="742469"/>
                  </a:moveTo>
                  <a:cubicBezTo>
                    <a:pt x="361308" y="759794"/>
                    <a:pt x="351563" y="772067"/>
                    <a:pt x="308971" y="787948"/>
                  </a:cubicBezTo>
                  <a:cubicBezTo>
                    <a:pt x="333515" y="767374"/>
                    <a:pt x="345427" y="746800"/>
                    <a:pt x="384409" y="742469"/>
                  </a:cubicBezTo>
                  <a:close/>
                  <a:moveTo>
                    <a:pt x="215846" y="617581"/>
                  </a:moveTo>
                  <a:cubicBezTo>
                    <a:pt x="239308" y="609279"/>
                    <a:pt x="255190" y="607835"/>
                    <a:pt x="276847" y="616859"/>
                  </a:cubicBezTo>
                  <a:cubicBezTo>
                    <a:pt x="255912" y="623356"/>
                    <a:pt x="239669" y="621912"/>
                    <a:pt x="215846" y="617581"/>
                  </a:cubicBezTo>
                  <a:close/>
                  <a:moveTo>
                    <a:pt x="260243" y="385492"/>
                  </a:moveTo>
                  <a:cubicBezTo>
                    <a:pt x="238947" y="391628"/>
                    <a:pt x="222704" y="390184"/>
                    <a:pt x="199243" y="386214"/>
                  </a:cubicBezTo>
                  <a:cubicBezTo>
                    <a:pt x="222704" y="377551"/>
                    <a:pt x="238586" y="376107"/>
                    <a:pt x="260243" y="385492"/>
                  </a:cubicBezTo>
                  <a:close/>
                </a:path>
              </a:pathLst>
            </a:custGeom>
            <a:solidFill>
              <a:srgbClr val="0070C0"/>
            </a:solidFill>
            <a:ln w="3607" cap="flat">
              <a:noFill/>
              <a:prstDash val="solid"/>
              <a:miter/>
            </a:ln>
          </p:spPr>
          <p:txBody>
            <a:bodyPr rtlCol="0" anchor="ctr"/>
            <a:lstStyle/>
            <a:p>
              <a:endParaRPr lang="en-US"/>
            </a:p>
          </p:txBody>
        </p:sp>
        <p:sp>
          <p:nvSpPr>
            <p:cNvPr id="82" name="Freeform 10">
              <a:extLst>
                <a:ext uri="{FF2B5EF4-FFF2-40B4-BE49-F238E27FC236}">
                  <a16:creationId xmlns:a16="http://schemas.microsoft.com/office/drawing/2014/main" id="{C241B228-DEA2-F38F-5281-21A77D4E1BB6}"/>
                </a:ext>
              </a:extLst>
            </p:cNvPr>
            <p:cNvSpPr/>
            <p:nvPr/>
          </p:nvSpPr>
          <p:spPr>
            <a:xfrm>
              <a:off x="2038891" y="4772445"/>
              <a:ext cx="541310" cy="1087057"/>
            </a:xfrm>
            <a:custGeom>
              <a:avLst/>
              <a:gdLst>
                <a:gd name="connsiteX0" fmla="*/ 141551 w 541310"/>
                <a:gd name="connsiteY0" fmla="*/ 40426 h 1087057"/>
                <a:gd name="connsiteX1" fmla="*/ 67195 w 541310"/>
                <a:gd name="connsiteY1" fmla="*/ 97456 h 1087057"/>
                <a:gd name="connsiteX2" fmla="*/ 10166 w 541310"/>
                <a:gd name="connsiteY2" fmla="*/ 245083 h 1087057"/>
                <a:gd name="connsiteX3" fmla="*/ 5473 w 541310"/>
                <a:gd name="connsiteY3" fmla="*/ 366723 h 1087057"/>
                <a:gd name="connsiteX4" fmla="*/ 44095 w 541310"/>
                <a:gd name="connsiteY4" fmla="*/ 408954 h 1087057"/>
                <a:gd name="connsiteX5" fmla="*/ 343681 w 541310"/>
                <a:gd name="connsiteY5" fmla="*/ 462013 h 1087057"/>
                <a:gd name="connsiteX6" fmla="*/ 387717 w 541310"/>
                <a:gd name="connsiteY6" fmla="*/ 420504 h 1087057"/>
                <a:gd name="connsiteX7" fmla="*/ 336101 w 541310"/>
                <a:gd name="connsiteY7" fmla="*/ 342178 h 1087057"/>
                <a:gd name="connsiteX8" fmla="*/ 183781 w 541310"/>
                <a:gd name="connsiteY8" fmla="*/ 312219 h 1087057"/>
                <a:gd name="connsiteX9" fmla="*/ 160320 w 541310"/>
                <a:gd name="connsiteY9" fmla="*/ 280456 h 1087057"/>
                <a:gd name="connsiteX10" fmla="*/ 185225 w 541310"/>
                <a:gd name="connsiteY10" fmla="*/ 177226 h 1087057"/>
                <a:gd name="connsiteX11" fmla="*/ 176923 w 541310"/>
                <a:gd name="connsiteY11" fmla="*/ 261687 h 1087057"/>
                <a:gd name="connsiteX12" fmla="*/ 203273 w 541310"/>
                <a:gd name="connsiteY12" fmla="*/ 302113 h 1087057"/>
                <a:gd name="connsiteX13" fmla="*/ 320580 w 541310"/>
                <a:gd name="connsiteY13" fmla="*/ 326297 h 1087057"/>
                <a:gd name="connsiteX14" fmla="*/ 350539 w 541310"/>
                <a:gd name="connsiteY14" fmla="*/ 330267 h 1087057"/>
                <a:gd name="connsiteX15" fmla="*/ 404681 w 541310"/>
                <a:gd name="connsiteY15" fmla="*/ 385492 h 1087057"/>
                <a:gd name="connsiteX16" fmla="*/ 353427 w 541310"/>
                <a:gd name="connsiteY16" fmla="*/ 472119 h 1087057"/>
                <a:gd name="connsiteX17" fmla="*/ 121338 w 541310"/>
                <a:gd name="connsiteY17" fmla="*/ 465983 h 1087057"/>
                <a:gd name="connsiteX18" fmla="*/ 120977 w 541310"/>
                <a:gd name="connsiteY18" fmla="*/ 474285 h 1087057"/>
                <a:gd name="connsiteX19" fmla="*/ 120255 w 541310"/>
                <a:gd name="connsiteY19" fmla="*/ 698072 h 1087057"/>
                <a:gd name="connsiteX20" fmla="*/ 122420 w 541310"/>
                <a:gd name="connsiteY20" fmla="*/ 1002712 h 1087057"/>
                <a:gd name="connsiteX21" fmla="*/ 189557 w 541310"/>
                <a:gd name="connsiteY21" fmla="*/ 1086813 h 1087057"/>
                <a:gd name="connsiteX22" fmla="*/ 259219 w 541310"/>
                <a:gd name="connsiteY22" fmla="*/ 1008487 h 1087057"/>
                <a:gd name="connsiteX23" fmla="*/ 267521 w 541310"/>
                <a:gd name="connsiteY23" fmla="*/ 816824 h 1087057"/>
                <a:gd name="connsiteX24" fmla="*/ 280154 w 541310"/>
                <a:gd name="connsiteY24" fmla="*/ 639599 h 1087057"/>
                <a:gd name="connsiteX25" fmla="*/ 292788 w 541310"/>
                <a:gd name="connsiteY25" fmla="*/ 606753 h 1087057"/>
                <a:gd name="connsiteX26" fmla="*/ 338628 w 541310"/>
                <a:gd name="connsiteY26" fmla="*/ 602060 h 1087057"/>
                <a:gd name="connsiteX27" fmla="*/ 369669 w 541310"/>
                <a:gd name="connsiteY27" fmla="*/ 656203 h 1087057"/>
                <a:gd name="connsiteX28" fmla="*/ 405403 w 541310"/>
                <a:gd name="connsiteY28" fmla="*/ 930162 h 1087057"/>
                <a:gd name="connsiteX29" fmla="*/ 421646 w 541310"/>
                <a:gd name="connsiteY29" fmla="*/ 1029783 h 1087057"/>
                <a:gd name="connsiteX30" fmla="*/ 468208 w 541310"/>
                <a:gd name="connsiteY30" fmla="*/ 1070570 h 1087057"/>
                <a:gd name="connsiteX31" fmla="*/ 531735 w 541310"/>
                <a:gd name="connsiteY31" fmla="*/ 1039168 h 1087057"/>
                <a:gd name="connsiteX32" fmla="*/ 537871 w 541310"/>
                <a:gd name="connsiteY32" fmla="*/ 918250 h 1087057"/>
                <a:gd name="connsiteX33" fmla="*/ 532096 w 541310"/>
                <a:gd name="connsiteY33" fmla="*/ 821155 h 1087057"/>
                <a:gd name="connsiteX34" fmla="*/ 504303 w 541310"/>
                <a:gd name="connsiteY34" fmla="*/ 787948 h 1087057"/>
                <a:gd name="connsiteX35" fmla="*/ 489504 w 541310"/>
                <a:gd name="connsiteY35" fmla="*/ 673167 h 1087057"/>
                <a:gd name="connsiteX36" fmla="*/ 431752 w 541310"/>
                <a:gd name="connsiteY36" fmla="*/ 259882 h 1087057"/>
                <a:gd name="connsiteX37" fmla="*/ 378693 w 541310"/>
                <a:gd name="connsiteY37" fmla="*/ 1805 h 1087057"/>
                <a:gd name="connsiteX38" fmla="*/ 374001 w 541310"/>
                <a:gd name="connsiteY38" fmla="*/ 2166 h 1087057"/>
                <a:gd name="connsiteX39" fmla="*/ 357758 w 541310"/>
                <a:gd name="connsiteY39" fmla="*/ 0 h 1087057"/>
                <a:gd name="connsiteX40" fmla="*/ 345847 w 541310"/>
                <a:gd name="connsiteY40" fmla="*/ 722 h 1087057"/>
                <a:gd name="connsiteX41" fmla="*/ 269326 w 541310"/>
                <a:gd name="connsiteY41" fmla="*/ 20935 h 1087057"/>
                <a:gd name="connsiteX42" fmla="*/ 189196 w 541310"/>
                <a:gd name="connsiteY42" fmla="*/ 41509 h 1087057"/>
                <a:gd name="connsiteX43" fmla="*/ 141551 w 541310"/>
                <a:gd name="connsiteY43" fmla="*/ 40426 h 108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41310" h="1087057">
                  <a:moveTo>
                    <a:pt x="141551" y="40426"/>
                  </a:moveTo>
                  <a:cubicBezTo>
                    <a:pt x="110509" y="37899"/>
                    <a:pt x="88130" y="55947"/>
                    <a:pt x="67195" y="97456"/>
                  </a:cubicBezTo>
                  <a:cubicBezTo>
                    <a:pt x="43373" y="144740"/>
                    <a:pt x="24243" y="194190"/>
                    <a:pt x="10166" y="245083"/>
                  </a:cubicBezTo>
                  <a:cubicBezTo>
                    <a:pt x="-1024" y="285148"/>
                    <a:pt x="-3550" y="326657"/>
                    <a:pt x="5473" y="366723"/>
                  </a:cubicBezTo>
                  <a:cubicBezTo>
                    <a:pt x="9444" y="385131"/>
                    <a:pt x="28574" y="398486"/>
                    <a:pt x="44095" y="408954"/>
                  </a:cubicBezTo>
                  <a:cubicBezTo>
                    <a:pt x="136858" y="474285"/>
                    <a:pt x="229261" y="469593"/>
                    <a:pt x="343681" y="462013"/>
                  </a:cubicBezTo>
                  <a:cubicBezTo>
                    <a:pt x="365338" y="460569"/>
                    <a:pt x="381220" y="442883"/>
                    <a:pt x="387717" y="420504"/>
                  </a:cubicBezTo>
                  <a:cubicBezTo>
                    <a:pt x="399267" y="382604"/>
                    <a:pt x="380498" y="346149"/>
                    <a:pt x="336101" y="342178"/>
                  </a:cubicBezTo>
                  <a:cubicBezTo>
                    <a:pt x="284125" y="337486"/>
                    <a:pt x="232870" y="332433"/>
                    <a:pt x="183781" y="312219"/>
                  </a:cubicBezTo>
                  <a:cubicBezTo>
                    <a:pt x="167539" y="305723"/>
                    <a:pt x="160320" y="297421"/>
                    <a:pt x="160320" y="280456"/>
                  </a:cubicBezTo>
                  <a:cubicBezTo>
                    <a:pt x="160320" y="244362"/>
                    <a:pt x="160320" y="208267"/>
                    <a:pt x="185225" y="177226"/>
                  </a:cubicBezTo>
                  <a:cubicBezTo>
                    <a:pt x="182699" y="205379"/>
                    <a:pt x="180533" y="233894"/>
                    <a:pt x="176923" y="261687"/>
                  </a:cubicBezTo>
                  <a:cubicBezTo>
                    <a:pt x="174036" y="283344"/>
                    <a:pt x="181616" y="294894"/>
                    <a:pt x="203273" y="302113"/>
                  </a:cubicBezTo>
                  <a:cubicBezTo>
                    <a:pt x="241533" y="314746"/>
                    <a:pt x="280876" y="322326"/>
                    <a:pt x="320580" y="326297"/>
                  </a:cubicBezTo>
                  <a:cubicBezTo>
                    <a:pt x="330687" y="327380"/>
                    <a:pt x="340433" y="328462"/>
                    <a:pt x="350539" y="330267"/>
                  </a:cubicBezTo>
                  <a:cubicBezTo>
                    <a:pt x="376166" y="335320"/>
                    <a:pt x="401072" y="351924"/>
                    <a:pt x="404681" y="385492"/>
                  </a:cubicBezTo>
                  <a:cubicBezTo>
                    <a:pt x="407930" y="417616"/>
                    <a:pt x="384468" y="468871"/>
                    <a:pt x="353427" y="472119"/>
                  </a:cubicBezTo>
                  <a:cubicBezTo>
                    <a:pt x="258498" y="482587"/>
                    <a:pt x="187752" y="487640"/>
                    <a:pt x="121338" y="465983"/>
                  </a:cubicBezTo>
                  <a:cubicBezTo>
                    <a:pt x="121338" y="468871"/>
                    <a:pt x="120977" y="471758"/>
                    <a:pt x="120977" y="474285"/>
                  </a:cubicBezTo>
                  <a:cubicBezTo>
                    <a:pt x="122059" y="531676"/>
                    <a:pt x="122781" y="640682"/>
                    <a:pt x="120255" y="698072"/>
                  </a:cubicBezTo>
                  <a:cubicBezTo>
                    <a:pt x="115562" y="809244"/>
                    <a:pt x="124947" y="891540"/>
                    <a:pt x="122420" y="1002712"/>
                  </a:cubicBezTo>
                  <a:cubicBezTo>
                    <a:pt x="121338" y="1045665"/>
                    <a:pt x="146965" y="1090783"/>
                    <a:pt x="189557" y="1086813"/>
                  </a:cubicBezTo>
                  <a:cubicBezTo>
                    <a:pt x="234314" y="1082481"/>
                    <a:pt x="255971" y="1051801"/>
                    <a:pt x="259219" y="1008487"/>
                  </a:cubicBezTo>
                  <a:cubicBezTo>
                    <a:pt x="263551" y="948570"/>
                    <a:pt x="263912" y="876741"/>
                    <a:pt x="267521" y="816824"/>
                  </a:cubicBezTo>
                  <a:cubicBezTo>
                    <a:pt x="271131" y="757629"/>
                    <a:pt x="275462" y="698433"/>
                    <a:pt x="280154" y="639599"/>
                  </a:cubicBezTo>
                  <a:cubicBezTo>
                    <a:pt x="281237" y="627327"/>
                    <a:pt x="287012" y="616859"/>
                    <a:pt x="292788" y="606753"/>
                  </a:cubicBezTo>
                  <a:cubicBezTo>
                    <a:pt x="297119" y="599173"/>
                    <a:pt x="329604" y="596285"/>
                    <a:pt x="338628" y="602060"/>
                  </a:cubicBezTo>
                  <a:cubicBezTo>
                    <a:pt x="361368" y="616859"/>
                    <a:pt x="364255" y="621913"/>
                    <a:pt x="369669" y="656203"/>
                  </a:cubicBezTo>
                  <a:cubicBezTo>
                    <a:pt x="384107" y="747161"/>
                    <a:pt x="398184" y="838120"/>
                    <a:pt x="405403" y="930162"/>
                  </a:cubicBezTo>
                  <a:cubicBezTo>
                    <a:pt x="407930" y="963730"/>
                    <a:pt x="415510" y="996937"/>
                    <a:pt x="421646" y="1029783"/>
                  </a:cubicBezTo>
                  <a:cubicBezTo>
                    <a:pt x="425255" y="1048913"/>
                    <a:pt x="445468" y="1071653"/>
                    <a:pt x="468208" y="1070570"/>
                  </a:cubicBezTo>
                  <a:cubicBezTo>
                    <a:pt x="491670" y="1069487"/>
                    <a:pt x="518380" y="1068766"/>
                    <a:pt x="531735" y="1039168"/>
                  </a:cubicBezTo>
                  <a:cubicBezTo>
                    <a:pt x="549060" y="1000186"/>
                    <a:pt x="537510" y="959398"/>
                    <a:pt x="537871" y="918250"/>
                  </a:cubicBezTo>
                  <a:cubicBezTo>
                    <a:pt x="538232" y="900925"/>
                    <a:pt x="532457" y="840286"/>
                    <a:pt x="532096" y="821155"/>
                  </a:cubicBezTo>
                  <a:cubicBezTo>
                    <a:pt x="515853" y="818268"/>
                    <a:pt x="505746" y="808883"/>
                    <a:pt x="504303" y="787948"/>
                  </a:cubicBezTo>
                  <a:cubicBezTo>
                    <a:pt x="502137" y="751493"/>
                    <a:pt x="492392" y="709623"/>
                    <a:pt x="489504" y="673167"/>
                  </a:cubicBezTo>
                  <a:cubicBezTo>
                    <a:pt x="478314" y="532037"/>
                    <a:pt x="459545" y="398486"/>
                    <a:pt x="431752" y="259882"/>
                  </a:cubicBezTo>
                  <a:cubicBezTo>
                    <a:pt x="414427" y="173977"/>
                    <a:pt x="398184" y="87350"/>
                    <a:pt x="378693" y="1805"/>
                  </a:cubicBezTo>
                  <a:cubicBezTo>
                    <a:pt x="377249" y="2166"/>
                    <a:pt x="375444" y="2166"/>
                    <a:pt x="374001" y="2166"/>
                  </a:cubicBezTo>
                  <a:cubicBezTo>
                    <a:pt x="368587" y="2166"/>
                    <a:pt x="363172" y="722"/>
                    <a:pt x="357758" y="0"/>
                  </a:cubicBezTo>
                  <a:cubicBezTo>
                    <a:pt x="357397" y="361"/>
                    <a:pt x="345847" y="361"/>
                    <a:pt x="345847" y="722"/>
                  </a:cubicBezTo>
                  <a:cubicBezTo>
                    <a:pt x="318415" y="4692"/>
                    <a:pt x="293509" y="12994"/>
                    <a:pt x="269326" y="20935"/>
                  </a:cubicBezTo>
                  <a:cubicBezTo>
                    <a:pt x="245864" y="32847"/>
                    <a:pt x="219154" y="39343"/>
                    <a:pt x="189196" y="41509"/>
                  </a:cubicBezTo>
                  <a:cubicBezTo>
                    <a:pt x="172592" y="43314"/>
                    <a:pt x="156710" y="42953"/>
                    <a:pt x="141551" y="40426"/>
                  </a:cubicBezTo>
                  <a:close/>
                </a:path>
              </a:pathLst>
            </a:custGeom>
            <a:solidFill>
              <a:srgbClr val="FFFFFF"/>
            </a:solidFill>
            <a:ln w="3607" cap="flat">
              <a:noFill/>
              <a:prstDash val="solid"/>
              <a:miter/>
            </a:ln>
          </p:spPr>
          <p:txBody>
            <a:bodyPr rtlCol="0" anchor="ctr"/>
            <a:lstStyle/>
            <a:p>
              <a:endParaRPr lang="en-US"/>
            </a:p>
          </p:txBody>
        </p:sp>
        <p:sp>
          <p:nvSpPr>
            <p:cNvPr id="83" name="Freeform 11">
              <a:extLst>
                <a:ext uri="{FF2B5EF4-FFF2-40B4-BE49-F238E27FC236}">
                  <a16:creationId xmlns:a16="http://schemas.microsoft.com/office/drawing/2014/main" id="{838668F9-2E63-45E7-FD19-B40EA69D8D22}"/>
                </a:ext>
              </a:extLst>
            </p:cNvPr>
            <p:cNvSpPr/>
            <p:nvPr/>
          </p:nvSpPr>
          <p:spPr>
            <a:xfrm>
              <a:off x="2516342" y="4842570"/>
              <a:ext cx="96615" cy="182585"/>
            </a:xfrm>
            <a:custGeom>
              <a:avLst/>
              <a:gdLst>
                <a:gd name="connsiteX0" fmla="*/ 864 w 96615"/>
                <a:gd name="connsiteY0" fmla="*/ 70284 h 182585"/>
                <a:gd name="connsiteX1" fmla="*/ 40929 w 96615"/>
                <a:gd name="connsiteY1" fmla="*/ 169905 h 182585"/>
                <a:gd name="connsiteX2" fmla="*/ 85326 w 96615"/>
                <a:gd name="connsiteY2" fmla="*/ 163408 h 182585"/>
                <a:gd name="connsiteX3" fmla="*/ 73414 w 96615"/>
                <a:gd name="connsiteY3" fmla="*/ 21556 h 182585"/>
                <a:gd name="connsiteX4" fmla="*/ 25769 w 96615"/>
                <a:gd name="connsiteY4" fmla="*/ 1343 h 182585"/>
                <a:gd name="connsiteX5" fmla="*/ 503 w 96615"/>
                <a:gd name="connsiteY5" fmla="*/ 45740 h 182585"/>
                <a:gd name="connsiteX6" fmla="*/ 864 w 96615"/>
                <a:gd name="connsiteY6" fmla="*/ 70284 h 18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615" h="182585">
                  <a:moveTo>
                    <a:pt x="864" y="70284"/>
                  </a:moveTo>
                  <a:cubicBezTo>
                    <a:pt x="6278" y="106739"/>
                    <a:pt x="15663" y="142112"/>
                    <a:pt x="40929" y="169905"/>
                  </a:cubicBezTo>
                  <a:cubicBezTo>
                    <a:pt x="58616" y="189396"/>
                    <a:pt x="74497" y="185787"/>
                    <a:pt x="85326" y="163408"/>
                  </a:cubicBezTo>
                  <a:cubicBezTo>
                    <a:pt x="108426" y="98438"/>
                    <a:pt x="91823" y="46101"/>
                    <a:pt x="73414" y="21556"/>
                  </a:cubicBezTo>
                  <a:cubicBezTo>
                    <a:pt x="61503" y="6035"/>
                    <a:pt x="43817" y="-3710"/>
                    <a:pt x="25769" y="1343"/>
                  </a:cubicBezTo>
                  <a:cubicBezTo>
                    <a:pt x="6639" y="6757"/>
                    <a:pt x="1225" y="26609"/>
                    <a:pt x="503" y="45740"/>
                  </a:cubicBezTo>
                  <a:cubicBezTo>
                    <a:pt x="-219" y="54041"/>
                    <a:pt x="-219" y="62343"/>
                    <a:pt x="864" y="70284"/>
                  </a:cubicBezTo>
                  <a:close/>
                </a:path>
              </a:pathLst>
            </a:custGeom>
            <a:solidFill>
              <a:srgbClr val="FFFFFF"/>
            </a:solidFill>
            <a:ln w="3607" cap="flat">
              <a:noFill/>
              <a:prstDash val="solid"/>
              <a:miter/>
            </a:ln>
          </p:spPr>
          <p:txBody>
            <a:bodyPr rtlCol="0" anchor="ctr"/>
            <a:lstStyle/>
            <a:p>
              <a:endParaRPr lang="en-US"/>
            </a:p>
          </p:txBody>
        </p:sp>
        <p:sp>
          <p:nvSpPr>
            <p:cNvPr id="84" name="Freeform 12">
              <a:extLst>
                <a:ext uri="{FF2B5EF4-FFF2-40B4-BE49-F238E27FC236}">
                  <a16:creationId xmlns:a16="http://schemas.microsoft.com/office/drawing/2014/main" id="{E7584807-65C5-F26C-1055-90A4A9735290}"/>
                </a:ext>
              </a:extLst>
            </p:cNvPr>
            <p:cNvSpPr/>
            <p:nvPr/>
          </p:nvSpPr>
          <p:spPr>
            <a:xfrm>
              <a:off x="2555167" y="3887618"/>
              <a:ext cx="470597" cy="552756"/>
            </a:xfrm>
            <a:custGeom>
              <a:avLst/>
              <a:gdLst>
                <a:gd name="connsiteX0" fmla="*/ 207483 w 470597"/>
                <a:gd name="connsiteY0" fmla="*/ 535070 h 552756"/>
                <a:gd name="connsiteX1" fmla="*/ 237081 w 470597"/>
                <a:gd name="connsiteY1" fmla="*/ 552756 h 552756"/>
                <a:gd name="connsiteX2" fmla="*/ 313602 w 470597"/>
                <a:gd name="connsiteY2" fmla="*/ 546260 h 552756"/>
                <a:gd name="connsiteX3" fmla="*/ 430910 w 470597"/>
                <a:gd name="connsiteY3" fmla="*/ 467212 h 552756"/>
                <a:gd name="connsiteX4" fmla="*/ 469892 w 470597"/>
                <a:gd name="connsiteY4" fmla="*/ 240537 h 552756"/>
                <a:gd name="connsiteX5" fmla="*/ 469531 w 470597"/>
                <a:gd name="connsiteY5" fmla="*/ 199389 h 552756"/>
                <a:gd name="connsiteX6" fmla="*/ 417916 w 470597"/>
                <a:gd name="connsiteY6" fmla="*/ 75584 h 552756"/>
                <a:gd name="connsiteX7" fmla="*/ 136016 w 470597"/>
                <a:gd name="connsiteY7" fmla="*/ 19637 h 552756"/>
                <a:gd name="connsiteX8" fmla="*/ 40004 w 470597"/>
                <a:gd name="connsiteY8" fmla="*/ 355679 h 552756"/>
                <a:gd name="connsiteX9" fmla="*/ 207483 w 470597"/>
                <a:gd name="connsiteY9" fmla="*/ 535070 h 552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70597" h="552756">
                  <a:moveTo>
                    <a:pt x="207483" y="535070"/>
                  </a:moveTo>
                  <a:cubicBezTo>
                    <a:pt x="215785" y="543372"/>
                    <a:pt x="225892" y="552756"/>
                    <a:pt x="237081" y="552756"/>
                  </a:cubicBezTo>
                  <a:cubicBezTo>
                    <a:pt x="262708" y="552756"/>
                    <a:pt x="288336" y="549147"/>
                    <a:pt x="313602" y="546260"/>
                  </a:cubicBezTo>
                  <a:cubicBezTo>
                    <a:pt x="365217" y="539762"/>
                    <a:pt x="407809" y="521715"/>
                    <a:pt x="430910" y="467212"/>
                  </a:cubicBezTo>
                  <a:cubicBezTo>
                    <a:pt x="462312" y="393939"/>
                    <a:pt x="467726" y="317780"/>
                    <a:pt x="469892" y="240537"/>
                  </a:cubicBezTo>
                  <a:cubicBezTo>
                    <a:pt x="469892" y="226821"/>
                    <a:pt x="471697" y="212744"/>
                    <a:pt x="469531" y="199389"/>
                  </a:cubicBezTo>
                  <a:cubicBezTo>
                    <a:pt x="462673" y="153909"/>
                    <a:pt x="452206" y="109152"/>
                    <a:pt x="417916" y="75584"/>
                  </a:cubicBezTo>
                  <a:cubicBezTo>
                    <a:pt x="336703" y="-4907"/>
                    <a:pt x="236720" y="-16818"/>
                    <a:pt x="136016" y="19637"/>
                  </a:cubicBezTo>
                  <a:cubicBezTo>
                    <a:pt x="-6558" y="70892"/>
                    <a:pt x="-34351" y="244146"/>
                    <a:pt x="40004" y="355679"/>
                  </a:cubicBezTo>
                  <a:cubicBezTo>
                    <a:pt x="86566" y="424259"/>
                    <a:pt x="149371" y="477319"/>
                    <a:pt x="207483" y="535070"/>
                  </a:cubicBezTo>
                  <a:close/>
                </a:path>
              </a:pathLst>
            </a:custGeom>
            <a:solidFill>
              <a:srgbClr val="FFC611"/>
            </a:solidFill>
            <a:ln w="3607" cap="flat">
              <a:noFill/>
              <a:prstDash val="solid"/>
              <a:miter/>
            </a:ln>
          </p:spPr>
          <p:txBody>
            <a:bodyPr rtlCol="0" anchor="ctr"/>
            <a:lstStyle/>
            <a:p>
              <a:endParaRPr lang="en-US"/>
            </a:p>
          </p:txBody>
        </p:sp>
        <p:sp>
          <p:nvSpPr>
            <p:cNvPr id="85" name="Freeform 13">
              <a:extLst>
                <a:ext uri="{FF2B5EF4-FFF2-40B4-BE49-F238E27FC236}">
                  <a16:creationId xmlns:a16="http://schemas.microsoft.com/office/drawing/2014/main" id="{1EE1A4F5-CAE5-4F0E-72AA-DF16D00DDCE2}"/>
                </a:ext>
              </a:extLst>
            </p:cNvPr>
            <p:cNvSpPr/>
            <p:nvPr/>
          </p:nvSpPr>
          <p:spPr>
            <a:xfrm>
              <a:off x="2794413" y="4405362"/>
              <a:ext cx="183328" cy="126409"/>
            </a:xfrm>
            <a:custGeom>
              <a:avLst/>
              <a:gdLst>
                <a:gd name="connsiteX0" fmla="*/ 56669 w 183328"/>
                <a:gd name="connsiteY0" fmla="*/ 45479 h 126409"/>
                <a:gd name="connsiteX1" fmla="*/ 0 w 183328"/>
                <a:gd name="connsiteY1" fmla="*/ 47284 h 126409"/>
                <a:gd name="connsiteX2" fmla="*/ 38982 w 183328"/>
                <a:gd name="connsiteY2" fmla="*/ 99261 h 126409"/>
                <a:gd name="connsiteX3" fmla="*/ 131024 w 183328"/>
                <a:gd name="connsiteY3" fmla="*/ 119113 h 126409"/>
                <a:gd name="connsiteX4" fmla="*/ 180474 w 183328"/>
                <a:gd name="connsiteY4" fmla="*/ 55586 h 126409"/>
                <a:gd name="connsiteX5" fmla="*/ 179391 w 183328"/>
                <a:gd name="connsiteY5" fmla="*/ 0 h 126409"/>
                <a:gd name="connsiteX6" fmla="*/ 56669 w 183328"/>
                <a:gd name="connsiteY6" fmla="*/ 45479 h 126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83328" h="126409">
                  <a:moveTo>
                    <a:pt x="56669" y="45479"/>
                  </a:moveTo>
                  <a:cubicBezTo>
                    <a:pt x="40787" y="47284"/>
                    <a:pt x="18047" y="48367"/>
                    <a:pt x="0" y="47284"/>
                  </a:cubicBezTo>
                  <a:cubicBezTo>
                    <a:pt x="0" y="47284"/>
                    <a:pt x="26710" y="85906"/>
                    <a:pt x="38982" y="99261"/>
                  </a:cubicBezTo>
                  <a:cubicBezTo>
                    <a:pt x="68219" y="130302"/>
                    <a:pt x="93124" y="131385"/>
                    <a:pt x="131024" y="119113"/>
                  </a:cubicBezTo>
                  <a:cubicBezTo>
                    <a:pt x="161704" y="109367"/>
                    <a:pt x="175781" y="81574"/>
                    <a:pt x="180474" y="55586"/>
                  </a:cubicBezTo>
                  <a:cubicBezTo>
                    <a:pt x="183361" y="38621"/>
                    <a:pt x="185527" y="21657"/>
                    <a:pt x="179391" y="0"/>
                  </a:cubicBezTo>
                  <a:cubicBezTo>
                    <a:pt x="141852" y="31041"/>
                    <a:pt x="99982" y="40426"/>
                    <a:pt x="56669" y="45479"/>
                  </a:cubicBezTo>
                  <a:close/>
                </a:path>
              </a:pathLst>
            </a:custGeom>
            <a:solidFill>
              <a:srgbClr val="FFFFFF"/>
            </a:solidFill>
            <a:ln w="3607" cap="flat">
              <a:noFill/>
              <a:prstDash val="solid"/>
              <a:miter/>
            </a:ln>
          </p:spPr>
          <p:txBody>
            <a:bodyPr rtlCol="0" anchor="ctr"/>
            <a:lstStyle/>
            <a:p>
              <a:endParaRPr lang="en-US"/>
            </a:p>
          </p:txBody>
        </p:sp>
        <p:sp>
          <p:nvSpPr>
            <p:cNvPr id="86" name="Freeform 14">
              <a:extLst>
                <a:ext uri="{FF2B5EF4-FFF2-40B4-BE49-F238E27FC236}">
                  <a16:creationId xmlns:a16="http://schemas.microsoft.com/office/drawing/2014/main" id="{3E22AFBA-120A-3371-858C-45CE8300783D}"/>
                </a:ext>
              </a:extLst>
            </p:cNvPr>
            <p:cNvSpPr/>
            <p:nvPr/>
          </p:nvSpPr>
          <p:spPr>
            <a:xfrm>
              <a:off x="2038588" y="4456249"/>
              <a:ext cx="343984" cy="336410"/>
            </a:xfrm>
            <a:custGeom>
              <a:avLst/>
              <a:gdLst>
                <a:gd name="connsiteX0" fmla="*/ 1 w 343984"/>
                <a:gd name="connsiteY0" fmla="*/ 168930 h 336410"/>
                <a:gd name="connsiteX1" fmla="*/ 172173 w 343984"/>
                <a:gd name="connsiteY1" fmla="*/ 336410 h 336410"/>
                <a:gd name="connsiteX2" fmla="*/ 343984 w 343984"/>
                <a:gd name="connsiteY2" fmla="*/ 183729 h 336410"/>
                <a:gd name="connsiteX3" fmla="*/ 328463 w 343984"/>
                <a:gd name="connsiteY3" fmla="*/ 134640 h 336410"/>
                <a:gd name="connsiteX4" fmla="*/ 299949 w 343984"/>
                <a:gd name="connsiteY4" fmla="*/ 50540 h 336410"/>
                <a:gd name="connsiteX5" fmla="*/ 167842 w 343984"/>
                <a:gd name="connsiteY5" fmla="*/ 368 h 336410"/>
                <a:gd name="connsiteX6" fmla="*/ 1 w 343984"/>
                <a:gd name="connsiteY6" fmla="*/ 168930 h 3364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43984" h="336410">
                  <a:moveTo>
                    <a:pt x="1" y="168930"/>
                  </a:moveTo>
                  <a:cubicBezTo>
                    <a:pt x="362" y="268913"/>
                    <a:pt x="66777" y="336410"/>
                    <a:pt x="172173" y="336410"/>
                  </a:cubicBezTo>
                  <a:cubicBezTo>
                    <a:pt x="301392" y="336410"/>
                    <a:pt x="338570" y="268552"/>
                    <a:pt x="343984" y="183729"/>
                  </a:cubicBezTo>
                  <a:cubicBezTo>
                    <a:pt x="339292" y="167126"/>
                    <a:pt x="333878" y="150883"/>
                    <a:pt x="328463" y="134640"/>
                  </a:cubicBezTo>
                  <a:cubicBezTo>
                    <a:pt x="319079" y="106486"/>
                    <a:pt x="309694" y="78333"/>
                    <a:pt x="299949" y="50540"/>
                  </a:cubicBezTo>
                  <a:cubicBezTo>
                    <a:pt x="268185" y="18415"/>
                    <a:pt x="221623" y="-354"/>
                    <a:pt x="167842" y="368"/>
                  </a:cubicBezTo>
                  <a:cubicBezTo>
                    <a:pt x="77244" y="-6129"/>
                    <a:pt x="-360" y="74362"/>
                    <a:pt x="1" y="168930"/>
                  </a:cubicBezTo>
                  <a:close/>
                </a:path>
              </a:pathLst>
            </a:custGeom>
            <a:solidFill>
              <a:srgbClr val="FFFFFF"/>
            </a:solidFill>
            <a:ln w="3607" cap="flat">
              <a:noFill/>
              <a:prstDash val="solid"/>
              <a:miter/>
            </a:ln>
          </p:spPr>
          <p:txBody>
            <a:bodyPr rtlCol="0" anchor="ctr"/>
            <a:lstStyle/>
            <a:p>
              <a:endParaRPr lang="en-US"/>
            </a:p>
          </p:txBody>
        </p:sp>
        <p:sp>
          <p:nvSpPr>
            <p:cNvPr id="87" name="Freeform 15">
              <a:extLst>
                <a:ext uri="{FF2B5EF4-FFF2-40B4-BE49-F238E27FC236}">
                  <a16:creationId xmlns:a16="http://schemas.microsoft.com/office/drawing/2014/main" id="{771BDF44-FED8-A8A3-8E36-AF17DB700EB5}"/>
                </a:ext>
              </a:extLst>
            </p:cNvPr>
            <p:cNvSpPr/>
            <p:nvPr/>
          </p:nvSpPr>
          <p:spPr>
            <a:xfrm>
              <a:off x="2538863" y="5012115"/>
              <a:ext cx="87389" cy="567294"/>
            </a:xfrm>
            <a:custGeom>
              <a:avLst/>
              <a:gdLst>
                <a:gd name="connsiteX0" fmla="*/ 71829 w 87389"/>
                <a:gd name="connsiteY0" fmla="*/ 412202 h 567294"/>
                <a:gd name="connsiteX1" fmla="*/ 11189 w 87389"/>
                <a:gd name="connsiteY1" fmla="*/ 13355 h 567294"/>
                <a:gd name="connsiteX2" fmla="*/ 11189 w 87389"/>
                <a:gd name="connsiteY2" fmla="*/ 11911 h 567294"/>
                <a:gd name="connsiteX3" fmla="*/ 0 w 87389"/>
                <a:gd name="connsiteY3" fmla="*/ 0 h 567294"/>
                <a:gd name="connsiteX4" fmla="*/ 17687 w 87389"/>
                <a:gd name="connsiteY4" fmla="*/ 315829 h 567294"/>
                <a:gd name="connsiteX5" fmla="*/ 12994 w 87389"/>
                <a:gd name="connsiteY5" fmla="*/ 494498 h 567294"/>
                <a:gd name="connsiteX6" fmla="*/ 16603 w 87389"/>
                <a:gd name="connsiteY6" fmla="*/ 519764 h 567294"/>
                <a:gd name="connsiteX7" fmla="*/ 20935 w 87389"/>
                <a:gd name="connsiteY7" fmla="*/ 541421 h 567294"/>
                <a:gd name="connsiteX8" fmla="*/ 48728 w 87389"/>
                <a:gd name="connsiteY8" fmla="*/ 566687 h 567294"/>
                <a:gd name="connsiteX9" fmla="*/ 87349 w 87389"/>
                <a:gd name="connsiteY9" fmla="*/ 534563 h 567294"/>
                <a:gd name="connsiteX10" fmla="*/ 71829 w 87389"/>
                <a:gd name="connsiteY10" fmla="*/ 412202 h 56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87389" h="567294">
                  <a:moveTo>
                    <a:pt x="71829" y="412202"/>
                  </a:moveTo>
                  <a:cubicBezTo>
                    <a:pt x="57391" y="310054"/>
                    <a:pt x="11189" y="19491"/>
                    <a:pt x="11189" y="13355"/>
                  </a:cubicBezTo>
                  <a:cubicBezTo>
                    <a:pt x="11189" y="12994"/>
                    <a:pt x="11189" y="12272"/>
                    <a:pt x="11189" y="11911"/>
                  </a:cubicBezTo>
                  <a:cubicBezTo>
                    <a:pt x="7219" y="7941"/>
                    <a:pt x="3609" y="3970"/>
                    <a:pt x="0" y="0"/>
                  </a:cubicBezTo>
                  <a:cubicBezTo>
                    <a:pt x="10828" y="105036"/>
                    <a:pt x="18047" y="210793"/>
                    <a:pt x="17687" y="315829"/>
                  </a:cubicBezTo>
                  <a:cubicBezTo>
                    <a:pt x="17325" y="374664"/>
                    <a:pt x="19130" y="435664"/>
                    <a:pt x="12994" y="494498"/>
                  </a:cubicBezTo>
                  <a:cubicBezTo>
                    <a:pt x="14077" y="502800"/>
                    <a:pt x="15160" y="511463"/>
                    <a:pt x="16603" y="519764"/>
                  </a:cubicBezTo>
                  <a:cubicBezTo>
                    <a:pt x="17687" y="526983"/>
                    <a:pt x="19491" y="534202"/>
                    <a:pt x="20935" y="541421"/>
                  </a:cubicBezTo>
                  <a:cubicBezTo>
                    <a:pt x="23462" y="557303"/>
                    <a:pt x="28876" y="570297"/>
                    <a:pt x="48728" y="566687"/>
                  </a:cubicBezTo>
                  <a:cubicBezTo>
                    <a:pt x="67497" y="563439"/>
                    <a:pt x="88432" y="562356"/>
                    <a:pt x="87349" y="534563"/>
                  </a:cubicBezTo>
                  <a:cubicBezTo>
                    <a:pt x="85545" y="493054"/>
                    <a:pt x="77604" y="452628"/>
                    <a:pt x="71829" y="412202"/>
                  </a:cubicBezTo>
                  <a:close/>
                </a:path>
              </a:pathLst>
            </a:custGeom>
            <a:solidFill>
              <a:srgbClr val="FFFFFF"/>
            </a:solidFill>
            <a:ln w="3607" cap="flat">
              <a:noFill/>
              <a:prstDash val="solid"/>
              <a:miter/>
            </a:ln>
          </p:spPr>
          <p:txBody>
            <a:bodyPr rtlCol="0" anchor="ctr"/>
            <a:lstStyle/>
            <a:p>
              <a:endParaRPr lang="en-US"/>
            </a:p>
          </p:txBody>
        </p:sp>
        <p:sp>
          <p:nvSpPr>
            <p:cNvPr id="88" name="Freeform 16">
              <a:extLst>
                <a:ext uri="{FF2B5EF4-FFF2-40B4-BE49-F238E27FC236}">
                  <a16:creationId xmlns:a16="http://schemas.microsoft.com/office/drawing/2014/main" id="{7985D1EA-7D8C-7FD8-DF7E-F4A15638DF3C}"/>
                </a:ext>
              </a:extLst>
            </p:cNvPr>
            <p:cNvSpPr/>
            <p:nvPr/>
          </p:nvSpPr>
          <p:spPr>
            <a:xfrm>
              <a:off x="2479667" y="4205758"/>
              <a:ext cx="1115333" cy="572462"/>
            </a:xfrm>
            <a:custGeom>
              <a:avLst/>
              <a:gdLst>
                <a:gd name="connsiteX0" fmla="*/ 1101611 w 1115333"/>
                <a:gd name="connsiteY0" fmla="*/ 207906 h 572462"/>
                <a:gd name="connsiteX1" fmla="*/ 951096 w 1115333"/>
                <a:gd name="connsiteY1" fmla="*/ 87710 h 572462"/>
                <a:gd name="connsiteX2" fmla="*/ 879629 w 1115333"/>
                <a:gd name="connsiteY2" fmla="*/ 0 h 572462"/>
                <a:gd name="connsiteX3" fmla="*/ 847143 w 1115333"/>
                <a:gd name="connsiteY3" fmla="*/ 161705 h 572462"/>
                <a:gd name="connsiteX4" fmla="*/ 602060 w 1115333"/>
                <a:gd name="connsiteY4" fmla="*/ 297421 h 572462"/>
                <a:gd name="connsiteX5" fmla="*/ 479699 w 1115333"/>
                <a:gd name="connsiteY5" fmla="*/ 313663 h 572462"/>
                <a:gd name="connsiteX6" fmla="*/ 375024 w 1115333"/>
                <a:gd name="connsiteY6" fmla="*/ 331711 h 572462"/>
                <a:gd name="connsiteX7" fmla="*/ 364918 w 1115333"/>
                <a:gd name="connsiteY7" fmla="*/ 326657 h 572462"/>
                <a:gd name="connsiteX8" fmla="*/ 360226 w 1115333"/>
                <a:gd name="connsiteY8" fmla="*/ 327380 h 572462"/>
                <a:gd name="connsiteX9" fmla="*/ 133190 w 1115333"/>
                <a:gd name="connsiteY9" fmla="*/ 384770 h 572462"/>
                <a:gd name="connsiteX10" fmla="*/ 133190 w 1115333"/>
                <a:gd name="connsiteY10" fmla="*/ 384770 h 572462"/>
                <a:gd name="connsiteX11" fmla="*/ 102148 w 1115333"/>
                <a:gd name="connsiteY11" fmla="*/ 399569 h 572462"/>
                <a:gd name="connsiteX12" fmla="*/ 49089 w 1115333"/>
                <a:gd name="connsiteY12" fmla="*/ 429167 h 572462"/>
                <a:gd name="connsiteX13" fmla="*/ 0 w 1115333"/>
                <a:gd name="connsiteY13" fmla="*/ 461291 h 572462"/>
                <a:gd name="connsiteX14" fmla="*/ 25627 w 1115333"/>
                <a:gd name="connsiteY14" fmla="*/ 562717 h 572462"/>
                <a:gd name="connsiteX15" fmla="*/ 28154 w 1115333"/>
                <a:gd name="connsiteY15" fmla="*/ 572463 h 572462"/>
                <a:gd name="connsiteX16" fmla="*/ 100704 w 1115333"/>
                <a:gd name="connsiteY16" fmla="*/ 496303 h 572462"/>
                <a:gd name="connsiteX17" fmla="*/ 419421 w 1115333"/>
                <a:gd name="connsiteY17" fmla="*/ 377551 h 572462"/>
                <a:gd name="connsiteX18" fmla="*/ 762321 w 1115333"/>
                <a:gd name="connsiteY18" fmla="*/ 340013 h 572462"/>
                <a:gd name="connsiteX19" fmla="*/ 1081759 w 1115333"/>
                <a:gd name="connsiteY19" fmla="*/ 241113 h 572462"/>
                <a:gd name="connsiteX20" fmla="*/ 1108830 w 1115333"/>
                <a:gd name="connsiteY20" fmla="*/ 223066 h 572462"/>
                <a:gd name="connsiteX21" fmla="*/ 1101611 w 1115333"/>
                <a:gd name="connsiteY21" fmla="*/ 207906 h 5724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115333" h="572462">
                  <a:moveTo>
                    <a:pt x="1101611" y="207906"/>
                  </a:moveTo>
                  <a:cubicBezTo>
                    <a:pt x="1040250" y="181918"/>
                    <a:pt x="997659" y="132468"/>
                    <a:pt x="951096" y="87710"/>
                  </a:cubicBezTo>
                  <a:cubicBezTo>
                    <a:pt x="923664" y="61361"/>
                    <a:pt x="902729" y="29598"/>
                    <a:pt x="879629" y="0"/>
                  </a:cubicBezTo>
                  <a:cubicBezTo>
                    <a:pt x="882516" y="55947"/>
                    <a:pt x="877824" y="112255"/>
                    <a:pt x="847143" y="161705"/>
                  </a:cubicBezTo>
                  <a:cubicBezTo>
                    <a:pt x="792279" y="249776"/>
                    <a:pt x="699516" y="281178"/>
                    <a:pt x="602060" y="297421"/>
                  </a:cubicBezTo>
                  <a:cubicBezTo>
                    <a:pt x="561273" y="304279"/>
                    <a:pt x="520486" y="309332"/>
                    <a:pt x="479699" y="313663"/>
                  </a:cubicBezTo>
                  <a:cubicBezTo>
                    <a:pt x="452989" y="338930"/>
                    <a:pt x="411480" y="347593"/>
                    <a:pt x="375024" y="331711"/>
                  </a:cubicBezTo>
                  <a:cubicBezTo>
                    <a:pt x="371415" y="330267"/>
                    <a:pt x="368166" y="328462"/>
                    <a:pt x="364918" y="326657"/>
                  </a:cubicBezTo>
                  <a:cubicBezTo>
                    <a:pt x="363474" y="327019"/>
                    <a:pt x="361669" y="327019"/>
                    <a:pt x="360226" y="327380"/>
                  </a:cubicBezTo>
                  <a:cubicBezTo>
                    <a:pt x="282983" y="338930"/>
                    <a:pt x="206101" y="355894"/>
                    <a:pt x="133190" y="384770"/>
                  </a:cubicBezTo>
                  <a:cubicBezTo>
                    <a:pt x="133190" y="384770"/>
                    <a:pt x="133190" y="384770"/>
                    <a:pt x="133190" y="384770"/>
                  </a:cubicBezTo>
                  <a:cubicBezTo>
                    <a:pt x="122722" y="389462"/>
                    <a:pt x="112616" y="394516"/>
                    <a:pt x="102148" y="399569"/>
                  </a:cubicBezTo>
                  <a:cubicBezTo>
                    <a:pt x="84101" y="408954"/>
                    <a:pt x="66414" y="418338"/>
                    <a:pt x="49089" y="429167"/>
                  </a:cubicBezTo>
                  <a:cubicBezTo>
                    <a:pt x="32485" y="439273"/>
                    <a:pt x="15882" y="449741"/>
                    <a:pt x="0" y="461291"/>
                  </a:cubicBezTo>
                  <a:cubicBezTo>
                    <a:pt x="9385" y="494859"/>
                    <a:pt x="18047" y="528788"/>
                    <a:pt x="25627" y="562717"/>
                  </a:cubicBezTo>
                  <a:cubicBezTo>
                    <a:pt x="25988" y="564522"/>
                    <a:pt x="27071" y="568131"/>
                    <a:pt x="28154" y="572463"/>
                  </a:cubicBezTo>
                  <a:cubicBezTo>
                    <a:pt x="46923" y="548640"/>
                    <a:pt x="83018" y="509658"/>
                    <a:pt x="100704" y="496303"/>
                  </a:cubicBezTo>
                  <a:cubicBezTo>
                    <a:pt x="194911" y="423752"/>
                    <a:pt x="304279" y="395237"/>
                    <a:pt x="419421" y="377551"/>
                  </a:cubicBezTo>
                  <a:cubicBezTo>
                    <a:pt x="533119" y="359865"/>
                    <a:pt x="647900" y="353007"/>
                    <a:pt x="762321" y="340013"/>
                  </a:cubicBezTo>
                  <a:cubicBezTo>
                    <a:pt x="874936" y="327380"/>
                    <a:pt x="982138" y="297060"/>
                    <a:pt x="1081759" y="241113"/>
                  </a:cubicBezTo>
                  <a:cubicBezTo>
                    <a:pt x="1088978" y="237143"/>
                    <a:pt x="1101972" y="227397"/>
                    <a:pt x="1108830" y="223066"/>
                  </a:cubicBezTo>
                  <a:cubicBezTo>
                    <a:pt x="1119659" y="215847"/>
                    <a:pt x="1116771" y="214042"/>
                    <a:pt x="1101611" y="207906"/>
                  </a:cubicBezTo>
                  <a:close/>
                </a:path>
              </a:pathLst>
            </a:custGeom>
            <a:solidFill>
              <a:srgbClr val="FFFFFF"/>
            </a:solidFill>
            <a:ln w="3607" cap="flat">
              <a:noFill/>
              <a:prstDash val="solid"/>
              <a:miter/>
            </a:ln>
          </p:spPr>
          <p:txBody>
            <a:bodyPr rtlCol="0" anchor="ctr"/>
            <a:lstStyle/>
            <a:p>
              <a:endParaRPr lang="en-US"/>
            </a:p>
          </p:txBody>
        </p:sp>
        <p:sp>
          <p:nvSpPr>
            <p:cNvPr id="89" name="Freeform 17">
              <a:extLst>
                <a:ext uri="{FF2B5EF4-FFF2-40B4-BE49-F238E27FC236}">
                  <a16:creationId xmlns:a16="http://schemas.microsoft.com/office/drawing/2014/main" id="{89E0788F-EFB1-C50D-D05D-401AA1657E27}"/>
                </a:ext>
              </a:extLst>
            </p:cNvPr>
            <p:cNvSpPr/>
            <p:nvPr/>
          </p:nvSpPr>
          <p:spPr>
            <a:xfrm>
              <a:off x="2038891" y="4772445"/>
              <a:ext cx="541310" cy="1087057"/>
            </a:xfrm>
            <a:custGeom>
              <a:avLst/>
              <a:gdLst>
                <a:gd name="connsiteX0" fmla="*/ 141551 w 541310"/>
                <a:gd name="connsiteY0" fmla="*/ 40426 h 1087057"/>
                <a:gd name="connsiteX1" fmla="*/ 67195 w 541310"/>
                <a:gd name="connsiteY1" fmla="*/ 97456 h 1087057"/>
                <a:gd name="connsiteX2" fmla="*/ 10166 w 541310"/>
                <a:gd name="connsiteY2" fmla="*/ 245083 h 1087057"/>
                <a:gd name="connsiteX3" fmla="*/ 5473 w 541310"/>
                <a:gd name="connsiteY3" fmla="*/ 366723 h 1087057"/>
                <a:gd name="connsiteX4" fmla="*/ 44095 w 541310"/>
                <a:gd name="connsiteY4" fmla="*/ 408954 h 1087057"/>
                <a:gd name="connsiteX5" fmla="*/ 343681 w 541310"/>
                <a:gd name="connsiteY5" fmla="*/ 462013 h 1087057"/>
                <a:gd name="connsiteX6" fmla="*/ 387717 w 541310"/>
                <a:gd name="connsiteY6" fmla="*/ 420504 h 1087057"/>
                <a:gd name="connsiteX7" fmla="*/ 336101 w 541310"/>
                <a:gd name="connsiteY7" fmla="*/ 342178 h 1087057"/>
                <a:gd name="connsiteX8" fmla="*/ 183781 w 541310"/>
                <a:gd name="connsiteY8" fmla="*/ 312219 h 1087057"/>
                <a:gd name="connsiteX9" fmla="*/ 160320 w 541310"/>
                <a:gd name="connsiteY9" fmla="*/ 280456 h 1087057"/>
                <a:gd name="connsiteX10" fmla="*/ 185225 w 541310"/>
                <a:gd name="connsiteY10" fmla="*/ 177226 h 1087057"/>
                <a:gd name="connsiteX11" fmla="*/ 176923 w 541310"/>
                <a:gd name="connsiteY11" fmla="*/ 261687 h 1087057"/>
                <a:gd name="connsiteX12" fmla="*/ 203273 w 541310"/>
                <a:gd name="connsiteY12" fmla="*/ 302113 h 1087057"/>
                <a:gd name="connsiteX13" fmla="*/ 320580 w 541310"/>
                <a:gd name="connsiteY13" fmla="*/ 326297 h 1087057"/>
                <a:gd name="connsiteX14" fmla="*/ 350539 w 541310"/>
                <a:gd name="connsiteY14" fmla="*/ 330267 h 1087057"/>
                <a:gd name="connsiteX15" fmla="*/ 404681 w 541310"/>
                <a:gd name="connsiteY15" fmla="*/ 385492 h 1087057"/>
                <a:gd name="connsiteX16" fmla="*/ 353427 w 541310"/>
                <a:gd name="connsiteY16" fmla="*/ 472119 h 1087057"/>
                <a:gd name="connsiteX17" fmla="*/ 121338 w 541310"/>
                <a:gd name="connsiteY17" fmla="*/ 465983 h 1087057"/>
                <a:gd name="connsiteX18" fmla="*/ 120977 w 541310"/>
                <a:gd name="connsiteY18" fmla="*/ 474285 h 1087057"/>
                <a:gd name="connsiteX19" fmla="*/ 120255 w 541310"/>
                <a:gd name="connsiteY19" fmla="*/ 698072 h 1087057"/>
                <a:gd name="connsiteX20" fmla="*/ 122420 w 541310"/>
                <a:gd name="connsiteY20" fmla="*/ 1002712 h 1087057"/>
                <a:gd name="connsiteX21" fmla="*/ 189557 w 541310"/>
                <a:gd name="connsiteY21" fmla="*/ 1086813 h 1087057"/>
                <a:gd name="connsiteX22" fmla="*/ 259219 w 541310"/>
                <a:gd name="connsiteY22" fmla="*/ 1008487 h 1087057"/>
                <a:gd name="connsiteX23" fmla="*/ 267521 w 541310"/>
                <a:gd name="connsiteY23" fmla="*/ 816824 h 1087057"/>
                <a:gd name="connsiteX24" fmla="*/ 280154 w 541310"/>
                <a:gd name="connsiteY24" fmla="*/ 639599 h 1087057"/>
                <a:gd name="connsiteX25" fmla="*/ 292788 w 541310"/>
                <a:gd name="connsiteY25" fmla="*/ 606753 h 1087057"/>
                <a:gd name="connsiteX26" fmla="*/ 338628 w 541310"/>
                <a:gd name="connsiteY26" fmla="*/ 602060 h 1087057"/>
                <a:gd name="connsiteX27" fmla="*/ 369669 w 541310"/>
                <a:gd name="connsiteY27" fmla="*/ 656203 h 1087057"/>
                <a:gd name="connsiteX28" fmla="*/ 405403 w 541310"/>
                <a:gd name="connsiteY28" fmla="*/ 930162 h 1087057"/>
                <a:gd name="connsiteX29" fmla="*/ 421646 w 541310"/>
                <a:gd name="connsiteY29" fmla="*/ 1029783 h 1087057"/>
                <a:gd name="connsiteX30" fmla="*/ 468208 w 541310"/>
                <a:gd name="connsiteY30" fmla="*/ 1070570 h 1087057"/>
                <a:gd name="connsiteX31" fmla="*/ 531735 w 541310"/>
                <a:gd name="connsiteY31" fmla="*/ 1039168 h 1087057"/>
                <a:gd name="connsiteX32" fmla="*/ 537871 w 541310"/>
                <a:gd name="connsiteY32" fmla="*/ 918250 h 1087057"/>
                <a:gd name="connsiteX33" fmla="*/ 532096 w 541310"/>
                <a:gd name="connsiteY33" fmla="*/ 821155 h 1087057"/>
                <a:gd name="connsiteX34" fmla="*/ 504303 w 541310"/>
                <a:gd name="connsiteY34" fmla="*/ 787948 h 1087057"/>
                <a:gd name="connsiteX35" fmla="*/ 489504 w 541310"/>
                <a:gd name="connsiteY35" fmla="*/ 673167 h 1087057"/>
                <a:gd name="connsiteX36" fmla="*/ 431752 w 541310"/>
                <a:gd name="connsiteY36" fmla="*/ 259882 h 1087057"/>
                <a:gd name="connsiteX37" fmla="*/ 378693 w 541310"/>
                <a:gd name="connsiteY37" fmla="*/ 1805 h 1087057"/>
                <a:gd name="connsiteX38" fmla="*/ 374001 w 541310"/>
                <a:gd name="connsiteY38" fmla="*/ 2166 h 1087057"/>
                <a:gd name="connsiteX39" fmla="*/ 357758 w 541310"/>
                <a:gd name="connsiteY39" fmla="*/ 0 h 1087057"/>
                <a:gd name="connsiteX40" fmla="*/ 345847 w 541310"/>
                <a:gd name="connsiteY40" fmla="*/ 722 h 1087057"/>
                <a:gd name="connsiteX41" fmla="*/ 269326 w 541310"/>
                <a:gd name="connsiteY41" fmla="*/ 20935 h 1087057"/>
                <a:gd name="connsiteX42" fmla="*/ 189196 w 541310"/>
                <a:gd name="connsiteY42" fmla="*/ 41509 h 1087057"/>
                <a:gd name="connsiteX43" fmla="*/ 141551 w 541310"/>
                <a:gd name="connsiteY43" fmla="*/ 40426 h 10870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Lst>
              <a:rect l="l" t="t" r="r" b="b"/>
              <a:pathLst>
                <a:path w="541310" h="1087057">
                  <a:moveTo>
                    <a:pt x="141551" y="40426"/>
                  </a:moveTo>
                  <a:cubicBezTo>
                    <a:pt x="110509" y="37899"/>
                    <a:pt x="88130" y="55947"/>
                    <a:pt x="67195" y="97456"/>
                  </a:cubicBezTo>
                  <a:cubicBezTo>
                    <a:pt x="43373" y="144740"/>
                    <a:pt x="24243" y="194190"/>
                    <a:pt x="10166" y="245083"/>
                  </a:cubicBezTo>
                  <a:cubicBezTo>
                    <a:pt x="-1024" y="285148"/>
                    <a:pt x="-3550" y="326657"/>
                    <a:pt x="5473" y="366723"/>
                  </a:cubicBezTo>
                  <a:cubicBezTo>
                    <a:pt x="9444" y="385131"/>
                    <a:pt x="28574" y="398486"/>
                    <a:pt x="44095" y="408954"/>
                  </a:cubicBezTo>
                  <a:cubicBezTo>
                    <a:pt x="136858" y="474285"/>
                    <a:pt x="229261" y="469593"/>
                    <a:pt x="343681" y="462013"/>
                  </a:cubicBezTo>
                  <a:cubicBezTo>
                    <a:pt x="365338" y="460569"/>
                    <a:pt x="381220" y="442883"/>
                    <a:pt x="387717" y="420504"/>
                  </a:cubicBezTo>
                  <a:cubicBezTo>
                    <a:pt x="399267" y="382604"/>
                    <a:pt x="380498" y="346149"/>
                    <a:pt x="336101" y="342178"/>
                  </a:cubicBezTo>
                  <a:cubicBezTo>
                    <a:pt x="284125" y="337486"/>
                    <a:pt x="232870" y="332433"/>
                    <a:pt x="183781" y="312219"/>
                  </a:cubicBezTo>
                  <a:cubicBezTo>
                    <a:pt x="167539" y="305723"/>
                    <a:pt x="160320" y="297421"/>
                    <a:pt x="160320" y="280456"/>
                  </a:cubicBezTo>
                  <a:cubicBezTo>
                    <a:pt x="160320" y="244362"/>
                    <a:pt x="160320" y="208267"/>
                    <a:pt x="185225" y="177226"/>
                  </a:cubicBezTo>
                  <a:cubicBezTo>
                    <a:pt x="182699" y="205379"/>
                    <a:pt x="180533" y="233894"/>
                    <a:pt x="176923" y="261687"/>
                  </a:cubicBezTo>
                  <a:cubicBezTo>
                    <a:pt x="174036" y="283344"/>
                    <a:pt x="181616" y="294894"/>
                    <a:pt x="203273" y="302113"/>
                  </a:cubicBezTo>
                  <a:cubicBezTo>
                    <a:pt x="241533" y="314746"/>
                    <a:pt x="280876" y="322326"/>
                    <a:pt x="320580" y="326297"/>
                  </a:cubicBezTo>
                  <a:cubicBezTo>
                    <a:pt x="330687" y="327380"/>
                    <a:pt x="340433" y="328462"/>
                    <a:pt x="350539" y="330267"/>
                  </a:cubicBezTo>
                  <a:cubicBezTo>
                    <a:pt x="376166" y="335320"/>
                    <a:pt x="401072" y="351924"/>
                    <a:pt x="404681" y="385492"/>
                  </a:cubicBezTo>
                  <a:cubicBezTo>
                    <a:pt x="407930" y="417616"/>
                    <a:pt x="384468" y="468871"/>
                    <a:pt x="353427" y="472119"/>
                  </a:cubicBezTo>
                  <a:cubicBezTo>
                    <a:pt x="258498" y="482587"/>
                    <a:pt x="187752" y="487640"/>
                    <a:pt x="121338" y="465983"/>
                  </a:cubicBezTo>
                  <a:cubicBezTo>
                    <a:pt x="121338" y="468871"/>
                    <a:pt x="120977" y="471758"/>
                    <a:pt x="120977" y="474285"/>
                  </a:cubicBezTo>
                  <a:cubicBezTo>
                    <a:pt x="122059" y="531676"/>
                    <a:pt x="122781" y="640682"/>
                    <a:pt x="120255" y="698072"/>
                  </a:cubicBezTo>
                  <a:cubicBezTo>
                    <a:pt x="115562" y="809244"/>
                    <a:pt x="124947" y="891540"/>
                    <a:pt x="122420" y="1002712"/>
                  </a:cubicBezTo>
                  <a:cubicBezTo>
                    <a:pt x="121338" y="1045665"/>
                    <a:pt x="146965" y="1090783"/>
                    <a:pt x="189557" y="1086813"/>
                  </a:cubicBezTo>
                  <a:cubicBezTo>
                    <a:pt x="234314" y="1082481"/>
                    <a:pt x="255971" y="1051801"/>
                    <a:pt x="259219" y="1008487"/>
                  </a:cubicBezTo>
                  <a:cubicBezTo>
                    <a:pt x="263551" y="948570"/>
                    <a:pt x="263912" y="876741"/>
                    <a:pt x="267521" y="816824"/>
                  </a:cubicBezTo>
                  <a:cubicBezTo>
                    <a:pt x="271131" y="757629"/>
                    <a:pt x="275462" y="698433"/>
                    <a:pt x="280154" y="639599"/>
                  </a:cubicBezTo>
                  <a:cubicBezTo>
                    <a:pt x="281237" y="627327"/>
                    <a:pt x="287012" y="616859"/>
                    <a:pt x="292788" y="606753"/>
                  </a:cubicBezTo>
                  <a:cubicBezTo>
                    <a:pt x="297119" y="599173"/>
                    <a:pt x="329604" y="596285"/>
                    <a:pt x="338628" y="602060"/>
                  </a:cubicBezTo>
                  <a:cubicBezTo>
                    <a:pt x="361368" y="616859"/>
                    <a:pt x="364255" y="621913"/>
                    <a:pt x="369669" y="656203"/>
                  </a:cubicBezTo>
                  <a:cubicBezTo>
                    <a:pt x="384107" y="747161"/>
                    <a:pt x="398184" y="838120"/>
                    <a:pt x="405403" y="930162"/>
                  </a:cubicBezTo>
                  <a:cubicBezTo>
                    <a:pt x="407930" y="963730"/>
                    <a:pt x="415510" y="996937"/>
                    <a:pt x="421646" y="1029783"/>
                  </a:cubicBezTo>
                  <a:cubicBezTo>
                    <a:pt x="425255" y="1048913"/>
                    <a:pt x="445468" y="1071653"/>
                    <a:pt x="468208" y="1070570"/>
                  </a:cubicBezTo>
                  <a:cubicBezTo>
                    <a:pt x="491670" y="1069487"/>
                    <a:pt x="518380" y="1068766"/>
                    <a:pt x="531735" y="1039168"/>
                  </a:cubicBezTo>
                  <a:cubicBezTo>
                    <a:pt x="549060" y="1000186"/>
                    <a:pt x="537510" y="959398"/>
                    <a:pt x="537871" y="918250"/>
                  </a:cubicBezTo>
                  <a:cubicBezTo>
                    <a:pt x="538232" y="900925"/>
                    <a:pt x="532457" y="840286"/>
                    <a:pt x="532096" y="821155"/>
                  </a:cubicBezTo>
                  <a:cubicBezTo>
                    <a:pt x="515853" y="818268"/>
                    <a:pt x="505746" y="808883"/>
                    <a:pt x="504303" y="787948"/>
                  </a:cubicBezTo>
                  <a:cubicBezTo>
                    <a:pt x="502137" y="751493"/>
                    <a:pt x="492392" y="709623"/>
                    <a:pt x="489504" y="673167"/>
                  </a:cubicBezTo>
                  <a:cubicBezTo>
                    <a:pt x="478314" y="532037"/>
                    <a:pt x="459545" y="398486"/>
                    <a:pt x="431752" y="259882"/>
                  </a:cubicBezTo>
                  <a:cubicBezTo>
                    <a:pt x="414427" y="173977"/>
                    <a:pt x="398184" y="87350"/>
                    <a:pt x="378693" y="1805"/>
                  </a:cubicBezTo>
                  <a:cubicBezTo>
                    <a:pt x="377249" y="2166"/>
                    <a:pt x="375444" y="2166"/>
                    <a:pt x="374001" y="2166"/>
                  </a:cubicBezTo>
                  <a:cubicBezTo>
                    <a:pt x="368587" y="2166"/>
                    <a:pt x="363172" y="722"/>
                    <a:pt x="357758" y="0"/>
                  </a:cubicBezTo>
                  <a:cubicBezTo>
                    <a:pt x="357397" y="361"/>
                    <a:pt x="345847" y="361"/>
                    <a:pt x="345847" y="722"/>
                  </a:cubicBezTo>
                  <a:cubicBezTo>
                    <a:pt x="318415" y="4692"/>
                    <a:pt x="293509" y="12994"/>
                    <a:pt x="269326" y="20935"/>
                  </a:cubicBezTo>
                  <a:cubicBezTo>
                    <a:pt x="245864" y="32847"/>
                    <a:pt x="219154" y="39343"/>
                    <a:pt x="189196" y="41509"/>
                  </a:cubicBezTo>
                  <a:cubicBezTo>
                    <a:pt x="172592" y="43314"/>
                    <a:pt x="156710" y="42953"/>
                    <a:pt x="141551" y="40426"/>
                  </a:cubicBezTo>
                  <a:close/>
                </a:path>
              </a:pathLst>
            </a:custGeom>
            <a:solidFill>
              <a:srgbClr val="FFFFFF"/>
            </a:solidFill>
            <a:ln w="3607" cap="flat">
              <a:noFill/>
              <a:prstDash val="solid"/>
              <a:miter/>
            </a:ln>
          </p:spPr>
          <p:txBody>
            <a:bodyPr rtlCol="0" anchor="ctr"/>
            <a:lstStyle/>
            <a:p>
              <a:endParaRPr lang="en-US"/>
            </a:p>
          </p:txBody>
        </p:sp>
        <p:sp>
          <p:nvSpPr>
            <p:cNvPr id="90" name="Freeform 18">
              <a:extLst>
                <a:ext uri="{FF2B5EF4-FFF2-40B4-BE49-F238E27FC236}">
                  <a16:creationId xmlns:a16="http://schemas.microsoft.com/office/drawing/2014/main" id="{B65B2A24-F534-3D06-EE86-55F609F4C0C8}"/>
                </a:ext>
              </a:extLst>
            </p:cNvPr>
            <p:cNvSpPr/>
            <p:nvPr/>
          </p:nvSpPr>
          <p:spPr>
            <a:xfrm>
              <a:off x="2516342" y="4842570"/>
              <a:ext cx="96615" cy="182585"/>
            </a:xfrm>
            <a:custGeom>
              <a:avLst/>
              <a:gdLst>
                <a:gd name="connsiteX0" fmla="*/ 864 w 96615"/>
                <a:gd name="connsiteY0" fmla="*/ 70284 h 182585"/>
                <a:gd name="connsiteX1" fmla="*/ 40929 w 96615"/>
                <a:gd name="connsiteY1" fmla="*/ 169905 h 182585"/>
                <a:gd name="connsiteX2" fmla="*/ 85326 w 96615"/>
                <a:gd name="connsiteY2" fmla="*/ 163408 h 182585"/>
                <a:gd name="connsiteX3" fmla="*/ 73414 w 96615"/>
                <a:gd name="connsiteY3" fmla="*/ 21556 h 182585"/>
                <a:gd name="connsiteX4" fmla="*/ 25769 w 96615"/>
                <a:gd name="connsiteY4" fmla="*/ 1343 h 182585"/>
                <a:gd name="connsiteX5" fmla="*/ 503 w 96615"/>
                <a:gd name="connsiteY5" fmla="*/ 45740 h 182585"/>
                <a:gd name="connsiteX6" fmla="*/ 864 w 96615"/>
                <a:gd name="connsiteY6" fmla="*/ 70284 h 1825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615" h="182585">
                  <a:moveTo>
                    <a:pt x="864" y="70284"/>
                  </a:moveTo>
                  <a:cubicBezTo>
                    <a:pt x="6278" y="106739"/>
                    <a:pt x="15663" y="142112"/>
                    <a:pt x="40929" y="169905"/>
                  </a:cubicBezTo>
                  <a:cubicBezTo>
                    <a:pt x="58616" y="189396"/>
                    <a:pt x="74497" y="185787"/>
                    <a:pt x="85326" y="163408"/>
                  </a:cubicBezTo>
                  <a:cubicBezTo>
                    <a:pt x="108426" y="98438"/>
                    <a:pt x="91823" y="46101"/>
                    <a:pt x="73414" y="21556"/>
                  </a:cubicBezTo>
                  <a:cubicBezTo>
                    <a:pt x="61503" y="6035"/>
                    <a:pt x="43817" y="-3710"/>
                    <a:pt x="25769" y="1343"/>
                  </a:cubicBezTo>
                  <a:cubicBezTo>
                    <a:pt x="6639" y="6757"/>
                    <a:pt x="1225" y="26609"/>
                    <a:pt x="503" y="45740"/>
                  </a:cubicBezTo>
                  <a:cubicBezTo>
                    <a:pt x="-219" y="54041"/>
                    <a:pt x="-219" y="62343"/>
                    <a:pt x="864" y="70284"/>
                  </a:cubicBezTo>
                  <a:close/>
                </a:path>
              </a:pathLst>
            </a:custGeom>
            <a:solidFill>
              <a:srgbClr val="FFFFFF"/>
            </a:solidFill>
            <a:ln w="3607" cap="flat">
              <a:noFill/>
              <a:prstDash val="solid"/>
              <a:miter/>
            </a:ln>
          </p:spPr>
          <p:txBody>
            <a:bodyPr rtlCol="0" anchor="ctr"/>
            <a:lstStyle/>
            <a:p>
              <a:endParaRPr lang="en-US"/>
            </a:p>
          </p:txBody>
        </p:sp>
        <p:sp>
          <p:nvSpPr>
            <p:cNvPr id="91" name="Freeform 19">
              <a:extLst>
                <a:ext uri="{FF2B5EF4-FFF2-40B4-BE49-F238E27FC236}">
                  <a16:creationId xmlns:a16="http://schemas.microsoft.com/office/drawing/2014/main" id="{7D72C9F1-A25C-D25F-120E-2CDE288ECD17}"/>
                </a:ext>
              </a:extLst>
            </p:cNvPr>
            <p:cNvSpPr/>
            <p:nvPr/>
          </p:nvSpPr>
          <p:spPr>
            <a:xfrm>
              <a:off x="2644620" y="3953817"/>
              <a:ext cx="381470" cy="486556"/>
            </a:xfrm>
            <a:custGeom>
              <a:avLst/>
              <a:gdLst>
                <a:gd name="connsiteX0" fmla="*/ 380439 w 381470"/>
                <a:gd name="connsiteY0" fmla="*/ 133190 h 486556"/>
                <a:gd name="connsiteX1" fmla="*/ 328823 w 381470"/>
                <a:gd name="connsiteY1" fmla="*/ 9385 h 486556"/>
                <a:gd name="connsiteX2" fmla="*/ 318716 w 381470"/>
                <a:gd name="connsiteY2" fmla="*/ 0 h 486556"/>
                <a:gd name="connsiteX3" fmla="*/ 339291 w 381470"/>
                <a:gd name="connsiteY3" fmla="*/ 189497 h 486556"/>
                <a:gd name="connsiteX4" fmla="*/ 178308 w 381470"/>
                <a:gd name="connsiteY4" fmla="*/ 365279 h 486556"/>
                <a:gd name="connsiteX5" fmla="*/ 0 w 381470"/>
                <a:gd name="connsiteY5" fmla="*/ 351924 h 486556"/>
                <a:gd name="connsiteX6" fmla="*/ 117669 w 381470"/>
                <a:gd name="connsiteY6" fmla="*/ 468871 h 486556"/>
                <a:gd name="connsiteX7" fmla="*/ 147266 w 381470"/>
                <a:gd name="connsiteY7" fmla="*/ 486557 h 486556"/>
                <a:gd name="connsiteX8" fmla="*/ 223787 w 381470"/>
                <a:gd name="connsiteY8" fmla="*/ 480060 h 486556"/>
                <a:gd name="connsiteX9" fmla="*/ 341095 w 381470"/>
                <a:gd name="connsiteY9" fmla="*/ 401012 h 486556"/>
                <a:gd name="connsiteX10" fmla="*/ 380078 w 381470"/>
                <a:gd name="connsiteY10" fmla="*/ 174337 h 486556"/>
                <a:gd name="connsiteX11" fmla="*/ 380439 w 381470"/>
                <a:gd name="connsiteY11" fmla="*/ 133190 h 4865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81470" h="486556">
                  <a:moveTo>
                    <a:pt x="380439" y="133190"/>
                  </a:moveTo>
                  <a:cubicBezTo>
                    <a:pt x="373581" y="87710"/>
                    <a:pt x="363113" y="42953"/>
                    <a:pt x="328823" y="9385"/>
                  </a:cubicBezTo>
                  <a:cubicBezTo>
                    <a:pt x="325575" y="6136"/>
                    <a:pt x="322326" y="2887"/>
                    <a:pt x="318716" y="0"/>
                  </a:cubicBezTo>
                  <a:cubicBezTo>
                    <a:pt x="347953" y="55586"/>
                    <a:pt x="356616" y="122722"/>
                    <a:pt x="339291" y="189497"/>
                  </a:cubicBezTo>
                  <a:cubicBezTo>
                    <a:pt x="317273" y="273959"/>
                    <a:pt x="260243" y="336403"/>
                    <a:pt x="178308" y="365279"/>
                  </a:cubicBezTo>
                  <a:cubicBezTo>
                    <a:pt x="118030" y="386575"/>
                    <a:pt x="57030" y="373941"/>
                    <a:pt x="0" y="351924"/>
                  </a:cubicBezTo>
                  <a:cubicBezTo>
                    <a:pt x="36817" y="393072"/>
                    <a:pt x="78326" y="429888"/>
                    <a:pt x="117669" y="468871"/>
                  </a:cubicBezTo>
                  <a:cubicBezTo>
                    <a:pt x="125971" y="477172"/>
                    <a:pt x="136077" y="486557"/>
                    <a:pt x="147266" y="486557"/>
                  </a:cubicBezTo>
                  <a:cubicBezTo>
                    <a:pt x="172894" y="486557"/>
                    <a:pt x="198521" y="482947"/>
                    <a:pt x="223787" y="480060"/>
                  </a:cubicBezTo>
                  <a:cubicBezTo>
                    <a:pt x="275403" y="473563"/>
                    <a:pt x="317995" y="455515"/>
                    <a:pt x="341095" y="401012"/>
                  </a:cubicBezTo>
                  <a:cubicBezTo>
                    <a:pt x="372498" y="327740"/>
                    <a:pt x="377912" y="251580"/>
                    <a:pt x="380078" y="174337"/>
                  </a:cubicBezTo>
                  <a:cubicBezTo>
                    <a:pt x="380799" y="160261"/>
                    <a:pt x="382604" y="146545"/>
                    <a:pt x="380439" y="133190"/>
                  </a:cubicBezTo>
                  <a:close/>
                </a:path>
              </a:pathLst>
            </a:custGeom>
            <a:solidFill>
              <a:srgbClr val="FFFFFF"/>
            </a:solidFill>
            <a:ln w="3607" cap="flat">
              <a:noFill/>
              <a:prstDash val="solid"/>
              <a:miter/>
            </a:ln>
          </p:spPr>
          <p:txBody>
            <a:bodyPr rtlCol="0" anchor="ctr"/>
            <a:lstStyle/>
            <a:p>
              <a:endParaRPr lang="en-US"/>
            </a:p>
          </p:txBody>
        </p:sp>
        <p:sp>
          <p:nvSpPr>
            <p:cNvPr id="92" name="Freeform 20">
              <a:extLst>
                <a:ext uri="{FF2B5EF4-FFF2-40B4-BE49-F238E27FC236}">
                  <a16:creationId xmlns:a16="http://schemas.microsoft.com/office/drawing/2014/main" id="{2C157932-18BB-4B39-BA42-94788ED2D562}"/>
                </a:ext>
              </a:extLst>
            </p:cNvPr>
            <p:cNvSpPr/>
            <p:nvPr/>
          </p:nvSpPr>
          <p:spPr>
            <a:xfrm>
              <a:off x="2858662" y="4417995"/>
              <a:ext cx="119086" cy="113902"/>
            </a:xfrm>
            <a:custGeom>
              <a:avLst/>
              <a:gdLst>
                <a:gd name="connsiteX0" fmla="*/ 0 w 119086"/>
                <a:gd name="connsiteY0" fmla="*/ 106840 h 113902"/>
                <a:gd name="connsiteX1" fmla="*/ 66775 w 119086"/>
                <a:gd name="connsiteY1" fmla="*/ 106840 h 113902"/>
                <a:gd name="connsiteX2" fmla="*/ 116225 w 119086"/>
                <a:gd name="connsiteY2" fmla="*/ 43314 h 113902"/>
                <a:gd name="connsiteX3" fmla="*/ 118030 w 119086"/>
                <a:gd name="connsiteY3" fmla="*/ 0 h 113902"/>
                <a:gd name="connsiteX4" fmla="*/ 0 w 119086"/>
                <a:gd name="connsiteY4" fmla="*/ 106840 h 1139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9086" h="113902">
                  <a:moveTo>
                    <a:pt x="0" y="106840"/>
                  </a:moveTo>
                  <a:cubicBezTo>
                    <a:pt x="19852" y="117308"/>
                    <a:pt x="40065" y="115142"/>
                    <a:pt x="66775" y="106840"/>
                  </a:cubicBezTo>
                  <a:cubicBezTo>
                    <a:pt x="97456" y="97095"/>
                    <a:pt x="111533" y="69302"/>
                    <a:pt x="116225" y="43314"/>
                  </a:cubicBezTo>
                  <a:cubicBezTo>
                    <a:pt x="118752" y="29598"/>
                    <a:pt x="120196" y="15882"/>
                    <a:pt x="118030" y="0"/>
                  </a:cubicBezTo>
                  <a:cubicBezTo>
                    <a:pt x="98900" y="52337"/>
                    <a:pt x="54503" y="93485"/>
                    <a:pt x="0" y="106840"/>
                  </a:cubicBezTo>
                  <a:close/>
                </a:path>
              </a:pathLst>
            </a:custGeom>
            <a:solidFill>
              <a:srgbClr val="FFFFFF"/>
            </a:solidFill>
            <a:ln w="3607" cap="flat">
              <a:noFill/>
              <a:prstDash val="solid"/>
              <a:miter/>
            </a:ln>
          </p:spPr>
          <p:txBody>
            <a:bodyPr rtlCol="0" anchor="ctr"/>
            <a:lstStyle/>
            <a:p>
              <a:endParaRPr lang="en-US"/>
            </a:p>
          </p:txBody>
        </p:sp>
        <p:sp>
          <p:nvSpPr>
            <p:cNvPr id="93" name="Freeform 21">
              <a:extLst>
                <a:ext uri="{FF2B5EF4-FFF2-40B4-BE49-F238E27FC236}">
                  <a16:creationId xmlns:a16="http://schemas.microsoft.com/office/drawing/2014/main" id="{1B74214F-8CD5-AE2C-479D-72DBEF6D5046}"/>
                </a:ext>
              </a:extLst>
            </p:cNvPr>
            <p:cNvSpPr/>
            <p:nvPr/>
          </p:nvSpPr>
          <p:spPr>
            <a:xfrm>
              <a:off x="2212927" y="3599898"/>
              <a:ext cx="1426336" cy="1209725"/>
            </a:xfrm>
            <a:custGeom>
              <a:avLst/>
              <a:gdLst>
                <a:gd name="connsiteX0" fmla="*/ 1342724 w 1426336"/>
                <a:gd name="connsiteY0" fmla="*/ 780559 h 1209725"/>
                <a:gd name="connsiteX1" fmla="*/ 1170913 w 1426336"/>
                <a:gd name="connsiteY1" fmla="*/ 610192 h 1209725"/>
                <a:gd name="connsiteX2" fmla="*/ 1074540 w 1426336"/>
                <a:gd name="connsiteY2" fmla="*/ 511292 h 1209725"/>
                <a:gd name="connsiteX3" fmla="*/ 1069487 w 1426336"/>
                <a:gd name="connsiteY3" fmla="*/ 488552 h 1209725"/>
                <a:gd name="connsiteX4" fmla="*/ 1088617 w 1426336"/>
                <a:gd name="connsiteY4" fmla="*/ 397954 h 1209725"/>
                <a:gd name="connsiteX5" fmla="*/ 1103416 w 1426336"/>
                <a:gd name="connsiteY5" fmla="*/ 171641 h 1209725"/>
                <a:gd name="connsiteX6" fmla="*/ 1142398 w 1426336"/>
                <a:gd name="connsiteY6" fmla="*/ 28705 h 1209725"/>
                <a:gd name="connsiteX7" fmla="*/ 1136623 w 1426336"/>
                <a:gd name="connsiteY7" fmla="*/ 1273 h 1209725"/>
                <a:gd name="connsiteX8" fmla="*/ 1124712 w 1426336"/>
                <a:gd name="connsiteY8" fmla="*/ 12463 h 1209725"/>
                <a:gd name="connsiteX9" fmla="*/ 943155 w 1426336"/>
                <a:gd name="connsiteY9" fmla="*/ 122191 h 1209725"/>
                <a:gd name="connsiteX10" fmla="*/ 704930 w 1426336"/>
                <a:gd name="connsiteY10" fmla="*/ 183191 h 1209725"/>
                <a:gd name="connsiteX11" fmla="*/ 394876 w 1426336"/>
                <a:gd name="connsiteY11" fmla="*/ 236972 h 1209725"/>
                <a:gd name="connsiteX12" fmla="*/ 266379 w 1426336"/>
                <a:gd name="connsiteY12" fmla="*/ 264404 h 1209725"/>
                <a:gd name="connsiteX13" fmla="*/ 87710 w 1426336"/>
                <a:gd name="connsiteY13" fmla="*/ 356085 h 1209725"/>
                <a:gd name="connsiteX14" fmla="*/ 0 w 1426336"/>
                <a:gd name="connsiteY14" fmla="*/ 447405 h 1209725"/>
                <a:gd name="connsiteX15" fmla="*/ 9385 w 1426336"/>
                <a:gd name="connsiteY15" fmla="*/ 460038 h 1209725"/>
                <a:gd name="connsiteX16" fmla="*/ 298503 w 1426336"/>
                <a:gd name="connsiteY16" fmla="*/ 272706 h 1209725"/>
                <a:gd name="connsiteX17" fmla="*/ 648622 w 1426336"/>
                <a:gd name="connsiteY17" fmla="*/ 210623 h 1209725"/>
                <a:gd name="connsiteX18" fmla="*/ 988996 w 1426336"/>
                <a:gd name="connsiteY18" fmla="*/ 114611 h 1209725"/>
                <a:gd name="connsiteX19" fmla="*/ 1116049 w 1426336"/>
                <a:gd name="connsiteY19" fmla="*/ 40256 h 1209725"/>
                <a:gd name="connsiteX20" fmla="*/ 1110274 w 1426336"/>
                <a:gd name="connsiteY20" fmla="*/ 62995 h 1209725"/>
                <a:gd name="connsiteX21" fmla="*/ 1079594 w 1426336"/>
                <a:gd name="connsiteY21" fmla="*/ 276315 h 1209725"/>
                <a:gd name="connsiteX22" fmla="*/ 1047830 w 1426336"/>
                <a:gd name="connsiteY22" fmla="*/ 505156 h 1209725"/>
                <a:gd name="connsiteX23" fmla="*/ 1057215 w 1426336"/>
                <a:gd name="connsiteY23" fmla="*/ 523925 h 1209725"/>
                <a:gd name="connsiteX24" fmla="*/ 1108469 w 1426336"/>
                <a:gd name="connsiteY24" fmla="*/ 563990 h 1209725"/>
                <a:gd name="connsiteX25" fmla="*/ 1217115 w 1426336"/>
                <a:gd name="connsiteY25" fmla="*/ 693570 h 1209725"/>
                <a:gd name="connsiteX26" fmla="*/ 1367630 w 1426336"/>
                <a:gd name="connsiteY26" fmla="*/ 813766 h 1209725"/>
                <a:gd name="connsiteX27" fmla="*/ 1374127 w 1426336"/>
                <a:gd name="connsiteY27" fmla="*/ 828926 h 1209725"/>
                <a:gd name="connsiteX28" fmla="*/ 1347056 w 1426336"/>
                <a:gd name="connsiteY28" fmla="*/ 846973 h 1209725"/>
                <a:gd name="connsiteX29" fmla="*/ 1027617 w 1426336"/>
                <a:gd name="connsiteY29" fmla="*/ 945873 h 1209725"/>
                <a:gd name="connsiteX30" fmla="*/ 684717 w 1426336"/>
                <a:gd name="connsiteY30" fmla="*/ 983411 h 1209725"/>
                <a:gd name="connsiteX31" fmla="*/ 366001 w 1426336"/>
                <a:gd name="connsiteY31" fmla="*/ 1102163 h 1209725"/>
                <a:gd name="connsiteX32" fmla="*/ 293450 w 1426336"/>
                <a:gd name="connsiteY32" fmla="*/ 1178323 h 1209725"/>
                <a:gd name="connsiteX33" fmla="*/ 301030 w 1426336"/>
                <a:gd name="connsiteY33" fmla="*/ 1209725 h 1209725"/>
                <a:gd name="connsiteX34" fmla="*/ 301030 w 1426336"/>
                <a:gd name="connsiteY34" fmla="*/ 1209725 h 1209725"/>
                <a:gd name="connsiteX35" fmla="*/ 311859 w 1426336"/>
                <a:gd name="connsiteY35" fmla="*/ 1180849 h 1209725"/>
                <a:gd name="connsiteX36" fmla="*/ 620830 w 1426336"/>
                <a:gd name="connsiteY36" fmla="*/ 1006151 h 1209725"/>
                <a:gd name="connsiteX37" fmla="*/ 900203 w 1426336"/>
                <a:gd name="connsiteY37" fmla="*/ 972222 h 1209725"/>
                <a:gd name="connsiteX38" fmla="*/ 1180298 w 1426336"/>
                <a:gd name="connsiteY38" fmla="*/ 928908 h 1209725"/>
                <a:gd name="connsiteX39" fmla="*/ 1317819 w 1426336"/>
                <a:gd name="connsiteY39" fmla="*/ 875849 h 1209725"/>
                <a:gd name="connsiteX40" fmla="*/ 1426103 w 1426336"/>
                <a:gd name="connsiteY40" fmla="*/ 806547 h 1209725"/>
                <a:gd name="connsiteX41" fmla="*/ 1342724 w 1426336"/>
                <a:gd name="connsiteY41" fmla="*/ 780559 h 12097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Lst>
              <a:rect l="l" t="t" r="r" b="b"/>
              <a:pathLst>
                <a:path w="1426336" h="1209725">
                  <a:moveTo>
                    <a:pt x="1342724" y="780559"/>
                  </a:moveTo>
                  <a:cubicBezTo>
                    <a:pt x="1274866" y="734358"/>
                    <a:pt x="1220724" y="674801"/>
                    <a:pt x="1170913" y="610192"/>
                  </a:cubicBezTo>
                  <a:cubicBezTo>
                    <a:pt x="1142759" y="573736"/>
                    <a:pt x="1116410" y="534393"/>
                    <a:pt x="1074540" y="511292"/>
                  </a:cubicBezTo>
                  <a:cubicBezTo>
                    <a:pt x="1063351" y="505156"/>
                    <a:pt x="1066238" y="497937"/>
                    <a:pt x="1069487" y="488552"/>
                  </a:cubicBezTo>
                  <a:cubicBezTo>
                    <a:pt x="1078872" y="458955"/>
                    <a:pt x="1086812" y="429357"/>
                    <a:pt x="1088617" y="397954"/>
                  </a:cubicBezTo>
                  <a:cubicBezTo>
                    <a:pt x="1092949" y="322516"/>
                    <a:pt x="1092588" y="246357"/>
                    <a:pt x="1103416" y="171641"/>
                  </a:cubicBezTo>
                  <a:cubicBezTo>
                    <a:pt x="1111357" y="116776"/>
                    <a:pt x="1110635" y="76711"/>
                    <a:pt x="1142398" y="28705"/>
                  </a:cubicBezTo>
                  <a:cubicBezTo>
                    <a:pt x="1151061" y="3078"/>
                    <a:pt x="1142037" y="-3058"/>
                    <a:pt x="1136623" y="1273"/>
                  </a:cubicBezTo>
                  <a:cubicBezTo>
                    <a:pt x="1132292" y="4883"/>
                    <a:pt x="1128683" y="8492"/>
                    <a:pt x="1124712" y="12463"/>
                  </a:cubicBezTo>
                  <a:cubicBezTo>
                    <a:pt x="1072014" y="61913"/>
                    <a:pt x="1009931" y="96563"/>
                    <a:pt x="943155" y="122191"/>
                  </a:cubicBezTo>
                  <a:cubicBezTo>
                    <a:pt x="866274" y="151789"/>
                    <a:pt x="786504" y="169836"/>
                    <a:pt x="704930" y="183191"/>
                  </a:cubicBezTo>
                  <a:cubicBezTo>
                    <a:pt x="601338" y="199794"/>
                    <a:pt x="498468" y="220008"/>
                    <a:pt x="394876" y="236972"/>
                  </a:cubicBezTo>
                  <a:cubicBezTo>
                    <a:pt x="351563" y="244191"/>
                    <a:pt x="308610" y="251771"/>
                    <a:pt x="266379" y="264404"/>
                  </a:cubicBezTo>
                  <a:cubicBezTo>
                    <a:pt x="201048" y="283895"/>
                    <a:pt x="139687" y="311688"/>
                    <a:pt x="87710" y="356085"/>
                  </a:cubicBezTo>
                  <a:cubicBezTo>
                    <a:pt x="66775" y="373771"/>
                    <a:pt x="19852" y="417807"/>
                    <a:pt x="0" y="447405"/>
                  </a:cubicBezTo>
                  <a:cubicBezTo>
                    <a:pt x="3249" y="451736"/>
                    <a:pt x="6497" y="455706"/>
                    <a:pt x="9385" y="460038"/>
                  </a:cubicBezTo>
                  <a:cubicBezTo>
                    <a:pt x="100343" y="346700"/>
                    <a:pt x="203935" y="295445"/>
                    <a:pt x="298503" y="272706"/>
                  </a:cubicBezTo>
                  <a:cubicBezTo>
                    <a:pt x="414007" y="245274"/>
                    <a:pt x="531675" y="229031"/>
                    <a:pt x="648622" y="210623"/>
                  </a:cubicBezTo>
                  <a:cubicBezTo>
                    <a:pt x="765930" y="191854"/>
                    <a:pt x="881072" y="165504"/>
                    <a:pt x="988996" y="114611"/>
                  </a:cubicBezTo>
                  <a:cubicBezTo>
                    <a:pt x="1031588" y="94398"/>
                    <a:pt x="1075984" y="66605"/>
                    <a:pt x="1116049" y="40256"/>
                  </a:cubicBezTo>
                  <a:cubicBezTo>
                    <a:pt x="1114966" y="47836"/>
                    <a:pt x="1112079" y="56498"/>
                    <a:pt x="1110274" y="62995"/>
                  </a:cubicBezTo>
                  <a:cubicBezTo>
                    <a:pt x="1090422" y="132658"/>
                    <a:pt x="1084647" y="204487"/>
                    <a:pt x="1079594" y="276315"/>
                  </a:cubicBezTo>
                  <a:cubicBezTo>
                    <a:pt x="1074540" y="353197"/>
                    <a:pt x="1083203" y="432244"/>
                    <a:pt x="1047830" y="505156"/>
                  </a:cubicBezTo>
                  <a:cubicBezTo>
                    <a:pt x="1043138" y="514902"/>
                    <a:pt x="1048191" y="519955"/>
                    <a:pt x="1057215" y="523925"/>
                  </a:cubicBezTo>
                  <a:cubicBezTo>
                    <a:pt x="1077789" y="532588"/>
                    <a:pt x="1092588" y="548831"/>
                    <a:pt x="1108469" y="563990"/>
                  </a:cubicBezTo>
                  <a:cubicBezTo>
                    <a:pt x="1149617" y="602973"/>
                    <a:pt x="1175967" y="654227"/>
                    <a:pt x="1217115" y="693570"/>
                  </a:cubicBezTo>
                  <a:cubicBezTo>
                    <a:pt x="1263677" y="738689"/>
                    <a:pt x="1306268" y="787778"/>
                    <a:pt x="1367630" y="813766"/>
                  </a:cubicBezTo>
                  <a:cubicBezTo>
                    <a:pt x="1382789" y="820263"/>
                    <a:pt x="1385677" y="821707"/>
                    <a:pt x="1374127" y="828926"/>
                  </a:cubicBezTo>
                  <a:cubicBezTo>
                    <a:pt x="1367269" y="833257"/>
                    <a:pt x="1354275" y="843003"/>
                    <a:pt x="1347056" y="846973"/>
                  </a:cubicBezTo>
                  <a:cubicBezTo>
                    <a:pt x="1247795" y="902559"/>
                    <a:pt x="1140233" y="933240"/>
                    <a:pt x="1027617" y="945873"/>
                  </a:cubicBezTo>
                  <a:cubicBezTo>
                    <a:pt x="913558" y="958867"/>
                    <a:pt x="798777" y="965725"/>
                    <a:pt x="684717" y="983411"/>
                  </a:cubicBezTo>
                  <a:cubicBezTo>
                    <a:pt x="569575" y="1001097"/>
                    <a:pt x="460208" y="1029612"/>
                    <a:pt x="366001" y="1102163"/>
                  </a:cubicBezTo>
                  <a:cubicBezTo>
                    <a:pt x="348314" y="1115879"/>
                    <a:pt x="312219" y="1154500"/>
                    <a:pt x="293450" y="1178323"/>
                  </a:cubicBezTo>
                  <a:cubicBezTo>
                    <a:pt x="295616" y="1186264"/>
                    <a:pt x="298503" y="1197814"/>
                    <a:pt x="301030" y="1209725"/>
                  </a:cubicBezTo>
                  <a:lnTo>
                    <a:pt x="301030" y="1209725"/>
                  </a:lnTo>
                  <a:cubicBezTo>
                    <a:pt x="304279" y="1205394"/>
                    <a:pt x="291284" y="1204672"/>
                    <a:pt x="311859" y="1180849"/>
                  </a:cubicBezTo>
                  <a:cubicBezTo>
                    <a:pt x="384048" y="1088808"/>
                    <a:pt x="516877" y="1026003"/>
                    <a:pt x="620830" y="1006151"/>
                  </a:cubicBezTo>
                  <a:cubicBezTo>
                    <a:pt x="712871" y="988464"/>
                    <a:pt x="806717" y="981967"/>
                    <a:pt x="900203" y="972222"/>
                  </a:cubicBezTo>
                  <a:cubicBezTo>
                    <a:pt x="994410" y="962115"/>
                    <a:pt x="1089700" y="961755"/>
                    <a:pt x="1180298" y="928908"/>
                  </a:cubicBezTo>
                  <a:cubicBezTo>
                    <a:pt x="1226499" y="912304"/>
                    <a:pt x="1274144" y="899671"/>
                    <a:pt x="1317819" y="875849"/>
                  </a:cubicBezTo>
                  <a:cubicBezTo>
                    <a:pt x="1352831" y="857080"/>
                    <a:pt x="1431156" y="805825"/>
                    <a:pt x="1426103" y="806547"/>
                  </a:cubicBezTo>
                  <a:cubicBezTo>
                    <a:pt x="1395422" y="809434"/>
                    <a:pt x="1368351" y="798245"/>
                    <a:pt x="1342724" y="780559"/>
                  </a:cubicBezTo>
                  <a:close/>
                </a:path>
              </a:pathLst>
            </a:custGeom>
            <a:solidFill>
              <a:srgbClr val="000000"/>
            </a:solidFill>
            <a:ln w="3607" cap="flat">
              <a:noFill/>
              <a:prstDash val="solid"/>
              <a:miter/>
            </a:ln>
          </p:spPr>
          <p:txBody>
            <a:bodyPr rtlCol="0" anchor="ctr"/>
            <a:lstStyle/>
            <a:p>
              <a:endParaRPr lang="en-US"/>
            </a:p>
          </p:txBody>
        </p:sp>
        <p:sp>
          <p:nvSpPr>
            <p:cNvPr id="94" name="Freeform 22">
              <a:extLst>
                <a:ext uri="{FF2B5EF4-FFF2-40B4-BE49-F238E27FC236}">
                  <a16:creationId xmlns:a16="http://schemas.microsoft.com/office/drawing/2014/main" id="{6ADFC03F-2BD7-58CC-C844-C5B95E411911}"/>
                </a:ext>
              </a:extLst>
            </p:cNvPr>
            <p:cNvSpPr/>
            <p:nvPr/>
          </p:nvSpPr>
          <p:spPr>
            <a:xfrm>
              <a:off x="2535874" y="3873216"/>
              <a:ext cx="507797" cy="672335"/>
            </a:xfrm>
            <a:custGeom>
              <a:avLst/>
              <a:gdLst>
                <a:gd name="connsiteX0" fmla="*/ 140148 w 507797"/>
                <a:gd name="connsiteY0" fmla="*/ 491359 h 672335"/>
                <a:gd name="connsiteX1" fmla="*/ 268285 w 507797"/>
                <a:gd name="connsiteY1" fmla="*/ 620939 h 672335"/>
                <a:gd name="connsiteX2" fmla="*/ 318817 w 507797"/>
                <a:gd name="connsiteY2" fmla="*/ 664253 h 672335"/>
                <a:gd name="connsiteX3" fmla="*/ 449841 w 507797"/>
                <a:gd name="connsiteY3" fmla="*/ 601087 h 672335"/>
                <a:gd name="connsiteX4" fmla="*/ 457060 w 507797"/>
                <a:gd name="connsiteY4" fmla="*/ 530342 h 672335"/>
                <a:gd name="connsiteX5" fmla="*/ 461392 w 507797"/>
                <a:gd name="connsiteY5" fmla="*/ 498217 h 672335"/>
                <a:gd name="connsiteX6" fmla="*/ 507593 w 507797"/>
                <a:gd name="connsiteY6" fmla="*/ 253134 h 672335"/>
                <a:gd name="connsiteX7" fmla="*/ 490989 w 507797"/>
                <a:gd name="connsiteY7" fmla="*/ 143045 h 672335"/>
                <a:gd name="connsiteX8" fmla="*/ 120296 w 507797"/>
                <a:gd name="connsiteY8" fmla="*/ 36565 h 672335"/>
                <a:gd name="connsiteX9" fmla="*/ 21758 w 507797"/>
                <a:gd name="connsiteY9" fmla="*/ 336513 h 672335"/>
                <a:gd name="connsiteX10" fmla="*/ 140148 w 507797"/>
                <a:gd name="connsiteY10" fmla="*/ 491359 h 672335"/>
                <a:gd name="connsiteX11" fmla="*/ 438652 w 507797"/>
                <a:gd name="connsiteY11" fmla="*/ 587732 h 672335"/>
                <a:gd name="connsiteX12" fmla="*/ 389202 w 507797"/>
                <a:gd name="connsiteY12" fmla="*/ 651259 h 672335"/>
                <a:gd name="connsiteX13" fmla="*/ 297161 w 507797"/>
                <a:gd name="connsiteY13" fmla="*/ 631407 h 672335"/>
                <a:gd name="connsiteX14" fmla="*/ 258178 w 507797"/>
                <a:gd name="connsiteY14" fmla="*/ 579430 h 672335"/>
                <a:gd name="connsiteX15" fmla="*/ 314847 w 507797"/>
                <a:gd name="connsiteY15" fmla="*/ 577626 h 672335"/>
                <a:gd name="connsiteX16" fmla="*/ 437569 w 507797"/>
                <a:gd name="connsiteY16" fmla="*/ 532146 h 672335"/>
                <a:gd name="connsiteX17" fmla="*/ 438652 w 507797"/>
                <a:gd name="connsiteY17" fmla="*/ 587732 h 672335"/>
                <a:gd name="connsiteX18" fmla="*/ 156030 w 507797"/>
                <a:gd name="connsiteY18" fmla="*/ 33678 h 672335"/>
                <a:gd name="connsiteX19" fmla="*/ 437930 w 507797"/>
                <a:gd name="connsiteY19" fmla="*/ 89625 h 672335"/>
                <a:gd name="connsiteX20" fmla="*/ 489545 w 507797"/>
                <a:gd name="connsiteY20" fmla="*/ 213430 h 672335"/>
                <a:gd name="connsiteX21" fmla="*/ 489907 w 507797"/>
                <a:gd name="connsiteY21" fmla="*/ 254578 h 672335"/>
                <a:gd name="connsiteX22" fmla="*/ 450924 w 507797"/>
                <a:gd name="connsiteY22" fmla="*/ 481253 h 672335"/>
                <a:gd name="connsiteX23" fmla="*/ 333616 w 507797"/>
                <a:gd name="connsiteY23" fmla="*/ 560300 h 672335"/>
                <a:gd name="connsiteX24" fmla="*/ 257096 w 507797"/>
                <a:gd name="connsiteY24" fmla="*/ 566797 h 672335"/>
                <a:gd name="connsiteX25" fmla="*/ 227498 w 507797"/>
                <a:gd name="connsiteY25" fmla="*/ 549111 h 672335"/>
                <a:gd name="connsiteX26" fmla="*/ 60379 w 507797"/>
                <a:gd name="connsiteY26" fmla="*/ 369359 h 672335"/>
                <a:gd name="connsiteX27" fmla="*/ 156030 w 507797"/>
                <a:gd name="connsiteY27" fmla="*/ 33678 h 6723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507797" h="672335">
                  <a:moveTo>
                    <a:pt x="140148" y="491359"/>
                  </a:moveTo>
                  <a:cubicBezTo>
                    <a:pt x="183823" y="533590"/>
                    <a:pt x="234356" y="568963"/>
                    <a:pt x="268285" y="620939"/>
                  </a:cubicBezTo>
                  <a:cubicBezTo>
                    <a:pt x="281279" y="640791"/>
                    <a:pt x="296800" y="654508"/>
                    <a:pt x="318817" y="664253"/>
                  </a:cubicBezTo>
                  <a:cubicBezTo>
                    <a:pt x="372599" y="687715"/>
                    <a:pt x="436486" y="658117"/>
                    <a:pt x="449841" y="601087"/>
                  </a:cubicBezTo>
                  <a:cubicBezTo>
                    <a:pt x="455255" y="577986"/>
                    <a:pt x="458143" y="554525"/>
                    <a:pt x="457060" y="530342"/>
                  </a:cubicBezTo>
                  <a:cubicBezTo>
                    <a:pt x="456338" y="519513"/>
                    <a:pt x="456699" y="508685"/>
                    <a:pt x="461392" y="498217"/>
                  </a:cubicBezTo>
                  <a:cubicBezTo>
                    <a:pt x="497126" y="420253"/>
                    <a:pt x="504705" y="337235"/>
                    <a:pt x="507593" y="253134"/>
                  </a:cubicBezTo>
                  <a:cubicBezTo>
                    <a:pt x="508676" y="215234"/>
                    <a:pt x="505788" y="178418"/>
                    <a:pt x="490989" y="143045"/>
                  </a:cubicBezTo>
                  <a:cubicBezTo>
                    <a:pt x="433238" y="2998"/>
                    <a:pt x="244101" y="-37790"/>
                    <a:pt x="120296" y="36565"/>
                  </a:cubicBezTo>
                  <a:cubicBezTo>
                    <a:pt x="462" y="108394"/>
                    <a:pt x="-24444" y="208738"/>
                    <a:pt x="21758" y="336513"/>
                  </a:cubicBezTo>
                  <a:cubicBezTo>
                    <a:pt x="44137" y="398235"/>
                    <a:pt x="92503" y="445519"/>
                    <a:pt x="140148" y="491359"/>
                  </a:cubicBezTo>
                  <a:close/>
                  <a:moveTo>
                    <a:pt x="438652" y="587732"/>
                  </a:moveTo>
                  <a:cubicBezTo>
                    <a:pt x="433960" y="613720"/>
                    <a:pt x="419883" y="641514"/>
                    <a:pt x="389202" y="651259"/>
                  </a:cubicBezTo>
                  <a:cubicBezTo>
                    <a:pt x="351664" y="663170"/>
                    <a:pt x="326397" y="662448"/>
                    <a:pt x="297161" y="631407"/>
                  </a:cubicBezTo>
                  <a:cubicBezTo>
                    <a:pt x="284527" y="618052"/>
                    <a:pt x="258178" y="579430"/>
                    <a:pt x="258178" y="579430"/>
                  </a:cubicBezTo>
                  <a:cubicBezTo>
                    <a:pt x="276226" y="580513"/>
                    <a:pt x="298965" y="579430"/>
                    <a:pt x="314847" y="577626"/>
                  </a:cubicBezTo>
                  <a:cubicBezTo>
                    <a:pt x="358161" y="572572"/>
                    <a:pt x="400391" y="562827"/>
                    <a:pt x="437569" y="532146"/>
                  </a:cubicBezTo>
                  <a:cubicBezTo>
                    <a:pt x="443705" y="553803"/>
                    <a:pt x="441900" y="570767"/>
                    <a:pt x="438652" y="587732"/>
                  </a:cubicBezTo>
                  <a:close/>
                  <a:moveTo>
                    <a:pt x="156030" y="33678"/>
                  </a:moveTo>
                  <a:cubicBezTo>
                    <a:pt x="256374" y="-2417"/>
                    <a:pt x="356356" y="9494"/>
                    <a:pt x="437930" y="89625"/>
                  </a:cubicBezTo>
                  <a:cubicBezTo>
                    <a:pt x="471859" y="123193"/>
                    <a:pt x="482688" y="167950"/>
                    <a:pt x="489545" y="213430"/>
                  </a:cubicBezTo>
                  <a:cubicBezTo>
                    <a:pt x="491711" y="226785"/>
                    <a:pt x="489907" y="240862"/>
                    <a:pt x="489907" y="254578"/>
                  </a:cubicBezTo>
                  <a:cubicBezTo>
                    <a:pt x="488102" y="331820"/>
                    <a:pt x="482327" y="407980"/>
                    <a:pt x="450924" y="481253"/>
                  </a:cubicBezTo>
                  <a:cubicBezTo>
                    <a:pt x="427462" y="535756"/>
                    <a:pt x="385232" y="553803"/>
                    <a:pt x="333616" y="560300"/>
                  </a:cubicBezTo>
                  <a:cubicBezTo>
                    <a:pt x="308350" y="563549"/>
                    <a:pt x="282723" y="567158"/>
                    <a:pt x="257096" y="566797"/>
                  </a:cubicBezTo>
                  <a:cubicBezTo>
                    <a:pt x="245906" y="566797"/>
                    <a:pt x="235439" y="557052"/>
                    <a:pt x="227498" y="549111"/>
                  </a:cubicBezTo>
                  <a:cubicBezTo>
                    <a:pt x="169385" y="491359"/>
                    <a:pt x="106580" y="438300"/>
                    <a:pt x="60379" y="369359"/>
                  </a:cubicBezTo>
                  <a:cubicBezTo>
                    <a:pt x="-14337" y="258187"/>
                    <a:pt x="13456" y="85293"/>
                    <a:pt x="156030" y="33678"/>
                  </a:cubicBezTo>
                  <a:close/>
                </a:path>
              </a:pathLst>
            </a:custGeom>
            <a:solidFill>
              <a:srgbClr val="000000"/>
            </a:solidFill>
            <a:ln w="3607" cap="flat">
              <a:noFill/>
              <a:prstDash val="solid"/>
              <a:miter/>
            </a:ln>
          </p:spPr>
          <p:txBody>
            <a:bodyPr rtlCol="0" anchor="ctr"/>
            <a:lstStyle/>
            <a:p>
              <a:endParaRPr lang="en-US"/>
            </a:p>
          </p:txBody>
        </p:sp>
        <p:sp>
          <p:nvSpPr>
            <p:cNvPr id="95" name="Freeform 23">
              <a:extLst>
                <a:ext uri="{FF2B5EF4-FFF2-40B4-BE49-F238E27FC236}">
                  <a16:creationId xmlns:a16="http://schemas.microsoft.com/office/drawing/2014/main" id="{25DFCB7E-0F89-B1CB-D671-B5DFAE9471B7}"/>
                </a:ext>
              </a:extLst>
            </p:cNvPr>
            <p:cNvSpPr/>
            <p:nvPr/>
          </p:nvSpPr>
          <p:spPr>
            <a:xfrm>
              <a:off x="2144889" y="5233375"/>
              <a:ext cx="447853" cy="638753"/>
            </a:xfrm>
            <a:custGeom>
              <a:avLst/>
              <a:gdLst>
                <a:gd name="connsiteX0" fmla="*/ 426459 w 447853"/>
                <a:gd name="connsiteY0" fmla="*/ 360587 h 638753"/>
                <a:gd name="connsiteX1" fmla="*/ 432234 w 447853"/>
                <a:gd name="connsiteY1" fmla="*/ 457681 h 638753"/>
                <a:gd name="connsiteX2" fmla="*/ 426098 w 447853"/>
                <a:gd name="connsiteY2" fmla="*/ 578598 h 638753"/>
                <a:gd name="connsiteX3" fmla="*/ 362572 w 447853"/>
                <a:gd name="connsiteY3" fmla="*/ 610001 h 638753"/>
                <a:gd name="connsiteX4" fmla="*/ 316009 w 447853"/>
                <a:gd name="connsiteY4" fmla="*/ 569214 h 638753"/>
                <a:gd name="connsiteX5" fmla="*/ 299767 w 447853"/>
                <a:gd name="connsiteY5" fmla="*/ 469592 h 638753"/>
                <a:gd name="connsiteX6" fmla="*/ 264033 w 447853"/>
                <a:gd name="connsiteY6" fmla="*/ 195633 h 638753"/>
                <a:gd name="connsiteX7" fmla="*/ 232992 w 447853"/>
                <a:gd name="connsiteY7" fmla="*/ 141491 h 638753"/>
                <a:gd name="connsiteX8" fmla="*/ 187151 w 447853"/>
                <a:gd name="connsiteY8" fmla="*/ 146184 h 638753"/>
                <a:gd name="connsiteX9" fmla="*/ 174518 w 447853"/>
                <a:gd name="connsiteY9" fmla="*/ 179030 h 638753"/>
                <a:gd name="connsiteX10" fmla="*/ 161885 w 447853"/>
                <a:gd name="connsiteY10" fmla="*/ 356255 h 638753"/>
                <a:gd name="connsiteX11" fmla="*/ 153583 w 447853"/>
                <a:gd name="connsiteY11" fmla="*/ 547918 h 638753"/>
                <a:gd name="connsiteX12" fmla="*/ 83920 w 447853"/>
                <a:gd name="connsiteY12" fmla="*/ 626244 h 638753"/>
                <a:gd name="connsiteX13" fmla="*/ 16784 w 447853"/>
                <a:gd name="connsiteY13" fmla="*/ 542143 h 638753"/>
                <a:gd name="connsiteX14" fmla="*/ 14618 w 447853"/>
                <a:gd name="connsiteY14" fmla="*/ 237503 h 638753"/>
                <a:gd name="connsiteX15" fmla="*/ 15340 w 447853"/>
                <a:gd name="connsiteY15" fmla="*/ 13716 h 638753"/>
                <a:gd name="connsiteX16" fmla="*/ 15701 w 447853"/>
                <a:gd name="connsiteY16" fmla="*/ 5414 h 638753"/>
                <a:gd name="connsiteX17" fmla="*/ 902 w 447853"/>
                <a:gd name="connsiteY17" fmla="*/ 0 h 638753"/>
                <a:gd name="connsiteX18" fmla="*/ 180 w 447853"/>
                <a:gd name="connsiteY18" fmla="*/ 12633 h 638753"/>
                <a:gd name="connsiteX19" fmla="*/ 902 w 447853"/>
                <a:gd name="connsiteY19" fmla="*/ 528788 h 638753"/>
                <a:gd name="connsiteX20" fmla="*/ 42050 w 447853"/>
                <a:gd name="connsiteY20" fmla="*/ 629853 h 638753"/>
                <a:gd name="connsiteX21" fmla="*/ 163690 w 447853"/>
                <a:gd name="connsiteY21" fmla="*/ 572823 h 638753"/>
                <a:gd name="connsiteX22" fmla="*/ 173435 w 447853"/>
                <a:gd name="connsiteY22" fmla="*/ 353368 h 638753"/>
                <a:gd name="connsiteX23" fmla="*/ 189317 w 447853"/>
                <a:gd name="connsiteY23" fmla="*/ 181918 h 638753"/>
                <a:gd name="connsiteX24" fmla="*/ 206642 w 447853"/>
                <a:gd name="connsiteY24" fmla="*/ 150876 h 638753"/>
                <a:gd name="connsiteX25" fmla="*/ 240210 w 447853"/>
                <a:gd name="connsiteY25" fmla="*/ 160261 h 638753"/>
                <a:gd name="connsiteX26" fmla="*/ 247068 w 447853"/>
                <a:gd name="connsiteY26" fmla="*/ 186249 h 638753"/>
                <a:gd name="connsiteX27" fmla="*/ 304820 w 447853"/>
                <a:gd name="connsiteY27" fmla="*/ 577516 h 638753"/>
                <a:gd name="connsiteX28" fmla="*/ 358962 w 447853"/>
                <a:gd name="connsiteY28" fmla="*/ 622273 h 638753"/>
                <a:gd name="connsiteX29" fmla="*/ 434400 w 447853"/>
                <a:gd name="connsiteY29" fmla="*/ 588344 h 638753"/>
                <a:gd name="connsiteX30" fmla="*/ 447394 w 447853"/>
                <a:gd name="connsiteY30" fmla="*/ 490888 h 638753"/>
                <a:gd name="connsiteX31" fmla="*/ 440175 w 447853"/>
                <a:gd name="connsiteY31" fmla="*/ 360947 h 638753"/>
                <a:gd name="connsiteX32" fmla="*/ 436566 w 447853"/>
                <a:gd name="connsiteY32" fmla="*/ 360947 h 638753"/>
                <a:gd name="connsiteX33" fmla="*/ 426459 w 447853"/>
                <a:gd name="connsiteY33" fmla="*/ 360587 h 6387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447853" h="638753">
                  <a:moveTo>
                    <a:pt x="426459" y="360587"/>
                  </a:moveTo>
                  <a:cubicBezTo>
                    <a:pt x="426820" y="379716"/>
                    <a:pt x="432234" y="440717"/>
                    <a:pt x="432234" y="457681"/>
                  </a:cubicBezTo>
                  <a:cubicBezTo>
                    <a:pt x="431513" y="498829"/>
                    <a:pt x="443424" y="539616"/>
                    <a:pt x="426098" y="578598"/>
                  </a:cubicBezTo>
                  <a:cubicBezTo>
                    <a:pt x="412743" y="608557"/>
                    <a:pt x="386394" y="608918"/>
                    <a:pt x="362572" y="610001"/>
                  </a:cubicBezTo>
                  <a:cubicBezTo>
                    <a:pt x="339832" y="611084"/>
                    <a:pt x="319619" y="588344"/>
                    <a:pt x="316009" y="569214"/>
                  </a:cubicBezTo>
                  <a:cubicBezTo>
                    <a:pt x="309873" y="536007"/>
                    <a:pt x="302654" y="502799"/>
                    <a:pt x="299767" y="469592"/>
                  </a:cubicBezTo>
                  <a:cubicBezTo>
                    <a:pt x="292548" y="377551"/>
                    <a:pt x="278110" y="286953"/>
                    <a:pt x="264033" y="195633"/>
                  </a:cubicBezTo>
                  <a:cubicBezTo>
                    <a:pt x="258619" y="161343"/>
                    <a:pt x="255731" y="156651"/>
                    <a:pt x="232992" y="141491"/>
                  </a:cubicBezTo>
                  <a:cubicBezTo>
                    <a:pt x="224329" y="135716"/>
                    <a:pt x="191844" y="138604"/>
                    <a:pt x="187151" y="146184"/>
                  </a:cubicBezTo>
                  <a:cubicBezTo>
                    <a:pt x="181376" y="156290"/>
                    <a:pt x="175601" y="166758"/>
                    <a:pt x="174518" y="179030"/>
                  </a:cubicBezTo>
                  <a:cubicBezTo>
                    <a:pt x="169826" y="238225"/>
                    <a:pt x="165494" y="297059"/>
                    <a:pt x="161885" y="356255"/>
                  </a:cubicBezTo>
                  <a:cubicBezTo>
                    <a:pt x="158275" y="416172"/>
                    <a:pt x="157914" y="488001"/>
                    <a:pt x="153583" y="547918"/>
                  </a:cubicBezTo>
                  <a:cubicBezTo>
                    <a:pt x="150335" y="591232"/>
                    <a:pt x="128678" y="621912"/>
                    <a:pt x="83920" y="626244"/>
                  </a:cubicBezTo>
                  <a:cubicBezTo>
                    <a:pt x="41328" y="630214"/>
                    <a:pt x="15701" y="585096"/>
                    <a:pt x="16784" y="542143"/>
                  </a:cubicBezTo>
                  <a:cubicBezTo>
                    <a:pt x="19311" y="430971"/>
                    <a:pt x="9926" y="348314"/>
                    <a:pt x="14618" y="237503"/>
                  </a:cubicBezTo>
                  <a:cubicBezTo>
                    <a:pt x="17145" y="180113"/>
                    <a:pt x="16062" y="71106"/>
                    <a:pt x="15340" y="13716"/>
                  </a:cubicBezTo>
                  <a:cubicBezTo>
                    <a:pt x="15340" y="11189"/>
                    <a:pt x="15701" y="8302"/>
                    <a:pt x="15701" y="5414"/>
                  </a:cubicBezTo>
                  <a:cubicBezTo>
                    <a:pt x="10648" y="3970"/>
                    <a:pt x="5595" y="2166"/>
                    <a:pt x="902" y="0"/>
                  </a:cubicBezTo>
                  <a:cubicBezTo>
                    <a:pt x="-541" y="3609"/>
                    <a:pt x="180" y="8663"/>
                    <a:pt x="180" y="12633"/>
                  </a:cubicBezTo>
                  <a:cubicBezTo>
                    <a:pt x="902" y="43675"/>
                    <a:pt x="8843" y="385853"/>
                    <a:pt x="902" y="528788"/>
                  </a:cubicBezTo>
                  <a:cubicBezTo>
                    <a:pt x="-2346" y="569214"/>
                    <a:pt x="19672" y="621190"/>
                    <a:pt x="42050" y="629853"/>
                  </a:cubicBezTo>
                  <a:cubicBezTo>
                    <a:pt x="98719" y="651871"/>
                    <a:pt x="153583" y="633102"/>
                    <a:pt x="163690" y="572823"/>
                  </a:cubicBezTo>
                  <a:cubicBezTo>
                    <a:pt x="174518" y="507492"/>
                    <a:pt x="166216" y="418699"/>
                    <a:pt x="173435" y="353368"/>
                  </a:cubicBezTo>
                  <a:cubicBezTo>
                    <a:pt x="179932" y="296338"/>
                    <a:pt x="182820" y="238947"/>
                    <a:pt x="189317" y="181918"/>
                  </a:cubicBezTo>
                  <a:cubicBezTo>
                    <a:pt x="190400" y="170367"/>
                    <a:pt x="191844" y="153042"/>
                    <a:pt x="206642" y="150876"/>
                  </a:cubicBezTo>
                  <a:cubicBezTo>
                    <a:pt x="221080" y="148710"/>
                    <a:pt x="230465" y="150876"/>
                    <a:pt x="240210" y="160261"/>
                  </a:cubicBezTo>
                  <a:cubicBezTo>
                    <a:pt x="243820" y="163870"/>
                    <a:pt x="245625" y="181195"/>
                    <a:pt x="247068" y="186249"/>
                  </a:cubicBezTo>
                  <a:cubicBezTo>
                    <a:pt x="262950" y="246166"/>
                    <a:pt x="285690" y="509297"/>
                    <a:pt x="304820" y="577516"/>
                  </a:cubicBezTo>
                  <a:cubicBezTo>
                    <a:pt x="309873" y="595202"/>
                    <a:pt x="335501" y="621551"/>
                    <a:pt x="358962" y="622273"/>
                  </a:cubicBezTo>
                  <a:cubicBezTo>
                    <a:pt x="387838" y="623356"/>
                    <a:pt x="414909" y="621912"/>
                    <a:pt x="434400" y="588344"/>
                  </a:cubicBezTo>
                  <a:cubicBezTo>
                    <a:pt x="449921" y="561995"/>
                    <a:pt x="448116" y="527344"/>
                    <a:pt x="447394" y="490888"/>
                  </a:cubicBezTo>
                  <a:cubicBezTo>
                    <a:pt x="446311" y="445048"/>
                    <a:pt x="443063" y="397042"/>
                    <a:pt x="440175" y="360947"/>
                  </a:cubicBezTo>
                  <a:cubicBezTo>
                    <a:pt x="439092" y="360947"/>
                    <a:pt x="437649" y="360947"/>
                    <a:pt x="436566" y="360947"/>
                  </a:cubicBezTo>
                  <a:cubicBezTo>
                    <a:pt x="432595" y="361669"/>
                    <a:pt x="429347" y="361308"/>
                    <a:pt x="426459" y="360587"/>
                  </a:cubicBezTo>
                  <a:close/>
                </a:path>
              </a:pathLst>
            </a:custGeom>
            <a:solidFill>
              <a:srgbClr val="000000"/>
            </a:solidFill>
            <a:ln w="3607" cap="flat">
              <a:noFill/>
              <a:prstDash val="solid"/>
              <a:miter/>
            </a:ln>
          </p:spPr>
          <p:txBody>
            <a:bodyPr rtlCol="0" anchor="ctr"/>
            <a:lstStyle/>
            <a:p>
              <a:endParaRPr lang="en-US"/>
            </a:p>
          </p:txBody>
        </p:sp>
        <p:sp>
          <p:nvSpPr>
            <p:cNvPr id="96" name="Freeform 24">
              <a:extLst>
                <a:ext uri="{FF2B5EF4-FFF2-40B4-BE49-F238E27FC236}">
                  <a16:creationId xmlns:a16="http://schemas.microsoft.com/office/drawing/2014/main" id="{B9D2283E-00F2-3558-B0FD-12154319355E}"/>
                </a:ext>
              </a:extLst>
            </p:cNvPr>
            <p:cNvSpPr/>
            <p:nvPr/>
          </p:nvSpPr>
          <p:spPr>
            <a:xfrm>
              <a:off x="2022466" y="4807097"/>
              <a:ext cx="421050" cy="447620"/>
            </a:xfrm>
            <a:custGeom>
              <a:avLst/>
              <a:gdLst>
                <a:gd name="connsiteX0" fmla="*/ 369491 w 421050"/>
                <a:gd name="connsiteY0" fmla="*/ 438551 h 447620"/>
                <a:gd name="connsiteX1" fmla="*/ 420746 w 421050"/>
                <a:gd name="connsiteY1" fmla="*/ 351924 h 447620"/>
                <a:gd name="connsiteX2" fmla="*/ 366604 w 421050"/>
                <a:gd name="connsiteY2" fmla="*/ 296699 h 447620"/>
                <a:gd name="connsiteX3" fmla="*/ 336645 w 421050"/>
                <a:gd name="connsiteY3" fmla="*/ 292728 h 447620"/>
                <a:gd name="connsiteX4" fmla="*/ 219337 w 421050"/>
                <a:gd name="connsiteY4" fmla="*/ 268545 h 447620"/>
                <a:gd name="connsiteX5" fmla="*/ 192988 w 421050"/>
                <a:gd name="connsiteY5" fmla="*/ 228119 h 447620"/>
                <a:gd name="connsiteX6" fmla="*/ 201290 w 421050"/>
                <a:gd name="connsiteY6" fmla="*/ 143657 h 447620"/>
                <a:gd name="connsiteX7" fmla="*/ 176385 w 421050"/>
                <a:gd name="connsiteY7" fmla="*/ 246888 h 447620"/>
                <a:gd name="connsiteX8" fmla="*/ 199846 w 421050"/>
                <a:gd name="connsiteY8" fmla="*/ 278651 h 447620"/>
                <a:gd name="connsiteX9" fmla="*/ 352166 w 421050"/>
                <a:gd name="connsiteY9" fmla="*/ 308610 h 447620"/>
                <a:gd name="connsiteX10" fmla="*/ 403781 w 421050"/>
                <a:gd name="connsiteY10" fmla="*/ 386935 h 447620"/>
                <a:gd name="connsiteX11" fmla="*/ 359746 w 421050"/>
                <a:gd name="connsiteY11" fmla="*/ 428444 h 447620"/>
                <a:gd name="connsiteX12" fmla="*/ 60160 w 421050"/>
                <a:gd name="connsiteY12" fmla="*/ 375385 h 447620"/>
                <a:gd name="connsiteX13" fmla="*/ 21538 w 421050"/>
                <a:gd name="connsiteY13" fmla="*/ 333154 h 447620"/>
                <a:gd name="connsiteX14" fmla="*/ 26231 w 421050"/>
                <a:gd name="connsiteY14" fmla="*/ 211515 h 447620"/>
                <a:gd name="connsiteX15" fmla="*/ 83260 w 421050"/>
                <a:gd name="connsiteY15" fmla="*/ 63888 h 447620"/>
                <a:gd name="connsiteX16" fmla="*/ 157615 w 421050"/>
                <a:gd name="connsiteY16" fmla="*/ 6858 h 447620"/>
                <a:gd name="connsiteX17" fmla="*/ 128018 w 421050"/>
                <a:gd name="connsiteY17" fmla="*/ 0 h 447620"/>
                <a:gd name="connsiteX18" fmla="*/ 80734 w 421050"/>
                <a:gd name="connsiteY18" fmla="*/ 36456 h 447620"/>
                <a:gd name="connsiteX19" fmla="*/ 242 w 421050"/>
                <a:gd name="connsiteY19" fmla="*/ 311136 h 447620"/>
                <a:gd name="connsiteX20" fmla="*/ 24426 w 421050"/>
                <a:gd name="connsiteY20" fmla="*/ 366722 h 447620"/>
                <a:gd name="connsiteX21" fmla="*/ 122242 w 421050"/>
                <a:gd name="connsiteY21" fmla="*/ 427723 h 447620"/>
                <a:gd name="connsiteX22" fmla="*/ 137041 w 421050"/>
                <a:gd name="connsiteY22" fmla="*/ 433137 h 447620"/>
                <a:gd name="connsiteX23" fmla="*/ 369491 w 421050"/>
                <a:gd name="connsiteY23" fmla="*/ 438551 h 4476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21050" h="447620">
                  <a:moveTo>
                    <a:pt x="369491" y="438551"/>
                  </a:moveTo>
                  <a:cubicBezTo>
                    <a:pt x="400894" y="434942"/>
                    <a:pt x="423995" y="384048"/>
                    <a:pt x="420746" y="351924"/>
                  </a:cubicBezTo>
                  <a:cubicBezTo>
                    <a:pt x="417137" y="317995"/>
                    <a:pt x="392231" y="301752"/>
                    <a:pt x="366604" y="296699"/>
                  </a:cubicBezTo>
                  <a:cubicBezTo>
                    <a:pt x="356858" y="294894"/>
                    <a:pt x="346752" y="293811"/>
                    <a:pt x="336645" y="292728"/>
                  </a:cubicBezTo>
                  <a:cubicBezTo>
                    <a:pt x="296580" y="288758"/>
                    <a:pt x="257598" y="281539"/>
                    <a:pt x="219337" y="268545"/>
                  </a:cubicBezTo>
                  <a:cubicBezTo>
                    <a:pt x="197681" y="261326"/>
                    <a:pt x="190462" y="249775"/>
                    <a:pt x="192988" y="228119"/>
                  </a:cubicBezTo>
                  <a:cubicBezTo>
                    <a:pt x="196598" y="199964"/>
                    <a:pt x="198402" y="171811"/>
                    <a:pt x="201290" y="143657"/>
                  </a:cubicBezTo>
                  <a:cubicBezTo>
                    <a:pt x="176385" y="175059"/>
                    <a:pt x="176024" y="210793"/>
                    <a:pt x="176385" y="246888"/>
                  </a:cubicBezTo>
                  <a:cubicBezTo>
                    <a:pt x="176385" y="263852"/>
                    <a:pt x="183604" y="271793"/>
                    <a:pt x="199846" y="278651"/>
                  </a:cubicBezTo>
                  <a:cubicBezTo>
                    <a:pt x="248935" y="298503"/>
                    <a:pt x="300190" y="303918"/>
                    <a:pt x="352166" y="308610"/>
                  </a:cubicBezTo>
                  <a:cubicBezTo>
                    <a:pt x="396563" y="312580"/>
                    <a:pt x="415332" y="349036"/>
                    <a:pt x="403781" y="386935"/>
                  </a:cubicBezTo>
                  <a:cubicBezTo>
                    <a:pt x="396923" y="409314"/>
                    <a:pt x="381403" y="427000"/>
                    <a:pt x="359746" y="428444"/>
                  </a:cubicBezTo>
                  <a:cubicBezTo>
                    <a:pt x="245326" y="436024"/>
                    <a:pt x="152923" y="440717"/>
                    <a:pt x="60160" y="375385"/>
                  </a:cubicBezTo>
                  <a:cubicBezTo>
                    <a:pt x="45000" y="364557"/>
                    <a:pt x="25870" y="351202"/>
                    <a:pt x="21538" y="333154"/>
                  </a:cubicBezTo>
                  <a:cubicBezTo>
                    <a:pt x="12515" y="292728"/>
                    <a:pt x="15041" y="251580"/>
                    <a:pt x="26231" y="211515"/>
                  </a:cubicBezTo>
                  <a:cubicBezTo>
                    <a:pt x="40668" y="160622"/>
                    <a:pt x="59799" y="111172"/>
                    <a:pt x="83260" y="63888"/>
                  </a:cubicBezTo>
                  <a:cubicBezTo>
                    <a:pt x="104195" y="22018"/>
                    <a:pt x="126213" y="4331"/>
                    <a:pt x="157615" y="6858"/>
                  </a:cubicBezTo>
                  <a:cubicBezTo>
                    <a:pt x="147509" y="5414"/>
                    <a:pt x="137402" y="3248"/>
                    <a:pt x="128018" y="0"/>
                  </a:cubicBezTo>
                  <a:cubicBezTo>
                    <a:pt x="107805" y="4331"/>
                    <a:pt x="91201" y="17325"/>
                    <a:pt x="80734" y="36456"/>
                  </a:cubicBezTo>
                  <a:cubicBezTo>
                    <a:pt x="33810" y="121639"/>
                    <a:pt x="-3367" y="210432"/>
                    <a:pt x="242" y="311136"/>
                  </a:cubicBezTo>
                  <a:cubicBezTo>
                    <a:pt x="964" y="334237"/>
                    <a:pt x="8183" y="353006"/>
                    <a:pt x="24426" y="366722"/>
                  </a:cubicBezTo>
                  <a:cubicBezTo>
                    <a:pt x="57994" y="395598"/>
                    <a:pt x="89757" y="415089"/>
                    <a:pt x="122242" y="427723"/>
                  </a:cubicBezTo>
                  <a:cubicBezTo>
                    <a:pt x="127296" y="429527"/>
                    <a:pt x="131988" y="431332"/>
                    <a:pt x="137041" y="433137"/>
                  </a:cubicBezTo>
                  <a:cubicBezTo>
                    <a:pt x="203817" y="454072"/>
                    <a:pt x="274562" y="449018"/>
                    <a:pt x="369491" y="438551"/>
                  </a:cubicBezTo>
                  <a:close/>
                </a:path>
              </a:pathLst>
            </a:custGeom>
            <a:solidFill>
              <a:srgbClr val="000000"/>
            </a:solidFill>
            <a:ln w="3607" cap="flat">
              <a:noFill/>
              <a:prstDash val="solid"/>
              <a:miter/>
            </a:ln>
          </p:spPr>
          <p:txBody>
            <a:bodyPr rtlCol="0" anchor="ctr"/>
            <a:lstStyle/>
            <a:p>
              <a:endParaRPr lang="en-US"/>
            </a:p>
          </p:txBody>
        </p:sp>
        <p:sp>
          <p:nvSpPr>
            <p:cNvPr id="97" name="Freeform 25">
              <a:extLst>
                <a:ext uri="{FF2B5EF4-FFF2-40B4-BE49-F238E27FC236}">
                  <a16:creationId xmlns:a16="http://schemas.microsoft.com/office/drawing/2014/main" id="{33FCFCB4-CB19-3494-A4AF-A221ED71AC36}"/>
                </a:ext>
              </a:extLst>
            </p:cNvPr>
            <p:cNvSpPr/>
            <p:nvPr/>
          </p:nvSpPr>
          <p:spPr>
            <a:xfrm>
              <a:off x="2123960" y="4013226"/>
              <a:ext cx="518275" cy="1581096"/>
            </a:xfrm>
            <a:custGeom>
              <a:avLst/>
              <a:gdLst>
                <a:gd name="connsiteX0" fmla="*/ 380974 w 518275"/>
                <a:gd name="connsiteY0" fmla="*/ 754888 h 1581096"/>
                <a:gd name="connsiteX1" fmla="*/ 255725 w 518275"/>
                <a:gd name="connsiteY1" fmla="*/ 367592 h 1581096"/>
                <a:gd name="connsiteX2" fmla="*/ 149968 w 518275"/>
                <a:gd name="connsiteY2" fmla="*/ 127562 h 1581096"/>
                <a:gd name="connsiteX3" fmla="*/ 98713 w 518275"/>
                <a:gd name="connsiteY3" fmla="*/ 45988 h 1581096"/>
                <a:gd name="connsiteX4" fmla="*/ 89329 w 518275"/>
                <a:gd name="connsiteY4" fmla="*/ 33354 h 1581096"/>
                <a:gd name="connsiteX5" fmla="*/ 79222 w 518275"/>
                <a:gd name="connsiteY5" fmla="*/ 20721 h 1581096"/>
                <a:gd name="connsiteX6" fmla="*/ 43488 w 518275"/>
                <a:gd name="connsiteY6" fmla="*/ 1591 h 1581096"/>
                <a:gd name="connsiteX7" fmla="*/ 1257 w 518275"/>
                <a:gd name="connsiteY7" fmla="*/ 30106 h 1581096"/>
                <a:gd name="connsiteX8" fmla="*/ 32299 w 518275"/>
                <a:gd name="connsiteY8" fmla="*/ 81000 h 1581096"/>
                <a:gd name="connsiteX9" fmla="*/ 112790 w 518275"/>
                <a:gd name="connsiteY9" fmla="*/ 235846 h 1581096"/>
                <a:gd name="connsiteX10" fmla="*/ 205915 w 518275"/>
                <a:gd name="connsiteY10" fmla="*/ 466852 h 1581096"/>
                <a:gd name="connsiteX11" fmla="*/ 217826 w 518275"/>
                <a:gd name="connsiteY11" fmla="*/ 476598 h 1581096"/>
                <a:gd name="connsiteX12" fmla="*/ 221074 w 518275"/>
                <a:gd name="connsiteY12" fmla="*/ 492480 h 1581096"/>
                <a:gd name="connsiteX13" fmla="*/ 230459 w 518275"/>
                <a:gd name="connsiteY13" fmla="*/ 510527 h 1581096"/>
                <a:gd name="connsiteX14" fmla="*/ 216021 w 518275"/>
                <a:gd name="connsiteY14" fmla="*/ 493562 h 1581096"/>
                <a:gd name="connsiteX15" fmla="*/ 244536 w 518275"/>
                <a:gd name="connsiteY15" fmla="*/ 577663 h 1581096"/>
                <a:gd name="connsiteX16" fmla="*/ 260057 w 518275"/>
                <a:gd name="connsiteY16" fmla="*/ 626752 h 1581096"/>
                <a:gd name="connsiteX17" fmla="*/ 260779 w 518275"/>
                <a:gd name="connsiteY17" fmla="*/ 603651 h 1581096"/>
                <a:gd name="connsiteX18" fmla="*/ 260418 w 518275"/>
                <a:gd name="connsiteY18" fmla="*/ 591018 h 1581096"/>
                <a:gd name="connsiteX19" fmla="*/ 265110 w 518275"/>
                <a:gd name="connsiteY19" fmla="*/ 609426 h 1581096"/>
                <a:gd name="connsiteX20" fmla="*/ 274495 w 518275"/>
                <a:gd name="connsiteY20" fmla="*/ 634332 h 1581096"/>
                <a:gd name="connsiteX21" fmla="*/ 270163 w 518275"/>
                <a:gd name="connsiteY21" fmla="*/ 661042 h 1581096"/>
                <a:gd name="connsiteX22" fmla="*/ 293625 w 518275"/>
                <a:gd name="connsiteY22" fmla="*/ 753805 h 1581096"/>
                <a:gd name="connsiteX23" fmla="*/ 279187 w 518275"/>
                <a:gd name="connsiteY23" fmla="*/ 751640 h 1581096"/>
                <a:gd name="connsiteX24" fmla="*/ 271246 w 518275"/>
                <a:gd name="connsiteY24" fmla="*/ 751279 h 1581096"/>
                <a:gd name="connsiteX25" fmla="*/ 222157 w 518275"/>
                <a:gd name="connsiteY25" fmla="*/ 754167 h 1581096"/>
                <a:gd name="connsiteX26" fmla="*/ 185702 w 518275"/>
                <a:gd name="connsiteY26" fmla="*/ 779794 h 1581096"/>
                <a:gd name="connsiteX27" fmla="*/ 262222 w 518275"/>
                <a:gd name="connsiteY27" fmla="*/ 759581 h 1581096"/>
                <a:gd name="connsiteX28" fmla="*/ 274134 w 518275"/>
                <a:gd name="connsiteY28" fmla="*/ 758859 h 1581096"/>
                <a:gd name="connsiteX29" fmla="*/ 290376 w 518275"/>
                <a:gd name="connsiteY29" fmla="*/ 761024 h 1581096"/>
                <a:gd name="connsiteX30" fmla="*/ 295069 w 518275"/>
                <a:gd name="connsiteY30" fmla="*/ 760663 h 1581096"/>
                <a:gd name="connsiteX31" fmla="*/ 348128 w 518275"/>
                <a:gd name="connsiteY31" fmla="*/ 1018741 h 1581096"/>
                <a:gd name="connsiteX32" fmla="*/ 405879 w 518275"/>
                <a:gd name="connsiteY32" fmla="*/ 1432026 h 1581096"/>
                <a:gd name="connsiteX33" fmla="*/ 420678 w 518275"/>
                <a:gd name="connsiteY33" fmla="*/ 1546807 h 1581096"/>
                <a:gd name="connsiteX34" fmla="*/ 448471 w 518275"/>
                <a:gd name="connsiteY34" fmla="*/ 1580014 h 1581096"/>
                <a:gd name="connsiteX35" fmla="*/ 457856 w 518275"/>
                <a:gd name="connsiteY35" fmla="*/ 1581097 h 1581096"/>
                <a:gd name="connsiteX36" fmla="*/ 461465 w 518275"/>
                <a:gd name="connsiteY36" fmla="*/ 1581097 h 1581096"/>
                <a:gd name="connsiteX37" fmla="*/ 518134 w 518275"/>
                <a:gd name="connsiteY37" fmla="*/ 1523706 h 1581096"/>
                <a:gd name="connsiteX38" fmla="*/ 446306 w 518275"/>
                <a:gd name="connsiteY38" fmla="*/ 1023433 h 1581096"/>
                <a:gd name="connsiteX39" fmla="*/ 432951 w 518275"/>
                <a:gd name="connsiteY39" fmla="*/ 1015492 h 1581096"/>
                <a:gd name="connsiteX40" fmla="*/ 426814 w 518275"/>
                <a:gd name="connsiteY40" fmla="*/ 1009717 h 1581096"/>
                <a:gd name="connsiteX41" fmla="*/ 426814 w 518275"/>
                <a:gd name="connsiteY41" fmla="*/ 1011161 h 1581096"/>
                <a:gd name="connsiteX42" fmla="*/ 487454 w 518275"/>
                <a:gd name="connsiteY42" fmla="*/ 1410008 h 1581096"/>
                <a:gd name="connsiteX43" fmla="*/ 502613 w 518275"/>
                <a:gd name="connsiteY43" fmla="*/ 1532008 h 1581096"/>
                <a:gd name="connsiteX44" fmla="*/ 463992 w 518275"/>
                <a:gd name="connsiteY44" fmla="*/ 1564132 h 1581096"/>
                <a:gd name="connsiteX45" fmla="*/ 436199 w 518275"/>
                <a:gd name="connsiteY45" fmla="*/ 1538866 h 1581096"/>
                <a:gd name="connsiteX46" fmla="*/ 431868 w 518275"/>
                <a:gd name="connsiteY46" fmla="*/ 1517209 h 1581096"/>
                <a:gd name="connsiteX47" fmla="*/ 404436 w 518275"/>
                <a:gd name="connsiteY47" fmla="*/ 1275374 h 1581096"/>
                <a:gd name="connsiteX48" fmla="*/ 331524 w 518275"/>
                <a:gd name="connsiteY48" fmla="*/ 862451 h 1581096"/>
                <a:gd name="connsiteX49" fmla="*/ 261862 w 518275"/>
                <a:gd name="connsiteY49" fmla="*/ 572610 h 1581096"/>
                <a:gd name="connsiteX50" fmla="*/ 105210 w 518275"/>
                <a:gd name="connsiteY50" fmla="*/ 173041 h 1581096"/>
                <a:gd name="connsiteX51" fmla="*/ 29772 w 518275"/>
                <a:gd name="connsiteY51" fmla="*/ 49236 h 1581096"/>
                <a:gd name="connsiteX52" fmla="*/ 34465 w 518275"/>
                <a:gd name="connsiteY52" fmla="*/ 22887 h 1581096"/>
                <a:gd name="connsiteX53" fmla="*/ 62979 w 518275"/>
                <a:gd name="connsiteY53" fmla="*/ 26858 h 1581096"/>
                <a:gd name="connsiteX54" fmla="*/ 82832 w 518275"/>
                <a:gd name="connsiteY54" fmla="*/ 49597 h 1581096"/>
                <a:gd name="connsiteX55" fmla="*/ 175956 w 518275"/>
                <a:gd name="connsiteY55" fmla="*/ 210219 h 1581096"/>
                <a:gd name="connsiteX56" fmla="*/ 360761 w 518275"/>
                <a:gd name="connsiteY56" fmla="*/ 741534 h 1581096"/>
                <a:gd name="connsiteX57" fmla="*/ 387832 w 518275"/>
                <a:gd name="connsiteY57" fmla="*/ 839350 h 1581096"/>
                <a:gd name="connsiteX58" fmla="*/ 397578 w 518275"/>
                <a:gd name="connsiteY58" fmla="*/ 828522 h 1581096"/>
                <a:gd name="connsiteX59" fmla="*/ 397578 w 518275"/>
                <a:gd name="connsiteY59" fmla="*/ 827439 h 1581096"/>
                <a:gd name="connsiteX60" fmla="*/ 391803 w 518275"/>
                <a:gd name="connsiteY60" fmla="*/ 794953 h 1581096"/>
                <a:gd name="connsiteX61" fmla="*/ 384223 w 518275"/>
                <a:gd name="connsiteY61" fmla="*/ 763551 h 1581096"/>
                <a:gd name="connsiteX62" fmla="*/ 380974 w 518275"/>
                <a:gd name="connsiteY62" fmla="*/ 754888 h 15810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518275" h="1581096">
                  <a:moveTo>
                    <a:pt x="380974" y="754888"/>
                  </a:moveTo>
                  <a:cubicBezTo>
                    <a:pt x="351376" y="621699"/>
                    <a:pt x="305536" y="494285"/>
                    <a:pt x="255725" y="367592"/>
                  </a:cubicBezTo>
                  <a:cubicBezTo>
                    <a:pt x="223601" y="286018"/>
                    <a:pt x="194364" y="203722"/>
                    <a:pt x="149968" y="127562"/>
                  </a:cubicBezTo>
                  <a:cubicBezTo>
                    <a:pt x="133725" y="99769"/>
                    <a:pt x="117483" y="71976"/>
                    <a:pt x="98713" y="45988"/>
                  </a:cubicBezTo>
                  <a:cubicBezTo>
                    <a:pt x="95465" y="41656"/>
                    <a:pt x="92577" y="37325"/>
                    <a:pt x="89329" y="33354"/>
                  </a:cubicBezTo>
                  <a:cubicBezTo>
                    <a:pt x="86080" y="29023"/>
                    <a:pt x="82471" y="24692"/>
                    <a:pt x="79222" y="20721"/>
                  </a:cubicBezTo>
                  <a:cubicBezTo>
                    <a:pt x="70198" y="9893"/>
                    <a:pt x="60092" y="-4906"/>
                    <a:pt x="43488" y="1591"/>
                  </a:cubicBezTo>
                  <a:cubicBezTo>
                    <a:pt x="27607" y="7727"/>
                    <a:pt x="9198" y="14585"/>
                    <a:pt x="1257" y="30106"/>
                  </a:cubicBezTo>
                  <a:cubicBezTo>
                    <a:pt x="-7044" y="46348"/>
                    <a:pt x="28329" y="74863"/>
                    <a:pt x="32299" y="81000"/>
                  </a:cubicBezTo>
                  <a:cubicBezTo>
                    <a:pt x="64423" y="129728"/>
                    <a:pt x="88607" y="182787"/>
                    <a:pt x="112790" y="235846"/>
                  </a:cubicBezTo>
                  <a:cubicBezTo>
                    <a:pt x="147441" y="311645"/>
                    <a:pt x="177761" y="388888"/>
                    <a:pt x="205915" y="466852"/>
                  </a:cubicBezTo>
                  <a:cubicBezTo>
                    <a:pt x="209885" y="469740"/>
                    <a:pt x="213855" y="472989"/>
                    <a:pt x="217826" y="476598"/>
                  </a:cubicBezTo>
                  <a:cubicBezTo>
                    <a:pt x="216743" y="481290"/>
                    <a:pt x="217465" y="486704"/>
                    <a:pt x="221074" y="492480"/>
                  </a:cubicBezTo>
                  <a:cubicBezTo>
                    <a:pt x="224684" y="498255"/>
                    <a:pt x="227572" y="504391"/>
                    <a:pt x="230459" y="510527"/>
                  </a:cubicBezTo>
                  <a:cubicBezTo>
                    <a:pt x="226128" y="504391"/>
                    <a:pt x="221074" y="498977"/>
                    <a:pt x="216021" y="493562"/>
                  </a:cubicBezTo>
                  <a:cubicBezTo>
                    <a:pt x="225767" y="521716"/>
                    <a:pt x="235512" y="549509"/>
                    <a:pt x="244536" y="577663"/>
                  </a:cubicBezTo>
                  <a:cubicBezTo>
                    <a:pt x="249950" y="593906"/>
                    <a:pt x="255004" y="610509"/>
                    <a:pt x="260057" y="626752"/>
                  </a:cubicBezTo>
                  <a:cubicBezTo>
                    <a:pt x="260418" y="619172"/>
                    <a:pt x="260779" y="611592"/>
                    <a:pt x="260779" y="603651"/>
                  </a:cubicBezTo>
                  <a:cubicBezTo>
                    <a:pt x="260779" y="599320"/>
                    <a:pt x="260418" y="595350"/>
                    <a:pt x="260418" y="591018"/>
                  </a:cubicBezTo>
                  <a:cubicBezTo>
                    <a:pt x="262222" y="596793"/>
                    <a:pt x="264027" y="602930"/>
                    <a:pt x="265110" y="609426"/>
                  </a:cubicBezTo>
                  <a:cubicBezTo>
                    <a:pt x="266915" y="618089"/>
                    <a:pt x="270885" y="626030"/>
                    <a:pt x="274495" y="634332"/>
                  </a:cubicBezTo>
                  <a:cubicBezTo>
                    <a:pt x="273412" y="643716"/>
                    <a:pt x="271968" y="652740"/>
                    <a:pt x="270163" y="661042"/>
                  </a:cubicBezTo>
                  <a:cubicBezTo>
                    <a:pt x="278465" y="691723"/>
                    <a:pt x="286406" y="722764"/>
                    <a:pt x="293625" y="753805"/>
                  </a:cubicBezTo>
                  <a:cubicBezTo>
                    <a:pt x="288933" y="753084"/>
                    <a:pt x="283879" y="752001"/>
                    <a:pt x="279187" y="751640"/>
                  </a:cubicBezTo>
                  <a:cubicBezTo>
                    <a:pt x="276660" y="751640"/>
                    <a:pt x="274134" y="751279"/>
                    <a:pt x="271246" y="751279"/>
                  </a:cubicBezTo>
                  <a:cubicBezTo>
                    <a:pt x="254282" y="745865"/>
                    <a:pt x="237678" y="748391"/>
                    <a:pt x="222157" y="754167"/>
                  </a:cubicBezTo>
                  <a:cubicBezTo>
                    <a:pt x="211329" y="764634"/>
                    <a:pt x="199057" y="772936"/>
                    <a:pt x="185702" y="779794"/>
                  </a:cubicBezTo>
                  <a:cubicBezTo>
                    <a:pt x="209885" y="771853"/>
                    <a:pt x="234790" y="763551"/>
                    <a:pt x="262222" y="759581"/>
                  </a:cubicBezTo>
                  <a:cubicBezTo>
                    <a:pt x="262583" y="759581"/>
                    <a:pt x="274134" y="759220"/>
                    <a:pt x="274134" y="758859"/>
                  </a:cubicBezTo>
                  <a:cubicBezTo>
                    <a:pt x="279548" y="759581"/>
                    <a:pt x="284962" y="761386"/>
                    <a:pt x="290376" y="761024"/>
                  </a:cubicBezTo>
                  <a:cubicBezTo>
                    <a:pt x="291820" y="761024"/>
                    <a:pt x="293625" y="760663"/>
                    <a:pt x="295069" y="760663"/>
                  </a:cubicBezTo>
                  <a:cubicBezTo>
                    <a:pt x="314921" y="846208"/>
                    <a:pt x="330802" y="932474"/>
                    <a:pt x="348128" y="1018741"/>
                  </a:cubicBezTo>
                  <a:cubicBezTo>
                    <a:pt x="375921" y="1157345"/>
                    <a:pt x="395051" y="1290895"/>
                    <a:pt x="405879" y="1432026"/>
                  </a:cubicBezTo>
                  <a:cubicBezTo>
                    <a:pt x="408767" y="1468481"/>
                    <a:pt x="418513" y="1510351"/>
                    <a:pt x="420678" y="1546807"/>
                  </a:cubicBezTo>
                  <a:cubicBezTo>
                    <a:pt x="421761" y="1567742"/>
                    <a:pt x="432229" y="1576765"/>
                    <a:pt x="448471" y="1580014"/>
                  </a:cubicBezTo>
                  <a:cubicBezTo>
                    <a:pt x="451359" y="1580736"/>
                    <a:pt x="454607" y="1581097"/>
                    <a:pt x="457856" y="1581097"/>
                  </a:cubicBezTo>
                  <a:cubicBezTo>
                    <a:pt x="458939" y="1581097"/>
                    <a:pt x="460022" y="1581097"/>
                    <a:pt x="461465" y="1581097"/>
                  </a:cubicBezTo>
                  <a:cubicBezTo>
                    <a:pt x="488897" y="1580014"/>
                    <a:pt x="520661" y="1550416"/>
                    <a:pt x="518134" y="1523706"/>
                  </a:cubicBezTo>
                  <a:cubicBezTo>
                    <a:pt x="513442" y="1475700"/>
                    <a:pt x="458578" y="1140380"/>
                    <a:pt x="446306" y="1023433"/>
                  </a:cubicBezTo>
                  <a:cubicBezTo>
                    <a:pt x="441974" y="1021629"/>
                    <a:pt x="437282" y="1019102"/>
                    <a:pt x="432951" y="1015492"/>
                  </a:cubicBezTo>
                  <a:cubicBezTo>
                    <a:pt x="430785" y="1013687"/>
                    <a:pt x="428619" y="1011522"/>
                    <a:pt x="426814" y="1009717"/>
                  </a:cubicBezTo>
                  <a:cubicBezTo>
                    <a:pt x="426814" y="1010078"/>
                    <a:pt x="426814" y="1010439"/>
                    <a:pt x="426814" y="1011161"/>
                  </a:cubicBezTo>
                  <a:cubicBezTo>
                    <a:pt x="426814" y="1017658"/>
                    <a:pt x="473016" y="1308221"/>
                    <a:pt x="487454" y="1410008"/>
                  </a:cubicBezTo>
                  <a:cubicBezTo>
                    <a:pt x="493229" y="1450795"/>
                    <a:pt x="501170" y="1490860"/>
                    <a:pt x="502613" y="1532008"/>
                  </a:cubicBezTo>
                  <a:cubicBezTo>
                    <a:pt x="503696" y="1559801"/>
                    <a:pt x="482761" y="1560884"/>
                    <a:pt x="463992" y="1564132"/>
                  </a:cubicBezTo>
                  <a:cubicBezTo>
                    <a:pt x="444140" y="1567742"/>
                    <a:pt x="438726" y="1554748"/>
                    <a:pt x="436199" y="1538866"/>
                  </a:cubicBezTo>
                  <a:cubicBezTo>
                    <a:pt x="435116" y="1531647"/>
                    <a:pt x="432951" y="1524428"/>
                    <a:pt x="431868" y="1517209"/>
                  </a:cubicBezTo>
                  <a:cubicBezTo>
                    <a:pt x="419595" y="1437079"/>
                    <a:pt x="416347" y="1355866"/>
                    <a:pt x="404436" y="1275374"/>
                  </a:cubicBezTo>
                  <a:cubicBezTo>
                    <a:pt x="383862" y="1136771"/>
                    <a:pt x="362566" y="998889"/>
                    <a:pt x="331524" y="862451"/>
                  </a:cubicBezTo>
                  <a:cubicBezTo>
                    <a:pt x="309507" y="765356"/>
                    <a:pt x="292181" y="667539"/>
                    <a:pt x="261862" y="572610"/>
                  </a:cubicBezTo>
                  <a:cubicBezTo>
                    <a:pt x="217826" y="436172"/>
                    <a:pt x="162962" y="304065"/>
                    <a:pt x="105210" y="173041"/>
                  </a:cubicBezTo>
                  <a:cubicBezTo>
                    <a:pt x="86080" y="129366"/>
                    <a:pt x="54678" y="89662"/>
                    <a:pt x="29772" y="49236"/>
                  </a:cubicBezTo>
                  <a:cubicBezTo>
                    <a:pt x="24358" y="40573"/>
                    <a:pt x="23275" y="32633"/>
                    <a:pt x="34465" y="22887"/>
                  </a:cubicBezTo>
                  <a:cubicBezTo>
                    <a:pt x="45654" y="13142"/>
                    <a:pt x="54678" y="18195"/>
                    <a:pt x="62979" y="26858"/>
                  </a:cubicBezTo>
                  <a:cubicBezTo>
                    <a:pt x="69837" y="34077"/>
                    <a:pt x="77056" y="41296"/>
                    <a:pt x="82832" y="49597"/>
                  </a:cubicBezTo>
                  <a:cubicBezTo>
                    <a:pt x="117844" y="100852"/>
                    <a:pt x="151773" y="153189"/>
                    <a:pt x="175956" y="210219"/>
                  </a:cubicBezTo>
                  <a:cubicBezTo>
                    <a:pt x="249950" y="382752"/>
                    <a:pt x="319252" y="557450"/>
                    <a:pt x="360761" y="741534"/>
                  </a:cubicBezTo>
                  <a:cubicBezTo>
                    <a:pt x="364732" y="758859"/>
                    <a:pt x="374477" y="785569"/>
                    <a:pt x="387832" y="839350"/>
                  </a:cubicBezTo>
                  <a:cubicBezTo>
                    <a:pt x="390720" y="835380"/>
                    <a:pt x="393968" y="831409"/>
                    <a:pt x="397578" y="828522"/>
                  </a:cubicBezTo>
                  <a:cubicBezTo>
                    <a:pt x="397578" y="828161"/>
                    <a:pt x="397578" y="827800"/>
                    <a:pt x="397578" y="827439"/>
                  </a:cubicBezTo>
                  <a:cubicBezTo>
                    <a:pt x="396495" y="817693"/>
                    <a:pt x="394329" y="806143"/>
                    <a:pt x="391803" y="794953"/>
                  </a:cubicBezTo>
                  <a:cubicBezTo>
                    <a:pt x="389276" y="783042"/>
                    <a:pt x="386388" y="771492"/>
                    <a:pt x="384223" y="763551"/>
                  </a:cubicBezTo>
                  <a:cubicBezTo>
                    <a:pt x="382057" y="760303"/>
                    <a:pt x="381335" y="756693"/>
                    <a:pt x="380974" y="754888"/>
                  </a:cubicBezTo>
                  <a:close/>
                </a:path>
              </a:pathLst>
            </a:custGeom>
            <a:solidFill>
              <a:srgbClr val="000000"/>
            </a:solidFill>
            <a:ln w="3607" cap="flat">
              <a:noFill/>
              <a:prstDash val="solid"/>
              <a:miter/>
            </a:ln>
          </p:spPr>
          <p:txBody>
            <a:bodyPr rtlCol="0" anchor="ctr"/>
            <a:lstStyle/>
            <a:p>
              <a:endParaRPr lang="en-US"/>
            </a:p>
          </p:txBody>
        </p:sp>
        <p:sp>
          <p:nvSpPr>
            <p:cNvPr id="98" name="Freeform 26">
              <a:extLst>
                <a:ext uri="{FF2B5EF4-FFF2-40B4-BE49-F238E27FC236}">
                  <a16:creationId xmlns:a16="http://schemas.microsoft.com/office/drawing/2014/main" id="{13E16ABC-046A-1F2C-AC7B-AD2EA8029FCB}"/>
                </a:ext>
              </a:extLst>
            </p:cNvPr>
            <p:cNvSpPr/>
            <p:nvPr/>
          </p:nvSpPr>
          <p:spPr>
            <a:xfrm>
              <a:off x="2499595" y="4830133"/>
              <a:ext cx="125907" cy="209139"/>
            </a:xfrm>
            <a:custGeom>
              <a:avLst/>
              <a:gdLst>
                <a:gd name="connsiteX0" fmla="*/ 11114 w 125907"/>
                <a:gd name="connsiteY0" fmla="*/ 23526 h 209139"/>
                <a:gd name="connsiteX1" fmla="*/ 285 w 125907"/>
                <a:gd name="connsiteY1" fmla="*/ 56733 h 209139"/>
                <a:gd name="connsiteX2" fmla="*/ 50096 w 125907"/>
                <a:gd name="connsiteY2" fmla="*/ 193532 h 209139"/>
                <a:gd name="connsiteX3" fmla="*/ 56232 w 125907"/>
                <a:gd name="connsiteY3" fmla="*/ 199307 h 209139"/>
                <a:gd name="connsiteX4" fmla="*/ 69587 w 125907"/>
                <a:gd name="connsiteY4" fmla="*/ 207248 h 209139"/>
                <a:gd name="connsiteX5" fmla="*/ 109652 w 125907"/>
                <a:gd name="connsiteY5" fmla="*/ 186313 h 209139"/>
                <a:gd name="connsiteX6" fmla="*/ 125173 w 125907"/>
                <a:gd name="connsiteY6" fmla="*/ 110514 h 209139"/>
                <a:gd name="connsiteX7" fmla="*/ 118315 w 125907"/>
                <a:gd name="connsiteY7" fmla="*/ 55289 h 209139"/>
                <a:gd name="connsiteX8" fmla="*/ 52622 w 125907"/>
                <a:gd name="connsiteY8" fmla="*/ 64 h 209139"/>
                <a:gd name="connsiteX9" fmla="*/ 20859 w 125907"/>
                <a:gd name="connsiteY9" fmla="*/ 12336 h 209139"/>
                <a:gd name="connsiteX10" fmla="*/ 11114 w 125907"/>
                <a:gd name="connsiteY10" fmla="*/ 23526 h 209139"/>
                <a:gd name="connsiteX11" fmla="*/ 42516 w 125907"/>
                <a:gd name="connsiteY11" fmla="*/ 13780 h 209139"/>
                <a:gd name="connsiteX12" fmla="*/ 90161 w 125907"/>
                <a:gd name="connsiteY12" fmla="*/ 33993 h 209139"/>
                <a:gd name="connsiteX13" fmla="*/ 102072 w 125907"/>
                <a:gd name="connsiteY13" fmla="*/ 175846 h 209139"/>
                <a:gd name="connsiteX14" fmla="*/ 57676 w 125907"/>
                <a:gd name="connsiteY14" fmla="*/ 182342 h 209139"/>
                <a:gd name="connsiteX15" fmla="*/ 17611 w 125907"/>
                <a:gd name="connsiteY15" fmla="*/ 82721 h 209139"/>
                <a:gd name="connsiteX16" fmla="*/ 16889 w 125907"/>
                <a:gd name="connsiteY16" fmla="*/ 58177 h 209139"/>
                <a:gd name="connsiteX17" fmla="*/ 42516 w 125907"/>
                <a:gd name="connsiteY17" fmla="*/ 13780 h 209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25907" h="209139">
                  <a:moveTo>
                    <a:pt x="11114" y="23526"/>
                  </a:moveTo>
                  <a:cubicBezTo>
                    <a:pt x="4977" y="32549"/>
                    <a:pt x="1007" y="43739"/>
                    <a:pt x="285" y="56733"/>
                  </a:cubicBezTo>
                  <a:cubicBezTo>
                    <a:pt x="-2242" y="109070"/>
                    <a:pt x="11835" y="156715"/>
                    <a:pt x="50096" y="193532"/>
                  </a:cubicBezTo>
                  <a:cubicBezTo>
                    <a:pt x="52261" y="195337"/>
                    <a:pt x="54066" y="197503"/>
                    <a:pt x="56232" y="199307"/>
                  </a:cubicBezTo>
                  <a:cubicBezTo>
                    <a:pt x="60563" y="202917"/>
                    <a:pt x="64895" y="205804"/>
                    <a:pt x="69587" y="207248"/>
                  </a:cubicBezTo>
                  <a:cubicBezTo>
                    <a:pt x="85469" y="213023"/>
                    <a:pt x="100989" y="205443"/>
                    <a:pt x="109652" y="186313"/>
                  </a:cubicBezTo>
                  <a:cubicBezTo>
                    <a:pt x="120481" y="162852"/>
                    <a:pt x="128421" y="138668"/>
                    <a:pt x="125173" y="110514"/>
                  </a:cubicBezTo>
                  <a:cubicBezTo>
                    <a:pt x="126617" y="92828"/>
                    <a:pt x="123007" y="73697"/>
                    <a:pt x="118315" y="55289"/>
                  </a:cubicBezTo>
                  <a:cubicBezTo>
                    <a:pt x="110374" y="21721"/>
                    <a:pt x="81498" y="-1379"/>
                    <a:pt x="52622" y="64"/>
                  </a:cubicBezTo>
                  <a:cubicBezTo>
                    <a:pt x="40711" y="786"/>
                    <a:pt x="29883" y="5117"/>
                    <a:pt x="20859" y="12336"/>
                  </a:cubicBezTo>
                  <a:cubicBezTo>
                    <a:pt x="17250" y="15946"/>
                    <a:pt x="14001" y="19555"/>
                    <a:pt x="11114" y="23526"/>
                  </a:cubicBezTo>
                  <a:close/>
                  <a:moveTo>
                    <a:pt x="42516" y="13780"/>
                  </a:moveTo>
                  <a:cubicBezTo>
                    <a:pt x="60563" y="8727"/>
                    <a:pt x="78250" y="18473"/>
                    <a:pt x="90161" y="33993"/>
                  </a:cubicBezTo>
                  <a:cubicBezTo>
                    <a:pt x="108569" y="58538"/>
                    <a:pt x="125173" y="110875"/>
                    <a:pt x="102072" y="175846"/>
                  </a:cubicBezTo>
                  <a:cubicBezTo>
                    <a:pt x="91244" y="198224"/>
                    <a:pt x="75362" y="201834"/>
                    <a:pt x="57676" y="182342"/>
                  </a:cubicBezTo>
                  <a:cubicBezTo>
                    <a:pt x="32409" y="154550"/>
                    <a:pt x="23025" y="118816"/>
                    <a:pt x="17611" y="82721"/>
                  </a:cubicBezTo>
                  <a:cubicBezTo>
                    <a:pt x="16528" y="74780"/>
                    <a:pt x="16528" y="66478"/>
                    <a:pt x="16889" y="58177"/>
                  </a:cubicBezTo>
                  <a:cubicBezTo>
                    <a:pt x="17972" y="39047"/>
                    <a:pt x="23386" y="19194"/>
                    <a:pt x="42516" y="13780"/>
                  </a:cubicBezTo>
                  <a:close/>
                </a:path>
              </a:pathLst>
            </a:custGeom>
            <a:solidFill>
              <a:srgbClr val="000000"/>
            </a:solidFill>
            <a:ln w="3607" cap="flat">
              <a:noFill/>
              <a:prstDash val="solid"/>
              <a:miter/>
            </a:ln>
          </p:spPr>
          <p:txBody>
            <a:bodyPr rtlCol="0" anchor="ctr"/>
            <a:lstStyle/>
            <a:p>
              <a:endParaRPr lang="en-US"/>
            </a:p>
          </p:txBody>
        </p:sp>
        <p:sp>
          <p:nvSpPr>
            <p:cNvPr id="99" name="Freeform 27">
              <a:extLst>
                <a:ext uri="{FF2B5EF4-FFF2-40B4-BE49-F238E27FC236}">
                  <a16:creationId xmlns:a16="http://schemas.microsoft.com/office/drawing/2014/main" id="{3C2AC8C7-7147-A8C0-BB05-1B2C5406FB8A}"/>
                </a:ext>
              </a:extLst>
            </p:cNvPr>
            <p:cNvSpPr/>
            <p:nvPr/>
          </p:nvSpPr>
          <p:spPr>
            <a:xfrm>
              <a:off x="3255343" y="4574647"/>
              <a:ext cx="253385" cy="58102"/>
            </a:xfrm>
            <a:custGeom>
              <a:avLst/>
              <a:gdLst>
                <a:gd name="connsiteX0" fmla="*/ 253385 w 253385"/>
                <a:gd name="connsiteY0" fmla="*/ 0 h 58102"/>
                <a:gd name="connsiteX1" fmla="*/ 0 w 253385"/>
                <a:gd name="connsiteY1" fmla="*/ 50172 h 58102"/>
                <a:gd name="connsiteX2" fmla="*/ 253385 w 253385"/>
                <a:gd name="connsiteY2" fmla="*/ 0 h 58102"/>
              </a:gdLst>
              <a:ahLst/>
              <a:cxnLst>
                <a:cxn ang="0">
                  <a:pos x="connsiteX0" y="connsiteY0"/>
                </a:cxn>
                <a:cxn ang="0">
                  <a:pos x="connsiteX1" y="connsiteY1"/>
                </a:cxn>
                <a:cxn ang="0">
                  <a:pos x="connsiteX2" y="connsiteY2"/>
                </a:cxn>
              </a:cxnLst>
              <a:rect l="l" t="t" r="r" b="b"/>
              <a:pathLst>
                <a:path w="253385" h="58102">
                  <a:moveTo>
                    <a:pt x="253385" y="0"/>
                  </a:moveTo>
                  <a:cubicBezTo>
                    <a:pt x="172533" y="34651"/>
                    <a:pt x="87710" y="50172"/>
                    <a:pt x="0" y="50172"/>
                  </a:cubicBezTo>
                  <a:cubicBezTo>
                    <a:pt x="44396" y="73633"/>
                    <a:pt x="203213" y="41509"/>
                    <a:pt x="253385" y="0"/>
                  </a:cubicBezTo>
                  <a:close/>
                </a:path>
              </a:pathLst>
            </a:custGeom>
            <a:solidFill>
              <a:srgbClr val="000000"/>
            </a:solidFill>
            <a:ln w="3607" cap="flat">
              <a:noFill/>
              <a:prstDash val="solid"/>
              <a:miter/>
            </a:ln>
          </p:spPr>
          <p:txBody>
            <a:bodyPr rtlCol="0" anchor="ctr"/>
            <a:lstStyle/>
            <a:p>
              <a:endParaRPr lang="en-US"/>
            </a:p>
          </p:txBody>
        </p:sp>
        <p:sp>
          <p:nvSpPr>
            <p:cNvPr id="100" name="Freeform 28">
              <a:extLst>
                <a:ext uri="{FF2B5EF4-FFF2-40B4-BE49-F238E27FC236}">
                  <a16:creationId xmlns:a16="http://schemas.microsoft.com/office/drawing/2014/main" id="{FEC5E4BD-356A-4BC5-2607-E306E2A8356C}"/>
                </a:ext>
              </a:extLst>
            </p:cNvPr>
            <p:cNvSpPr/>
            <p:nvPr/>
          </p:nvSpPr>
          <p:spPr>
            <a:xfrm>
              <a:off x="2044786" y="4018788"/>
              <a:ext cx="72850" cy="110449"/>
            </a:xfrm>
            <a:custGeom>
              <a:avLst/>
              <a:gdLst>
                <a:gd name="connsiteX0" fmla="*/ 17265 w 72850"/>
                <a:gd name="connsiteY0" fmla="*/ 0 h 110449"/>
                <a:gd name="connsiteX1" fmla="*/ 4271 w 72850"/>
                <a:gd name="connsiteY1" fmla="*/ 25266 h 110449"/>
                <a:gd name="connsiteX2" fmla="*/ 72851 w 72850"/>
                <a:gd name="connsiteY2" fmla="*/ 110450 h 110449"/>
                <a:gd name="connsiteX3" fmla="*/ 17265 w 72850"/>
                <a:gd name="connsiteY3" fmla="*/ 0 h 110449"/>
              </a:gdLst>
              <a:ahLst/>
              <a:cxnLst>
                <a:cxn ang="0">
                  <a:pos x="connsiteX0" y="connsiteY0"/>
                </a:cxn>
                <a:cxn ang="0">
                  <a:pos x="connsiteX1" y="connsiteY1"/>
                </a:cxn>
                <a:cxn ang="0">
                  <a:pos x="connsiteX2" y="connsiteY2"/>
                </a:cxn>
                <a:cxn ang="0">
                  <a:pos x="connsiteX3" y="connsiteY3"/>
                </a:cxn>
              </a:cxnLst>
              <a:rect l="l" t="t" r="r" b="b"/>
              <a:pathLst>
                <a:path w="72850" h="110449">
                  <a:moveTo>
                    <a:pt x="17265" y="0"/>
                  </a:moveTo>
                  <a:cubicBezTo>
                    <a:pt x="1744" y="3609"/>
                    <a:pt x="-5114" y="12272"/>
                    <a:pt x="4271" y="25266"/>
                  </a:cubicBezTo>
                  <a:cubicBezTo>
                    <a:pt x="24845" y="54142"/>
                    <a:pt x="45419" y="83379"/>
                    <a:pt x="72851" y="110450"/>
                  </a:cubicBezTo>
                  <a:cubicBezTo>
                    <a:pt x="62383" y="68219"/>
                    <a:pt x="14377" y="48728"/>
                    <a:pt x="17265" y="0"/>
                  </a:cubicBezTo>
                  <a:close/>
                </a:path>
              </a:pathLst>
            </a:custGeom>
            <a:solidFill>
              <a:srgbClr val="000000"/>
            </a:solidFill>
            <a:ln w="3607" cap="flat">
              <a:noFill/>
              <a:prstDash val="solid"/>
              <a:miter/>
            </a:ln>
          </p:spPr>
          <p:txBody>
            <a:bodyPr rtlCol="0" anchor="ctr"/>
            <a:lstStyle/>
            <a:p>
              <a:endParaRPr lang="en-US"/>
            </a:p>
          </p:txBody>
        </p:sp>
        <p:sp>
          <p:nvSpPr>
            <p:cNvPr id="101" name="Freeform 29">
              <a:extLst>
                <a:ext uri="{FF2B5EF4-FFF2-40B4-BE49-F238E27FC236}">
                  <a16:creationId xmlns:a16="http://schemas.microsoft.com/office/drawing/2014/main" id="{075BE00F-5960-E131-664E-41D9A539B8E5}"/>
                </a:ext>
              </a:extLst>
            </p:cNvPr>
            <p:cNvSpPr/>
            <p:nvPr/>
          </p:nvSpPr>
          <p:spPr>
            <a:xfrm>
              <a:off x="2672052" y="4886144"/>
              <a:ext cx="12634" cy="99260"/>
            </a:xfrm>
            <a:custGeom>
              <a:avLst/>
              <a:gdLst>
                <a:gd name="connsiteX0" fmla="*/ 5775 w 12634"/>
                <a:gd name="connsiteY0" fmla="*/ 99261 h 99260"/>
                <a:gd name="connsiteX1" fmla="*/ 0 w 12634"/>
                <a:gd name="connsiteY1" fmla="*/ 0 h 99260"/>
                <a:gd name="connsiteX2" fmla="*/ 5775 w 12634"/>
                <a:gd name="connsiteY2" fmla="*/ 99261 h 99260"/>
              </a:gdLst>
              <a:ahLst/>
              <a:cxnLst>
                <a:cxn ang="0">
                  <a:pos x="connsiteX0" y="connsiteY0"/>
                </a:cxn>
                <a:cxn ang="0">
                  <a:pos x="connsiteX1" y="connsiteY1"/>
                </a:cxn>
                <a:cxn ang="0">
                  <a:pos x="connsiteX2" y="connsiteY2"/>
                </a:cxn>
              </a:cxnLst>
              <a:rect l="l" t="t" r="r" b="b"/>
              <a:pathLst>
                <a:path w="12634" h="99260">
                  <a:moveTo>
                    <a:pt x="5775" y="99261"/>
                  </a:moveTo>
                  <a:cubicBezTo>
                    <a:pt x="13355" y="65693"/>
                    <a:pt x="18408" y="31764"/>
                    <a:pt x="0" y="0"/>
                  </a:cubicBezTo>
                  <a:cubicBezTo>
                    <a:pt x="2888" y="32847"/>
                    <a:pt x="2166" y="66054"/>
                    <a:pt x="5775" y="99261"/>
                  </a:cubicBezTo>
                  <a:close/>
                </a:path>
              </a:pathLst>
            </a:custGeom>
            <a:solidFill>
              <a:srgbClr val="000000"/>
            </a:solidFill>
            <a:ln w="3607" cap="flat">
              <a:noFill/>
              <a:prstDash val="solid"/>
              <a:miter/>
            </a:ln>
          </p:spPr>
          <p:txBody>
            <a:bodyPr rtlCol="0" anchor="ctr"/>
            <a:lstStyle/>
            <a:p>
              <a:endParaRPr lang="en-US"/>
            </a:p>
          </p:txBody>
        </p:sp>
        <p:sp>
          <p:nvSpPr>
            <p:cNvPr id="102" name="Freeform 30">
              <a:extLst>
                <a:ext uri="{FF2B5EF4-FFF2-40B4-BE49-F238E27FC236}">
                  <a16:creationId xmlns:a16="http://schemas.microsoft.com/office/drawing/2014/main" id="{A4B004C4-CE22-7F85-B62A-D7AF107A9170}"/>
                </a:ext>
              </a:extLst>
            </p:cNvPr>
            <p:cNvSpPr/>
            <p:nvPr/>
          </p:nvSpPr>
          <p:spPr>
            <a:xfrm>
              <a:off x="1965177" y="5009949"/>
              <a:ext cx="10607" cy="98899"/>
            </a:xfrm>
            <a:custGeom>
              <a:avLst/>
              <a:gdLst>
                <a:gd name="connsiteX0" fmla="*/ 5916 w 10607"/>
                <a:gd name="connsiteY0" fmla="*/ 98900 h 98899"/>
                <a:gd name="connsiteX1" fmla="*/ 10608 w 10607"/>
                <a:gd name="connsiteY1" fmla="*/ 0 h 98899"/>
                <a:gd name="connsiteX2" fmla="*/ 5916 w 10607"/>
                <a:gd name="connsiteY2" fmla="*/ 98900 h 98899"/>
              </a:gdLst>
              <a:ahLst/>
              <a:cxnLst>
                <a:cxn ang="0">
                  <a:pos x="connsiteX0" y="connsiteY0"/>
                </a:cxn>
                <a:cxn ang="0">
                  <a:pos x="connsiteX1" y="connsiteY1"/>
                </a:cxn>
                <a:cxn ang="0">
                  <a:pos x="connsiteX2" y="connsiteY2"/>
                </a:cxn>
              </a:cxnLst>
              <a:rect l="l" t="t" r="r" b="b"/>
              <a:pathLst>
                <a:path w="10607" h="98899">
                  <a:moveTo>
                    <a:pt x="5916" y="98900"/>
                  </a:moveTo>
                  <a:cubicBezTo>
                    <a:pt x="8442" y="66054"/>
                    <a:pt x="3389" y="32846"/>
                    <a:pt x="10608" y="0"/>
                  </a:cubicBezTo>
                  <a:cubicBezTo>
                    <a:pt x="-4552" y="32485"/>
                    <a:pt x="-942" y="65331"/>
                    <a:pt x="5916" y="98900"/>
                  </a:cubicBezTo>
                  <a:close/>
                </a:path>
              </a:pathLst>
            </a:custGeom>
            <a:solidFill>
              <a:srgbClr val="000000"/>
            </a:solidFill>
            <a:ln w="3607" cap="flat">
              <a:noFill/>
              <a:prstDash val="solid"/>
              <a:miter/>
            </a:ln>
          </p:spPr>
          <p:txBody>
            <a:bodyPr rtlCol="0" anchor="ctr"/>
            <a:lstStyle/>
            <a:p>
              <a:endParaRPr lang="en-US"/>
            </a:p>
          </p:txBody>
        </p:sp>
        <p:sp>
          <p:nvSpPr>
            <p:cNvPr id="103" name="Freeform 31">
              <a:extLst>
                <a:ext uri="{FF2B5EF4-FFF2-40B4-BE49-F238E27FC236}">
                  <a16:creationId xmlns:a16="http://schemas.microsoft.com/office/drawing/2014/main" id="{9F2C52D6-7DCD-F5D1-C600-04C09698FCBA}"/>
                </a:ext>
              </a:extLst>
            </p:cNvPr>
            <p:cNvSpPr/>
            <p:nvPr/>
          </p:nvSpPr>
          <p:spPr>
            <a:xfrm>
              <a:off x="2532727" y="4382261"/>
              <a:ext cx="75438" cy="45479"/>
            </a:xfrm>
            <a:custGeom>
              <a:avLst/>
              <a:gdLst>
                <a:gd name="connsiteX0" fmla="*/ 0 w 75438"/>
                <a:gd name="connsiteY0" fmla="*/ 45479 h 45479"/>
                <a:gd name="connsiteX1" fmla="*/ 75438 w 75438"/>
                <a:gd name="connsiteY1" fmla="*/ 0 h 45479"/>
                <a:gd name="connsiteX2" fmla="*/ 0 w 75438"/>
                <a:gd name="connsiteY2" fmla="*/ 45479 h 45479"/>
              </a:gdLst>
              <a:ahLst/>
              <a:cxnLst>
                <a:cxn ang="0">
                  <a:pos x="connsiteX0" y="connsiteY0"/>
                </a:cxn>
                <a:cxn ang="0">
                  <a:pos x="connsiteX1" y="connsiteY1"/>
                </a:cxn>
                <a:cxn ang="0">
                  <a:pos x="connsiteX2" y="connsiteY2"/>
                </a:cxn>
              </a:cxnLst>
              <a:rect l="l" t="t" r="r" b="b"/>
              <a:pathLst>
                <a:path w="75438" h="45479">
                  <a:moveTo>
                    <a:pt x="0" y="45479"/>
                  </a:moveTo>
                  <a:cubicBezTo>
                    <a:pt x="42231" y="29598"/>
                    <a:pt x="51977" y="16965"/>
                    <a:pt x="75438" y="0"/>
                  </a:cubicBezTo>
                  <a:cubicBezTo>
                    <a:pt x="36095" y="4332"/>
                    <a:pt x="24184" y="24905"/>
                    <a:pt x="0" y="45479"/>
                  </a:cubicBezTo>
                  <a:close/>
                </a:path>
              </a:pathLst>
            </a:custGeom>
            <a:solidFill>
              <a:srgbClr val="000000"/>
            </a:solidFill>
            <a:ln w="3607" cap="flat">
              <a:noFill/>
              <a:prstDash val="solid"/>
              <a:miter/>
            </a:ln>
          </p:spPr>
          <p:txBody>
            <a:bodyPr rtlCol="0" anchor="ctr"/>
            <a:lstStyle/>
            <a:p>
              <a:endParaRPr lang="en-US"/>
            </a:p>
          </p:txBody>
        </p:sp>
        <p:sp>
          <p:nvSpPr>
            <p:cNvPr id="104" name="Freeform 32">
              <a:extLst>
                <a:ext uri="{FF2B5EF4-FFF2-40B4-BE49-F238E27FC236}">
                  <a16:creationId xmlns:a16="http://schemas.microsoft.com/office/drawing/2014/main" id="{906020CF-DE7E-369F-BCB0-9EDD1FF1C3BB}"/>
                </a:ext>
              </a:extLst>
            </p:cNvPr>
            <p:cNvSpPr/>
            <p:nvPr/>
          </p:nvSpPr>
          <p:spPr>
            <a:xfrm>
              <a:off x="2005743" y="5861190"/>
              <a:ext cx="100343" cy="18401"/>
            </a:xfrm>
            <a:custGeom>
              <a:avLst/>
              <a:gdLst>
                <a:gd name="connsiteX0" fmla="*/ 0 w 100343"/>
                <a:gd name="connsiteY0" fmla="*/ 9258 h 18401"/>
                <a:gd name="connsiteX1" fmla="*/ 18769 w 100343"/>
                <a:gd name="connsiteY1" fmla="*/ 16838 h 18401"/>
                <a:gd name="connsiteX2" fmla="*/ 100343 w 100343"/>
                <a:gd name="connsiteY2" fmla="*/ 10702 h 18401"/>
                <a:gd name="connsiteX3" fmla="*/ 19491 w 100343"/>
                <a:gd name="connsiteY3" fmla="*/ 234 h 18401"/>
                <a:gd name="connsiteX4" fmla="*/ 0 w 100343"/>
                <a:gd name="connsiteY4" fmla="*/ 9258 h 184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3" h="18401">
                  <a:moveTo>
                    <a:pt x="0" y="9258"/>
                  </a:moveTo>
                  <a:cubicBezTo>
                    <a:pt x="0" y="22252"/>
                    <a:pt x="11189" y="17921"/>
                    <a:pt x="18769" y="16838"/>
                  </a:cubicBezTo>
                  <a:cubicBezTo>
                    <a:pt x="29237" y="15394"/>
                    <a:pt x="84462" y="13950"/>
                    <a:pt x="100343" y="10702"/>
                  </a:cubicBezTo>
                  <a:cubicBezTo>
                    <a:pt x="85545" y="2039"/>
                    <a:pt x="29959" y="595"/>
                    <a:pt x="19491" y="234"/>
                  </a:cubicBezTo>
                  <a:cubicBezTo>
                    <a:pt x="11550" y="234"/>
                    <a:pt x="0" y="-2293"/>
                    <a:pt x="0" y="9258"/>
                  </a:cubicBezTo>
                  <a:close/>
                </a:path>
              </a:pathLst>
            </a:custGeom>
            <a:solidFill>
              <a:srgbClr val="000000"/>
            </a:solidFill>
            <a:ln w="3607" cap="flat">
              <a:noFill/>
              <a:prstDash val="solid"/>
              <a:miter/>
            </a:ln>
          </p:spPr>
          <p:txBody>
            <a:bodyPr rtlCol="0" anchor="ctr"/>
            <a:lstStyle/>
            <a:p>
              <a:endParaRPr lang="en-US"/>
            </a:p>
          </p:txBody>
        </p:sp>
        <p:sp>
          <p:nvSpPr>
            <p:cNvPr id="105" name="Freeform 33">
              <a:extLst>
                <a:ext uri="{FF2B5EF4-FFF2-40B4-BE49-F238E27FC236}">
                  <a16:creationId xmlns:a16="http://schemas.microsoft.com/office/drawing/2014/main" id="{A24ECC0E-1C3F-4E07-0EE9-AC059FF9450E}"/>
                </a:ext>
              </a:extLst>
            </p:cNvPr>
            <p:cNvSpPr/>
            <p:nvPr/>
          </p:nvSpPr>
          <p:spPr>
            <a:xfrm>
              <a:off x="2618619" y="5863260"/>
              <a:ext cx="48740" cy="17454"/>
            </a:xfrm>
            <a:custGeom>
              <a:avLst/>
              <a:gdLst>
                <a:gd name="connsiteX0" fmla="*/ 11563 w 48740"/>
                <a:gd name="connsiteY0" fmla="*/ 330 h 17454"/>
                <a:gd name="connsiteX1" fmla="*/ 13 w 48740"/>
                <a:gd name="connsiteY1" fmla="*/ 10075 h 17454"/>
                <a:gd name="connsiteX2" fmla="*/ 12646 w 48740"/>
                <a:gd name="connsiteY2" fmla="*/ 17294 h 17454"/>
                <a:gd name="connsiteX3" fmla="*/ 48741 w 48740"/>
                <a:gd name="connsiteY3" fmla="*/ 17294 h 17454"/>
                <a:gd name="connsiteX4" fmla="*/ 11563 w 48740"/>
                <a:gd name="connsiteY4" fmla="*/ 330 h 17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740" h="17454">
                  <a:moveTo>
                    <a:pt x="11563" y="330"/>
                  </a:moveTo>
                  <a:cubicBezTo>
                    <a:pt x="6871" y="690"/>
                    <a:pt x="-348" y="3578"/>
                    <a:pt x="13" y="10075"/>
                  </a:cubicBezTo>
                  <a:cubicBezTo>
                    <a:pt x="374" y="16933"/>
                    <a:pt x="7232" y="16933"/>
                    <a:pt x="12646" y="17294"/>
                  </a:cubicBezTo>
                  <a:cubicBezTo>
                    <a:pt x="23114" y="17655"/>
                    <a:pt x="33942" y="17294"/>
                    <a:pt x="48741" y="17294"/>
                  </a:cubicBezTo>
                  <a:cubicBezTo>
                    <a:pt x="38274" y="1773"/>
                    <a:pt x="25640" y="-1114"/>
                    <a:pt x="11563" y="330"/>
                  </a:cubicBezTo>
                  <a:close/>
                </a:path>
              </a:pathLst>
            </a:custGeom>
            <a:solidFill>
              <a:srgbClr val="000000"/>
            </a:solidFill>
            <a:ln w="3607" cap="flat">
              <a:noFill/>
              <a:prstDash val="solid"/>
              <a:miter/>
            </a:ln>
          </p:spPr>
          <p:txBody>
            <a:bodyPr rtlCol="0" anchor="ctr"/>
            <a:lstStyle/>
            <a:p>
              <a:endParaRPr lang="en-US"/>
            </a:p>
          </p:txBody>
        </p:sp>
        <p:sp>
          <p:nvSpPr>
            <p:cNvPr id="106" name="Freeform 34">
              <a:extLst>
                <a:ext uri="{FF2B5EF4-FFF2-40B4-BE49-F238E27FC236}">
                  <a16:creationId xmlns:a16="http://schemas.microsoft.com/office/drawing/2014/main" id="{B2EFD0B7-BCE0-074B-60DB-B9A0A1BAE9C1}"/>
                </a:ext>
              </a:extLst>
            </p:cNvPr>
            <p:cNvSpPr/>
            <p:nvPr/>
          </p:nvSpPr>
          <p:spPr>
            <a:xfrm>
              <a:off x="3064763" y="3833261"/>
              <a:ext cx="44035" cy="42952"/>
            </a:xfrm>
            <a:custGeom>
              <a:avLst/>
              <a:gdLst>
                <a:gd name="connsiteX0" fmla="*/ 44036 w 44035"/>
                <a:gd name="connsiteY0" fmla="*/ 0 h 42952"/>
                <a:gd name="connsiteX1" fmla="*/ 0 w 44035"/>
                <a:gd name="connsiteY1" fmla="*/ 42953 h 42952"/>
                <a:gd name="connsiteX2" fmla="*/ 44036 w 44035"/>
                <a:gd name="connsiteY2" fmla="*/ 0 h 42952"/>
              </a:gdLst>
              <a:ahLst/>
              <a:cxnLst>
                <a:cxn ang="0">
                  <a:pos x="connsiteX0" y="connsiteY0"/>
                </a:cxn>
                <a:cxn ang="0">
                  <a:pos x="connsiteX1" y="connsiteY1"/>
                </a:cxn>
                <a:cxn ang="0">
                  <a:pos x="connsiteX2" y="connsiteY2"/>
                </a:cxn>
              </a:cxnLst>
              <a:rect l="l" t="t" r="r" b="b"/>
              <a:pathLst>
                <a:path w="44035" h="42952">
                  <a:moveTo>
                    <a:pt x="44036" y="0"/>
                  </a:moveTo>
                  <a:cubicBezTo>
                    <a:pt x="27071" y="9745"/>
                    <a:pt x="8663" y="17326"/>
                    <a:pt x="0" y="42953"/>
                  </a:cubicBezTo>
                  <a:cubicBezTo>
                    <a:pt x="22379" y="31764"/>
                    <a:pt x="35373" y="17687"/>
                    <a:pt x="44036" y="0"/>
                  </a:cubicBezTo>
                  <a:close/>
                </a:path>
              </a:pathLst>
            </a:custGeom>
            <a:solidFill>
              <a:srgbClr val="000000"/>
            </a:solidFill>
            <a:ln w="3607" cap="flat">
              <a:noFill/>
              <a:prstDash val="solid"/>
              <a:miter/>
            </a:ln>
          </p:spPr>
          <p:txBody>
            <a:bodyPr rtlCol="0" anchor="ctr"/>
            <a:lstStyle/>
            <a:p>
              <a:endParaRPr lang="en-US"/>
            </a:p>
          </p:txBody>
        </p:sp>
        <p:sp>
          <p:nvSpPr>
            <p:cNvPr id="107" name="Freeform 35">
              <a:extLst>
                <a:ext uri="{FF2B5EF4-FFF2-40B4-BE49-F238E27FC236}">
                  <a16:creationId xmlns:a16="http://schemas.microsoft.com/office/drawing/2014/main" id="{03A8B280-BA48-661A-FA0A-D3581E6DAD7D}"/>
                </a:ext>
              </a:extLst>
            </p:cNvPr>
            <p:cNvSpPr/>
            <p:nvPr/>
          </p:nvSpPr>
          <p:spPr>
            <a:xfrm>
              <a:off x="3098692" y="4245607"/>
              <a:ext cx="52337" cy="13284"/>
            </a:xfrm>
            <a:custGeom>
              <a:avLst/>
              <a:gdLst>
                <a:gd name="connsiteX0" fmla="*/ 0 w 52337"/>
                <a:gd name="connsiteY0" fmla="*/ 3104 h 13284"/>
                <a:gd name="connsiteX1" fmla="*/ 52337 w 52337"/>
                <a:gd name="connsiteY1" fmla="*/ 5992 h 13284"/>
                <a:gd name="connsiteX2" fmla="*/ 0 w 52337"/>
                <a:gd name="connsiteY2" fmla="*/ 3104 h 13284"/>
              </a:gdLst>
              <a:ahLst/>
              <a:cxnLst>
                <a:cxn ang="0">
                  <a:pos x="connsiteX0" y="connsiteY0"/>
                </a:cxn>
                <a:cxn ang="0">
                  <a:pos x="connsiteX1" y="connsiteY1"/>
                </a:cxn>
                <a:cxn ang="0">
                  <a:pos x="connsiteX2" y="connsiteY2"/>
                </a:cxn>
              </a:cxnLst>
              <a:rect l="l" t="t" r="r" b="b"/>
              <a:pathLst>
                <a:path w="52337" h="13284">
                  <a:moveTo>
                    <a:pt x="0" y="3104"/>
                  </a:moveTo>
                  <a:cubicBezTo>
                    <a:pt x="21296" y="19707"/>
                    <a:pt x="36817" y="12489"/>
                    <a:pt x="52337" y="5992"/>
                  </a:cubicBezTo>
                  <a:cubicBezTo>
                    <a:pt x="36817" y="1660"/>
                    <a:pt x="21657" y="-3393"/>
                    <a:pt x="0" y="3104"/>
                  </a:cubicBezTo>
                  <a:close/>
                </a:path>
              </a:pathLst>
            </a:custGeom>
            <a:solidFill>
              <a:srgbClr val="000000"/>
            </a:solidFill>
            <a:ln w="3607" cap="flat">
              <a:noFill/>
              <a:prstDash val="solid"/>
              <a:miter/>
            </a:ln>
          </p:spPr>
          <p:txBody>
            <a:bodyPr rtlCol="0" anchor="ctr"/>
            <a:lstStyle/>
            <a:p>
              <a:endParaRPr lang="en-US"/>
            </a:p>
          </p:txBody>
        </p:sp>
        <p:sp>
          <p:nvSpPr>
            <p:cNvPr id="108" name="Freeform 36">
              <a:extLst>
                <a:ext uri="{FF2B5EF4-FFF2-40B4-BE49-F238E27FC236}">
                  <a16:creationId xmlns:a16="http://schemas.microsoft.com/office/drawing/2014/main" id="{A8888A23-A3C1-B5B7-4C3C-FCE37BC99EB6}"/>
                </a:ext>
              </a:extLst>
            </p:cNvPr>
            <p:cNvSpPr/>
            <p:nvPr/>
          </p:nvSpPr>
          <p:spPr>
            <a:xfrm>
              <a:off x="3092917" y="4027089"/>
              <a:ext cx="45118" cy="20935"/>
            </a:xfrm>
            <a:custGeom>
              <a:avLst/>
              <a:gdLst>
                <a:gd name="connsiteX0" fmla="*/ 0 w 45118"/>
                <a:gd name="connsiteY0" fmla="*/ 20935 h 20935"/>
                <a:gd name="connsiteX1" fmla="*/ 45118 w 45118"/>
                <a:gd name="connsiteY1" fmla="*/ 0 h 20935"/>
                <a:gd name="connsiteX2" fmla="*/ 0 w 45118"/>
                <a:gd name="connsiteY2" fmla="*/ 20935 h 20935"/>
              </a:gdLst>
              <a:ahLst/>
              <a:cxnLst>
                <a:cxn ang="0">
                  <a:pos x="connsiteX0" y="connsiteY0"/>
                </a:cxn>
                <a:cxn ang="0">
                  <a:pos x="connsiteX1" y="connsiteY1"/>
                </a:cxn>
                <a:cxn ang="0">
                  <a:pos x="connsiteX2" y="connsiteY2"/>
                </a:cxn>
              </a:cxnLst>
              <a:rect l="l" t="t" r="r" b="b"/>
              <a:pathLst>
                <a:path w="45118" h="20935">
                  <a:moveTo>
                    <a:pt x="0" y="20935"/>
                  </a:moveTo>
                  <a:cubicBezTo>
                    <a:pt x="21296" y="20935"/>
                    <a:pt x="33568" y="12633"/>
                    <a:pt x="45118" y="0"/>
                  </a:cubicBezTo>
                  <a:cubicBezTo>
                    <a:pt x="29237" y="361"/>
                    <a:pt x="14077" y="4332"/>
                    <a:pt x="0" y="20935"/>
                  </a:cubicBezTo>
                  <a:close/>
                </a:path>
              </a:pathLst>
            </a:custGeom>
            <a:solidFill>
              <a:srgbClr val="000000"/>
            </a:solidFill>
            <a:ln w="3607" cap="flat">
              <a:noFill/>
              <a:prstDash val="solid"/>
              <a:miter/>
            </a:ln>
          </p:spPr>
          <p:txBody>
            <a:bodyPr rtlCol="0" anchor="ctr"/>
            <a:lstStyle/>
            <a:p>
              <a:endParaRPr lang="en-US"/>
            </a:p>
          </p:txBody>
        </p:sp>
        <p:sp>
          <p:nvSpPr>
            <p:cNvPr id="109" name="Freeform 37">
              <a:extLst>
                <a:ext uri="{FF2B5EF4-FFF2-40B4-BE49-F238E27FC236}">
                  <a16:creationId xmlns:a16="http://schemas.microsoft.com/office/drawing/2014/main" id="{E3217D15-2B4C-B1E2-F84F-8D3738B145F3}"/>
                </a:ext>
              </a:extLst>
            </p:cNvPr>
            <p:cNvSpPr/>
            <p:nvPr/>
          </p:nvSpPr>
          <p:spPr>
            <a:xfrm>
              <a:off x="2439241" y="4250490"/>
              <a:ext cx="61000" cy="10587"/>
            </a:xfrm>
            <a:custGeom>
              <a:avLst/>
              <a:gdLst>
                <a:gd name="connsiteX0" fmla="*/ 0 w 61000"/>
                <a:gd name="connsiteY0" fmla="*/ 6883 h 10587"/>
                <a:gd name="connsiteX1" fmla="*/ 61000 w 61000"/>
                <a:gd name="connsiteY1" fmla="*/ 6162 h 10587"/>
                <a:gd name="connsiteX2" fmla="*/ 0 w 61000"/>
                <a:gd name="connsiteY2" fmla="*/ 6883 h 10587"/>
              </a:gdLst>
              <a:ahLst/>
              <a:cxnLst>
                <a:cxn ang="0">
                  <a:pos x="connsiteX0" y="connsiteY0"/>
                </a:cxn>
                <a:cxn ang="0">
                  <a:pos x="connsiteX1" y="connsiteY1"/>
                </a:cxn>
                <a:cxn ang="0">
                  <a:pos x="connsiteX2" y="connsiteY2"/>
                </a:cxn>
              </a:cxnLst>
              <a:rect l="l" t="t" r="r" b="b"/>
              <a:pathLst>
                <a:path w="61000" h="10587">
                  <a:moveTo>
                    <a:pt x="0" y="6883"/>
                  </a:moveTo>
                  <a:cubicBezTo>
                    <a:pt x="23823" y="11214"/>
                    <a:pt x="39704" y="12658"/>
                    <a:pt x="61000" y="6162"/>
                  </a:cubicBezTo>
                  <a:cubicBezTo>
                    <a:pt x="39704" y="-2862"/>
                    <a:pt x="23823" y="-1419"/>
                    <a:pt x="0" y="6883"/>
                  </a:cubicBezTo>
                  <a:close/>
                </a:path>
              </a:pathLst>
            </a:custGeom>
            <a:solidFill>
              <a:srgbClr val="000000"/>
            </a:solidFill>
            <a:ln w="3607" cap="flat">
              <a:noFill/>
              <a:prstDash val="solid"/>
              <a:miter/>
            </a:ln>
          </p:spPr>
          <p:txBody>
            <a:bodyPr rtlCol="0" anchor="ctr"/>
            <a:lstStyle/>
            <a:p>
              <a:endParaRPr lang="en-US"/>
            </a:p>
          </p:txBody>
        </p:sp>
        <p:sp>
          <p:nvSpPr>
            <p:cNvPr id="110" name="Freeform 38">
              <a:extLst>
                <a:ext uri="{FF2B5EF4-FFF2-40B4-BE49-F238E27FC236}">
                  <a16:creationId xmlns:a16="http://schemas.microsoft.com/office/drawing/2014/main" id="{0677CB86-F25B-E8F4-22AC-689A938511AF}"/>
                </a:ext>
              </a:extLst>
            </p:cNvPr>
            <p:cNvSpPr/>
            <p:nvPr/>
          </p:nvSpPr>
          <p:spPr>
            <a:xfrm>
              <a:off x="2422638" y="4018853"/>
              <a:ext cx="61000" cy="10586"/>
            </a:xfrm>
            <a:custGeom>
              <a:avLst/>
              <a:gdLst>
                <a:gd name="connsiteX0" fmla="*/ 61000 w 61000"/>
                <a:gd name="connsiteY0" fmla="*/ 6431 h 10586"/>
                <a:gd name="connsiteX1" fmla="*/ 0 w 61000"/>
                <a:gd name="connsiteY1" fmla="*/ 7153 h 10586"/>
                <a:gd name="connsiteX2" fmla="*/ 61000 w 61000"/>
                <a:gd name="connsiteY2" fmla="*/ 6431 h 10586"/>
              </a:gdLst>
              <a:ahLst/>
              <a:cxnLst>
                <a:cxn ang="0">
                  <a:pos x="connsiteX0" y="connsiteY0"/>
                </a:cxn>
                <a:cxn ang="0">
                  <a:pos x="connsiteX1" y="connsiteY1"/>
                </a:cxn>
                <a:cxn ang="0">
                  <a:pos x="connsiteX2" y="connsiteY2"/>
                </a:cxn>
              </a:cxnLst>
              <a:rect l="l" t="t" r="r" b="b"/>
              <a:pathLst>
                <a:path w="61000" h="10586">
                  <a:moveTo>
                    <a:pt x="61000" y="6431"/>
                  </a:moveTo>
                  <a:cubicBezTo>
                    <a:pt x="39343" y="-2954"/>
                    <a:pt x="23462" y="-1510"/>
                    <a:pt x="0" y="7153"/>
                  </a:cubicBezTo>
                  <a:cubicBezTo>
                    <a:pt x="23462" y="11123"/>
                    <a:pt x="39704" y="12567"/>
                    <a:pt x="61000" y="6431"/>
                  </a:cubicBezTo>
                  <a:close/>
                </a:path>
              </a:pathLst>
            </a:custGeom>
            <a:solidFill>
              <a:srgbClr val="000000"/>
            </a:solidFill>
            <a:ln w="3607" cap="flat">
              <a:noFill/>
              <a:prstDash val="solid"/>
              <a:miter/>
            </a:ln>
          </p:spPr>
          <p:txBody>
            <a:bodyPr rtlCol="0" anchor="ctr"/>
            <a:lstStyle/>
            <a:p>
              <a:endParaRPr lang="en-US"/>
            </a:p>
          </p:txBody>
        </p:sp>
        <p:sp>
          <p:nvSpPr>
            <p:cNvPr id="111" name="Freeform 39">
              <a:extLst>
                <a:ext uri="{FF2B5EF4-FFF2-40B4-BE49-F238E27FC236}">
                  <a16:creationId xmlns:a16="http://schemas.microsoft.com/office/drawing/2014/main" id="{1210CC67-A0BE-9283-8BC2-32D7569CE8B1}"/>
                </a:ext>
              </a:extLst>
            </p:cNvPr>
            <p:cNvSpPr/>
            <p:nvPr/>
          </p:nvSpPr>
          <p:spPr>
            <a:xfrm>
              <a:off x="2021618" y="4441090"/>
              <a:ext cx="375031" cy="374195"/>
            </a:xfrm>
            <a:custGeom>
              <a:avLst/>
              <a:gdLst>
                <a:gd name="connsiteX0" fmla="*/ 206108 w 375031"/>
                <a:gd name="connsiteY0" fmla="*/ 373587 h 374195"/>
                <a:gd name="connsiteX1" fmla="*/ 286239 w 375031"/>
                <a:gd name="connsiteY1" fmla="*/ 353013 h 374195"/>
                <a:gd name="connsiteX2" fmla="*/ 322694 w 375031"/>
                <a:gd name="connsiteY2" fmla="*/ 327385 h 374195"/>
                <a:gd name="connsiteX3" fmla="*/ 370700 w 375031"/>
                <a:gd name="connsiteY3" fmla="*/ 233900 h 374195"/>
                <a:gd name="connsiteX4" fmla="*/ 375032 w 375031"/>
                <a:gd name="connsiteY4" fmla="*/ 207190 h 374195"/>
                <a:gd name="connsiteX5" fmla="*/ 365647 w 375031"/>
                <a:gd name="connsiteY5" fmla="*/ 182285 h 374195"/>
                <a:gd name="connsiteX6" fmla="*/ 360955 w 375031"/>
                <a:gd name="connsiteY6" fmla="*/ 163877 h 374195"/>
                <a:gd name="connsiteX7" fmla="*/ 361316 w 375031"/>
                <a:gd name="connsiteY7" fmla="*/ 176510 h 374195"/>
                <a:gd name="connsiteX8" fmla="*/ 360594 w 375031"/>
                <a:gd name="connsiteY8" fmla="*/ 199610 h 374195"/>
                <a:gd name="connsiteX9" fmla="*/ 188783 w 375031"/>
                <a:gd name="connsiteY9" fmla="*/ 352291 h 374195"/>
                <a:gd name="connsiteX10" fmla="*/ 16611 w 375031"/>
                <a:gd name="connsiteY10" fmla="*/ 184811 h 374195"/>
                <a:gd name="connsiteX11" fmla="*/ 184452 w 375031"/>
                <a:gd name="connsiteY11" fmla="*/ 16249 h 374195"/>
                <a:gd name="connsiteX12" fmla="*/ 316558 w 375031"/>
                <a:gd name="connsiteY12" fmla="*/ 66421 h 374195"/>
                <a:gd name="connsiteX13" fmla="*/ 330996 w 375031"/>
                <a:gd name="connsiteY13" fmla="*/ 83385 h 374195"/>
                <a:gd name="connsiteX14" fmla="*/ 321612 w 375031"/>
                <a:gd name="connsiteY14" fmla="*/ 65338 h 374195"/>
                <a:gd name="connsiteX15" fmla="*/ 318363 w 375031"/>
                <a:gd name="connsiteY15" fmla="*/ 49456 h 374195"/>
                <a:gd name="connsiteX16" fmla="*/ 306452 w 375031"/>
                <a:gd name="connsiteY16" fmla="*/ 39711 h 374195"/>
                <a:gd name="connsiteX17" fmla="*/ 184452 w 375031"/>
                <a:gd name="connsiteY17" fmla="*/ 6 h 374195"/>
                <a:gd name="connsiteX18" fmla="*/ 8 w 375031"/>
                <a:gd name="connsiteY18" fmla="*/ 187338 h 374195"/>
                <a:gd name="connsiteX19" fmla="*/ 127783 w 375031"/>
                <a:gd name="connsiteY19" fmla="*/ 365646 h 374195"/>
                <a:gd name="connsiteX20" fmla="*/ 157381 w 375031"/>
                <a:gd name="connsiteY20" fmla="*/ 372504 h 374195"/>
                <a:gd name="connsiteX21" fmla="*/ 206108 w 375031"/>
                <a:gd name="connsiteY21" fmla="*/ 373587 h 374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375031" h="374195">
                  <a:moveTo>
                    <a:pt x="206108" y="373587"/>
                  </a:moveTo>
                  <a:cubicBezTo>
                    <a:pt x="236067" y="371421"/>
                    <a:pt x="263138" y="364563"/>
                    <a:pt x="286239" y="353013"/>
                  </a:cubicBezTo>
                  <a:cubicBezTo>
                    <a:pt x="299594" y="346155"/>
                    <a:pt x="311866" y="337853"/>
                    <a:pt x="322694" y="327385"/>
                  </a:cubicBezTo>
                  <a:cubicBezTo>
                    <a:pt x="345795" y="305368"/>
                    <a:pt x="362038" y="274687"/>
                    <a:pt x="370700" y="233900"/>
                  </a:cubicBezTo>
                  <a:cubicBezTo>
                    <a:pt x="372505" y="225238"/>
                    <a:pt x="373949" y="216575"/>
                    <a:pt x="375032" y="207190"/>
                  </a:cubicBezTo>
                  <a:cubicBezTo>
                    <a:pt x="371422" y="198888"/>
                    <a:pt x="367452" y="190948"/>
                    <a:pt x="365647" y="182285"/>
                  </a:cubicBezTo>
                  <a:cubicBezTo>
                    <a:pt x="364203" y="175788"/>
                    <a:pt x="362760" y="169652"/>
                    <a:pt x="360955" y="163877"/>
                  </a:cubicBezTo>
                  <a:cubicBezTo>
                    <a:pt x="361316" y="167847"/>
                    <a:pt x="361316" y="172178"/>
                    <a:pt x="361316" y="176510"/>
                  </a:cubicBezTo>
                  <a:cubicBezTo>
                    <a:pt x="361316" y="184089"/>
                    <a:pt x="360955" y="192030"/>
                    <a:pt x="360594" y="199610"/>
                  </a:cubicBezTo>
                  <a:cubicBezTo>
                    <a:pt x="355541" y="284433"/>
                    <a:pt x="318002" y="352291"/>
                    <a:pt x="188783" y="352291"/>
                  </a:cubicBezTo>
                  <a:cubicBezTo>
                    <a:pt x="83386" y="352291"/>
                    <a:pt x="16972" y="284794"/>
                    <a:pt x="16611" y="184811"/>
                  </a:cubicBezTo>
                  <a:cubicBezTo>
                    <a:pt x="16250" y="90243"/>
                    <a:pt x="93854" y="9391"/>
                    <a:pt x="184452" y="16249"/>
                  </a:cubicBezTo>
                  <a:cubicBezTo>
                    <a:pt x="238233" y="15527"/>
                    <a:pt x="284795" y="34296"/>
                    <a:pt x="316558" y="66421"/>
                  </a:cubicBezTo>
                  <a:cubicBezTo>
                    <a:pt x="321973" y="71835"/>
                    <a:pt x="326665" y="77249"/>
                    <a:pt x="330996" y="83385"/>
                  </a:cubicBezTo>
                  <a:cubicBezTo>
                    <a:pt x="328470" y="77249"/>
                    <a:pt x="325582" y="71113"/>
                    <a:pt x="321612" y="65338"/>
                  </a:cubicBezTo>
                  <a:cubicBezTo>
                    <a:pt x="318002" y="59923"/>
                    <a:pt x="317280" y="54509"/>
                    <a:pt x="318363" y="49456"/>
                  </a:cubicBezTo>
                  <a:cubicBezTo>
                    <a:pt x="314754" y="46207"/>
                    <a:pt x="310783" y="42959"/>
                    <a:pt x="306452" y="39711"/>
                  </a:cubicBezTo>
                  <a:cubicBezTo>
                    <a:pt x="273245" y="14805"/>
                    <a:pt x="230653" y="-355"/>
                    <a:pt x="184452" y="6"/>
                  </a:cubicBezTo>
                  <a:cubicBezTo>
                    <a:pt x="71114" y="6"/>
                    <a:pt x="1090" y="85912"/>
                    <a:pt x="8" y="187338"/>
                  </a:cubicBezTo>
                  <a:cubicBezTo>
                    <a:pt x="-714" y="271078"/>
                    <a:pt x="50540" y="341462"/>
                    <a:pt x="127783" y="365646"/>
                  </a:cubicBezTo>
                  <a:cubicBezTo>
                    <a:pt x="137168" y="368533"/>
                    <a:pt x="147274" y="371060"/>
                    <a:pt x="157381" y="372504"/>
                  </a:cubicBezTo>
                  <a:cubicBezTo>
                    <a:pt x="173984" y="374309"/>
                    <a:pt x="189866" y="374669"/>
                    <a:pt x="206108" y="373587"/>
                  </a:cubicBezTo>
                  <a:close/>
                </a:path>
              </a:pathLst>
            </a:custGeom>
            <a:solidFill>
              <a:srgbClr val="000000"/>
            </a:solidFill>
            <a:ln w="3607" cap="flat">
              <a:noFill/>
              <a:prstDash val="solid"/>
              <a:miter/>
            </a:ln>
          </p:spPr>
          <p:txBody>
            <a:bodyPr rtlCol="0" anchor="ctr"/>
            <a:lstStyle/>
            <a:p>
              <a:endParaRPr lang="en-US"/>
            </a:p>
          </p:txBody>
        </p:sp>
      </p:grpSp>
      <p:pic>
        <p:nvPicPr>
          <p:cNvPr id="2" name="Picture 4" descr="SDG wheel">
            <a:extLst>
              <a:ext uri="{FF2B5EF4-FFF2-40B4-BE49-F238E27FC236}">
                <a16:creationId xmlns:a16="http://schemas.microsoft.com/office/drawing/2014/main" id="{7EEE9069-06A4-D322-13C4-D9E064DBB905}"/>
              </a:ext>
            </a:extLst>
          </p:cNvPr>
          <p:cNvPicPr>
            <a:picLocks noChangeAspect="1" noChangeArrowheads="1"/>
          </p:cNvPicPr>
          <p:nvPr/>
        </p:nvPicPr>
        <p:blipFill rotWithShape="1">
          <a:blip r:embed="rId8" cstate="email">
            <a:extLst>
              <a:ext uri="{28A0092B-C50C-407E-A947-70E740481C1C}">
                <a14:useLocalDpi xmlns:a14="http://schemas.microsoft.com/office/drawing/2010/main"/>
              </a:ext>
            </a:extLst>
          </a:blip>
          <a:srcRect l="14600" r="15355"/>
          <a:stretch/>
        </p:blipFill>
        <p:spPr bwMode="auto">
          <a:xfrm>
            <a:off x="1563543" y="4732914"/>
            <a:ext cx="1553968" cy="1479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93440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ext Placeholder 15">
            <a:extLst>
              <a:ext uri="{FF2B5EF4-FFF2-40B4-BE49-F238E27FC236}">
                <a16:creationId xmlns:a16="http://schemas.microsoft.com/office/drawing/2014/main" id="{C58C891D-4174-4C3A-1301-165E3A85FF31}"/>
              </a:ext>
            </a:extLst>
          </p:cNvPr>
          <p:cNvSpPr>
            <a:spLocks noGrp="1"/>
          </p:cNvSpPr>
          <p:nvPr>
            <p:ph type="body" sz="quarter" idx="16"/>
          </p:nvPr>
        </p:nvSpPr>
        <p:spPr/>
        <p:txBody>
          <a:bodyPr/>
          <a:lstStyle/>
          <a:p>
            <a:r>
              <a:rPr lang="en-IE" dirty="0"/>
              <a:t>Learning Objectives</a:t>
            </a:r>
          </a:p>
        </p:txBody>
      </p:sp>
      <p:sp>
        <p:nvSpPr>
          <p:cNvPr id="18" name="Rectangle 1">
            <a:extLst>
              <a:ext uri="{FF2B5EF4-FFF2-40B4-BE49-F238E27FC236}">
                <a16:creationId xmlns:a16="http://schemas.microsoft.com/office/drawing/2014/main" id="{012023DD-94AC-85F9-F3E3-62FC8476938A}"/>
              </a:ext>
            </a:extLst>
          </p:cNvPr>
          <p:cNvSpPr>
            <a:spLocks noGrp="1" noChangeArrowheads="1"/>
          </p:cNvSpPr>
          <p:nvPr>
            <p:ph type="body" sz="quarter" idx="18"/>
          </p:nvPr>
        </p:nvSpPr>
        <p:spPr bwMode="auto">
          <a:xfrm>
            <a:off x="798381" y="2002998"/>
            <a:ext cx="9977195" cy="2677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kern="100" dirty="0">
                <a:cs typeface="Times New Roman" panose="02020603050405020304" pitchFamily="18" charset="0"/>
              </a:rPr>
              <a:t>Understand the </a:t>
            </a:r>
            <a:r>
              <a:rPr lang="en-US" altLang="en-US" b="1" kern="100" dirty="0">
                <a:cs typeface="Times New Roman" panose="02020603050405020304" pitchFamily="18" charset="0"/>
              </a:rPr>
              <a:t>current state </a:t>
            </a:r>
            <a:r>
              <a:rPr lang="en-US" altLang="en-US" kern="100" dirty="0">
                <a:cs typeface="Times New Roman" panose="02020603050405020304" pitchFamily="18" charset="0"/>
              </a:rPr>
              <a:t>of D&amp;I in European SMEs and the need for European SME D&amp;I Change</a:t>
            </a:r>
          </a:p>
          <a:p>
            <a:pPr marL="342900" indent="-342900" eaLnBrk="0" fontAlgn="base" hangingPunct="0">
              <a:lnSpc>
                <a:spcPct val="100000"/>
              </a:lnSpc>
              <a:spcBef>
                <a:spcPct val="0"/>
              </a:spcBef>
              <a:spcAft>
                <a:spcPct val="0"/>
              </a:spcAft>
              <a:buFont typeface="Arial" panose="020B0604020202020204" pitchFamily="34" charset="0"/>
              <a:buChar char="•"/>
            </a:pPr>
            <a:r>
              <a:rPr lang="en-IE" sz="2400" kern="100" dirty="0">
                <a:effectLst/>
                <a:ea typeface="Aptos" panose="020B0004020202020204" pitchFamily="34" charset="0"/>
                <a:cs typeface="Times New Roman" panose="02020603050405020304" pitchFamily="18" charset="0"/>
              </a:rPr>
              <a:t>Understanding Diversity and Inclusion (D&amp;I) in the </a:t>
            </a:r>
            <a:r>
              <a:rPr lang="en-IE" sz="2400" b="1" kern="100" dirty="0">
                <a:effectLst/>
                <a:ea typeface="Aptos" panose="020B0004020202020204" pitchFamily="34" charset="0"/>
                <a:cs typeface="Times New Roman" panose="02020603050405020304" pitchFamily="18" charset="0"/>
              </a:rPr>
              <a:t>European SME Context</a:t>
            </a:r>
            <a:r>
              <a:rPr lang="en-IE" sz="2400" kern="100" dirty="0">
                <a:effectLst/>
                <a:ea typeface="Aptos" panose="020B0004020202020204" pitchFamily="34" charset="0"/>
                <a:cs typeface="Times New Roman" panose="02020603050405020304" pitchFamily="18" charset="0"/>
              </a:rPr>
              <a:t>: </a:t>
            </a:r>
            <a:r>
              <a:rPr lang="en-IE" sz="2400" dirty="0">
                <a:ea typeface="Aptos" panose="020B0004020202020204" pitchFamily="34" charset="0"/>
              </a:rPr>
              <a:t>Definitions, Key Concepts, Dimensions and the DARE Framework</a:t>
            </a:r>
            <a:endParaRPr lang="en-US" sz="2400" dirty="0"/>
          </a:p>
          <a:p>
            <a:pPr marL="342900" indent="-342900" eaLnBrk="0" fontAlgn="base" hangingPunct="0">
              <a:lnSpc>
                <a:spcPct val="100000"/>
              </a:lnSpc>
              <a:spcBef>
                <a:spcPct val="0"/>
              </a:spcBef>
              <a:spcAft>
                <a:spcPct val="0"/>
              </a:spcAft>
              <a:buFont typeface="Arial" panose="020B0604020202020204" pitchFamily="34" charset="0"/>
              <a:buChar char="•"/>
            </a:pPr>
            <a:r>
              <a:rPr lang="en-IE" sz="2400" kern="100" dirty="0">
                <a:effectLst/>
                <a:ea typeface="Aptos" panose="020B0004020202020204" pitchFamily="34" charset="0"/>
                <a:cs typeface="Times New Roman" panose="02020603050405020304" pitchFamily="18" charset="0"/>
              </a:rPr>
              <a:t>Discover the </a:t>
            </a:r>
            <a:r>
              <a:rPr lang="en-IE" sz="2400" b="1" kern="100" dirty="0">
                <a:effectLst/>
                <a:ea typeface="Aptos" panose="020B0004020202020204" pitchFamily="34" charset="0"/>
                <a:cs typeface="Times New Roman" panose="02020603050405020304" pitchFamily="18" charset="0"/>
              </a:rPr>
              <a:t>Different Dimensions </a:t>
            </a:r>
            <a:r>
              <a:rPr lang="en-IE" sz="2400" kern="100" dirty="0">
                <a:effectLst/>
                <a:ea typeface="Aptos" panose="020B0004020202020204" pitchFamily="34" charset="0"/>
                <a:cs typeface="Times New Roman" panose="02020603050405020304" pitchFamily="18" charset="0"/>
              </a:rPr>
              <a:t>of Diversity and Inclusion that Need to be Considered by European SMEs</a:t>
            </a:r>
          </a:p>
          <a:p>
            <a:pPr marL="342900" indent="-342900" eaLnBrk="0" fontAlgn="base" hangingPunct="0">
              <a:lnSpc>
                <a:spcPct val="100000"/>
              </a:lnSpc>
              <a:spcBef>
                <a:spcPct val="0"/>
              </a:spcBef>
              <a:spcAft>
                <a:spcPct val="0"/>
              </a:spcAft>
              <a:buFont typeface="Arial" panose="020B0604020202020204" pitchFamily="34" charset="0"/>
              <a:buChar char="•"/>
            </a:pPr>
            <a:r>
              <a:rPr lang="en-IE" sz="2400" kern="100" dirty="0">
                <a:effectLst/>
                <a:ea typeface="Aptos" panose="020B0004020202020204" pitchFamily="34" charset="0"/>
                <a:cs typeface="Times New Roman" panose="02020603050405020304" pitchFamily="18" charset="0"/>
              </a:rPr>
              <a:t>Discover the </a:t>
            </a:r>
            <a:r>
              <a:rPr lang="en-IE" sz="2400" b="1" kern="100" dirty="0">
                <a:effectLst/>
                <a:ea typeface="Aptos" panose="020B0004020202020204" pitchFamily="34" charset="0"/>
                <a:cs typeface="Times New Roman" panose="02020603050405020304" pitchFamily="18" charset="0"/>
              </a:rPr>
              <a:t>Benefits, Positive Impact </a:t>
            </a:r>
            <a:r>
              <a:rPr lang="en-IE" sz="2400" kern="100" dirty="0">
                <a:effectLst/>
                <a:ea typeface="Aptos" panose="020B0004020202020204" pitchFamily="34" charset="0"/>
                <a:cs typeface="Times New Roman" panose="02020603050405020304" pitchFamily="18" charset="0"/>
              </a:rPr>
              <a:t>and </a:t>
            </a:r>
            <a:r>
              <a:rPr lang="en-IE" sz="2400" b="1" kern="100" dirty="0">
                <a:effectLst/>
                <a:ea typeface="Aptos" panose="020B0004020202020204" pitchFamily="34" charset="0"/>
                <a:cs typeface="Times New Roman" panose="02020603050405020304" pitchFamily="18" charset="0"/>
              </a:rPr>
              <a:t>Opportunities</a:t>
            </a:r>
            <a:r>
              <a:rPr lang="en-IE" sz="2400" kern="100" dirty="0">
                <a:effectLst/>
                <a:ea typeface="Aptos" panose="020B0004020202020204" pitchFamily="34" charset="0"/>
                <a:cs typeface="Times New Roman" panose="02020603050405020304" pitchFamily="18" charset="0"/>
              </a:rPr>
              <a:t> of D&amp;I for SMEs</a:t>
            </a:r>
          </a:p>
        </p:txBody>
      </p:sp>
    </p:spTree>
    <p:extLst>
      <p:ext uri="{BB962C8B-B14F-4D97-AF65-F5344CB8AC3E}">
        <p14:creationId xmlns:p14="http://schemas.microsoft.com/office/powerpoint/2010/main" val="23151832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ext Placeholder 1">
            <a:extLst>
              <a:ext uri="{FF2B5EF4-FFF2-40B4-BE49-F238E27FC236}">
                <a16:creationId xmlns:a16="http://schemas.microsoft.com/office/drawing/2014/main" id="{9763233F-2725-5A3D-9037-DA1CB1AD8913}"/>
              </a:ext>
            </a:extLst>
          </p:cNvPr>
          <p:cNvSpPr txBox="1">
            <a:spLocks/>
          </p:cNvSpPr>
          <p:nvPr/>
        </p:nvSpPr>
        <p:spPr>
          <a:xfrm>
            <a:off x="1951332" y="975534"/>
            <a:ext cx="254709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dirty="0">
                <a:solidFill>
                  <a:srgbClr val="01A54E"/>
                </a:solidFill>
              </a:rPr>
              <a:t>Cognitive and Neurodiversity </a:t>
            </a:r>
            <a:endParaRPr lang="en-GB" sz="3000" dirty="0">
              <a:solidFill>
                <a:srgbClr val="01A54E"/>
              </a:solidFill>
            </a:endParaRPr>
          </a:p>
        </p:txBody>
      </p:sp>
      <p:pic>
        <p:nvPicPr>
          <p:cNvPr id="134" name="Graphic 133" descr="Chevron arrows with solid fill">
            <a:extLst>
              <a:ext uri="{FF2B5EF4-FFF2-40B4-BE49-F238E27FC236}">
                <a16:creationId xmlns:a16="http://schemas.microsoft.com/office/drawing/2014/main" id="{7F90946B-3D9A-9E53-3339-106D3551CE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16875" y="1734914"/>
            <a:ext cx="520661" cy="520661"/>
          </a:xfrm>
          <a:prstGeom prst="rect">
            <a:avLst/>
          </a:prstGeom>
        </p:spPr>
      </p:pic>
      <p:sp>
        <p:nvSpPr>
          <p:cNvPr id="135" name="Text Placeholder 1">
            <a:extLst>
              <a:ext uri="{FF2B5EF4-FFF2-40B4-BE49-F238E27FC236}">
                <a16:creationId xmlns:a16="http://schemas.microsoft.com/office/drawing/2014/main" id="{D1E21B10-42D9-570B-7831-4758192F5957}"/>
              </a:ext>
            </a:extLst>
          </p:cNvPr>
          <p:cNvSpPr txBox="1">
            <a:spLocks/>
          </p:cNvSpPr>
          <p:nvPr/>
        </p:nvSpPr>
        <p:spPr>
          <a:xfrm>
            <a:off x="4563971" y="791533"/>
            <a:ext cx="7170036"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100" b="1" kern="100" dirty="0">
                <a:solidFill>
                  <a:srgbClr val="01A54E"/>
                </a:solidFill>
                <a:effectLst/>
                <a:latin typeface="Calibri" panose="020F0502020204030204" pitchFamily="34" charset="0"/>
                <a:ea typeface="Aptos" panose="020B0004020202020204" pitchFamily="34" charset="0"/>
                <a:cs typeface="Calibri" panose="020F0502020204030204" pitchFamily="34" charset="0"/>
              </a:rPr>
              <a:t>Definition: </a:t>
            </a:r>
            <a:r>
              <a:rPr lang="en-IE" sz="2100" b="1" kern="100" dirty="0">
                <a:latin typeface="Calibri" panose="020F0502020204030204" pitchFamily="34" charset="0"/>
                <a:cs typeface="Calibri" panose="020F0502020204030204" pitchFamily="34" charset="0"/>
              </a:rPr>
              <a:t>I</a:t>
            </a:r>
            <a:r>
              <a:rPr lang="en-US" sz="2100" b="1" kern="100" dirty="0">
                <a:latin typeface="Calibri" panose="020F0502020204030204" pitchFamily="34" charset="0"/>
                <a:cs typeface="Calibri" panose="020F0502020204030204" pitchFamily="34" charset="0"/>
              </a:rPr>
              <a:t>n the workplace, "cognitive diversity" refers to differences in thinking styles and abilities among individuals, while "neurodiversity" </a:t>
            </a:r>
            <a:r>
              <a:rPr lang="en-US" sz="2100" b="1" kern="100" dirty="0" err="1">
                <a:latin typeface="Calibri" panose="020F0502020204030204" pitchFamily="34" charset="0"/>
                <a:cs typeface="Calibri" panose="020F0502020204030204" pitchFamily="34" charset="0"/>
              </a:rPr>
              <a:t>recognises</a:t>
            </a:r>
            <a:r>
              <a:rPr lang="en-US" sz="2100" b="1" kern="100" dirty="0">
                <a:latin typeface="Calibri" panose="020F0502020204030204" pitchFamily="34" charset="0"/>
                <a:cs typeface="Calibri" panose="020F0502020204030204" pitchFamily="34" charset="0"/>
              </a:rPr>
              <a:t> the range of neurological differences, think of conditions like autism and ADHD. </a:t>
            </a:r>
          </a:p>
          <a:p>
            <a:pPr marL="0" indent="0">
              <a:lnSpc>
                <a:spcPct val="100000"/>
              </a:lnSpc>
              <a:spcBef>
                <a:spcPts val="0"/>
              </a:spcBef>
              <a:spcAft>
                <a:spcPts val="600"/>
              </a:spcAft>
            </a:pPr>
            <a:r>
              <a:rPr lang="en-US" sz="2100" b="1" kern="100" dirty="0">
                <a:solidFill>
                  <a:srgbClr val="01A54E"/>
                </a:solidFill>
                <a:latin typeface="Calibri" panose="020F0502020204030204" pitchFamily="34" charset="0"/>
                <a:cs typeface="Calibri" panose="020F0502020204030204" pitchFamily="34" charset="0"/>
              </a:rPr>
              <a:t>Goal: </a:t>
            </a:r>
            <a:r>
              <a:rPr lang="en-US" sz="2100" kern="100" dirty="0">
                <a:latin typeface="Calibri" panose="020F0502020204030204" pitchFamily="34" charset="0"/>
                <a:cs typeface="Calibri" panose="020F0502020204030204" pitchFamily="34" charset="0"/>
              </a:rPr>
              <a:t>Leverage the strengths of all employees by embracing their cognitive and neurodiversity. </a:t>
            </a:r>
            <a:r>
              <a:rPr lang="en-US" sz="2100" kern="100" dirty="0" err="1">
                <a:latin typeface="Calibri" panose="020F0502020204030204" pitchFamily="34" charset="0"/>
                <a:cs typeface="Calibri" panose="020F0502020204030204" pitchFamily="34" charset="0"/>
              </a:rPr>
              <a:t>Recognise</a:t>
            </a:r>
            <a:r>
              <a:rPr lang="en-US" sz="2100" kern="100" dirty="0">
                <a:latin typeface="Calibri" panose="020F0502020204030204" pitchFamily="34" charset="0"/>
                <a:cs typeface="Calibri" panose="020F0502020204030204" pitchFamily="34" charset="0"/>
              </a:rPr>
              <a:t> and value their unique strengths, perspectives and diverse cognitive profiles. C</a:t>
            </a:r>
            <a:r>
              <a:rPr lang="en-IE" sz="2100" kern="100" dirty="0" err="1">
                <a:effectLst/>
                <a:latin typeface="Calibri" panose="020F0502020204030204" pitchFamily="34" charset="0"/>
                <a:ea typeface="Aptos" panose="020B0004020202020204" pitchFamily="34" charset="0"/>
                <a:cs typeface="Calibri" panose="020F0502020204030204" pitchFamily="34" charset="0"/>
              </a:rPr>
              <a:t>reate</a:t>
            </a:r>
            <a:r>
              <a:rPr lang="en-IE" sz="2100" kern="100" dirty="0">
                <a:effectLst/>
                <a:latin typeface="Calibri" panose="020F0502020204030204" pitchFamily="34" charset="0"/>
                <a:ea typeface="Aptos" panose="020B0004020202020204" pitchFamily="34" charset="0"/>
                <a:cs typeface="Calibri" panose="020F0502020204030204" pitchFamily="34" charset="0"/>
              </a:rPr>
              <a:t> an inclusive environment for such individuals with diverse cognitive abilities, learning styles, and neurodivergent conditions such as autism, dyslexia, ADHD, and others. Do this by implementing </a:t>
            </a:r>
            <a:r>
              <a:rPr lang="en-US" sz="2100" kern="100" dirty="0">
                <a:latin typeface="Calibri" panose="020F0502020204030204" pitchFamily="34" charset="0"/>
                <a:cs typeface="Calibri" panose="020F0502020204030204" pitchFamily="34" charset="0"/>
              </a:rPr>
              <a:t>inclusive hiring practices that value diverse cognitive profiles, provide appropriate accommodations and support, and support a culture of acceptance and understanding among colleagues. Promote a workplace where all individuals can thrive regardless of their cognitive differences, companies can unlock innovation, creativity, and productivity.</a:t>
            </a:r>
          </a:p>
        </p:txBody>
      </p:sp>
      <p:sp>
        <p:nvSpPr>
          <p:cNvPr id="136" name="Round Diagonal Corner Rectangle 9">
            <a:extLst>
              <a:ext uri="{FF2B5EF4-FFF2-40B4-BE49-F238E27FC236}">
                <a16:creationId xmlns:a16="http://schemas.microsoft.com/office/drawing/2014/main" id="{67C6771F-44CE-E228-C1C7-AFC68985A0AB}"/>
              </a:ext>
            </a:extLst>
          </p:cNvPr>
          <p:cNvSpPr/>
          <p:nvPr/>
        </p:nvSpPr>
        <p:spPr>
          <a:xfrm rot="16200000">
            <a:off x="798381" y="1054021"/>
            <a:ext cx="1105664" cy="1105664"/>
          </a:xfrm>
          <a:prstGeom prst="round2DiagRect">
            <a:avLst/>
          </a:prstGeom>
          <a:solidFill>
            <a:srgbClr val="01A54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Text Placeholder 8">
            <a:extLst>
              <a:ext uri="{FF2B5EF4-FFF2-40B4-BE49-F238E27FC236}">
                <a16:creationId xmlns:a16="http://schemas.microsoft.com/office/drawing/2014/main" id="{B918D0F4-1B0C-F715-181B-A1A9ACAFFA95}"/>
              </a:ext>
            </a:extLst>
          </p:cNvPr>
          <p:cNvSpPr txBox="1">
            <a:spLocks/>
          </p:cNvSpPr>
          <p:nvPr/>
        </p:nvSpPr>
        <p:spPr>
          <a:xfrm>
            <a:off x="756339" y="1033001"/>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10</a:t>
            </a:r>
          </a:p>
        </p:txBody>
      </p:sp>
      <p:grpSp>
        <p:nvGrpSpPr>
          <p:cNvPr id="138" name="Graphic 4">
            <a:extLst>
              <a:ext uri="{FF2B5EF4-FFF2-40B4-BE49-F238E27FC236}">
                <a16:creationId xmlns:a16="http://schemas.microsoft.com/office/drawing/2014/main" id="{2F67600C-C7F2-8369-EEA9-50E11674966B}"/>
              </a:ext>
            </a:extLst>
          </p:cNvPr>
          <p:cNvGrpSpPr/>
          <p:nvPr/>
        </p:nvGrpSpPr>
        <p:grpSpPr>
          <a:xfrm>
            <a:off x="957967" y="2726173"/>
            <a:ext cx="2203983" cy="1880052"/>
            <a:chOff x="4292330" y="4001047"/>
            <a:chExt cx="2203983" cy="1880052"/>
          </a:xfrm>
        </p:grpSpPr>
        <p:grpSp>
          <p:nvGrpSpPr>
            <p:cNvPr id="139" name="Graphic 4">
              <a:extLst>
                <a:ext uri="{FF2B5EF4-FFF2-40B4-BE49-F238E27FC236}">
                  <a16:creationId xmlns:a16="http://schemas.microsoft.com/office/drawing/2014/main" id="{3BB5CDF3-BA4D-CC4D-0751-505207605BB7}"/>
                </a:ext>
              </a:extLst>
            </p:cNvPr>
            <p:cNvGrpSpPr/>
            <p:nvPr/>
          </p:nvGrpSpPr>
          <p:grpSpPr>
            <a:xfrm>
              <a:off x="5630700" y="4110084"/>
              <a:ext cx="865613" cy="1771016"/>
              <a:chOff x="5630700" y="4110084"/>
              <a:chExt cx="865613" cy="1771016"/>
            </a:xfrm>
          </p:grpSpPr>
          <p:sp>
            <p:nvSpPr>
              <p:cNvPr id="171" name="Freeform 215">
                <a:extLst>
                  <a:ext uri="{FF2B5EF4-FFF2-40B4-BE49-F238E27FC236}">
                    <a16:creationId xmlns:a16="http://schemas.microsoft.com/office/drawing/2014/main" id="{3B9E39FF-95BC-20CA-B17F-7923836DD67F}"/>
                  </a:ext>
                </a:extLst>
              </p:cNvPr>
              <p:cNvSpPr/>
              <p:nvPr/>
            </p:nvSpPr>
            <p:spPr>
              <a:xfrm>
                <a:off x="6061348" y="4635647"/>
                <a:ext cx="207905" cy="75048"/>
              </a:xfrm>
              <a:custGeom>
                <a:avLst/>
                <a:gdLst>
                  <a:gd name="connsiteX0" fmla="*/ 207906 w 207905"/>
                  <a:gd name="connsiteY0" fmla="*/ 0 h 75048"/>
                  <a:gd name="connsiteX1" fmla="*/ 92042 w 207905"/>
                  <a:gd name="connsiteY1" fmla="*/ 14077 h 75048"/>
                  <a:gd name="connsiteX2" fmla="*/ 48367 w 207905"/>
                  <a:gd name="connsiteY2" fmla="*/ 5053 h 75048"/>
                  <a:gd name="connsiteX3" fmla="*/ 19130 w 207905"/>
                  <a:gd name="connsiteY3" fmla="*/ 29237 h 75048"/>
                  <a:gd name="connsiteX4" fmla="*/ 0 w 207905"/>
                  <a:gd name="connsiteY4" fmla="*/ 33929 h 75048"/>
                  <a:gd name="connsiteX5" fmla="*/ 2526 w 207905"/>
                  <a:gd name="connsiteY5" fmla="*/ 43314 h 75048"/>
                  <a:gd name="connsiteX6" fmla="*/ 33207 w 207905"/>
                  <a:gd name="connsiteY6" fmla="*/ 57752 h 75048"/>
                  <a:gd name="connsiteX7" fmla="*/ 207906 w 207905"/>
                  <a:gd name="connsiteY7" fmla="*/ 0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207906" y="0"/>
                    </a:moveTo>
                    <a:cubicBezTo>
                      <a:pt x="169284" y="22379"/>
                      <a:pt x="118752" y="26349"/>
                      <a:pt x="92042" y="14077"/>
                    </a:cubicBezTo>
                    <a:cubicBezTo>
                      <a:pt x="77965" y="7580"/>
                      <a:pt x="63527" y="3248"/>
                      <a:pt x="48367" y="5053"/>
                    </a:cubicBezTo>
                    <a:cubicBezTo>
                      <a:pt x="40426" y="14438"/>
                      <a:pt x="30681" y="24183"/>
                      <a:pt x="19130" y="29237"/>
                    </a:cubicBezTo>
                    <a:cubicBezTo>
                      <a:pt x="12633" y="31763"/>
                      <a:pt x="6497" y="33207"/>
                      <a:pt x="0" y="33929"/>
                    </a:cubicBezTo>
                    <a:cubicBezTo>
                      <a:pt x="1083" y="36456"/>
                      <a:pt x="1805" y="39704"/>
                      <a:pt x="2526" y="43314"/>
                    </a:cubicBezTo>
                    <a:cubicBezTo>
                      <a:pt x="12994" y="48006"/>
                      <a:pt x="31041" y="56669"/>
                      <a:pt x="33207" y="57752"/>
                    </a:cubicBezTo>
                    <a:cubicBezTo>
                      <a:pt x="98178" y="93846"/>
                      <a:pt x="167841" y="72911"/>
                      <a:pt x="207906" y="0"/>
                    </a:cubicBezTo>
                    <a:close/>
                  </a:path>
                </a:pathLst>
              </a:custGeom>
              <a:solidFill>
                <a:srgbClr val="FFFFFF"/>
              </a:solidFill>
              <a:ln w="3607" cap="flat">
                <a:noFill/>
                <a:prstDash val="solid"/>
                <a:miter/>
              </a:ln>
            </p:spPr>
            <p:txBody>
              <a:bodyPr rtlCol="0" anchor="ctr"/>
              <a:lstStyle/>
              <a:p>
                <a:endParaRPr lang="en-US"/>
              </a:p>
            </p:txBody>
          </p:sp>
          <p:sp>
            <p:nvSpPr>
              <p:cNvPr id="172" name="Freeform 216">
                <a:extLst>
                  <a:ext uri="{FF2B5EF4-FFF2-40B4-BE49-F238E27FC236}">
                    <a16:creationId xmlns:a16="http://schemas.microsoft.com/office/drawing/2014/main" id="{CA5DD3F5-1F7B-7958-6C7A-1261FF9CCC3F}"/>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173" name="Freeform 217">
                <a:extLst>
                  <a:ext uri="{FF2B5EF4-FFF2-40B4-BE49-F238E27FC236}">
                    <a16:creationId xmlns:a16="http://schemas.microsoft.com/office/drawing/2014/main" id="{52E9F299-8AD0-37B5-232C-0B566EC84CCB}"/>
                  </a:ext>
                </a:extLst>
              </p:cNvPr>
              <p:cNvSpPr/>
              <p:nvPr/>
            </p:nvSpPr>
            <p:spPr>
              <a:xfrm>
                <a:off x="5989159" y="4562735"/>
                <a:ext cx="128710" cy="97610"/>
              </a:xfrm>
              <a:custGeom>
                <a:avLst/>
                <a:gdLst>
                  <a:gd name="connsiteX0" fmla="*/ 85544 w 128710"/>
                  <a:gd name="connsiteY0" fmla="*/ 93485 h 97610"/>
                  <a:gd name="connsiteX1" fmla="*/ 106479 w 128710"/>
                  <a:gd name="connsiteY1" fmla="*/ 74716 h 97610"/>
                  <a:gd name="connsiteX2" fmla="*/ 107923 w 128710"/>
                  <a:gd name="connsiteY2" fmla="*/ 73633 h 97610"/>
                  <a:gd name="connsiteX3" fmla="*/ 128497 w 128710"/>
                  <a:gd name="connsiteY3" fmla="*/ 0 h 97610"/>
                  <a:gd name="connsiteX4" fmla="*/ 0 w 128710"/>
                  <a:gd name="connsiteY4" fmla="*/ 361 h 97610"/>
                  <a:gd name="connsiteX5" fmla="*/ 14799 w 128710"/>
                  <a:gd name="connsiteY5" fmla="*/ 56669 h 97610"/>
                  <a:gd name="connsiteX6" fmla="*/ 15160 w 128710"/>
                  <a:gd name="connsiteY6" fmla="*/ 60278 h 97610"/>
                  <a:gd name="connsiteX7" fmla="*/ 44758 w 128710"/>
                  <a:gd name="connsiteY7" fmla="*/ 92764 h 97610"/>
                  <a:gd name="connsiteX8" fmla="*/ 49810 w 128710"/>
                  <a:gd name="connsiteY8" fmla="*/ 97456 h 97610"/>
                  <a:gd name="connsiteX9" fmla="*/ 51977 w 128710"/>
                  <a:gd name="connsiteY9" fmla="*/ 97095 h 97610"/>
                  <a:gd name="connsiteX10" fmla="*/ 85544 w 128710"/>
                  <a:gd name="connsiteY10" fmla="*/ 93485 h 97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710" h="97610">
                    <a:moveTo>
                      <a:pt x="85544" y="93485"/>
                    </a:moveTo>
                    <a:cubicBezTo>
                      <a:pt x="93485" y="88432"/>
                      <a:pt x="100704" y="82296"/>
                      <a:pt x="106479" y="74716"/>
                    </a:cubicBezTo>
                    <a:cubicBezTo>
                      <a:pt x="106840" y="74355"/>
                      <a:pt x="107562" y="73994"/>
                      <a:pt x="107923" y="73633"/>
                    </a:cubicBezTo>
                    <a:cubicBezTo>
                      <a:pt x="124166" y="47645"/>
                      <a:pt x="129941" y="12633"/>
                      <a:pt x="128497" y="0"/>
                    </a:cubicBezTo>
                    <a:cubicBezTo>
                      <a:pt x="83379" y="20574"/>
                      <a:pt x="42231" y="26349"/>
                      <a:pt x="0" y="361"/>
                    </a:cubicBezTo>
                    <a:cubicBezTo>
                      <a:pt x="1083" y="19852"/>
                      <a:pt x="4692" y="41148"/>
                      <a:pt x="14799" y="56669"/>
                    </a:cubicBezTo>
                    <a:cubicBezTo>
                      <a:pt x="15520" y="57752"/>
                      <a:pt x="15520" y="59195"/>
                      <a:pt x="15160" y="60278"/>
                    </a:cubicBezTo>
                    <a:cubicBezTo>
                      <a:pt x="29237" y="73994"/>
                      <a:pt x="41148" y="88793"/>
                      <a:pt x="44758" y="92764"/>
                    </a:cubicBezTo>
                    <a:cubicBezTo>
                      <a:pt x="46562" y="94568"/>
                      <a:pt x="48006" y="96012"/>
                      <a:pt x="49810" y="97456"/>
                    </a:cubicBezTo>
                    <a:cubicBezTo>
                      <a:pt x="50533" y="97456"/>
                      <a:pt x="51254" y="97095"/>
                      <a:pt x="51977" y="97095"/>
                    </a:cubicBezTo>
                    <a:cubicBezTo>
                      <a:pt x="62805" y="97095"/>
                      <a:pt x="76160" y="99621"/>
                      <a:pt x="85544" y="93485"/>
                    </a:cubicBezTo>
                    <a:close/>
                  </a:path>
                </a:pathLst>
              </a:custGeom>
              <a:solidFill>
                <a:srgbClr val="FFFFFF"/>
              </a:solidFill>
              <a:ln w="3607" cap="flat">
                <a:noFill/>
                <a:prstDash val="solid"/>
                <a:miter/>
              </a:ln>
            </p:spPr>
            <p:txBody>
              <a:bodyPr rtlCol="0" anchor="ctr"/>
              <a:lstStyle/>
              <a:p>
                <a:endParaRPr lang="en-US"/>
              </a:p>
            </p:txBody>
          </p:sp>
          <p:sp>
            <p:nvSpPr>
              <p:cNvPr id="174" name="Freeform 218">
                <a:extLst>
                  <a:ext uri="{FF2B5EF4-FFF2-40B4-BE49-F238E27FC236}">
                    <a16:creationId xmlns:a16="http://schemas.microsoft.com/office/drawing/2014/main" id="{EF7D3419-6AED-93FC-7FBB-EE897471C9D6}"/>
                  </a:ext>
                </a:extLst>
              </p:cNvPr>
              <p:cNvSpPr/>
              <p:nvPr/>
            </p:nvSpPr>
            <p:spPr>
              <a:xfrm>
                <a:off x="5816713" y="4590493"/>
                <a:ext cx="224421" cy="128837"/>
              </a:xfrm>
              <a:custGeom>
                <a:avLst/>
                <a:gdLst>
                  <a:gd name="connsiteX0" fmla="*/ 195546 w 224421"/>
                  <a:gd name="connsiteY0" fmla="*/ 62479 h 128837"/>
                  <a:gd name="connsiteX1" fmla="*/ 174611 w 224421"/>
                  <a:gd name="connsiteY1" fmla="*/ 37213 h 128837"/>
                  <a:gd name="connsiteX2" fmla="*/ 172445 w 224421"/>
                  <a:gd name="connsiteY2" fmla="*/ 35408 h 128837"/>
                  <a:gd name="connsiteX3" fmla="*/ 171723 w 224421"/>
                  <a:gd name="connsiteY3" fmla="*/ 33964 h 128837"/>
                  <a:gd name="connsiteX4" fmla="*/ 115416 w 224421"/>
                  <a:gd name="connsiteY4" fmla="*/ 1118 h 128837"/>
                  <a:gd name="connsiteX5" fmla="*/ 27344 w 224421"/>
                  <a:gd name="connsiteY5" fmla="*/ 27106 h 128837"/>
                  <a:gd name="connsiteX6" fmla="*/ 273 w 224421"/>
                  <a:gd name="connsiteY6" fmla="*/ 109763 h 128837"/>
                  <a:gd name="connsiteX7" fmla="*/ 10019 w 224421"/>
                  <a:gd name="connsiteY7" fmla="*/ 125284 h 128837"/>
                  <a:gd name="connsiteX8" fmla="*/ 164866 w 224421"/>
                  <a:gd name="connsiteY8" fmla="*/ 92438 h 128837"/>
                  <a:gd name="connsiteX9" fmla="*/ 215037 w 224421"/>
                  <a:gd name="connsiteY9" fmla="*/ 90633 h 128837"/>
                  <a:gd name="connsiteX10" fmla="*/ 224422 w 224421"/>
                  <a:gd name="connsiteY10" fmla="*/ 87745 h 128837"/>
                  <a:gd name="connsiteX11" fmla="*/ 195546 w 224421"/>
                  <a:gd name="connsiteY11" fmla="*/ 62479 h 12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21" h="128837">
                    <a:moveTo>
                      <a:pt x="195546" y="62479"/>
                    </a:moveTo>
                    <a:cubicBezTo>
                      <a:pt x="194824" y="61396"/>
                      <a:pt x="186522" y="49846"/>
                      <a:pt x="174611" y="37213"/>
                    </a:cubicBezTo>
                    <a:cubicBezTo>
                      <a:pt x="173528" y="36852"/>
                      <a:pt x="172806" y="36491"/>
                      <a:pt x="172445" y="35408"/>
                    </a:cubicBezTo>
                    <a:cubicBezTo>
                      <a:pt x="172085" y="35047"/>
                      <a:pt x="171723" y="34325"/>
                      <a:pt x="171723" y="33964"/>
                    </a:cubicBezTo>
                    <a:cubicBezTo>
                      <a:pt x="156564" y="18804"/>
                      <a:pt x="136351" y="3284"/>
                      <a:pt x="115416" y="1118"/>
                    </a:cubicBezTo>
                    <a:cubicBezTo>
                      <a:pt x="78238" y="-2852"/>
                      <a:pt x="54415" y="3284"/>
                      <a:pt x="27344" y="27106"/>
                    </a:cubicBezTo>
                    <a:cubicBezTo>
                      <a:pt x="2439" y="48763"/>
                      <a:pt x="-1170" y="79082"/>
                      <a:pt x="273" y="109763"/>
                    </a:cubicBezTo>
                    <a:cubicBezTo>
                      <a:pt x="995" y="126006"/>
                      <a:pt x="635" y="133947"/>
                      <a:pt x="10019" y="125284"/>
                    </a:cubicBezTo>
                    <a:cubicBezTo>
                      <a:pt x="53333" y="85580"/>
                      <a:pt x="111806" y="73668"/>
                      <a:pt x="164866" y="92438"/>
                    </a:cubicBezTo>
                    <a:cubicBezTo>
                      <a:pt x="181469" y="98213"/>
                      <a:pt x="198433" y="100378"/>
                      <a:pt x="215037" y="90633"/>
                    </a:cubicBezTo>
                    <a:cubicBezTo>
                      <a:pt x="217564" y="89189"/>
                      <a:pt x="221173" y="87745"/>
                      <a:pt x="224422" y="87745"/>
                    </a:cubicBezTo>
                    <a:cubicBezTo>
                      <a:pt x="212511" y="81249"/>
                      <a:pt x="203487" y="74390"/>
                      <a:pt x="195546" y="62479"/>
                    </a:cubicBezTo>
                    <a:close/>
                  </a:path>
                </a:pathLst>
              </a:custGeom>
              <a:solidFill>
                <a:srgbClr val="01A54E"/>
              </a:solidFill>
              <a:ln w="3607" cap="flat">
                <a:noFill/>
                <a:prstDash val="solid"/>
                <a:miter/>
              </a:ln>
            </p:spPr>
            <p:txBody>
              <a:bodyPr rtlCol="0" anchor="ctr"/>
              <a:lstStyle/>
              <a:p>
                <a:endParaRPr lang="en-US"/>
              </a:p>
            </p:txBody>
          </p:sp>
          <p:sp>
            <p:nvSpPr>
              <p:cNvPr id="175" name="Freeform 219">
                <a:extLst>
                  <a:ext uri="{FF2B5EF4-FFF2-40B4-BE49-F238E27FC236}">
                    <a16:creationId xmlns:a16="http://schemas.microsoft.com/office/drawing/2014/main" id="{5C28FBC7-090C-9F3D-9980-264D70B1C350}"/>
                  </a:ext>
                </a:extLst>
              </p:cNvPr>
              <p:cNvSpPr/>
              <p:nvPr/>
            </p:nvSpPr>
            <p:spPr>
              <a:xfrm>
                <a:off x="5650951" y="5336606"/>
                <a:ext cx="796055" cy="532336"/>
              </a:xfrm>
              <a:custGeom>
                <a:avLst/>
                <a:gdLst>
                  <a:gd name="connsiteX0" fmla="*/ 595563 w 796055"/>
                  <a:gd name="connsiteY0" fmla="*/ 48006 h 532336"/>
                  <a:gd name="connsiteX1" fmla="*/ 267823 w 796055"/>
                  <a:gd name="connsiteY1" fmla="*/ 50893 h 532336"/>
                  <a:gd name="connsiteX2" fmla="*/ 38261 w 796055"/>
                  <a:gd name="connsiteY2" fmla="*/ 16964 h 532336"/>
                  <a:gd name="connsiteX3" fmla="*/ 0 w 796055"/>
                  <a:gd name="connsiteY3" fmla="*/ 0 h 532336"/>
                  <a:gd name="connsiteX4" fmla="*/ 65693 w 796055"/>
                  <a:gd name="connsiteY4" fmla="*/ 331711 h 532336"/>
                  <a:gd name="connsiteX5" fmla="*/ 232089 w 796055"/>
                  <a:gd name="connsiteY5" fmla="*/ 499551 h 532336"/>
                  <a:gd name="connsiteX6" fmla="*/ 567410 w 796055"/>
                  <a:gd name="connsiteY6" fmla="*/ 503882 h 532336"/>
                  <a:gd name="connsiteX7" fmla="*/ 739942 w 796055"/>
                  <a:gd name="connsiteY7" fmla="*/ 334959 h 532336"/>
                  <a:gd name="connsiteX8" fmla="*/ 794084 w 796055"/>
                  <a:gd name="connsiteY8" fmla="*/ 4692 h 532336"/>
                  <a:gd name="connsiteX9" fmla="*/ 793002 w 796055"/>
                  <a:gd name="connsiteY9" fmla="*/ 5414 h 532336"/>
                  <a:gd name="connsiteX10" fmla="*/ 595563 w 796055"/>
                  <a:gd name="connsiteY10" fmla="*/ 48006 h 532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6055" h="532336">
                    <a:moveTo>
                      <a:pt x="595563" y="48006"/>
                    </a:moveTo>
                    <a:cubicBezTo>
                      <a:pt x="486557" y="57030"/>
                      <a:pt x="376829" y="57030"/>
                      <a:pt x="267823" y="50893"/>
                    </a:cubicBezTo>
                    <a:cubicBezTo>
                      <a:pt x="190580" y="46562"/>
                      <a:pt x="113338" y="37178"/>
                      <a:pt x="38261" y="16964"/>
                    </a:cubicBezTo>
                    <a:cubicBezTo>
                      <a:pt x="24545" y="13355"/>
                      <a:pt x="10468" y="9745"/>
                      <a:pt x="0" y="0"/>
                    </a:cubicBezTo>
                    <a:cubicBezTo>
                      <a:pt x="1444" y="95651"/>
                      <a:pt x="36456" y="255190"/>
                      <a:pt x="65693" y="331711"/>
                    </a:cubicBezTo>
                    <a:cubicBezTo>
                      <a:pt x="96734" y="412202"/>
                      <a:pt x="153403" y="467066"/>
                      <a:pt x="232089" y="499551"/>
                    </a:cubicBezTo>
                    <a:cubicBezTo>
                      <a:pt x="335320" y="542143"/>
                      <a:pt x="462374" y="542865"/>
                      <a:pt x="567410" y="503882"/>
                    </a:cubicBezTo>
                    <a:cubicBezTo>
                      <a:pt x="653676" y="471758"/>
                      <a:pt x="698794" y="419060"/>
                      <a:pt x="739942" y="334959"/>
                    </a:cubicBezTo>
                    <a:cubicBezTo>
                      <a:pt x="782534" y="248332"/>
                      <a:pt x="802747" y="106119"/>
                      <a:pt x="794084" y="4692"/>
                    </a:cubicBezTo>
                    <a:cubicBezTo>
                      <a:pt x="793723" y="5053"/>
                      <a:pt x="793363" y="5053"/>
                      <a:pt x="793002" y="5414"/>
                    </a:cubicBezTo>
                    <a:cubicBezTo>
                      <a:pt x="738137" y="42953"/>
                      <a:pt x="658007" y="42592"/>
                      <a:pt x="595563" y="48006"/>
                    </a:cubicBezTo>
                    <a:close/>
                  </a:path>
                </a:pathLst>
              </a:custGeom>
              <a:solidFill>
                <a:srgbClr val="FFFFFF"/>
              </a:solidFill>
              <a:ln w="3607" cap="flat">
                <a:noFill/>
                <a:prstDash val="solid"/>
                <a:miter/>
              </a:ln>
            </p:spPr>
            <p:txBody>
              <a:bodyPr rtlCol="0" anchor="ctr"/>
              <a:lstStyle/>
              <a:p>
                <a:endParaRPr lang="en-US"/>
              </a:p>
            </p:txBody>
          </p:sp>
          <p:sp>
            <p:nvSpPr>
              <p:cNvPr id="176" name="Freeform 220">
                <a:extLst>
                  <a:ext uri="{FF2B5EF4-FFF2-40B4-BE49-F238E27FC236}">
                    <a16:creationId xmlns:a16="http://schemas.microsoft.com/office/drawing/2014/main" id="{E9A642CF-A69F-D4E2-ABD1-7EE6F1DA2B45}"/>
                  </a:ext>
                </a:extLst>
              </p:cNvPr>
              <p:cNvSpPr/>
              <p:nvPr/>
            </p:nvSpPr>
            <p:spPr>
              <a:xfrm>
                <a:off x="5899502" y="5093093"/>
                <a:ext cx="127571" cy="90261"/>
              </a:xfrm>
              <a:custGeom>
                <a:avLst/>
                <a:gdLst>
                  <a:gd name="connsiteX0" fmla="*/ 101207 w 127571"/>
                  <a:gd name="connsiteY0" fmla="*/ 32359 h 90261"/>
                  <a:gd name="connsiteX1" fmla="*/ 1586 w 127571"/>
                  <a:gd name="connsiteY1" fmla="*/ 4927 h 90261"/>
                  <a:gd name="connsiteX2" fmla="*/ 16745 w 127571"/>
                  <a:gd name="connsiteY2" fmla="*/ 29110 h 90261"/>
                  <a:gd name="connsiteX3" fmla="*/ 75219 w 127571"/>
                  <a:gd name="connsiteY3" fmla="*/ 81448 h 90261"/>
                  <a:gd name="connsiteX4" fmla="*/ 120337 w 127571"/>
                  <a:gd name="connsiteY4" fmla="*/ 82531 h 90261"/>
                  <a:gd name="connsiteX5" fmla="*/ 127195 w 127571"/>
                  <a:gd name="connsiteY5" fmla="*/ 78560 h 90261"/>
                  <a:gd name="connsiteX6" fmla="*/ 113840 w 127571"/>
                  <a:gd name="connsiteY6" fmla="*/ 49323 h 90261"/>
                  <a:gd name="connsiteX7" fmla="*/ 101207 w 127571"/>
                  <a:gd name="connsiteY7" fmla="*/ 32359 h 9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571" h="90261">
                    <a:moveTo>
                      <a:pt x="101207" y="32359"/>
                    </a:moveTo>
                    <a:cubicBezTo>
                      <a:pt x="68000" y="11424"/>
                      <a:pt x="20716" y="-9872"/>
                      <a:pt x="1586" y="4927"/>
                    </a:cubicBezTo>
                    <a:cubicBezTo>
                      <a:pt x="-5273" y="9980"/>
                      <a:pt x="12053" y="23335"/>
                      <a:pt x="16745" y="29110"/>
                    </a:cubicBezTo>
                    <a:cubicBezTo>
                      <a:pt x="33349" y="49684"/>
                      <a:pt x="50674" y="69175"/>
                      <a:pt x="75219" y="81448"/>
                    </a:cubicBezTo>
                    <a:cubicBezTo>
                      <a:pt x="90378" y="89027"/>
                      <a:pt x="104456" y="96246"/>
                      <a:pt x="120337" y="82531"/>
                    </a:cubicBezTo>
                    <a:cubicBezTo>
                      <a:pt x="122142" y="80726"/>
                      <a:pt x="124668" y="79282"/>
                      <a:pt x="127195" y="78560"/>
                    </a:cubicBezTo>
                    <a:cubicBezTo>
                      <a:pt x="129722" y="68093"/>
                      <a:pt x="118893" y="57264"/>
                      <a:pt x="113840" y="49323"/>
                    </a:cubicBezTo>
                    <a:cubicBezTo>
                      <a:pt x="110591" y="43187"/>
                      <a:pt x="106621" y="37051"/>
                      <a:pt x="101207" y="32359"/>
                    </a:cubicBezTo>
                    <a:close/>
                  </a:path>
                </a:pathLst>
              </a:custGeom>
              <a:solidFill>
                <a:srgbClr val="FFFFFF"/>
              </a:solidFill>
              <a:ln w="3607" cap="flat">
                <a:noFill/>
                <a:prstDash val="solid"/>
                <a:miter/>
              </a:ln>
            </p:spPr>
            <p:txBody>
              <a:bodyPr rtlCol="0" anchor="ctr"/>
              <a:lstStyle/>
              <a:p>
                <a:endParaRPr lang="en-US"/>
              </a:p>
            </p:txBody>
          </p:sp>
          <p:sp>
            <p:nvSpPr>
              <p:cNvPr id="177" name="Freeform 221">
                <a:extLst>
                  <a:ext uri="{FF2B5EF4-FFF2-40B4-BE49-F238E27FC236}">
                    <a16:creationId xmlns:a16="http://schemas.microsoft.com/office/drawing/2014/main" id="{FF1C0037-537B-E43A-EE39-7E4521A73A35}"/>
                  </a:ext>
                </a:extLst>
              </p:cNvPr>
              <p:cNvSpPr/>
              <p:nvPr/>
            </p:nvSpPr>
            <p:spPr>
              <a:xfrm>
                <a:off x="5718448" y="4763210"/>
                <a:ext cx="285428" cy="297433"/>
              </a:xfrm>
              <a:custGeom>
                <a:avLst/>
                <a:gdLst>
                  <a:gd name="connsiteX0" fmla="*/ 263131 w 285428"/>
                  <a:gd name="connsiteY0" fmla="*/ 11763 h 297433"/>
                  <a:gd name="connsiteX1" fmla="*/ 177225 w 285428"/>
                  <a:gd name="connsiteY1" fmla="*/ 17538 h 297433"/>
                  <a:gd name="connsiteX2" fmla="*/ 133190 w 285428"/>
                  <a:gd name="connsiteY2" fmla="*/ 91893 h 297433"/>
                  <a:gd name="connsiteX3" fmla="*/ 0 w 285428"/>
                  <a:gd name="connsiteY3" fmla="*/ 294384 h 297433"/>
                  <a:gd name="connsiteX4" fmla="*/ 31402 w 285428"/>
                  <a:gd name="connsiteY4" fmla="*/ 289692 h 297433"/>
                  <a:gd name="connsiteX5" fmla="*/ 147988 w 285428"/>
                  <a:gd name="connsiteY5" fmla="*/ 190432 h 297433"/>
                  <a:gd name="connsiteX6" fmla="*/ 282983 w 285428"/>
                  <a:gd name="connsiteY6" fmla="*/ 30893 h 297433"/>
                  <a:gd name="connsiteX7" fmla="*/ 263131 w 285428"/>
                  <a:gd name="connsiteY7" fmla="*/ 11763 h 29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28" h="297433">
                    <a:moveTo>
                      <a:pt x="263131" y="11763"/>
                    </a:moveTo>
                    <a:cubicBezTo>
                      <a:pt x="240752" y="-5924"/>
                      <a:pt x="200687" y="-3397"/>
                      <a:pt x="177225" y="17538"/>
                    </a:cubicBezTo>
                    <a:cubicBezTo>
                      <a:pt x="154847" y="37751"/>
                      <a:pt x="143296" y="64822"/>
                      <a:pt x="133190" y="91893"/>
                    </a:cubicBezTo>
                    <a:cubicBezTo>
                      <a:pt x="105036" y="166970"/>
                      <a:pt x="79048" y="249266"/>
                      <a:pt x="0" y="294384"/>
                    </a:cubicBezTo>
                    <a:cubicBezTo>
                      <a:pt x="14438" y="302325"/>
                      <a:pt x="22739" y="292579"/>
                      <a:pt x="31402" y="289692"/>
                    </a:cubicBezTo>
                    <a:cubicBezTo>
                      <a:pt x="84100" y="273089"/>
                      <a:pt x="115503" y="231580"/>
                      <a:pt x="147988" y="190432"/>
                    </a:cubicBezTo>
                    <a:cubicBezTo>
                      <a:pt x="189137" y="138455"/>
                      <a:pt x="231367" y="29449"/>
                      <a:pt x="282983" y="30893"/>
                    </a:cubicBezTo>
                    <a:cubicBezTo>
                      <a:pt x="292728" y="22952"/>
                      <a:pt x="270711" y="17538"/>
                      <a:pt x="263131" y="11763"/>
                    </a:cubicBezTo>
                    <a:close/>
                  </a:path>
                </a:pathLst>
              </a:custGeom>
              <a:solidFill>
                <a:srgbClr val="01A54E"/>
              </a:solidFill>
              <a:ln w="3607" cap="flat">
                <a:noFill/>
                <a:prstDash val="solid"/>
                <a:miter/>
              </a:ln>
            </p:spPr>
            <p:txBody>
              <a:bodyPr rtlCol="0" anchor="ctr"/>
              <a:lstStyle/>
              <a:p>
                <a:endParaRPr lang="en-US"/>
              </a:p>
            </p:txBody>
          </p:sp>
          <p:sp>
            <p:nvSpPr>
              <p:cNvPr id="178" name="Freeform 222">
                <a:extLst>
                  <a:ext uri="{FF2B5EF4-FFF2-40B4-BE49-F238E27FC236}">
                    <a16:creationId xmlns:a16="http://schemas.microsoft.com/office/drawing/2014/main" id="{6ACD000B-8CB3-13FA-416B-AA0CCDBE85F2}"/>
                  </a:ext>
                </a:extLst>
              </p:cNvPr>
              <p:cNvSpPr/>
              <p:nvPr/>
            </p:nvSpPr>
            <p:spPr>
              <a:xfrm>
                <a:off x="6144248" y="4846038"/>
                <a:ext cx="288538" cy="198201"/>
              </a:xfrm>
              <a:custGeom>
                <a:avLst/>
                <a:gdLst>
                  <a:gd name="connsiteX0" fmla="*/ 4449 w 288538"/>
                  <a:gd name="connsiteY0" fmla="*/ 40828 h 198201"/>
                  <a:gd name="connsiteX1" fmla="*/ 101183 w 288538"/>
                  <a:gd name="connsiteY1" fmla="*/ 151278 h 198201"/>
                  <a:gd name="connsiteX2" fmla="*/ 217769 w 288538"/>
                  <a:gd name="connsiteY2" fmla="*/ 198201 h 198201"/>
                  <a:gd name="connsiteX3" fmla="*/ 268301 w 288538"/>
                  <a:gd name="connsiteY3" fmla="*/ 181598 h 198201"/>
                  <a:gd name="connsiteX4" fmla="*/ 288515 w 288538"/>
                  <a:gd name="connsiteY4" fmla="*/ 176184 h 198201"/>
                  <a:gd name="connsiteX5" fmla="*/ 267580 w 288538"/>
                  <a:gd name="connsiteY5" fmla="*/ 163190 h 198201"/>
                  <a:gd name="connsiteX6" fmla="*/ 240148 w 288538"/>
                  <a:gd name="connsiteY6" fmla="*/ 145864 h 198201"/>
                  <a:gd name="connsiteX7" fmla="*/ 105875 w 288538"/>
                  <a:gd name="connsiteY7" fmla="*/ 27112 h 198201"/>
                  <a:gd name="connsiteX8" fmla="*/ 7337 w 288538"/>
                  <a:gd name="connsiteY8" fmla="*/ 19893 h 198201"/>
                  <a:gd name="connsiteX9" fmla="*/ 4449 w 288538"/>
                  <a:gd name="connsiteY9" fmla="*/ 40828 h 19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538" h="198201">
                    <a:moveTo>
                      <a:pt x="4449" y="40828"/>
                    </a:moveTo>
                    <a:cubicBezTo>
                      <a:pt x="44514" y="71148"/>
                      <a:pt x="64366" y="118432"/>
                      <a:pt x="101183" y="151278"/>
                    </a:cubicBezTo>
                    <a:cubicBezTo>
                      <a:pt x="134390" y="180876"/>
                      <a:pt x="174094" y="194231"/>
                      <a:pt x="217769" y="198201"/>
                    </a:cubicBezTo>
                    <a:cubicBezTo>
                      <a:pt x="235455" y="197118"/>
                      <a:pt x="252781" y="190261"/>
                      <a:pt x="268301" y="181598"/>
                    </a:cubicBezTo>
                    <a:cubicBezTo>
                      <a:pt x="273716" y="178710"/>
                      <a:pt x="288515" y="176184"/>
                      <a:pt x="288515" y="176184"/>
                    </a:cubicBezTo>
                    <a:cubicBezTo>
                      <a:pt x="289237" y="166799"/>
                      <a:pt x="273355" y="167160"/>
                      <a:pt x="267580" y="163190"/>
                    </a:cubicBezTo>
                    <a:cubicBezTo>
                      <a:pt x="258556" y="157414"/>
                      <a:pt x="248811" y="152000"/>
                      <a:pt x="240148" y="145864"/>
                    </a:cubicBezTo>
                    <a:cubicBezTo>
                      <a:pt x="191781" y="110130"/>
                      <a:pt x="147384" y="70787"/>
                      <a:pt x="105875" y="27112"/>
                    </a:cubicBezTo>
                    <a:cubicBezTo>
                      <a:pt x="73029" y="-7539"/>
                      <a:pt x="32964" y="-7899"/>
                      <a:pt x="7337" y="19893"/>
                    </a:cubicBezTo>
                    <a:cubicBezTo>
                      <a:pt x="840" y="26751"/>
                      <a:pt x="-3853" y="34331"/>
                      <a:pt x="4449" y="40828"/>
                    </a:cubicBezTo>
                    <a:close/>
                  </a:path>
                </a:pathLst>
              </a:custGeom>
              <a:solidFill>
                <a:srgbClr val="01A54E"/>
              </a:solidFill>
              <a:ln w="3607" cap="flat">
                <a:noFill/>
                <a:prstDash val="solid"/>
                <a:miter/>
              </a:ln>
            </p:spPr>
            <p:txBody>
              <a:bodyPr rtlCol="0" anchor="ctr"/>
              <a:lstStyle/>
              <a:p>
                <a:endParaRPr lang="en-US"/>
              </a:p>
            </p:txBody>
          </p:sp>
          <p:sp>
            <p:nvSpPr>
              <p:cNvPr id="179" name="Freeform 223">
                <a:extLst>
                  <a:ext uri="{FF2B5EF4-FFF2-40B4-BE49-F238E27FC236}">
                    <a16:creationId xmlns:a16="http://schemas.microsoft.com/office/drawing/2014/main" id="{723C9E84-7789-F52F-757F-E4AFF1005890}"/>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180" name="Freeform 224">
                <a:extLst>
                  <a:ext uri="{FF2B5EF4-FFF2-40B4-BE49-F238E27FC236}">
                    <a16:creationId xmlns:a16="http://schemas.microsoft.com/office/drawing/2014/main" id="{499E49FA-052F-0C34-D7B6-93DDECB5A53D}"/>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181" name="Freeform 225">
                <a:extLst>
                  <a:ext uri="{FF2B5EF4-FFF2-40B4-BE49-F238E27FC236}">
                    <a16:creationId xmlns:a16="http://schemas.microsoft.com/office/drawing/2014/main" id="{3CBB1A98-3E1D-C3B6-D9BD-0E6D80DF974F}"/>
                  </a:ext>
                </a:extLst>
              </p:cNvPr>
              <p:cNvSpPr/>
              <p:nvPr/>
            </p:nvSpPr>
            <p:spPr>
              <a:xfrm>
                <a:off x="5771507" y="5317087"/>
                <a:ext cx="554776" cy="61809"/>
              </a:xfrm>
              <a:custGeom>
                <a:avLst/>
                <a:gdLst>
                  <a:gd name="connsiteX0" fmla="*/ 281539 w 554776"/>
                  <a:gd name="connsiteY0" fmla="*/ 28904 h 61809"/>
                  <a:gd name="connsiteX1" fmla="*/ 267823 w 554776"/>
                  <a:gd name="connsiteY1" fmla="*/ 25294 h 61809"/>
                  <a:gd name="connsiteX2" fmla="*/ 259521 w 554776"/>
                  <a:gd name="connsiteY2" fmla="*/ 13383 h 61809"/>
                  <a:gd name="connsiteX3" fmla="*/ 270711 w 554776"/>
                  <a:gd name="connsiteY3" fmla="*/ 7969 h 61809"/>
                  <a:gd name="connsiteX4" fmla="*/ 289841 w 554776"/>
                  <a:gd name="connsiteY4" fmla="*/ 2555 h 61809"/>
                  <a:gd name="connsiteX5" fmla="*/ 255551 w 554776"/>
                  <a:gd name="connsiteY5" fmla="*/ 28 h 61809"/>
                  <a:gd name="connsiteX6" fmla="*/ 134273 w 554776"/>
                  <a:gd name="connsiteY6" fmla="*/ 7247 h 61809"/>
                  <a:gd name="connsiteX7" fmla="*/ 0 w 554776"/>
                  <a:gd name="connsiteY7" fmla="*/ 41176 h 61809"/>
                  <a:gd name="connsiteX8" fmla="*/ 306444 w 554776"/>
                  <a:gd name="connsiteY8" fmla="*/ 61750 h 61809"/>
                  <a:gd name="connsiteX9" fmla="*/ 527344 w 554776"/>
                  <a:gd name="connsiteY9" fmla="*/ 52365 h 61809"/>
                  <a:gd name="connsiteX10" fmla="*/ 554776 w 554776"/>
                  <a:gd name="connsiteY10" fmla="*/ 49117 h 61809"/>
                  <a:gd name="connsiteX11" fmla="*/ 433137 w 554776"/>
                  <a:gd name="connsiteY11" fmla="*/ 3998 h 61809"/>
                  <a:gd name="connsiteX12" fmla="*/ 311859 w 554776"/>
                  <a:gd name="connsiteY12" fmla="*/ 1472 h 61809"/>
                  <a:gd name="connsiteX13" fmla="*/ 311859 w 554776"/>
                  <a:gd name="connsiteY13" fmla="*/ 2194 h 61809"/>
                  <a:gd name="connsiteX14" fmla="*/ 281539 w 554776"/>
                  <a:gd name="connsiteY14" fmla="*/ 28904 h 61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776" h="61809">
                    <a:moveTo>
                      <a:pt x="281539" y="28904"/>
                    </a:moveTo>
                    <a:cubicBezTo>
                      <a:pt x="280095" y="28543"/>
                      <a:pt x="273959" y="27460"/>
                      <a:pt x="267823" y="25294"/>
                    </a:cubicBezTo>
                    <a:cubicBezTo>
                      <a:pt x="262770" y="23129"/>
                      <a:pt x="257356" y="20241"/>
                      <a:pt x="259521" y="13383"/>
                    </a:cubicBezTo>
                    <a:cubicBezTo>
                      <a:pt x="260965" y="7969"/>
                      <a:pt x="265657" y="6886"/>
                      <a:pt x="270711" y="7969"/>
                    </a:cubicBezTo>
                    <a:cubicBezTo>
                      <a:pt x="285148" y="10856"/>
                      <a:pt x="289119" y="10856"/>
                      <a:pt x="289841" y="2555"/>
                    </a:cubicBezTo>
                    <a:cubicBezTo>
                      <a:pt x="284427" y="2916"/>
                      <a:pt x="260965" y="-333"/>
                      <a:pt x="255551" y="28"/>
                    </a:cubicBezTo>
                    <a:cubicBezTo>
                      <a:pt x="208267" y="2555"/>
                      <a:pt x="180835" y="750"/>
                      <a:pt x="134273" y="7247"/>
                    </a:cubicBezTo>
                    <a:cubicBezTo>
                      <a:pt x="88071" y="13744"/>
                      <a:pt x="40426" y="15910"/>
                      <a:pt x="0" y="41176"/>
                    </a:cubicBezTo>
                    <a:cubicBezTo>
                      <a:pt x="101426" y="56697"/>
                      <a:pt x="203574" y="62472"/>
                      <a:pt x="306444" y="61750"/>
                    </a:cubicBezTo>
                    <a:cubicBezTo>
                      <a:pt x="380439" y="61028"/>
                      <a:pt x="454072" y="60667"/>
                      <a:pt x="527344" y="52365"/>
                    </a:cubicBezTo>
                    <a:cubicBezTo>
                      <a:pt x="536007" y="51283"/>
                      <a:pt x="545391" y="50561"/>
                      <a:pt x="554776" y="49117"/>
                    </a:cubicBezTo>
                    <a:cubicBezTo>
                      <a:pt x="528066" y="12300"/>
                      <a:pt x="474646" y="7608"/>
                      <a:pt x="433137" y="3998"/>
                    </a:cubicBezTo>
                    <a:cubicBezTo>
                      <a:pt x="396681" y="750"/>
                      <a:pt x="348675" y="389"/>
                      <a:pt x="311859" y="1472"/>
                    </a:cubicBezTo>
                    <a:cubicBezTo>
                      <a:pt x="311859" y="1833"/>
                      <a:pt x="311859" y="1833"/>
                      <a:pt x="311859" y="2194"/>
                    </a:cubicBezTo>
                    <a:cubicBezTo>
                      <a:pt x="320161" y="27460"/>
                      <a:pt x="314385" y="29265"/>
                      <a:pt x="281539" y="28904"/>
                    </a:cubicBezTo>
                    <a:close/>
                  </a:path>
                </a:pathLst>
              </a:custGeom>
              <a:solidFill>
                <a:srgbClr val="FFFFFF"/>
              </a:solidFill>
              <a:ln w="3607" cap="flat">
                <a:noFill/>
                <a:prstDash val="solid"/>
                <a:miter/>
              </a:ln>
            </p:spPr>
            <p:txBody>
              <a:bodyPr rtlCol="0" anchor="ctr"/>
              <a:lstStyle/>
              <a:p>
                <a:endParaRPr lang="en-US"/>
              </a:p>
            </p:txBody>
          </p:sp>
          <p:sp>
            <p:nvSpPr>
              <p:cNvPr id="182" name="Freeform 226">
                <a:extLst>
                  <a:ext uri="{FF2B5EF4-FFF2-40B4-BE49-F238E27FC236}">
                    <a16:creationId xmlns:a16="http://schemas.microsoft.com/office/drawing/2014/main" id="{87897306-6070-EECC-F428-7FC39161BA35}"/>
                  </a:ext>
                </a:extLst>
              </p:cNvPr>
              <p:cNvSpPr/>
              <p:nvPr/>
            </p:nvSpPr>
            <p:spPr>
              <a:xfrm>
                <a:off x="5879786" y="4122424"/>
                <a:ext cx="354094" cy="442258"/>
              </a:xfrm>
              <a:custGeom>
                <a:avLst/>
                <a:gdLst>
                  <a:gd name="connsiteX0" fmla="*/ 151242 w 354094"/>
                  <a:gd name="connsiteY0" fmla="*/ 440311 h 442258"/>
                  <a:gd name="connsiteX1" fmla="*/ 239674 w 354094"/>
                  <a:gd name="connsiteY1" fmla="*/ 411074 h 442258"/>
                  <a:gd name="connsiteX2" fmla="*/ 301035 w 354094"/>
                  <a:gd name="connsiteY2" fmla="*/ 324086 h 442258"/>
                  <a:gd name="connsiteX3" fmla="*/ 354094 w 354094"/>
                  <a:gd name="connsiteY3" fmla="*/ 174293 h 442258"/>
                  <a:gd name="connsiteX4" fmla="*/ 286597 w 354094"/>
                  <a:gd name="connsiteY4" fmla="*/ 38215 h 442258"/>
                  <a:gd name="connsiteX5" fmla="*/ 42958 w 354094"/>
                  <a:gd name="connsiteY5" fmla="*/ 60594 h 442258"/>
                  <a:gd name="connsiteX6" fmla="*/ 5 w 354094"/>
                  <a:gd name="connsiteY6" fmla="*/ 162742 h 442258"/>
                  <a:gd name="connsiteX7" fmla="*/ 60283 w 354094"/>
                  <a:gd name="connsiteY7" fmla="*/ 338163 h 442258"/>
                  <a:gd name="connsiteX8" fmla="*/ 109372 w 354094"/>
                  <a:gd name="connsiteY8" fmla="*/ 417210 h 442258"/>
                  <a:gd name="connsiteX9" fmla="*/ 151242 w 354094"/>
                  <a:gd name="connsiteY9" fmla="*/ 440311 h 44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4094" h="442258">
                    <a:moveTo>
                      <a:pt x="151242" y="440311"/>
                    </a:moveTo>
                    <a:cubicBezTo>
                      <a:pt x="185532" y="445725"/>
                      <a:pt x="217656" y="441033"/>
                      <a:pt x="239674" y="411074"/>
                    </a:cubicBezTo>
                    <a:cubicBezTo>
                      <a:pt x="260609" y="382559"/>
                      <a:pt x="285876" y="356932"/>
                      <a:pt x="301035" y="324086"/>
                    </a:cubicBezTo>
                    <a:cubicBezTo>
                      <a:pt x="324858" y="272831"/>
                      <a:pt x="349763" y="221937"/>
                      <a:pt x="354094" y="174293"/>
                    </a:cubicBezTo>
                    <a:cubicBezTo>
                      <a:pt x="353733" y="116902"/>
                      <a:pt x="336047" y="72866"/>
                      <a:pt x="286597" y="38215"/>
                    </a:cubicBezTo>
                    <a:cubicBezTo>
                      <a:pt x="202136" y="-20980"/>
                      <a:pt x="117313" y="-9791"/>
                      <a:pt x="42958" y="60594"/>
                    </a:cubicBezTo>
                    <a:cubicBezTo>
                      <a:pt x="18775" y="83695"/>
                      <a:pt x="-356" y="128452"/>
                      <a:pt x="5" y="162742"/>
                    </a:cubicBezTo>
                    <a:cubicBezTo>
                      <a:pt x="727" y="226630"/>
                      <a:pt x="31046" y="283299"/>
                      <a:pt x="60283" y="338163"/>
                    </a:cubicBezTo>
                    <a:cubicBezTo>
                      <a:pt x="78331" y="371731"/>
                      <a:pt x="85911" y="386891"/>
                      <a:pt x="109372" y="417210"/>
                    </a:cubicBezTo>
                    <a:cubicBezTo>
                      <a:pt x="118396" y="429121"/>
                      <a:pt x="137526" y="438145"/>
                      <a:pt x="151242" y="440311"/>
                    </a:cubicBezTo>
                    <a:close/>
                  </a:path>
                </a:pathLst>
              </a:custGeom>
              <a:solidFill>
                <a:srgbClr val="FFFFFF"/>
              </a:solidFill>
              <a:ln w="3607" cap="flat">
                <a:noFill/>
                <a:prstDash val="solid"/>
                <a:miter/>
              </a:ln>
            </p:spPr>
            <p:txBody>
              <a:bodyPr rtlCol="0" anchor="ctr"/>
              <a:lstStyle/>
              <a:p>
                <a:endParaRPr lang="en-US"/>
              </a:p>
            </p:txBody>
          </p:sp>
          <p:sp>
            <p:nvSpPr>
              <p:cNvPr id="183" name="Freeform 227">
                <a:extLst>
                  <a:ext uri="{FF2B5EF4-FFF2-40B4-BE49-F238E27FC236}">
                    <a16:creationId xmlns:a16="http://schemas.microsoft.com/office/drawing/2014/main" id="{D29C16DA-1DF1-3E44-95E8-9F3372951450}"/>
                  </a:ext>
                </a:extLst>
              </p:cNvPr>
              <p:cNvSpPr/>
              <p:nvPr/>
            </p:nvSpPr>
            <p:spPr>
              <a:xfrm>
                <a:off x="6061348" y="4635285"/>
                <a:ext cx="207905" cy="75048"/>
              </a:xfrm>
              <a:custGeom>
                <a:avLst/>
                <a:gdLst>
                  <a:gd name="connsiteX0" fmla="*/ 93124 w 207905"/>
                  <a:gd name="connsiteY0" fmla="*/ 58474 h 75048"/>
                  <a:gd name="connsiteX1" fmla="*/ 1444 w 207905"/>
                  <a:gd name="connsiteY1" fmla="*/ 33568 h 75048"/>
                  <a:gd name="connsiteX2" fmla="*/ 0 w 207905"/>
                  <a:gd name="connsiteY2" fmla="*/ 33929 h 75048"/>
                  <a:gd name="connsiteX3" fmla="*/ 2526 w 207905"/>
                  <a:gd name="connsiteY3" fmla="*/ 43314 h 75048"/>
                  <a:gd name="connsiteX4" fmla="*/ 33207 w 207905"/>
                  <a:gd name="connsiteY4" fmla="*/ 57752 h 75048"/>
                  <a:gd name="connsiteX5" fmla="*/ 207906 w 207905"/>
                  <a:gd name="connsiteY5" fmla="*/ 0 h 75048"/>
                  <a:gd name="connsiteX6" fmla="*/ 199965 w 207905"/>
                  <a:gd name="connsiteY6" fmla="*/ 4332 h 75048"/>
                  <a:gd name="connsiteX7" fmla="*/ 93124 w 207905"/>
                  <a:gd name="connsiteY7" fmla="*/ 58474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93124" y="58474"/>
                    </a:moveTo>
                    <a:cubicBezTo>
                      <a:pt x="61722" y="60639"/>
                      <a:pt x="28154" y="49811"/>
                      <a:pt x="1444" y="33568"/>
                    </a:cubicBezTo>
                    <a:cubicBezTo>
                      <a:pt x="1083" y="33568"/>
                      <a:pt x="361" y="33568"/>
                      <a:pt x="0" y="33929"/>
                    </a:cubicBezTo>
                    <a:cubicBezTo>
                      <a:pt x="1083" y="36456"/>
                      <a:pt x="1805" y="39704"/>
                      <a:pt x="2526" y="43314"/>
                    </a:cubicBezTo>
                    <a:cubicBezTo>
                      <a:pt x="12994" y="48006"/>
                      <a:pt x="31041" y="56669"/>
                      <a:pt x="33207" y="57752"/>
                    </a:cubicBezTo>
                    <a:cubicBezTo>
                      <a:pt x="98178" y="93846"/>
                      <a:pt x="168201" y="72912"/>
                      <a:pt x="207906" y="0"/>
                    </a:cubicBezTo>
                    <a:cubicBezTo>
                      <a:pt x="205379" y="1444"/>
                      <a:pt x="202491" y="2888"/>
                      <a:pt x="199965" y="4332"/>
                    </a:cubicBezTo>
                    <a:cubicBezTo>
                      <a:pt x="172533" y="36817"/>
                      <a:pt x="137160" y="55586"/>
                      <a:pt x="93124" y="58474"/>
                    </a:cubicBezTo>
                    <a:close/>
                  </a:path>
                </a:pathLst>
              </a:custGeom>
              <a:solidFill>
                <a:srgbClr val="01A54E"/>
              </a:solidFill>
              <a:ln w="3607" cap="flat">
                <a:noFill/>
                <a:prstDash val="solid"/>
                <a:miter/>
              </a:ln>
            </p:spPr>
            <p:txBody>
              <a:bodyPr rtlCol="0" anchor="ctr"/>
              <a:lstStyle/>
              <a:p>
                <a:endParaRPr lang="en-US"/>
              </a:p>
            </p:txBody>
          </p:sp>
          <p:sp>
            <p:nvSpPr>
              <p:cNvPr id="184" name="Freeform 228">
                <a:extLst>
                  <a:ext uri="{FF2B5EF4-FFF2-40B4-BE49-F238E27FC236}">
                    <a16:creationId xmlns:a16="http://schemas.microsoft.com/office/drawing/2014/main" id="{28AE64FC-7C54-ADC9-2B1B-3417056BFBD7}"/>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185" name="Freeform 229">
                <a:extLst>
                  <a:ext uri="{FF2B5EF4-FFF2-40B4-BE49-F238E27FC236}">
                    <a16:creationId xmlns:a16="http://schemas.microsoft.com/office/drawing/2014/main" id="{ABEB7ABC-26D1-E968-735F-4D6DB55C4BEC}"/>
                  </a:ext>
                </a:extLst>
              </p:cNvPr>
              <p:cNvSpPr/>
              <p:nvPr/>
            </p:nvSpPr>
            <p:spPr>
              <a:xfrm>
                <a:off x="6017674" y="4579339"/>
                <a:ext cx="99621" cy="80680"/>
              </a:xfrm>
              <a:custGeom>
                <a:avLst/>
                <a:gdLst>
                  <a:gd name="connsiteX0" fmla="*/ 0 w 99621"/>
                  <a:gd name="connsiteY0" fmla="*/ 56669 h 80680"/>
                  <a:gd name="connsiteX1" fmla="*/ 16964 w 99621"/>
                  <a:gd name="connsiteY1" fmla="*/ 75799 h 80680"/>
                  <a:gd name="connsiteX2" fmla="*/ 22018 w 99621"/>
                  <a:gd name="connsiteY2" fmla="*/ 80491 h 80680"/>
                  <a:gd name="connsiteX3" fmla="*/ 24183 w 99621"/>
                  <a:gd name="connsiteY3" fmla="*/ 80131 h 80680"/>
                  <a:gd name="connsiteX4" fmla="*/ 57390 w 99621"/>
                  <a:gd name="connsiteY4" fmla="*/ 76882 h 80680"/>
                  <a:gd name="connsiteX5" fmla="*/ 78325 w 99621"/>
                  <a:gd name="connsiteY5" fmla="*/ 58113 h 80680"/>
                  <a:gd name="connsiteX6" fmla="*/ 79769 w 99621"/>
                  <a:gd name="connsiteY6" fmla="*/ 57030 h 80680"/>
                  <a:gd name="connsiteX7" fmla="*/ 99621 w 99621"/>
                  <a:gd name="connsiteY7" fmla="*/ 0 h 80680"/>
                  <a:gd name="connsiteX8" fmla="*/ 0 w 99621"/>
                  <a:gd name="connsiteY8" fmla="*/ 56669 h 8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621" h="80680">
                    <a:moveTo>
                      <a:pt x="0" y="56669"/>
                    </a:moveTo>
                    <a:cubicBezTo>
                      <a:pt x="7941" y="65332"/>
                      <a:pt x="14438" y="73272"/>
                      <a:pt x="16964" y="75799"/>
                    </a:cubicBezTo>
                    <a:cubicBezTo>
                      <a:pt x="18769" y="77604"/>
                      <a:pt x="20213" y="79048"/>
                      <a:pt x="22018" y="80491"/>
                    </a:cubicBezTo>
                    <a:cubicBezTo>
                      <a:pt x="22739" y="80491"/>
                      <a:pt x="23462" y="80131"/>
                      <a:pt x="24183" y="80131"/>
                    </a:cubicBezTo>
                    <a:cubicBezTo>
                      <a:pt x="34651" y="80131"/>
                      <a:pt x="48006" y="82657"/>
                      <a:pt x="57390" y="76882"/>
                    </a:cubicBezTo>
                    <a:cubicBezTo>
                      <a:pt x="65331" y="71829"/>
                      <a:pt x="72550" y="65693"/>
                      <a:pt x="78325" y="58113"/>
                    </a:cubicBezTo>
                    <a:cubicBezTo>
                      <a:pt x="78686" y="57752"/>
                      <a:pt x="79408" y="57391"/>
                      <a:pt x="79769" y="57030"/>
                    </a:cubicBezTo>
                    <a:cubicBezTo>
                      <a:pt x="90959" y="38982"/>
                      <a:pt x="97456" y="16243"/>
                      <a:pt x="99621" y="0"/>
                    </a:cubicBezTo>
                    <a:cubicBezTo>
                      <a:pt x="74355" y="29237"/>
                      <a:pt x="39343" y="50172"/>
                      <a:pt x="0" y="56669"/>
                    </a:cubicBezTo>
                    <a:close/>
                  </a:path>
                </a:pathLst>
              </a:custGeom>
              <a:solidFill>
                <a:srgbClr val="FFFFFF"/>
              </a:solidFill>
              <a:ln w="3607" cap="flat">
                <a:noFill/>
                <a:prstDash val="solid"/>
                <a:miter/>
              </a:ln>
            </p:spPr>
            <p:txBody>
              <a:bodyPr rtlCol="0" anchor="ctr"/>
              <a:lstStyle/>
              <a:p>
                <a:endParaRPr lang="en-US"/>
              </a:p>
            </p:txBody>
          </p:sp>
          <p:sp>
            <p:nvSpPr>
              <p:cNvPr id="186" name="Freeform 230">
                <a:extLst>
                  <a:ext uri="{FF2B5EF4-FFF2-40B4-BE49-F238E27FC236}">
                    <a16:creationId xmlns:a16="http://schemas.microsoft.com/office/drawing/2014/main" id="{4BC74CAF-B1DF-54EA-1C83-39F66D649B31}"/>
                  </a:ext>
                </a:extLst>
              </p:cNvPr>
              <p:cNvSpPr/>
              <p:nvPr/>
            </p:nvSpPr>
            <p:spPr>
              <a:xfrm>
                <a:off x="5818070" y="4642504"/>
                <a:ext cx="223426" cy="76890"/>
              </a:xfrm>
              <a:custGeom>
                <a:avLst/>
                <a:gdLst>
                  <a:gd name="connsiteX0" fmla="*/ 194190 w 223426"/>
                  <a:gd name="connsiteY0" fmla="*/ 10468 h 76890"/>
                  <a:gd name="connsiteX1" fmla="*/ 185888 w 223426"/>
                  <a:gd name="connsiteY1" fmla="*/ 0 h 76890"/>
                  <a:gd name="connsiteX2" fmla="*/ 141852 w 223426"/>
                  <a:gd name="connsiteY2" fmla="*/ 2527 h 76890"/>
                  <a:gd name="connsiteX3" fmla="*/ 134994 w 223426"/>
                  <a:gd name="connsiteY3" fmla="*/ 3249 h 76890"/>
                  <a:gd name="connsiteX4" fmla="*/ 131024 w 223426"/>
                  <a:gd name="connsiteY4" fmla="*/ 3971 h 76890"/>
                  <a:gd name="connsiteX5" fmla="*/ 112255 w 223426"/>
                  <a:gd name="connsiteY5" fmla="*/ 7580 h 76890"/>
                  <a:gd name="connsiteX6" fmla="*/ 66775 w 223426"/>
                  <a:gd name="connsiteY6" fmla="*/ 20213 h 76890"/>
                  <a:gd name="connsiteX7" fmla="*/ 61361 w 223426"/>
                  <a:gd name="connsiteY7" fmla="*/ 22018 h 76890"/>
                  <a:gd name="connsiteX8" fmla="*/ 59917 w 223426"/>
                  <a:gd name="connsiteY8" fmla="*/ 22740 h 76890"/>
                  <a:gd name="connsiteX9" fmla="*/ 46923 w 223426"/>
                  <a:gd name="connsiteY9" fmla="*/ 29598 h 76890"/>
                  <a:gd name="connsiteX10" fmla="*/ 20935 w 223426"/>
                  <a:gd name="connsiteY10" fmla="*/ 45841 h 76890"/>
                  <a:gd name="connsiteX11" fmla="*/ 8302 w 223426"/>
                  <a:gd name="connsiteY11" fmla="*/ 57391 h 76890"/>
                  <a:gd name="connsiteX12" fmla="*/ 3609 w 223426"/>
                  <a:gd name="connsiteY12" fmla="*/ 62444 h 76890"/>
                  <a:gd name="connsiteX13" fmla="*/ 0 w 223426"/>
                  <a:gd name="connsiteY13" fmla="*/ 71107 h 76890"/>
                  <a:gd name="connsiteX14" fmla="*/ 9024 w 223426"/>
                  <a:gd name="connsiteY14" fmla="*/ 73272 h 76890"/>
                  <a:gd name="connsiteX15" fmla="*/ 163870 w 223426"/>
                  <a:gd name="connsiteY15" fmla="*/ 40426 h 76890"/>
                  <a:gd name="connsiteX16" fmla="*/ 214042 w 223426"/>
                  <a:gd name="connsiteY16" fmla="*/ 38622 h 76890"/>
                  <a:gd name="connsiteX17" fmla="*/ 223427 w 223426"/>
                  <a:gd name="connsiteY17" fmla="*/ 35734 h 76890"/>
                  <a:gd name="connsiteX18" fmla="*/ 194190 w 223426"/>
                  <a:gd name="connsiteY18" fmla="*/ 10468 h 7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3426" h="76890">
                    <a:moveTo>
                      <a:pt x="194190" y="10468"/>
                    </a:moveTo>
                    <a:cubicBezTo>
                      <a:pt x="193829" y="9746"/>
                      <a:pt x="190580" y="5776"/>
                      <a:pt x="185888" y="0"/>
                    </a:cubicBezTo>
                    <a:cubicBezTo>
                      <a:pt x="171089" y="361"/>
                      <a:pt x="156290" y="1083"/>
                      <a:pt x="141852" y="2527"/>
                    </a:cubicBezTo>
                    <a:cubicBezTo>
                      <a:pt x="138965" y="2888"/>
                      <a:pt x="136799" y="2888"/>
                      <a:pt x="134994" y="3249"/>
                    </a:cubicBezTo>
                    <a:cubicBezTo>
                      <a:pt x="133911" y="3609"/>
                      <a:pt x="132468" y="3609"/>
                      <a:pt x="131024" y="3971"/>
                    </a:cubicBezTo>
                    <a:cubicBezTo>
                      <a:pt x="124888" y="5053"/>
                      <a:pt x="118391" y="6136"/>
                      <a:pt x="112255" y="7580"/>
                    </a:cubicBezTo>
                    <a:cubicBezTo>
                      <a:pt x="97095" y="11190"/>
                      <a:pt x="81574" y="14799"/>
                      <a:pt x="66775" y="20213"/>
                    </a:cubicBezTo>
                    <a:cubicBezTo>
                      <a:pt x="64610" y="20935"/>
                      <a:pt x="62805" y="21657"/>
                      <a:pt x="61361" y="22018"/>
                    </a:cubicBezTo>
                    <a:cubicBezTo>
                      <a:pt x="61000" y="22379"/>
                      <a:pt x="60278" y="22379"/>
                      <a:pt x="59917" y="22740"/>
                    </a:cubicBezTo>
                    <a:cubicBezTo>
                      <a:pt x="55586" y="24905"/>
                      <a:pt x="51254" y="27071"/>
                      <a:pt x="46923" y="29598"/>
                    </a:cubicBezTo>
                    <a:cubicBezTo>
                      <a:pt x="37899" y="34651"/>
                      <a:pt x="29237" y="40066"/>
                      <a:pt x="20935" y="45841"/>
                    </a:cubicBezTo>
                    <a:cubicBezTo>
                      <a:pt x="20935" y="46201"/>
                      <a:pt x="10107" y="55586"/>
                      <a:pt x="8302" y="57391"/>
                    </a:cubicBezTo>
                    <a:cubicBezTo>
                      <a:pt x="6497" y="58835"/>
                      <a:pt x="5053" y="60639"/>
                      <a:pt x="3609" y="62444"/>
                    </a:cubicBezTo>
                    <a:cubicBezTo>
                      <a:pt x="2526" y="65332"/>
                      <a:pt x="1083" y="68219"/>
                      <a:pt x="0" y="71107"/>
                    </a:cubicBezTo>
                    <a:cubicBezTo>
                      <a:pt x="722" y="77604"/>
                      <a:pt x="2526" y="79048"/>
                      <a:pt x="9024" y="73272"/>
                    </a:cubicBezTo>
                    <a:cubicBezTo>
                      <a:pt x="52337" y="33568"/>
                      <a:pt x="110811" y="21657"/>
                      <a:pt x="163870" y="40426"/>
                    </a:cubicBezTo>
                    <a:cubicBezTo>
                      <a:pt x="180474" y="46201"/>
                      <a:pt x="197438" y="48367"/>
                      <a:pt x="214042" y="38622"/>
                    </a:cubicBezTo>
                    <a:cubicBezTo>
                      <a:pt x="216568" y="37178"/>
                      <a:pt x="220178" y="35734"/>
                      <a:pt x="223427" y="35734"/>
                    </a:cubicBezTo>
                    <a:cubicBezTo>
                      <a:pt x="211154" y="29237"/>
                      <a:pt x="202131" y="22379"/>
                      <a:pt x="194190" y="10468"/>
                    </a:cubicBezTo>
                    <a:close/>
                  </a:path>
                </a:pathLst>
              </a:custGeom>
              <a:solidFill>
                <a:srgbClr val="FFFFFF"/>
              </a:solidFill>
              <a:ln w="3607" cap="flat">
                <a:noFill/>
                <a:prstDash val="solid"/>
                <a:miter/>
              </a:ln>
            </p:spPr>
            <p:txBody>
              <a:bodyPr rtlCol="0" anchor="ctr"/>
              <a:lstStyle/>
              <a:p>
                <a:endParaRPr lang="en-US"/>
              </a:p>
            </p:txBody>
          </p:sp>
          <p:sp>
            <p:nvSpPr>
              <p:cNvPr id="187" name="Freeform 231">
                <a:extLst>
                  <a:ext uri="{FF2B5EF4-FFF2-40B4-BE49-F238E27FC236}">
                    <a16:creationId xmlns:a16="http://schemas.microsoft.com/office/drawing/2014/main" id="{764610E4-2DB6-526C-31C3-F0792F3A122A}"/>
                  </a:ext>
                </a:extLst>
              </p:cNvPr>
              <p:cNvSpPr/>
              <p:nvPr/>
            </p:nvSpPr>
            <p:spPr>
              <a:xfrm>
                <a:off x="5717726" y="5341299"/>
                <a:ext cx="728898" cy="527643"/>
              </a:xfrm>
              <a:custGeom>
                <a:avLst/>
                <a:gdLst>
                  <a:gd name="connsiteX0" fmla="*/ 726948 w 728898"/>
                  <a:gd name="connsiteY0" fmla="*/ 0 h 527643"/>
                  <a:gd name="connsiteX1" fmla="*/ 725866 w 728898"/>
                  <a:gd name="connsiteY1" fmla="*/ 722 h 527643"/>
                  <a:gd name="connsiteX2" fmla="*/ 593398 w 728898"/>
                  <a:gd name="connsiteY2" fmla="*/ 38260 h 527643"/>
                  <a:gd name="connsiteX3" fmla="*/ 571741 w 728898"/>
                  <a:gd name="connsiteY3" fmla="*/ 144379 h 527643"/>
                  <a:gd name="connsiteX4" fmla="*/ 345066 w 728898"/>
                  <a:gd name="connsiteY4" fmla="*/ 400290 h 527643"/>
                  <a:gd name="connsiteX5" fmla="*/ 149793 w 728898"/>
                  <a:gd name="connsiteY5" fmla="*/ 405344 h 527643"/>
                  <a:gd name="connsiteX6" fmla="*/ 0 w 728898"/>
                  <a:gd name="connsiteY6" fmla="*/ 329906 h 527643"/>
                  <a:gd name="connsiteX7" fmla="*/ 164953 w 728898"/>
                  <a:gd name="connsiteY7" fmla="*/ 494859 h 527643"/>
                  <a:gd name="connsiteX8" fmla="*/ 500273 w 728898"/>
                  <a:gd name="connsiteY8" fmla="*/ 499190 h 527643"/>
                  <a:gd name="connsiteX9" fmla="*/ 672806 w 728898"/>
                  <a:gd name="connsiteY9" fmla="*/ 330267 h 527643"/>
                  <a:gd name="connsiteX10" fmla="*/ 726948 w 728898"/>
                  <a:gd name="connsiteY10" fmla="*/ 0 h 52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898" h="527643">
                    <a:moveTo>
                      <a:pt x="726948" y="0"/>
                    </a:moveTo>
                    <a:cubicBezTo>
                      <a:pt x="726587" y="361"/>
                      <a:pt x="726226" y="361"/>
                      <a:pt x="725866" y="722"/>
                    </a:cubicBezTo>
                    <a:cubicBezTo>
                      <a:pt x="689049" y="26349"/>
                      <a:pt x="640321" y="34290"/>
                      <a:pt x="593398" y="38260"/>
                    </a:cubicBezTo>
                    <a:cubicBezTo>
                      <a:pt x="590510" y="73994"/>
                      <a:pt x="583652" y="109367"/>
                      <a:pt x="571741" y="144379"/>
                    </a:cubicBezTo>
                    <a:cubicBezTo>
                      <a:pt x="532397" y="259882"/>
                      <a:pt x="462013" y="356255"/>
                      <a:pt x="345066" y="400290"/>
                    </a:cubicBezTo>
                    <a:cubicBezTo>
                      <a:pt x="286231" y="422308"/>
                      <a:pt x="210072" y="420142"/>
                      <a:pt x="149793" y="405344"/>
                    </a:cubicBezTo>
                    <a:cubicBezTo>
                      <a:pt x="93485" y="391628"/>
                      <a:pt x="45118" y="364557"/>
                      <a:pt x="0" y="329906"/>
                    </a:cubicBezTo>
                    <a:cubicBezTo>
                      <a:pt x="31403" y="408953"/>
                      <a:pt x="87710" y="462734"/>
                      <a:pt x="164953" y="494859"/>
                    </a:cubicBezTo>
                    <a:cubicBezTo>
                      <a:pt x="268184" y="537450"/>
                      <a:pt x="395237" y="538172"/>
                      <a:pt x="500273" y="499190"/>
                    </a:cubicBezTo>
                    <a:cubicBezTo>
                      <a:pt x="586540" y="467066"/>
                      <a:pt x="631658" y="414367"/>
                      <a:pt x="672806" y="330267"/>
                    </a:cubicBezTo>
                    <a:cubicBezTo>
                      <a:pt x="715037" y="243639"/>
                      <a:pt x="735611" y="101065"/>
                      <a:pt x="726948" y="0"/>
                    </a:cubicBezTo>
                    <a:close/>
                  </a:path>
                </a:pathLst>
              </a:custGeom>
              <a:solidFill>
                <a:srgbClr val="FFFFFF"/>
              </a:solidFill>
              <a:ln w="3607" cap="flat">
                <a:noFill/>
                <a:prstDash val="solid"/>
                <a:miter/>
              </a:ln>
            </p:spPr>
            <p:txBody>
              <a:bodyPr rtlCol="0" anchor="ctr"/>
              <a:lstStyle/>
              <a:p>
                <a:endParaRPr lang="en-US"/>
              </a:p>
            </p:txBody>
          </p:sp>
          <p:sp>
            <p:nvSpPr>
              <p:cNvPr id="188" name="Freeform 232">
                <a:extLst>
                  <a:ext uri="{FF2B5EF4-FFF2-40B4-BE49-F238E27FC236}">
                    <a16:creationId xmlns:a16="http://schemas.microsoft.com/office/drawing/2014/main" id="{107D891B-45B1-A572-6F4C-EDD9EE7FDBB8}"/>
                  </a:ext>
                </a:extLst>
              </p:cNvPr>
              <p:cNvSpPr/>
              <p:nvPr/>
            </p:nvSpPr>
            <p:spPr>
              <a:xfrm>
                <a:off x="5951981" y="5149997"/>
                <a:ext cx="75833" cy="32997"/>
              </a:xfrm>
              <a:custGeom>
                <a:avLst/>
                <a:gdLst>
                  <a:gd name="connsiteX0" fmla="*/ 20935 w 75833"/>
                  <a:gd name="connsiteY0" fmla="*/ 11189 h 32997"/>
                  <a:gd name="connsiteX1" fmla="*/ 0 w 75833"/>
                  <a:gd name="connsiteY1" fmla="*/ 9024 h 32997"/>
                  <a:gd name="connsiteX2" fmla="*/ 23462 w 75833"/>
                  <a:gd name="connsiteY2" fmla="*/ 24183 h 32997"/>
                  <a:gd name="connsiteX3" fmla="*/ 68580 w 75833"/>
                  <a:gd name="connsiteY3" fmla="*/ 25266 h 32997"/>
                  <a:gd name="connsiteX4" fmla="*/ 75438 w 75833"/>
                  <a:gd name="connsiteY4" fmla="*/ 21296 h 32997"/>
                  <a:gd name="connsiteX5" fmla="*/ 67858 w 75833"/>
                  <a:gd name="connsiteY5" fmla="*/ 0 h 32997"/>
                  <a:gd name="connsiteX6" fmla="*/ 20935 w 75833"/>
                  <a:gd name="connsiteY6" fmla="*/ 11189 h 3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33" h="32997">
                    <a:moveTo>
                      <a:pt x="20935" y="11189"/>
                    </a:moveTo>
                    <a:cubicBezTo>
                      <a:pt x="13716" y="11189"/>
                      <a:pt x="6858" y="10467"/>
                      <a:pt x="0" y="9024"/>
                    </a:cubicBezTo>
                    <a:cubicBezTo>
                      <a:pt x="7219" y="14799"/>
                      <a:pt x="14799" y="19852"/>
                      <a:pt x="23462" y="24183"/>
                    </a:cubicBezTo>
                    <a:cubicBezTo>
                      <a:pt x="38622" y="31763"/>
                      <a:pt x="52698" y="38982"/>
                      <a:pt x="68580" y="25266"/>
                    </a:cubicBezTo>
                    <a:cubicBezTo>
                      <a:pt x="70385" y="23462"/>
                      <a:pt x="72912" y="22018"/>
                      <a:pt x="75438" y="21296"/>
                    </a:cubicBezTo>
                    <a:cubicBezTo>
                      <a:pt x="77243" y="14077"/>
                      <a:pt x="72550" y="6497"/>
                      <a:pt x="67858" y="0"/>
                    </a:cubicBezTo>
                    <a:cubicBezTo>
                      <a:pt x="53420" y="6858"/>
                      <a:pt x="37539" y="11189"/>
                      <a:pt x="20935" y="11189"/>
                    </a:cubicBezTo>
                    <a:close/>
                  </a:path>
                </a:pathLst>
              </a:custGeom>
              <a:solidFill>
                <a:srgbClr val="FFFFFF"/>
              </a:solidFill>
              <a:ln w="3607" cap="flat">
                <a:noFill/>
                <a:prstDash val="solid"/>
                <a:miter/>
              </a:ln>
            </p:spPr>
            <p:txBody>
              <a:bodyPr rtlCol="0" anchor="ctr"/>
              <a:lstStyle/>
              <a:p>
                <a:endParaRPr lang="en-US"/>
              </a:p>
            </p:txBody>
          </p:sp>
          <p:sp>
            <p:nvSpPr>
              <p:cNvPr id="189" name="Freeform 233">
                <a:extLst>
                  <a:ext uri="{FF2B5EF4-FFF2-40B4-BE49-F238E27FC236}">
                    <a16:creationId xmlns:a16="http://schemas.microsoft.com/office/drawing/2014/main" id="{AB87DCEE-662B-40D2-841B-6139A3B92B1A}"/>
                  </a:ext>
                </a:extLst>
              </p:cNvPr>
              <p:cNvSpPr/>
              <p:nvPr/>
            </p:nvSpPr>
            <p:spPr>
              <a:xfrm>
                <a:off x="5718087" y="4774972"/>
                <a:ext cx="285620" cy="285310"/>
              </a:xfrm>
              <a:custGeom>
                <a:avLst/>
                <a:gdLst>
                  <a:gd name="connsiteX0" fmla="*/ 263852 w 285620"/>
                  <a:gd name="connsiteY0" fmla="*/ 0 h 285310"/>
                  <a:gd name="connsiteX1" fmla="*/ 247971 w 285620"/>
                  <a:gd name="connsiteY1" fmla="*/ 6136 h 285310"/>
                  <a:gd name="connsiteX2" fmla="*/ 237864 w 285620"/>
                  <a:gd name="connsiteY2" fmla="*/ 9024 h 285310"/>
                  <a:gd name="connsiteX3" fmla="*/ 235698 w 285620"/>
                  <a:gd name="connsiteY3" fmla="*/ 10106 h 285310"/>
                  <a:gd name="connsiteX4" fmla="*/ 225592 w 285620"/>
                  <a:gd name="connsiteY4" fmla="*/ 17687 h 285310"/>
                  <a:gd name="connsiteX5" fmla="*/ 223426 w 285620"/>
                  <a:gd name="connsiteY5" fmla="*/ 20213 h 285310"/>
                  <a:gd name="connsiteX6" fmla="*/ 218012 w 285620"/>
                  <a:gd name="connsiteY6" fmla="*/ 27793 h 285310"/>
                  <a:gd name="connsiteX7" fmla="*/ 165314 w 285620"/>
                  <a:gd name="connsiteY7" fmla="*/ 138243 h 285310"/>
                  <a:gd name="connsiteX8" fmla="*/ 67136 w 285620"/>
                  <a:gd name="connsiteY8" fmla="*/ 253746 h 285310"/>
                  <a:gd name="connsiteX9" fmla="*/ 8662 w 285620"/>
                  <a:gd name="connsiteY9" fmla="*/ 276846 h 285310"/>
                  <a:gd name="connsiteX10" fmla="*/ 0 w 285620"/>
                  <a:gd name="connsiteY10" fmla="*/ 282261 h 285310"/>
                  <a:gd name="connsiteX11" fmla="*/ 31402 w 285620"/>
                  <a:gd name="connsiteY11" fmla="*/ 277569 h 285310"/>
                  <a:gd name="connsiteX12" fmla="*/ 147988 w 285620"/>
                  <a:gd name="connsiteY12" fmla="*/ 178308 h 285310"/>
                  <a:gd name="connsiteX13" fmla="*/ 282982 w 285620"/>
                  <a:gd name="connsiteY13" fmla="*/ 18769 h 285310"/>
                  <a:gd name="connsiteX14" fmla="*/ 263852 w 285620"/>
                  <a:gd name="connsiteY14" fmla="*/ 0 h 285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620" h="285310">
                    <a:moveTo>
                      <a:pt x="263852" y="0"/>
                    </a:moveTo>
                    <a:cubicBezTo>
                      <a:pt x="258799" y="2526"/>
                      <a:pt x="253746" y="4331"/>
                      <a:pt x="247971" y="6136"/>
                    </a:cubicBezTo>
                    <a:cubicBezTo>
                      <a:pt x="244722" y="6858"/>
                      <a:pt x="241113" y="7941"/>
                      <a:pt x="237864" y="9024"/>
                    </a:cubicBezTo>
                    <a:cubicBezTo>
                      <a:pt x="237142" y="9385"/>
                      <a:pt x="236421" y="9745"/>
                      <a:pt x="235698" y="10106"/>
                    </a:cubicBezTo>
                    <a:cubicBezTo>
                      <a:pt x="232811" y="11911"/>
                      <a:pt x="228119" y="15520"/>
                      <a:pt x="225592" y="17687"/>
                    </a:cubicBezTo>
                    <a:cubicBezTo>
                      <a:pt x="224870" y="18408"/>
                      <a:pt x="224148" y="19491"/>
                      <a:pt x="223426" y="20213"/>
                    </a:cubicBezTo>
                    <a:cubicBezTo>
                      <a:pt x="221260" y="23101"/>
                      <a:pt x="219095" y="26349"/>
                      <a:pt x="218012" y="27793"/>
                    </a:cubicBezTo>
                    <a:cubicBezTo>
                      <a:pt x="196716" y="62805"/>
                      <a:pt x="183000" y="101426"/>
                      <a:pt x="165314" y="138243"/>
                    </a:cubicBezTo>
                    <a:cubicBezTo>
                      <a:pt x="143657" y="183722"/>
                      <a:pt x="111532" y="228119"/>
                      <a:pt x="67136" y="253746"/>
                    </a:cubicBezTo>
                    <a:cubicBezTo>
                      <a:pt x="48006" y="264574"/>
                      <a:pt x="28876" y="272154"/>
                      <a:pt x="8662" y="276846"/>
                    </a:cubicBezTo>
                    <a:cubicBezTo>
                      <a:pt x="5775" y="278651"/>
                      <a:pt x="2887" y="280456"/>
                      <a:pt x="0" y="282261"/>
                    </a:cubicBezTo>
                    <a:cubicBezTo>
                      <a:pt x="14438" y="290202"/>
                      <a:pt x="22739" y="280456"/>
                      <a:pt x="31402" y="277569"/>
                    </a:cubicBezTo>
                    <a:cubicBezTo>
                      <a:pt x="84100" y="260965"/>
                      <a:pt x="115503" y="219456"/>
                      <a:pt x="147988" y="178308"/>
                    </a:cubicBezTo>
                    <a:cubicBezTo>
                      <a:pt x="189136" y="126332"/>
                      <a:pt x="231367" y="17325"/>
                      <a:pt x="282982" y="18769"/>
                    </a:cubicBezTo>
                    <a:cubicBezTo>
                      <a:pt x="293089" y="11189"/>
                      <a:pt x="271432" y="5775"/>
                      <a:pt x="263852" y="0"/>
                    </a:cubicBezTo>
                    <a:close/>
                  </a:path>
                </a:pathLst>
              </a:custGeom>
              <a:solidFill>
                <a:srgbClr val="FFFFFF"/>
              </a:solidFill>
              <a:ln w="3607" cap="flat">
                <a:noFill/>
                <a:prstDash val="solid"/>
                <a:miter/>
              </a:ln>
            </p:spPr>
            <p:txBody>
              <a:bodyPr rtlCol="0" anchor="ctr"/>
              <a:lstStyle/>
              <a:p>
                <a:endParaRPr lang="en-US"/>
              </a:p>
            </p:txBody>
          </p:sp>
          <p:sp>
            <p:nvSpPr>
              <p:cNvPr id="190" name="Freeform 234">
                <a:extLst>
                  <a:ext uri="{FF2B5EF4-FFF2-40B4-BE49-F238E27FC236}">
                    <a16:creationId xmlns:a16="http://schemas.microsoft.com/office/drawing/2014/main" id="{1A3B7C9B-3129-1804-D541-98D3ED9C9898}"/>
                  </a:ext>
                </a:extLst>
              </p:cNvPr>
              <p:cNvSpPr/>
              <p:nvPr/>
            </p:nvSpPr>
            <p:spPr>
              <a:xfrm>
                <a:off x="6152307" y="4887227"/>
                <a:ext cx="280456" cy="157012"/>
              </a:xfrm>
              <a:custGeom>
                <a:avLst/>
                <a:gdLst>
                  <a:gd name="connsiteX0" fmla="*/ 85183 w 280456"/>
                  <a:gd name="connsiteY0" fmla="*/ 71468 h 157012"/>
                  <a:gd name="connsiteX1" fmla="*/ 47284 w 280456"/>
                  <a:gd name="connsiteY1" fmla="*/ 20213 h 157012"/>
                  <a:gd name="connsiteX2" fmla="*/ 36817 w 280456"/>
                  <a:gd name="connsiteY2" fmla="*/ 11189 h 157012"/>
                  <a:gd name="connsiteX3" fmla="*/ 32485 w 280456"/>
                  <a:gd name="connsiteY3" fmla="*/ 8302 h 157012"/>
                  <a:gd name="connsiteX4" fmla="*/ 20935 w 280456"/>
                  <a:gd name="connsiteY4" fmla="*/ 0 h 157012"/>
                  <a:gd name="connsiteX5" fmla="*/ 0 w 280456"/>
                  <a:gd name="connsiteY5" fmla="*/ 2888 h 157012"/>
                  <a:gd name="connsiteX6" fmla="*/ 93125 w 280456"/>
                  <a:gd name="connsiteY6" fmla="*/ 110089 h 157012"/>
                  <a:gd name="connsiteX7" fmla="*/ 209710 w 280456"/>
                  <a:gd name="connsiteY7" fmla="*/ 157012 h 157012"/>
                  <a:gd name="connsiteX8" fmla="*/ 260243 w 280456"/>
                  <a:gd name="connsiteY8" fmla="*/ 140409 h 157012"/>
                  <a:gd name="connsiteX9" fmla="*/ 280456 w 280456"/>
                  <a:gd name="connsiteY9" fmla="*/ 134994 h 157012"/>
                  <a:gd name="connsiteX10" fmla="*/ 280456 w 280456"/>
                  <a:gd name="connsiteY10" fmla="*/ 134272 h 157012"/>
                  <a:gd name="connsiteX11" fmla="*/ 85183 w 280456"/>
                  <a:gd name="connsiteY11" fmla="*/ 71468 h 15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0456" h="157012">
                    <a:moveTo>
                      <a:pt x="85183" y="71468"/>
                    </a:moveTo>
                    <a:cubicBezTo>
                      <a:pt x="71829" y="54864"/>
                      <a:pt x="59917" y="37178"/>
                      <a:pt x="47284" y="20213"/>
                    </a:cubicBezTo>
                    <a:cubicBezTo>
                      <a:pt x="52337" y="27432"/>
                      <a:pt x="41509" y="15882"/>
                      <a:pt x="36817" y="11189"/>
                    </a:cubicBezTo>
                    <a:cubicBezTo>
                      <a:pt x="35734" y="10468"/>
                      <a:pt x="34290" y="9385"/>
                      <a:pt x="32485" y="8302"/>
                    </a:cubicBezTo>
                    <a:cubicBezTo>
                      <a:pt x="28876" y="5775"/>
                      <a:pt x="24905" y="2888"/>
                      <a:pt x="20935" y="0"/>
                    </a:cubicBezTo>
                    <a:cubicBezTo>
                      <a:pt x="14077" y="1083"/>
                      <a:pt x="7219" y="2166"/>
                      <a:pt x="0" y="2888"/>
                    </a:cubicBezTo>
                    <a:cubicBezTo>
                      <a:pt x="37539" y="33207"/>
                      <a:pt x="57391" y="78325"/>
                      <a:pt x="93125" y="110089"/>
                    </a:cubicBezTo>
                    <a:cubicBezTo>
                      <a:pt x="126332" y="139686"/>
                      <a:pt x="166036" y="153042"/>
                      <a:pt x="209710" y="157012"/>
                    </a:cubicBezTo>
                    <a:cubicBezTo>
                      <a:pt x="227397" y="155929"/>
                      <a:pt x="244722" y="149071"/>
                      <a:pt x="260243" y="140409"/>
                    </a:cubicBezTo>
                    <a:cubicBezTo>
                      <a:pt x="265657" y="137521"/>
                      <a:pt x="280456" y="134994"/>
                      <a:pt x="280456" y="134994"/>
                    </a:cubicBezTo>
                    <a:cubicBezTo>
                      <a:pt x="280456" y="134634"/>
                      <a:pt x="280456" y="134634"/>
                      <a:pt x="280456" y="134272"/>
                    </a:cubicBezTo>
                    <a:cubicBezTo>
                      <a:pt x="211876" y="150515"/>
                      <a:pt x="130302" y="128136"/>
                      <a:pt x="85183" y="71468"/>
                    </a:cubicBezTo>
                    <a:close/>
                  </a:path>
                </a:pathLst>
              </a:custGeom>
              <a:solidFill>
                <a:srgbClr val="FFFFFF"/>
              </a:solidFill>
              <a:ln w="3607" cap="flat">
                <a:noFill/>
                <a:prstDash val="solid"/>
                <a:miter/>
              </a:ln>
            </p:spPr>
            <p:txBody>
              <a:bodyPr rtlCol="0" anchor="ctr"/>
              <a:lstStyle/>
              <a:p>
                <a:endParaRPr lang="en-US"/>
              </a:p>
            </p:txBody>
          </p:sp>
          <p:sp>
            <p:nvSpPr>
              <p:cNvPr id="191" name="Freeform 235">
                <a:extLst>
                  <a:ext uri="{FF2B5EF4-FFF2-40B4-BE49-F238E27FC236}">
                    <a16:creationId xmlns:a16="http://schemas.microsoft.com/office/drawing/2014/main" id="{D68BD4FC-7F2C-88DA-DCF5-948770B3B1FA}"/>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192" name="Freeform 236">
                <a:extLst>
                  <a:ext uri="{FF2B5EF4-FFF2-40B4-BE49-F238E27FC236}">
                    <a16:creationId xmlns:a16="http://schemas.microsoft.com/office/drawing/2014/main" id="{C38842C6-0C51-8B45-8721-B5414A979757}"/>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193" name="Freeform 237">
                <a:extLst>
                  <a:ext uri="{FF2B5EF4-FFF2-40B4-BE49-F238E27FC236}">
                    <a16:creationId xmlns:a16="http://schemas.microsoft.com/office/drawing/2014/main" id="{44BD6D73-C113-3A50-1B45-2F87A74EADAE}"/>
                  </a:ext>
                </a:extLst>
              </p:cNvPr>
              <p:cNvSpPr/>
              <p:nvPr/>
            </p:nvSpPr>
            <p:spPr>
              <a:xfrm>
                <a:off x="5975082" y="5324334"/>
                <a:ext cx="351201" cy="54272"/>
              </a:xfrm>
              <a:custGeom>
                <a:avLst/>
                <a:gdLst>
                  <a:gd name="connsiteX0" fmla="*/ 259521 w 351201"/>
                  <a:gd name="connsiteY0" fmla="*/ 0 h 54272"/>
                  <a:gd name="connsiteX1" fmla="*/ 74716 w 351201"/>
                  <a:gd name="connsiteY1" fmla="*/ 47284 h 54272"/>
                  <a:gd name="connsiteX2" fmla="*/ 0 w 351201"/>
                  <a:gd name="connsiteY2" fmla="*/ 52698 h 54272"/>
                  <a:gd name="connsiteX3" fmla="*/ 102870 w 351201"/>
                  <a:gd name="connsiteY3" fmla="*/ 54142 h 54272"/>
                  <a:gd name="connsiteX4" fmla="*/ 323770 w 351201"/>
                  <a:gd name="connsiteY4" fmla="*/ 44758 h 54272"/>
                  <a:gd name="connsiteX5" fmla="*/ 351202 w 351201"/>
                  <a:gd name="connsiteY5" fmla="*/ 41509 h 54272"/>
                  <a:gd name="connsiteX6" fmla="*/ 259521 w 351201"/>
                  <a:gd name="connsiteY6" fmla="*/ 0 h 5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201" h="54272">
                    <a:moveTo>
                      <a:pt x="259521" y="0"/>
                    </a:moveTo>
                    <a:cubicBezTo>
                      <a:pt x="200326" y="23462"/>
                      <a:pt x="139326" y="40065"/>
                      <a:pt x="74716" y="47284"/>
                    </a:cubicBezTo>
                    <a:cubicBezTo>
                      <a:pt x="50172" y="50172"/>
                      <a:pt x="25266" y="51977"/>
                      <a:pt x="0" y="52698"/>
                    </a:cubicBezTo>
                    <a:cubicBezTo>
                      <a:pt x="34290" y="54142"/>
                      <a:pt x="68580" y="54503"/>
                      <a:pt x="102870" y="54142"/>
                    </a:cubicBezTo>
                    <a:cubicBezTo>
                      <a:pt x="176864" y="53420"/>
                      <a:pt x="250498" y="53060"/>
                      <a:pt x="323770" y="44758"/>
                    </a:cubicBezTo>
                    <a:cubicBezTo>
                      <a:pt x="332432" y="43675"/>
                      <a:pt x="341817" y="42953"/>
                      <a:pt x="351202" y="41509"/>
                    </a:cubicBezTo>
                    <a:cubicBezTo>
                      <a:pt x="330989" y="13355"/>
                      <a:pt x="294172" y="4332"/>
                      <a:pt x="259521" y="0"/>
                    </a:cubicBezTo>
                    <a:close/>
                  </a:path>
                </a:pathLst>
              </a:custGeom>
              <a:solidFill>
                <a:srgbClr val="FFFFFF"/>
              </a:solidFill>
              <a:ln w="3607" cap="flat">
                <a:noFill/>
                <a:prstDash val="solid"/>
                <a:miter/>
              </a:ln>
            </p:spPr>
            <p:txBody>
              <a:bodyPr rtlCol="0" anchor="ctr"/>
              <a:lstStyle/>
              <a:p>
                <a:endParaRPr lang="en-US"/>
              </a:p>
            </p:txBody>
          </p:sp>
          <p:sp>
            <p:nvSpPr>
              <p:cNvPr id="194" name="Freeform 238">
                <a:extLst>
                  <a:ext uri="{FF2B5EF4-FFF2-40B4-BE49-F238E27FC236}">
                    <a16:creationId xmlns:a16="http://schemas.microsoft.com/office/drawing/2014/main" id="{6FFF410A-E02B-404F-EE97-1F2273A6BC53}"/>
                  </a:ext>
                </a:extLst>
              </p:cNvPr>
              <p:cNvSpPr/>
              <p:nvPr/>
            </p:nvSpPr>
            <p:spPr>
              <a:xfrm>
                <a:off x="5958839" y="4159557"/>
                <a:ext cx="275041" cy="405125"/>
              </a:xfrm>
              <a:custGeom>
                <a:avLst/>
                <a:gdLst>
                  <a:gd name="connsiteX0" fmla="*/ 207184 w 275041"/>
                  <a:gd name="connsiteY0" fmla="*/ 722 h 405125"/>
                  <a:gd name="connsiteX1" fmla="*/ 206462 w 275041"/>
                  <a:gd name="connsiteY1" fmla="*/ 0 h 405125"/>
                  <a:gd name="connsiteX2" fmla="*/ 233894 w 275041"/>
                  <a:gd name="connsiteY2" fmla="*/ 179030 h 405125"/>
                  <a:gd name="connsiteX3" fmla="*/ 38260 w 275041"/>
                  <a:gd name="connsiteY3" fmla="*/ 341095 h 405125"/>
                  <a:gd name="connsiteX4" fmla="*/ 0 w 275041"/>
                  <a:gd name="connsiteY4" fmla="*/ 335320 h 405125"/>
                  <a:gd name="connsiteX5" fmla="*/ 30320 w 275041"/>
                  <a:gd name="connsiteY5" fmla="*/ 380077 h 405125"/>
                  <a:gd name="connsiteX6" fmla="*/ 72189 w 275041"/>
                  <a:gd name="connsiteY6" fmla="*/ 403178 h 405125"/>
                  <a:gd name="connsiteX7" fmla="*/ 160622 w 275041"/>
                  <a:gd name="connsiteY7" fmla="*/ 373941 h 405125"/>
                  <a:gd name="connsiteX8" fmla="*/ 221983 w 275041"/>
                  <a:gd name="connsiteY8" fmla="*/ 286953 h 405125"/>
                  <a:gd name="connsiteX9" fmla="*/ 275042 w 275041"/>
                  <a:gd name="connsiteY9" fmla="*/ 137160 h 405125"/>
                  <a:gd name="connsiteX10" fmla="*/ 207184 w 275041"/>
                  <a:gd name="connsiteY10" fmla="*/ 722 h 40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5041" h="405125">
                    <a:moveTo>
                      <a:pt x="207184" y="722"/>
                    </a:moveTo>
                    <a:cubicBezTo>
                      <a:pt x="206823" y="361"/>
                      <a:pt x="206462" y="361"/>
                      <a:pt x="206462" y="0"/>
                    </a:cubicBezTo>
                    <a:cubicBezTo>
                      <a:pt x="233894" y="52698"/>
                      <a:pt x="245444" y="114059"/>
                      <a:pt x="233894" y="179030"/>
                    </a:cubicBezTo>
                    <a:cubicBezTo>
                      <a:pt x="218012" y="267101"/>
                      <a:pt x="129941" y="346509"/>
                      <a:pt x="38260" y="341095"/>
                    </a:cubicBezTo>
                    <a:cubicBezTo>
                      <a:pt x="25266" y="340373"/>
                      <a:pt x="12272" y="338208"/>
                      <a:pt x="0" y="335320"/>
                    </a:cubicBezTo>
                    <a:cubicBezTo>
                      <a:pt x="8302" y="349397"/>
                      <a:pt x="16603" y="362030"/>
                      <a:pt x="30320" y="380077"/>
                    </a:cubicBezTo>
                    <a:cubicBezTo>
                      <a:pt x="39343" y="391989"/>
                      <a:pt x="58473" y="401012"/>
                      <a:pt x="72189" y="403178"/>
                    </a:cubicBezTo>
                    <a:cubicBezTo>
                      <a:pt x="106479" y="408592"/>
                      <a:pt x="138604" y="403900"/>
                      <a:pt x="160622" y="373941"/>
                    </a:cubicBezTo>
                    <a:cubicBezTo>
                      <a:pt x="181557" y="345426"/>
                      <a:pt x="206823" y="319799"/>
                      <a:pt x="221983" y="286953"/>
                    </a:cubicBezTo>
                    <a:cubicBezTo>
                      <a:pt x="245805" y="235698"/>
                      <a:pt x="270711" y="184805"/>
                      <a:pt x="275042" y="137160"/>
                    </a:cubicBezTo>
                    <a:cubicBezTo>
                      <a:pt x="274681" y="79769"/>
                      <a:pt x="256994" y="35373"/>
                      <a:pt x="207184" y="722"/>
                    </a:cubicBezTo>
                    <a:close/>
                  </a:path>
                </a:pathLst>
              </a:custGeom>
              <a:solidFill>
                <a:srgbClr val="FFFFFF"/>
              </a:solidFill>
              <a:ln w="3607" cap="flat">
                <a:noFill/>
                <a:prstDash val="solid"/>
                <a:miter/>
              </a:ln>
            </p:spPr>
            <p:txBody>
              <a:bodyPr rtlCol="0" anchor="ctr"/>
              <a:lstStyle/>
              <a:p>
                <a:endParaRPr lang="en-US"/>
              </a:p>
            </p:txBody>
          </p:sp>
          <p:sp>
            <p:nvSpPr>
              <p:cNvPr id="195" name="Freeform 239">
                <a:extLst>
                  <a:ext uri="{FF2B5EF4-FFF2-40B4-BE49-F238E27FC236}">
                    <a16:creationId xmlns:a16="http://schemas.microsoft.com/office/drawing/2014/main" id="{E0A06EC4-BC05-2B30-F105-5F617CC628A2}"/>
                  </a:ext>
                </a:extLst>
              </p:cNvPr>
              <p:cNvSpPr/>
              <p:nvPr/>
            </p:nvSpPr>
            <p:spPr>
              <a:xfrm>
                <a:off x="5630700" y="5301595"/>
                <a:ext cx="833385" cy="579505"/>
              </a:xfrm>
              <a:custGeom>
                <a:avLst/>
                <a:gdLst>
                  <a:gd name="connsiteX0" fmla="*/ 832383 w 833385"/>
                  <a:gd name="connsiteY0" fmla="*/ 22739 h 579505"/>
                  <a:gd name="connsiteX1" fmla="*/ 830217 w 833385"/>
                  <a:gd name="connsiteY1" fmla="*/ 12633 h 579505"/>
                  <a:gd name="connsiteX2" fmla="*/ 813614 w 833385"/>
                  <a:gd name="connsiteY2" fmla="*/ 39704 h 579505"/>
                  <a:gd name="connsiteX3" fmla="*/ 759471 w 833385"/>
                  <a:gd name="connsiteY3" fmla="*/ 369971 h 579505"/>
                  <a:gd name="connsiteX4" fmla="*/ 586938 w 833385"/>
                  <a:gd name="connsiteY4" fmla="*/ 538894 h 579505"/>
                  <a:gd name="connsiteX5" fmla="*/ 251619 w 833385"/>
                  <a:gd name="connsiteY5" fmla="*/ 534563 h 579505"/>
                  <a:gd name="connsiteX6" fmla="*/ 85222 w 833385"/>
                  <a:gd name="connsiteY6" fmla="*/ 366722 h 579505"/>
                  <a:gd name="connsiteX7" fmla="*/ 19529 w 833385"/>
                  <a:gd name="connsiteY7" fmla="*/ 35012 h 579505"/>
                  <a:gd name="connsiteX8" fmla="*/ 10145 w 833385"/>
                  <a:gd name="connsiteY8" fmla="*/ 23462 h 579505"/>
                  <a:gd name="connsiteX9" fmla="*/ 1121 w 833385"/>
                  <a:gd name="connsiteY9" fmla="*/ 0 h 579505"/>
                  <a:gd name="connsiteX10" fmla="*/ 38 w 833385"/>
                  <a:gd name="connsiteY10" fmla="*/ 11911 h 579505"/>
                  <a:gd name="connsiteX11" fmla="*/ 10867 w 833385"/>
                  <a:gd name="connsiteY11" fmla="*/ 155207 h 579505"/>
                  <a:gd name="connsiteX12" fmla="*/ 74393 w 833385"/>
                  <a:gd name="connsiteY12" fmla="*/ 386575 h 579505"/>
                  <a:gd name="connsiteX13" fmla="*/ 119151 w 833385"/>
                  <a:gd name="connsiteY13" fmla="*/ 461290 h 579505"/>
                  <a:gd name="connsiteX14" fmla="*/ 354127 w 833385"/>
                  <a:gd name="connsiteY14" fmla="*/ 576794 h 579505"/>
                  <a:gd name="connsiteX15" fmla="*/ 555897 w 833385"/>
                  <a:gd name="connsiteY15" fmla="*/ 564161 h 579505"/>
                  <a:gd name="connsiteX16" fmla="*/ 740341 w 833385"/>
                  <a:gd name="connsiteY16" fmla="*/ 441078 h 579505"/>
                  <a:gd name="connsiteX17" fmla="*/ 832383 w 833385"/>
                  <a:gd name="connsiteY17" fmla="*/ 22739 h 57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33385" h="579505">
                    <a:moveTo>
                      <a:pt x="832383" y="22739"/>
                    </a:moveTo>
                    <a:cubicBezTo>
                      <a:pt x="832383" y="19130"/>
                      <a:pt x="831661" y="15520"/>
                      <a:pt x="830217" y="12633"/>
                    </a:cubicBezTo>
                    <a:cubicBezTo>
                      <a:pt x="829856" y="22379"/>
                      <a:pt x="824803" y="31763"/>
                      <a:pt x="813614" y="39704"/>
                    </a:cubicBezTo>
                    <a:cubicBezTo>
                      <a:pt x="822276" y="140769"/>
                      <a:pt x="802063" y="283344"/>
                      <a:pt x="759471" y="369971"/>
                    </a:cubicBezTo>
                    <a:cubicBezTo>
                      <a:pt x="718323" y="454072"/>
                      <a:pt x="673205" y="506770"/>
                      <a:pt x="586938" y="538894"/>
                    </a:cubicBezTo>
                    <a:cubicBezTo>
                      <a:pt x="482264" y="577877"/>
                      <a:pt x="354850" y="576794"/>
                      <a:pt x="251619" y="534563"/>
                    </a:cubicBezTo>
                    <a:cubicBezTo>
                      <a:pt x="172932" y="502078"/>
                      <a:pt x="116263" y="447575"/>
                      <a:pt x="85222" y="366722"/>
                    </a:cubicBezTo>
                    <a:cubicBezTo>
                      <a:pt x="55624" y="290201"/>
                      <a:pt x="20612" y="130663"/>
                      <a:pt x="19529" y="35012"/>
                    </a:cubicBezTo>
                    <a:cubicBezTo>
                      <a:pt x="15920" y="31763"/>
                      <a:pt x="13032" y="28154"/>
                      <a:pt x="10145" y="23462"/>
                    </a:cubicBezTo>
                    <a:cubicBezTo>
                      <a:pt x="4731" y="14077"/>
                      <a:pt x="1482" y="6497"/>
                      <a:pt x="1121" y="0"/>
                    </a:cubicBezTo>
                    <a:cubicBezTo>
                      <a:pt x="38" y="3609"/>
                      <a:pt x="399" y="8302"/>
                      <a:pt x="38" y="11911"/>
                    </a:cubicBezTo>
                    <a:cubicBezTo>
                      <a:pt x="-684" y="27432"/>
                      <a:pt x="9062" y="140047"/>
                      <a:pt x="10867" y="155207"/>
                    </a:cubicBezTo>
                    <a:cubicBezTo>
                      <a:pt x="19890" y="235698"/>
                      <a:pt x="41908" y="312580"/>
                      <a:pt x="74393" y="386575"/>
                    </a:cubicBezTo>
                    <a:cubicBezTo>
                      <a:pt x="85944" y="413285"/>
                      <a:pt x="98577" y="440356"/>
                      <a:pt x="119151" y="461290"/>
                    </a:cubicBezTo>
                    <a:cubicBezTo>
                      <a:pt x="182317" y="525539"/>
                      <a:pt x="254506" y="563078"/>
                      <a:pt x="354127" y="576794"/>
                    </a:cubicBezTo>
                    <a:cubicBezTo>
                      <a:pt x="404660" y="583652"/>
                      <a:pt x="516915" y="576794"/>
                      <a:pt x="555897" y="564161"/>
                    </a:cubicBezTo>
                    <a:cubicBezTo>
                      <a:pt x="637471" y="538172"/>
                      <a:pt x="686921" y="510741"/>
                      <a:pt x="740341" y="441078"/>
                    </a:cubicBezTo>
                    <a:cubicBezTo>
                      <a:pt x="820472" y="337125"/>
                      <a:pt x="838158" y="148710"/>
                      <a:pt x="832383" y="22739"/>
                    </a:cubicBezTo>
                    <a:close/>
                  </a:path>
                </a:pathLst>
              </a:custGeom>
              <a:solidFill>
                <a:srgbClr val="000000"/>
              </a:solidFill>
              <a:ln w="3607" cap="flat">
                <a:noFill/>
                <a:prstDash val="solid"/>
                <a:miter/>
              </a:ln>
            </p:spPr>
            <p:txBody>
              <a:bodyPr rtlCol="0" anchor="ctr"/>
              <a:lstStyle/>
              <a:p>
                <a:endParaRPr lang="en-US"/>
              </a:p>
            </p:txBody>
          </p:sp>
          <p:sp>
            <p:nvSpPr>
              <p:cNvPr id="196" name="Freeform 240">
                <a:extLst>
                  <a:ext uri="{FF2B5EF4-FFF2-40B4-BE49-F238E27FC236}">
                    <a16:creationId xmlns:a16="http://schemas.microsoft.com/office/drawing/2014/main" id="{9B8FB7D2-0A03-1CBE-56F8-D802C1CD6F88}"/>
                  </a:ext>
                </a:extLst>
              </p:cNvPr>
              <p:cNvSpPr/>
              <p:nvPr/>
            </p:nvSpPr>
            <p:spPr>
              <a:xfrm>
                <a:off x="6442438" y="5310618"/>
                <a:ext cx="2384" cy="13354"/>
              </a:xfrm>
              <a:custGeom>
                <a:avLst/>
                <a:gdLst>
                  <a:gd name="connsiteX0" fmla="*/ 432 w 2384"/>
                  <a:gd name="connsiteY0" fmla="*/ 13355 h 13354"/>
                  <a:gd name="connsiteX1" fmla="*/ 1875 w 2384"/>
                  <a:gd name="connsiteY1" fmla="*/ 0 h 13354"/>
                  <a:gd name="connsiteX2" fmla="*/ 432 w 2384"/>
                  <a:gd name="connsiteY2" fmla="*/ 13355 h 13354"/>
                </a:gdLst>
                <a:ahLst/>
                <a:cxnLst>
                  <a:cxn ang="0">
                    <a:pos x="connsiteX0" y="connsiteY0"/>
                  </a:cxn>
                  <a:cxn ang="0">
                    <a:pos x="connsiteX1" y="connsiteY1"/>
                  </a:cxn>
                  <a:cxn ang="0">
                    <a:pos x="connsiteX2" y="connsiteY2"/>
                  </a:cxn>
                </a:cxnLst>
                <a:rect l="l" t="t" r="r" b="b"/>
                <a:pathLst>
                  <a:path w="2384" h="13354">
                    <a:moveTo>
                      <a:pt x="432" y="13355"/>
                    </a:moveTo>
                    <a:cubicBezTo>
                      <a:pt x="2236" y="9024"/>
                      <a:pt x="2959" y="4692"/>
                      <a:pt x="1875" y="0"/>
                    </a:cubicBezTo>
                    <a:cubicBezTo>
                      <a:pt x="-290" y="3248"/>
                      <a:pt x="-290" y="8302"/>
                      <a:pt x="432" y="13355"/>
                    </a:cubicBezTo>
                    <a:close/>
                  </a:path>
                </a:pathLst>
              </a:custGeom>
              <a:solidFill>
                <a:srgbClr val="000000"/>
              </a:solidFill>
              <a:ln w="3607" cap="flat">
                <a:noFill/>
                <a:prstDash val="solid"/>
                <a:miter/>
              </a:ln>
            </p:spPr>
            <p:txBody>
              <a:bodyPr rtlCol="0" anchor="ctr"/>
              <a:lstStyle/>
              <a:p>
                <a:endParaRPr lang="en-US"/>
              </a:p>
            </p:txBody>
          </p:sp>
          <p:sp>
            <p:nvSpPr>
              <p:cNvPr id="197" name="Freeform 241">
                <a:extLst>
                  <a:ext uri="{FF2B5EF4-FFF2-40B4-BE49-F238E27FC236}">
                    <a16:creationId xmlns:a16="http://schemas.microsoft.com/office/drawing/2014/main" id="{88F85607-69B6-70D7-9109-BBA3044B88A8}"/>
                  </a:ext>
                </a:extLst>
              </p:cNvPr>
              <p:cNvSpPr/>
              <p:nvPr/>
            </p:nvSpPr>
            <p:spPr>
              <a:xfrm>
                <a:off x="5797577" y="4110084"/>
                <a:ext cx="504570" cy="649044"/>
              </a:xfrm>
              <a:custGeom>
                <a:avLst/>
                <a:gdLst>
                  <a:gd name="connsiteX0" fmla="*/ 250777 w 504570"/>
                  <a:gd name="connsiteY0" fmla="*/ 573208 h 649044"/>
                  <a:gd name="connsiteX1" fmla="*/ 250055 w 504570"/>
                  <a:gd name="connsiteY1" fmla="*/ 572125 h 649044"/>
                  <a:gd name="connsiteX2" fmla="*/ 251499 w 504570"/>
                  <a:gd name="connsiteY2" fmla="*/ 572486 h 649044"/>
                  <a:gd name="connsiteX3" fmla="*/ 255469 w 504570"/>
                  <a:gd name="connsiteY3" fmla="*/ 555882 h 649044"/>
                  <a:gd name="connsiteX4" fmla="*/ 263410 w 504570"/>
                  <a:gd name="connsiteY4" fmla="*/ 559131 h 649044"/>
                  <a:gd name="connsiteX5" fmla="*/ 282540 w 504570"/>
                  <a:gd name="connsiteY5" fmla="*/ 554439 h 649044"/>
                  <a:gd name="connsiteX6" fmla="*/ 311777 w 504570"/>
                  <a:gd name="connsiteY6" fmla="*/ 530255 h 649044"/>
                  <a:gd name="connsiteX7" fmla="*/ 355452 w 504570"/>
                  <a:gd name="connsiteY7" fmla="*/ 539279 h 649044"/>
                  <a:gd name="connsiteX8" fmla="*/ 471316 w 504570"/>
                  <a:gd name="connsiteY8" fmla="*/ 525202 h 649044"/>
                  <a:gd name="connsiteX9" fmla="*/ 296617 w 504570"/>
                  <a:gd name="connsiteY9" fmla="*/ 582954 h 649044"/>
                  <a:gd name="connsiteX10" fmla="*/ 265937 w 504570"/>
                  <a:gd name="connsiteY10" fmla="*/ 568516 h 649044"/>
                  <a:gd name="connsiteX11" fmla="*/ 267741 w 504570"/>
                  <a:gd name="connsiteY11" fmla="*/ 580066 h 649044"/>
                  <a:gd name="connsiteX12" fmla="*/ 280735 w 504570"/>
                  <a:gd name="connsiteY12" fmla="*/ 589090 h 649044"/>
                  <a:gd name="connsiteX13" fmla="*/ 369890 w 504570"/>
                  <a:gd name="connsiteY13" fmla="*/ 617966 h 649044"/>
                  <a:gd name="connsiteX14" fmla="*/ 501996 w 504570"/>
                  <a:gd name="connsiteY14" fmla="*/ 517261 h 649044"/>
                  <a:gd name="connsiteX15" fmla="*/ 487558 w 504570"/>
                  <a:gd name="connsiteY15" fmla="*/ 501379 h 649044"/>
                  <a:gd name="connsiteX16" fmla="*/ 366641 w 504570"/>
                  <a:gd name="connsiteY16" fmla="*/ 530616 h 649044"/>
                  <a:gd name="connsiteX17" fmla="*/ 313581 w 504570"/>
                  <a:gd name="connsiteY17" fmla="*/ 521592 h 649044"/>
                  <a:gd name="connsiteX18" fmla="*/ 313221 w 504570"/>
                  <a:gd name="connsiteY18" fmla="*/ 521592 h 649044"/>
                  <a:gd name="connsiteX19" fmla="*/ 332712 w 504570"/>
                  <a:gd name="connsiteY19" fmla="*/ 442906 h 649044"/>
                  <a:gd name="connsiteX20" fmla="*/ 336321 w 504570"/>
                  <a:gd name="connsiteY20" fmla="*/ 432078 h 649044"/>
                  <a:gd name="connsiteX21" fmla="*/ 448215 w 504570"/>
                  <a:gd name="connsiteY21" fmla="*/ 218397 h 649044"/>
                  <a:gd name="connsiteX22" fmla="*/ 443162 w 504570"/>
                  <a:gd name="connsiteY22" fmla="*/ 120219 h 649044"/>
                  <a:gd name="connsiteX23" fmla="*/ 209268 w 504570"/>
                  <a:gd name="connsiteY23" fmla="*/ 5438 h 649044"/>
                  <a:gd name="connsiteX24" fmla="*/ 120836 w 504570"/>
                  <a:gd name="connsiteY24" fmla="*/ 53083 h 649044"/>
                  <a:gd name="connsiteX25" fmla="*/ 64528 w 504570"/>
                  <a:gd name="connsiteY25" fmla="*/ 191687 h 649044"/>
                  <a:gd name="connsiteX26" fmla="*/ 174978 w 504570"/>
                  <a:gd name="connsiteY26" fmla="*/ 434243 h 649044"/>
                  <a:gd name="connsiteX27" fmla="*/ 174617 w 504570"/>
                  <a:gd name="connsiteY27" fmla="*/ 435687 h 649044"/>
                  <a:gd name="connsiteX28" fmla="*/ 181114 w 504570"/>
                  <a:gd name="connsiteY28" fmla="*/ 491995 h 649044"/>
                  <a:gd name="connsiteX29" fmla="*/ 66332 w 504570"/>
                  <a:gd name="connsiteY29" fmla="*/ 476835 h 649044"/>
                  <a:gd name="connsiteX30" fmla="*/ 7498 w 504570"/>
                  <a:gd name="connsiteY30" fmla="*/ 640705 h 649044"/>
                  <a:gd name="connsiteX31" fmla="*/ 13995 w 504570"/>
                  <a:gd name="connsiteY31" fmla="*/ 647924 h 649044"/>
                  <a:gd name="connsiteX32" fmla="*/ 49368 w 504570"/>
                  <a:gd name="connsiteY32" fmla="*/ 607137 h 649044"/>
                  <a:gd name="connsiteX33" fmla="*/ 182197 w 504570"/>
                  <a:gd name="connsiteY33" fmla="*/ 588007 h 649044"/>
                  <a:gd name="connsiteX34" fmla="*/ 238144 w 504570"/>
                  <a:gd name="connsiteY34" fmla="*/ 586924 h 649044"/>
                  <a:gd name="connsiteX35" fmla="*/ 250777 w 504570"/>
                  <a:gd name="connsiteY35" fmla="*/ 580788 h 649044"/>
                  <a:gd name="connsiteX36" fmla="*/ 251138 w 504570"/>
                  <a:gd name="connsiteY36" fmla="*/ 575013 h 649044"/>
                  <a:gd name="connsiteX37" fmla="*/ 250777 w 504570"/>
                  <a:gd name="connsiteY37" fmla="*/ 573208 h 649044"/>
                  <a:gd name="connsiteX38" fmla="*/ 142493 w 504570"/>
                  <a:gd name="connsiteY38" fmla="*/ 350504 h 649044"/>
                  <a:gd name="connsiteX39" fmla="*/ 82214 w 504570"/>
                  <a:gd name="connsiteY39" fmla="*/ 175083 h 649044"/>
                  <a:gd name="connsiteX40" fmla="*/ 125167 w 504570"/>
                  <a:gd name="connsiteY40" fmla="*/ 72935 h 649044"/>
                  <a:gd name="connsiteX41" fmla="*/ 368807 w 504570"/>
                  <a:gd name="connsiteY41" fmla="*/ 50556 h 649044"/>
                  <a:gd name="connsiteX42" fmla="*/ 436304 w 504570"/>
                  <a:gd name="connsiteY42" fmla="*/ 186634 h 649044"/>
                  <a:gd name="connsiteX43" fmla="*/ 383244 w 504570"/>
                  <a:gd name="connsiteY43" fmla="*/ 336427 h 649044"/>
                  <a:gd name="connsiteX44" fmla="*/ 321883 w 504570"/>
                  <a:gd name="connsiteY44" fmla="*/ 423415 h 649044"/>
                  <a:gd name="connsiteX45" fmla="*/ 233451 w 504570"/>
                  <a:gd name="connsiteY45" fmla="*/ 452652 h 649044"/>
                  <a:gd name="connsiteX46" fmla="*/ 191581 w 504570"/>
                  <a:gd name="connsiteY46" fmla="*/ 429551 h 649044"/>
                  <a:gd name="connsiteX47" fmla="*/ 142493 w 504570"/>
                  <a:gd name="connsiteY47" fmla="*/ 350504 h 649044"/>
                  <a:gd name="connsiteX48" fmla="*/ 233812 w 504570"/>
                  <a:gd name="connsiteY48" fmla="*/ 571403 h 649044"/>
                  <a:gd name="connsiteX49" fmla="*/ 183640 w 504570"/>
                  <a:gd name="connsiteY49" fmla="*/ 573208 h 649044"/>
                  <a:gd name="connsiteX50" fmla="*/ 28794 w 504570"/>
                  <a:gd name="connsiteY50" fmla="*/ 606054 h 649044"/>
                  <a:gd name="connsiteX51" fmla="*/ 19048 w 504570"/>
                  <a:gd name="connsiteY51" fmla="*/ 590534 h 649044"/>
                  <a:gd name="connsiteX52" fmla="*/ 46120 w 504570"/>
                  <a:gd name="connsiteY52" fmla="*/ 507877 h 649044"/>
                  <a:gd name="connsiteX53" fmla="*/ 134191 w 504570"/>
                  <a:gd name="connsiteY53" fmla="*/ 481888 h 649044"/>
                  <a:gd name="connsiteX54" fmla="*/ 190498 w 504570"/>
                  <a:gd name="connsiteY54" fmla="*/ 514735 h 649044"/>
                  <a:gd name="connsiteX55" fmla="*/ 191221 w 504570"/>
                  <a:gd name="connsiteY55" fmla="*/ 516178 h 649044"/>
                  <a:gd name="connsiteX56" fmla="*/ 193386 w 504570"/>
                  <a:gd name="connsiteY56" fmla="*/ 517983 h 649044"/>
                  <a:gd name="connsiteX57" fmla="*/ 214321 w 504570"/>
                  <a:gd name="connsiteY57" fmla="*/ 543249 h 649044"/>
                  <a:gd name="connsiteX58" fmla="*/ 242836 w 504570"/>
                  <a:gd name="connsiteY58" fmla="*/ 568877 h 649044"/>
                  <a:gd name="connsiteX59" fmla="*/ 233812 w 504570"/>
                  <a:gd name="connsiteY59" fmla="*/ 571403 h 649044"/>
                  <a:gd name="connsiteX60" fmla="*/ 242114 w 504570"/>
                  <a:gd name="connsiteY60" fmla="*/ 550107 h 649044"/>
                  <a:gd name="connsiteX61" fmla="*/ 237061 w 504570"/>
                  <a:gd name="connsiteY61" fmla="*/ 545415 h 649044"/>
                  <a:gd name="connsiteX62" fmla="*/ 207463 w 504570"/>
                  <a:gd name="connsiteY62" fmla="*/ 512930 h 649044"/>
                  <a:gd name="connsiteX63" fmla="*/ 207102 w 504570"/>
                  <a:gd name="connsiteY63" fmla="*/ 509321 h 649044"/>
                  <a:gd name="connsiteX64" fmla="*/ 192303 w 504570"/>
                  <a:gd name="connsiteY64" fmla="*/ 453012 h 649044"/>
                  <a:gd name="connsiteX65" fmla="*/ 320800 w 504570"/>
                  <a:gd name="connsiteY65" fmla="*/ 452652 h 649044"/>
                  <a:gd name="connsiteX66" fmla="*/ 300227 w 504570"/>
                  <a:gd name="connsiteY66" fmla="*/ 526285 h 649044"/>
                  <a:gd name="connsiteX67" fmla="*/ 298783 w 504570"/>
                  <a:gd name="connsiteY67" fmla="*/ 527368 h 649044"/>
                  <a:gd name="connsiteX68" fmla="*/ 277848 w 504570"/>
                  <a:gd name="connsiteY68" fmla="*/ 546137 h 649044"/>
                  <a:gd name="connsiteX69" fmla="*/ 244641 w 504570"/>
                  <a:gd name="connsiteY69" fmla="*/ 549386 h 649044"/>
                  <a:gd name="connsiteX70" fmla="*/ 242114 w 504570"/>
                  <a:gd name="connsiteY70" fmla="*/ 550107 h 64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04570" h="649044">
                    <a:moveTo>
                      <a:pt x="250777" y="573208"/>
                    </a:moveTo>
                    <a:cubicBezTo>
                      <a:pt x="250777" y="572847"/>
                      <a:pt x="250416" y="572486"/>
                      <a:pt x="250055" y="572125"/>
                    </a:cubicBezTo>
                    <a:cubicBezTo>
                      <a:pt x="250416" y="572125"/>
                      <a:pt x="250777" y="572486"/>
                      <a:pt x="251499" y="572486"/>
                    </a:cubicBezTo>
                    <a:cubicBezTo>
                      <a:pt x="252220" y="564545"/>
                      <a:pt x="253664" y="557687"/>
                      <a:pt x="255469" y="555882"/>
                    </a:cubicBezTo>
                    <a:cubicBezTo>
                      <a:pt x="258718" y="552273"/>
                      <a:pt x="261605" y="554078"/>
                      <a:pt x="263410" y="559131"/>
                    </a:cubicBezTo>
                    <a:cubicBezTo>
                      <a:pt x="269907" y="558409"/>
                      <a:pt x="276043" y="556965"/>
                      <a:pt x="282540" y="554439"/>
                    </a:cubicBezTo>
                    <a:cubicBezTo>
                      <a:pt x="294091" y="549747"/>
                      <a:pt x="303836" y="540001"/>
                      <a:pt x="311777" y="530255"/>
                    </a:cubicBezTo>
                    <a:cubicBezTo>
                      <a:pt x="327298" y="528451"/>
                      <a:pt x="341736" y="532782"/>
                      <a:pt x="355452" y="539279"/>
                    </a:cubicBezTo>
                    <a:cubicBezTo>
                      <a:pt x="382161" y="551551"/>
                      <a:pt x="432694" y="547581"/>
                      <a:pt x="471316" y="525202"/>
                    </a:cubicBezTo>
                    <a:cubicBezTo>
                      <a:pt x="431611" y="598114"/>
                      <a:pt x="361588" y="619048"/>
                      <a:pt x="296617" y="582954"/>
                    </a:cubicBezTo>
                    <a:cubicBezTo>
                      <a:pt x="294091" y="581510"/>
                      <a:pt x="276404" y="573208"/>
                      <a:pt x="265937" y="568516"/>
                    </a:cubicBezTo>
                    <a:cubicBezTo>
                      <a:pt x="266658" y="572125"/>
                      <a:pt x="267020" y="576096"/>
                      <a:pt x="267741" y="580066"/>
                    </a:cubicBezTo>
                    <a:cubicBezTo>
                      <a:pt x="273877" y="584037"/>
                      <a:pt x="280014" y="587646"/>
                      <a:pt x="280735" y="589090"/>
                    </a:cubicBezTo>
                    <a:cubicBezTo>
                      <a:pt x="290842" y="604250"/>
                      <a:pt x="351842" y="623380"/>
                      <a:pt x="369890" y="617966"/>
                    </a:cubicBezTo>
                    <a:cubicBezTo>
                      <a:pt x="426919" y="601001"/>
                      <a:pt x="467345" y="563101"/>
                      <a:pt x="501996" y="517261"/>
                    </a:cubicBezTo>
                    <a:cubicBezTo>
                      <a:pt x="509576" y="507155"/>
                      <a:pt x="499108" y="494883"/>
                      <a:pt x="487558" y="501379"/>
                    </a:cubicBezTo>
                    <a:cubicBezTo>
                      <a:pt x="449659" y="523397"/>
                      <a:pt x="411759" y="543611"/>
                      <a:pt x="366641" y="530616"/>
                    </a:cubicBezTo>
                    <a:cubicBezTo>
                      <a:pt x="350037" y="522675"/>
                      <a:pt x="331990" y="519427"/>
                      <a:pt x="313581" y="521592"/>
                    </a:cubicBezTo>
                    <a:cubicBezTo>
                      <a:pt x="313581" y="521592"/>
                      <a:pt x="313581" y="521592"/>
                      <a:pt x="313221" y="521592"/>
                    </a:cubicBezTo>
                    <a:cubicBezTo>
                      <a:pt x="330907" y="497770"/>
                      <a:pt x="341375" y="460593"/>
                      <a:pt x="332712" y="442906"/>
                    </a:cubicBezTo>
                    <a:cubicBezTo>
                      <a:pt x="335600" y="451930"/>
                      <a:pt x="328741" y="440741"/>
                      <a:pt x="336321" y="432078"/>
                    </a:cubicBezTo>
                    <a:cubicBezTo>
                      <a:pt x="390824" y="369995"/>
                      <a:pt x="425475" y="297444"/>
                      <a:pt x="448215" y="218397"/>
                    </a:cubicBezTo>
                    <a:cubicBezTo>
                      <a:pt x="455795" y="191326"/>
                      <a:pt x="451824" y="146568"/>
                      <a:pt x="443162" y="120219"/>
                    </a:cubicBezTo>
                    <a:cubicBezTo>
                      <a:pt x="411399" y="26012"/>
                      <a:pt x="281818" y="-15858"/>
                      <a:pt x="209268" y="5438"/>
                    </a:cubicBezTo>
                    <a:cubicBezTo>
                      <a:pt x="176061" y="15184"/>
                      <a:pt x="148268" y="33231"/>
                      <a:pt x="120836" y="53083"/>
                    </a:cubicBezTo>
                    <a:cubicBezTo>
                      <a:pt x="74995" y="86651"/>
                      <a:pt x="59114" y="137906"/>
                      <a:pt x="64528" y="191687"/>
                    </a:cubicBezTo>
                    <a:cubicBezTo>
                      <a:pt x="71386" y="261710"/>
                      <a:pt x="141771" y="388403"/>
                      <a:pt x="174978" y="434243"/>
                    </a:cubicBezTo>
                    <a:cubicBezTo>
                      <a:pt x="174978" y="434604"/>
                      <a:pt x="174617" y="434965"/>
                      <a:pt x="174617" y="435687"/>
                    </a:cubicBezTo>
                    <a:cubicBezTo>
                      <a:pt x="174978" y="453374"/>
                      <a:pt x="175700" y="473587"/>
                      <a:pt x="181114" y="491995"/>
                    </a:cubicBezTo>
                    <a:cubicBezTo>
                      <a:pt x="145741" y="468894"/>
                      <a:pt x="97374" y="460231"/>
                      <a:pt x="66332" y="476835"/>
                    </a:cubicBezTo>
                    <a:cubicBezTo>
                      <a:pt x="13995" y="504628"/>
                      <a:pt x="-14519" y="584397"/>
                      <a:pt x="7498" y="640705"/>
                    </a:cubicBezTo>
                    <a:cubicBezTo>
                      <a:pt x="8942" y="644315"/>
                      <a:pt x="12190" y="651895"/>
                      <a:pt x="13995" y="647924"/>
                    </a:cubicBezTo>
                    <a:cubicBezTo>
                      <a:pt x="23380" y="630960"/>
                      <a:pt x="39261" y="616161"/>
                      <a:pt x="49368" y="607137"/>
                    </a:cubicBezTo>
                    <a:cubicBezTo>
                      <a:pt x="89794" y="570682"/>
                      <a:pt x="134912" y="570682"/>
                      <a:pt x="182197" y="588007"/>
                    </a:cubicBezTo>
                    <a:cubicBezTo>
                      <a:pt x="201688" y="595226"/>
                      <a:pt x="219735" y="592699"/>
                      <a:pt x="238144" y="586924"/>
                    </a:cubicBezTo>
                    <a:cubicBezTo>
                      <a:pt x="242114" y="585480"/>
                      <a:pt x="248611" y="584758"/>
                      <a:pt x="250777" y="580788"/>
                    </a:cubicBezTo>
                    <a:cubicBezTo>
                      <a:pt x="250777" y="578983"/>
                      <a:pt x="251138" y="576818"/>
                      <a:pt x="251138" y="575013"/>
                    </a:cubicBezTo>
                    <a:cubicBezTo>
                      <a:pt x="251138" y="574652"/>
                      <a:pt x="250777" y="573930"/>
                      <a:pt x="250777" y="573208"/>
                    </a:cubicBezTo>
                    <a:close/>
                    <a:moveTo>
                      <a:pt x="142493" y="350504"/>
                    </a:moveTo>
                    <a:cubicBezTo>
                      <a:pt x="113256" y="295279"/>
                      <a:pt x="82936" y="238971"/>
                      <a:pt x="82214" y="175083"/>
                    </a:cubicBezTo>
                    <a:cubicBezTo>
                      <a:pt x="81853" y="140793"/>
                      <a:pt x="100984" y="96036"/>
                      <a:pt x="125167" y="72935"/>
                    </a:cubicBezTo>
                    <a:cubicBezTo>
                      <a:pt x="199161" y="2550"/>
                      <a:pt x="283984" y="-8639"/>
                      <a:pt x="368807" y="50556"/>
                    </a:cubicBezTo>
                    <a:cubicBezTo>
                      <a:pt x="418256" y="85207"/>
                      <a:pt x="435943" y="129604"/>
                      <a:pt x="436304" y="186634"/>
                    </a:cubicBezTo>
                    <a:cubicBezTo>
                      <a:pt x="431972" y="234278"/>
                      <a:pt x="407067" y="285172"/>
                      <a:pt x="383244" y="336427"/>
                    </a:cubicBezTo>
                    <a:cubicBezTo>
                      <a:pt x="368085" y="369273"/>
                      <a:pt x="343179" y="394900"/>
                      <a:pt x="321883" y="423415"/>
                    </a:cubicBezTo>
                    <a:cubicBezTo>
                      <a:pt x="299866" y="453374"/>
                      <a:pt x="267741" y="458066"/>
                      <a:pt x="233451" y="452652"/>
                    </a:cubicBezTo>
                    <a:cubicBezTo>
                      <a:pt x="219735" y="450486"/>
                      <a:pt x="200605" y="441462"/>
                      <a:pt x="191581" y="429551"/>
                    </a:cubicBezTo>
                    <a:cubicBezTo>
                      <a:pt x="168120" y="398870"/>
                      <a:pt x="160179" y="384072"/>
                      <a:pt x="142493" y="350504"/>
                    </a:cubicBezTo>
                    <a:close/>
                    <a:moveTo>
                      <a:pt x="233812" y="571403"/>
                    </a:moveTo>
                    <a:cubicBezTo>
                      <a:pt x="217209" y="581149"/>
                      <a:pt x="200244" y="578983"/>
                      <a:pt x="183640" y="573208"/>
                    </a:cubicBezTo>
                    <a:cubicBezTo>
                      <a:pt x="130581" y="554078"/>
                      <a:pt x="72108" y="565989"/>
                      <a:pt x="28794" y="606054"/>
                    </a:cubicBezTo>
                    <a:cubicBezTo>
                      <a:pt x="19048" y="615078"/>
                      <a:pt x="19771" y="606776"/>
                      <a:pt x="19048" y="590534"/>
                    </a:cubicBezTo>
                    <a:cubicBezTo>
                      <a:pt x="17605" y="559853"/>
                      <a:pt x="21214" y="529534"/>
                      <a:pt x="46120" y="507877"/>
                    </a:cubicBezTo>
                    <a:cubicBezTo>
                      <a:pt x="73191" y="484054"/>
                      <a:pt x="97013" y="477918"/>
                      <a:pt x="134191" y="481888"/>
                    </a:cubicBezTo>
                    <a:cubicBezTo>
                      <a:pt x="155126" y="484054"/>
                      <a:pt x="175339" y="499936"/>
                      <a:pt x="190498" y="514735"/>
                    </a:cubicBezTo>
                    <a:cubicBezTo>
                      <a:pt x="190859" y="515096"/>
                      <a:pt x="190859" y="515817"/>
                      <a:pt x="191221" y="516178"/>
                    </a:cubicBezTo>
                    <a:cubicBezTo>
                      <a:pt x="191581" y="516900"/>
                      <a:pt x="192664" y="517622"/>
                      <a:pt x="193386" y="517983"/>
                    </a:cubicBezTo>
                    <a:cubicBezTo>
                      <a:pt x="205659" y="530616"/>
                      <a:pt x="213599" y="541806"/>
                      <a:pt x="214321" y="543249"/>
                    </a:cubicBezTo>
                    <a:cubicBezTo>
                      <a:pt x="222262" y="555161"/>
                      <a:pt x="231286" y="562019"/>
                      <a:pt x="242836" y="568877"/>
                    </a:cubicBezTo>
                    <a:cubicBezTo>
                      <a:pt x="239949" y="568516"/>
                      <a:pt x="236339" y="569960"/>
                      <a:pt x="233812" y="571403"/>
                    </a:cubicBezTo>
                    <a:close/>
                    <a:moveTo>
                      <a:pt x="242114" y="550107"/>
                    </a:moveTo>
                    <a:cubicBezTo>
                      <a:pt x="240309" y="548664"/>
                      <a:pt x="238505" y="547220"/>
                      <a:pt x="237061" y="545415"/>
                    </a:cubicBezTo>
                    <a:cubicBezTo>
                      <a:pt x="233451" y="541445"/>
                      <a:pt x="221540" y="526646"/>
                      <a:pt x="207463" y="512930"/>
                    </a:cubicBezTo>
                    <a:cubicBezTo>
                      <a:pt x="207824" y="511847"/>
                      <a:pt x="207824" y="510764"/>
                      <a:pt x="207102" y="509321"/>
                    </a:cubicBezTo>
                    <a:cubicBezTo>
                      <a:pt x="196996" y="494161"/>
                      <a:pt x="193386" y="472865"/>
                      <a:pt x="192303" y="453012"/>
                    </a:cubicBezTo>
                    <a:cubicBezTo>
                      <a:pt x="234534" y="479001"/>
                      <a:pt x="275682" y="473226"/>
                      <a:pt x="320800" y="452652"/>
                    </a:cubicBezTo>
                    <a:cubicBezTo>
                      <a:pt x="322244" y="465285"/>
                      <a:pt x="316469" y="500297"/>
                      <a:pt x="300227" y="526285"/>
                    </a:cubicBezTo>
                    <a:cubicBezTo>
                      <a:pt x="299505" y="526646"/>
                      <a:pt x="299144" y="527007"/>
                      <a:pt x="298783" y="527368"/>
                    </a:cubicBezTo>
                    <a:cubicBezTo>
                      <a:pt x="293008" y="534948"/>
                      <a:pt x="285789" y="541084"/>
                      <a:pt x="277848" y="546137"/>
                    </a:cubicBezTo>
                    <a:cubicBezTo>
                      <a:pt x="268463" y="551912"/>
                      <a:pt x="255108" y="549747"/>
                      <a:pt x="244641" y="549386"/>
                    </a:cubicBezTo>
                    <a:cubicBezTo>
                      <a:pt x="243558" y="549747"/>
                      <a:pt x="242836" y="549747"/>
                      <a:pt x="242114" y="550107"/>
                    </a:cubicBezTo>
                    <a:close/>
                  </a:path>
                </a:pathLst>
              </a:custGeom>
              <a:solidFill>
                <a:srgbClr val="000000"/>
              </a:solidFill>
              <a:ln w="3607" cap="flat">
                <a:noFill/>
                <a:prstDash val="solid"/>
                <a:miter/>
              </a:ln>
            </p:spPr>
            <p:txBody>
              <a:bodyPr rtlCol="0" anchor="ctr"/>
              <a:lstStyle/>
              <a:p>
                <a:endParaRPr lang="en-US"/>
              </a:p>
            </p:txBody>
          </p:sp>
          <p:sp>
            <p:nvSpPr>
              <p:cNvPr id="198" name="Freeform 242">
                <a:extLst>
                  <a:ext uri="{FF2B5EF4-FFF2-40B4-BE49-F238E27FC236}">
                    <a16:creationId xmlns:a16="http://schemas.microsoft.com/office/drawing/2014/main" id="{8D9B8427-3DE9-A747-3B54-D9A541A0676C}"/>
                  </a:ext>
                </a:extLst>
              </p:cNvPr>
              <p:cNvSpPr/>
              <p:nvPr/>
            </p:nvSpPr>
            <p:spPr>
              <a:xfrm>
                <a:off x="5632137" y="4664794"/>
                <a:ext cx="834564" cy="727121"/>
              </a:xfrm>
              <a:custGeom>
                <a:avLst/>
                <a:gdLst>
                  <a:gd name="connsiteX0" fmla="*/ 18453 w 834564"/>
                  <a:gd name="connsiteY0" fmla="*/ 671812 h 727121"/>
                  <a:gd name="connsiteX1" fmla="*/ 56714 w 834564"/>
                  <a:gd name="connsiteY1" fmla="*/ 688777 h 727121"/>
                  <a:gd name="connsiteX2" fmla="*/ 286276 w 834564"/>
                  <a:gd name="connsiteY2" fmla="*/ 722706 h 727121"/>
                  <a:gd name="connsiteX3" fmla="*/ 614016 w 834564"/>
                  <a:gd name="connsiteY3" fmla="*/ 719819 h 727121"/>
                  <a:gd name="connsiteX4" fmla="*/ 811094 w 834564"/>
                  <a:gd name="connsiteY4" fmla="*/ 677227 h 727121"/>
                  <a:gd name="connsiteX5" fmla="*/ 812177 w 834564"/>
                  <a:gd name="connsiteY5" fmla="*/ 676505 h 727121"/>
                  <a:gd name="connsiteX6" fmla="*/ 828780 w 834564"/>
                  <a:gd name="connsiteY6" fmla="*/ 649434 h 727121"/>
                  <a:gd name="connsiteX7" fmla="*/ 800626 w 834564"/>
                  <a:gd name="connsiteY7" fmla="*/ 608286 h 727121"/>
                  <a:gd name="connsiteX8" fmla="*/ 447620 w 834564"/>
                  <a:gd name="connsiteY8" fmla="*/ 575440 h 727121"/>
                  <a:gd name="connsiteX9" fmla="*/ 441845 w 834564"/>
                  <a:gd name="connsiteY9" fmla="*/ 429256 h 727121"/>
                  <a:gd name="connsiteX10" fmla="*/ 439318 w 834564"/>
                  <a:gd name="connsiteY10" fmla="*/ 374031 h 727121"/>
                  <a:gd name="connsiteX11" fmla="*/ 445815 w 834564"/>
                  <a:gd name="connsiteY11" fmla="*/ 339741 h 727121"/>
                  <a:gd name="connsiteX12" fmla="*/ 462418 w 834564"/>
                  <a:gd name="connsiteY12" fmla="*/ 289208 h 727121"/>
                  <a:gd name="connsiteX13" fmla="*/ 472886 w 834564"/>
                  <a:gd name="connsiteY13" fmla="*/ 257445 h 727121"/>
                  <a:gd name="connsiteX14" fmla="*/ 473608 w 834564"/>
                  <a:gd name="connsiteY14" fmla="*/ 257806 h 727121"/>
                  <a:gd name="connsiteX15" fmla="*/ 521614 w 834564"/>
                  <a:gd name="connsiteY15" fmla="*/ 241924 h 727121"/>
                  <a:gd name="connsiteX16" fmla="*/ 549407 w 834564"/>
                  <a:gd name="connsiteY16" fmla="*/ 284516 h 727121"/>
                  <a:gd name="connsiteX17" fmla="*/ 716165 w 834564"/>
                  <a:gd name="connsiteY17" fmla="*/ 390274 h 727121"/>
                  <a:gd name="connsiteX18" fmla="*/ 834194 w 834564"/>
                  <a:gd name="connsiteY18" fmla="*/ 350569 h 727121"/>
                  <a:gd name="connsiteX19" fmla="*/ 764532 w 834564"/>
                  <a:gd name="connsiteY19" fmla="*/ 317723 h 727121"/>
                  <a:gd name="connsiteX20" fmla="*/ 649750 w 834564"/>
                  <a:gd name="connsiteY20" fmla="*/ 217380 h 727121"/>
                  <a:gd name="connsiteX21" fmla="*/ 589111 w 834564"/>
                  <a:gd name="connsiteY21" fmla="*/ 172261 h 727121"/>
                  <a:gd name="connsiteX22" fmla="*/ 474691 w 834564"/>
                  <a:gd name="connsiteY22" fmla="*/ 225321 h 727121"/>
                  <a:gd name="connsiteX23" fmla="*/ 458448 w 834564"/>
                  <a:gd name="connsiteY23" fmla="*/ 257084 h 727121"/>
                  <a:gd name="connsiteX24" fmla="*/ 436070 w 834564"/>
                  <a:gd name="connsiteY24" fmla="*/ 323859 h 727121"/>
                  <a:gd name="connsiteX25" fmla="*/ 432460 w 834564"/>
                  <a:gd name="connsiteY25" fmla="*/ 294622 h 727121"/>
                  <a:gd name="connsiteX26" fmla="*/ 432821 w 834564"/>
                  <a:gd name="connsiteY26" fmla="*/ 175510 h 727121"/>
                  <a:gd name="connsiteX27" fmla="*/ 434265 w 834564"/>
                  <a:gd name="connsiteY27" fmla="*/ 85634 h 727121"/>
                  <a:gd name="connsiteX28" fmla="*/ 433543 w 834564"/>
                  <a:gd name="connsiteY28" fmla="*/ 26078 h 727121"/>
                  <a:gd name="connsiteX29" fmla="*/ 431738 w 834564"/>
                  <a:gd name="connsiteY29" fmla="*/ 14527 h 727121"/>
                  <a:gd name="connsiteX30" fmla="*/ 429211 w 834564"/>
                  <a:gd name="connsiteY30" fmla="*/ 5143 h 727121"/>
                  <a:gd name="connsiteX31" fmla="*/ 421270 w 834564"/>
                  <a:gd name="connsiteY31" fmla="*/ 1894 h 727121"/>
                  <a:gd name="connsiteX32" fmla="*/ 417300 w 834564"/>
                  <a:gd name="connsiteY32" fmla="*/ 18498 h 727121"/>
                  <a:gd name="connsiteX33" fmla="*/ 416939 w 834564"/>
                  <a:gd name="connsiteY33" fmla="*/ 21024 h 727121"/>
                  <a:gd name="connsiteX34" fmla="*/ 416578 w 834564"/>
                  <a:gd name="connsiteY34" fmla="*/ 26800 h 727121"/>
                  <a:gd name="connsiteX35" fmla="*/ 415134 w 834564"/>
                  <a:gd name="connsiteY35" fmla="*/ 65421 h 727121"/>
                  <a:gd name="connsiteX36" fmla="*/ 412608 w 834564"/>
                  <a:gd name="connsiteY36" fmla="*/ 134723 h 727121"/>
                  <a:gd name="connsiteX37" fmla="*/ 391312 w 834564"/>
                  <a:gd name="connsiteY37" fmla="*/ 121007 h 727121"/>
                  <a:gd name="connsiteX38" fmla="*/ 251625 w 834564"/>
                  <a:gd name="connsiteY38" fmla="*/ 104042 h 727121"/>
                  <a:gd name="connsiteX39" fmla="*/ 188821 w 834564"/>
                  <a:gd name="connsiteY39" fmla="*/ 226042 h 727121"/>
                  <a:gd name="connsiteX40" fmla="*/ 115187 w 834564"/>
                  <a:gd name="connsiteY40" fmla="*/ 352013 h 727121"/>
                  <a:gd name="connsiteX41" fmla="*/ 16288 w 834564"/>
                  <a:gd name="connsiteY41" fmla="*/ 414096 h 727121"/>
                  <a:gd name="connsiteX42" fmla="*/ 193152 w 834564"/>
                  <a:gd name="connsiteY42" fmla="*/ 354901 h 727121"/>
                  <a:gd name="connsiteX43" fmla="*/ 309738 w 834564"/>
                  <a:gd name="connsiteY43" fmla="*/ 200415 h 727121"/>
                  <a:gd name="connsiteX44" fmla="*/ 384454 w 834564"/>
                  <a:gd name="connsiteY44" fmla="*/ 143385 h 727121"/>
                  <a:gd name="connsiteX45" fmla="*/ 394921 w 834564"/>
                  <a:gd name="connsiteY45" fmla="*/ 140137 h 727121"/>
                  <a:gd name="connsiteX46" fmla="*/ 411164 w 834564"/>
                  <a:gd name="connsiteY46" fmla="*/ 151687 h 727121"/>
                  <a:gd name="connsiteX47" fmla="*/ 412608 w 834564"/>
                  <a:gd name="connsiteY47" fmla="*/ 152048 h 727121"/>
                  <a:gd name="connsiteX48" fmla="*/ 418744 w 834564"/>
                  <a:gd name="connsiteY48" fmla="*/ 319167 h 727121"/>
                  <a:gd name="connsiteX49" fmla="*/ 423075 w 834564"/>
                  <a:gd name="connsiteY49" fmla="*/ 377640 h 727121"/>
                  <a:gd name="connsiteX50" fmla="*/ 422714 w 834564"/>
                  <a:gd name="connsiteY50" fmla="*/ 378362 h 727121"/>
                  <a:gd name="connsiteX51" fmla="*/ 423075 w 834564"/>
                  <a:gd name="connsiteY51" fmla="*/ 379806 h 727121"/>
                  <a:gd name="connsiteX52" fmla="*/ 427768 w 834564"/>
                  <a:gd name="connsiteY52" fmla="*/ 508303 h 727121"/>
                  <a:gd name="connsiteX53" fmla="*/ 423075 w 834564"/>
                  <a:gd name="connsiteY53" fmla="*/ 512996 h 727121"/>
                  <a:gd name="connsiteX54" fmla="*/ 410803 w 834564"/>
                  <a:gd name="connsiteY54" fmla="*/ 509386 h 727121"/>
                  <a:gd name="connsiteX55" fmla="*/ 397809 w 834564"/>
                  <a:gd name="connsiteY55" fmla="*/ 473291 h 727121"/>
                  <a:gd name="connsiteX56" fmla="*/ 373986 w 834564"/>
                  <a:gd name="connsiteY56" fmla="*/ 447664 h 727121"/>
                  <a:gd name="connsiteX57" fmla="*/ 252347 w 834564"/>
                  <a:gd name="connsiteY57" fmla="*/ 422398 h 727121"/>
                  <a:gd name="connsiteX58" fmla="*/ 249460 w 834564"/>
                  <a:gd name="connsiteY58" fmla="*/ 445860 h 727121"/>
                  <a:gd name="connsiteX59" fmla="*/ 313708 w 834564"/>
                  <a:gd name="connsiteY59" fmla="*/ 508664 h 727121"/>
                  <a:gd name="connsiteX60" fmla="*/ 395282 w 834564"/>
                  <a:gd name="connsiteY60" fmla="*/ 524907 h 727121"/>
                  <a:gd name="connsiteX61" fmla="*/ 401780 w 834564"/>
                  <a:gd name="connsiteY61" fmla="*/ 520215 h 727121"/>
                  <a:gd name="connsiteX62" fmla="*/ 408999 w 834564"/>
                  <a:gd name="connsiteY62" fmla="*/ 524546 h 727121"/>
                  <a:gd name="connsiteX63" fmla="*/ 427768 w 834564"/>
                  <a:gd name="connsiteY63" fmla="*/ 525268 h 727121"/>
                  <a:gd name="connsiteX64" fmla="*/ 428489 w 834564"/>
                  <a:gd name="connsiteY64" fmla="*/ 575078 h 727121"/>
                  <a:gd name="connsiteX65" fmla="*/ 25672 w 834564"/>
                  <a:gd name="connsiteY65" fmla="*/ 609730 h 727121"/>
                  <a:gd name="connsiteX66" fmla="*/ 45 w 834564"/>
                  <a:gd name="connsiteY66" fmla="*/ 637883 h 727121"/>
                  <a:gd name="connsiteX67" fmla="*/ 9069 w 834564"/>
                  <a:gd name="connsiteY67" fmla="*/ 661345 h 727121"/>
                  <a:gd name="connsiteX68" fmla="*/ 18453 w 834564"/>
                  <a:gd name="connsiteY68" fmla="*/ 671812 h 727121"/>
                  <a:gd name="connsiteX69" fmla="*/ 519448 w 834564"/>
                  <a:gd name="connsiteY69" fmla="*/ 201137 h 727121"/>
                  <a:gd name="connsiteX70" fmla="*/ 617987 w 834564"/>
                  <a:gd name="connsiteY70" fmla="*/ 208356 h 727121"/>
                  <a:gd name="connsiteX71" fmla="*/ 752259 w 834564"/>
                  <a:gd name="connsiteY71" fmla="*/ 327108 h 727121"/>
                  <a:gd name="connsiteX72" fmla="*/ 779691 w 834564"/>
                  <a:gd name="connsiteY72" fmla="*/ 344433 h 727121"/>
                  <a:gd name="connsiteX73" fmla="*/ 800626 w 834564"/>
                  <a:gd name="connsiteY73" fmla="*/ 357427 h 727121"/>
                  <a:gd name="connsiteX74" fmla="*/ 780413 w 834564"/>
                  <a:gd name="connsiteY74" fmla="*/ 362842 h 727121"/>
                  <a:gd name="connsiteX75" fmla="*/ 729880 w 834564"/>
                  <a:gd name="connsiteY75" fmla="*/ 379445 h 727121"/>
                  <a:gd name="connsiteX76" fmla="*/ 613295 w 834564"/>
                  <a:gd name="connsiteY76" fmla="*/ 332522 h 727121"/>
                  <a:gd name="connsiteX77" fmla="*/ 516561 w 834564"/>
                  <a:gd name="connsiteY77" fmla="*/ 222072 h 727121"/>
                  <a:gd name="connsiteX78" fmla="*/ 519448 w 834564"/>
                  <a:gd name="connsiteY78" fmla="*/ 201137 h 727121"/>
                  <a:gd name="connsiteX79" fmla="*/ 369294 w 834564"/>
                  <a:gd name="connsiteY79" fmla="*/ 129308 h 727121"/>
                  <a:gd name="connsiteX80" fmla="*/ 234300 w 834564"/>
                  <a:gd name="connsiteY80" fmla="*/ 288847 h 727121"/>
                  <a:gd name="connsiteX81" fmla="*/ 117714 w 834564"/>
                  <a:gd name="connsiteY81" fmla="*/ 388108 h 727121"/>
                  <a:gd name="connsiteX82" fmla="*/ 86311 w 834564"/>
                  <a:gd name="connsiteY82" fmla="*/ 392800 h 727121"/>
                  <a:gd name="connsiteX83" fmla="*/ 219501 w 834564"/>
                  <a:gd name="connsiteY83" fmla="*/ 190309 h 727121"/>
                  <a:gd name="connsiteX84" fmla="*/ 263537 w 834564"/>
                  <a:gd name="connsiteY84" fmla="*/ 115954 h 727121"/>
                  <a:gd name="connsiteX85" fmla="*/ 349442 w 834564"/>
                  <a:gd name="connsiteY85" fmla="*/ 110178 h 727121"/>
                  <a:gd name="connsiteX86" fmla="*/ 369294 w 834564"/>
                  <a:gd name="connsiteY86" fmla="*/ 129308 h 727121"/>
                  <a:gd name="connsiteX87" fmla="*/ 394921 w 834564"/>
                  <a:gd name="connsiteY87" fmla="*/ 506138 h 727121"/>
                  <a:gd name="connsiteX88" fmla="*/ 388063 w 834564"/>
                  <a:gd name="connsiteY88" fmla="*/ 510108 h 727121"/>
                  <a:gd name="connsiteX89" fmla="*/ 342945 w 834564"/>
                  <a:gd name="connsiteY89" fmla="*/ 509025 h 727121"/>
                  <a:gd name="connsiteX90" fmla="*/ 284472 w 834564"/>
                  <a:gd name="connsiteY90" fmla="*/ 456688 h 727121"/>
                  <a:gd name="connsiteX91" fmla="*/ 269312 w 834564"/>
                  <a:gd name="connsiteY91" fmla="*/ 432504 h 727121"/>
                  <a:gd name="connsiteX92" fmla="*/ 368933 w 834564"/>
                  <a:gd name="connsiteY92" fmla="*/ 459937 h 727121"/>
                  <a:gd name="connsiteX93" fmla="*/ 381566 w 834564"/>
                  <a:gd name="connsiteY93" fmla="*/ 476179 h 727121"/>
                  <a:gd name="connsiteX94" fmla="*/ 394921 w 834564"/>
                  <a:gd name="connsiteY94" fmla="*/ 506138 h 727121"/>
                  <a:gd name="connsiteX95" fmla="*/ 448341 w 834564"/>
                  <a:gd name="connsiteY95" fmla="*/ 586268 h 727121"/>
                  <a:gd name="connsiteX96" fmla="*/ 551211 w 834564"/>
                  <a:gd name="connsiteY96" fmla="*/ 585907 h 727121"/>
                  <a:gd name="connsiteX97" fmla="*/ 725910 w 834564"/>
                  <a:gd name="connsiteY97" fmla="*/ 600706 h 727121"/>
                  <a:gd name="connsiteX98" fmla="*/ 791603 w 834564"/>
                  <a:gd name="connsiteY98" fmla="*/ 619114 h 727121"/>
                  <a:gd name="connsiteX99" fmla="*/ 811816 w 834564"/>
                  <a:gd name="connsiteY99" fmla="*/ 645824 h 727121"/>
                  <a:gd name="connsiteX100" fmla="*/ 810372 w 834564"/>
                  <a:gd name="connsiteY100" fmla="*/ 659179 h 727121"/>
                  <a:gd name="connsiteX101" fmla="*/ 799543 w 834564"/>
                  <a:gd name="connsiteY101" fmla="*/ 671452 h 727121"/>
                  <a:gd name="connsiteX102" fmla="*/ 712194 w 834564"/>
                  <a:gd name="connsiteY102" fmla="*/ 698884 h 727121"/>
                  <a:gd name="connsiteX103" fmla="*/ 604993 w 834564"/>
                  <a:gd name="connsiteY103" fmla="*/ 651960 h 727121"/>
                  <a:gd name="connsiteX104" fmla="*/ 450146 w 834564"/>
                  <a:gd name="connsiteY104" fmla="*/ 641132 h 727121"/>
                  <a:gd name="connsiteX105" fmla="*/ 449785 w 834564"/>
                  <a:gd name="connsiteY105" fmla="*/ 634996 h 727121"/>
                  <a:gd name="connsiteX106" fmla="*/ 448341 w 834564"/>
                  <a:gd name="connsiteY106" fmla="*/ 586268 h 727121"/>
                  <a:gd name="connsiteX107" fmla="*/ 448341 w 834564"/>
                  <a:gd name="connsiteY107" fmla="*/ 586268 h 727121"/>
                  <a:gd name="connsiteX108" fmla="*/ 451951 w 834564"/>
                  <a:gd name="connsiteY108" fmla="*/ 654487 h 727121"/>
                  <a:gd name="connsiteX109" fmla="*/ 451951 w 834564"/>
                  <a:gd name="connsiteY109" fmla="*/ 653765 h 727121"/>
                  <a:gd name="connsiteX110" fmla="*/ 573230 w 834564"/>
                  <a:gd name="connsiteY110" fmla="*/ 656292 h 727121"/>
                  <a:gd name="connsiteX111" fmla="*/ 694869 w 834564"/>
                  <a:gd name="connsiteY111" fmla="*/ 701410 h 727121"/>
                  <a:gd name="connsiteX112" fmla="*/ 667437 w 834564"/>
                  <a:gd name="connsiteY112" fmla="*/ 704659 h 727121"/>
                  <a:gd name="connsiteX113" fmla="*/ 446537 w 834564"/>
                  <a:gd name="connsiteY113" fmla="*/ 714043 h 727121"/>
                  <a:gd name="connsiteX114" fmla="*/ 140093 w 834564"/>
                  <a:gd name="connsiteY114" fmla="*/ 693469 h 727121"/>
                  <a:gd name="connsiteX115" fmla="*/ 274365 w 834564"/>
                  <a:gd name="connsiteY115" fmla="*/ 659540 h 727121"/>
                  <a:gd name="connsiteX116" fmla="*/ 395643 w 834564"/>
                  <a:gd name="connsiteY116" fmla="*/ 652321 h 727121"/>
                  <a:gd name="connsiteX117" fmla="*/ 429933 w 834564"/>
                  <a:gd name="connsiteY117" fmla="*/ 654848 h 727121"/>
                  <a:gd name="connsiteX118" fmla="*/ 410803 w 834564"/>
                  <a:gd name="connsiteY118" fmla="*/ 660262 h 727121"/>
                  <a:gd name="connsiteX119" fmla="*/ 399614 w 834564"/>
                  <a:gd name="connsiteY119" fmla="*/ 665677 h 727121"/>
                  <a:gd name="connsiteX120" fmla="*/ 407916 w 834564"/>
                  <a:gd name="connsiteY120" fmla="*/ 677588 h 727121"/>
                  <a:gd name="connsiteX121" fmla="*/ 421632 w 834564"/>
                  <a:gd name="connsiteY121" fmla="*/ 681197 h 727121"/>
                  <a:gd name="connsiteX122" fmla="*/ 451951 w 834564"/>
                  <a:gd name="connsiteY122" fmla="*/ 654487 h 727121"/>
                  <a:gd name="connsiteX123" fmla="*/ 42637 w 834564"/>
                  <a:gd name="connsiteY123" fmla="*/ 617670 h 727121"/>
                  <a:gd name="connsiteX124" fmla="*/ 428489 w 834564"/>
                  <a:gd name="connsiteY124" fmla="*/ 586629 h 727121"/>
                  <a:gd name="connsiteX125" fmla="*/ 429211 w 834564"/>
                  <a:gd name="connsiteY125" fmla="*/ 637162 h 727121"/>
                  <a:gd name="connsiteX126" fmla="*/ 429211 w 834564"/>
                  <a:gd name="connsiteY126" fmla="*/ 642215 h 727121"/>
                  <a:gd name="connsiteX127" fmla="*/ 420188 w 834564"/>
                  <a:gd name="connsiteY127" fmla="*/ 642576 h 727121"/>
                  <a:gd name="connsiteX128" fmla="*/ 319844 w 834564"/>
                  <a:gd name="connsiteY128" fmla="*/ 645463 h 727121"/>
                  <a:gd name="connsiteX129" fmla="*/ 122045 w 834564"/>
                  <a:gd name="connsiteY129" fmla="*/ 691304 h 727121"/>
                  <a:gd name="connsiteX130" fmla="*/ 107607 w 834564"/>
                  <a:gd name="connsiteY130" fmla="*/ 688055 h 727121"/>
                  <a:gd name="connsiteX131" fmla="*/ 42276 w 834564"/>
                  <a:gd name="connsiteY131" fmla="*/ 668925 h 727121"/>
                  <a:gd name="connsiteX132" fmla="*/ 18453 w 834564"/>
                  <a:gd name="connsiteY132" fmla="*/ 638606 h 727121"/>
                  <a:gd name="connsiteX133" fmla="*/ 42637 w 834564"/>
                  <a:gd name="connsiteY133" fmla="*/ 617670 h 72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834564" h="727121">
                    <a:moveTo>
                      <a:pt x="18453" y="671812"/>
                    </a:moveTo>
                    <a:cubicBezTo>
                      <a:pt x="29282" y="681558"/>
                      <a:pt x="42998" y="685167"/>
                      <a:pt x="56714" y="688777"/>
                    </a:cubicBezTo>
                    <a:cubicBezTo>
                      <a:pt x="131791" y="708629"/>
                      <a:pt x="209034" y="718375"/>
                      <a:pt x="286276" y="722706"/>
                    </a:cubicBezTo>
                    <a:cubicBezTo>
                      <a:pt x="395282" y="728842"/>
                      <a:pt x="505010" y="729203"/>
                      <a:pt x="614016" y="719819"/>
                    </a:cubicBezTo>
                    <a:cubicBezTo>
                      <a:pt x="676460" y="714404"/>
                      <a:pt x="756951" y="715126"/>
                      <a:pt x="811094" y="677227"/>
                    </a:cubicBezTo>
                    <a:cubicBezTo>
                      <a:pt x="811455" y="676866"/>
                      <a:pt x="811816" y="676866"/>
                      <a:pt x="812177" y="676505"/>
                    </a:cubicBezTo>
                    <a:cubicBezTo>
                      <a:pt x="823366" y="668564"/>
                      <a:pt x="828419" y="659179"/>
                      <a:pt x="828780" y="649434"/>
                    </a:cubicBezTo>
                    <a:cubicBezTo>
                      <a:pt x="829141" y="634996"/>
                      <a:pt x="818313" y="620197"/>
                      <a:pt x="800626" y="608286"/>
                    </a:cubicBezTo>
                    <a:cubicBezTo>
                      <a:pt x="742875" y="570026"/>
                      <a:pt x="530277" y="577966"/>
                      <a:pt x="447620" y="575440"/>
                    </a:cubicBezTo>
                    <a:cubicBezTo>
                      <a:pt x="445454" y="524185"/>
                      <a:pt x="443289" y="472208"/>
                      <a:pt x="441845" y="429256"/>
                    </a:cubicBezTo>
                    <a:cubicBezTo>
                      <a:pt x="441122" y="401463"/>
                      <a:pt x="440401" y="401824"/>
                      <a:pt x="439318" y="374031"/>
                    </a:cubicBezTo>
                    <a:cubicBezTo>
                      <a:pt x="443289" y="362842"/>
                      <a:pt x="444010" y="351291"/>
                      <a:pt x="445815" y="339741"/>
                    </a:cubicBezTo>
                    <a:cubicBezTo>
                      <a:pt x="447981" y="323137"/>
                      <a:pt x="457004" y="305451"/>
                      <a:pt x="462418" y="289208"/>
                    </a:cubicBezTo>
                    <a:cubicBezTo>
                      <a:pt x="464584" y="282350"/>
                      <a:pt x="468194" y="270078"/>
                      <a:pt x="472886" y="257445"/>
                    </a:cubicBezTo>
                    <a:cubicBezTo>
                      <a:pt x="473247" y="257806"/>
                      <a:pt x="473247" y="257806"/>
                      <a:pt x="473608" y="257806"/>
                    </a:cubicBezTo>
                    <a:cubicBezTo>
                      <a:pt x="492016" y="225682"/>
                      <a:pt x="491655" y="220267"/>
                      <a:pt x="521614" y="241924"/>
                    </a:cubicBezTo>
                    <a:cubicBezTo>
                      <a:pt x="534969" y="251670"/>
                      <a:pt x="540022" y="272244"/>
                      <a:pt x="549407" y="284516"/>
                    </a:cubicBezTo>
                    <a:cubicBezTo>
                      <a:pt x="591999" y="340102"/>
                      <a:pt x="640727" y="385220"/>
                      <a:pt x="716165" y="390274"/>
                    </a:cubicBezTo>
                    <a:cubicBezTo>
                      <a:pt x="777165" y="394605"/>
                      <a:pt x="839969" y="347682"/>
                      <a:pt x="834194" y="350569"/>
                    </a:cubicBezTo>
                    <a:cubicBezTo>
                      <a:pt x="828058" y="353818"/>
                      <a:pt x="798460" y="344794"/>
                      <a:pt x="764532" y="317723"/>
                    </a:cubicBezTo>
                    <a:cubicBezTo>
                      <a:pt x="724827" y="285960"/>
                      <a:pt x="683319" y="256362"/>
                      <a:pt x="649750" y="217380"/>
                    </a:cubicBezTo>
                    <a:cubicBezTo>
                      <a:pt x="632786" y="197888"/>
                      <a:pt x="612573" y="183090"/>
                      <a:pt x="589111" y="172261"/>
                    </a:cubicBezTo>
                    <a:cubicBezTo>
                      <a:pt x="553377" y="155297"/>
                      <a:pt x="496348" y="187421"/>
                      <a:pt x="474691" y="225321"/>
                    </a:cubicBezTo>
                    <a:cubicBezTo>
                      <a:pt x="469637" y="233983"/>
                      <a:pt x="463501" y="248421"/>
                      <a:pt x="458448" y="257084"/>
                    </a:cubicBezTo>
                    <a:cubicBezTo>
                      <a:pt x="446537" y="276936"/>
                      <a:pt x="441122" y="300398"/>
                      <a:pt x="436070" y="323859"/>
                    </a:cubicBezTo>
                    <a:cubicBezTo>
                      <a:pt x="434987" y="314114"/>
                      <a:pt x="433904" y="304368"/>
                      <a:pt x="432460" y="294622"/>
                    </a:cubicBezTo>
                    <a:cubicBezTo>
                      <a:pt x="426324" y="254197"/>
                      <a:pt x="430655" y="215214"/>
                      <a:pt x="432821" y="175510"/>
                    </a:cubicBezTo>
                    <a:cubicBezTo>
                      <a:pt x="434626" y="145551"/>
                      <a:pt x="425963" y="115232"/>
                      <a:pt x="434265" y="85634"/>
                    </a:cubicBezTo>
                    <a:cubicBezTo>
                      <a:pt x="435347" y="81664"/>
                      <a:pt x="435708" y="49900"/>
                      <a:pt x="433543" y="26078"/>
                    </a:cubicBezTo>
                    <a:cubicBezTo>
                      <a:pt x="433182" y="21746"/>
                      <a:pt x="432460" y="17776"/>
                      <a:pt x="431738" y="14527"/>
                    </a:cubicBezTo>
                    <a:cubicBezTo>
                      <a:pt x="431016" y="10918"/>
                      <a:pt x="430294" y="7669"/>
                      <a:pt x="429211" y="5143"/>
                    </a:cubicBezTo>
                    <a:cubicBezTo>
                      <a:pt x="427046" y="89"/>
                      <a:pt x="424519" y="-1715"/>
                      <a:pt x="421270" y="1894"/>
                    </a:cubicBezTo>
                    <a:cubicBezTo>
                      <a:pt x="419466" y="4060"/>
                      <a:pt x="418022" y="10557"/>
                      <a:pt x="417300" y="18498"/>
                    </a:cubicBezTo>
                    <a:cubicBezTo>
                      <a:pt x="417300" y="19219"/>
                      <a:pt x="417300" y="19942"/>
                      <a:pt x="416939" y="21024"/>
                    </a:cubicBezTo>
                    <a:cubicBezTo>
                      <a:pt x="416939" y="22829"/>
                      <a:pt x="416578" y="24634"/>
                      <a:pt x="416578" y="26800"/>
                    </a:cubicBezTo>
                    <a:cubicBezTo>
                      <a:pt x="415495" y="42681"/>
                      <a:pt x="415495" y="60728"/>
                      <a:pt x="415134" y="65421"/>
                    </a:cubicBezTo>
                    <a:cubicBezTo>
                      <a:pt x="414051" y="83468"/>
                      <a:pt x="412608" y="112705"/>
                      <a:pt x="412608" y="134723"/>
                    </a:cubicBezTo>
                    <a:cubicBezTo>
                      <a:pt x="405750" y="129670"/>
                      <a:pt x="399253" y="124255"/>
                      <a:pt x="391312" y="121007"/>
                    </a:cubicBezTo>
                    <a:cubicBezTo>
                      <a:pt x="364963" y="84190"/>
                      <a:pt x="285915" y="74084"/>
                      <a:pt x="251625" y="104042"/>
                    </a:cubicBezTo>
                    <a:cubicBezTo>
                      <a:pt x="214087" y="136889"/>
                      <a:pt x="204702" y="182729"/>
                      <a:pt x="188821" y="226042"/>
                    </a:cubicBezTo>
                    <a:cubicBezTo>
                      <a:pt x="172217" y="272244"/>
                      <a:pt x="152726" y="318084"/>
                      <a:pt x="115187" y="352013"/>
                    </a:cubicBezTo>
                    <a:cubicBezTo>
                      <a:pt x="86311" y="378362"/>
                      <a:pt x="53826" y="400019"/>
                      <a:pt x="16288" y="414096"/>
                    </a:cubicBezTo>
                    <a:cubicBezTo>
                      <a:pt x="81980" y="413735"/>
                      <a:pt x="144785" y="403628"/>
                      <a:pt x="193152" y="354901"/>
                    </a:cubicBezTo>
                    <a:cubicBezTo>
                      <a:pt x="238992" y="308700"/>
                      <a:pt x="274726" y="254918"/>
                      <a:pt x="309738" y="200415"/>
                    </a:cubicBezTo>
                    <a:cubicBezTo>
                      <a:pt x="327424" y="172983"/>
                      <a:pt x="346554" y="145551"/>
                      <a:pt x="384454" y="143385"/>
                    </a:cubicBezTo>
                    <a:cubicBezTo>
                      <a:pt x="388424" y="143025"/>
                      <a:pt x="392395" y="142303"/>
                      <a:pt x="394921" y="140137"/>
                    </a:cubicBezTo>
                    <a:cubicBezTo>
                      <a:pt x="400336" y="144468"/>
                      <a:pt x="405389" y="148800"/>
                      <a:pt x="411164" y="151687"/>
                    </a:cubicBezTo>
                    <a:cubicBezTo>
                      <a:pt x="411525" y="152048"/>
                      <a:pt x="411886" y="152048"/>
                      <a:pt x="412608" y="152048"/>
                    </a:cubicBezTo>
                    <a:cubicBezTo>
                      <a:pt x="414774" y="207634"/>
                      <a:pt x="413330" y="262859"/>
                      <a:pt x="418744" y="319167"/>
                    </a:cubicBezTo>
                    <a:cubicBezTo>
                      <a:pt x="420549" y="338658"/>
                      <a:pt x="421993" y="358149"/>
                      <a:pt x="423075" y="377640"/>
                    </a:cubicBezTo>
                    <a:cubicBezTo>
                      <a:pt x="423075" y="378001"/>
                      <a:pt x="423075" y="378001"/>
                      <a:pt x="422714" y="378362"/>
                    </a:cubicBezTo>
                    <a:cubicBezTo>
                      <a:pt x="422353" y="379084"/>
                      <a:pt x="422714" y="379445"/>
                      <a:pt x="423075" y="379806"/>
                    </a:cubicBezTo>
                    <a:cubicBezTo>
                      <a:pt x="426324" y="435753"/>
                      <a:pt x="427046" y="451995"/>
                      <a:pt x="427768" y="508303"/>
                    </a:cubicBezTo>
                    <a:cubicBezTo>
                      <a:pt x="425963" y="508303"/>
                      <a:pt x="424519" y="513717"/>
                      <a:pt x="423075" y="512996"/>
                    </a:cubicBezTo>
                    <a:cubicBezTo>
                      <a:pt x="418383" y="511552"/>
                      <a:pt x="414774" y="512635"/>
                      <a:pt x="410803" y="509386"/>
                    </a:cubicBezTo>
                    <a:cubicBezTo>
                      <a:pt x="414413" y="495309"/>
                      <a:pt x="405389" y="484842"/>
                      <a:pt x="397809" y="473291"/>
                    </a:cubicBezTo>
                    <a:cubicBezTo>
                      <a:pt x="391673" y="463546"/>
                      <a:pt x="384454" y="453078"/>
                      <a:pt x="373986" y="447664"/>
                    </a:cubicBezTo>
                    <a:cubicBezTo>
                      <a:pt x="342945" y="421676"/>
                      <a:pt x="282667" y="407599"/>
                      <a:pt x="252347" y="422398"/>
                    </a:cubicBezTo>
                    <a:cubicBezTo>
                      <a:pt x="239714" y="428534"/>
                      <a:pt x="240075" y="436836"/>
                      <a:pt x="249460" y="445860"/>
                    </a:cubicBezTo>
                    <a:cubicBezTo>
                      <a:pt x="270756" y="466794"/>
                      <a:pt x="290968" y="489173"/>
                      <a:pt x="313708" y="508664"/>
                    </a:cubicBezTo>
                    <a:cubicBezTo>
                      <a:pt x="343306" y="534292"/>
                      <a:pt x="373626" y="538984"/>
                      <a:pt x="395282" y="524907"/>
                    </a:cubicBezTo>
                    <a:cubicBezTo>
                      <a:pt x="397448" y="523463"/>
                      <a:pt x="399975" y="522019"/>
                      <a:pt x="401780" y="520215"/>
                    </a:cubicBezTo>
                    <a:cubicBezTo>
                      <a:pt x="403945" y="522019"/>
                      <a:pt x="406472" y="523463"/>
                      <a:pt x="408999" y="524546"/>
                    </a:cubicBezTo>
                    <a:cubicBezTo>
                      <a:pt x="414774" y="526351"/>
                      <a:pt x="421632" y="525629"/>
                      <a:pt x="427768" y="525268"/>
                    </a:cubicBezTo>
                    <a:cubicBezTo>
                      <a:pt x="427768" y="538984"/>
                      <a:pt x="428128" y="554144"/>
                      <a:pt x="428489" y="575078"/>
                    </a:cubicBezTo>
                    <a:cubicBezTo>
                      <a:pt x="424519" y="574357"/>
                      <a:pt x="94252" y="576883"/>
                      <a:pt x="25672" y="609730"/>
                    </a:cubicBezTo>
                    <a:cubicBezTo>
                      <a:pt x="7264" y="618392"/>
                      <a:pt x="-677" y="626333"/>
                      <a:pt x="45" y="637883"/>
                    </a:cubicBezTo>
                    <a:cubicBezTo>
                      <a:pt x="406" y="644381"/>
                      <a:pt x="3654" y="651960"/>
                      <a:pt x="9069" y="661345"/>
                    </a:cubicBezTo>
                    <a:cubicBezTo>
                      <a:pt x="11595" y="664594"/>
                      <a:pt x="14844" y="668564"/>
                      <a:pt x="18453" y="671812"/>
                    </a:cubicBezTo>
                    <a:close/>
                    <a:moveTo>
                      <a:pt x="519448" y="201137"/>
                    </a:moveTo>
                    <a:cubicBezTo>
                      <a:pt x="545436" y="173344"/>
                      <a:pt x="585141" y="174066"/>
                      <a:pt x="617987" y="208356"/>
                    </a:cubicBezTo>
                    <a:cubicBezTo>
                      <a:pt x="659496" y="251670"/>
                      <a:pt x="704253" y="291374"/>
                      <a:pt x="752259" y="327108"/>
                    </a:cubicBezTo>
                    <a:cubicBezTo>
                      <a:pt x="760922" y="333605"/>
                      <a:pt x="770668" y="338658"/>
                      <a:pt x="779691" y="344433"/>
                    </a:cubicBezTo>
                    <a:cubicBezTo>
                      <a:pt x="785466" y="348043"/>
                      <a:pt x="801348" y="347682"/>
                      <a:pt x="800626" y="357427"/>
                    </a:cubicBezTo>
                    <a:cubicBezTo>
                      <a:pt x="800626" y="357427"/>
                      <a:pt x="785827" y="359954"/>
                      <a:pt x="780413" y="362842"/>
                    </a:cubicBezTo>
                    <a:cubicBezTo>
                      <a:pt x="764893" y="371143"/>
                      <a:pt x="747567" y="378362"/>
                      <a:pt x="729880" y="379445"/>
                    </a:cubicBezTo>
                    <a:cubicBezTo>
                      <a:pt x="686206" y="375836"/>
                      <a:pt x="646502" y="362481"/>
                      <a:pt x="613295" y="332522"/>
                    </a:cubicBezTo>
                    <a:cubicBezTo>
                      <a:pt x="576478" y="299676"/>
                      <a:pt x="556265" y="252392"/>
                      <a:pt x="516561" y="222072"/>
                    </a:cubicBezTo>
                    <a:cubicBezTo>
                      <a:pt x="508259" y="215575"/>
                      <a:pt x="512951" y="207995"/>
                      <a:pt x="519448" y="201137"/>
                    </a:cubicBezTo>
                    <a:close/>
                    <a:moveTo>
                      <a:pt x="369294" y="129308"/>
                    </a:moveTo>
                    <a:cubicBezTo>
                      <a:pt x="317679" y="127865"/>
                      <a:pt x="275448" y="236871"/>
                      <a:pt x="234300" y="288847"/>
                    </a:cubicBezTo>
                    <a:cubicBezTo>
                      <a:pt x="201815" y="329995"/>
                      <a:pt x="170773" y="371143"/>
                      <a:pt x="117714" y="388108"/>
                    </a:cubicBezTo>
                    <a:cubicBezTo>
                      <a:pt x="109051" y="390995"/>
                      <a:pt x="100749" y="400741"/>
                      <a:pt x="86311" y="392800"/>
                    </a:cubicBezTo>
                    <a:cubicBezTo>
                      <a:pt x="165359" y="347682"/>
                      <a:pt x="191347" y="265747"/>
                      <a:pt x="219501" y="190309"/>
                    </a:cubicBezTo>
                    <a:cubicBezTo>
                      <a:pt x="229607" y="162877"/>
                      <a:pt x="241158" y="135806"/>
                      <a:pt x="263537" y="115954"/>
                    </a:cubicBezTo>
                    <a:cubicBezTo>
                      <a:pt x="286998" y="95018"/>
                      <a:pt x="327063" y="92492"/>
                      <a:pt x="349442" y="110178"/>
                    </a:cubicBezTo>
                    <a:cubicBezTo>
                      <a:pt x="357022" y="115954"/>
                      <a:pt x="379040" y="121368"/>
                      <a:pt x="369294" y="129308"/>
                    </a:cubicBezTo>
                    <a:close/>
                    <a:moveTo>
                      <a:pt x="394921" y="506138"/>
                    </a:moveTo>
                    <a:cubicBezTo>
                      <a:pt x="392395" y="506860"/>
                      <a:pt x="389868" y="508664"/>
                      <a:pt x="388063" y="510108"/>
                    </a:cubicBezTo>
                    <a:cubicBezTo>
                      <a:pt x="372542" y="523824"/>
                      <a:pt x="358105" y="516605"/>
                      <a:pt x="342945" y="509025"/>
                    </a:cubicBezTo>
                    <a:cubicBezTo>
                      <a:pt x="318400" y="497114"/>
                      <a:pt x="301075" y="477623"/>
                      <a:pt x="284472" y="456688"/>
                    </a:cubicBezTo>
                    <a:cubicBezTo>
                      <a:pt x="280140" y="451274"/>
                      <a:pt x="262454" y="437918"/>
                      <a:pt x="269312" y="432504"/>
                    </a:cubicBezTo>
                    <a:cubicBezTo>
                      <a:pt x="288442" y="417705"/>
                      <a:pt x="335365" y="439001"/>
                      <a:pt x="368933" y="459937"/>
                    </a:cubicBezTo>
                    <a:cubicBezTo>
                      <a:pt x="373986" y="464629"/>
                      <a:pt x="377957" y="470765"/>
                      <a:pt x="381566" y="476179"/>
                    </a:cubicBezTo>
                    <a:cubicBezTo>
                      <a:pt x="386620" y="484842"/>
                      <a:pt x="397087" y="496031"/>
                      <a:pt x="394921" y="506138"/>
                    </a:cubicBezTo>
                    <a:close/>
                    <a:moveTo>
                      <a:pt x="448341" y="586268"/>
                    </a:moveTo>
                    <a:cubicBezTo>
                      <a:pt x="473247" y="588795"/>
                      <a:pt x="514034" y="584463"/>
                      <a:pt x="551211" y="585907"/>
                    </a:cubicBezTo>
                    <a:cubicBezTo>
                      <a:pt x="625567" y="588434"/>
                      <a:pt x="702448" y="596014"/>
                      <a:pt x="725910" y="600706"/>
                    </a:cubicBezTo>
                    <a:cubicBezTo>
                      <a:pt x="747567" y="605037"/>
                      <a:pt x="772833" y="606120"/>
                      <a:pt x="791603" y="619114"/>
                    </a:cubicBezTo>
                    <a:cubicBezTo>
                      <a:pt x="803514" y="627055"/>
                      <a:pt x="810372" y="636439"/>
                      <a:pt x="811816" y="645824"/>
                    </a:cubicBezTo>
                    <a:cubicBezTo>
                      <a:pt x="812537" y="650517"/>
                      <a:pt x="812177" y="654848"/>
                      <a:pt x="810372" y="659179"/>
                    </a:cubicBezTo>
                    <a:cubicBezTo>
                      <a:pt x="808206" y="663872"/>
                      <a:pt x="804958" y="667842"/>
                      <a:pt x="799543" y="671452"/>
                    </a:cubicBezTo>
                    <a:cubicBezTo>
                      <a:pt x="776443" y="686972"/>
                      <a:pt x="743597" y="694552"/>
                      <a:pt x="712194" y="698884"/>
                    </a:cubicBezTo>
                    <a:cubicBezTo>
                      <a:pt x="688371" y="663150"/>
                      <a:pt x="644336" y="658096"/>
                      <a:pt x="604993" y="651960"/>
                    </a:cubicBezTo>
                    <a:cubicBezTo>
                      <a:pt x="558070" y="644381"/>
                      <a:pt x="497791" y="638606"/>
                      <a:pt x="450146" y="641132"/>
                    </a:cubicBezTo>
                    <a:cubicBezTo>
                      <a:pt x="450146" y="638966"/>
                      <a:pt x="449785" y="637162"/>
                      <a:pt x="449785" y="634996"/>
                    </a:cubicBezTo>
                    <a:cubicBezTo>
                      <a:pt x="449785" y="622002"/>
                      <a:pt x="449064" y="601789"/>
                      <a:pt x="448341" y="586268"/>
                    </a:cubicBezTo>
                    <a:cubicBezTo>
                      <a:pt x="448341" y="586268"/>
                      <a:pt x="448341" y="586268"/>
                      <a:pt x="448341" y="586268"/>
                    </a:cubicBezTo>
                    <a:close/>
                    <a:moveTo>
                      <a:pt x="451951" y="654487"/>
                    </a:moveTo>
                    <a:cubicBezTo>
                      <a:pt x="451951" y="654126"/>
                      <a:pt x="451951" y="654126"/>
                      <a:pt x="451951" y="653765"/>
                    </a:cubicBezTo>
                    <a:cubicBezTo>
                      <a:pt x="488407" y="652682"/>
                      <a:pt x="536413" y="653043"/>
                      <a:pt x="573230" y="656292"/>
                    </a:cubicBezTo>
                    <a:cubicBezTo>
                      <a:pt x="614739" y="660262"/>
                      <a:pt x="668158" y="664594"/>
                      <a:pt x="694869" y="701410"/>
                    </a:cubicBezTo>
                    <a:cubicBezTo>
                      <a:pt x="685123" y="702493"/>
                      <a:pt x="676100" y="703576"/>
                      <a:pt x="667437" y="704659"/>
                    </a:cubicBezTo>
                    <a:cubicBezTo>
                      <a:pt x="594164" y="712961"/>
                      <a:pt x="520170" y="713321"/>
                      <a:pt x="446537" y="714043"/>
                    </a:cubicBezTo>
                    <a:cubicBezTo>
                      <a:pt x="343667" y="714765"/>
                      <a:pt x="241519" y="708990"/>
                      <a:pt x="140093" y="693469"/>
                    </a:cubicBezTo>
                    <a:cubicBezTo>
                      <a:pt x="180519" y="668203"/>
                      <a:pt x="228525" y="666037"/>
                      <a:pt x="274365" y="659540"/>
                    </a:cubicBezTo>
                    <a:cubicBezTo>
                      <a:pt x="321288" y="653043"/>
                      <a:pt x="348720" y="654848"/>
                      <a:pt x="395643" y="652321"/>
                    </a:cubicBezTo>
                    <a:cubicBezTo>
                      <a:pt x="401057" y="651960"/>
                      <a:pt x="424519" y="655209"/>
                      <a:pt x="429933" y="654848"/>
                    </a:cubicBezTo>
                    <a:cubicBezTo>
                      <a:pt x="428851" y="663150"/>
                      <a:pt x="424880" y="663150"/>
                      <a:pt x="410803" y="660262"/>
                    </a:cubicBezTo>
                    <a:cubicBezTo>
                      <a:pt x="406111" y="659179"/>
                      <a:pt x="401418" y="660262"/>
                      <a:pt x="399614" y="665677"/>
                    </a:cubicBezTo>
                    <a:cubicBezTo>
                      <a:pt x="397809" y="672534"/>
                      <a:pt x="402862" y="675783"/>
                      <a:pt x="407916" y="677588"/>
                    </a:cubicBezTo>
                    <a:cubicBezTo>
                      <a:pt x="413691" y="679753"/>
                      <a:pt x="419827" y="680836"/>
                      <a:pt x="421632" y="681197"/>
                    </a:cubicBezTo>
                    <a:cubicBezTo>
                      <a:pt x="453756" y="681558"/>
                      <a:pt x="459531" y="679753"/>
                      <a:pt x="451951" y="654487"/>
                    </a:cubicBezTo>
                    <a:close/>
                    <a:moveTo>
                      <a:pt x="42637" y="617670"/>
                    </a:moveTo>
                    <a:cubicBezTo>
                      <a:pt x="103998" y="582659"/>
                      <a:pt x="422714" y="587351"/>
                      <a:pt x="428489" y="586629"/>
                    </a:cubicBezTo>
                    <a:cubicBezTo>
                      <a:pt x="428851" y="603593"/>
                      <a:pt x="428851" y="625611"/>
                      <a:pt x="429211" y="637162"/>
                    </a:cubicBezTo>
                    <a:cubicBezTo>
                      <a:pt x="429211" y="638966"/>
                      <a:pt x="429211" y="640410"/>
                      <a:pt x="429211" y="642215"/>
                    </a:cubicBezTo>
                    <a:cubicBezTo>
                      <a:pt x="426324" y="642215"/>
                      <a:pt x="423075" y="642576"/>
                      <a:pt x="420188" y="642576"/>
                    </a:cubicBezTo>
                    <a:cubicBezTo>
                      <a:pt x="388785" y="644741"/>
                      <a:pt x="351247" y="643298"/>
                      <a:pt x="319844" y="645463"/>
                    </a:cubicBezTo>
                    <a:cubicBezTo>
                      <a:pt x="227803" y="652321"/>
                      <a:pt x="159223" y="668203"/>
                      <a:pt x="122045" y="691304"/>
                    </a:cubicBezTo>
                    <a:cubicBezTo>
                      <a:pt x="115187" y="690221"/>
                      <a:pt x="114104" y="689138"/>
                      <a:pt x="107607" y="688055"/>
                    </a:cubicBezTo>
                    <a:cubicBezTo>
                      <a:pt x="84868" y="684085"/>
                      <a:pt x="63211" y="678671"/>
                      <a:pt x="42276" y="668925"/>
                    </a:cubicBezTo>
                    <a:cubicBezTo>
                      <a:pt x="28560" y="662428"/>
                      <a:pt x="18453" y="654126"/>
                      <a:pt x="18453" y="638606"/>
                    </a:cubicBezTo>
                    <a:cubicBezTo>
                      <a:pt x="19175" y="624168"/>
                      <a:pt x="31086" y="624168"/>
                      <a:pt x="42637" y="617670"/>
                    </a:cubicBezTo>
                    <a:close/>
                  </a:path>
                </a:pathLst>
              </a:custGeom>
              <a:solidFill>
                <a:srgbClr val="000000"/>
              </a:solidFill>
              <a:ln w="3607" cap="flat">
                <a:noFill/>
                <a:prstDash val="solid"/>
                <a:miter/>
              </a:ln>
            </p:spPr>
            <p:txBody>
              <a:bodyPr rtlCol="0" anchor="ctr"/>
              <a:lstStyle/>
              <a:p>
                <a:endParaRPr lang="en-US"/>
              </a:p>
            </p:txBody>
          </p:sp>
          <p:sp>
            <p:nvSpPr>
              <p:cNvPr id="199" name="Freeform 243">
                <a:extLst>
                  <a:ext uri="{FF2B5EF4-FFF2-40B4-BE49-F238E27FC236}">
                    <a16:creationId xmlns:a16="http://schemas.microsoft.com/office/drawing/2014/main" id="{8C3B1D43-083D-80FE-66A4-CC08AC6624CE}"/>
                  </a:ext>
                </a:extLst>
              </p:cNvPr>
              <p:cNvSpPr/>
              <p:nvPr/>
            </p:nvSpPr>
            <p:spPr>
              <a:xfrm>
                <a:off x="6402443" y="5554980"/>
                <a:ext cx="93869" cy="198521"/>
              </a:xfrm>
              <a:custGeom>
                <a:avLst/>
                <a:gdLst>
                  <a:gd name="connsiteX0" fmla="*/ 0 w 93869"/>
                  <a:gd name="connsiteY0" fmla="*/ 198521 h 198521"/>
                  <a:gd name="connsiteX1" fmla="*/ 92763 w 93869"/>
                  <a:gd name="connsiteY1" fmla="*/ 0 h 198521"/>
                  <a:gd name="connsiteX2" fmla="*/ 0 w 93869"/>
                  <a:gd name="connsiteY2" fmla="*/ 198521 h 198521"/>
                </a:gdLst>
                <a:ahLst/>
                <a:cxnLst>
                  <a:cxn ang="0">
                    <a:pos x="connsiteX0" y="connsiteY0"/>
                  </a:cxn>
                  <a:cxn ang="0">
                    <a:pos x="connsiteX1" y="connsiteY1"/>
                  </a:cxn>
                  <a:cxn ang="0">
                    <a:pos x="connsiteX2" y="connsiteY2"/>
                  </a:cxn>
                </a:cxnLst>
                <a:rect l="l" t="t" r="r" b="b"/>
                <a:pathLst>
                  <a:path w="93869" h="198521">
                    <a:moveTo>
                      <a:pt x="0" y="198521"/>
                    </a:moveTo>
                    <a:cubicBezTo>
                      <a:pt x="41509" y="167119"/>
                      <a:pt x="102870" y="34290"/>
                      <a:pt x="92763" y="0"/>
                    </a:cubicBezTo>
                    <a:cubicBezTo>
                      <a:pt x="63888" y="52337"/>
                      <a:pt x="45118" y="158817"/>
                      <a:pt x="0" y="198521"/>
                    </a:cubicBezTo>
                    <a:close/>
                  </a:path>
                </a:pathLst>
              </a:custGeom>
              <a:solidFill>
                <a:srgbClr val="000000"/>
              </a:solidFill>
              <a:ln w="3607" cap="flat">
                <a:noFill/>
                <a:prstDash val="solid"/>
                <a:miter/>
              </a:ln>
            </p:spPr>
            <p:txBody>
              <a:bodyPr rtlCol="0" anchor="ctr"/>
              <a:lstStyle/>
              <a:p>
                <a:endParaRPr lang="en-US"/>
              </a:p>
            </p:txBody>
          </p:sp>
        </p:grpSp>
        <p:grpSp>
          <p:nvGrpSpPr>
            <p:cNvPr id="140" name="Graphic 4">
              <a:extLst>
                <a:ext uri="{FF2B5EF4-FFF2-40B4-BE49-F238E27FC236}">
                  <a16:creationId xmlns:a16="http://schemas.microsoft.com/office/drawing/2014/main" id="{9724BA1A-71D1-E145-1283-9C41FA5E4CCA}"/>
                </a:ext>
              </a:extLst>
            </p:cNvPr>
            <p:cNvGrpSpPr/>
            <p:nvPr/>
          </p:nvGrpSpPr>
          <p:grpSpPr>
            <a:xfrm>
              <a:off x="4292330" y="4001047"/>
              <a:ext cx="1504443" cy="1860051"/>
              <a:chOff x="4292330" y="4001047"/>
              <a:chExt cx="1504443" cy="1860051"/>
            </a:xfrm>
          </p:grpSpPr>
          <p:sp>
            <p:nvSpPr>
              <p:cNvPr id="142" name="Freeform 245">
                <a:extLst>
                  <a:ext uri="{FF2B5EF4-FFF2-40B4-BE49-F238E27FC236}">
                    <a16:creationId xmlns:a16="http://schemas.microsoft.com/office/drawing/2014/main" id="{D8BE3811-73B4-4CF7-3C5D-981895A3BCC2}"/>
                  </a:ext>
                </a:extLst>
              </p:cNvPr>
              <p:cNvSpPr/>
              <p:nvPr/>
            </p:nvSpPr>
            <p:spPr>
              <a:xfrm>
                <a:off x="4689748" y="4600995"/>
                <a:ext cx="90236" cy="272515"/>
              </a:xfrm>
              <a:custGeom>
                <a:avLst/>
                <a:gdLst>
                  <a:gd name="connsiteX0" fmla="*/ 18047 w 90236"/>
                  <a:gd name="connsiteY0" fmla="*/ 235699 h 272515"/>
                  <a:gd name="connsiteX1" fmla="*/ 14077 w 90236"/>
                  <a:gd name="connsiteY1" fmla="*/ 272515 h 272515"/>
                  <a:gd name="connsiteX2" fmla="*/ 79408 w 90236"/>
                  <a:gd name="connsiteY2" fmla="*/ 160261 h 272515"/>
                  <a:gd name="connsiteX3" fmla="*/ 79048 w 90236"/>
                  <a:gd name="connsiteY3" fmla="*/ 35734 h 272515"/>
                  <a:gd name="connsiteX4" fmla="*/ 90237 w 90236"/>
                  <a:gd name="connsiteY4" fmla="*/ 0 h 272515"/>
                  <a:gd name="connsiteX5" fmla="*/ 27432 w 90236"/>
                  <a:gd name="connsiteY5" fmla="*/ 9385 h 272515"/>
                  <a:gd name="connsiteX6" fmla="*/ 18769 w 90236"/>
                  <a:gd name="connsiteY6" fmla="*/ 96012 h 272515"/>
                  <a:gd name="connsiteX7" fmla="*/ 0 w 90236"/>
                  <a:gd name="connsiteY7" fmla="*/ 153764 h 272515"/>
                  <a:gd name="connsiteX8" fmla="*/ 18047 w 90236"/>
                  <a:gd name="connsiteY8" fmla="*/ 235699 h 27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36" h="272515">
                    <a:moveTo>
                      <a:pt x="18047" y="235699"/>
                    </a:moveTo>
                    <a:cubicBezTo>
                      <a:pt x="19130" y="249415"/>
                      <a:pt x="17687" y="259521"/>
                      <a:pt x="14077" y="272515"/>
                    </a:cubicBezTo>
                    <a:cubicBezTo>
                      <a:pt x="44758" y="238225"/>
                      <a:pt x="75799" y="208267"/>
                      <a:pt x="79408" y="160261"/>
                    </a:cubicBezTo>
                    <a:cubicBezTo>
                      <a:pt x="82657" y="118752"/>
                      <a:pt x="74716" y="76882"/>
                      <a:pt x="79048" y="35734"/>
                    </a:cubicBezTo>
                    <a:cubicBezTo>
                      <a:pt x="80491" y="22740"/>
                      <a:pt x="83740" y="10107"/>
                      <a:pt x="90237" y="0"/>
                    </a:cubicBezTo>
                    <a:cubicBezTo>
                      <a:pt x="69302" y="3971"/>
                      <a:pt x="48367" y="7219"/>
                      <a:pt x="27432" y="9385"/>
                    </a:cubicBezTo>
                    <a:cubicBezTo>
                      <a:pt x="21657" y="38261"/>
                      <a:pt x="19852" y="66775"/>
                      <a:pt x="18769" y="96012"/>
                    </a:cubicBezTo>
                    <a:cubicBezTo>
                      <a:pt x="18047" y="117669"/>
                      <a:pt x="14438" y="137521"/>
                      <a:pt x="0" y="153764"/>
                    </a:cubicBezTo>
                    <a:cubicBezTo>
                      <a:pt x="11189" y="176864"/>
                      <a:pt x="15882" y="204657"/>
                      <a:pt x="18047" y="235699"/>
                    </a:cubicBezTo>
                    <a:close/>
                  </a:path>
                </a:pathLst>
              </a:custGeom>
              <a:solidFill>
                <a:srgbClr val="FFFFFF"/>
              </a:solidFill>
              <a:ln w="3607" cap="flat">
                <a:noFill/>
                <a:prstDash val="solid"/>
                <a:miter/>
              </a:ln>
            </p:spPr>
            <p:txBody>
              <a:bodyPr rtlCol="0" anchor="ctr"/>
              <a:lstStyle/>
              <a:p>
                <a:endParaRPr lang="en-US"/>
              </a:p>
            </p:txBody>
          </p:sp>
          <p:sp>
            <p:nvSpPr>
              <p:cNvPr id="143" name="Freeform 246">
                <a:extLst>
                  <a:ext uri="{FF2B5EF4-FFF2-40B4-BE49-F238E27FC236}">
                    <a16:creationId xmlns:a16="http://schemas.microsoft.com/office/drawing/2014/main" id="{8C3AB1BF-AFB1-AE0E-A8E8-FDCA730BCE67}"/>
                  </a:ext>
                </a:extLst>
              </p:cNvPr>
              <p:cNvSpPr/>
              <p:nvPr/>
            </p:nvSpPr>
            <p:spPr>
              <a:xfrm>
                <a:off x="4398361" y="4586533"/>
                <a:ext cx="648508" cy="1257925"/>
              </a:xfrm>
              <a:custGeom>
                <a:avLst/>
                <a:gdLst>
                  <a:gd name="connsiteX0" fmla="*/ 371517 w 648508"/>
                  <a:gd name="connsiteY0" fmla="*/ 223811 h 1257925"/>
                  <a:gd name="connsiteX1" fmla="*/ 302216 w 648508"/>
                  <a:gd name="connsiteY1" fmla="*/ 312605 h 1257925"/>
                  <a:gd name="connsiteX2" fmla="*/ 296801 w 648508"/>
                  <a:gd name="connsiteY2" fmla="*/ 314410 h 1257925"/>
                  <a:gd name="connsiteX3" fmla="*/ 172275 w 648508"/>
                  <a:gd name="connsiteY3" fmla="*/ 398871 h 1257925"/>
                  <a:gd name="connsiteX4" fmla="*/ 156393 w 648508"/>
                  <a:gd name="connsiteY4" fmla="*/ 398149 h 1257925"/>
                  <a:gd name="connsiteX5" fmla="*/ 149896 w 648508"/>
                  <a:gd name="connsiteY5" fmla="*/ 458789 h 1257925"/>
                  <a:gd name="connsiteX6" fmla="*/ 191044 w 648508"/>
                  <a:gd name="connsiteY6" fmla="*/ 751156 h 1257925"/>
                  <a:gd name="connsiteX7" fmla="*/ 180937 w 648508"/>
                  <a:gd name="connsiteY7" fmla="*/ 871712 h 1257925"/>
                  <a:gd name="connsiteX8" fmla="*/ 121020 w 648508"/>
                  <a:gd name="connsiteY8" fmla="*/ 1010316 h 1257925"/>
                  <a:gd name="connsiteX9" fmla="*/ 28978 w 648508"/>
                  <a:gd name="connsiteY9" fmla="*/ 1118239 h 1257925"/>
                  <a:gd name="connsiteX10" fmla="*/ 14902 w 648508"/>
                  <a:gd name="connsiteY10" fmla="*/ 1216778 h 1257925"/>
                  <a:gd name="connsiteX11" fmla="*/ 89618 w 648508"/>
                  <a:gd name="connsiteY11" fmla="*/ 1222914 h 1257925"/>
                  <a:gd name="connsiteX12" fmla="*/ 115245 w 648508"/>
                  <a:gd name="connsiteY12" fmla="*/ 1199092 h 1257925"/>
                  <a:gd name="connsiteX13" fmla="*/ 320985 w 648508"/>
                  <a:gd name="connsiteY13" fmla="*/ 928742 h 1257925"/>
                  <a:gd name="connsiteX14" fmla="*/ 322429 w 648508"/>
                  <a:gd name="connsiteY14" fmla="*/ 925493 h 1257925"/>
                  <a:gd name="connsiteX15" fmla="*/ 424938 w 648508"/>
                  <a:gd name="connsiteY15" fmla="*/ 921884 h 1257925"/>
                  <a:gd name="connsiteX16" fmla="*/ 506151 w 648508"/>
                  <a:gd name="connsiteY16" fmla="*/ 1025476 h 1257925"/>
                  <a:gd name="connsiteX17" fmla="*/ 497849 w 648508"/>
                  <a:gd name="connsiteY17" fmla="*/ 1191873 h 1257925"/>
                  <a:gd name="connsiteX18" fmla="*/ 545855 w 648508"/>
                  <a:gd name="connsiteY18" fmla="*/ 1257926 h 1257925"/>
                  <a:gd name="connsiteX19" fmla="*/ 595666 w 648508"/>
                  <a:gd name="connsiteY19" fmla="*/ 1229772 h 1257925"/>
                  <a:gd name="connsiteX20" fmla="*/ 648003 w 648508"/>
                  <a:gd name="connsiteY20" fmla="*/ 1049298 h 1257925"/>
                  <a:gd name="connsiteX21" fmla="*/ 548021 w 648508"/>
                  <a:gd name="connsiteY21" fmla="*/ 810351 h 1257925"/>
                  <a:gd name="connsiteX22" fmla="*/ 463198 w 648508"/>
                  <a:gd name="connsiteY22" fmla="*/ 468895 h 1257925"/>
                  <a:gd name="connsiteX23" fmla="*/ 494962 w 648508"/>
                  <a:gd name="connsiteY23" fmla="*/ 312244 h 1257925"/>
                  <a:gd name="connsiteX24" fmla="*/ 514814 w 648508"/>
                  <a:gd name="connsiteY24" fmla="*/ 193492 h 1257925"/>
                  <a:gd name="connsiteX25" fmla="*/ 503624 w 648508"/>
                  <a:gd name="connsiteY25" fmla="*/ 63190 h 1257925"/>
                  <a:gd name="connsiteX26" fmla="*/ 442985 w 648508"/>
                  <a:gd name="connsiteY26" fmla="*/ 24 h 1257925"/>
                  <a:gd name="connsiteX27" fmla="*/ 387038 w 648508"/>
                  <a:gd name="connsiteY27" fmla="*/ 129965 h 1257925"/>
                  <a:gd name="connsiteX28" fmla="*/ 371517 w 648508"/>
                  <a:gd name="connsiteY28" fmla="*/ 223811 h 125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48508" h="1257925">
                    <a:moveTo>
                      <a:pt x="371517" y="223811"/>
                    </a:moveTo>
                    <a:cubicBezTo>
                      <a:pt x="356358" y="257019"/>
                      <a:pt x="326038" y="285534"/>
                      <a:pt x="302216" y="312605"/>
                    </a:cubicBezTo>
                    <a:cubicBezTo>
                      <a:pt x="300772" y="314410"/>
                      <a:pt x="298606" y="314771"/>
                      <a:pt x="296801" y="314410"/>
                    </a:cubicBezTo>
                    <a:cubicBezTo>
                      <a:pt x="274422" y="362055"/>
                      <a:pt x="225695" y="398871"/>
                      <a:pt x="172275" y="398871"/>
                    </a:cubicBezTo>
                    <a:cubicBezTo>
                      <a:pt x="166860" y="398871"/>
                      <a:pt x="161446" y="398510"/>
                      <a:pt x="156393" y="398149"/>
                    </a:cubicBezTo>
                    <a:cubicBezTo>
                      <a:pt x="153866" y="406812"/>
                      <a:pt x="147730" y="424499"/>
                      <a:pt x="149896" y="458789"/>
                    </a:cubicBezTo>
                    <a:cubicBezTo>
                      <a:pt x="164334" y="556244"/>
                      <a:pt x="175162" y="654061"/>
                      <a:pt x="191044" y="751156"/>
                    </a:cubicBezTo>
                    <a:cubicBezTo>
                      <a:pt x="197902" y="793387"/>
                      <a:pt x="193571" y="832008"/>
                      <a:pt x="180937" y="871712"/>
                    </a:cubicBezTo>
                    <a:cubicBezTo>
                      <a:pt x="165777" y="918274"/>
                      <a:pt x="146647" y="967724"/>
                      <a:pt x="121020" y="1010316"/>
                    </a:cubicBezTo>
                    <a:cubicBezTo>
                      <a:pt x="90339" y="1061209"/>
                      <a:pt x="60742" y="1080701"/>
                      <a:pt x="28978" y="1118239"/>
                    </a:cubicBezTo>
                    <a:cubicBezTo>
                      <a:pt x="13458" y="1136648"/>
                      <a:pt x="-19027" y="1185375"/>
                      <a:pt x="14902" y="1216778"/>
                    </a:cubicBezTo>
                    <a:cubicBezTo>
                      <a:pt x="36919" y="1237352"/>
                      <a:pt x="56771" y="1243488"/>
                      <a:pt x="89618" y="1222914"/>
                    </a:cubicBezTo>
                    <a:cubicBezTo>
                      <a:pt x="99363" y="1216778"/>
                      <a:pt x="107665" y="1207754"/>
                      <a:pt x="115245" y="1199092"/>
                    </a:cubicBezTo>
                    <a:cubicBezTo>
                      <a:pt x="191766" y="1114991"/>
                      <a:pt x="269730" y="1031973"/>
                      <a:pt x="320985" y="928742"/>
                    </a:cubicBezTo>
                    <a:cubicBezTo>
                      <a:pt x="321346" y="927659"/>
                      <a:pt x="322068" y="926576"/>
                      <a:pt x="322429" y="925493"/>
                    </a:cubicBezTo>
                    <a:cubicBezTo>
                      <a:pt x="363216" y="859079"/>
                      <a:pt x="381624" y="858357"/>
                      <a:pt x="424938" y="921884"/>
                    </a:cubicBezTo>
                    <a:cubicBezTo>
                      <a:pt x="440820" y="944985"/>
                      <a:pt x="491713" y="1001292"/>
                      <a:pt x="506151" y="1025476"/>
                    </a:cubicBezTo>
                    <a:cubicBezTo>
                      <a:pt x="527808" y="1061932"/>
                      <a:pt x="505068" y="1124375"/>
                      <a:pt x="497849" y="1191873"/>
                    </a:cubicBezTo>
                    <a:cubicBezTo>
                      <a:pt x="492796" y="1240240"/>
                      <a:pt x="509400" y="1251429"/>
                      <a:pt x="545855" y="1257926"/>
                    </a:cubicBezTo>
                    <a:cubicBezTo>
                      <a:pt x="555961" y="1255760"/>
                      <a:pt x="583033" y="1256843"/>
                      <a:pt x="595666" y="1229772"/>
                    </a:cubicBezTo>
                    <a:cubicBezTo>
                      <a:pt x="623098" y="1172021"/>
                      <a:pt x="639341" y="1103441"/>
                      <a:pt x="648003" y="1049298"/>
                    </a:cubicBezTo>
                    <a:cubicBezTo>
                      <a:pt x="653779" y="1011399"/>
                      <a:pt x="609382" y="924411"/>
                      <a:pt x="548021" y="810351"/>
                    </a:cubicBezTo>
                    <a:cubicBezTo>
                      <a:pt x="505068" y="730582"/>
                      <a:pt x="478358" y="548664"/>
                      <a:pt x="463198" y="468895"/>
                    </a:cubicBezTo>
                    <a:cubicBezTo>
                      <a:pt x="450565" y="403563"/>
                      <a:pt x="461393" y="366747"/>
                      <a:pt x="494962" y="312244"/>
                    </a:cubicBezTo>
                    <a:cubicBezTo>
                      <a:pt x="512648" y="283368"/>
                      <a:pt x="517340" y="225616"/>
                      <a:pt x="514814" y="193492"/>
                    </a:cubicBezTo>
                    <a:cubicBezTo>
                      <a:pt x="510482" y="140794"/>
                      <a:pt x="508317" y="115889"/>
                      <a:pt x="503624" y="63190"/>
                    </a:cubicBezTo>
                    <a:cubicBezTo>
                      <a:pt x="501819" y="45143"/>
                      <a:pt x="487021" y="1107"/>
                      <a:pt x="442985" y="24"/>
                    </a:cubicBezTo>
                    <a:cubicBezTo>
                      <a:pt x="361411" y="-1781"/>
                      <a:pt x="386316" y="98202"/>
                      <a:pt x="387038" y="129965"/>
                    </a:cubicBezTo>
                    <a:cubicBezTo>
                      <a:pt x="387399" y="161368"/>
                      <a:pt x="384873" y="194575"/>
                      <a:pt x="371517" y="223811"/>
                    </a:cubicBezTo>
                    <a:close/>
                  </a:path>
                </a:pathLst>
              </a:custGeom>
              <a:solidFill>
                <a:srgbClr val="FFFFFF"/>
              </a:solidFill>
              <a:ln w="3607" cap="flat">
                <a:noFill/>
                <a:prstDash val="solid"/>
                <a:miter/>
              </a:ln>
            </p:spPr>
            <p:txBody>
              <a:bodyPr rtlCol="0" anchor="ctr"/>
              <a:lstStyle/>
              <a:p>
                <a:endParaRPr lang="en-US"/>
              </a:p>
            </p:txBody>
          </p:sp>
          <p:sp>
            <p:nvSpPr>
              <p:cNvPr id="144" name="Freeform 247">
                <a:extLst>
                  <a:ext uri="{FF2B5EF4-FFF2-40B4-BE49-F238E27FC236}">
                    <a16:creationId xmlns:a16="http://schemas.microsoft.com/office/drawing/2014/main" id="{049C01AA-0E06-30F6-79C9-78A4001DEE3F}"/>
                  </a:ext>
                </a:extLst>
              </p:cNvPr>
              <p:cNvSpPr/>
              <p:nvPr/>
            </p:nvSpPr>
            <p:spPr>
              <a:xfrm>
                <a:off x="5495689" y="4470883"/>
                <a:ext cx="79388" cy="134766"/>
              </a:xfrm>
              <a:custGeom>
                <a:avLst/>
                <a:gdLst>
                  <a:gd name="connsiteX0" fmla="*/ 22434 w 79388"/>
                  <a:gd name="connsiteY0" fmla="*/ 128669 h 134766"/>
                  <a:gd name="connsiteX1" fmla="*/ 65387 w 79388"/>
                  <a:gd name="connsiteY1" fmla="*/ 128669 h 134766"/>
                  <a:gd name="connsiteX2" fmla="*/ 72606 w 79388"/>
                  <a:gd name="connsiteY2" fmla="*/ 57201 h 134766"/>
                  <a:gd name="connsiteX3" fmla="*/ 32179 w 79388"/>
                  <a:gd name="connsiteY3" fmla="*/ 6669 h 134766"/>
                  <a:gd name="connsiteX4" fmla="*/ 416 w 79388"/>
                  <a:gd name="connsiteY4" fmla="*/ 74527 h 134766"/>
                  <a:gd name="connsiteX5" fmla="*/ 22434 w 79388"/>
                  <a:gd name="connsiteY5" fmla="*/ 128669 h 134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388" h="134766">
                    <a:moveTo>
                      <a:pt x="22434" y="128669"/>
                    </a:moveTo>
                    <a:cubicBezTo>
                      <a:pt x="36872" y="137331"/>
                      <a:pt x="54919" y="136249"/>
                      <a:pt x="65387" y="128669"/>
                    </a:cubicBezTo>
                    <a:cubicBezTo>
                      <a:pt x="81990" y="116036"/>
                      <a:pt x="83073" y="87882"/>
                      <a:pt x="72606" y="57201"/>
                    </a:cubicBezTo>
                    <a:cubicBezTo>
                      <a:pt x="62860" y="34461"/>
                      <a:pt x="36872" y="-18598"/>
                      <a:pt x="32179" y="6669"/>
                    </a:cubicBezTo>
                    <a:cubicBezTo>
                      <a:pt x="28209" y="27965"/>
                      <a:pt x="4747" y="55757"/>
                      <a:pt x="416" y="74527"/>
                    </a:cubicBezTo>
                    <a:cubicBezTo>
                      <a:pt x="-1750" y="101237"/>
                      <a:pt x="4386" y="117841"/>
                      <a:pt x="22434" y="128669"/>
                    </a:cubicBezTo>
                    <a:close/>
                  </a:path>
                </a:pathLst>
              </a:custGeom>
              <a:solidFill>
                <a:srgbClr val="FFFFFF"/>
              </a:solidFill>
              <a:ln w="3607" cap="flat">
                <a:noFill/>
                <a:prstDash val="solid"/>
                <a:miter/>
              </a:ln>
            </p:spPr>
            <p:txBody>
              <a:bodyPr rtlCol="0" anchor="ctr"/>
              <a:lstStyle/>
              <a:p>
                <a:endParaRPr lang="en-US"/>
              </a:p>
            </p:txBody>
          </p:sp>
          <p:sp>
            <p:nvSpPr>
              <p:cNvPr id="145" name="Freeform 248">
                <a:extLst>
                  <a:ext uri="{FF2B5EF4-FFF2-40B4-BE49-F238E27FC236}">
                    <a16:creationId xmlns:a16="http://schemas.microsoft.com/office/drawing/2014/main" id="{8753AEF0-0924-D72E-6F78-3378940DA37C}"/>
                  </a:ext>
                </a:extLst>
              </p:cNvPr>
              <p:cNvSpPr/>
              <p:nvPr/>
            </p:nvSpPr>
            <p:spPr>
              <a:xfrm>
                <a:off x="4510388" y="4127433"/>
                <a:ext cx="606451" cy="467491"/>
              </a:xfrm>
              <a:custGeom>
                <a:avLst/>
                <a:gdLst>
                  <a:gd name="connsiteX0" fmla="*/ 68549 w 606451"/>
                  <a:gd name="connsiteY0" fmla="*/ 107562 h 467491"/>
                  <a:gd name="connsiteX1" fmla="*/ 27040 w 606451"/>
                  <a:gd name="connsiteY1" fmla="*/ 103231 h 467491"/>
                  <a:gd name="connsiteX2" fmla="*/ 27040 w 606451"/>
                  <a:gd name="connsiteY2" fmla="*/ 103231 h 467491"/>
                  <a:gd name="connsiteX3" fmla="*/ 2857 w 606451"/>
                  <a:gd name="connsiteY3" fmla="*/ 371776 h 467491"/>
                  <a:gd name="connsiteX4" fmla="*/ 108253 w 606451"/>
                  <a:gd name="connsiteY4" fmla="*/ 467066 h 467491"/>
                  <a:gd name="connsiteX5" fmla="*/ 458372 w 606451"/>
                  <a:gd name="connsiteY5" fmla="*/ 401012 h 467491"/>
                  <a:gd name="connsiteX6" fmla="*/ 552580 w 606451"/>
                  <a:gd name="connsiteY6" fmla="*/ 350480 h 467491"/>
                  <a:gd name="connsiteX7" fmla="*/ 606000 w 606451"/>
                  <a:gd name="connsiteY7" fmla="*/ 273598 h 467491"/>
                  <a:gd name="connsiteX8" fmla="*/ 490136 w 606451"/>
                  <a:gd name="connsiteY8" fmla="*/ 35012 h 467491"/>
                  <a:gd name="connsiteX9" fmla="*/ 462704 w 606451"/>
                  <a:gd name="connsiteY9" fmla="*/ 0 h 467491"/>
                  <a:gd name="connsiteX10" fmla="*/ 75768 w 606451"/>
                  <a:gd name="connsiteY10" fmla="*/ 106840 h 467491"/>
                  <a:gd name="connsiteX11" fmla="*/ 68549 w 606451"/>
                  <a:gd name="connsiteY11" fmla="*/ 107562 h 467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451" h="467491">
                    <a:moveTo>
                      <a:pt x="68549" y="107562"/>
                    </a:moveTo>
                    <a:cubicBezTo>
                      <a:pt x="58443" y="105758"/>
                      <a:pt x="40034" y="107201"/>
                      <a:pt x="27040" y="103231"/>
                    </a:cubicBezTo>
                    <a:cubicBezTo>
                      <a:pt x="27040" y="103231"/>
                      <a:pt x="27040" y="103231"/>
                      <a:pt x="27040" y="103231"/>
                    </a:cubicBezTo>
                    <a:cubicBezTo>
                      <a:pt x="11520" y="159178"/>
                      <a:pt x="-7250" y="309332"/>
                      <a:pt x="2857" y="371776"/>
                    </a:cubicBezTo>
                    <a:cubicBezTo>
                      <a:pt x="12241" y="428444"/>
                      <a:pt x="50863" y="464900"/>
                      <a:pt x="108253" y="467066"/>
                    </a:cubicBezTo>
                    <a:cubicBezTo>
                      <a:pt x="228088" y="471397"/>
                      <a:pt x="347922" y="442161"/>
                      <a:pt x="458372" y="401012"/>
                    </a:cubicBezTo>
                    <a:cubicBezTo>
                      <a:pt x="491219" y="388740"/>
                      <a:pt x="523704" y="371776"/>
                      <a:pt x="552580" y="350480"/>
                    </a:cubicBezTo>
                    <a:cubicBezTo>
                      <a:pt x="577846" y="331711"/>
                      <a:pt x="610692" y="306084"/>
                      <a:pt x="606000" y="273598"/>
                    </a:cubicBezTo>
                    <a:cubicBezTo>
                      <a:pt x="593367" y="187693"/>
                      <a:pt x="555467" y="119113"/>
                      <a:pt x="490136" y="35012"/>
                    </a:cubicBezTo>
                    <a:cubicBezTo>
                      <a:pt x="485804" y="29237"/>
                      <a:pt x="477142" y="16603"/>
                      <a:pt x="462704" y="0"/>
                    </a:cubicBezTo>
                    <a:cubicBezTo>
                      <a:pt x="339260" y="56308"/>
                      <a:pt x="208597" y="84823"/>
                      <a:pt x="75768" y="106840"/>
                    </a:cubicBezTo>
                    <a:cubicBezTo>
                      <a:pt x="73602" y="107562"/>
                      <a:pt x="71076" y="107562"/>
                      <a:pt x="68549" y="107562"/>
                    </a:cubicBezTo>
                    <a:close/>
                  </a:path>
                </a:pathLst>
              </a:custGeom>
              <a:solidFill>
                <a:srgbClr val="01A54E"/>
              </a:solidFill>
              <a:ln w="3607" cap="flat">
                <a:noFill/>
                <a:prstDash val="solid"/>
                <a:miter/>
              </a:ln>
            </p:spPr>
            <p:txBody>
              <a:bodyPr rtlCol="0" anchor="ctr"/>
              <a:lstStyle/>
              <a:p>
                <a:endParaRPr lang="en-US"/>
              </a:p>
            </p:txBody>
          </p:sp>
          <p:sp>
            <p:nvSpPr>
              <p:cNvPr id="146" name="Freeform 249">
                <a:extLst>
                  <a:ext uri="{FF2B5EF4-FFF2-40B4-BE49-F238E27FC236}">
                    <a16:creationId xmlns:a16="http://schemas.microsoft.com/office/drawing/2014/main" id="{43FBCC67-A15B-3E8E-A2BD-65DB21AB8D3D}"/>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147" name="Freeform 250">
                <a:extLst>
                  <a:ext uri="{FF2B5EF4-FFF2-40B4-BE49-F238E27FC236}">
                    <a16:creationId xmlns:a16="http://schemas.microsoft.com/office/drawing/2014/main" id="{747441E4-EE07-6E46-A8A7-61E8A5B2B598}"/>
                  </a:ext>
                </a:extLst>
              </p:cNvPr>
              <p:cNvSpPr/>
              <p:nvPr/>
            </p:nvSpPr>
            <p:spPr>
              <a:xfrm>
                <a:off x="4540439" y="4105041"/>
                <a:ext cx="417482" cy="116139"/>
              </a:xfrm>
              <a:custGeom>
                <a:avLst/>
                <a:gdLst>
                  <a:gd name="connsiteX0" fmla="*/ 60155 w 417482"/>
                  <a:gd name="connsiteY0" fmla="*/ 111545 h 116139"/>
                  <a:gd name="connsiteX1" fmla="*/ 149670 w 417482"/>
                  <a:gd name="connsiteY1" fmla="*/ 95303 h 116139"/>
                  <a:gd name="connsiteX2" fmla="*/ 410274 w 417482"/>
                  <a:gd name="connsiteY2" fmla="*/ 16616 h 116139"/>
                  <a:gd name="connsiteX3" fmla="*/ 385007 w 417482"/>
                  <a:gd name="connsiteY3" fmla="*/ 13 h 116139"/>
                  <a:gd name="connsiteX4" fmla="*/ 226552 w 417482"/>
                  <a:gd name="connsiteY4" fmla="*/ 24196 h 116139"/>
                  <a:gd name="connsiteX5" fmla="*/ 56184 w 417482"/>
                  <a:gd name="connsiteY5" fmla="*/ 67510 h 116139"/>
                  <a:gd name="connsiteX6" fmla="*/ 238 w 417482"/>
                  <a:gd name="connsiteY6" fmla="*/ 105409 h 116139"/>
                  <a:gd name="connsiteX7" fmla="*/ 60155 w 417482"/>
                  <a:gd name="connsiteY7" fmla="*/ 111545 h 11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7482" h="116139">
                    <a:moveTo>
                      <a:pt x="60155" y="111545"/>
                    </a:moveTo>
                    <a:cubicBezTo>
                      <a:pt x="90114" y="106853"/>
                      <a:pt x="120072" y="102161"/>
                      <a:pt x="149670" y="95303"/>
                    </a:cubicBezTo>
                    <a:cubicBezTo>
                      <a:pt x="241711" y="74007"/>
                      <a:pt x="329783" y="60291"/>
                      <a:pt x="410274" y="16616"/>
                    </a:cubicBezTo>
                    <a:cubicBezTo>
                      <a:pt x="427960" y="6871"/>
                      <a:pt x="410635" y="-348"/>
                      <a:pt x="385007" y="13"/>
                    </a:cubicBezTo>
                    <a:cubicBezTo>
                      <a:pt x="344221" y="374"/>
                      <a:pt x="257232" y="17699"/>
                      <a:pt x="226552" y="24196"/>
                    </a:cubicBezTo>
                    <a:cubicBezTo>
                      <a:pt x="164830" y="37551"/>
                      <a:pt x="124404" y="42965"/>
                      <a:pt x="56184" y="67510"/>
                    </a:cubicBezTo>
                    <a:cubicBezTo>
                      <a:pt x="43190" y="72202"/>
                      <a:pt x="-3733" y="89889"/>
                      <a:pt x="238" y="105409"/>
                    </a:cubicBezTo>
                    <a:cubicBezTo>
                      <a:pt x="4930" y="123818"/>
                      <a:pt x="47522" y="113350"/>
                      <a:pt x="60155" y="111545"/>
                    </a:cubicBezTo>
                    <a:close/>
                  </a:path>
                </a:pathLst>
              </a:custGeom>
              <a:solidFill>
                <a:srgbClr val="FFFFFF"/>
              </a:solidFill>
              <a:ln w="3607" cap="flat">
                <a:noFill/>
                <a:prstDash val="solid"/>
                <a:miter/>
              </a:ln>
            </p:spPr>
            <p:txBody>
              <a:bodyPr rtlCol="0" anchor="ctr"/>
              <a:lstStyle/>
              <a:p>
                <a:endParaRPr lang="en-US"/>
              </a:p>
            </p:txBody>
          </p:sp>
          <p:sp>
            <p:nvSpPr>
              <p:cNvPr id="148" name="Freeform 251">
                <a:extLst>
                  <a:ext uri="{FF2B5EF4-FFF2-40B4-BE49-F238E27FC236}">
                    <a16:creationId xmlns:a16="http://schemas.microsoft.com/office/drawing/2014/main" id="{1B8F5570-E26B-D33E-CE49-D66CFD771066}"/>
                  </a:ext>
                </a:extLst>
              </p:cNvPr>
              <p:cNvSpPr/>
              <p:nvPr/>
            </p:nvSpPr>
            <p:spPr>
              <a:xfrm>
                <a:off x="4422975" y="4707339"/>
                <a:ext cx="268372" cy="262186"/>
              </a:xfrm>
              <a:custGeom>
                <a:avLst/>
                <a:gdLst>
                  <a:gd name="connsiteX0" fmla="*/ 268217 w 268372"/>
                  <a:gd name="connsiteY0" fmla="*/ 132965 h 262186"/>
                  <a:gd name="connsiteX1" fmla="*/ 144051 w 268372"/>
                  <a:gd name="connsiteY1" fmla="*/ 136 h 262186"/>
                  <a:gd name="connsiteX2" fmla="*/ 33 w 268372"/>
                  <a:gd name="connsiteY2" fmla="*/ 124663 h 262186"/>
                  <a:gd name="connsiteX3" fmla="*/ 145134 w 268372"/>
                  <a:gd name="connsiteY3" fmla="*/ 262184 h 262186"/>
                  <a:gd name="connsiteX4" fmla="*/ 268217 w 268372"/>
                  <a:gd name="connsiteY4" fmla="*/ 132965 h 262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72" h="262186">
                    <a:moveTo>
                      <a:pt x="268217" y="132965"/>
                    </a:moveTo>
                    <a:cubicBezTo>
                      <a:pt x="264247" y="64024"/>
                      <a:pt x="248726" y="4107"/>
                      <a:pt x="144051" y="136"/>
                    </a:cubicBezTo>
                    <a:cubicBezTo>
                      <a:pt x="44069" y="-3473"/>
                      <a:pt x="-1411" y="65468"/>
                      <a:pt x="33" y="124663"/>
                    </a:cubicBezTo>
                    <a:cubicBezTo>
                      <a:pt x="2560" y="227172"/>
                      <a:pt x="79442" y="262545"/>
                      <a:pt x="145134" y="262184"/>
                    </a:cubicBezTo>
                    <a:cubicBezTo>
                      <a:pt x="211909" y="262184"/>
                      <a:pt x="271827" y="200101"/>
                      <a:pt x="268217" y="132965"/>
                    </a:cubicBezTo>
                    <a:close/>
                  </a:path>
                </a:pathLst>
              </a:custGeom>
              <a:solidFill>
                <a:srgbClr val="FFFFFF"/>
              </a:solidFill>
              <a:ln w="3607" cap="flat">
                <a:noFill/>
                <a:prstDash val="solid"/>
                <a:miter/>
              </a:ln>
            </p:spPr>
            <p:txBody>
              <a:bodyPr rtlCol="0" anchor="ctr"/>
              <a:lstStyle/>
              <a:p>
                <a:endParaRPr lang="en-US"/>
              </a:p>
            </p:txBody>
          </p:sp>
          <p:sp>
            <p:nvSpPr>
              <p:cNvPr id="149" name="Freeform 252">
                <a:extLst>
                  <a:ext uri="{FF2B5EF4-FFF2-40B4-BE49-F238E27FC236}">
                    <a16:creationId xmlns:a16="http://schemas.microsoft.com/office/drawing/2014/main" id="{B6E1DF33-4EAC-8F4E-FC3C-AAB61642E138}"/>
                  </a:ext>
                </a:extLst>
              </p:cNvPr>
              <p:cNvSpPr/>
              <p:nvPr/>
            </p:nvSpPr>
            <p:spPr>
              <a:xfrm>
                <a:off x="5554495" y="4123101"/>
                <a:ext cx="124815" cy="225276"/>
              </a:xfrm>
              <a:custGeom>
                <a:avLst/>
                <a:gdLst>
                  <a:gd name="connsiteX0" fmla="*/ 56752 w 124815"/>
                  <a:gd name="connsiteY0" fmla="*/ 225231 h 225276"/>
                  <a:gd name="connsiteX1" fmla="*/ 124610 w 124815"/>
                  <a:gd name="connsiteY1" fmla="*/ 147627 h 225276"/>
                  <a:gd name="connsiteX2" fmla="*/ 118474 w 124815"/>
                  <a:gd name="connsiteY2" fmla="*/ 120556 h 225276"/>
                  <a:gd name="connsiteX3" fmla="*/ 55669 w 124815"/>
                  <a:gd name="connsiteY3" fmla="*/ 0 h 225276"/>
                  <a:gd name="connsiteX4" fmla="*/ 805 w 124815"/>
                  <a:gd name="connsiteY4" fmla="*/ 142574 h 225276"/>
                  <a:gd name="connsiteX5" fmla="*/ 56752 w 124815"/>
                  <a:gd name="connsiteY5" fmla="*/ 225231 h 225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15" h="225276">
                    <a:moveTo>
                      <a:pt x="56752" y="225231"/>
                    </a:moveTo>
                    <a:cubicBezTo>
                      <a:pt x="92125" y="226675"/>
                      <a:pt x="127859" y="193829"/>
                      <a:pt x="124610" y="147627"/>
                    </a:cubicBezTo>
                    <a:cubicBezTo>
                      <a:pt x="123888" y="138603"/>
                      <a:pt x="122444" y="128497"/>
                      <a:pt x="118474" y="120556"/>
                    </a:cubicBezTo>
                    <a:cubicBezTo>
                      <a:pt x="101509" y="84461"/>
                      <a:pt x="75882" y="41148"/>
                      <a:pt x="55669" y="0"/>
                    </a:cubicBezTo>
                    <a:cubicBezTo>
                      <a:pt x="22823" y="45118"/>
                      <a:pt x="7663" y="95651"/>
                      <a:pt x="805" y="142574"/>
                    </a:cubicBezTo>
                    <a:cubicBezTo>
                      <a:pt x="-4970" y="182278"/>
                      <a:pt x="21018" y="223787"/>
                      <a:pt x="56752" y="225231"/>
                    </a:cubicBezTo>
                    <a:close/>
                  </a:path>
                </a:pathLst>
              </a:custGeom>
              <a:solidFill>
                <a:srgbClr val="FFFFFF"/>
              </a:solidFill>
              <a:ln w="3607" cap="flat">
                <a:noFill/>
                <a:prstDash val="solid"/>
                <a:miter/>
              </a:ln>
            </p:spPr>
            <p:txBody>
              <a:bodyPr rtlCol="0" anchor="ctr"/>
              <a:lstStyle/>
              <a:p>
                <a:endParaRPr lang="en-US"/>
              </a:p>
            </p:txBody>
          </p:sp>
          <p:sp>
            <p:nvSpPr>
              <p:cNvPr id="150" name="Freeform 253">
                <a:extLst>
                  <a:ext uri="{FF2B5EF4-FFF2-40B4-BE49-F238E27FC236}">
                    <a16:creationId xmlns:a16="http://schemas.microsoft.com/office/drawing/2014/main" id="{4E92F117-F5CF-EB4D-9309-4A1CBB496757}"/>
                  </a:ext>
                </a:extLst>
              </p:cNvPr>
              <p:cNvSpPr/>
              <p:nvPr/>
            </p:nvSpPr>
            <p:spPr>
              <a:xfrm>
                <a:off x="5048530" y="4039722"/>
                <a:ext cx="528065" cy="368166"/>
              </a:xfrm>
              <a:custGeom>
                <a:avLst/>
                <a:gdLst>
                  <a:gd name="connsiteX0" fmla="*/ 395959 w 528065"/>
                  <a:gd name="connsiteY0" fmla="*/ 80131 h 368166"/>
                  <a:gd name="connsiteX1" fmla="*/ 528066 w 528065"/>
                  <a:gd name="connsiteY1" fmla="*/ 7219 h 368166"/>
                  <a:gd name="connsiteX2" fmla="*/ 435302 w 528065"/>
                  <a:gd name="connsiteY2" fmla="*/ 0 h 368166"/>
                  <a:gd name="connsiteX3" fmla="*/ 343622 w 528065"/>
                  <a:gd name="connsiteY3" fmla="*/ 45480 h 368166"/>
                  <a:gd name="connsiteX4" fmla="*/ 85544 w 528065"/>
                  <a:gd name="connsiteY4" fmla="*/ 159900 h 368166"/>
                  <a:gd name="connsiteX5" fmla="*/ 0 w 528065"/>
                  <a:gd name="connsiteY5" fmla="*/ 163870 h 368166"/>
                  <a:gd name="connsiteX6" fmla="*/ 83018 w 528065"/>
                  <a:gd name="connsiteY6" fmla="*/ 366362 h 368166"/>
                  <a:gd name="connsiteX7" fmla="*/ 83018 w 528065"/>
                  <a:gd name="connsiteY7" fmla="*/ 368166 h 368166"/>
                  <a:gd name="connsiteX8" fmla="*/ 395959 w 528065"/>
                  <a:gd name="connsiteY8" fmla="*/ 80131 h 36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065" h="368166">
                    <a:moveTo>
                      <a:pt x="395959" y="80131"/>
                    </a:moveTo>
                    <a:cubicBezTo>
                      <a:pt x="432776" y="54503"/>
                      <a:pt x="490888" y="32124"/>
                      <a:pt x="528066" y="7219"/>
                    </a:cubicBezTo>
                    <a:cubicBezTo>
                      <a:pt x="497385" y="12633"/>
                      <a:pt x="446492" y="20935"/>
                      <a:pt x="435302" y="0"/>
                    </a:cubicBezTo>
                    <a:cubicBezTo>
                      <a:pt x="435302" y="0"/>
                      <a:pt x="372137" y="30681"/>
                      <a:pt x="343622" y="45480"/>
                    </a:cubicBezTo>
                    <a:cubicBezTo>
                      <a:pt x="260604" y="88432"/>
                      <a:pt x="177947" y="137521"/>
                      <a:pt x="85544" y="159900"/>
                    </a:cubicBezTo>
                    <a:cubicBezTo>
                      <a:pt x="67136" y="164231"/>
                      <a:pt x="24183" y="164592"/>
                      <a:pt x="0" y="163870"/>
                    </a:cubicBezTo>
                    <a:cubicBezTo>
                      <a:pt x="47284" y="234616"/>
                      <a:pt x="73994" y="298143"/>
                      <a:pt x="83018" y="366362"/>
                    </a:cubicBezTo>
                    <a:cubicBezTo>
                      <a:pt x="83018" y="367084"/>
                      <a:pt x="83018" y="367445"/>
                      <a:pt x="83018" y="368166"/>
                    </a:cubicBezTo>
                    <a:cubicBezTo>
                      <a:pt x="179391" y="272877"/>
                      <a:pt x="285148" y="157373"/>
                      <a:pt x="395959" y="80131"/>
                    </a:cubicBezTo>
                    <a:close/>
                  </a:path>
                </a:pathLst>
              </a:custGeom>
              <a:solidFill>
                <a:srgbClr val="FFFFFF"/>
              </a:solidFill>
              <a:ln w="3607" cap="flat">
                <a:noFill/>
                <a:prstDash val="solid"/>
                <a:miter/>
              </a:ln>
            </p:spPr>
            <p:txBody>
              <a:bodyPr rtlCol="0" anchor="ctr"/>
              <a:lstStyle/>
              <a:p>
                <a:endParaRPr lang="en-US"/>
              </a:p>
            </p:txBody>
          </p:sp>
          <p:sp>
            <p:nvSpPr>
              <p:cNvPr id="151" name="Freeform 254">
                <a:extLst>
                  <a:ext uri="{FF2B5EF4-FFF2-40B4-BE49-F238E27FC236}">
                    <a16:creationId xmlns:a16="http://schemas.microsoft.com/office/drawing/2014/main" id="{EB2705DB-5BA0-8DA4-2AD1-F397492A4CA6}"/>
                  </a:ext>
                </a:extLst>
              </p:cNvPr>
              <p:cNvSpPr/>
              <p:nvPr/>
            </p:nvSpPr>
            <p:spPr>
              <a:xfrm>
                <a:off x="5506572" y="4534581"/>
                <a:ext cx="68415" cy="71068"/>
              </a:xfrm>
              <a:custGeom>
                <a:avLst/>
                <a:gdLst>
                  <a:gd name="connsiteX0" fmla="*/ 63527 w 68415"/>
                  <a:gd name="connsiteY0" fmla="*/ 0 h 71068"/>
                  <a:gd name="connsiteX1" fmla="*/ 0 w 68415"/>
                  <a:gd name="connsiteY1" fmla="*/ 55586 h 71068"/>
                  <a:gd name="connsiteX2" fmla="*/ 11551 w 68415"/>
                  <a:gd name="connsiteY2" fmla="*/ 64971 h 71068"/>
                  <a:gd name="connsiteX3" fmla="*/ 54503 w 68415"/>
                  <a:gd name="connsiteY3" fmla="*/ 64971 h 71068"/>
                  <a:gd name="connsiteX4" fmla="*/ 63527 w 68415"/>
                  <a:gd name="connsiteY4" fmla="*/ 0 h 7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5" h="71068">
                    <a:moveTo>
                      <a:pt x="63527" y="0"/>
                    </a:moveTo>
                    <a:cubicBezTo>
                      <a:pt x="53420" y="27432"/>
                      <a:pt x="28515" y="48728"/>
                      <a:pt x="0" y="55586"/>
                    </a:cubicBezTo>
                    <a:cubicBezTo>
                      <a:pt x="3249" y="59195"/>
                      <a:pt x="6858" y="62083"/>
                      <a:pt x="11551" y="64971"/>
                    </a:cubicBezTo>
                    <a:cubicBezTo>
                      <a:pt x="25988" y="73633"/>
                      <a:pt x="44036" y="72550"/>
                      <a:pt x="54503" y="64971"/>
                    </a:cubicBezTo>
                    <a:cubicBezTo>
                      <a:pt x="70024" y="53059"/>
                      <a:pt x="71829" y="28154"/>
                      <a:pt x="63527" y="0"/>
                    </a:cubicBezTo>
                    <a:close/>
                  </a:path>
                </a:pathLst>
              </a:custGeom>
              <a:solidFill>
                <a:srgbClr val="FFFFFF"/>
              </a:solidFill>
              <a:ln w="3607" cap="flat">
                <a:noFill/>
                <a:prstDash val="solid"/>
                <a:miter/>
              </a:ln>
            </p:spPr>
            <p:txBody>
              <a:bodyPr rtlCol="0" anchor="ctr"/>
              <a:lstStyle/>
              <a:p>
                <a:endParaRPr lang="en-US"/>
              </a:p>
            </p:txBody>
          </p:sp>
          <p:sp>
            <p:nvSpPr>
              <p:cNvPr id="152" name="Freeform 255">
                <a:extLst>
                  <a:ext uri="{FF2B5EF4-FFF2-40B4-BE49-F238E27FC236}">
                    <a16:creationId xmlns:a16="http://schemas.microsoft.com/office/drawing/2014/main" id="{FBF9C4FF-3C58-AB2B-4D1B-0E3563E0B80B}"/>
                  </a:ext>
                </a:extLst>
              </p:cNvPr>
              <p:cNvSpPr/>
              <p:nvPr/>
            </p:nvSpPr>
            <p:spPr>
              <a:xfrm>
                <a:off x="4521185" y="4173634"/>
                <a:ext cx="596014" cy="422011"/>
              </a:xfrm>
              <a:custGeom>
                <a:avLst/>
                <a:gdLst>
                  <a:gd name="connsiteX0" fmla="*/ 595563 w 596014"/>
                  <a:gd name="connsiteY0" fmla="*/ 228119 h 422011"/>
                  <a:gd name="connsiteX1" fmla="*/ 487640 w 596014"/>
                  <a:gd name="connsiteY1" fmla="*/ 0 h 422011"/>
                  <a:gd name="connsiteX2" fmla="*/ 519043 w 596014"/>
                  <a:gd name="connsiteY2" fmla="*/ 67858 h 422011"/>
                  <a:gd name="connsiteX3" fmla="*/ 540699 w 596014"/>
                  <a:gd name="connsiteY3" fmla="*/ 153763 h 422011"/>
                  <a:gd name="connsiteX4" fmla="*/ 498469 w 596014"/>
                  <a:gd name="connsiteY4" fmla="*/ 257355 h 422011"/>
                  <a:gd name="connsiteX5" fmla="*/ 331350 w 596014"/>
                  <a:gd name="connsiteY5" fmla="*/ 336042 h 422011"/>
                  <a:gd name="connsiteX6" fmla="*/ 156290 w 596014"/>
                  <a:gd name="connsiteY6" fmla="*/ 364918 h 422011"/>
                  <a:gd name="connsiteX7" fmla="*/ 0 w 596014"/>
                  <a:gd name="connsiteY7" fmla="*/ 353006 h 422011"/>
                  <a:gd name="connsiteX8" fmla="*/ 98178 w 596014"/>
                  <a:gd name="connsiteY8" fmla="*/ 421586 h 422011"/>
                  <a:gd name="connsiteX9" fmla="*/ 448297 w 596014"/>
                  <a:gd name="connsiteY9" fmla="*/ 355533 h 422011"/>
                  <a:gd name="connsiteX10" fmla="*/ 542504 w 596014"/>
                  <a:gd name="connsiteY10" fmla="*/ 305001 h 422011"/>
                  <a:gd name="connsiteX11" fmla="*/ 595563 w 596014"/>
                  <a:gd name="connsiteY11" fmla="*/ 228119 h 422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6014" h="422011">
                    <a:moveTo>
                      <a:pt x="595563" y="228119"/>
                    </a:moveTo>
                    <a:cubicBezTo>
                      <a:pt x="583652" y="145822"/>
                      <a:pt x="547918" y="79408"/>
                      <a:pt x="487640" y="0"/>
                    </a:cubicBezTo>
                    <a:cubicBezTo>
                      <a:pt x="499551" y="22018"/>
                      <a:pt x="509658" y="44757"/>
                      <a:pt x="519043" y="67858"/>
                    </a:cubicBezTo>
                    <a:cubicBezTo>
                      <a:pt x="530232" y="95290"/>
                      <a:pt x="539616" y="123805"/>
                      <a:pt x="540699" y="153763"/>
                    </a:cubicBezTo>
                    <a:cubicBezTo>
                      <a:pt x="541782" y="192746"/>
                      <a:pt x="524818" y="229562"/>
                      <a:pt x="498469" y="257355"/>
                    </a:cubicBezTo>
                    <a:cubicBezTo>
                      <a:pt x="455877" y="302113"/>
                      <a:pt x="389823" y="322687"/>
                      <a:pt x="331350" y="336042"/>
                    </a:cubicBezTo>
                    <a:cubicBezTo>
                      <a:pt x="273959" y="349397"/>
                      <a:pt x="214764" y="357699"/>
                      <a:pt x="156290" y="364918"/>
                    </a:cubicBezTo>
                    <a:cubicBezTo>
                      <a:pt x="102148" y="371776"/>
                      <a:pt x="48728" y="369249"/>
                      <a:pt x="0" y="353006"/>
                    </a:cubicBezTo>
                    <a:cubicBezTo>
                      <a:pt x="15882" y="394154"/>
                      <a:pt x="50172" y="419782"/>
                      <a:pt x="98178" y="421586"/>
                    </a:cubicBezTo>
                    <a:cubicBezTo>
                      <a:pt x="218012" y="425918"/>
                      <a:pt x="337847" y="396681"/>
                      <a:pt x="448297" y="355533"/>
                    </a:cubicBezTo>
                    <a:cubicBezTo>
                      <a:pt x="481143" y="343261"/>
                      <a:pt x="513628" y="326296"/>
                      <a:pt x="542504" y="305001"/>
                    </a:cubicBezTo>
                    <a:cubicBezTo>
                      <a:pt x="567410" y="286231"/>
                      <a:pt x="600256" y="260243"/>
                      <a:pt x="595563" y="228119"/>
                    </a:cubicBezTo>
                    <a:close/>
                  </a:path>
                </a:pathLst>
              </a:custGeom>
              <a:solidFill>
                <a:srgbClr val="FFFFFF"/>
              </a:solidFill>
              <a:ln w="3607" cap="flat">
                <a:noFill/>
                <a:prstDash val="solid"/>
                <a:miter/>
              </a:ln>
            </p:spPr>
            <p:txBody>
              <a:bodyPr rtlCol="0" anchor="ctr"/>
              <a:lstStyle/>
              <a:p>
                <a:endParaRPr lang="en-US"/>
              </a:p>
            </p:txBody>
          </p:sp>
          <p:sp>
            <p:nvSpPr>
              <p:cNvPr id="153" name="Freeform 256">
                <a:extLst>
                  <a:ext uri="{FF2B5EF4-FFF2-40B4-BE49-F238E27FC236}">
                    <a16:creationId xmlns:a16="http://schemas.microsoft.com/office/drawing/2014/main" id="{DADDE515-F1E1-4AF8-E28B-054C58EC2C18}"/>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154" name="Freeform 257">
                <a:extLst>
                  <a:ext uri="{FF2B5EF4-FFF2-40B4-BE49-F238E27FC236}">
                    <a16:creationId xmlns:a16="http://schemas.microsoft.com/office/drawing/2014/main" id="{B7BEC057-8388-3322-D5B0-F8EB7D00AD94}"/>
                  </a:ext>
                </a:extLst>
              </p:cNvPr>
              <p:cNvSpPr/>
              <p:nvPr/>
            </p:nvSpPr>
            <p:spPr>
              <a:xfrm>
                <a:off x="4624055" y="4114439"/>
                <a:ext cx="333876" cy="98177"/>
              </a:xfrm>
              <a:custGeom>
                <a:avLst/>
                <a:gdLst>
                  <a:gd name="connsiteX0" fmla="*/ 315829 w 333876"/>
                  <a:gd name="connsiteY0" fmla="*/ 2166 h 98177"/>
                  <a:gd name="connsiteX1" fmla="*/ 312219 w 333876"/>
                  <a:gd name="connsiteY1" fmla="*/ 2526 h 98177"/>
                  <a:gd name="connsiteX2" fmla="*/ 307167 w 333876"/>
                  <a:gd name="connsiteY2" fmla="*/ 3249 h 98177"/>
                  <a:gd name="connsiteX3" fmla="*/ 285148 w 333876"/>
                  <a:gd name="connsiteY3" fmla="*/ 6858 h 98177"/>
                  <a:gd name="connsiteX4" fmla="*/ 193468 w 333876"/>
                  <a:gd name="connsiteY4" fmla="*/ 27432 h 98177"/>
                  <a:gd name="connsiteX5" fmla="*/ 106841 w 333876"/>
                  <a:gd name="connsiteY5" fmla="*/ 53420 h 98177"/>
                  <a:gd name="connsiteX6" fmla="*/ 69663 w 333876"/>
                  <a:gd name="connsiteY6" fmla="*/ 66414 h 98177"/>
                  <a:gd name="connsiteX7" fmla="*/ 48367 w 333876"/>
                  <a:gd name="connsiteY7" fmla="*/ 74355 h 98177"/>
                  <a:gd name="connsiteX8" fmla="*/ 41509 w 333876"/>
                  <a:gd name="connsiteY8" fmla="*/ 76882 h 98177"/>
                  <a:gd name="connsiteX9" fmla="*/ 6497 w 333876"/>
                  <a:gd name="connsiteY9" fmla="*/ 94207 h 98177"/>
                  <a:gd name="connsiteX10" fmla="*/ 0 w 333876"/>
                  <a:gd name="connsiteY10" fmla="*/ 98178 h 98177"/>
                  <a:gd name="connsiteX11" fmla="*/ 66054 w 333876"/>
                  <a:gd name="connsiteY11" fmla="*/ 85544 h 98177"/>
                  <a:gd name="connsiteX12" fmla="*/ 326657 w 333876"/>
                  <a:gd name="connsiteY12" fmla="*/ 6858 h 98177"/>
                  <a:gd name="connsiteX13" fmla="*/ 333876 w 333876"/>
                  <a:gd name="connsiteY13" fmla="*/ 0 h 98177"/>
                  <a:gd name="connsiteX14" fmla="*/ 315829 w 333876"/>
                  <a:gd name="connsiteY14" fmla="*/ 2166 h 9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3876" h="98177">
                    <a:moveTo>
                      <a:pt x="315829" y="2166"/>
                    </a:moveTo>
                    <a:cubicBezTo>
                      <a:pt x="314386" y="2166"/>
                      <a:pt x="313303" y="2526"/>
                      <a:pt x="312219" y="2526"/>
                    </a:cubicBezTo>
                    <a:cubicBezTo>
                      <a:pt x="310415" y="2887"/>
                      <a:pt x="308971" y="2887"/>
                      <a:pt x="307167" y="3249"/>
                    </a:cubicBezTo>
                    <a:cubicBezTo>
                      <a:pt x="299948" y="4331"/>
                      <a:pt x="292367" y="5775"/>
                      <a:pt x="285148" y="6858"/>
                    </a:cubicBezTo>
                    <a:cubicBezTo>
                      <a:pt x="254468" y="12272"/>
                      <a:pt x="223787" y="19491"/>
                      <a:pt x="193468" y="27432"/>
                    </a:cubicBezTo>
                    <a:cubicBezTo>
                      <a:pt x="164231" y="35373"/>
                      <a:pt x="135355" y="44035"/>
                      <a:pt x="106841" y="53420"/>
                    </a:cubicBezTo>
                    <a:cubicBezTo>
                      <a:pt x="94568" y="57752"/>
                      <a:pt x="81935" y="62083"/>
                      <a:pt x="69663" y="66414"/>
                    </a:cubicBezTo>
                    <a:cubicBezTo>
                      <a:pt x="62444" y="68941"/>
                      <a:pt x="55225" y="71829"/>
                      <a:pt x="48367" y="74355"/>
                    </a:cubicBezTo>
                    <a:cubicBezTo>
                      <a:pt x="46201" y="75077"/>
                      <a:pt x="44036" y="76160"/>
                      <a:pt x="41509" y="76882"/>
                    </a:cubicBezTo>
                    <a:cubicBezTo>
                      <a:pt x="29598" y="82296"/>
                      <a:pt x="18047" y="87710"/>
                      <a:pt x="6497" y="94207"/>
                    </a:cubicBezTo>
                    <a:cubicBezTo>
                      <a:pt x="4332" y="95290"/>
                      <a:pt x="2166" y="96734"/>
                      <a:pt x="0" y="98178"/>
                    </a:cubicBezTo>
                    <a:cubicBezTo>
                      <a:pt x="22018" y="94568"/>
                      <a:pt x="44036" y="90598"/>
                      <a:pt x="66054" y="85544"/>
                    </a:cubicBezTo>
                    <a:cubicBezTo>
                      <a:pt x="158095" y="64248"/>
                      <a:pt x="246166" y="50533"/>
                      <a:pt x="326657" y="6858"/>
                    </a:cubicBezTo>
                    <a:cubicBezTo>
                      <a:pt x="330989" y="4331"/>
                      <a:pt x="333155" y="2166"/>
                      <a:pt x="333876" y="0"/>
                    </a:cubicBezTo>
                    <a:cubicBezTo>
                      <a:pt x="328101" y="722"/>
                      <a:pt x="321965" y="1444"/>
                      <a:pt x="315829" y="2166"/>
                    </a:cubicBezTo>
                    <a:close/>
                  </a:path>
                </a:pathLst>
              </a:custGeom>
              <a:solidFill>
                <a:srgbClr val="FFFFFF"/>
              </a:solidFill>
              <a:ln w="3607" cap="flat">
                <a:noFill/>
                <a:prstDash val="solid"/>
                <a:miter/>
              </a:ln>
            </p:spPr>
            <p:txBody>
              <a:bodyPr rtlCol="0" anchor="ctr"/>
              <a:lstStyle/>
              <a:p>
                <a:endParaRPr lang="en-US"/>
              </a:p>
            </p:txBody>
          </p:sp>
          <p:sp>
            <p:nvSpPr>
              <p:cNvPr id="155" name="Freeform 258">
                <a:extLst>
                  <a:ext uri="{FF2B5EF4-FFF2-40B4-BE49-F238E27FC236}">
                    <a16:creationId xmlns:a16="http://schemas.microsoft.com/office/drawing/2014/main" id="{62496863-C2E6-7967-3CC9-506BDA992703}"/>
                  </a:ext>
                </a:extLst>
              </p:cNvPr>
              <p:cNvSpPr/>
              <p:nvPr/>
            </p:nvSpPr>
            <p:spPr>
              <a:xfrm>
                <a:off x="5577679" y="4228498"/>
                <a:ext cx="101632" cy="119880"/>
              </a:xfrm>
              <a:custGeom>
                <a:avLst/>
                <a:gdLst>
                  <a:gd name="connsiteX0" fmla="*/ 101426 w 101632"/>
                  <a:gd name="connsiteY0" fmla="*/ 42231 h 119880"/>
                  <a:gd name="connsiteX1" fmla="*/ 95290 w 101632"/>
                  <a:gd name="connsiteY1" fmla="*/ 15160 h 119880"/>
                  <a:gd name="connsiteX2" fmla="*/ 87710 w 101632"/>
                  <a:gd name="connsiteY2" fmla="*/ 0 h 119880"/>
                  <a:gd name="connsiteX3" fmla="*/ 87349 w 101632"/>
                  <a:gd name="connsiteY3" fmla="*/ 18408 h 119880"/>
                  <a:gd name="connsiteX4" fmla="*/ 722 w 101632"/>
                  <a:gd name="connsiteY4" fmla="*/ 105036 h 119880"/>
                  <a:gd name="connsiteX5" fmla="*/ 0 w 101632"/>
                  <a:gd name="connsiteY5" fmla="*/ 105036 h 119880"/>
                  <a:gd name="connsiteX6" fmla="*/ 33568 w 101632"/>
                  <a:gd name="connsiteY6" fmla="*/ 119834 h 119880"/>
                  <a:gd name="connsiteX7" fmla="*/ 101426 w 101632"/>
                  <a:gd name="connsiteY7" fmla="*/ 42231 h 11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32" h="119880">
                    <a:moveTo>
                      <a:pt x="101426" y="42231"/>
                    </a:moveTo>
                    <a:cubicBezTo>
                      <a:pt x="100704" y="33207"/>
                      <a:pt x="99261" y="23101"/>
                      <a:pt x="95290" y="15160"/>
                    </a:cubicBezTo>
                    <a:cubicBezTo>
                      <a:pt x="93124" y="10107"/>
                      <a:pt x="90598" y="5053"/>
                      <a:pt x="87710" y="0"/>
                    </a:cubicBezTo>
                    <a:cubicBezTo>
                      <a:pt x="87710" y="6136"/>
                      <a:pt x="87349" y="12272"/>
                      <a:pt x="87349" y="18408"/>
                    </a:cubicBezTo>
                    <a:cubicBezTo>
                      <a:pt x="86988" y="67136"/>
                      <a:pt x="48006" y="102870"/>
                      <a:pt x="722" y="105036"/>
                    </a:cubicBezTo>
                    <a:cubicBezTo>
                      <a:pt x="361" y="105036"/>
                      <a:pt x="0" y="105036"/>
                      <a:pt x="0" y="105036"/>
                    </a:cubicBezTo>
                    <a:cubicBezTo>
                      <a:pt x="9385" y="113698"/>
                      <a:pt x="20935" y="119473"/>
                      <a:pt x="33568" y="119834"/>
                    </a:cubicBezTo>
                    <a:cubicBezTo>
                      <a:pt x="68941" y="121278"/>
                      <a:pt x="104675" y="88432"/>
                      <a:pt x="101426" y="42231"/>
                    </a:cubicBezTo>
                    <a:close/>
                  </a:path>
                </a:pathLst>
              </a:custGeom>
              <a:solidFill>
                <a:srgbClr val="FFFFFF"/>
              </a:solidFill>
              <a:ln w="3607" cap="flat">
                <a:noFill/>
                <a:prstDash val="solid"/>
                <a:miter/>
              </a:ln>
            </p:spPr>
            <p:txBody>
              <a:bodyPr rtlCol="0" anchor="ctr"/>
              <a:lstStyle/>
              <a:p>
                <a:endParaRPr lang="en-US"/>
              </a:p>
            </p:txBody>
          </p:sp>
          <p:sp>
            <p:nvSpPr>
              <p:cNvPr id="156" name="Freeform 259">
                <a:extLst>
                  <a:ext uri="{FF2B5EF4-FFF2-40B4-BE49-F238E27FC236}">
                    <a16:creationId xmlns:a16="http://schemas.microsoft.com/office/drawing/2014/main" id="{EF736E07-30D7-6AC1-BC25-938F55CEE88A}"/>
                  </a:ext>
                </a:extLst>
              </p:cNvPr>
              <p:cNvSpPr/>
              <p:nvPr/>
            </p:nvSpPr>
            <p:spPr>
              <a:xfrm>
                <a:off x="5114222" y="4067515"/>
                <a:ext cx="427361" cy="340373"/>
              </a:xfrm>
              <a:custGeom>
                <a:avLst/>
                <a:gdLst>
                  <a:gd name="connsiteX0" fmla="*/ 402095 w 427361"/>
                  <a:gd name="connsiteY0" fmla="*/ 9024 h 340373"/>
                  <a:gd name="connsiteX1" fmla="*/ 384048 w 427361"/>
                  <a:gd name="connsiteY1" fmla="*/ 16243 h 340373"/>
                  <a:gd name="connsiteX2" fmla="*/ 370332 w 427361"/>
                  <a:gd name="connsiteY2" fmla="*/ 22379 h 340373"/>
                  <a:gd name="connsiteX3" fmla="*/ 192746 w 427361"/>
                  <a:gd name="connsiteY3" fmla="*/ 122361 h 340373"/>
                  <a:gd name="connsiteX4" fmla="*/ 179030 w 427361"/>
                  <a:gd name="connsiteY4" fmla="*/ 131746 h 340373"/>
                  <a:gd name="connsiteX5" fmla="*/ 160261 w 427361"/>
                  <a:gd name="connsiteY5" fmla="*/ 147988 h 340373"/>
                  <a:gd name="connsiteX6" fmla="*/ 104675 w 427361"/>
                  <a:gd name="connsiteY6" fmla="*/ 197438 h 340373"/>
                  <a:gd name="connsiteX7" fmla="*/ 0 w 427361"/>
                  <a:gd name="connsiteY7" fmla="*/ 265657 h 340373"/>
                  <a:gd name="connsiteX8" fmla="*/ 16964 w 427361"/>
                  <a:gd name="connsiteY8" fmla="*/ 338568 h 340373"/>
                  <a:gd name="connsiteX9" fmla="*/ 16964 w 427361"/>
                  <a:gd name="connsiteY9" fmla="*/ 340373 h 340373"/>
                  <a:gd name="connsiteX10" fmla="*/ 329545 w 427361"/>
                  <a:gd name="connsiteY10" fmla="*/ 53059 h 340373"/>
                  <a:gd name="connsiteX11" fmla="*/ 427362 w 427361"/>
                  <a:gd name="connsiteY11" fmla="*/ 0 h 340373"/>
                  <a:gd name="connsiteX12" fmla="*/ 402095 w 427361"/>
                  <a:gd name="connsiteY12" fmla="*/ 9024 h 340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7361" h="340373">
                    <a:moveTo>
                      <a:pt x="402095" y="9024"/>
                    </a:moveTo>
                    <a:cubicBezTo>
                      <a:pt x="399930" y="9745"/>
                      <a:pt x="387658" y="14799"/>
                      <a:pt x="384048" y="16243"/>
                    </a:cubicBezTo>
                    <a:cubicBezTo>
                      <a:pt x="379356" y="18047"/>
                      <a:pt x="375024" y="20213"/>
                      <a:pt x="370332" y="22379"/>
                    </a:cubicBezTo>
                    <a:cubicBezTo>
                      <a:pt x="308249" y="50172"/>
                      <a:pt x="248693" y="83740"/>
                      <a:pt x="192746" y="122361"/>
                    </a:cubicBezTo>
                    <a:cubicBezTo>
                      <a:pt x="188053" y="125609"/>
                      <a:pt x="183722" y="128858"/>
                      <a:pt x="179030" y="131746"/>
                    </a:cubicBezTo>
                    <a:cubicBezTo>
                      <a:pt x="172533" y="137160"/>
                      <a:pt x="166397" y="142574"/>
                      <a:pt x="160261" y="147988"/>
                    </a:cubicBezTo>
                    <a:cubicBezTo>
                      <a:pt x="141852" y="164592"/>
                      <a:pt x="123805" y="181556"/>
                      <a:pt x="104675" y="197438"/>
                    </a:cubicBezTo>
                    <a:cubicBezTo>
                      <a:pt x="73633" y="223787"/>
                      <a:pt x="39343" y="251941"/>
                      <a:pt x="0" y="265657"/>
                    </a:cubicBezTo>
                    <a:cubicBezTo>
                      <a:pt x="7941" y="289840"/>
                      <a:pt x="13716" y="313663"/>
                      <a:pt x="16964" y="338568"/>
                    </a:cubicBezTo>
                    <a:cubicBezTo>
                      <a:pt x="16964" y="339291"/>
                      <a:pt x="16964" y="339651"/>
                      <a:pt x="16964" y="340373"/>
                    </a:cubicBezTo>
                    <a:cubicBezTo>
                      <a:pt x="113338" y="245444"/>
                      <a:pt x="219095" y="130302"/>
                      <a:pt x="329545" y="53059"/>
                    </a:cubicBezTo>
                    <a:cubicBezTo>
                      <a:pt x="356255" y="34290"/>
                      <a:pt x="394154" y="17325"/>
                      <a:pt x="427362" y="0"/>
                    </a:cubicBezTo>
                    <a:cubicBezTo>
                      <a:pt x="419421" y="2526"/>
                      <a:pt x="410758" y="5414"/>
                      <a:pt x="402095" y="9024"/>
                    </a:cubicBezTo>
                    <a:close/>
                  </a:path>
                </a:pathLst>
              </a:custGeom>
              <a:solidFill>
                <a:srgbClr val="FFFFFF"/>
              </a:solidFill>
              <a:ln w="3607" cap="flat">
                <a:noFill/>
                <a:prstDash val="solid"/>
                <a:miter/>
              </a:ln>
            </p:spPr>
            <p:txBody>
              <a:bodyPr rtlCol="0" anchor="ctr"/>
              <a:lstStyle/>
              <a:p>
                <a:endParaRPr lang="en-US"/>
              </a:p>
            </p:txBody>
          </p:sp>
          <p:sp>
            <p:nvSpPr>
              <p:cNvPr id="157" name="Freeform 260">
                <a:extLst>
                  <a:ext uri="{FF2B5EF4-FFF2-40B4-BE49-F238E27FC236}">
                    <a16:creationId xmlns:a16="http://schemas.microsoft.com/office/drawing/2014/main" id="{1033B9B2-5E20-5173-3D4D-8A9C6D29D625}"/>
                  </a:ext>
                </a:extLst>
              </p:cNvPr>
              <p:cNvSpPr/>
              <p:nvPr/>
            </p:nvSpPr>
            <p:spPr>
              <a:xfrm>
                <a:off x="5564641" y="4165879"/>
                <a:ext cx="31762" cy="132281"/>
              </a:xfrm>
              <a:custGeom>
                <a:avLst/>
                <a:gdLst>
                  <a:gd name="connsiteX0" fmla="*/ 30363 w 31762"/>
                  <a:gd name="connsiteY0" fmla="*/ 2701 h 132281"/>
                  <a:gd name="connsiteX1" fmla="*/ 1126 w 31762"/>
                  <a:gd name="connsiteY1" fmla="*/ 75613 h 132281"/>
                  <a:gd name="connsiteX2" fmla="*/ 17730 w 31762"/>
                  <a:gd name="connsiteY2" fmla="*/ 132282 h 132281"/>
                  <a:gd name="connsiteX3" fmla="*/ 30363 w 31762"/>
                  <a:gd name="connsiteY3" fmla="*/ 2701 h 132281"/>
                </a:gdLst>
                <a:ahLst/>
                <a:cxnLst>
                  <a:cxn ang="0">
                    <a:pos x="connsiteX0" y="connsiteY0"/>
                  </a:cxn>
                  <a:cxn ang="0">
                    <a:pos x="connsiteX1" y="connsiteY1"/>
                  </a:cxn>
                  <a:cxn ang="0">
                    <a:pos x="connsiteX2" y="connsiteY2"/>
                  </a:cxn>
                  <a:cxn ang="0">
                    <a:pos x="connsiteX3" y="connsiteY3"/>
                  </a:cxn>
                </a:cxnLst>
                <a:rect l="l" t="t" r="r" b="b"/>
                <a:pathLst>
                  <a:path w="31762" h="132281">
                    <a:moveTo>
                      <a:pt x="30363" y="2701"/>
                    </a:moveTo>
                    <a:cubicBezTo>
                      <a:pt x="32890" y="-11736"/>
                      <a:pt x="7624" y="34465"/>
                      <a:pt x="1126" y="75613"/>
                    </a:cubicBezTo>
                    <a:cubicBezTo>
                      <a:pt x="-3566" y="105211"/>
                      <a:pt x="7263" y="132282"/>
                      <a:pt x="17730" y="132282"/>
                    </a:cubicBezTo>
                    <a:cubicBezTo>
                      <a:pt x="43357" y="131920"/>
                      <a:pt x="24949" y="33382"/>
                      <a:pt x="30363" y="2701"/>
                    </a:cubicBezTo>
                    <a:close/>
                  </a:path>
                </a:pathLst>
              </a:custGeom>
              <a:solidFill>
                <a:srgbClr val="FFFFFF"/>
              </a:solidFill>
              <a:ln w="3607" cap="flat">
                <a:noFill/>
                <a:prstDash val="solid"/>
                <a:miter/>
              </a:ln>
            </p:spPr>
            <p:txBody>
              <a:bodyPr rtlCol="0" anchor="ctr"/>
              <a:lstStyle/>
              <a:p>
                <a:endParaRPr lang="en-US"/>
              </a:p>
            </p:txBody>
          </p:sp>
          <p:sp>
            <p:nvSpPr>
              <p:cNvPr id="158" name="Freeform 261">
                <a:extLst>
                  <a:ext uri="{FF2B5EF4-FFF2-40B4-BE49-F238E27FC236}">
                    <a16:creationId xmlns:a16="http://schemas.microsoft.com/office/drawing/2014/main" id="{F9ADB7C5-1333-2F77-F815-F956D7D910DC}"/>
                  </a:ext>
                </a:extLst>
              </p:cNvPr>
              <p:cNvSpPr/>
              <p:nvPr/>
            </p:nvSpPr>
            <p:spPr>
              <a:xfrm>
                <a:off x="5498227" y="4507101"/>
                <a:ext cx="31762" cy="72598"/>
              </a:xfrm>
              <a:custGeom>
                <a:avLst/>
                <a:gdLst>
                  <a:gd name="connsiteX0" fmla="*/ 30363 w 31762"/>
                  <a:gd name="connsiteY0" fmla="*/ 1492 h 72598"/>
                  <a:gd name="connsiteX1" fmla="*/ 1126 w 31762"/>
                  <a:gd name="connsiteY1" fmla="*/ 41557 h 72598"/>
                  <a:gd name="connsiteX2" fmla="*/ 17730 w 31762"/>
                  <a:gd name="connsiteY2" fmla="*/ 72599 h 72598"/>
                  <a:gd name="connsiteX3" fmla="*/ 30363 w 31762"/>
                  <a:gd name="connsiteY3" fmla="*/ 1492 h 72598"/>
                </a:gdLst>
                <a:ahLst/>
                <a:cxnLst>
                  <a:cxn ang="0">
                    <a:pos x="connsiteX0" y="connsiteY0"/>
                  </a:cxn>
                  <a:cxn ang="0">
                    <a:pos x="connsiteX1" y="connsiteY1"/>
                  </a:cxn>
                  <a:cxn ang="0">
                    <a:pos x="connsiteX2" y="connsiteY2"/>
                  </a:cxn>
                  <a:cxn ang="0">
                    <a:pos x="connsiteX3" y="connsiteY3"/>
                  </a:cxn>
                </a:cxnLst>
                <a:rect l="l" t="t" r="r" b="b"/>
                <a:pathLst>
                  <a:path w="31762" h="72598">
                    <a:moveTo>
                      <a:pt x="30363" y="1492"/>
                    </a:moveTo>
                    <a:cubicBezTo>
                      <a:pt x="32890" y="-6449"/>
                      <a:pt x="7624" y="18818"/>
                      <a:pt x="1126" y="41557"/>
                    </a:cubicBezTo>
                    <a:cubicBezTo>
                      <a:pt x="-3566" y="57800"/>
                      <a:pt x="7263" y="72599"/>
                      <a:pt x="17730" y="72599"/>
                    </a:cubicBezTo>
                    <a:cubicBezTo>
                      <a:pt x="43357" y="72599"/>
                      <a:pt x="24949" y="18457"/>
                      <a:pt x="30363" y="1492"/>
                    </a:cubicBezTo>
                    <a:close/>
                  </a:path>
                </a:pathLst>
              </a:custGeom>
              <a:solidFill>
                <a:srgbClr val="FFFFFF"/>
              </a:solidFill>
              <a:ln w="3607" cap="flat">
                <a:noFill/>
                <a:prstDash val="solid"/>
                <a:miter/>
              </a:ln>
            </p:spPr>
            <p:txBody>
              <a:bodyPr rtlCol="0" anchor="ctr"/>
              <a:lstStyle/>
              <a:p>
                <a:endParaRPr lang="en-US"/>
              </a:p>
            </p:txBody>
          </p:sp>
          <p:sp>
            <p:nvSpPr>
              <p:cNvPr id="159" name="Freeform 262">
                <a:extLst>
                  <a:ext uri="{FF2B5EF4-FFF2-40B4-BE49-F238E27FC236}">
                    <a16:creationId xmlns:a16="http://schemas.microsoft.com/office/drawing/2014/main" id="{06EF15C7-2E58-3789-F287-33C573B56BE8}"/>
                  </a:ext>
                </a:extLst>
              </p:cNvPr>
              <p:cNvSpPr/>
              <p:nvPr/>
            </p:nvSpPr>
            <p:spPr>
              <a:xfrm>
                <a:off x="4529586" y="4254483"/>
                <a:ext cx="73635" cy="261689"/>
              </a:xfrm>
              <a:custGeom>
                <a:avLst/>
                <a:gdLst>
                  <a:gd name="connsiteX0" fmla="*/ 34192 w 73635"/>
                  <a:gd name="connsiteY0" fmla="*/ 2169 h 261689"/>
                  <a:gd name="connsiteX1" fmla="*/ 11091 w 73635"/>
                  <a:gd name="connsiteY1" fmla="*/ 261690 h 261689"/>
                  <a:gd name="connsiteX2" fmla="*/ 72091 w 73635"/>
                  <a:gd name="connsiteY2" fmla="*/ 9749 h 261689"/>
                  <a:gd name="connsiteX3" fmla="*/ 34192 w 73635"/>
                  <a:gd name="connsiteY3" fmla="*/ 2169 h 261689"/>
                </a:gdLst>
                <a:ahLst/>
                <a:cxnLst>
                  <a:cxn ang="0">
                    <a:pos x="connsiteX0" y="connsiteY0"/>
                  </a:cxn>
                  <a:cxn ang="0">
                    <a:pos x="connsiteX1" y="connsiteY1"/>
                  </a:cxn>
                  <a:cxn ang="0">
                    <a:pos x="connsiteX2" y="connsiteY2"/>
                  </a:cxn>
                  <a:cxn ang="0">
                    <a:pos x="connsiteX3" y="connsiteY3"/>
                  </a:cxn>
                </a:cxnLst>
                <a:rect l="l" t="t" r="r" b="b"/>
                <a:pathLst>
                  <a:path w="73635" h="261689">
                    <a:moveTo>
                      <a:pt x="34192" y="2169"/>
                    </a:moveTo>
                    <a:cubicBezTo>
                      <a:pt x="8926" y="2169"/>
                      <a:pt x="-14536" y="261690"/>
                      <a:pt x="11091" y="261690"/>
                    </a:cubicBezTo>
                    <a:cubicBezTo>
                      <a:pt x="30943" y="261690"/>
                      <a:pt x="11091" y="106844"/>
                      <a:pt x="72091" y="9749"/>
                    </a:cubicBezTo>
                    <a:cubicBezTo>
                      <a:pt x="82198" y="-6133"/>
                      <a:pt x="39606" y="2169"/>
                      <a:pt x="34192" y="2169"/>
                    </a:cubicBezTo>
                    <a:close/>
                  </a:path>
                </a:pathLst>
              </a:custGeom>
              <a:solidFill>
                <a:srgbClr val="FFFFFF"/>
              </a:solidFill>
              <a:ln w="3607" cap="flat">
                <a:noFill/>
                <a:prstDash val="solid"/>
                <a:miter/>
              </a:ln>
            </p:spPr>
            <p:txBody>
              <a:bodyPr rtlCol="0" anchor="ctr"/>
              <a:lstStyle/>
              <a:p>
                <a:endParaRPr lang="en-US"/>
              </a:p>
            </p:txBody>
          </p:sp>
          <p:sp>
            <p:nvSpPr>
              <p:cNvPr id="160" name="Freeform 263">
                <a:extLst>
                  <a:ext uri="{FF2B5EF4-FFF2-40B4-BE49-F238E27FC236}">
                    <a16:creationId xmlns:a16="http://schemas.microsoft.com/office/drawing/2014/main" id="{635F3778-0F60-A0E9-3654-FDE37AF7A64D}"/>
                  </a:ext>
                </a:extLst>
              </p:cNvPr>
              <p:cNvSpPr/>
              <p:nvPr/>
            </p:nvSpPr>
            <p:spPr>
              <a:xfrm>
                <a:off x="5036618" y="4001047"/>
                <a:ext cx="566407" cy="437161"/>
              </a:xfrm>
              <a:custGeom>
                <a:avLst/>
                <a:gdLst>
                  <a:gd name="connsiteX0" fmla="*/ 97817 w 566407"/>
                  <a:gd name="connsiteY0" fmla="*/ 198214 h 437161"/>
                  <a:gd name="connsiteX1" fmla="*/ 355894 w 566407"/>
                  <a:gd name="connsiteY1" fmla="*/ 83794 h 437161"/>
                  <a:gd name="connsiteX2" fmla="*/ 447575 w 566407"/>
                  <a:gd name="connsiteY2" fmla="*/ 38314 h 437161"/>
                  <a:gd name="connsiteX3" fmla="*/ 540338 w 566407"/>
                  <a:gd name="connsiteY3" fmla="*/ 45533 h 437161"/>
                  <a:gd name="connsiteX4" fmla="*/ 408231 w 566407"/>
                  <a:gd name="connsiteY4" fmla="*/ 118445 h 437161"/>
                  <a:gd name="connsiteX5" fmla="*/ 95651 w 566407"/>
                  <a:gd name="connsiteY5" fmla="*/ 405759 h 437161"/>
                  <a:gd name="connsiteX6" fmla="*/ 89154 w 566407"/>
                  <a:gd name="connsiteY6" fmla="*/ 437161 h 437161"/>
                  <a:gd name="connsiteX7" fmla="*/ 97095 w 566407"/>
                  <a:gd name="connsiteY7" fmla="*/ 431025 h 437161"/>
                  <a:gd name="connsiteX8" fmla="*/ 175781 w 566407"/>
                  <a:gd name="connsiteY8" fmla="*/ 346924 h 437161"/>
                  <a:gd name="connsiteX9" fmla="*/ 447214 w 566407"/>
                  <a:gd name="connsiteY9" fmla="*/ 111948 h 437161"/>
                  <a:gd name="connsiteX10" fmla="*/ 534563 w 566407"/>
                  <a:gd name="connsiteY10" fmla="*/ 66829 h 437161"/>
                  <a:gd name="connsiteX11" fmla="*/ 563800 w 566407"/>
                  <a:gd name="connsiteY11" fmla="*/ 17380 h 437161"/>
                  <a:gd name="connsiteX12" fmla="*/ 511101 w 566407"/>
                  <a:gd name="connsiteY12" fmla="*/ 1498 h 437161"/>
                  <a:gd name="connsiteX13" fmla="*/ 348675 w 566407"/>
                  <a:gd name="connsiteY13" fmla="*/ 72604 h 437161"/>
                  <a:gd name="connsiteX14" fmla="*/ 1444 w 566407"/>
                  <a:gd name="connsiteY14" fmla="*/ 182693 h 437161"/>
                  <a:gd name="connsiteX15" fmla="*/ 0 w 566407"/>
                  <a:gd name="connsiteY15" fmla="*/ 182693 h 437161"/>
                  <a:gd name="connsiteX16" fmla="*/ 12994 w 566407"/>
                  <a:gd name="connsiteY16" fmla="*/ 201824 h 437161"/>
                  <a:gd name="connsiteX17" fmla="*/ 97817 w 566407"/>
                  <a:gd name="connsiteY17" fmla="*/ 198214 h 437161"/>
                  <a:gd name="connsiteX18" fmla="*/ 512906 w 566407"/>
                  <a:gd name="connsiteY18" fmla="*/ 14853 h 437161"/>
                  <a:gd name="connsiteX19" fmla="*/ 508936 w 566407"/>
                  <a:gd name="connsiteY19" fmla="*/ 38675 h 437161"/>
                  <a:gd name="connsiteX20" fmla="*/ 512906 w 566407"/>
                  <a:gd name="connsiteY20" fmla="*/ 14853 h 43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6407" h="437161">
                    <a:moveTo>
                      <a:pt x="97817" y="198214"/>
                    </a:moveTo>
                    <a:cubicBezTo>
                      <a:pt x="190219" y="176197"/>
                      <a:pt x="272876" y="127107"/>
                      <a:pt x="355894" y="83794"/>
                    </a:cubicBezTo>
                    <a:cubicBezTo>
                      <a:pt x="384409" y="68995"/>
                      <a:pt x="447575" y="38314"/>
                      <a:pt x="447575" y="38314"/>
                    </a:cubicBezTo>
                    <a:cubicBezTo>
                      <a:pt x="458764" y="59610"/>
                      <a:pt x="509658" y="50948"/>
                      <a:pt x="540338" y="45533"/>
                    </a:cubicBezTo>
                    <a:cubicBezTo>
                      <a:pt x="502800" y="70439"/>
                      <a:pt x="444687" y="92817"/>
                      <a:pt x="408231" y="118445"/>
                    </a:cubicBezTo>
                    <a:cubicBezTo>
                      <a:pt x="297782" y="195687"/>
                      <a:pt x="192024" y="310830"/>
                      <a:pt x="95651" y="405759"/>
                    </a:cubicBezTo>
                    <a:cubicBezTo>
                      <a:pt x="96734" y="417309"/>
                      <a:pt x="94207" y="427777"/>
                      <a:pt x="89154" y="437161"/>
                    </a:cubicBezTo>
                    <a:cubicBezTo>
                      <a:pt x="92042" y="435717"/>
                      <a:pt x="94568" y="433191"/>
                      <a:pt x="97095" y="431025"/>
                    </a:cubicBezTo>
                    <a:cubicBezTo>
                      <a:pt x="116947" y="411173"/>
                      <a:pt x="156651" y="367499"/>
                      <a:pt x="175781" y="346924"/>
                    </a:cubicBezTo>
                    <a:cubicBezTo>
                      <a:pt x="258438" y="258492"/>
                      <a:pt x="343983" y="177279"/>
                      <a:pt x="447214" y="111948"/>
                    </a:cubicBezTo>
                    <a:cubicBezTo>
                      <a:pt x="474646" y="94622"/>
                      <a:pt x="506048" y="83072"/>
                      <a:pt x="534563" y="66829"/>
                    </a:cubicBezTo>
                    <a:cubicBezTo>
                      <a:pt x="552610" y="56362"/>
                      <a:pt x="573906" y="41202"/>
                      <a:pt x="563800" y="17380"/>
                    </a:cubicBezTo>
                    <a:cubicBezTo>
                      <a:pt x="555137" y="-3555"/>
                      <a:pt x="532397" y="-668"/>
                      <a:pt x="511101" y="1498"/>
                    </a:cubicBezTo>
                    <a:cubicBezTo>
                      <a:pt x="448658" y="7273"/>
                      <a:pt x="403178" y="50587"/>
                      <a:pt x="348675" y="72604"/>
                    </a:cubicBezTo>
                    <a:cubicBezTo>
                      <a:pt x="246527" y="114113"/>
                      <a:pt x="135716" y="197131"/>
                      <a:pt x="1444" y="182693"/>
                    </a:cubicBezTo>
                    <a:cubicBezTo>
                      <a:pt x="722" y="182693"/>
                      <a:pt x="361" y="182693"/>
                      <a:pt x="0" y="182693"/>
                    </a:cubicBezTo>
                    <a:cubicBezTo>
                      <a:pt x="4692" y="189191"/>
                      <a:pt x="9024" y="195326"/>
                      <a:pt x="12994" y="201824"/>
                    </a:cubicBezTo>
                    <a:cubicBezTo>
                      <a:pt x="36456" y="202906"/>
                      <a:pt x="79408" y="202545"/>
                      <a:pt x="97817" y="198214"/>
                    </a:cubicBezTo>
                    <a:close/>
                    <a:moveTo>
                      <a:pt x="512906" y="14853"/>
                    </a:moveTo>
                    <a:cubicBezTo>
                      <a:pt x="557664" y="15575"/>
                      <a:pt x="569214" y="35788"/>
                      <a:pt x="508936" y="38675"/>
                    </a:cubicBezTo>
                    <a:cubicBezTo>
                      <a:pt x="421225" y="42646"/>
                      <a:pt x="476090" y="14131"/>
                      <a:pt x="512906" y="14853"/>
                    </a:cubicBezTo>
                    <a:close/>
                  </a:path>
                </a:pathLst>
              </a:custGeom>
              <a:solidFill>
                <a:srgbClr val="000000"/>
              </a:solidFill>
              <a:ln w="3607" cap="flat">
                <a:noFill/>
                <a:prstDash val="solid"/>
                <a:miter/>
              </a:ln>
            </p:spPr>
            <p:txBody>
              <a:bodyPr rtlCol="0" anchor="ctr"/>
              <a:lstStyle/>
              <a:p>
                <a:endParaRPr lang="en-US"/>
              </a:p>
            </p:txBody>
          </p:sp>
          <p:sp>
            <p:nvSpPr>
              <p:cNvPr id="161" name="Freeform 264">
                <a:extLst>
                  <a:ext uri="{FF2B5EF4-FFF2-40B4-BE49-F238E27FC236}">
                    <a16:creationId xmlns:a16="http://schemas.microsoft.com/office/drawing/2014/main" id="{D5687713-0250-85FC-948E-5322A1352242}"/>
                  </a:ext>
                </a:extLst>
              </p:cNvPr>
              <p:cNvSpPr/>
              <p:nvPr/>
            </p:nvSpPr>
            <p:spPr>
              <a:xfrm>
                <a:off x="4522183" y="4091338"/>
                <a:ext cx="463430" cy="143657"/>
              </a:xfrm>
              <a:custGeom>
                <a:avLst/>
                <a:gdLst>
                  <a:gd name="connsiteX0" fmla="*/ 15607 w 463430"/>
                  <a:gd name="connsiteY0" fmla="*/ 139326 h 143657"/>
                  <a:gd name="connsiteX1" fmla="*/ 57116 w 463430"/>
                  <a:gd name="connsiteY1" fmla="*/ 143657 h 143657"/>
                  <a:gd name="connsiteX2" fmla="*/ 63973 w 463430"/>
                  <a:gd name="connsiteY2" fmla="*/ 142935 h 143657"/>
                  <a:gd name="connsiteX3" fmla="*/ 450909 w 463430"/>
                  <a:gd name="connsiteY3" fmla="*/ 36095 h 143657"/>
                  <a:gd name="connsiteX4" fmla="*/ 437554 w 463430"/>
                  <a:gd name="connsiteY4" fmla="*/ 21657 h 143657"/>
                  <a:gd name="connsiteX5" fmla="*/ 461738 w 463430"/>
                  <a:gd name="connsiteY5" fmla="*/ 25266 h 143657"/>
                  <a:gd name="connsiteX6" fmla="*/ 463182 w 463430"/>
                  <a:gd name="connsiteY6" fmla="*/ 27071 h 143657"/>
                  <a:gd name="connsiteX7" fmla="*/ 453436 w 463430"/>
                  <a:gd name="connsiteY7" fmla="*/ 14077 h 143657"/>
                  <a:gd name="connsiteX8" fmla="*/ 409761 w 463430"/>
                  <a:gd name="connsiteY8" fmla="*/ 0 h 143657"/>
                  <a:gd name="connsiteX9" fmla="*/ 276571 w 463430"/>
                  <a:gd name="connsiteY9" fmla="*/ 16603 h 143657"/>
                  <a:gd name="connsiteX10" fmla="*/ 41234 w 463430"/>
                  <a:gd name="connsiteY10" fmla="*/ 80491 h 143657"/>
                  <a:gd name="connsiteX11" fmla="*/ 86 w 463430"/>
                  <a:gd name="connsiteY11" fmla="*/ 122361 h 143657"/>
                  <a:gd name="connsiteX12" fmla="*/ 1530 w 463430"/>
                  <a:gd name="connsiteY12" fmla="*/ 115503 h 143657"/>
                  <a:gd name="connsiteX13" fmla="*/ 15607 w 463430"/>
                  <a:gd name="connsiteY13" fmla="*/ 139326 h 143657"/>
                  <a:gd name="connsiteX14" fmla="*/ 74441 w 463430"/>
                  <a:gd name="connsiteY14" fmla="*/ 80852 h 143657"/>
                  <a:gd name="connsiteX15" fmla="*/ 244808 w 463430"/>
                  <a:gd name="connsiteY15" fmla="*/ 37539 h 143657"/>
                  <a:gd name="connsiteX16" fmla="*/ 403264 w 463430"/>
                  <a:gd name="connsiteY16" fmla="*/ 13355 h 143657"/>
                  <a:gd name="connsiteX17" fmla="*/ 428530 w 463430"/>
                  <a:gd name="connsiteY17" fmla="*/ 29959 h 143657"/>
                  <a:gd name="connsiteX18" fmla="*/ 167926 w 463430"/>
                  <a:gd name="connsiteY18" fmla="*/ 108645 h 143657"/>
                  <a:gd name="connsiteX19" fmla="*/ 78411 w 463430"/>
                  <a:gd name="connsiteY19" fmla="*/ 124888 h 143657"/>
                  <a:gd name="connsiteX20" fmla="*/ 18494 w 463430"/>
                  <a:gd name="connsiteY20" fmla="*/ 118752 h 143657"/>
                  <a:gd name="connsiteX21" fmla="*/ 74441 w 463430"/>
                  <a:gd name="connsiteY21" fmla="*/ 80852 h 1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63430" h="143657">
                    <a:moveTo>
                      <a:pt x="15607" y="139326"/>
                    </a:moveTo>
                    <a:cubicBezTo>
                      <a:pt x="28601" y="143296"/>
                      <a:pt x="46648" y="141852"/>
                      <a:pt x="57116" y="143657"/>
                    </a:cubicBezTo>
                    <a:cubicBezTo>
                      <a:pt x="59642" y="143296"/>
                      <a:pt x="61808" y="143296"/>
                      <a:pt x="63973" y="142935"/>
                    </a:cubicBezTo>
                    <a:cubicBezTo>
                      <a:pt x="196802" y="121278"/>
                      <a:pt x="327826" y="92763"/>
                      <a:pt x="450909" y="36095"/>
                    </a:cubicBezTo>
                    <a:cubicBezTo>
                      <a:pt x="446939" y="31402"/>
                      <a:pt x="442246" y="26710"/>
                      <a:pt x="437554" y="21657"/>
                    </a:cubicBezTo>
                    <a:cubicBezTo>
                      <a:pt x="451270" y="18769"/>
                      <a:pt x="457406" y="20213"/>
                      <a:pt x="461738" y="25266"/>
                    </a:cubicBezTo>
                    <a:cubicBezTo>
                      <a:pt x="462099" y="25988"/>
                      <a:pt x="462820" y="26349"/>
                      <a:pt x="463182" y="27071"/>
                    </a:cubicBezTo>
                    <a:cubicBezTo>
                      <a:pt x="464625" y="22740"/>
                      <a:pt x="459572" y="18769"/>
                      <a:pt x="453436" y="14077"/>
                    </a:cubicBezTo>
                    <a:cubicBezTo>
                      <a:pt x="440442" y="4331"/>
                      <a:pt x="424921" y="0"/>
                      <a:pt x="409761" y="0"/>
                    </a:cubicBezTo>
                    <a:cubicBezTo>
                      <a:pt x="365004" y="0"/>
                      <a:pt x="320607" y="8302"/>
                      <a:pt x="276571" y="16603"/>
                    </a:cubicBezTo>
                    <a:cubicBezTo>
                      <a:pt x="196080" y="31764"/>
                      <a:pt x="115228" y="42231"/>
                      <a:pt x="41234" y="80491"/>
                    </a:cubicBezTo>
                    <a:cubicBezTo>
                      <a:pt x="25352" y="88793"/>
                      <a:pt x="-1719" y="103231"/>
                      <a:pt x="86" y="122361"/>
                    </a:cubicBezTo>
                    <a:cubicBezTo>
                      <a:pt x="447" y="119834"/>
                      <a:pt x="1169" y="117669"/>
                      <a:pt x="1530" y="115503"/>
                    </a:cubicBezTo>
                    <a:cubicBezTo>
                      <a:pt x="22464" y="134994"/>
                      <a:pt x="20299" y="122000"/>
                      <a:pt x="15607" y="139326"/>
                    </a:cubicBezTo>
                    <a:close/>
                    <a:moveTo>
                      <a:pt x="74441" y="80852"/>
                    </a:moveTo>
                    <a:cubicBezTo>
                      <a:pt x="142299" y="56669"/>
                      <a:pt x="183086" y="50893"/>
                      <a:pt x="244808" y="37539"/>
                    </a:cubicBezTo>
                    <a:cubicBezTo>
                      <a:pt x="275489" y="31041"/>
                      <a:pt x="362838" y="13716"/>
                      <a:pt x="403264" y="13355"/>
                    </a:cubicBezTo>
                    <a:cubicBezTo>
                      <a:pt x="429252" y="12994"/>
                      <a:pt x="446217" y="20213"/>
                      <a:pt x="428530" y="29959"/>
                    </a:cubicBezTo>
                    <a:cubicBezTo>
                      <a:pt x="348039" y="73994"/>
                      <a:pt x="259968" y="87349"/>
                      <a:pt x="167926" y="108645"/>
                    </a:cubicBezTo>
                    <a:cubicBezTo>
                      <a:pt x="138329" y="115503"/>
                      <a:pt x="108370" y="120196"/>
                      <a:pt x="78411" y="124888"/>
                    </a:cubicBezTo>
                    <a:cubicBezTo>
                      <a:pt x="65778" y="127053"/>
                      <a:pt x="23187" y="137160"/>
                      <a:pt x="18494" y="118752"/>
                    </a:cubicBezTo>
                    <a:cubicBezTo>
                      <a:pt x="14885" y="103592"/>
                      <a:pt x="61808" y="85544"/>
                      <a:pt x="74441" y="80852"/>
                    </a:cubicBezTo>
                    <a:close/>
                  </a:path>
                </a:pathLst>
              </a:custGeom>
              <a:solidFill>
                <a:srgbClr val="000000"/>
              </a:solidFill>
              <a:ln w="3607" cap="flat">
                <a:noFill/>
                <a:prstDash val="solid"/>
                <a:miter/>
              </a:ln>
            </p:spPr>
            <p:txBody>
              <a:bodyPr rtlCol="0" anchor="ctr"/>
              <a:lstStyle/>
              <a:p>
                <a:endParaRPr lang="en-US"/>
              </a:p>
            </p:txBody>
          </p:sp>
          <p:sp>
            <p:nvSpPr>
              <p:cNvPr id="162" name="Freeform 265">
                <a:extLst>
                  <a:ext uri="{FF2B5EF4-FFF2-40B4-BE49-F238E27FC236}">
                    <a16:creationId xmlns:a16="http://schemas.microsoft.com/office/drawing/2014/main" id="{25C2A5A8-903C-691E-CD0A-73AA6070C648}"/>
                  </a:ext>
                </a:extLst>
              </p:cNvPr>
              <p:cNvSpPr/>
              <p:nvPr/>
            </p:nvSpPr>
            <p:spPr>
              <a:xfrm>
                <a:off x="5535997" y="4099409"/>
                <a:ext cx="157906" cy="262717"/>
              </a:xfrm>
              <a:custGeom>
                <a:avLst/>
                <a:gdLst>
                  <a:gd name="connsiteX0" fmla="*/ 173 w 157906"/>
                  <a:gd name="connsiteY0" fmla="*/ 174208 h 262717"/>
                  <a:gd name="connsiteX1" fmla="*/ 75611 w 157906"/>
                  <a:gd name="connsiteY1" fmla="*/ 262640 h 262717"/>
                  <a:gd name="connsiteX2" fmla="*/ 157907 w 157906"/>
                  <a:gd name="connsiteY2" fmla="*/ 178178 h 262717"/>
                  <a:gd name="connsiteX3" fmla="*/ 81747 w 157906"/>
                  <a:gd name="connsiteY3" fmla="*/ 7089 h 262717"/>
                  <a:gd name="connsiteX4" fmla="*/ 62978 w 157906"/>
                  <a:gd name="connsiteY4" fmla="*/ 7811 h 262717"/>
                  <a:gd name="connsiteX5" fmla="*/ 173 w 157906"/>
                  <a:gd name="connsiteY5" fmla="*/ 174208 h 262717"/>
                  <a:gd name="connsiteX6" fmla="*/ 74167 w 157906"/>
                  <a:gd name="connsiteY6" fmla="*/ 23332 h 262717"/>
                  <a:gd name="connsiteX7" fmla="*/ 136972 w 157906"/>
                  <a:gd name="connsiteY7" fmla="*/ 143888 h 262717"/>
                  <a:gd name="connsiteX8" fmla="*/ 143108 w 157906"/>
                  <a:gd name="connsiteY8" fmla="*/ 170959 h 262717"/>
                  <a:gd name="connsiteX9" fmla="*/ 75250 w 157906"/>
                  <a:gd name="connsiteY9" fmla="*/ 248563 h 262717"/>
                  <a:gd name="connsiteX10" fmla="*/ 19303 w 157906"/>
                  <a:gd name="connsiteY10" fmla="*/ 165545 h 262717"/>
                  <a:gd name="connsiteX11" fmla="*/ 74167 w 157906"/>
                  <a:gd name="connsiteY11" fmla="*/ 23332 h 26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906" h="262717">
                    <a:moveTo>
                      <a:pt x="173" y="174208"/>
                    </a:moveTo>
                    <a:cubicBezTo>
                      <a:pt x="-2715" y="219687"/>
                      <a:pt x="30854" y="260474"/>
                      <a:pt x="75611" y="262640"/>
                    </a:cubicBezTo>
                    <a:cubicBezTo>
                      <a:pt x="115315" y="264445"/>
                      <a:pt x="155381" y="234847"/>
                      <a:pt x="157907" y="178178"/>
                    </a:cubicBezTo>
                    <a:cubicBezTo>
                      <a:pt x="153937" y="119705"/>
                      <a:pt x="113149" y="65202"/>
                      <a:pt x="81747" y="7089"/>
                    </a:cubicBezTo>
                    <a:cubicBezTo>
                      <a:pt x="76694" y="-2656"/>
                      <a:pt x="67670" y="-2296"/>
                      <a:pt x="62978" y="7811"/>
                    </a:cubicBezTo>
                    <a:cubicBezTo>
                      <a:pt x="38794" y="61953"/>
                      <a:pt x="3783" y="112486"/>
                      <a:pt x="173" y="174208"/>
                    </a:cubicBezTo>
                    <a:close/>
                    <a:moveTo>
                      <a:pt x="74167" y="23332"/>
                    </a:moveTo>
                    <a:cubicBezTo>
                      <a:pt x="94380" y="64480"/>
                      <a:pt x="120008" y="107793"/>
                      <a:pt x="136972" y="143888"/>
                    </a:cubicBezTo>
                    <a:cubicBezTo>
                      <a:pt x="140943" y="152190"/>
                      <a:pt x="142387" y="161936"/>
                      <a:pt x="143108" y="170959"/>
                    </a:cubicBezTo>
                    <a:cubicBezTo>
                      <a:pt x="146357" y="217521"/>
                      <a:pt x="110623" y="250007"/>
                      <a:pt x="75250" y="248563"/>
                    </a:cubicBezTo>
                    <a:cubicBezTo>
                      <a:pt x="39155" y="247119"/>
                      <a:pt x="13167" y="205610"/>
                      <a:pt x="19303" y="165545"/>
                    </a:cubicBezTo>
                    <a:cubicBezTo>
                      <a:pt x="26522" y="119344"/>
                      <a:pt x="41321" y="68450"/>
                      <a:pt x="74167" y="23332"/>
                    </a:cubicBezTo>
                    <a:close/>
                  </a:path>
                </a:pathLst>
              </a:custGeom>
              <a:solidFill>
                <a:srgbClr val="000000"/>
              </a:solidFill>
              <a:ln w="3607" cap="flat">
                <a:noFill/>
                <a:prstDash val="solid"/>
                <a:miter/>
              </a:ln>
            </p:spPr>
            <p:txBody>
              <a:bodyPr rtlCol="0" anchor="ctr"/>
              <a:lstStyle/>
              <a:p>
                <a:endParaRPr lang="en-US"/>
              </a:p>
            </p:txBody>
          </p:sp>
          <p:sp>
            <p:nvSpPr>
              <p:cNvPr id="163" name="Freeform 266">
                <a:extLst>
                  <a:ext uri="{FF2B5EF4-FFF2-40B4-BE49-F238E27FC236}">
                    <a16:creationId xmlns:a16="http://schemas.microsoft.com/office/drawing/2014/main" id="{E4D179C0-0848-D404-DB48-9A66AE046756}"/>
                  </a:ext>
                </a:extLst>
              </p:cNvPr>
              <p:cNvSpPr/>
              <p:nvPr/>
            </p:nvSpPr>
            <p:spPr>
              <a:xfrm>
                <a:off x="4379923" y="4112245"/>
                <a:ext cx="750428" cy="1748853"/>
              </a:xfrm>
              <a:custGeom>
                <a:avLst/>
                <a:gdLst>
                  <a:gd name="connsiteX0" fmla="*/ 147038 w 750428"/>
                  <a:gd name="connsiteY0" fmla="*/ 133939 h 1748853"/>
                  <a:gd name="connsiteX1" fmla="*/ 134766 w 750428"/>
                  <a:gd name="connsiteY1" fmla="*/ 138993 h 1748853"/>
                  <a:gd name="connsiteX2" fmla="*/ 122494 w 750428"/>
                  <a:gd name="connsiteY2" fmla="*/ 202880 h 1748853"/>
                  <a:gd name="connsiteX3" fmla="*/ 119606 w 750428"/>
                  <a:gd name="connsiteY3" fmla="*/ 396709 h 1748853"/>
                  <a:gd name="connsiteX4" fmla="*/ 121772 w 750428"/>
                  <a:gd name="connsiteY4" fmla="*/ 406094 h 1748853"/>
                  <a:gd name="connsiteX5" fmla="*/ 130796 w 750428"/>
                  <a:gd name="connsiteY5" fmla="*/ 405733 h 1748853"/>
                  <a:gd name="connsiteX6" fmla="*/ 130796 w 750428"/>
                  <a:gd name="connsiteY6" fmla="*/ 417644 h 1748853"/>
                  <a:gd name="connsiteX7" fmla="*/ 125742 w 750428"/>
                  <a:gd name="connsiteY7" fmla="*/ 419088 h 1748853"/>
                  <a:gd name="connsiteX8" fmla="*/ 243050 w 750428"/>
                  <a:gd name="connsiteY8" fmla="*/ 500662 h 1748853"/>
                  <a:gd name="connsiteX9" fmla="*/ 324264 w 750428"/>
                  <a:gd name="connsiteY9" fmla="*/ 499579 h 1748853"/>
                  <a:gd name="connsiteX10" fmla="*/ 317045 w 750428"/>
                  <a:gd name="connsiteY10" fmla="*/ 555526 h 1748853"/>
                  <a:gd name="connsiteX11" fmla="*/ 302968 w 750428"/>
                  <a:gd name="connsiteY11" fmla="*/ 632047 h 1748853"/>
                  <a:gd name="connsiteX12" fmla="*/ 194683 w 750428"/>
                  <a:gd name="connsiteY12" fmla="*/ 580431 h 1748853"/>
                  <a:gd name="connsiteX13" fmla="*/ 26121 w 750428"/>
                  <a:gd name="connsiteY13" fmla="*/ 728780 h 1748853"/>
                  <a:gd name="connsiteX14" fmla="*/ 158228 w 750428"/>
                  <a:gd name="connsiteY14" fmla="*/ 870994 h 1748853"/>
                  <a:gd name="connsiteX15" fmla="*/ 154979 w 750428"/>
                  <a:gd name="connsiteY15" fmla="*/ 949681 h 1748853"/>
                  <a:gd name="connsiteX16" fmla="*/ 194322 w 750428"/>
                  <a:gd name="connsiteY16" fmla="*/ 1219669 h 1748853"/>
                  <a:gd name="connsiteX17" fmla="*/ 184938 w 750428"/>
                  <a:gd name="connsiteY17" fmla="*/ 1338060 h 1748853"/>
                  <a:gd name="connsiteX18" fmla="*/ 132961 w 750428"/>
                  <a:gd name="connsiteY18" fmla="*/ 1463308 h 1748853"/>
                  <a:gd name="connsiteX19" fmla="*/ 9517 w 750428"/>
                  <a:gd name="connsiteY19" fmla="*/ 1620321 h 1748853"/>
                  <a:gd name="connsiteX20" fmla="*/ 22150 w 750428"/>
                  <a:gd name="connsiteY20" fmla="*/ 1706948 h 1748853"/>
                  <a:gd name="connsiteX21" fmla="*/ 116358 w 750428"/>
                  <a:gd name="connsiteY21" fmla="*/ 1711280 h 1748853"/>
                  <a:gd name="connsiteX22" fmla="*/ 281311 w 750428"/>
                  <a:gd name="connsiteY22" fmla="*/ 1528640 h 1748853"/>
                  <a:gd name="connsiteX23" fmla="*/ 369021 w 750428"/>
                  <a:gd name="connsiteY23" fmla="*/ 1388592 h 1748853"/>
                  <a:gd name="connsiteX24" fmla="*/ 415583 w 750428"/>
                  <a:gd name="connsiteY24" fmla="*/ 1388592 h 1748853"/>
                  <a:gd name="connsiteX25" fmla="*/ 504376 w 750428"/>
                  <a:gd name="connsiteY25" fmla="*/ 1502652 h 1748853"/>
                  <a:gd name="connsiteX26" fmla="*/ 508708 w 750428"/>
                  <a:gd name="connsiteY26" fmla="*/ 1620321 h 1748853"/>
                  <a:gd name="connsiteX27" fmla="*/ 498240 w 750428"/>
                  <a:gd name="connsiteY27" fmla="*/ 1693954 h 1748853"/>
                  <a:gd name="connsiteX28" fmla="*/ 542276 w 750428"/>
                  <a:gd name="connsiteY28" fmla="*/ 1745570 h 1748853"/>
                  <a:gd name="connsiteX29" fmla="*/ 640453 w 750428"/>
                  <a:gd name="connsiteY29" fmla="*/ 1680238 h 1748853"/>
                  <a:gd name="connsiteX30" fmla="*/ 679436 w 750428"/>
                  <a:gd name="connsiteY30" fmla="*/ 1530806 h 1748853"/>
                  <a:gd name="connsiteX31" fmla="*/ 617714 w 750428"/>
                  <a:gd name="connsiteY31" fmla="*/ 1349249 h 1748853"/>
                  <a:gd name="connsiteX32" fmla="*/ 545163 w 750428"/>
                  <a:gd name="connsiteY32" fmla="*/ 1183936 h 1748853"/>
                  <a:gd name="connsiteX33" fmla="*/ 491743 w 750428"/>
                  <a:gd name="connsiteY33" fmla="*/ 922249 h 1748853"/>
                  <a:gd name="connsiteX34" fmla="*/ 507625 w 750428"/>
                  <a:gd name="connsiteY34" fmla="*/ 833094 h 1748853"/>
                  <a:gd name="connsiteX35" fmla="*/ 549134 w 750428"/>
                  <a:gd name="connsiteY35" fmla="*/ 713260 h 1748853"/>
                  <a:gd name="connsiteX36" fmla="*/ 529643 w 750428"/>
                  <a:gd name="connsiteY36" fmla="*/ 524484 h 1748853"/>
                  <a:gd name="connsiteX37" fmla="*/ 483441 w 750428"/>
                  <a:gd name="connsiteY37" fmla="*/ 468898 h 1748853"/>
                  <a:gd name="connsiteX38" fmla="*/ 581980 w 750428"/>
                  <a:gd name="connsiteY38" fmla="*/ 435331 h 1748853"/>
                  <a:gd name="connsiteX39" fmla="*/ 697483 w 750428"/>
                  <a:gd name="connsiteY39" fmla="*/ 376857 h 1748853"/>
                  <a:gd name="connsiteX40" fmla="*/ 743684 w 750428"/>
                  <a:gd name="connsiteY40" fmla="*/ 327407 h 1748853"/>
                  <a:gd name="connsiteX41" fmla="*/ 750181 w 750428"/>
                  <a:gd name="connsiteY41" fmla="*/ 296005 h 1748853"/>
                  <a:gd name="connsiteX42" fmla="*/ 750181 w 750428"/>
                  <a:gd name="connsiteY42" fmla="*/ 294200 h 1748853"/>
                  <a:gd name="connsiteX43" fmla="*/ 667164 w 750428"/>
                  <a:gd name="connsiteY43" fmla="*/ 91708 h 1748853"/>
                  <a:gd name="connsiteX44" fmla="*/ 654170 w 750428"/>
                  <a:gd name="connsiteY44" fmla="*/ 72578 h 1748853"/>
                  <a:gd name="connsiteX45" fmla="*/ 603998 w 750428"/>
                  <a:gd name="connsiteY45" fmla="*/ 6886 h 1748853"/>
                  <a:gd name="connsiteX46" fmla="*/ 602554 w 750428"/>
                  <a:gd name="connsiteY46" fmla="*/ 5081 h 1748853"/>
                  <a:gd name="connsiteX47" fmla="*/ 578371 w 750428"/>
                  <a:gd name="connsiteY47" fmla="*/ 1472 h 1748853"/>
                  <a:gd name="connsiteX48" fmla="*/ 591725 w 750428"/>
                  <a:gd name="connsiteY48" fmla="*/ 15909 h 1748853"/>
                  <a:gd name="connsiteX49" fmla="*/ 619157 w 750428"/>
                  <a:gd name="connsiteY49" fmla="*/ 50922 h 1748853"/>
                  <a:gd name="connsiteX50" fmla="*/ 735021 w 750428"/>
                  <a:gd name="connsiteY50" fmla="*/ 289508 h 1748853"/>
                  <a:gd name="connsiteX51" fmla="*/ 681601 w 750428"/>
                  <a:gd name="connsiteY51" fmla="*/ 366390 h 1748853"/>
                  <a:gd name="connsiteX52" fmla="*/ 587394 w 750428"/>
                  <a:gd name="connsiteY52" fmla="*/ 416922 h 1748853"/>
                  <a:gd name="connsiteX53" fmla="*/ 237275 w 750428"/>
                  <a:gd name="connsiteY53" fmla="*/ 482975 h 1748853"/>
                  <a:gd name="connsiteX54" fmla="*/ 131878 w 750428"/>
                  <a:gd name="connsiteY54" fmla="*/ 387685 h 1748853"/>
                  <a:gd name="connsiteX55" fmla="*/ 156062 w 750428"/>
                  <a:gd name="connsiteY55" fmla="*/ 119141 h 1748853"/>
                  <a:gd name="connsiteX56" fmla="*/ 156062 w 750428"/>
                  <a:gd name="connsiteY56" fmla="*/ 119141 h 1748853"/>
                  <a:gd name="connsiteX57" fmla="*/ 141985 w 750428"/>
                  <a:gd name="connsiteY57" fmla="*/ 95679 h 1748853"/>
                  <a:gd name="connsiteX58" fmla="*/ 140541 w 750428"/>
                  <a:gd name="connsiteY58" fmla="*/ 102537 h 1748853"/>
                  <a:gd name="connsiteX59" fmla="*/ 135849 w 750428"/>
                  <a:gd name="connsiteY59" fmla="*/ 125637 h 1748853"/>
                  <a:gd name="connsiteX60" fmla="*/ 136210 w 750428"/>
                  <a:gd name="connsiteY60" fmla="*/ 125637 h 1748853"/>
                  <a:gd name="connsiteX61" fmla="*/ 147038 w 750428"/>
                  <a:gd name="connsiteY61" fmla="*/ 133939 h 1748853"/>
                  <a:gd name="connsiteX62" fmla="*/ 42725 w 750428"/>
                  <a:gd name="connsiteY62" fmla="*/ 719757 h 1748853"/>
                  <a:gd name="connsiteX63" fmla="*/ 186743 w 750428"/>
                  <a:gd name="connsiteY63" fmla="*/ 595230 h 1748853"/>
                  <a:gd name="connsiteX64" fmla="*/ 310908 w 750428"/>
                  <a:gd name="connsiteY64" fmla="*/ 728059 h 1748853"/>
                  <a:gd name="connsiteX65" fmla="*/ 187464 w 750428"/>
                  <a:gd name="connsiteY65" fmla="*/ 857278 h 1748853"/>
                  <a:gd name="connsiteX66" fmla="*/ 42725 w 750428"/>
                  <a:gd name="connsiteY66" fmla="*/ 719757 h 1748853"/>
                  <a:gd name="connsiteX67" fmla="*/ 461063 w 750428"/>
                  <a:gd name="connsiteY67" fmla="*/ 474674 h 1748853"/>
                  <a:gd name="connsiteX68" fmla="*/ 521702 w 750428"/>
                  <a:gd name="connsiteY68" fmla="*/ 537840 h 1748853"/>
                  <a:gd name="connsiteX69" fmla="*/ 532891 w 750428"/>
                  <a:gd name="connsiteY69" fmla="*/ 668142 h 1748853"/>
                  <a:gd name="connsiteX70" fmla="*/ 513039 w 750428"/>
                  <a:gd name="connsiteY70" fmla="*/ 786893 h 1748853"/>
                  <a:gd name="connsiteX71" fmla="*/ 481276 w 750428"/>
                  <a:gd name="connsiteY71" fmla="*/ 943544 h 1748853"/>
                  <a:gd name="connsiteX72" fmla="*/ 566098 w 750428"/>
                  <a:gd name="connsiteY72" fmla="*/ 1285001 h 1748853"/>
                  <a:gd name="connsiteX73" fmla="*/ 666081 w 750428"/>
                  <a:gd name="connsiteY73" fmla="*/ 1523948 h 1748853"/>
                  <a:gd name="connsiteX74" fmla="*/ 613743 w 750428"/>
                  <a:gd name="connsiteY74" fmla="*/ 1704421 h 1748853"/>
                  <a:gd name="connsiteX75" fmla="*/ 563933 w 750428"/>
                  <a:gd name="connsiteY75" fmla="*/ 1732576 h 1748853"/>
                  <a:gd name="connsiteX76" fmla="*/ 515927 w 750428"/>
                  <a:gd name="connsiteY76" fmla="*/ 1666522 h 1748853"/>
                  <a:gd name="connsiteX77" fmla="*/ 524228 w 750428"/>
                  <a:gd name="connsiteY77" fmla="*/ 1500125 h 1748853"/>
                  <a:gd name="connsiteX78" fmla="*/ 443015 w 750428"/>
                  <a:gd name="connsiteY78" fmla="*/ 1396533 h 1748853"/>
                  <a:gd name="connsiteX79" fmla="*/ 340506 w 750428"/>
                  <a:gd name="connsiteY79" fmla="*/ 1400143 h 1748853"/>
                  <a:gd name="connsiteX80" fmla="*/ 339062 w 750428"/>
                  <a:gd name="connsiteY80" fmla="*/ 1403391 h 1748853"/>
                  <a:gd name="connsiteX81" fmla="*/ 133322 w 750428"/>
                  <a:gd name="connsiteY81" fmla="*/ 1673741 h 1748853"/>
                  <a:gd name="connsiteX82" fmla="*/ 107695 w 750428"/>
                  <a:gd name="connsiteY82" fmla="*/ 1697563 h 1748853"/>
                  <a:gd name="connsiteX83" fmla="*/ 32979 w 750428"/>
                  <a:gd name="connsiteY83" fmla="*/ 1691427 h 1748853"/>
                  <a:gd name="connsiteX84" fmla="*/ 47056 w 750428"/>
                  <a:gd name="connsiteY84" fmla="*/ 1592889 h 1748853"/>
                  <a:gd name="connsiteX85" fmla="*/ 139097 w 750428"/>
                  <a:gd name="connsiteY85" fmla="*/ 1484965 h 1748853"/>
                  <a:gd name="connsiteX86" fmla="*/ 199015 w 750428"/>
                  <a:gd name="connsiteY86" fmla="*/ 1346362 h 1748853"/>
                  <a:gd name="connsiteX87" fmla="*/ 209121 w 750428"/>
                  <a:gd name="connsiteY87" fmla="*/ 1225805 h 1748853"/>
                  <a:gd name="connsiteX88" fmla="*/ 167973 w 750428"/>
                  <a:gd name="connsiteY88" fmla="*/ 933438 h 1748853"/>
                  <a:gd name="connsiteX89" fmla="*/ 174470 w 750428"/>
                  <a:gd name="connsiteY89" fmla="*/ 872799 h 1748853"/>
                  <a:gd name="connsiteX90" fmla="*/ 190352 w 750428"/>
                  <a:gd name="connsiteY90" fmla="*/ 873521 h 1748853"/>
                  <a:gd name="connsiteX91" fmla="*/ 314879 w 750428"/>
                  <a:gd name="connsiteY91" fmla="*/ 789059 h 1748853"/>
                  <a:gd name="connsiteX92" fmla="*/ 320293 w 750428"/>
                  <a:gd name="connsiteY92" fmla="*/ 787254 h 1748853"/>
                  <a:gd name="connsiteX93" fmla="*/ 389595 w 750428"/>
                  <a:gd name="connsiteY93" fmla="*/ 698461 h 1748853"/>
                  <a:gd name="connsiteX94" fmla="*/ 404755 w 750428"/>
                  <a:gd name="connsiteY94" fmla="*/ 604976 h 1748853"/>
                  <a:gd name="connsiteX95" fmla="*/ 461063 w 750428"/>
                  <a:gd name="connsiteY95" fmla="*/ 474674 h 1748853"/>
                  <a:gd name="connsiteX96" fmla="*/ 337258 w 750428"/>
                  <a:gd name="connsiteY96" fmla="*/ 498135 h 1748853"/>
                  <a:gd name="connsiteX97" fmla="*/ 400062 w 750428"/>
                  <a:gd name="connsiteY97" fmla="*/ 488750 h 1748853"/>
                  <a:gd name="connsiteX98" fmla="*/ 388873 w 750428"/>
                  <a:gd name="connsiteY98" fmla="*/ 524484 h 1748853"/>
                  <a:gd name="connsiteX99" fmla="*/ 389234 w 750428"/>
                  <a:gd name="connsiteY99" fmla="*/ 649011 h 1748853"/>
                  <a:gd name="connsiteX100" fmla="*/ 323903 w 750428"/>
                  <a:gd name="connsiteY100" fmla="*/ 761266 h 1748853"/>
                  <a:gd name="connsiteX101" fmla="*/ 327873 w 750428"/>
                  <a:gd name="connsiteY101" fmla="*/ 724449 h 1748853"/>
                  <a:gd name="connsiteX102" fmla="*/ 309826 w 750428"/>
                  <a:gd name="connsiteY102" fmla="*/ 642875 h 1748853"/>
                  <a:gd name="connsiteX103" fmla="*/ 328595 w 750428"/>
                  <a:gd name="connsiteY103" fmla="*/ 585124 h 1748853"/>
                  <a:gd name="connsiteX104" fmla="*/ 337258 w 750428"/>
                  <a:gd name="connsiteY104" fmla="*/ 498135 h 174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750428" h="1748853">
                    <a:moveTo>
                      <a:pt x="147038" y="133939"/>
                    </a:moveTo>
                    <a:cubicBezTo>
                      <a:pt x="146677" y="141519"/>
                      <a:pt x="141263" y="138632"/>
                      <a:pt x="134766" y="138993"/>
                    </a:cubicBezTo>
                    <a:cubicBezTo>
                      <a:pt x="129713" y="163537"/>
                      <a:pt x="124659" y="189886"/>
                      <a:pt x="122494" y="202880"/>
                    </a:cubicBezTo>
                    <a:cubicBezTo>
                      <a:pt x="113831" y="263158"/>
                      <a:pt x="107334" y="335348"/>
                      <a:pt x="119606" y="396709"/>
                    </a:cubicBezTo>
                    <a:cubicBezTo>
                      <a:pt x="120328" y="399958"/>
                      <a:pt x="121050" y="403206"/>
                      <a:pt x="121772" y="406094"/>
                    </a:cubicBezTo>
                    <a:cubicBezTo>
                      <a:pt x="124659" y="406094"/>
                      <a:pt x="127908" y="405733"/>
                      <a:pt x="130796" y="405733"/>
                    </a:cubicBezTo>
                    <a:cubicBezTo>
                      <a:pt x="140902" y="410064"/>
                      <a:pt x="114192" y="411508"/>
                      <a:pt x="130796" y="417644"/>
                    </a:cubicBezTo>
                    <a:cubicBezTo>
                      <a:pt x="128991" y="418366"/>
                      <a:pt x="127547" y="418727"/>
                      <a:pt x="125742" y="419088"/>
                    </a:cubicBezTo>
                    <a:cubicBezTo>
                      <a:pt x="143790" y="468538"/>
                      <a:pt x="186743" y="497413"/>
                      <a:pt x="243050" y="500662"/>
                    </a:cubicBezTo>
                    <a:cubicBezTo>
                      <a:pt x="270482" y="502106"/>
                      <a:pt x="297553" y="501745"/>
                      <a:pt x="324264" y="499579"/>
                    </a:cubicBezTo>
                    <a:cubicBezTo>
                      <a:pt x="320654" y="517988"/>
                      <a:pt x="318127" y="536757"/>
                      <a:pt x="317045" y="555526"/>
                    </a:cubicBezTo>
                    <a:cubicBezTo>
                      <a:pt x="315601" y="581514"/>
                      <a:pt x="319571" y="610390"/>
                      <a:pt x="302968" y="632047"/>
                    </a:cubicBezTo>
                    <a:cubicBezTo>
                      <a:pt x="284559" y="603893"/>
                      <a:pt x="252074" y="585124"/>
                      <a:pt x="194683" y="580431"/>
                    </a:cubicBezTo>
                    <a:cubicBezTo>
                      <a:pt x="91813" y="571768"/>
                      <a:pt x="23594" y="642514"/>
                      <a:pt x="26121" y="728780"/>
                    </a:cubicBezTo>
                    <a:cubicBezTo>
                      <a:pt x="27926" y="790142"/>
                      <a:pt x="68713" y="858000"/>
                      <a:pt x="158228" y="870994"/>
                    </a:cubicBezTo>
                    <a:cubicBezTo>
                      <a:pt x="150287" y="884710"/>
                      <a:pt x="148843" y="919000"/>
                      <a:pt x="154979" y="949681"/>
                    </a:cubicBezTo>
                    <a:cubicBezTo>
                      <a:pt x="155340" y="951846"/>
                      <a:pt x="182050" y="1127989"/>
                      <a:pt x="194322" y="1219669"/>
                    </a:cubicBezTo>
                    <a:cubicBezTo>
                      <a:pt x="199376" y="1257930"/>
                      <a:pt x="198654" y="1299439"/>
                      <a:pt x="184938" y="1338060"/>
                    </a:cubicBezTo>
                    <a:cubicBezTo>
                      <a:pt x="171583" y="1375238"/>
                      <a:pt x="150648" y="1427575"/>
                      <a:pt x="132961" y="1463308"/>
                    </a:cubicBezTo>
                    <a:cubicBezTo>
                      <a:pt x="101920" y="1526113"/>
                      <a:pt x="39115" y="1563652"/>
                      <a:pt x="9517" y="1620321"/>
                    </a:cubicBezTo>
                    <a:cubicBezTo>
                      <a:pt x="-7808" y="1653167"/>
                      <a:pt x="-228" y="1689623"/>
                      <a:pt x="22150" y="1706948"/>
                    </a:cubicBezTo>
                    <a:cubicBezTo>
                      <a:pt x="53192" y="1731132"/>
                      <a:pt x="97588" y="1729327"/>
                      <a:pt x="116358" y="1711280"/>
                    </a:cubicBezTo>
                    <a:cubicBezTo>
                      <a:pt x="176636" y="1653889"/>
                      <a:pt x="231139" y="1594693"/>
                      <a:pt x="281311" y="1528640"/>
                    </a:cubicBezTo>
                    <a:cubicBezTo>
                      <a:pt x="314518" y="1484965"/>
                      <a:pt x="339423" y="1435155"/>
                      <a:pt x="369021" y="1388592"/>
                    </a:cubicBezTo>
                    <a:cubicBezTo>
                      <a:pt x="383459" y="1366214"/>
                      <a:pt x="393204" y="1364409"/>
                      <a:pt x="415583" y="1388592"/>
                    </a:cubicBezTo>
                    <a:cubicBezTo>
                      <a:pt x="449151" y="1425409"/>
                      <a:pt x="481997" y="1472693"/>
                      <a:pt x="504376" y="1502652"/>
                    </a:cubicBezTo>
                    <a:cubicBezTo>
                      <a:pt x="527116" y="1532971"/>
                      <a:pt x="513400" y="1570871"/>
                      <a:pt x="508708" y="1620321"/>
                    </a:cubicBezTo>
                    <a:cubicBezTo>
                      <a:pt x="506181" y="1644865"/>
                      <a:pt x="499684" y="1669410"/>
                      <a:pt x="498240" y="1693954"/>
                    </a:cubicBezTo>
                    <a:cubicBezTo>
                      <a:pt x="496796" y="1722108"/>
                      <a:pt x="518453" y="1740877"/>
                      <a:pt x="542276" y="1745570"/>
                    </a:cubicBezTo>
                    <a:cubicBezTo>
                      <a:pt x="613382" y="1759285"/>
                      <a:pt x="618436" y="1728605"/>
                      <a:pt x="640453" y="1680238"/>
                    </a:cubicBezTo>
                    <a:cubicBezTo>
                      <a:pt x="662110" y="1632954"/>
                      <a:pt x="666441" y="1580255"/>
                      <a:pt x="679436" y="1530806"/>
                    </a:cubicBezTo>
                    <a:cubicBezTo>
                      <a:pt x="688098" y="1497238"/>
                      <a:pt x="653087" y="1408445"/>
                      <a:pt x="617714" y="1349249"/>
                    </a:cubicBezTo>
                    <a:cubicBezTo>
                      <a:pt x="585590" y="1295107"/>
                      <a:pt x="562128" y="1245657"/>
                      <a:pt x="545163" y="1183936"/>
                    </a:cubicBezTo>
                    <a:cubicBezTo>
                      <a:pt x="520619" y="1094420"/>
                      <a:pt x="506542" y="1013568"/>
                      <a:pt x="491743" y="922249"/>
                    </a:cubicBezTo>
                    <a:cubicBezTo>
                      <a:pt x="487412" y="895899"/>
                      <a:pt x="493548" y="856917"/>
                      <a:pt x="507625" y="833094"/>
                    </a:cubicBezTo>
                    <a:cubicBezTo>
                      <a:pt x="525311" y="803136"/>
                      <a:pt x="548412" y="749716"/>
                      <a:pt x="549134" y="713260"/>
                    </a:cubicBezTo>
                    <a:cubicBezTo>
                      <a:pt x="550577" y="639266"/>
                      <a:pt x="541915" y="613999"/>
                      <a:pt x="529643" y="524484"/>
                    </a:cubicBezTo>
                    <a:cubicBezTo>
                      <a:pt x="524228" y="484419"/>
                      <a:pt x="497518" y="473591"/>
                      <a:pt x="483441" y="468898"/>
                    </a:cubicBezTo>
                    <a:cubicBezTo>
                      <a:pt x="516648" y="459153"/>
                      <a:pt x="549495" y="447603"/>
                      <a:pt x="581980" y="435331"/>
                    </a:cubicBezTo>
                    <a:cubicBezTo>
                      <a:pt x="622406" y="420170"/>
                      <a:pt x="663554" y="405372"/>
                      <a:pt x="697483" y="376857"/>
                    </a:cubicBezTo>
                    <a:cubicBezTo>
                      <a:pt x="714087" y="363141"/>
                      <a:pt x="733578" y="346898"/>
                      <a:pt x="743684" y="327407"/>
                    </a:cubicBezTo>
                    <a:cubicBezTo>
                      <a:pt x="748738" y="317662"/>
                      <a:pt x="751264" y="307194"/>
                      <a:pt x="750181" y="296005"/>
                    </a:cubicBezTo>
                    <a:cubicBezTo>
                      <a:pt x="750181" y="295283"/>
                      <a:pt x="750181" y="294922"/>
                      <a:pt x="750181" y="294200"/>
                    </a:cubicBezTo>
                    <a:cubicBezTo>
                      <a:pt x="741158" y="225981"/>
                      <a:pt x="714448" y="162454"/>
                      <a:pt x="667164" y="91708"/>
                    </a:cubicBezTo>
                    <a:cubicBezTo>
                      <a:pt x="662832" y="85572"/>
                      <a:pt x="658501" y="79075"/>
                      <a:pt x="654170" y="72578"/>
                    </a:cubicBezTo>
                    <a:cubicBezTo>
                      <a:pt x="639370" y="51643"/>
                      <a:pt x="622406" y="29626"/>
                      <a:pt x="603998" y="6886"/>
                    </a:cubicBezTo>
                    <a:cubicBezTo>
                      <a:pt x="603637" y="6164"/>
                      <a:pt x="602915" y="5803"/>
                      <a:pt x="602554" y="5081"/>
                    </a:cubicBezTo>
                    <a:cubicBezTo>
                      <a:pt x="598223" y="28"/>
                      <a:pt x="592086" y="-1416"/>
                      <a:pt x="578371" y="1472"/>
                    </a:cubicBezTo>
                    <a:cubicBezTo>
                      <a:pt x="583424" y="6525"/>
                      <a:pt x="587755" y="11578"/>
                      <a:pt x="591725" y="15909"/>
                    </a:cubicBezTo>
                    <a:cubicBezTo>
                      <a:pt x="606163" y="32513"/>
                      <a:pt x="614826" y="45507"/>
                      <a:pt x="619157" y="50922"/>
                    </a:cubicBezTo>
                    <a:cubicBezTo>
                      <a:pt x="684489" y="135383"/>
                      <a:pt x="722750" y="203963"/>
                      <a:pt x="735021" y="289508"/>
                    </a:cubicBezTo>
                    <a:cubicBezTo>
                      <a:pt x="739714" y="321993"/>
                      <a:pt x="706868" y="347620"/>
                      <a:pt x="681601" y="366390"/>
                    </a:cubicBezTo>
                    <a:cubicBezTo>
                      <a:pt x="652726" y="387685"/>
                      <a:pt x="620240" y="404650"/>
                      <a:pt x="587394" y="416922"/>
                    </a:cubicBezTo>
                    <a:cubicBezTo>
                      <a:pt x="476944" y="458070"/>
                      <a:pt x="357110" y="487307"/>
                      <a:pt x="237275" y="482975"/>
                    </a:cubicBezTo>
                    <a:cubicBezTo>
                      <a:pt x="179885" y="480810"/>
                      <a:pt x="141263" y="444354"/>
                      <a:pt x="131878" y="387685"/>
                    </a:cubicBezTo>
                    <a:cubicBezTo>
                      <a:pt x="121411" y="325242"/>
                      <a:pt x="140541" y="175088"/>
                      <a:pt x="156062" y="119141"/>
                    </a:cubicBezTo>
                    <a:cubicBezTo>
                      <a:pt x="156062" y="119141"/>
                      <a:pt x="156062" y="119141"/>
                      <a:pt x="156062" y="119141"/>
                    </a:cubicBezTo>
                    <a:cubicBezTo>
                      <a:pt x="160754" y="101815"/>
                      <a:pt x="162920" y="114809"/>
                      <a:pt x="141985" y="95679"/>
                    </a:cubicBezTo>
                    <a:cubicBezTo>
                      <a:pt x="141624" y="97845"/>
                      <a:pt x="141263" y="100010"/>
                      <a:pt x="140541" y="102537"/>
                    </a:cubicBezTo>
                    <a:cubicBezTo>
                      <a:pt x="139097" y="109034"/>
                      <a:pt x="137653" y="116975"/>
                      <a:pt x="135849" y="125637"/>
                    </a:cubicBezTo>
                    <a:cubicBezTo>
                      <a:pt x="135849" y="125637"/>
                      <a:pt x="136210" y="125637"/>
                      <a:pt x="136210" y="125637"/>
                    </a:cubicBezTo>
                    <a:cubicBezTo>
                      <a:pt x="142707" y="126721"/>
                      <a:pt x="147038" y="128525"/>
                      <a:pt x="147038" y="133939"/>
                    </a:cubicBezTo>
                    <a:close/>
                    <a:moveTo>
                      <a:pt x="42725" y="719757"/>
                    </a:moveTo>
                    <a:cubicBezTo>
                      <a:pt x="41281" y="660562"/>
                      <a:pt x="86760" y="591620"/>
                      <a:pt x="186743" y="595230"/>
                    </a:cubicBezTo>
                    <a:cubicBezTo>
                      <a:pt x="291778" y="599201"/>
                      <a:pt x="307299" y="659118"/>
                      <a:pt x="310908" y="728059"/>
                    </a:cubicBezTo>
                    <a:cubicBezTo>
                      <a:pt x="314518" y="795195"/>
                      <a:pt x="254601" y="856917"/>
                      <a:pt x="187464" y="857278"/>
                    </a:cubicBezTo>
                    <a:cubicBezTo>
                      <a:pt x="122494" y="858000"/>
                      <a:pt x="45251" y="822266"/>
                      <a:pt x="42725" y="719757"/>
                    </a:cubicBezTo>
                    <a:close/>
                    <a:moveTo>
                      <a:pt x="461063" y="474674"/>
                    </a:moveTo>
                    <a:cubicBezTo>
                      <a:pt x="505098" y="475756"/>
                      <a:pt x="519897" y="519792"/>
                      <a:pt x="521702" y="537840"/>
                    </a:cubicBezTo>
                    <a:cubicBezTo>
                      <a:pt x="526755" y="590538"/>
                      <a:pt x="528921" y="615443"/>
                      <a:pt x="532891" y="668142"/>
                    </a:cubicBezTo>
                    <a:cubicBezTo>
                      <a:pt x="535418" y="700266"/>
                      <a:pt x="531086" y="758018"/>
                      <a:pt x="513039" y="786893"/>
                    </a:cubicBezTo>
                    <a:cubicBezTo>
                      <a:pt x="479471" y="841035"/>
                      <a:pt x="469003" y="877852"/>
                      <a:pt x="481276" y="943544"/>
                    </a:cubicBezTo>
                    <a:cubicBezTo>
                      <a:pt x="496435" y="1023314"/>
                      <a:pt x="523145" y="1205231"/>
                      <a:pt x="566098" y="1285001"/>
                    </a:cubicBezTo>
                    <a:cubicBezTo>
                      <a:pt x="627459" y="1399060"/>
                      <a:pt x="672217" y="1486048"/>
                      <a:pt x="666081" y="1523948"/>
                    </a:cubicBezTo>
                    <a:cubicBezTo>
                      <a:pt x="657418" y="1578451"/>
                      <a:pt x="641175" y="1646670"/>
                      <a:pt x="613743" y="1704421"/>
                    </a:cubicBezTo>
                    <a:cubicBezTo>
                      <a:pt x="601110" y="1731132"/>
                      <a:pt x="574039" y="1730409"/>
                      <a:pt x="563933" y="1732576"/>
                    </a:cubicBezTo>
                    <a:cubicBezTo>
                      <a:pt x="527477" y="1726078"/>
                      <a:pt x="510873" y="1714889"/>
                      <a:pt x="515927" y="1666522"/>
                    </a:cubicBezTo>
                    <a:cubicBezTo>
                      <a:pt x="523145" y="1599025"/>
                      <a:pt x="545885" y="1536581"/>
                      <a:pt x="524228" y="1500125"/>
                    </a:cubicBezTo>
                    <a:cubicBezTo>
                      <a:pt x="509791" y="1475942"/>
                      <a:pt x="458897" y="1419634"/>
                      <a:pt x="443015" y="1396533"/>
                    </a:cubicBezTo>
                    <a:cubicBezTo>
                      <a:pt x="399702" y="1333367"/>
                      <a:pt x="380932" y="1334090"/>
                      <a:pt x="340506" y="1400143"/>
                    </a:cubicBezTo>
                    <a:cubicBezTo>
                      <a:pt x="339784" y="1401226"/>
                      <a:pt x="339423" y="1402309"/>
                      <a:pt x="339062" y="1403391"/>
                    </a:cubicBezTo>
                    <a:cubicBezTo>
                      <a:pt x="287808" y="1506622"/>
                      <a:pt x="209843" y="1589640"/>
                      <a:pt x="133322" y="1673741"/>
                    </a:cubicBezTo>
                    <a:cubicBezTo>
                      <a:pt x="125382" y="1682404"/>
                      <a:pt x="117441" y="1691427"/>
                      <a:pt x="107695" y="1697563"/>
                    </a:cubicBezTo>
                    <a:cubicBezTo>
                      <a:pt x="74849" y="1718138"/>
                      <a:pt x="55358" y="1712001"/>
                      <a:pt x="32979" y="1691427"/>
                    </a:cubicBezTo>
                    <a:cubicBezTo>
                      <a:pt x="-950" y="1659664"/>
                      <a:pt x="31535" y="1611297"/>
                      <a:pt x="47056" y="1592889"/>
                    </a:cubicBezTo>
                    <a:cubicBezTo>
                      <a:pt x="78819" y="1555350"/>
                      <a:pt x="108417" y="1535859"/>
                      <a:pt x="139097" y="1484965"/>
                    </a:cubicBezTo>
                    <a:cubicBezTo>
                      <a:pt x="164725" y="1442735"/>
                      <a:pt x="183855" y="1392924"/>
                      <a:pt x="199015" y="1346362"/>
                    </a:cubicBezTo>
                    <a:cubicBezTo>
                      <a:pt x="212009" y="1306658"/>
                      <a:pt x="216340" y="1268036"/>
                      <a:pt x="209121" y="1225805"/>
                    </a:cubicBezTo>
                    <a:cubicBezTo>
                      <a:pt x="193239" y="1128710"/>
                      <a:pt x="182411" y="1030894"/>
                      <a:pt x="167973" y="933438"/>
                    </a:cubicBezTo>
                    <a:cubicBezTo>
                      <a:pt x="165808" y="899148"/>
                      <a:pt x="171943" y="881461"/>
                      <a:pt x="174470" y="872799"/>
                    </a:cubicBezTo>
                    <a:cubicBezTo>
                      <a:pt x="179524" y="873159"/>
                      <a:pt x="184938" y="873521"/>
                      <a:pt x="190352" y="873521"/>
                    </a:cubicBezTo>
                    <a:cubicBezTo>
                      <a:pt x="244133" y="873521"/>
                      <a:pt x="292861" y="836704"/>
                      <a:pt x="314879" y="789059"/>
                    </a:cubicBezTo>
                    <a:cubicBezTo>
                      <a:pt x="316684" y="789420"/>
                      <a:pt x="318488" y="789059"/>
                      <a:pt x="320293" y="787254"/>
                    </a:cubicBezTo>
                    <a:cubicBezTo>
                      <a:pt x="344116" y="760183"/>
                      <a:pt x="374435" y="731668"/>
                      <a:pt x="389595" y="698461"/>
                    </a:cubicBezTo>
                    <a:cubicBezTo>
                      <a:pt x="402950" y="669224"/>
                      <a:pt x="405477" y="636378"/>
                      <a:pt x="404755" y="604976"/>
                    </a:cubicBezTo>
                    <a:cubicBezTo>
                      <a:pt x="404394" y="572851"/>
                      <a:pt x="379850" y="472869"/>
                      <a:pt x="461063" y="474674"/>
                    </a:cubicBezTo>
                    <a:close/>
                    <a:moveTo>
                      <a:pt x="337258" y="498135"/>
                    </a:moveTo>
                    <a:cubicBezTo>
                      <a:pt x="358554" y="495969"/>
                      <a:pt x="379488" y="492721"/>
                      <a:pt x="400062" y="488750"/>
                    </a:cubicBezTo>
                    <a:cubicBezTo>
                      <a:pt x="393926" y="499218"/>
                      <a:pt x="390317" y="511490"/>
                      <a:pt x="388873" y="524484"/>
                    </a:cubicBezTo>
                    <a:cubicBezTo>
                      <a:pt x="384542" y="565632"/>
                      <a:pt x="392483" y="607502"/>
                      <a:pt x="389234" y="649011"/>
                    </a:cubicBezTo>
                    <a:cubicBezTo>
                      <a:pt x="385264" y="697017"/>
                      <a:pt x="354583" y="726976"/>
                      <a:pt x="323903" y="761266"/>
                    </a:cubicBezTo>
                    <a:cubicBezTo>
                      <a:pt x="327512" y="747911"/>
                      <a:pt x="328956" y="738165"/>
                      <a:pt x="327873" y="724449"/>
                    </a:cubicBezTo>
                    <a:cubicBezTo>
                      <a:pt x="325707" y="693047"/>
                      <a:pt x="321015" y="665254"/>
                      <a:pt x="309826" y="642875"/>
                    </a:cubicBezTo>
                    <a:cubicBezTo>
                      <a:pt x="324264" y="626272"/>
                      <a:pt x="327873" y="606420"/>
                      <a:pt x="328595" y="585124"/>
                    </a:cubicBezTo>
                    <a:cubicBezTo>
                      <a:pt x="329678" y="555526"/>
                      <a:pt x="331482" y="527011"/>
                      <a:pt x="337258" y="498135"/>
                    </a:cubicBezTo>
                    <a:close/>
                  </a:path>
                </a:pathLst>
              </a:custGeom>
              <a:solidFill>
                <a:srgbClr val="000000"/>
              </a:solidFill>
              <a:ln w="3607" cap="flat">
                <a:noFill/>
                <a:prstDash val="solid"/>
                <a:miter/>
              </a:ln>
            </p:spPr>
            <p:txBody>
              <a:bodyPr rtlCol="0" anchor="ctr"/>
              <a:lstStyle/>
              <a:p>
                <a:endParaRPr lang="en-US"/>
              </a:p>
            </p:txBody>
          </p:sp>
          <p:sp>
            <p:nvSpPr>
              <p:cNvPr id="164" name="Freeform 267">
                <a:extLst>
                  <a:ext uri="{FF2B5EF4-FFF2-40B4-BE49-F238E27FC236}">
                    <a16:creationId xmlns:a16="http://schemas.microsoft.com/office/drawing/2014/main" id="{E5D3CB89-94A8-F9E4-F005-65C66B51945A}"/>
                  </a:ext>
                </a:extLst>
              </p:cNvPr>
              <p:cNvSpPr/>
              <p:nvPr/>
            </p:nvSpPr>
            <p:spPr>
              <a:xfrm>
                <a:off x="4318140" y="4234131"/>
                <a:ext cx="208820" cy="300271"/>
              </a:xfrm>
              <a:custGeom>
                <a:avLst/>
                <a:gdLst>
                  <a:gd name="connsiteX0" fmla="*/ 78519 w 208820"/>
                  <a:gd name="connsiteY0" fmla="*/ 282404 h 300271"/>
                  <a:gd name="connsiteX1" fmla="*/ 187886 w 208820"/>
                  <a:gd name="connsiteY1" fmla="*/ 296841 h 300271"/>
                  <a:gd name="connsiteX2" fmla="*/ 192939 w 208820"/>
                  <a:gd name="connsiteY2" fmla="*/ 295398 h 300271"/>
                  <a:gd name="connsiteX3" fmla="*/ 192939 w 208820"/>
                  <a:gd name="connsiteY3" fmla="*/ 283486 h 300271"/>
                  <a:gd name="connsiteX4" fmla="*/ 183915 w 208820"/>
                  <a:gd name="connsiteY4" fmla="*/ 283847 h 300271"/>
                  <a:gd name="connsiteX5" fmla="*/ 21489 w 208820"/>
                  <a:gd name="connsiteY5" fmla="*/ 128640 h 300271"/>
                  <a:gd name="connsiteX6" fmla="*/ 196549 w 208820"/>
                  <a:gd name="connsiteY6" fmla="*/ 16385 h 300271"/>
                  <a:gd name="connsiteX7" fmla="*/ 196549 w 208820"/>
                  <a:gd name="connsiteY7" fmla="*/ 16385 h 300271"/>
                  <a:gd name="connsiteX8" fmla="*/ 208821 w 208820"/>
                  <a:gd name="connsiteY8" fmla="*/ 11332 h 300271"/>
                  <a:gd name="connsiteX9" fmla="*/ 199797 w 208820"/>
                  <a:gd name="connsiteY9" fmla="*/ 2308 h 300271"/>
                  <a:gd name="connsiteX10" fmla="*/ 199436 w 208820"/>
                  <a:gd name="connsiteY10" fmla="*/ 2308 h 300271"/>
                  <a:gd name="connsiteX11" fmla="*/ 40619 w 208820"/>
                  <a:gd name="connsiteY11" fmla="*/ 50675 h 300271"/>
                  <a:gd name="connsiteX12" fmla="*/ 78519 w 208820"/>
                  <a:gd name="connsiteY12" fmla="*/ 282404 h 30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820" h="300271">
                    <a:moveTo>
                      <a:pt x="78519" y="282404"/>
                    </a:moveTo>
                    <a:cubicBezTo>
                      <a:pt x="99093" y="294675"/>
                      <a:pt x="153596" y="306226"/>
                      <a:pt x="187886" y="296841"/>
                    </a:cubicBezTo>
                    <a:cubicBezTo>
                      <a:pt x="189691" y="296480"/>
                      <a:pt x="191495" y="295758"/>
                      <a:pt x="192939" y="295398"/>
                    </a:cubicBezTo>
                    <a:cubicBezTo>
                      <a:pt x="176336" y="289261"/>
                      <a:pt x="203045" y="287818"/>
                      <a:pt x="192939" y="283486"/>
                    </a:cubicBezTo>
                    <a:cubicBezTo>
                      <a:pt x="189691" y="283847"/>
                      <a:pt x="186803" y="283847"/>
                      <a:pt x="183915" y="283847"/>
                    </a:cubicBezTo>
                    <a:cubicBezTo>
                      <a:pt x="44951" y="290344"/>
                      <a:pt x="12465" y="186391"/>
                      <a:pt x="21489" y="128640"/>
                    </a:cubicBezTo>
                    <a:cubicBezTo>
                      <a:pt x="32318" y="58255"/>
                      <a:pt x="88625" y="18912"/>
                      <a:pt x="196549" y="16385"/>
                    </a:cubicBezTo>
                    <a:cubicBezTo>
                      <a:pt x="196549" y="16385"/>
                      <a:pt x="196549" y="16385"/>
                      <a:pt x="196549" y="16385"/>
                    </a:cubicBezTo>
                    <a:cubicBezTo>
                      <a:pt x="203045" y="16024"/>
                      <a:pt x="208460" y="18551"/>
                      <a:pt x="208821" y="11332"/>
                    </a:cubicBezTo>
                    <a:cubicBezTo>
                      <a:pt x="208821" y="5917"/>
                      <a:pt x="204489" y="4113"/>
                      <a:pt x="199797" y="2308"/>
                    </a:cubicBezTo>
                    <a:cubicBezTo>
                      <a:pt x="199797" y="2308"/>
                      <a:pt x="199436" y="2308"/>
                      <a:pt x="199436" y="2308"/>
                    </a:cubicBezTo>
                    <a:cubicBezTo>
                      <a:pt x="171282" y="-8159"/>
                      <a:pt x="74548" y="18551"/>
                      <a:pt x="40619" y="50675"/>
                    </a:cubicBezTo>
                    <a:cubicBezTo>
                      <a:pt x="-24712" y="113119"/>
                      <a:pt x="-10635" y="229705"/>
                      <a:pt x="78519" y="282404"/>
                    </a:cubicBezTo>
                    <a:close/>
                  </a:path>
                </a:pathLst>
              </a:custGeom>
              <a:solidFill>
                <a:srgbClr val="000000"/>
              </a:solidFill>
              <a:ln w="3607" cap="flat">
                <a:noFill/>
                <a:prstDash val="solid"/>
                <a:miter/>
              </a:ln>
            </p:spPr>
            <p:txBody>
              <a:bodyPr rtlCol="0" anchor="ctr"/>
              <a:lstStyle/>
              <a:p>
                <a:endParaRPr lang="en-US"/>
              </a:p>
            </p:txBody>
          </p:sp>
          <p:sp>
            <p:nvSpPr>
              <p:cNvPr id="165" name="Freeform 268">
                <a:extLst>
                  <a:ext uri="{FF2B5EF4-FFF2-40B4-BE49-F238E27FC236}">
                    <a16:creationId xmlns:a16="http://schemas.microsoft.com/office/drawing/2014/main" id="{2F29EE00-3B69-2082-F3C3-72F093856097}"/>
                  </a:ext>
                </a:extLst>
              </p:cNvPr>
              <p:cNvSpPr/>
              <p:nvPr/>
            </p:nvSpPr>
            <p:spPr>
              <a:xfrm>
                <a:off x="5480673" y="4440013"/>
                <a:ext cx="109002" cy="179034"/>
              </a:xfrm>
              <a:custGeom>
                <a:avLst/>
                <a:gdLst>
                  <a:gd name="connsiteX0" fmla="*/ 54053 w 109002"/>
                  <a:gd name="connsiteY0" fmla="*/ 179030 h 179034"/>
                  <a:gd name="connsiteX1" fmla="*/ 108195 w 109002"/>
                  <a:gd name="connsiteY1" fmla="*/ 133190 h 179034"/>
                  <a:gd name="connsiteX2" fmla="*/ 39615 w 109002"/>
                  <a:gd name="connsiteY2" fmla="*/ 0 h 179034"/>
                  <a:gd name="connsiteX3" fmla="*/ 19763 w 109002"/>
                  <a:gd name="connsiteY3" fmla="*/ 57391 h 179034"/>
                  <a:gd name="connsiteX4" fmla="*/ 271 w 109002"/>
                  <a:gd name="connsiteY4" fmla="*/ 129219 h 179034"/>
                  <a:gd name="connsiteX5" fmla="*/ 54053 w 109002"/>
                  <a:gd name="connsiteY5" fmla="*/ 179030 h 179034"/>
                  <a:gd name="connsiteX6" fmla="*/ 15431 w 109002"/>
                  <a:gd name="connsiteY6" fmla="*/ 105397 h 179034"/>
                  <a:gd name="connsiteX7" fmla="*/ 47195 w 109002"/>
                  <a:gd name="connsiteY7" fmla="*/ 37539 h 179034"/>
                  <a:gd name="connsiteX8" fmla="*/ 87621 w 109002"/>
                  <a:gd name="connsiteY8" fmla="*/ 88071 h 179034"/>
                  <a:gd name="connsiteX9" fmla="*/ 80402 w 109002"/>
                  <a:gd name="connsiteY9" fmla="*/ 159539 h 179034"/>
                  <a:gd name="connsiteX10" fmla="*/ 37449 w 109002"/>
                  <a:gd name="connsiteY10" fmla="*/ 159539 h 179034"/>
                  <a:gd name="connsiteX11" fmla="*/ 15431 w 109002"/>
                  <a:gd name="connsiteY11" fmla="*/ 105397 h 17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002" h="179034">
                    <a:moveTo>
                      <a:pt x="54053" y="179030"/>
                    </a:moveTo>
                    <a:cubicBezTo>
                      <a:pt x="87260" y="179391"/>
                      <a:pt x="103502" y="159178"/>
                      <a:pt x="108195" y="133190"/>
                    </a:cubicBezTo>
                    <a:cubicBezTo>
                      <a:pt x="114692" y="96373"/>
                      <a:pt x="81124" y="22018"/>
                      <a:pt x="39615" y="0"/>
                    </a:cubicBezTo>
                    <a:cubicBezTo>
                      <a:pt x="37088" y="27793"/>
                      <a:pt x="28425" y="38622"/>
                      <a:pt x="19763" y="57391"/>
                    </a:cubicBezTo>
                    <a:cubicBezTo>
                      <a:pt x="9295" y="80131"/>
                      <a:pt x="-1894" y="104675"/>
                      <a:pt x="271" y="129219"/>
                    </a:cubicBezTo>
                    <a:cubicBezTo>
                      <a:pt x="2437" y="158095"/>
                      <a:pt x="26260" y="178669"/>
                      <a:pt x="54053" y="179030"/>
                    </a:cubicBezTo>
                    <a:close/>
                    <a:moveTo>
                      <a:pt x="15431" y="105397"/>
                    </a:moveTo>
                    <a:cubicBezTo>
                      <a:pt x="20124" y="86627"/>
                      <a:pt x="43224" y="58835"/>
                      <a:pt x="47195" y="37539"/>
                    </a:cubicBezTo>
                    <a:cubicBezTo>
                      <a:pt x="51887" y="12272"/>
                      <a:pt x="77514" y="65693"/>
                      <a:pt x="87621" y="88071"/>
                    </a:cubicBezTo>
                    <a:cubicBezTo>
                      <a:pt x="98088" y="118752"/>
                      <a:pt x="97005" y="146906"/>
                      <a:pt x="80402" y="159539"/>
                    </a:cubicBezTo>
                    <a:cubicBezTo>
                      <a:pt x="70295" y="167119"/>
                      <a:pt x="51887" y="168201"/>
                      <a:pt x="37449" y="159539"/>
                    </a:cubicBezTo>
                    <a:cubicBezTo>
                      <a:pt x="19402" y="148711"/>
                      <a:pt x="13265" y="132107"/>
                      <a:pt x="15431" y="105397"/>
                    </a:cubicBezTo>
                    <a:close/>
                  </a:path>
                </a:pathLst>
              </a:custGeom>
              <a:solidFill>
                <a:srgbClr val="000000"/>
              </a:solidFill>
              <a:ln w="3607" cap="flat">
                <a:noFill/>
                <a:prstDash val="solid"/>
                <a:miter/>
              </a:ln>
            </p:spPr>
            <p:txBody>
              <a:bodyPr rtlCol="0" anchor="ctr"/>
              <a:lstStyle/>
              <a:p>
                <a:endParaRPr lang="en-US"/>
              </a:p>
            </p:txBody>
          </p:sp>
          <p:sp>
            <p:nvSpPr>
              <p:cNvPr id="166" name="Freeform 269">
                <a:extLst>
                  <a:ext uri="{FF2B5EF4-FFF2-40B4-BE49-F238E27FC236}">
                    <a16:creationId xmlns:a16="http://schemas.microsoft.com/office/drawing/2014/main" id="{09EE8F35-B994-DFAD-165F-734F0065AAD8}"/>
                  </a:ext>
                </a:extLst>
              </p:cNvPr>
              <p:cNvSpPr/>
              <p:nvPr/>
            </p:nvSpPr>
            <p:spPr>
              <a:xfrm>
                <a:off x="4483771" y="5068061"/>
                <a:ext cx="27308" cy="195272"/>
              </a:xfrm>
              <a:custGeom>
                <a:avLst/>
                <a:gdLst>
                  <a:gd name="connsiteX0" fmla="*/ 27308 w 27308"/>
                  <a:gd name="connsiteY0" fmla="*/ 195272 h 195272"/>
                  <a:gd name="connsiteX1" fmla="*/ 5290 w 27308"/>
                  <a:gd name="connsiteY1" fmla="*/ 0 h 195272"/>
                  <a:gd name="connsiteX2" fmla="*/ 27308 w 27308"/>
                  <a:gd name="connsiteY2" fmla="*/ 195272 h 195272"/>
                </a:gdLst>
                <a:ahLst/>
                <a:cxnLst>
                  <a:cxn ang="0">
                    <a:pos x="connsiteX0" y="connsiteY0"/>
                  </a:cxn>
                  <a:cxn ang="0">
                    <a:pos x="connsiteX1" y="connsiteY1"/>
                  </a:cxn>
                  <a:cxn ang="0">
                    <a:pos x="connsiteX2" y="connsiteY2"/>
                  </a:cxn>
                </a:cxnLst>
                <a:rect l="l" t="t" r="r" b="b"/>
                <a:pathLst>
                  <a:path w="27308" h="195272">
                    <a:moveTo>
                      <a:pt x="27308" y="195272"/>
                    </a:moveTo>
                    <a:cubicBezTo>
                      <a:pt x="18645" y="130302"/>
                      <a:pt x="13592" y="64971"/>
                      <a:pt x="5290" y="0"/>
                    </a:cubicBezTo>
                    <a:cubicBezTo>
                      <a:pt x="-9509" y="67858"/>
                      <a:pt x="9622" y="131385"/>
                      <a:pt x="27308" y="195272"/>
                    </a:cubicBezTo>
                    <a:close/>
                  </a:path>
                </a:pathLst>
              </a:custGeom>
              <a:solidFill>
                <a:srgbClr val="000000"/>
              </a:solidFill>
              <a:ln w="3607" cap="flat">
                <a:noFill/>
                <a:prstDash val="solid"/>
                <a:miter/>
              </a:ln>
            </p:spPr>
            <p:txBody>
              <a:bodyPr rtlCol="0" anchor="ctr"/>
              <a:lstStyle/>
              <a:p>
                <a:endParaRPr lang="en-US"/>
              </a:p>
            </p:txBody>
          </p:sp>
          <p:sp>
            <p:nvSpPr>
              <p:cNvPr id="167" name="Freeform 270">
                <a:extLst>
                  <a:ext uri="{FF2B5EF4-FFF2-40B4-BE49-F238E27FC236}">
                    <a16:creationId xmlns:a16="http://schemas.microsoft.com/office/drawing/2014/main" id="{36600D5E-AE3F-068A-9DE4-95DC5C4A8269}"/>
                  </a:ext>
                </a:extLst>
              </p:cNvPr>
              <p:cNvSpPr/>
              <p:nvPr/>
            </p:nvSpPr>
            <p:spPr>
              <a:xfrm>
                <a:off x="5012435" y="4479717"/>
                <a:ext cx="144378" cy="99982"/>
              </a:xfrm>
              <a:custGeom>
                <a:avLst/>
                <a:gdLst>
                  <a:gd name="connsiteX0" fmla="*/ 144379 w 144378"/>
                  <a:gd name="connsiteY0" fmla="*/ 0 h 99982"/>
                  <a:gd name="connsiteX1" fmla="*/ 0 w 144378"/>
                  <a:gd name="connsiteY1" fmla="*/ 99983 h 99982"/>
                  <a:gd name="connsiteX2" fmla="*/ 144379 w 144378"/>
                  <a:gd name="connsiteY2" fmla="*/ 0 h 99982"/>
                </a:gdLst>
                <a:ahLst/>
                <a:cxnLst>
                  <a:cxn ang="0">
                    <a:pos x="connsiteX0" y="connsiteY0"/>
                  </a:cxn>
                  <a:cxn ang="0">
                    <a:pos x="connsiteX1" y="connsiteY1"/>
                  </a:cxn>
                  <a:cxn ang="0">
                    <a:pos x="connsiteX2" y="connsiteY2"/>
                  </a:cxn>
                </a:cxnLst>
                <a:rect l="l" t="t" r="r" b="b"/>
                <a:pathLst>
                  <a:path w="144378" h="99982">
                    <a:moveTo>
                      <a:pt x="144379" y="0"/>
                    </a:moveTo>
                    <a:cubicBezTo>
                      <a:pt x="101426" y="51616"/>
                      <a:pt x="49450" y="73994"/>
                      <a:pt x="0" y="99983"/>
                    </a:cubicBezTo>
                    <a:cubicBezTo>
                      <a:pt x="64609" y="95290"/>
                      <a:pt x="137160" y="48367"/>
                      <a:pt x="144379" y="0"/>
                    </a:cubicBezTo>
                    <a:close/>
                  </a:path>
                </a:pathLst>
              </a:custGeom>
              <a:solidFill>
                <a:srgbClr val="000000"/>
              </a:solidFill>
              <a:ln w="3607" cap="flat">
                <a:noFill/>
                <a:prstDash val="solid"/>
                <a:miter/>
              </a:ln>
            </p:spPr>
            <p:txBody>
              <a:bodyPr rtlCol="0" anchor="ctr"/>
              <a:lstStyle/>
              <a:p>
                <a:endParaRPr lang="en-US"/>
              </a:p>
            </p:txBody>
          </p:sp>
          <p:sp>
            <p:nvSpPr>
              <p:cNvPr id="168" name="Freeform 271">
                <a:extLst>
                  <a:ext uri="{FF2B5EF4-FFF2-40B4-BE49-F238E27FC236}">
                    <a16:creationId xmlns:a16="http://schemas.microsoft.com/office/drawing/2014/main" id="{2F83AE72-C80E-A37D-D957-F6A1A1EA49E0}"/>
                  </a:ext>
                </a:extLst>
              </p:cNvPr>
              <p:cNvSpPr/>
              <p:nvPr/>
            </p:nvSpPr>
            <p:spPr>
              <a:xfrm>
                <a:off x="5697513" y="4250876"/>
                <a:ext cx="36105" cy="111532"/>
              </a:xfrm>
              <a:custGeom>
                <a:avLst/>
                <a:gdLst>
                  <a:gd name="connsiteX0" fmla="*/ 27432 w 36105"/>
                  <a:gd name="connsiteY0" fmla="*/ 0 h 111532"/>
                  <a:gd name="connsiteX1" fmla="*/ 0 w 36105"/>
                  <a:gd name="connsiteY1" fmla="*/ 111533 h 111532"/>
                  <a:gd name="connsiteX2" fmla="*/ 27432 w 36105"/>
                  <a:gd name="connsiteY2" fmla="*/ 0 h 111532"/>
                </a:gdLst>
                <a:ahLst/>
                <a:cxnLst>
                  <a:cxn ang="0">
                    <a:pos x="connsiteX0" y="connsiteY0"/>
                  </a:cxn>
                  <a:cxn ang="0">
                    <a:pos x="connsiteX1" y="connsiteY1"/>
                  </a:cxn>
                  <a:cxn ang="0">
                    <a:pos x="connsiteX2" y="connsiteY2"/>
                  </a:cxn>
                </a:cxnLst>
                <a:rect l="l" t="t" r="r" b="b"/>
                <a:pathLst>
                  <a:path w="36105" h="111532">
                    <a:moveTo>
                      <a:pt x="27432" y="0"/>
                    </a:moveTo>
                    <a:cubicBezTo>
                      <a:pt x="23101" y="38261"/>
                      <a:pt x="16965" y="76160"/>
                      <a:pt x="0" y="111533"/>
                    </a:cubicBezTo>
                    <a:cubicBezTo>
                      <a:pt x="27432" y="79408"/>
                      <a:pt x="48728" y="45480"/>
                      <a:pt x="27432" y="0"/>
                    </a:cubicBezTo>
                    <a:close/>
                  </a:path>
                </a:pathLst>
              </a:custGeom>
              <a:solidFill>
                <a:srgbClr val="000000"/>
              </a:solidFill>
              <a:ln w="3607" cap="flat">
                <a:noFill/>
                <a:prstDash val="solid"/>
                <a:miter/>
              </a:ln>
            </p:spPr>
            <p:txBody>
              <a:bodyPr rtlCol="0" anchor="ctr"/>
              <a:lstStyle/>
              <a:p>
                <a:endParaRPr lang="en-US"/>
              </a:p>
            </p:txBody>
          </p:sp>
          <p:sp>
            <p:nvSpPr>
              <p:cNvPr id="169" name="Freeform 272">
                <a:extLst>
                  <a:ext uri="{FF2B5EF4-FFF2-40B4-BE49-F238E27FC236}">
                    <a16:creationId xmlns:a16="http://schemas.microsoft.com/office/drawing/2014/main" id="{5334A390-DBEA-25DA-E588-56B580C4B189}"/>
                  </a:ext>
                </a:extLst>
              </p:cNvPr>
              <p:cNvSpPr/>
              <p:nvPr/>
            </p:nvSpPr>
            <p:spPr>
              <a:xfrm>
                <a:off x="5696049" y="5828750"/>
                <a:ext cx="100724" cy="18958"/>
              </a:xfrm>
              <a:custGeom>
                <a:avLst/>
                <a:gdLst>
                  <a:gd name="connsiteX0" fmla="*/ 20 w 100724"/>
                  <a:gd name="connsiteY0" fmla="*/ 8130 h 18958"/>
                  <a:gd name="connsiteX1" fmla="*/ 49109 w 100724"/>
                  <a:gd name="connsiteY1" fmla="*/ 14988 h 18958"/>
                  <a:gd name="connsiteX2" fmla="*/ 100724 w 100724"/>
                  <a:gd name="connsiteY2" fmla="*/ 18958 h 18958"/>
                  <a:gd name="connsiteX3" fmla="*/ 48387 w 100724"/>
                  <a:gd name="connsiteY3" fmla="*/ 189 h 18958"/>
                  <a:gd name="connsiteX4" fmla="*/ 20 w 100724"/>
                  <a:gd name="connsiteY4" fmla="*/ 8130 h 1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24" h="18958">
                    <a:moveTo>
                      <a:pt x="20" y="8130"/>
                    </a:moveTo>
                    <a:cubicBezTo>
                      <a:pt x="-1063" y="18236"/>
                      <a:pt x="42612" y="14988"/>
                      <a:pt x="49109" y="14988"/>
                    </a:cubicBezTo>
                    <a:cubicBezTo>
                      <a:pt x="63908" y="15349"/>
                      <a:pt x="78346" y="18958"/>
                      <a:pt x="100724" y="18958"/>
                    </a:cubicBezTo>
                    <a:cubicBezTo>
                      <a:pt x="81594" y="1994"/>
                      <a:pt x="64629" y="1994"/>
                      <a:pt x="48387" y="189"/>
                    </a:cubicBezTo>
                    <a:cubicBezTo>
                      <a:pt x="42973" y="-533"/>
                      <a:pt x="742" y="550"/>
                      <a:pt x="20" y="8130"/>
                    </a:cubicBezTo>
                    <a:close/>
                  </a:path>
                </a:pathLst>
              </a:custGeom>
              <a:solidFill>
                <a:srgbClr val="000000"/>
              </a:solidFill>
              <a:ln w="3607" cap="flat">
                <a:noFill/>
                <a:prstDash val="solid"/>
                <a:miter/>
              </a:ln>
            </p:spPr>
            <p:txBody>
              <a:bodyPr rtlCol="0" anchor="ctr"/>
              <a:lstStyle/>
              <a:p>
                <a:endParaRPr lang="en-US"/>
              </a:p>
            </p:txBody>
          </p:sp>
          <p:sp>
            <p:nvSpPr>
              <p:cNvPr id="170" name="Freeform 273">
                <a:extLst>
                  <a:ext uri="{FF2B5EF4-FFF2-40B4-BE49-F238E27FC236}">
                    <a16:creationId xmlns:a16="http://schemas.microsoft.com/office/drawing/2014/main" id="{DAEA7533-C748-A657-C74A-E769C5F2A586}"/>
                  </a:ext>
                </a:extLst>
              </p:cNvPr>
              <p:cNvSpPr/>
              <p:nvPr/>
            </p:nvSpPr>
            <p:spPr>
              <a:xfrm>
                <a:off x="4292330" y="5828155"/>
                <a:ext cx="75453" cy="19934"/>
              </a:xfrm>
              <a:custGeom>
                <a:avLst/>
                <a:gdLst>
                  <a:gd name="connsiteX0" fmla="*/ 13009 w 75453"/>
                  <a:gd name="connsiteY0" fmla="*/ 19913 h 19934"/>
                  <a:gd name="connsiteX1" fmla="*/ 75453 w 75453"/>
                  <a:gd name="connsiteY1" fmla="*/ 15943 h 19934"/>
                  <a:gd name="connsiteX2" fmla="*/ 75453 w 75453"/>
                  <a:gd name="connsiteY2" fmla="*/ 5475 h 19934"/>
                  <a:gd name="connsiteX3" fmla="*/ 16619 w 75453"/>
                  <a:gd name="connsiteY3" fmla="*/ 783 h 19934"/>
                  <a:gd name="connsiteX4" fmla="*/ 376 w 75453"/>
                  <a:gd name="connsiteY4" fmla="*/ 8002 h 19934"/>
                  <a:gd name="connsiteX5" fmla="*/ 13009 w 75453"/>
                  <a:gd name="connsiteY5" fmla="*/ 19913 h 19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453" h="19934">
                    <a:moveTo>
                      <a:pt x="13009" y="19913"/>
                    </a:moveTo>
                    <a:cubicBezTo>
                      <a:pt x="28530" y="20275"/>
                      <a:pt x="59933" y="15943"/>
                      <a:pt x="75453" y="15943"/>
                    </a:cubicBezTo>
                    <a:cubicBezTo>
                      <a:pt x="75453" y="12334"/>
                      <a:pt x="75453" y="9085"/>
                      <a:pt x="75453" y="5475"/>
                    </a:cubicBezTo>
                    <a:cubicBezTo>
                      <a:pt x="61015" y="2588"/>
                      <a:pt x="31057" y="3671"/>
                      <a:pt x="16619" y="783"/>
                    </a:cubicBezTo>
                    <a:cubicBezTo>
                      <a:pt x="9400" y="-660"/>
                      <a:pt x="2181" y="-1021"/>
                      <a:pt x="376" y="8002"/>
                    </a:cubicBezTo>
                    <a:cubicBezTo>
                      <a:pt x="-1790" y="18109"/>
                      <a:pt x="5790" y="19913"/>
                      <a:pt x="13009" y="19913"/>
                    </a:cubicBezTo>
                    <a:close/>
                  </a:path>
                </a:pathLst>
              </a:custGeom>
              <a:solidFill>
                <a:srgbClr val="000000"/>
              </a:solidFill>
              <a:ln w="3607" cap="flat">
                <a:noFill/>
                <a:prstDash val="solid"/>
                <a:miter/>
              </a:ln>
            </p:spPr>
            <p:txBody>
              <a:bodyPr rtlCol="0" anchor="ctr"/>
              <a:lstStyle/>
              <a:p>
                <a:endParaRPr lang="en-US"/>
              </a:p>
            </p:txBody>
          </p:sp>
        </p:grpSp>
        <p:sp>
          <p:nvSpPr>
            <p:cNvPr id="141" name="Freeform 274">
              <a:extLst>
                <a:ext uri="{FF2B5EF4-FFF2-40B4-BE49-F238E27FC236}">
                  <a16:creationId xmlns:a16="http://schemas.microsoft.com/office/drawing/2014/main" id="{3992DED6-4F55-5661-8549-B2E187E2F042}"/>
                </a:ext>
              </a:extLst>
            </p:cNvPr>
            <p:cNvSpPr/>
            <p:nvPr/>
          </p:nvSpPr>
          <p:spPr>
            <a:xfrm>
              <a:off x="5911104" y="4168220"/>
              <a:ext cx="259340" cy="232811"/>
            </a:xfrm>
            <a:custGeom>
              <a:avLst/>
              <a:gdLst>
                <a:gd name="connsiteX0" fmla="*/ 129670 w 259340"/>
                <a:gd name="connsiteY0" fmla="*/ 0 h 232811"/>
                <a:gd name="connsiteX1" fmla="*/ 129670 w 259340"/>
                <a:gd name="connsiteY1" fmla="*/ 232811 h 232811"/>
                <a:gd name="connsiteX2" fmla="*/ 129670 w 259340"/>
                <a:gd name="connsiteY2" fmla="*/ 0 h 232811"/>
              </a:gdLst>
              <a:ahLst/>
              <a:cxnLst>
                <a:cxn ang="0">
                  <a:pos x="connsiteX0" y="connsiteY0"/>
                </a:cxn>
                <a:cxn ang="0">
                  <a:pos x="connsiteX1" y="connsiteY1"/>
                </a:cxn>
                <a:cxn ang="0">
                  <a:pos x="connsiteX2" y="connsiteY2"/>
                </a:cxn>
              </a:cxnLst>
              <a:rect l="l" t="t" r="r" b="b"/>
              <a:pathLst>
                <a:path w="259340" h="232811">
                  <a:moveTo>
                    <a:pt x="129670" y="0"/>
                  </a:moveTo>
                  <a:cubicBezTo>
                    <a:pt x="-43223" y="0"/>
                    <a:pt x="-43223" y="232811"/>
                    <a:pt x="129670" y="232811"/>
                  </a:cubicBezTo>
                  <a:cubicBezTo>
                    <a:pt x="302564" y="232811"/>
                    <a:pt x="302564" y="0"/>
                    <a:pt x="129670" y="0"/>
                  </a:cubicBezTo>
                  <a:close/>
                </a:path>
              </a:pathLst>
            </a:custGeom>
            <a:solidFill>
              <a:srgbClr val="FFFFFF"/>
            </a:solidFill>
            <a:ln w="3607" cap="flat">
              <a:noFill/>
              <a:prstDash val="solid"/>
              <a:miter/>
            </a:ln>
          </p:spPr>
          <p:txBody>
            <a:bodyPr rtlCol="0" anchor="ctr"/>
            <a:lstStyle/>
            <a:p>
              <a:endParaRPr lang="en-US"/>
            </a:p>
          </p:txBody>
        </p:sp>
      </p:grpSp>
      <p:pic>
        <p:nvPicPr>
          <p:cNvPr id="2" name="Picture 4" descr="SDG wheel">
            <a:extLst>
              <a:ext uri="{FF2B5EF4-FFF2-40B4-BE49-F238E27FC236}">
                <a16:creationId xmlns:a16="http://schemas.microsoft.com/office/drawing/2014/main" id="{16D8263B-7B4C-3748-CA14-C72A7D334EE3}"/>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4600" r="15355"/>
          <a:stretch/>
        </p:blipFill>
        <p:spPr bwMode="auto">
          <a:xfrm>
            <a:off x="1567963" y="4732914"/>
            <a:ext cx="1553968" cy="1479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023690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 name="Text Placeholder 1">
            <a:extLst>
              <a:ext uri="{FF2B5EF4-FFF2-40B4-BE49-F238E27FC236}">
                <a16:creationId xmlns:a16="http://schemas.microsoft.com/office/drawing/2014/main" id="{9763233F-2725-5A3D-9037-DA1CB1AD8913}"/>
              </a:ext>
            </a:extLst>
          </p:cNvPr>
          <p:cNvSpPr txBox="1">
            <a:spLocks/>
          </p:cNvSpPr>
          <p:nvPr/>
        </p:nvSpPr>
        <p:spPr>
          <a:xfrm>
            <a:off x="1951332" y="975534"/>
            <a:ext cx="254709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dirty="0">
                <a:solidFill>
                  <a:srgbClr val="01A54E"/>
                </a:solidFill>
              </a:rPr>
              <a:t>Cognitive and Neurodiversity </a:t>
            </a:r>
            <a:endParaRPr lang="en-GB" sz="3000" dirty="0">
              <a:solidFill>
                <a:srgbClr val="01A54E"/>
              </a:solidFill>
            </a:endParaRPr>
          </a:p>
        </p:txBody>
      </p:sp>
      <p:pic>
        <p:nvPicPr>
          <p:cNvPr id="134" name="Graphic 133" descr="Chevron arrows with solid fill">
            <a:extLst>
              <a:ext uri="{FF2B5EF4-FFF2-40B4-BE49-F238E27FC236}">
                <a16:creationId xmlns:a16="http://schemas.microsoft.com/office/drawing/2014/main" id="{7F90946B-3D9A-9E53-3339-106D3551CE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16875" y="1734914"/>
            <a:ext cx="520661" cy="520661"/>
          </a:xfrm>
          <a:prstGeom prst="rect">
            <a:avLst/>
          </a:prstGeom>
        </p:spPr>
      </p:pic>
      <p:sp>
        <p:nvSpPr>
          <p:cNvPr id="135" name="Text Placeholder 1">
            <a:extLst>
              <a:ext uri="{FF2B5EF4-FFF2-40B4-BE49-F238E27FC236}">
                <a16:creationId xmlns:a16="http://schemas.microsoft.com/office/drawing/2014/main" id="{D1E21B10-42D9-570B-7831-4758192F5957}"/>
              </a:ext>
            </a:extLst>
          </p:cNvPr>
          <p:cNvSpPr txBox="1">
            <a:spLocks/>
          </p:cNvSpPr>
          <p:nvPr/>
        </p:nvSpPr>
        <p:spPr>
          <a:xfrm>
            <a:off x="4611257" y="912266"/>
            <a:ext cx="7170036"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01A54E"/>
                </a:solidFill>
                <a:effectLst/>
                <a:latin typeface="Calibri" panose="020F0502020204030204" pitchFamily="34" charset="0"/>
                <a:ea typeface="Aptos" panose="020B0004020202020204" pitchFamily="34" charset="0"/>
                <a:cs typeface="Calibri" panose="020F0502020204030204" pitchFamily="34" charset="0"/>
              </a:rPr>
              <a:t>Why: </a:t>
            </a:r>
            <a:r>
              <a:rPr lang="en-IE" sz="2200" kern="100" dirty="0">
                <a:effectLst/>
                <a:latin typeface="Calibri" panose="020F0502020204030204" pitchFamily="34" charset="0"/>
                <a:ea typeface="Aptos" panose="020B0004020202020204" pitchFamily="34" charset="0"/>
                <a:cs typeface="Calibri" panose="020F0502020204030204" pitchFamily="34" charset="0"/>
              </a:rPr>
              <a:t>Neurodiversity is increasingly recognised and supported in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European workplaces</a:t>
            </a:r>
            <a:r>
              <a:rPr lang="en-IE" sz="2200" kern="100" dirty="0">
                <a:effectLst/>
                <a:latin typeface="Calibri" panose="020F0502020204030204" pitchFamily="34" charset="0"/>
                <a:ea typeface="Aptos" panose="020B0004020202020204" pitchFamily="34" charset="0"/>
                <a:cs typeface="Calibri" panose="020F0502020204030204" pitchFamily="34" charset="0"/>
              </a:rPr>
              <a:t>, with initiatives aimed at accommodating individuals with diverse cognitive abilities and neurodivergent conditions. Awareness and understanding of neurodiversity vary across different European countries and industries. It is thought that about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15 to 20 </a:t>
            </a:r>
            <a:r>
              <a:rPr lang="en-IE" sz="2200" u="none" strike="noStrike"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a:t>
            </a:r>
            <a:r>
              <a:rPr lang="en-IE" sz="2200"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rPr>
              <a:t> </a:t>
            </a:r>
            <a:r>
              <a:rPr lang="en-IE" sz="2200" kern="100" dirty="0">
                <a:effectLst/>
                <a:latin typeface="Calibri" panose="020F0502020204030204" pitchFamily="34" charset="0"/>
                <a:ea typeface="Aptos" panose="020B0004020202020204" pitchFamily="34" charset="0"/>
                <a:cs typeface="Calibri" panose="020F0502020204030204" pitchFamily="34" charset="0"/>
              </a:rPr>
              <a:t>of the world's population is neurodivergent. This includes up to 10 % of people with dyslexia, 6 %with dyspraxia, 5 % with ADHD, and 1–2 % with autism. </a:t>
            </a:r>
            <a:r>
              <a:rPr lang="en-GB" sz="2200" dirty="0">
                <a:latin typeface="Calibri" panose="020F0502020204030204" pitchFamily="34" charset="0"/>
                <a:cs typeface="Calibri" panose="020F0502020204030204" pitchFamily="34" charset="0"/>
              </a:rPr>
              <a:t> </a:t>
            </a:r>
          </a:p>
        </p:txBody>
      </p:sp>
      <p:sp>
        <p:nvSpPr>
          <p:cNvPr id="136" name="Round Diagonal Corner Rectangle 9">
            <a:extLst>
              <a:ext uri="{FF2B5EF4-FFF2-40B4-BE49-F238E27FC236}">
                <a16:creationId xmlns:a16="http://schemas.microsoft.com/office/drawing/2014/main" id="{67C6771F-44CE-E228-C1C7-AFC68985A0AB}"/>
              </a:ext>
            </a:extLst>
          </p:cNvPr>
          <p:cNvSpPr/>
          <p:nvPr/>
        </p:nvSpPr>
        <p:spPr>
          <a:xfrm rot="16200000">
            <a:off x="798381" y="1054021"/>
            <a:ext cx="1105664" cy="1105664"/>
          </a:xfrm>
          <a:prstGeom prst="round2DiagRect">
            <a:avLst/>
          </a:prstGeom>
          <a:solidFill>
            <a:srgbClr val="01A54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7" name="Text Placeholder 8">
            <a:extLst>
              <a:ext uri="{FF2B5EF4-FFF2-40B4-BE49-F238E27FC236}">
                <a16:creationId xmlns:a16="http://schemas.microsoft.com/office/drawing/2014/main" id="{B918D0F4-1B0C-F715-181B-A1A9ACAFFA95}"/>
              </a:ext>
            </a:extLst>
          </p:cNvPr>
          <p:cNvSpPr txBox="1">
            <a:spLocks/>
          </p:cNvSpPr>
          <p:nvPr/>
        </p:nvSpPr>
        <p:spPr>
          <a:xfrm>
            <a:off x="756339" y="1033001"/>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10</a:t>
            </a:r>
          </a:p>
        </p:txBody>
      </p:sp>
      <p:grpSp>
        <p:nvGrpSpPr>
          <p:cNvPr id="138" name="Graphic 4">
            <a:extLst>
              <a:ext uri="{FF2B5EF4-FFF2-40B4-BE49-F238E27FC236}">
                <a16:creationId xmlns:a16="http://schemas.microsoft.com/office/drawing/2014/main" id="{2F67600C-C7F2-8369-EEA9-50E11674966B}"/>
              </a:ext>
            </a:extLst>
          </p:cNvPr>
          <p:cNvGrpSpPr/>
          <p:nvPr/>
        </p:nvGrpSpPr>
        <p:grpSpPr>
          <a:xfrm>
            <a:off x="957967" y="2726173"/>
            <a:ext cx="2203983" cy="1880052"/>
            <a:chOff x="4292330" y="4001047"/>
            <a:chExt cx="2203983" cy="1880052"/>
          </a:xfrm>
        </p:grpSpPr>
        <p:grpSp>
          <p:nvGrpSpPr>
            <p:cNvPr id="139" name="Graphic 4">
              <a:extLst>
                <a:ext uri="{FF2B5EF4-FFF2-40B4-BE49-F238E27FC236}">
                  <a16:creationId xmlns:a16="http://schemas.microsoft.com/office/drawing/2014/main" id="{3BB5CDF3-BA4D-CC4D-0751-505207605BB7}"/>
                </a:ext>
              </a:extLst>
            </p:cNvPr>
            <p:cNvGrpSpPr/>
            <p:nvPr/>
          </p:nvGrpSpPr>
          <p:grpSpPr>
            <a:xfrm>
              <a:off x="5630700" y="4110084"/>
              <a:ext cx="865613" cy="1771016"/>
              <a:chOff x="5630700" y="4110084"/>
              <a:chExt cx="865613" cy="1771016"/>
            </a:xfrm>
          </p:grpSpPr>
          <p:sp>
            <p:nvSpPr>
              <p:cNvPr id="171" name="Freeform 215">
                <a:extLst>
                  <a:ext uri="{FF2B5EF4-FFF2-40B4-BE49-F238E27FC236}">
                    <a16:creationId xmlns:a16="http://schemas.microsoft.com/office/drawing/2014/main" id="{3B9E39FF-95BC-20CA-B17F-7923836DD67F}"/>
                  </a:ext>
                </a:extLst>
              </p:cNvPr>
              <p:cNvSpPr/>
              <p:nvPr/>
            </p:nvSpPr>
            <p:spPr>
              <a:xfrm>
                <a:off x="6061348" y="4635647"/>
                <a:ext cx="207905" cy="75048"/>
              </a:xfrm>
              <a:custGeom>
                <a:avLst/>
                <a:gdLst>
                  <a:gd name="connsiteX0" fmla="*/ 207906 w 207905"/>
                  <a:gd name="connsiteY0" fmla="*/ 0 h 75048"/>
                  <a:gd name="connsiteX1" fmla="*/ 92042 w 207905"/>
                  <a:gd name="connsiteY1" fmla="*/ 14077 h 75048"/>
                  <a:gd name="connsiteX2" fmla="*/ 48367 w 207905"/>
                  <a:gd name="connsiteY2" fmla="*/ 5053 h 75048"/>
                  <a:gd name="connsiteX3" fmla="*/ 19130 w 207905"/>
                  <a:gd name="connsiteY3" fmla="*/ 29237 h 75048"/>
                  <a:gd name="connsiteX4" fmla="*/ 0 w 207905"/>
                  <a:gd name="connsiteY4" fmla="*/ 33929 h 75048"/>
                  <a:gd name="connsiteX5" fmla="*/ 2526 w 207905"/>
                  <a:gd name="connsiteY5" fmla="*/ 43314 h 75048"/>
                  <a:gd name="connsiteX6" fmla="*/ 33207 w 207905"/>
                  <a:gd name="connsiteY6" fmla="*/ 57752 h 75048"/>
                  <a:gd name="connsiteX7" fmla="*/ 207906 w 207905"/>
                  <a:gd name="connsiteY7" fmla="*/ 0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207906" y="0"/>
                    </a:moveTo>
                    <a:cubicBezTo>
                      <a:pt x="169284" y="22379"/>
                      <a:pt x="118752" y="26349"/>
                      <a:pt x="92042" y="14077"/>
                    </a:cubicBezTo>
                    <a:cubicBezTo>
                      <a:pt x="77965" y="7580"/>
                      <a:pt x="63527" y="3248"/>
                      <a:pt x="48367" y="5053"/>
                    </a:cubicBezTo>
                    <a:cubicBezTo>
                      <a:pt x="40426" y="14438"/>
                      <a:pt x="30681" y="24183"/>
                      <a:pt x="19130" y="29237"/>
                    </a:cubicBezTo>
                    <a:cubicBezTo>
                      <a:pt x="12633" y="31763"/>
                      <a:pt x="6497" y="33207"/>
                      <a:pt x="0" y="33929"/>
                    </a:cubicBezTo>
                    <a:cubicBezTo>
                      <a:pt x="1083" y="36456"/>
                      <a:pt x="1805" y="39704"/>
                      <a:pt x="2526" y="43314"/>
                    </a:cubicBezTo>
                    <a:cubicBezTo>
                      <a:pt x="12994" y="48006"/>
                      <a:pt x="31041" y="56669"/>
                      <a:pt x="33207" y="57752"/>
                    </a:cubicBezTo>
                    <a:cubicBezTo>
                      <a:pt x="98178" y="93846"/>
                      <a:pt x="167841" y="72911"/>
                      <a:pt x="207906" y="0"/>
                    </a:cubicBezTo>
                    <a:close/>
                  </a:path>
                </a:pathLst>
              </a:custGeom>
              <a:solidFill>
                <a:srgbClr val="FFFFFF"/>
              </a:solidFill>
              <a:ln w="3607" cap="flat">
                <a:noFill/>
                <a:prstDash val="solid"/>
                <a:miter/>
              </a:ln>
            </p:spPr>
            <p:txBody>
              <a:bodyPr rtlCol="0" anchor="ctr"/>
              <a:lstStyle/>
              <a:p>
                <a:endParaRPr lang="en-US"/>
              </a:p>
            </p:txBody>
          </p:sp>
          <p:sp>
            <p:nvSpPr>
              <p:cNvPr id="172" name="Freeform 216">
                <a:extLst>
                  <a:ext uri="{FF2B5EF4-FFF2-40B4-BE49-F238E27FC236}">
                    <a16:creationId xmlns:a16="http://schemas.microsoft.com/office/drawing/2014/main" id="{CA5DD3F5-1F7B-7958-6C7A-1261FF9CCC3F}"/>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173" name="Freeform 217">
                <a:extLst>
                  <a:ext uri="{FF2B5EF4-FFF2-40B4-BE49-F238E27FC236}">
                    <a16:creationId xmlns:a16="http://schemas.microsoft.com/office/drawing/2014/main" id="{52E9F299-8AD0-37B5-232C-0B566EC84CCB}"/>
                  </a:ext>
                </a:extLst>
              </p:cNvPr>
              <p:cNvSpPr/>
              <p:nvPr/>
            </p:nvSpPr>
            <p:spPr>
              <a:xfrm>
                <a:off x="5989159" y="4562735"/>
                <a:ext cx="128710" cy="97610"/>
              </a:xfrm>
              <a:custGeom>
                <a:avLst/>
                <a:gdLst>
                  <a:gd name="connsiteX0" fmla="*/ 85544 w 128710"/>
                  <a:gd name="connsiteY0" fmla="*/ 93485 h 97610"/>
                  <a:gd name="connsiteX1" fmla="*/ 106479 w 128710"/>
                  <a:gd name="connsiteY1" fmla="*/ 74716 h 97610"/>
                  <a:gd name="connsiteX2" fmla="*/ 107923 w 128710"/>
                  <a:gd name="connsiteY2" fmla="*/ 73633 h 97610"/>
                  <a:gd name="connsiteX3" fmla="*/ 128497 w 128710"/>
                  <a:gd name="connsiteY3" fmla="*/ 0 h 97610"/>
                  <a:gd name="connsiteX4" fmla="*/ 0 w 128710"/>
                  <a:gd name="connsiteY4" fmla="*/ 361 h 97610"/>
                  <a:gd name="connsiteX5" fmla="*/ 14799 w 128710"/>
                  <a:gd name="connsiteY5" fmla="*/ 56669 h 97610"/>
                  <a:gd name="connsiteX6" fmla="*/ 15160 w 128710"/>
                  <a:gd name="connsiteY6" fmla="*/ 60278 h 97610"/>
                  <a:gd name="connsiteX7" fmla="*/ 44758 w 128710"/>
                  <a:gd name="connsiteY7" fmla="*/ 92764 h 97610"/>
                  <a:gd name="connsiteX8" fmla="*/ 49810 w 128710"/>
                  <a:gd name="connsiteY8" fmla="*/ 97456 h 97610"/>
                  <a:gd name="connsiteX9" fmla="*/ 51977 w 128710"/>
                  <a:gd name="connsiteY9" fmla="*/ 97095 h 97610"/>
                  <a:gd name="connsiteX10" fmla="*/ 85544 w 128710"/>
                  <a:gd name="connsiteY10" fmla="*/ 93485 h 97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8710" h="97610">
                    <a:moveTo>
                      <a:pt x="85544" y="93485"/>
                    </a:moveTo>
                    <a:cubicBezTo>
                      <a:pt x="93485" y="88432"/>
                      <a:pt x="100704" y="82296"/>
                      <a:pt x="106479" y="74716"/>
                    </a:cubicBezTo>
                    <a:cubicBezTo>
                      <a:pt x="106840" y="74355"/>
                      <a:pt x="107562" y="73994"/>
                      <a:pt x="107923" y="73633"/>
                    </a:cubicBezTo>
                    <a:cubicBezTo>
                      <a:pt x="124166" y="47645"/>
                      <a:pt x="129941" y="12633"/>
                      <a:pt x="128497" y="0"/>
                    </a:cubicBezTo>
                    <a:cubicBezTo>
                      <a:pt x="83379" y="20574"/>
                      <a:pt x="42231" y="26349"/>
                      <a:pt x="0" y="361"/>
                    </a:cubicBezTo>
                    <a:cubicBezTo>
                      <a:pt x="1083" y="19852"/>
                      <a:pt x="4692" y="41148"/>
                      <a:pt x="14799" y="56669"/>
                    </a:cubicBezTo>
                    <a:cubicBezTo>
                      <a:pt x="15520" y="57752"/>
                      <a:pt x="15520" y="59195"/>
                      <a:pt x="15160" y="60278"/>
                    </a:cubicBezTo>
                    <a:cubicBezTo>
                      <a:pt x="29237" y="73994"/>
                      <a:pt x="41148" y="88793"/>
                      <a:pt x="44758" y="92764"/>
                    </a:cubicBezTo>
                    <a:cubicBezTo>
                      <a:pt x="46562" y="94568"/>
                      <a:pt x="48006" y="96012"/>
                      <a:pt x="49810" y="97456"/>
                    </a:cubicBezTo>
                    <a:cubicBezTo>
                      <a:pt x="50533" y="97456"/>
                      <a:pt x="51254" y="97095"/>
                      <a:pt x="51977" y="97095"/>
                    </a:cubicBezTo>
                    <a:cubicBezTo>
                      <a:pt x="62805" y="97095"/>
                      <a:pt x="76160" y="99621"/>
                      <a:pt x="85544" y="93485"/>
                    </a:cubicBezTo>
                    <a:close/>
                  </a:path>
                </a:pathLst>
              </a:custGeom>
              <a:solidFill>
                <a:srgbClr val="FFFFFF"/>
              </a:solidFill>
              <a:ln w="3607" cap="flat">
                <a:noFill/>
                <a:prstDash val="solid"/>
                <a:miter/>
              </a:ln>
            </p:spPr>
            <p:txBody>
              <a:bodyPr rtlCol="0" anchor="ctr"/>
              <a:lstStyle/>
              <a:p>
                <a:endParaRPr lang="en-US"/>
              </a:p>
            </p:txBody>
          </p:sp>
          <p:sp>
            <p:nvSpPr>
              <p:cNvPr id="174" name="Freeform 218">
                <a:extLst>
                  <a:ext uri="{FF2B5EF4-FFF2-40B4-BE49-F238E27FC236}">
                    <a16:creationId xmlns:a16="http://schemas.microsoft.com/office/drawing/2014/main" id="{EF7D3419-6AED-93FC-7FBB-EE897471C9D6}"/>
                  </a:ext>
                </a:extLst>
              </p:cNvPr>
              <p:cNvSpPr/>
              <p:nvPr/>
            </p:nvSpPr>
            <p:spPr>
              <a:xfrm>
                <a:off x="5816713" y="4590493"/>
                <a:ext cx="224421" cy="128837"/>
              </a:xfrm>
              <a:custGeom>
                <a:avLst/>
                <a:gdLst>
                  <a:gd name="connsiteX0" fmla="*/ 195546 w 224421"/>
                  <a:gd name="connsiteY0" fmla="*/ 62479 h 128837"/>
                  <a:gd name="connsiteX1" fmla="*/ 174611 w 224421"/>
                  <a:gd name="connsiteY1" fmla="*/ 37213 h 128837"/>
                  <a:gd name="connsiteX2" fmla="*/ 172445 w 224421"/>
                  <a:gd name="connsiteY2" fmla="*/ 35408 h 128837"/>
                  <a:gd name="connsiteX3" fmla="*/ 171723 w 224421"/>
                  <a:gd name="connsiteY3" fmla="*/ 33964 h 128837"/>
                  <a:gd name="connsiteX4" fmla="*/ 115416 w 224421"/>
                  <a:gd name="connsiteY4" fmla="*/ 1118 h 128837"/>
                  <a:gd name="connsiteX5" fmla="*/ 27344 w 224421"/>
                  <a:gd name="connsiteY5" fmla="*/ 27106 h 128837"/>
                  <a:gd name="connsiteX6" fmla="*/ 273 w 224421"/>
                  <a:gd name="connsiteY6" fmla="*/ 109763 h 128837"/>
                  <a:gd name="connsiteX7" fmla="*/ 10019 w 224421"/>
                  <a:gd name="connsiteY7" fmla="*/ 125284 h 128837"/>
                  <a:gd name="connsiteX8" fmla="*/ 164866 w 224421"/>
                  <a:gd name="connsiteY8" fmla="*/ 92438 h 128837"/>
                  <a:gd name="connsiteX9" fmla="*/ 215037 w 224421"/>
                  <a:gd name="connsiteY9" fmla="*/ 90633 h 128837"/>
                  <a:gd name="connsiteX10" fmla="*/ 224422 w 224421"/>
                  <a:gd name="connsiteY10" fmla="*/ 87745 h 128837"/>
                  <a:gd name="connsiteX11" fmla="*/ 195546 w 224421"/>
                  <a:gd name="connsiteY11" fmla="*/ 62479 h 128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24421" h="128837">
                    <a:moveTo>
                      <a:pt x="195546" y="62479"/>
                    </a:moveTo>
                    <a:cubicBezTo>
                      <a:pt x="194824" y="61396"/>
                      <a:pt x="186522" y="49846"/>
                      <a:pt x="174611" y="37213"/>
                    </a:cubicBezTo>
                    <a:cubicBezTo>
                      <a:pt x="173528" y="36852"/>
                      <a:pt x="172806" y="36491"/>
                      <a:pt x="172445" y="35408"/>
                    </a:cubicBezTo>
                    <a:cubicBezTo>
                      <a:pt x="172085" y="35047"/>
                      <a:pt x="171723" y="34325"/>
                      <a:pt x="171723" y="33964"/>
                    </a:cubicBezTo>
                    <a:cubicBezTo>
                      <a:pt x="156564" y="18804"/>
                      <a:pt x="136351" y="3284"/>
                      <a:pt x="115416" y="1118"/>
                    </a:cubicBezTo>
                    <a:cubicBezTo>
                      <a:pt x="78238" y="-2852"/>
                      <a:pt x="54415" y="3284"/>
                      <a:pt x="27344" y="27106"/>
                    </a:cubicBezTo>
                    <a:cubicBezTo>
                      <a:pt x="2439" y="48763"/>
                      <a:pt x="-1170" y="79082"/>
                      <a:pt x="273" y="109763"/>
                    </a:cubicBezTo>
                    <a:cubicBezTo>
                      <a:pt x="995" y="126006"/>
                      <a:pt x="635" y="133947"/>
                      <a:pt x="10019" y="125284"/>
                    </a:cubicBezTo>
                    <a:cubicBezTo>
                      <a:pt x="53333" y="85580"/>
                      <a:pt x="111806" y="73668"/>
                      <a:pt x="164866" y="92438"/>
                    </a:cubicBezTo>
                    <a:cubicBezTo>
                      <a:pt x="181469" y="98213"/>
                      <a:pt x="198433" y="100378"/>
                      <a:pt x="215037" y="90633"/>
                    </a:cubicBezTo>
                    <a:cubicBezTo>
                      <a:pt x="217564" y="89189"/>
                      <a:pt x="221173" y="87745"/>
                      <a:pt x="224422" y="87745"/>
                    </a:cubicBezTo>
                    <a:cubicBezTo>
                      <a:pt x="212511" y="81249"/>
                      <a:pt x="203487" y="74390"/>
                      <a:pt x="195546" y="62479"/>
                    </a:cubicBezTo>
                    <a:close/>
                  </a:path>
                </a:pathLst>
              </a:custGeom>
              <a:solidFill>
                <a:srgbClr val="01A54E"/>
              </a:solidFill>
              <a:ln w="3607" cap="flat">
                <a:noFill/>
                <a:prstDash val="solid"/>
                <a:miter/>
              </a:ln>
            </p:spPr>
            <p:txBody>
              <a:bodyPr rtlCol="0" anchor="ctr"/>
              <a:lstStyle/>
              <a:p>
                <a:endParaRPr lang="en-US"/>
              </a:p>
            </p:txBody>
          </p:sp>
          <p:sp>
            <p:nvSpPr>
              <p:cNvPr id="175" name="Freeform 219">
                <a:extLst>
                  <a:ext uri="{FF2B5EF4-FFF2-40B4-BE49-F238E27FC236}">
                    <a16:creationId xmlns:a16="http://schemas.microsoft.com/office/drawing/2014/main" id="{5C28FBC7-090C-9F3D-9980-264D70B1C350}"/>
                  </a:ext>
                </a:extLst>
              </p:cNvPr>
              <p:cNvSpPr/>
              <p:nvPr/>
            </p:nvSpPr>
            <p:spPr>
              <a:xfrm>
                <a:off x="5650951" y="5336606"/>
                <a:ext cx="796055" cy="532336"/>
              </a:xfrm>
              <a:custGeom>
                <a:avLst/>
                <a:gdLst>
                  <a:gd name="connsiteX0" fmla="*/ 595563 w 796055"/>
                  <a:gd name="connsiteY0" fmla="*/ 48006 h 532336"/>
                  <a:gd name="connsiteX1" fmla="*/ 267823 w 796055"/>
                  <a:gd name="connsiteY1" fmla="*/ 50893 h 532336"/>
                  <a:gd name="connsiteX2" fmla="*/ 38261 w 796055"/>
                  <a:gd name="connsiteY2" fmla="*/ 16964 h 532336"/>
                  <a:gd name="connsiteX3" fmla="*/ 0 w 796055"/>
                  <a:gd name="connsiteY3" fmla="*/ 0 h 532336"/>
                  <a:gd name="connsiteX4" fmla="*/ 65693 w 796055"/>
                  <a:gd name="connsiteY4" fmla="*/ 331711 h 532336"/>
                  <a:gd name="connsiteX5" fmla="*/ 232089 w 796055"/>
                  <a:gd name="connsiteY5" fmla="*/ 499551 h 532336"/>
                  <a:gd name="connsiteX6" fmla="*/ 567410 w 796055"/>
                  <a:gd name="connsiteY6" fmla="*/ 503882 h 532336"/>
                  <a:gd name="connsiteX7" fmla="*/ 739942 w 796055"/>
                  <a:gd name="connsiteY7" fmla="*/ 334959 h 532336"/>
                  <a:gd name="connsiteX8" fmla="*/ 794084 w 796055"/>
                  <a:gd name="connsiteY8" fmla="*/ 4692 h 532336"/>
                  <a:gd name="connsiteX9" fmla="*/ 793002 w 796055"/>
                  <a:gd name="connsiteY9" fmla="*/ 5414 h 532336"/>
                  <a:gd name="connsiteX10" fmla="*/ 595563 w 796055"/>
                  <a:gd name="connsiteY10" fmla="*/ 48006 h 5323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96055" h="532336">
                    <a:moveTo>
                      <a:pt x="595563" y="48006"/>
                    </a:moveTo>
                    <a:cubicBezTo>
                      <a:pt x="486557" y="57030"/>
                      <a:pt x="376829" y="57030"/>
                      <a:pt x="267823" y="50893"/>
                    </a:cubicBezTo>
                    <a:cubicBezTo>
                      <a:pt x="190580" y="46562"/>
                      <a:pt x="113338" y="37178"/>
                      <a:pt x="38261" y="16964"/>
                    </a:cubicBezTo>
                    <a:cubicBezTo>
                      <a:pt x="24545" y="13355"/>
                      <a:pt x="10468" y="9745"/>
                      <a:pt x="0" y="0"/>
                    </a:cubicBezTo>
                    <a:cubicBezTo>
                      <a:pt x="1444" y="95651"/>
                      <a:pt x="36456" y="255190"/>
                      <a:pt x="65693" y="331711"/>
                    </a:cubicBezTo>
                    <a:cubicBezTo>
                      <a:pt x="96734" y="412202"/>
                      <a:pt x="153403" y="467066"/>
                      <a:pt x="232089" y="499551"/>
                    </a:cubicBezTo>
                    <a:cubicBezTo>
                      <a:pt x="335320" y="542143"/>
                      <a:pt x="462374" y="542865"/>
                      <a:pt x="567410" y="503882"/>
                    </a:cubicBezTo>
                    <a:cubicBezTo>
                      <a:pt x="653676" y="471758"/>
                      <a:pt x="698794" y="419060"/>
                      <a:pt x="739942" y="334959"/>
                    </a:cubicBezTo>
                    <a:cubicBezTo>
                      <a:pt x="782534" y="248332"/>
                      <a:pt x="802747" y="106119"/>
                      <a:pt x="794084" y="4692"/>
                    </a:cubicBezTo>
                    <a:cubicBezTo>
                      <a:pt x="793723" y="5053"/>
                      <a:pt x="793363" y="5053"/>
                      <a:pt x="793002" y="5414"/>
                    </a:cubicBezTo>
                    <a:cubicBezTo>
                      <a:pt x="738137" y="42953"/>
                      <a:pt x="658007" y="42592"/>
                      <a:pt x="595563" y="48006"/>
                    </a:cubicBezTo>
                    <a:close/>
                  </a:path>
                </a:pathLst>
              </a:custGeom>
              <a:solidFill>
                <a:srgbClr val="FFFFFF"/>
              </a:solidFill>
              <a:ln w="3607" cap="flat">
                <a:noFill/>
                <a:prstDash val="solid"/>
                <a:miter/>
              </a:ln>
            </p:spPr>
            <p:txBody>
              <a:bodyPr rtlCol="0" anchor="ctr"/>
              <a:lstStyle/>
              <a:p>
                <a:endParaRPr lang="en-US"/>
              </a:p>
            </p:txBody>
          </p:sp>
          <p:sp>
            <p:nvSpPr>
              <p:cNvPr id="176" name="Freeform 220">
                <a:extLst>
                  <a:ext uri="{FF2B5EF4-FFF2-40B4-BE49-F238E27FC236}">
                    <a16:creationId xmlns:a16="http://schemas.microsoft.com/office/drawing/2014/main" id="{E9A642CF-A69F-D4E2-ABD1-7EE6F1DA2B45}"/>
                  </a:ext>
                </a:extLst>
              </p:cNvPr>
              <p:cNvSpPr/>
              <p:nvPr/>
            </p:nvSpPr>
            <p:spPr>
              <a:xfrm>
                <a:off x="5899502" y="5093093"/>
                <a:ext cx="127571" cy="90261"/>
              </a:xfrm>
              <a:custGeom>
                <a:avLst/>
                <a:gdLst>
                  <a:gd name="connsiteX0" fmla="*/ 101207 w 127571"/>
                  <a:gd name="connsiteY0" fmla="*/ 32359 h 90261"/>
                  <a:gd name="connsiteX1" fmla="*/ 1586 w 127571"/>
                  <a:gd name="connsiteY1" fmla="*/ 4927 h 90261"/>
                  <a:gd name="connsiteX2" fmla="*/ 16745 w 127571"/>
                  <a:gd name="connsiteY2" fmla="*/ 29110 h 90261"/>
                  <a:gd name="connsiteX3" fmla="*/ 75219 w 127571"/>
                  <a:gd name="connsiteY3" fmla="*/ 81448 h 90261"/>
                  <a:gd name="connsiteX4" fmla="*/ 120337 w 127571"/>
                  <a:gd name="connsiteY4" fmla="*/ 82531 h 90261"/>
                  <a:gd name="connsiteX5" fmla="*/ 127195 w 127571"/>
                  <a:gd name="connsiteY5" fmla="*/ 78560 h 90261"/>
                  <a:gd name="connsiteX6" fmla="*/ 113840 w 127571"/>
                  <a:gd name="connsiteY6" fmla="*/ 49323 h 90261"/>
                  <a:gd name="connsiteX7" fmla="*/ 101207 w 127571"/>
                  <a:gd name="connsiteY7" fmla="*/ 32359 h 902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571" h="90261">
                    <a:moveTo>
                      <a:pt x="101207" y="32359"/>
                    </a:moveTo>
                    <a:cubicBezTo>
                      <a:pt x="68000" y="11424"/>
                      <a:pt x="20716" y="-9872"/>
                      <a:pt x="1586" y="4927"/>
                    </a:cubicBezTo>
                    <a:cubicBezTo>
                      <a:pt x="-5273" y="9980"/>
                      <a:pt x="12053" y="23335"/>
                      <a:pt x="16745" y="29110"/>
                    </a:cubicBezTo>
                    <a:cubicBezTo>
                      <a:pt x="33349" y="49684"/>
                      <a:pt x="50674" y="69175"/>
                      <a:pt x="75219" y="81448"/>
                    </a:cubicBezTo>
                    <a:cubicBezTo>
                      <a:pt x="90378" y="89027"/>
                      <a:pt x="104456" y="96246"/>
                      <a:pt x="120337" y="82531"/>
                    </a:cubicBezTo>
                    <a:cubicBezTo>
                      <a:pt x="122142" y="80726"/>
                      <a:pt x="124668" y="79282"/>
                      <a:pt x="127195" y="78560"/>
                    </a:cubicBezTo>
                    <a:cubicBezTo>
                      <a:pt x="129722" y="68093"/>
                      <a:pt x="118893" y="57264"/>
                      <a:pt x="113840" y="49323"/>
                    </a:cubicBezTo>
                    <a:cubicBezTo>
                      <a:pt x="110591" y="43187"/>
                      <a:pt x="106621" y="37051"/>
                      <a:pt x="101207" y="32359"/>
                    </a:cubicBezTo>
                    <a:close/>
                  </a:path>
                </a:pathLst>
              </a:custGeom>
              <a:solidFill>
                <a:srgbClr val="FFFFFF"/>
              </a:solidFill>
              <a:ln w="3607" cap="flat">
                <a:noFill/>
                <a:prstDash val="solid"/>
                <a:miter/>
              </a:ln>
            </p:spPr>
            <p:txBody>
              <a:bodyPr rtlCol="0" anchor="ctr"/>
              <a:lstStyle/>
              <a:p>
                <a:endParaRPr lang="en-US"/>
              </a:p>
            </p:txBody>
          </p:sp>
          <p:sp>
            <p:nvSpPr>
              <p:cNvPr id="177" name="Freeform 221">
                <a:extLst>
                  <a:ext uri="{FF2B5EF4-FFF2-40B4-BE49-F238E27FC236}">
                    <a16:creationId xmlns:a16="http://schemas.microsoft.com/office/drawing/2014/main" id="{FF1C0037-537B-E43A-EE39-7E4521A73A35}"/>
                  </a:ext>
                </a:extLst>
              </p:cNvPr>
              <p:cNvSpPr/>
              <p:nvPr/>
            </p:nvSpPr>
            <p:spPr>
              <a:xfrm>
                <a:off x="5718448" y="4763210"/>
                <a:ext cx="285428" cy="297433"/>
              </a:xfrm>
              <a:custGeom>
                <a:avLst/>
                <a:gdLst>
                  <a:gd name="connsiteX0" fmla="*/ 263131 w 285428"/>
                  <a:gd name="connsiteY0" fmla="*/ 11763 h 297433"/>
                  <a:gd name="connsiteX1" fmla="*/ 177225 w 285428"/>
                  <a:gd name="connsiteY1" fmla="*/ 17538 h 297433"/>
                  <a:gd name="connsiteX2" fmla="*/ 133190 w 285428"/>
                  <a:gd name="connsiteY2" fmla="*/ 91893 h 297433"/>
                  <a:gd name="connsiteX3" fmla="*/ 0 w 285428"/>
                  <a:gd name="connsiteY3" fmla="*/ 294384 h 297433"/>
                  <a:gd name="connsiteX4" fmla="*/ 31402 w 285428"/>
                  <a:gd name="connsiteY4" fmla="*/ 289692 h 297433"/>
                  <a:gd name="connsiteX5" fmla="*/ 147988 w 285428"/>
                  <a:gd name="connsiteY5" fmla="*/ 190432 h 297433"/>
                  <a:gd name="connsiteX6" fmla="*/ 282983 w 285428"/>
                  <a:gd name="connsiteY6" fmla="*/ 30893 h 297433"/>
                  <a:gd name="connsiteX7" fmla="*/ 263131 w 285428"/>
                  <a:gd name="connsiteY7" fmla="*/ 11763 h 2974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5428" h="297433">
                    <a:moveTo>
                      <a:pt x="263131" y="11763"/>
                    </a:moveTo>
                    <a:cubicBezTo>
                      <a:pt x="240752" y="-5924"/>
                      <a:pt x="200687" y="-3397"/>
                      <a:pt x="177225" y="17538"/>
                    </a:cubicBezTo>
                    <a:cubicBezTo>
                      <a:pt x="154847" y="37751"/>
                      <a:pt x="143296" y="64822"/>
                      <a:pt x="133190" y="91893"/>
                    </a:cubicBezTo>
                    <a:cubicBezTo>
                      <a:pt x="105036" y="166970"/>
                      <a:pt x="79048" y="249266"/>
                      <a:pt x="0" y="294384"/>
                    </a:cubicBezTo>
                    <a:cubicBezTo>
                      <a:pt x="14438" y="302325"/>
                      <a:pt x="22739" y="292579"/>
                      <a:pt x="31402" y="289692"/>
                    </a:cubicBezTo>
                    <a:cubicBezTo>
                      <a:pt x="84100" y="273089"/>
                      <a:pt x="115503" y="231580"/>
                      <a:pt x="147988" y="190432"/>
                    </a:cubicBezTo>
                    <a:cubicBezTo>
                      <a:pt x="189137" y="138455"/>
                      <a:pt x="231367" y="29449"/>
                      <a:pt x="282983" y="30893"/>
                    </a:cubicBezTo>
                    <a:cubicBezTo>
                      <a:pt x="292728" y="22952"/>
                      <a:pt x="270711" y="17538"/>
                      <a:pt x="263131" y="11763"/>
                    </a:cubicBezTo>
                    <a:close/>
                  </a:path>
                </a:pathLst>
              </a:custGeom>
              <a:solidFill>
                <a:srgbClr val="01A54E"/>
              </a:solidFill>
              <a:ln w="3607" cap="flat">
                <a:noFill/>
                <a:prstDash val="solid"/>
                <a:miter/>
              </a:ln>
            </p:spPr>
            <p:txBody>
              <a:bodyPr rtlCol="0" anchor="ctr"/>
              <a:lstStyle/>
              <a:p>
                <a:endParaRPr lang="en-US"/>
              </a:p>
            </p:txBody>
          </p:sp>
          <p:sp>
            <p:nvSpPr>
              <p:cNvPr id="178" name="Freeform 222">
                <a:extLst>
                  <a:ext uri="{FF2B5EF4-FFF2-40B4-BE49-F238E27FC236}">
                    <a16:creationId xmlns:a16="http://schemas.microsoft.com/office/drawing/2014/main" id="{6ACD000B-8CB3-13FA-416B-AA0CCDBE85F2}"/>
                  </a:ext>
                </a:extLst>
              </p:cNvPr>
              <p:cNvSpPr/>
              <p:nvPr/>
            </p:nvSpPr>
            <p:spPr>
              <a:xfrm>
                <a:off x="6144248" y="4846038"/>
                <a:ext cx="288538" cy="198201"/>
              </a:xfrm>
              <a:custGeom>
                <a:avLst/>
                <a:gdLst>
                  <a:gd name="connsiteX0" fmla="*/ 4449 w 288538"/>
                  <a:gd name="connsiteY0" fmla="*/ 40828 h 198201"/>
                  <a:gd name="connsiteX1" fmla="*/ 101183 w 288538"/>
                  <a:gd name="connsiteY1" fmla="*/ 151278 h 198201"/>
                  <a:gd name="connsiteX2" fmla="*/ 217769 w 288538"/>
                  <a:gd name="connsiteY2" fmla="*/ 198201 h 198201"/>
                  <a:gd name="connsiteX3" fmla="*/ 268301 w 288538"/>
                  <a:gd name="connsiteY3" fmla="*/ 181598 h 198201"/>
                  <a:gd name="connsiteX4" fmla="*/ 288515 w 288538"/>
                  <a:gd name="connsiteY4" fmla="*/ 176184 h 198201"/>
                  <a:gd name="connsiteX5" fmla="*/ 267580 w 288538"/>
                  <a:gd name="connsiteY5" fmla="*/ 163190 h 198201"/>
                  <a:gd name="connsiteX6" fmla="*/ 240148 w 288538"/>
                  <a:gd name="connsiteY6" fmla="*/ 145864 h 198201"/>
                  <a:gd name="connsiteX7" fmla="*/ 105875 w 288538"/>
                  <a:gd name="connsiteY7" fmla="*/ 27112 h 198201"/>
                  <a:gd name="connsiteX8" fmla="*/ 7337 w 288538"/>
                  <a:gd name="connsiteY8" fmla="*/ 19893 h 198201"/>
                  <a:gd name="connsiteX9" fmla="*/ 4449 w 288538"/>
                  <a:gd name="connsiteY9" fmla="*/ 40828 h 1982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88538" h="198201">
                    <a:moveTo>
                      <a:pt x="4449" y="40828"/>
                    </a:moveTo>
                    <a:cubicBezTo>
                      <a:pt x="44514" y="71148"/>
                      <a:pt x="64366" y="118432"/>
                      <a:pt x="101183" y="151278"/>
                    </a:cubicBezTo>
                    <a:cubicBezTo>
                      <a:pt x="134390" y="180876"/>
                      <a:pt x="174094" y="194231"/>
                      <a:pt x="217769" y="198201"/>
                    </a:cubicBezTo>
                    <a:cubicBezTo>
                      <a:pt x="235455" y="197118"/>
                      <a:pt x="252781" y="190261"/>
                      <a:pt x="268301" y="181598"/>
                    </a:cubicBezTo>
                    <a:cubicBezTo>
                      <a:pt x="273716" y="178710"/>
                      <a:pt x="288515" y="176184"/>
                      <a:pt x="288515" y="176184"/>
                    </a:cubicBezTo>
                    <a:cubicBezTo>
                      <a:pt x="289237" y="166799"/>
                      <a:pt x="273355" y="167160"/>
                      <a:pt x="267580" y="163190"/>
                    </a:cubicBezTo>
                    <a:cubicBezTo>
                      <a:pt x="258556" y="157414"/>
                      <a:pt x="248811" y="152000"/>
                      <a:pt x="240148" y="145864"/>
                    </a:cubicBezTo>
                    <a:cubicBezTo>
                      <a:pt x="191781" y="110130"/>
                      <a:pt x="147384" y="70787"/>
                      <a:pt x="105875" y="27112"/>
                    </a:cubicBezTo>
                    <a:cubicBezTo>
                      <a:pt x="73029" y="-7539"/>
                      <a:pt x="32964" y="-7899"/>
                      <a:pt x="7337" y="19893"/>
                    </a:cubicBezTo>
                    <a:cubicBezTo>
                      <a:pt x="840" y="26751"/>
                      <a:pt x="-3853" y="34331"/>
                      <a:pt x="4449" y="40828"/>
                    </a:cubicBezTo>
                    <a:close/>
                  </a:path>
                </a:pathLst>
              </a:custGeom>
              <a:solidFill>
                <a:srgbClr val="01A54E"/>
              </a:solidFill>
              <a:ln w="3607" cap="flat">
                <a:noFill/>
                <a:prstDash val="solid"/>
                <a:miter/>
              </a:ln>
            </p:spPr>
            <p:txBody>
              <a:bodyPr rtlCol="0" anchor="ctr"/>
              <a:lstStyle/>
              <a:p>
                <a:endParaRPr lang="en-US"/>
              </a:p>
            </p:txBody>
          </p:sp>
          <p:sp>
            <p:nvSpPr>
              <p:cNvPr id="179" name="Freeform 223">
                <a:extLst>
                  <a:ext uri="{FF2B5EF4-FFF2-40B4-BE49-F238E27FC236}">
                    <a16:creationId xmlns:a16="http://schemas.microsoft.com/office/drawing/2014/main" id="{723C9E84-7789-F52F-757F-E4AFF1005890}"/>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180" name="Freeform 224">
                <a:extLst>
                  <a:ext uri="{FF2B5EF4-FFF2-40B4-BE49-F238E27FC236}">
                    <a16:creationId xmlns:a16="http://schemas.microsoft.com/office/drawing/2014/main" id="{499E49FA-052F-0C34-D7B6-93DDECB5A53D}"/>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181" name="Freeform 225">
                <a:extLst>
                  <a:ext uri="{FF2B5EF4-FFF2-40B4-BE49-F238E27FC236}">
                    <a16:creationId xmlns:a16="http://schemas.microsoft.com/office/drawing/2014/main" id="{3CBB1A98-3E1D-C3B6-D9BD-0E6D80DF974F}"/>
                  </a:ext>
                </a:extLst>
              </p:cNvPr>
              <p:cNvSpPr/>
              <p:nvPr/>
            </p:nvSpPr>
            <p:spPr>
              <a:xfrm>
                <a:off x="5771507" y="5317087"/>
                <a:ext cx="554776" cy="61809"/>
              </a:xfrm>
              <a:custGeom>
                <a:avLst/>
                <a:gdLst>
                  <a:gd name="connsiteX0" fmla="*/ 281539 w 554776"/>
                  <a:gd name="connsiteY0" fmla="*/ 28904 h 61809"/>
                  <a:gd name="connsiteX1" fmla="*/ 267823 w 554776"/>
                  <a:gd name="connsiteY1" fmla="*/ 25294 h 61809"/>
                  <a:gd name="connsiteX2" fmla="*/ 259521 w 554776"/>
                  <a:gd name="connsiteY2" fmla="*/ 13383 h 61809"/>
                  <a:gd name="connsiteX3" fmla="*/ 270711 w 554776"/>
                  <a:gd name="connsiteY3" fmla="*/ 7969 h 61809"/>
                  <a:gd name="connsiteX4" fmla="*/ 289841 w 554776"/>
                  <a:gd name="connsiteY4" fmla="*/ 2555 h 61809"/>
                  <a:gd name="connsiteX5" fmla="*/ 255551 w 554776"/>
                  <a:gd name="connsiteY5" fmla="*/ 28 h 61809"/>
                  <a:gd name="connsiteX6" fmla="*/ 134273 w 554776"/>
                  <a:gd name="connsiteY6" fmla="*/ 7247 h 61809"/>
                  <a:gd name="connsiteX7" fmla="*/ 0 w 554776"/>
                  <a:gd name="connsiteY7" fmla="*/ 41176 h 61809"/>
                  <a:gd name="connsiteX8" fmla="*/ 306444 w 554776"/>
                  <a:gd name="connsiteY8" fmla="*/ 61750 h 61809"/>
                  <a:gd name="connsiteX9" fmla="*/ 527344 w 554776"/>
                  <a:gd name="connsiteY9" fmla="*/ 52365 h 61809"/>
                  <a:gd name="connsiteX10" fmla="*/ 554776 w 554776"/>
                  <a:gd name="connsiteY10" fmla="*/ 49117 h 61809"/>
                  <a:gd name="connsiteX11" fmla="*/ 433137 w 554776"/>
                  <a:gd name="connsiteY11" fmla="*/ 3998 h 61809"/>
                  <a:gd name="connsiteX12" fmla="*/ 311859 w 554776"/>
                  <a:gd name="connsiteY12" fmla="*/ 1472 h 61809"/>
                  <a:gd name="connsiteX13" fmla="*/ 311859 w 554776"/>
                  <a:gd name="connsiteY13" fmla="*/ 2194 h 61809"/>
                  <a:gd name="connsiteX14" fmla="*/ 281539 w 554776"/>
                  <a:gd name="connsiteY14" fmla="*/ 28904 h 618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554776" h="61809">
                    <a:moveTo>
                      <a:pt x="281539" y="28904"/>
                    </a:moveTo>
                    <a:cubicBezTo>
                      <a:pt x="280095" y="28543"/>
                      <a:pt x="273959" y="27460"/>
                      <a:pt x="267823" y="25294"/>
                    </a:cubicBezTo>
                    <a:cubicBezTo>
                      <a:pt x="262770" y="23129"/>
                      <a:pt x="257356" y="20241"/>
                      <a:pt x="259521" y="13383"/>
                    </a:cubicBezTo>
                    <a:cubicBezTo>
                      <a:pt x="260965" y="7969"/>
                      <a:pt x="265657" y="6886"/>
                      <a:pt x="270711" y="7969"/>
                    </a:cubicBezTo>
                    <a:cubicBezTo>
                      <a:pt x="285148" y="10856"/>
                      <a:pt x="289119" y="10856"/>
                      <a:pt x="289841" y="2555"/>
                    </a:cubicBezTo>
                    <a:cubicBezTo>
                      <a:pt x="284427" y="2916"/>
                      <a:pt x="260965" y="-333"/>
                      <a:pt x="255551" y="28"/>
                    </a:cubicBezTo>
                    <a:cubicBezTo>
                      <a:pt x="208267" y="2555"/>
                      <a:pt x="180835" y="750"/>
                      <a:pt x="134273" y="7247"/>
                    </a:cubicBezTo>
                    <a:cubicBezTo>
                      <a:pt x="88071" y="13744"/>
                      <a:pt x="40426" y="15910"/>
                      <a:pt x="0" y="41176"/>
                    </a:cubicBezTo>
                    <a:cubicBezTo>
                      <a:pt x="101426" y="56697"/>
                      <a:pt x="203574" y="62472"/>
                      <a:pt x="306444" y="61750"/>
                    </a:cubicBezTo>
                    <a:cubicBezTo>
                      <a:pt x="380439" y="61028"/>
                      <a:pt x="454072" y="60667"/>
                      <a:pt x="527344" y="52365"/>
                    </a:cubicBezTo>
                    <a:cubicBezTo>
                      <a:pt x="536007" y="51283"/>
                      <a:pt x="545391" y="50561"/>
                      <a:pt x="554776" y="49117"/>
                    </a:cubicBezTo>
                    <a:cubicBezTo>
                      <a:pt x="528066" y="12300"/>
                      <a:pt x="474646" y="7608"/>
                      <a:pt x="433137" y="3998"/>
                    </a:cubicBezTo>
                    <a:cubicBezTo>
                      <a:pt x="396681" y="750"/>
                      <a:pt x="348675" y="389"/>
                      <a:pt x="311859" y="1472"/>
                    </a:cubicBezTo>
                    <a:cubicBezTo>
                      <a:pt x="311859" y="1833"/>
                      <a:pt x="311859" y="1833"/>
                      <a:pt x="311859" y="2194"/>
                    </a:cubicBezTo>
                    <a:cubicBezTo>
                      <a:pt x="320161" y="27460"/>
                      <a:pt x="314385" y="29265"/>
                      <a:pt x="281539" y="28904"/>
                    </a:cubicBezTo>
                    <a:close/>
                  </a:path>
                </a:pathLst>
              </a:custGeom>
              <a:solidFill>
                <a:srgbClr val="FFFFFF"/>
              </a:solidFill>
              <a:ln w="3607" cap="flat">
                <a:noFill/>
                <a:prstDash val="solid"/>
                <a:miter/>
              </a:ln>
            </p:spPr>
            <p:txBody>
              <a:bodyPr rtlCol="0" anchor="ctr"/>
              <a:lstStyle/>
              <a:p>
                <a:endParaRPr lang="en-US"/>
              </a:p>
            </p:txBody>
          </p:sp>
          <p:sp>
            <p:nvSpPr>
              <p:cNvPr id="182" name="Freeform 226">
                <a:extLst>
                  <a:ext uri="{FF2B5EF4-FFF2-40B4-BE49-F238E27FC236}">
                    <a16:creationId xmlns:a16="http://schemas.microsoft.com/office/drawing/2014/main" id="{87897306-6070-EECC-F428-7FC39161BA35}"/>
                  </a:ext>
                </a:extLst>
              </p:cNvPr>
              <p:cNvSpPr/>
              <p:nvPr/>
            </p:nvSpPr>
            <p:spPr>
              <a:xfrm>
                <a:off x="5879786" y="4122424"/>
                <a:ext cx="354094" cy="442258"/>
              </a:xfrm>
              <a:custGeom>
                <a:avLst/>
                <a:gdLst>
                  <a:gd name="connsiteX0" fmla="*/ 151242 w 354094"/>
                  <a:gd name="connsiteY0" fmla="*/ 440311 h 442258"/>
                  <a:gd name="connsiteX1" fmla="*/ 239674 w 354094"/>
                  <a:gd name="connsiteY1" fmla="*/ 411074 h 442258"/>
                  <a:gd name="connsiteX2" fmla="*/ 301035 w 354094"/>
                  <a:gd name="connsiteY2" fmla="*/ 324086 h 442258"/>
                  <a:gd name="connsiteX3" fmla="*/ 354094 w 354094"/>
                  <a:gd name="connsiteY3" fmla="*/ 174293 h 442258"/>
                  <a:gd name="connsiteX4" fmla="*/ 286597 w 354094"/>
                  <a:gd name="connsiteY4" fmla="*/ 38215 h 442258"/>
                  <a:gd name="connsiteX5" fmla="*/ 42958 w 354094"/>
                  <a:gd name="connsiteY5" fmla="*/ 60594 h 442258"/>
                  <a:gd name="connsiteX6" fmla="*/ 5 w 354094"/>
                  <a:gd name="connsiteY6" fmla="*/ 162742 h 442258"/>
                  <a:gd name="connsiteX7" fmla="*/ 60283 w 354094"/>
                  <a:gd name="connsiteY7" fmla="*/ 338163 h 442258"/>
                  <a:gd name="connsiteX8" fmla="*/ 109372 w 354094"/>
                  <a:gd name="connsiteY8" fmla="*/ 417210 h 442258"/>
                  <a:gd name="connsiteX9" fmla="*/ 151242 w 354094"/>
                  <a:gd name="connsiteY9" fmla="*/ 440311 h 442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4094" h="442258">
                    <a:moveTo>
                      <a:pt x="151242" y="440311"/>
                    </a:moveTo>
                    <a:cubicBezTo>
                      <a:pt x="185532" y="445725"/>
                      <a:pt x="217656" y="441033"/>
                      <a:pt x="239674" y="411074"/>
                    </a:cubicBezTo>
                    <a:cubicBezTo>
                      <a:pt x="260609" y="382559"/>
                      <a:pt x="285876" y="356932"/>
                      <a:pt x="301035" y="324086"/>
                    </a:cubicBezTo>
                    <a:cubicBezTo>
                      <a:pt x="324858" y="272831"/>
                      <a:pt x="349763" y="221937"/>
                      <a:pt x="354094" y="174293"/>
                    </a:cubicBezTo>
                    <a:cubicBezTo>
                      <a:pt x="353733" y="116902"/>
                      <a:pt x="336047" y="72866"/>
                      <a:pt x="286597" y="38215"/>
                    </a:cubicBezTo>
                    <a:cubicBezTo>
                      <a:pt x="202136" y="-20980"/>
                      <a:pt x="117313" y="-9791"/>
                      <a:pt x="42958" y="60594"/>
                    </a:cubicBezTo>
                    <a:cubicBezTo>
                      <a:pt x="18775" y="83695"/>
                      <a:pt x="-356" y="128452"/>
                      <a:pt x="5" y="162742"/>
                    </a:cubicBezTo>
                    <a:cubicBezTo>
                      <a:pt x="727" y="226630"/>
                      <a:pt x="31046" y="283299"/>
                      <a:pt x="60283" y="338163"/>
                    </a:cubicBezTo>
                    <a:cubicBezTo>
                      <a:pt x="78331" y="371731"/>
                      <a:pt x="85911" y="386891"/>
                      <a:pt x="109372" y="417210"/>
                    </a:cubicBezTo>
                    <a:cubicBezTo>
                      <a:pt x="118396" y="429121"/>
                      <a:pt x="137526" y="438145"/>
                      <a:pt x="151242" y="440311"/>
                    </a:cubicBezTo>
                    <a:close/>
                  </a:path>
                </a:pathLst>
              </a:custGeom>
              <a:solidFill>
                <a:srgbClr val="FFFFFF"/>
              </a:solidFill>
              <a:ln w="3607" cap="flat">
                <a:noFill/>
                <a:prstDash val="solid"/>
                <a:miter/>
              </a:ln>
            </p:spPr>
            <p:txBody>
              <a:bodyPr rtlCol="0" anchor="ctr"/>
              <a:lstStyle/>
              <a:p>
                <a:endParaRPr lang="en-US"/>
              </a:p>
            </p:txBody>
          </p:sp>
          <p:sp>
            <p:nvSpPr>
              <p:cNvPr id="183" name="Freeform 227">
                <a:extLst>
                  <a:ext uri="{FF2B5EF4-FFF2-40B4-BE49-F238E27FC236}">
                    <a16:creationId xmlns:a16="http://schemas.microsoft.com/office/drawing/2014/main" id="{D29C16DA-1DF1-3E44-95E8-9F3372951450}"/>
                  </a:ext>
                </a:extLst>
              </p:cNvPr>
              <p:cNvSpPr/>
              <p:nvPr/>
            </p:nvSpPr>
            <p:spPr>
              <a:xfrm>
                <a:off x="6061348" y="4635285"/>
                <a:ext cx="207905" cy="75048"/>
              </a:xfrm>
              <a:custGeom>
                <a:avLst/>
                <a:gdLst>
                  <a:gd name="connsiteX0" fmla="*/ 93124 w 207905"/>
                  <a:gd name="connsiteY0" fmla="*/ 58474 h 75048"/>
                  <a:gd name="connsiteX1" fmla="*/ 1444 w 207905"/>
                  <a:gd name="connsiteY1" fmla="*/ 33568 h 75048"/>
                  <a:gd name="connsiteX2" fmla="*/ 0 w 207905"/>
                  <a:gd name="connsiteY2" fmla="*/ 33929 h 75048"/>
                  <a:gd name="connsiteX3" fmla="*/ 2526 w 207905"/>
                  <a:gd name="connsiteY3" fmla="*/ 43314 h 75048"/>
                  <a:gd name="connsiteX4" fmla="*/ 33207 w 207905"/>
                  <a:gd name="connsiteY4" fmla="*/ 57752 h 75048"/>
                  <a:gd name="connsiteX5" fmla="*/ 207906 w 207905"/>
                  <a:gd name="connsiteY5" fmla="*/ 0 h 75048"/>
                  <a:gd name="connsiteX6" fmla="*/ 199965 w 207905"/>
                  <a:gd name="connsiteY6" fmla="*/ 4332 h 75048"/>
                  <a:gd name="connsiteX7" fmla="*/ 93124 w 207905"/>
                  <a:gd name="connsiteY7" fmla="*/ 58474 h 75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07905" h="75048">
                    <a:moveTo>
                      <a:pt x="93124" y="58474"/>
                    </a:moveTo>
                    <a:cubicBezTo>
                      <a:pt x="61722" y="60639"/>
                      <a:pt x="28154" y="49811"/>
                      <a:pt x="1444" y="33568"/>
                    </a:cubicBezTo>
                    <a:cubicBezTo>
                      <a:pt x="1083" y="33568"/>
                      <a:pt x="361" y="33568"/>
                      <a:pt x="0" y="33929"/>
                    </a:cubicBezTo>
                    <a:cubicBezTo>
                      <a:pt x="1083" y="36456"/>
                      <a:pt x="1805" y="39704"/>
                      <a:pt x="2526" y="43314"/>
                    </a:cubicBezTo>
                    <a:cubicBezTo>
                      <a:pt x="12994" y="48006"/>
                      <a:pt x="31041" y="56669"/>
                      <a:pt x="33207" y="57752"/>
                    </a:cubicBezTo>
                    <a:cubicBezTo>
                      <a:pt x="98178" y="93846"/>
                      <a:pt x="168201" y="72912"/>
                      <a:pt x="207906" y="0"/>
                    </a:cubicBezTo>
                    <a:cubicBezTo>
                      <a:pt x="205379" y="1444"/>
                      <a:pt x="202491" y="2888"/>
                      <a:pt x="199965" y="4332"/>
                    </a:cubicBezTo>
                    <a:cubicBezTo>
                      <a:pt x="172533" y="36817"/>
                      <a:pt x="137160" y="55586"/>
                      <a:pt x="93124" y="58474"/>
                    </a:cubicBezTo>
                    <a:close/>
                  </a:path>
                </a:pathLst>
              </a:custGeom>
              <a:solidFill>
                <a:srgbClr val="01A54E"/>
              </a:solidFill>
              <a:ln w="3607" cap="flat">
                <a:noFill/>
                <a:prstDash val="solid"/>
                <a:miter/>
              </a:ln>
            </p:spPr>
            <p:txBody>
              <a:bodyPr rtlCol="0" anchor="ctr"/>
              <a:lstStyle/>
              <a:p>
                <a:endParaRPr lang="en-US"/>
              </a:p>
            </p:txBody>
          </p:sp>
          <p:sp>
            <p:nvSpPr>
              <p:cNvPr id="184" name="Freeform 228">
                <a:extLst>
                  <a:ext uri="{FF2B5EF4-FFF2-40B4-BE49-F238E27FC236}">
                    <a16:creationId xmlns:a16="http://schemas.microsoft.com/office/drawing/2014/main" id="{28AE64FC-7C54-ADC9-2B1B-3417056BFBD7}"/>
                  </a:ext>
                </a:extLst>
              </p:cNvPr>
              <p:cNvSpPr/>
              <p:nvPr/>
            </p:nvSpPr>
            <p:spPr>
              <a:xfrm>
                <a:off x="6047993" y="4682209"/>
                <a:ext cx="1443" cy="2887"/>
              </a:xfrm>
              <a:custGeom>
                <a:avLst/>
                <a:gdLst>
                  <a:gd name="connsiteX0" fmla="*/ 361 w 1443"/>
                  <a:gd name="connsiteY0" fmla="*/ 1083 h 2887"/>
                  <a:gd name="connsiteX1" fmla="*/ 1083 w 1443"/>
                  <a:gd name="connsiteY1" fmla="*/ 2888 h 2887"/>
                  <a:gd name="connsiteX2" fmla="*/ 1444 w 1443"/>
                  <a:gd name="connsiteY2" fmla="*/ 361 h 2887"/>
                  <a:gd name="connsiteX3" fmla="*/ 0 w 1443"/>
                  <a:gd name="connsiteY3" fmla="*/ 0 h 2887"/>
                  <a:gd name="connsiteX4" fmla="*/ 361 w 1443"/>
                  <a:gd name="connsiteY4" fmla="*/ 1083 h 28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3" h="2887">
                    <a:moveTo>
                      <a:pt x="361" y="1083"/>
                    </a:moveTo>
                    <a:cubicBezTo>
                      <a:pt x="722" y="1805"/>
                      <a:pt x="722" y="2166"/>
                      <a:pt x="1083" y="2888"/>
                    </a:cubicBezTo>
                    <a:cubicBezTo>
                      <a:pt x="1083" y="2166"/>
                      <a:pt x="1083" y="1444"/>
                      <a:pt x="1444" y="361"/>
                    </a:cubicBezTo>
                    <a:cubicBezTo>
                      <a:pt x="1083" y="361"/>
                      <a:pt x="361" y="361"/>
                      <a:pt x="0" y="0"/>
                    </a:cubicBezTo>
                    <a:cubicBezTo>
                      <a:pt x="0" y="722"/>
                      <a:pt x="0" y="722"/>
                      <a:pt x="361" y="1083"/>
                    </a:cubicBezTo>
                    <a:close/>
                  </a:path>
                </a:pathLst>
              </a:custGeom>
              <a:solidFill>
                <a:srgbClr val="FFFFFF"/>
              </a:solidFill>
              <a:ln w="3607" cap="flat">
                <a:noFill/>
                <a:prstDash val="solid"/>
                <a:miter/>
              </a:ln>
            </p:spPr>
            <p:txBody>
              <a:bodyPr rtlCol="0" anchor="ctr"/>
              <a:lstStyle/>
              <a:p>
                <a:endParaRPr lang="en-US"/>
              </a:p>
            </p:txBody>
          </p:sp>
          <p:sp>
            <p:nvSpPr>
              <p:cNvPr id="185" name="Freeform 229">
                <a:extLst>
                  <a:ext uri="{FF2B5EF4-FFF2-40B4-BE49-F238E27FC236}">
                    <a16:creationId xmlns:a16="http://schemas.microsoft.com/office/drawing/2014/main" id="{ABEB7ABC-26D1-E968-735F-4D6DB55C4BEC}"/>
                  </a:ext>
                </a:extLst>
              </p:cNvPr>
              <p:cNvSpPr/>
              <p:nvPr/>
            </p:nvSpPr>
            <p:spPr>
              <a:xfrm>
                <a:off x="6017674" y="4579339"/>
                <a:ext cx="99621" cy="80680"/>
              </a:xfrm>
              <a:custGeom>
                <a:avLst/>
                <a:gdLst>
                  <a:gd name="connsiteX0" fmla="*/ 0 w 99621"/>
                  <a:gd name="connsiteY0" fmla="*/ 56669 h 80680"/>
                  <a:gd name="connsiteX1" fmla="*/ 16964 w 99621"/>
                  <a:gd name="connsiteY1" fmla="*/ 75799 h 80680"/>
                  <a:gd name="connsiteX2" fmla="*/ 22018 w 99621"/>
                  <a:gd name="connsiteY2" fmla="*/ 80491 h 80680"/>
                  <a:gd name="connsiteX3" fmla="*/ 24183 w 99621"/>
                  <a:gd name="connsiteY3" fmla="*/ 80131 h 80680"/>
                  <a:gd name="connsiteX4" fmla="*/ 57390 w 99621"/>
                  <a:gd name="connsiteY4" fmla="*/ 76882 h 80680"/>
                  <a:gd name="connsiteX5" fmla="*/ 78325 w 99621"/>
                  <a:gd name="connsiteY5" fmla="*/ 58113 h 80680"/>
                  <a:gd name="connsiteX6" fmla="*/ 79769 w 99621"/>
                  <a:gd name="connsiteY6" fmla="*/ 57030 h 80680"/>
                  <a:gd name="connsiteX7" fmla="*/ 99621 w 99621"/>
                  <a:gd name="connsiteY7" fmla="*/ 0 h 80680"/>
                  <a:gd name="connsiteX8" fmla="*/ 0 w 99621"/>
                  <a:gd name="connsiteY8" fmla="*/ 56669 h 806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9621" h="80680">
                    <a:moveTo>
                      <a:pt x="0" y="56669"/>
                    </a:moveTo>
                    <a:cubicBezTo>
                      <a:pt x="7941" y="65332"/>
                      <a:pt x="14438" y="73272"/>
                      <a:pt x="16964" y="75799"/>
                    </a:cubicBezTo>
                    <a:cubicBezTo>
                      <a:pt x="18769" y="77604"/>
                      <a:pt x="20213" y="79048"/>
                      <a:pt x="22018" y="80491"/>
                    </a:cubicBezTo>
                    <a:cubicBezTo>
                      <a:pt x="22739" y="80491"/>
                      <a:pt x="23462" y="80131"/>
                      <a:pt x="24183" y="80131"/>
                    </a:cubicBezTo>
                    <a:cubicBezTo>
                      <a:pt x="34651" y="80131"/>
                      <a:pt x="48006" y="82657"/>
                      <a:pt x="57390" y="76882"/>
                    </a:cubicBezTo>
                    <a:cubicBezTo>
                      <a:pt x="65331" y="71829"/>
                      <a:pt x="72550" y="65693"/>
                      <a:pt x="78325" y="58113"/>
                    </a:cubicBezTo>
                    <a:cubicBezTo>
                      <a:pt x="78686" y="57752"/>
                      <a:pt x="79408" y="57391"/>
                      <a:pt x="79769" y="57030"/>
                    </a:cubicBezTo>
                    <a:cubicBezTo>
                      <a:pt x="90959" y="38982"/>
                      <a:pt x="97456" y="16243"/>
                      <a:pt x="99621" y="0"/>
                    </a:cubicBezTo>
                    <a:cubicBezTo>
                      <a:pt x="74355" y="29237"/>
                      <a:pt x="39343" y="50172"/>
                      <a:pt x="0" y="56669"/>
                    </a:cubicBezTo>
                    <a:close/>
                  </a:path>
                </a:pathLst>
              </a:custGeom>
              <a:solidFill>
                <a:srgbClr val="FFFFFF"/>
              </a:solidFill>
              <a:ln w="3607" cap="flat">
                <a:noFill/>
                <a:prstDash val="solid"/>
                <a:miter/>
              </a:ln>
            </p:spPr>
            <p:txBody>
              <a:bodyPr rtlCol="0" anchor="ctr"/>
              <a:lstStyle/>
              <a:p>
                <a:endParaRPr lang="en-US"/>
              </a:p>
            </p:txBody>
          </p:sp>
          <p:sp>
            <p:nvSpPr>
              <p:cNvPr id="186" name="Freeform 230">
                <a:extLst>
                  <a:ext uri="{FF2B5EF4-FFF2-40B4-BE49-F238E27FC236}">
                    <a16:creationId xmlns:a16="http://schemas.microsoft.com/office/drawing/2014/main" id="{4BC74CAF-B1DF-54EA-1C83-39F66D649B31}"/>
                  </a:ext>
                </a:extLst>
              </p:cNvPr>
              <p:cNvSpPr/>
              <p:nvPr/>
            </p:nvSpPr>
            <p:spPr>
              <a:xfrm>
                <a:off x="5818070" y="4642504"/>
                <a:ext cx="223426" cy="76890"/>
              </a:xfrm>
              <a:custGeom>
                <a:avLst/>
                <a:gdLst>
                  <a:gd name="connsiteX0" fmla="*/ 194190 w 223426"/>
                  <a:gd name="connsiteY0" fmla="*/ 10468 h 76890"/>
                  <a:gd name="connsiteX1" fmla="*/ 185888 w 223426"/>
                  <a:gd name="connsiteY1" fmla="*/ 0 h 76890"/>
                  <a:gd name="connsiteX2" fmla="*/ 141852 w 223426"/>
                  <a:gd name="connsiteY2" fmla="*/ 2527 h 76890"/>
                  <a:gd name="connsiteX3" fmla="*/ 134994 w 223426"/>
                  <a:gd name="connsiteY3" fmla="*/ 3249 h 76890"/>
                  <a:gd name="connsiteX4" fmla="*/ 131024 w 223426"/>
                  <a:gd name="connsiteY4" fmla="*/ 3971 h 76890"/>
                  <a:gd name="connsiteX5" fmla="*/ 112255 w 223426"/>
                  <a:gd name="connsiteY5" fmla="*/ 7580 h 76890"/>
                  <a:gd name="connsiteX6" fmla="*/ 66775 w 223426"/>
                  <a:gd name="connsiteY6" fmla="*/ 20213 h 76890"/>
                  <a:gd name="connsiteX7" fmla="*/ 61361 w 223426"/>
                  <a:gd name="connsiteY7" fmla="*/ 22018 h 76890"/>
                  <a:gd name="connsiteX8" fmla="*/ 59917 w 223426"/>
                  <a:gd name="connsiteY8" fmla="*/ 22740 h 76890"/>
                  <a:gd name="connsiteX9" fmla="*/ 46923 w 223426"/>
                  <a:gd name="connsiteY9" fmla="*/ 29598 h 76890"/>
                  <a:gd name="connsiteX10" fmla="*/ 20935 w 223426"/>
                  <a:gd name="connsiteY10" fmla="*/ 45841 h 76890"/>
                  <a:gd name="connsiteX11" fmla="*/ 8302 w 223426"/>
                  <a:gd name="connsiteY11" fmla="*/ 57391 h 76890"/>
                  <a:gd name="connsiteX12" fmla="*/ 3609 w 223426"/>
                  <a:gd name="connsiteY12" fmla="*/ 62444 h 76890"/>
                  <a:gd name="connsiteX13" fmla="*/ 0 w 223426"/>
                  <a:gd name="connsiteY13" fmla="*/ 71107 h 76890"/>
                  <a:gd name="connsiteX14" fmla="*/ 9024 w 223426"/>
                  <a:gd name="connsiteY14" fmla="*/ 73272 h 76890"/>
                  <a:gd name="connsiteX15" fmla="*/ 163870 w 223426"/>
                  <a:gd name="connsiteY15" fmla="*/ 40426 h 76890"/>
                  <a:gd name="connsiteX16" fmla="*/ 214042 w 223426"/>
                  <a:gd name="connsiteY16" fmla="*/ 38622 h 76890"/>
                  <a:gd name="connsiteX17" fmla="*/ 223427 w 223426"/>
                  <a:gd name="connsiteY17" fmla="*/ 35734 h 76890"/>
                  <a:gd name="connsiteX18" fmla="*/ 194190 w 223426"/>
                  <a:gd name="connsiteY18" fmla="*/ 10468 h 768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223426" h="76890">
                    <a:moveTo>
                      <a:pt x="194190" y="10468"/>
                    </a:moveTo>
                    <a:cubicBezTo>
                      <a:pt x="193829" y="9746"/>
                      <a:pt x="190580" y="5776"/>
                      <a:pt x="185888" y="0"/>
                    </a:cubicBezTo>
                    <a:cubicBezTo>
                      <a:pt x="171089" y="361"/>
                      <a:pt x="156290" y="1083"/>
                      <a:pt x="141852" y="2527"/>
                    </a:cubicBezTo>
                    <a:cubicBezTo>
                      <a:pt x="138965" y="2888"/>
                      <a:pt x="136799" y="2888"/>
                      <a:pt x="134994" y="3249"/>
                    </a:cubicBezTo>
                    <a:cubicBezTo>
                      <a:pt x="133911" y="3609"/>
                      <a:pt x="132468" y="3609"/>
                      <a:pt x="131024" y="3971"/>
                    </a:cubicBezTo>
                    <a:cubicBezTo>
                      <a:pt x="124888" y="5053"/>
                      <a:pt x="118391" y="6136"/>
                      <a:pt x="112255" y="7580"/>
                    </a:cubicBezTo>
                    <a:cubicBezTo>
                      <a:pt x="97095" y="11190"/>
                      <a:pt x="81574" y="14799"/>
                      <a:pt x="66775" y="20213"/>
                    </a:cubicBezTo>
                    <a:cubicBezTo>
                      <a:pt x="64610" y="20935"/>
                      <a:pt x="62805" y="21657"/>
                      <a:pt x="61361" y="22018"/>
                    </a:cubicBezTo>
                    <a:cubicBezTo>
                      <a:pt x="61000" y="22379"/>
                      <a:pt x="60278" y="22379"/>
                      <a:pt x="59917" y="22740"/>
                    </a:cubicBezTo>
                    <a:cubicBezTo>
                      <a:pt x="55586" y="24905"/>
                      <a:pt x="51254" y="27071"/>
                      <a:pt x="46923" y="29598"/>
                    </a:cubicBezTo>
                    <a:cubicBezTo>
                      <a:pt x="37899" y="34651"/>
                      <a:pt x="29237" y="40066"/>
                      <a:pt x="20935" y="45841"/>
                    </a:cubicBezTo>
                    <a:cubicBezTo>
                      <a:pt x="20935" y="46201"/>
                      <a:pt x="10107" y="55586"/>
                      <a:pt x="8302" y="57391"/>
                    </a:cubicBezTo>
                    <a:cubicBezTo>
                      <a:pt x="6497" y="58835"/>
                      <a:pt x="5053" y="60639"/>
                      <a:pt x="3609" y="62444"/>
                    </a:cubicBezTo>
                    <a:cubicBezTo>
                      <a:pt x="2526" y="65332"/>
                      <a:pt x="1083" y="68219"/>
                      <a:pt x="0" y="71107"/>
                    </a:cubicBezTo>
                    <a:cubicBezTo>
                      <a:pt x="722" y="77604"/>
                      <a:pt x="2526" y="79048"/>
                      <a:pt x="9024" y="73272"/>
                    </a:cubicBezTo>
                    <a:cubicBezTo>
                      <a:pt x="52337" y="33568"/>
                      <a:pt x="110811" y="21657"/>
                      <a:pt x="163870" y="40426"/>
                    </a:cubicBezTo>
                    <a:cubicBezTo>
                      <a:pt x="180474" y="46201"/>
                      <a:pt x="197438" y="48367"/>
                      <a:pt x="214042" y="38622"/>
                    </a:cubicBezTo>
                    <a:cubicBezTo>
                      <a:pt x="216568" y="37178"/>
                      <a:pt x="220178" y="35734"/>
                      <a:pt x="223427" y="35734"/>
                    </a:cubicBezTo>
                    <a:cubicBezTo>
                      <a:pt x="211154" y="29237"/>
                      <a:pt x="202131" y="22379"/>
                      <a:pt x="194190" y="10468"/>
                    </a:cubicBezTo>
                    <a:close/>
                  </a:path>
                </a:pathLst>
              </a:custGeom>
              <a:solidFill>
                <a:srgbClr val="FFFFFF"/>
              </a:solidFill>
              <a:ln w="3607" cap="flat">
                <a:noFill/>
                <a:prstDash val="solid"/>
                <a:miter/>
              </a:ln>
            </p:spPr>
            <p:txBody>
              <a:bodyPr rtlCol="0" anchor="ctr"/>
              <a:lstStyle/>
              <a:p>
                <a:endParaRPr lang="en-US"/>
              </a:p>
            </p:txBody>
          </p:sp>
          <p:sp>
            <p:nvSpPr>
              <p:cNvPr id="187" name="Freeform 231">
                <a:extLst>
                  <a:ext uri="{FF2B5EF4-FFF2-40B4-BE49-F238E27FC236}">
                    <a16:creationId xmlns:a16="http://schemas.microsoft.com/office/drawing/2014/main" id="{764610E4-2DB6-526C-31C3-F0792F3A122A}"/>
                  </a:ext>
                </a:extLst>
              </p:cNvPr>
              <p:cNvSpPr/>
              <p:nvPr/>
            </p:nvSpPr>
            <p:spPr>
              <a:xfrm>
                <a:off x="5717726" y="5341299"/>
                <a:ext cx="728898" cy="527643"/>
              </a:xfrm>
              <a:custGeom>
                <a:avLst/>
                <a:gdLst>
                  <a:gd name="connsiteX0" fmla="*/ 726948 w 728898"/>
                  <a:gd name="connsiteY0" fmla="*/ 0 h 527643"/>
                  <a:gd name="connsiteX1" fmla="*/ 725866 w 728898"/>
                  <a:gd name="connsiteY1" fmla="*/ 722 h 527643"/>
                  <a:gd name="connsiteX2" fmla="*/ 593398 w 728898"/>
                  <a:gd name="connsiteY2" fmla="*/ 38260 h 527643"/>
                  <a:gd name="connsiteX3" fmla="*/ 571741 w 728898"/>
                  <a:gd name="connsiteY3" fmla="*/ 144379 h 527643"/>
                  <a:gd name="connsiteX4" fmla="*/ 345066 w 728898"/>
                  <a:gd name="connsiteY4" fmla="*/ 400290 h 527643"/>
                  <a:gd name="connsiteX5" fmla="*/ 149793 w 728898"/>
                  <a:gd name="connsiteY5" fmla="*/ 405344 h 527643"/>
                  <a:gd name="connsiteX6" fmla="*/ 0 w 728898"/>
                  <a:gd name="connsiteY6" fmla="*/ 329906 h 527643"/>
                  <a:gd name="connsiteX7" fmla="*/ 164953 w 728898"/>
                  <a:gd name="connsiteY7" fmla="*/ 494859 h 527643"/>
                  <a:gd name="connsiteX8" fmla="*/ 500273 w 728898"/>
                  <a:gd name="connsiteY8" fmla="*/ 499190 h 527643"/>
                  <a:gd name="connsiteX9" fmla="*/ 672806 w 728898"/>
                  <a:gd name="connsiteY9" fmla="*/ 330267 h 527643"/>
                  <a:gd name="connsiteX10" fmla="*/ 726948 w 728898"/>
                  <a:gd name="connsiteY10" fmla="*/ 0 h 5276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28898" h="527643">
                    <a:moveTo>
                      <a:pt x="726948" y="0"/>
                    </a:moveTo>
                    <a:cubicBezTo>
                      <a:pt x="726587" y="361"/>
                      <a:pt x="726226" y="361"/>
                      <a:pt x="725866" y="722"/>
                    </a:cubicBezTo>
                    <a:cubicBezTo>
                      <a:pt x="689049" y="26349"/>
                      <a:pt x="640321" y="34290"/>
                      <a:pt x="593398" y="38260"/>
                    </a:cubicBezTo>
                    <a:cubicBezTo>
                      <a:pt x="590510" y="73994"/>
                      <a:pt x="583652" y="109367"/>
                      <a:pt x="571741" y="144379"/>
                    </a:cubicBezTo>
                    <a:cubicBezTo>
                      <a:pt x="532397" y="259882"/>
                      <a:pt x="462013" y="356255"/>
                      <a:pt x="345066" y="400290"/>
                    </a:cubicBezTo>
                    <a:cubicBezTo>
                      <a:pt x="286231" y="422308"/>
                      <a:pt x="210072" y="420142"/>
                      <a:pt x="149793" y="405344"/>
                    </a:cubicBezTo>
                    <a:cubicBezTo>
                      <a:pt x="93485" y="391628"/>
                      <a:pt x="45118" y="364557"/>
                      <a:pt x="0" y="329906"/>
                    </a:cubicBezTo>
                    <a:cubicBezTo>
                      <a:pt x="31403" y="408953"/>
                      <a:pt x="87710" y="462734"/>
                      <a:pt x="164953" y="494859"/>
                    </a:cubicBezTo>
                    <a:cubicBezTo>
                      <a:pt x="268184" y="537450"/>
                      <a:pt x="395237" y="538172"/>
                      <a:pt x="500273" y="499190"/>
                    </a:cubicBezTo>
                    <a:cubicBezTo>
                      <a:pt x="586540" y="467066"/>
                      <a:pt x="631658" y="414367"/>
                      <a:pt x="672806" y="330267"/>
                    </a:cubicBezTo>
                    <a:cubicBezTo>
                      <a:pt x="715037" y="243639"/>
                      <a:pt x="735611" y="101065"/>
                      <a:pt x="726948" y="0"/>
                    </a:cubicBezTo>
                    <a:close/>
                  </a:path>
                </a:pathLst>
              </a:custGeom>
              <a:solidFill>
                <a:srgbClr val="FFFFFF"/>
              </a:solidFill>
              <a:ln w="3607" cap="flat">
                <a:noFill/>
                <a:prstDash val="solid"/>
                <a:miter/>
              </a:ln>
            </p:spPr>
            <p:txBody>
              <a:bodyPr rtlCol="0" anchor="ctr"/>
              <a:lstStyle/>
              <a:p>
                <a:endParaRPr lang="en-US"/>
              </a:p>
            </p:txBody>
          </p:sp>
          <p:sp>
            <p:nvSpPr>
              <p:cNvPr id="188" name="Freeform 232">
                <a:extLst>
                  <a:ext uri="{FF2B5EF4-FFF2-40B4-BE49-F238E27FC236}">
                    <a16:creationId xmlns:a16="http://schemas.microsoft.com/office/drawing/2014/main" id="{107D891B-45B1-A572-6F4C-EDD9EE7FDBB8}"/>
                  </a:ext>
                </a:extLst>
              </p:cNvPr>
              <p:cNvSpPr/>
              <p:nvPr/>
            </p:nvSpPr>
            <p:spPr>
              <a:xfrm>
                <a:off x="5951981" y="5149997"/>
                <a:ext cx="75833" cy="32997"/>
              </a:xfrm>
              <a:custGeom>
                <a:avLst/>
                <a:gdLst>
                  <a:gd name="connsiteX0" fmla="*/ 20935 w 75833"/>
                  <a:gd name="connsiteY0" fmla="*/ 11189 h 32997"/>
                  <a:gd name="connsiteX1" fmla="*/ 0 w 75833"/>
                  <a:gd name="connsiteY1" fmla="*/ 9024 h 32997"/>
                  <a:gd name="connsiteX2" fmla="*/ 23462 w 75833"/>
                  <a:gd name="connsiteY2" fmla="*/ 24183 h 32997"/>
                  <a:gd name="connsiteX3" fmla="*/ 68580 w 75833"/>
                  <a:gd name="connsiteY3" fmla="*/ 25266 h 32997"/>
                  <a:gd name="connsiteX4" fmla="*/ 75438 w 75833"/>
                  <a:gd name="connsiteY4" fmla="*/ 21296 h 32997"/>
                  <a:gd name="connsiteX5" fmla="*/ 67858 w 75833"/>
                  <a:gd name="connsiteY5" fmla="*/ 0 h 32997"/>
                  <a:gd name="connsiteX6" fmla="*/ 20935 w 75833"/>
                  <a:gd name="connsiteY6" fmla="*/ 11189 h 32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833" h="32997">
                    <a:moveTo>
                      <a:pt x="20935" y="11189"/>
                    </a:moveTo>
                    <a:cubicBezTo>
                      <a:pt x="13716" y="11189"/>
                      <a:pt x="6858" y="10467"/>
                      <a:pt x="0" y="9024"/>
                    </a:cubicBezTo>
                    <a:cubicBezTo>
                      <a:pt x="7219" y="14799"/>
                      <a:pt x="14799" y="19852"/>
                      <a:pt x="23462" y="24183"/>
                    </a:cubicBezTo>
                    <a:cubicBezTo>
                      <a:pt x="38622" y="31763"/>
                      <a:pt x="52698" y="38982"/>
                      <a:pt x="68580" y="25266"/>
                    </a:cubicBezTo>
                    <a:cubicBezTo>
                      <a:pt x="70385" y="23462"/>
                      <a:pt x="72912" y="22018"/>
                      <a:pt x="75438" y="21296"/>
                    </a:cubicBezTo>
                    <a:cubicBezTo>
                      <a:pt x="77243" y="14077"/>
                      <a:pt x="72550" y="6497"/>
                      <a:pt x="67858" y="0"/>
                    </a:cubicBezTo>
                    <a:cubicBezTo>
                      <a:pt x="53420" y="6858"/>
                      <a:pt x="37539" y="11189"/>
                      <a:pt x="20935" y="11189"/>
                    </a:cubicBezTo>
                    <a:close/>
                  </a:path>
                </a:pathLst>
              </a:custGeom>
              <a:solidFill>
                <a:srgbClr val="FFFFFF"/>
              </a:solidFill>
              <a:ln w="3607" cap="flat">
                <a:noFill/>
                <a:prstDash val="solid"/>
                <a:miter/>
              </a:ln>
            </p:spPr>
            <p:txBody>
              <a:bodyPr rtlCol="0" anchor="ctr"/>
              <a:lstStyle/>
              <a:p>
                <a:endParaRPr lang="en-US"/>
              </a:p>
            </p:txBody>
          </p:sp>
          <p:sp>
            <p:nvSpPr>
              <p:cNvPr id="189" name="Freeform 233">
                <a:extLst>
                  <a:ext uri="{FF2B5EF4-FFF2-40B4-BE49-F238E27FC236}">
                    <a16:creationId xmlns:a16="http://schemas.microsoft.com/office/drawing/2014/main" id="{AB87DCEE-662B-40D2-841B-6139A3B92B1A}"/>
                  </a:ext>
                </a:extLst>
              </p:cNvPr>
              <p:cNvSpPr/>
              <p:nvPr/>
            </p:nvSpPr>
            <p:spPr>
              <a:xfrm>
                <a:off x="5718087" y="4774972"/>
                <a:ext cx="285620" cy="285310"/>
              </a:xfrm>
              <a:custGeom>
                <a:avLst/>
                <a:gdLst>
                  <a:gd name="connsiteX0" fmla="*/ 263852 w 285620"/>
                  <a:gd name="connsiteY0" fmla="*/ 0 h 285310"/>
                  <a:gd name="connsiteX1" fmla="*/ 247971 w 285620"/>
                  <a:gd name="connsiteY1" fmla="*/ 6136 h 285310"/>
                  <a:gd name="connsiteX2" fmla="*/ 237864 w 285620"/>
                  <a:gd name="connsiteY2" fmla="*/ 9024 h 285310"/>
                  <a:gd name="connsiteX3" fmla="*/ 235698 w 285620"/>
                  <a:gd name="connsiteY3" fmla="*/ 10106 h 285310"/>
                  <a:gd name="connsiteX4" fmla="*/ 225592 w 285620"/>
                  <a:gd name="connsiteY4" fmla="*/ 17687 h 285310"/>
                  <a:gd name="connsiteX5" fmla="*/ 223426 w 285620"/>
                  <a:gd name="connsiteY5" fmla="*/ 20213 h 285310"/>
                  <a:gd name="connsiteX6" fmla="*/ 218012 w 285620"/>
                  <a:gd name="connsiteY6" fmla="*/ 27793 h 285310"/>
                  <a:gd name="connsiteX7" fmla="*/ 165314 w 285620"/>
                  <a:gd name="connsiteY7" fmla="*/ 138243 h 285310"/>
                  <a:gd name="connsiteX8" fmla="*/ 67136 w 285620"/>
                  <a:gd name="connsiteY8" fmla="*/ 253746 h 285310"/>
                  <a:gd name="connsiteX9" fmla="*/ 8662 w 285620"/>
                  <a:gd name="connsiteY9" fmla="*/ 276846 h 285310"/>
                  <a:gd name="connsiteX10" fmla="*/ 0 w 285620"/>
                  <a:gd name="connsiteY10" fmla="*/ 282261 h 285310"/>
                  <a:gd name="connsiteX11" fmla="*/ 31402 w 285620"/>
                  <a:gd name="connsiteY11" fmla="*/ 277569 h 285310"/>
                  <a:gd name="connsiteX12" fmla="*/ 147988 w 285620"/>
                  <a:gd name="connsiteY12" fmla="*/ 178308 h 285310"/>
                  <a:gd name="connsiteX13" fmla="*/ 282982 w 285620"/>
                  <a:gd name="connsiteY13" fmla="*/ 18769 h 285310"/>
                  <a:gd name="connsiteX14" fmla="*/ 263852 w 285620"/>
                  <a:gd name="connsiteY14" fmla="*/ 0 h 285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285620" h="285310">
                    <a:moveTo>
                      <a:pt x="263852" y="0"/>
                    </a:moveTo>
                    <a:cubicBezTo>
                      <a:pt x="258799" y="2526"/>
                      <a:pt x="253746" y="4331"/>
                      <a:pt x="247971" y="6136"/>
                    </a:cubicBezTo>
                    <a:cubicBezTo>
                      <a:pt x="244722" y="6858"/>
                      <a:pt x="241113" y="7941"/>
                      <a:pt x="237864" y="9024"/>
                    </a:cubicBezTo>
                    <a:cubicBezTo>
                      <a:pt x="237142" y="9385"/>
                      <a:pt x="236421" y="9745"/>
                      <a:pt x="235698" y="10106"/>
                    </a:cubicBezTo>
                    <a:cubicBezTo>
                      <a:pt x="232811" y="11911"/>
                      <a:pt x="228119" y="15520"/>
                      <a:pt x="225592" y="17687"/>
                    </a:cubicBezTo>
                    <a:cubicBezTo>
                      <a:pt x="224870" y="18408"/>
                      <a:pt x="224148" y="19491"/>
                      <a:pt x="223426" y="20213"/>
                    </a:cubicBezTo>
                    <a:cubicBezTo>
                      <a:pt x="221260" y="23101"/>
                      <a:pt x="219095" y="26349"/>
                      <a:pt x="218012" y="27793"/>
                    </a:cubicBezTo>
                    <a:cubicBezTo>
                      <a:pt x="196716" y="62805"/>
                      <a:pt x="183000" y="101426"/>
                      <a:pt x="165314" y="138243"/>
                    </a:cubicBezTo>
                    <a:cubicBezTo>
                      <a:pt x="143657" y="183722"/>
                      <a:pt x="111532" y="228119"/>
                      <a:pt x="67136" y="253746"/>
                    </a:cubicBezTo>
                    <a:cubicBezTo>
                      <a:pt x="48006" y="264574"/>
                      <a:pt x="28876" y="272154"/>
                      <a:pt x="8662" y="276846"/>
                    </a:cubicBezTo>
                    <a:cubicBezTo>
                      <a:pt x="5775" y="278651"/>
                      <a:pt x="2887" y="280456"/>
                      <a:pt x="0" y="282261"/>
                    </a:cubicBezTo>
                    <a:cubicBezTo>
                      <a:pt x="14438" y="290202"/>
                      <a:pt x="22739" y="280456"/>
                      <a:pt x="31402" y="277569"/>
                    </a:cubicBezTo>
                    <a:cubicBezTo>
                      <a:pt x="84100" y="260965"/>
                      <a:pt x="115503" y="219456"/>
                      <a:pt x="147988" y="178308"/>
                    </a:cubicBezTo>
                    <a:cubicBezTo>
                      <a:pt x="189136" y="126332"/>
                      <a:pt x="231367" y="17325"/>
                      <a:pt x="282982" y="18769"/>
                    </a:cubicBezTo>
                    <a:cubicBezTo>
                      <a:pt x="293089" y="11189"/>
                      <a:pt x="271432" y="5775"/>
                      <a:pt x="263852" y="0"/>
                    </a:cubicBezTo>
                    <a:close/>
                  </a:path>
                </a:pathLst>
              </a:custGeom>
              <a:solidFill>
                <a:srgbClr val="FFFFFF"/>
              </a:solidFill>
              <a:ln w="3607" cap="flat">
                <a:noFill/>
                <a:prstDash val="solid"/>
                <a:miter/>
              </a:ln>
            </p:spPr>
            <p:txBody>
              <a:bodyPr rtlCol="0" anchor="ctr"/>
              <a:lstStyle/>
              <a:p>
                <a:endParaRPr lang="en-US"/>
              </a:p>
            </p:txBody>
          </p:sp>
          <p:sp>
            <p:nvSpPr>
              <p:cNvPr id="190" name="Freeform 234">
                <a:extLst>
                  <a:ext uri="{FF2B5EF4-FFF2-40B4-BE49-F238E27FC236}">
                    <a16:creationId xmlns:a16="http://schemas.microsoft.com/office/drawing/2014/main" id="{1A3B7C9B-3129-1804-D541-98D3ED9C9898}"/>
                  </a:ext>
                </a:extLst>
              </p:cNvPr>
              <p:cNvSpPr/>
              <p:nvPr/>
            </p:nvSpPr>
            <p:spPr>
              <a:xfrm>
                <a:off x="6152307" y="4887227"/>
                <a:ext cx="280456" cy="157012"/>
              </a:xfrm>
              <a:custGeom>
                <a:avLst/>
                <a:gdLst>
                  <a:gd name="connsiteX0" fmla="*/ 85183 w 280456"/>
                  <a:gd name="connsiteY0" fmla="*/ 71468 h 157012"/>
                  <a:gd name="connsiteX1" fmla="*/ 47284 w 280456"/>
                  <a:gd name="connsiteY1" fmla="*/ 20213 h 157012"/>
                  <a:gd name="connsiteX2" fmla="*/ 36817 w 280456"/>
                  <a:gd name="connsiteY2" fmla="*/ 11189 h 157012"/>
                  <a:gd name="connsiteX3" fmla="*/ 32485 w 280456"/>
                  <a:gd name="connsiteY3" fmla="*/ 8302 h 157012"/>
                  <a:gd name="connsiteX4" fmla="*/ 20935 w 280456"/>
                  <a:gd name="connsiteY4" fmla="*/ 0 h 157012"/>
                  <a:gd name="connsiteX5" fmla="*/ 0 w 280456"/>
                  <a:gd name="connsiteY5" fmla="*/ 2888 h 157012"/>
                  <a:gd name="connsiteX6" fmla="*/ 93125 w 280456"/>
                  <a:gd name="connsiteY6" fmla="*/ 110089 h 157012"/>
                  <a:gd name="connsiteX7" fmla="*/ 209710 w 280456"/>
                  <a:gd name="connsiteY7" fmla="*/ 157012 h 157012"/>
                  <a:gd name="connsiteX8" fmla="*/ 260243 w 280456"/>
                  <a:gd name="connsiteY8" fmla="*/ 140409 h 157012"/>
                  <a:gd name="connsiteX9" fmla="*/ 280456 w 280456"/>
                  <a:gd name="connsiteY9" fmla="*/ 134994 h 157012"/>
                  <a:gd name="connsiteX10" fmla="*/ 280456 w 280456"/>
                  <a:gd name="connsiteY10" fmla="*/ 134272 h 157012"/>
                  <a:gd name="connsiteX11" fmla="*/ 85183 w 280456"/>
                  <a:gd name="connsiteY11" fmla="*/ 71468 h 157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80456" h="157012">
                    <a:moveTo>
                      <a:pt x="85183" y="71468"/>
                    </a:moveTo>
                    <a:cubicBezTo>
                      <a:pt x="71829" y="54864"/>
                      <a:pt x="59917" y="37178"/>
                      <a:pt x="47284" y="20213"/>
                    </a:cubicBezTo>
                    <a:cubicBezTo>
                      <a:pt x="52337" y="27432"/>
                      <a:pt x="41509" y="15882"/>
                      <a:pt x="36817" y="11189"/>
                    </a:cubicBezTo>
                    <a:cubicBezTo>
                      <a:pt x="35734" y="10468"/>
                      <a:pt x="34290" y="9385"/>
                      <a:pt x="32485" y="8302"/>
                    </a:cubicBezTo>
                    <a:cubicBezTo>
                      <a:pt x="28876" y="5775"/>
                      <a:pt x="24905" y="2888"/>
                      <a:pt x="20935" y="0"/>
                    </a:cubicBezTo>
                    <a:cubicBezTo>
                      <a:pt x="14077" y="1083"/>
                      <a:pt x="7219" y="2166"/>
                      <a:pt x="0" y="2888"/>
                    </a:cubicBezTo>
                    <a:cubicBezTo>
                      <a:pt x="37539" y="33207"/>
                      <a:pt x="57391" y="78325"/>
                      <a:pt x="93125" y="110089"/>
                    </a:cubicBezTo>
                    <a:cubicBezTo>
                      <a:pt x="126332" y="139686"/>
                      <a:pt x="166036" y="153042"/>
                      <a:pt x="209710" y="157012"/>
                    </a:cubicBezTo>
                    <a:cubicBezTo>
                      <a:pt x="227397" y="155929"/>
                      <a:pt x="244722" y="149071"/>
                      <a:pt x="260243" y="140409"/>
                    </a:cubicBezTo>
                    <a:cubicBezTo>
                      <a:pt x="265657" y="137521"/>
                      <a:pt x="280456" y="134994"/>
                      <a:pt x="280456" y="134994"/>
                    </a:cubicBezTo>
                    <a:cubicBezTo>
                      <a:pt x="280456" y="134634"/>
                      <a:pt x="280456" y="134634"/>
                      <a:pt x="280456" y="134272"/>
                    </a:cubicBezTo>
                    <a:cubicBezTo>
                      <a:pt x="211876" y="150515"/>
                      <a:pt x="130302" y="128136"/>
                      <a:pt x="85183" y="71468"/>
                    </a:cubicBezTo>
                    <a:close/>
                  </a:path>
                </a:pathLst>
              </a:custGeom>
              <a:solidFill>
                <a:srgbClr val="FFFFFF"/>
              </a:solidFill>
              <a:ln w="3607" cap="flat">
                <a:noFill/>
                <a:prstDash val="solid"/>
                <a:miter/>
              </a:ln>
            </p:spPr>
            <p:txBody>
              <a:bodyPr rtlCol="0" anchor="ctr"/>
              <a:lstStyle/>
              <a:p>
                <a:endParaRPr lang="en-US"/>
              </a:p>
            </p:txBody>
          </p:sp>
          <p:sp>
            <p:nvSpPr>
              <p:cNvPr id="191" name="Freeform 235">
                <a:extLst>
                  <a:ext uri="{FF2B5EF4-FFF2-40B4-BE49-F238E27FC236}">
                    <a16:creationId xmlns:a16="http://schemas.microsoft.com/office/drawing/2014/main" id="{D68BD4FC-7F2C-88DA-DCF5-948770B3B1FA}"/>
                  </a:ext>
                </a:extLst>
              </p:cNvPr>
              <p:cNvSpPr/>
              <p:nvPr/>
            </p:nvSpPr>
            <p:spPr>
              <a:xfrm>
                <a:off x="6080839" y="5250398"/>
                <a:ext cx="363473" cy="113279"/>
              </a:xfrm>
              <a:custGeom>
                <a:avLst/>
                <a:gdLst>
                  <a:gd name="connsiteX0" fmla="*/ 1805 w 363473"/>
                  <a:gd name="connsiteY0" fmla="*/ 55528 h 113279"/>
                  <a:gd name="connsiteX1" fmla="*/ 156651 w 363473"/>
                  <a:gd name="connsiteY1" fmla="*/ 66356 h 113279"/>
                  <a:gd name="connsiteX2" fmla="*/ 263852 w 363473"/>
                  <a:gd name="connsiteY2" fmla="*/ 113279 h 113279"/>
                  <a:gd name="connsiteX3" fmla="*/ 351202 w 363473"/>
                  <a:gd name="connsiteY3" fmla="*/ 85847 h 113279"/>
                  <a:gd name="connsiteX4" fmla="*/ 362030 w 363473"/>
                  <a:gd name="connsiteY4" fmla="*/ 73575 h 113279"/>
                  <a:gd name="connsiteX5" fmla="*/ 363474 w 363473"/>
                  <a:gd name="connsiteY5" fmla="*/ 60220 h 113279"/>
                  <a:gd name="connsiteX6" fmla="*/ 343261 w 363473"/>
                  <a:gd name="connsiteY6" fmla="*/ 33510 h 113279"/>
                  <a:gd name="connsiteX7" fmla="*/ 277568 w 363473"/>
                  <a:gd name="connsiteY7" fmla="*/ 15102 h 113279"/>
                  <a:gd name="connsiteX8" fmla="*/ 102870 w 363473"/>
                  <a:gd name="connsiteY8" fmla="*/ 302 h 113279"/>
                  <a:gd name="connsiteX9" fmla="*/ 0 w 363473"/>
                  <a:gd name="connsiteY9" fmla="*/ 664 h 113279"/>
                  <a:gd name="connsiteX10" fmla="*/ 0 w 363473"/>
                  <a:gd name="connsiteY10" fmla="*/ 664 h 113279"/>
                  <a:gd name="connsiteX11" fmla="*/ 1805 w 363473"/>
                  <a:gd name="connsiteY11" fmla="*/ 49392 h 113279"/>
                  <a:gd name="connsiteX12" fmla="*/ 1805 w 363473"/>
                  <a:gd name="connsiteY12" fmla="*/ 55528 h 1132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63473" h="113279">
                    <a:moveTo>
                      <a:pt x="1805" y="55528"/>
                    </a:moveTo>
                    <a:cubicBezTo>
                      <a:pt x="49450" y="53362"/>
                      <a:pt x="109728" y="58776"/>
                      <a:pt x="156651" y="66356"/>
                    </a:cubicBezTo>
                    <a:cubicBezTo>
                      <a:pt x="195633" y="72853"/>
                      <a:pt x="240030" y="77906"/>
                      <a:pt x="263852" y="113279"/>
                    </a:cubicBezTo>
                    <a:cubicBezTo>
                      <a:pt x="295255" y="108948"/>
                      <a:pt x="328101" y="101368"/>
                      <a:pt x="351202" y="85847"/>
                    </a:cubicBezTo>
                    <a:cubicBezTo>
                      <a:pt x="356616" y="82238"/>
                      <a:pt x="360225" y="77906"/>
                      <a:pt x="362030" y="73575"/>
                    </a:cubicBezTo>
                    <a:cubicBezTo>
                      <a:pt x="361308" y="68522"/>
                      <a:pt x="361308" y="63468"/>
                      <a:pt x="363474" y="60220"/>
                    </a:cubicBezTo>
                    <a:cubicBezTo>
                      <a:pt x="361669" y="51196"/>
                      <a:pt x="354811" y="41811"/>
                      <a:pt x="343261" y="33510"/>
                    </a:cubicBezTo>
                    <a:cubicBezTo>
                      <a:pt x="324130" y="20516"/>
                      <a:pt x="298864" y="19433"/>
                      <a:pt x="277568" y="15102"/>
                    </a:cubicBezTo>
                    <a:cubicBezTo>
                      <a:pt x="253746" y="10048"/>
                      <a:pt x="177225" y="2829"/>
                      <a:pt x="102870" y="302"/>
                    </a:cubicBezTo>
                    <a:cubicBezTo>
                      <a:pt x="65692" y="-1141"/>
                      <a:pt x="24905" y="3190"/>
                      <a:pt x="0" y="664"/>
                    </a:cubicBezTo>
                    <a:cubicBezTo>
                      <a:pt x="0" y="664"/>
                      <a:pt x="0" y="664"/>
                      <a:pt x="0" y="664"/>
                    </a:cubicBezTo>
                    <a:cubicBezTo>
                      <a:pt x="722" y="15823"/>
                      <a:pt x="1443" y="36397"/>
                      <a:pt x="1805" y="49392"/>
                    </a:cubicBezTo>
                    <a:cubicBezTo>
                      <a:pt x="1443" y="51557"/>
                      <a:pt x="1805" y="53723"/>
                      <a:pt x="1805" y="55528"/>
                    </a:cubicBezTo>
                    <a:close/>
                  </a:path>
                </a:pathLst>
              </a:custGeom>
              <a:solidFill>
                <a:srgbClr val="FFFFFF"/>
              </a:solidFill>
              <a:ln w="3607" cap="flat">
                <a:noFill/>
                <a:prstDash val="solid"/>
                <a:miter/>
              </a:ln>
            </p:spPr>
            <p:txBody>
              <a:bodyPr rtlCol="0" anchor="ctr"/>
              <a:lstStyle/>
              <a:p>
                <a:endParaRPr lang="en-US"/>
              </a:p>
            </p:txBody>
          </p:sp>
          <p:sp>
            <p:nvSpPr>
              <p:cNvPr id="192" name="Freeform 236">
                <a:extLst>
                  <a:ext uri="{FF2B5EF4-FFF2-40B4-BE49-F238E27FC236}">
                    <a16:creationId xmlns:a16="http://schemas.microsoft.com/office/drawing/2014/main" id="{C38842C6-0C51-8B45-8721-B5414A979757}"/>
                  </a:ext>
                </a:extLst>
              </p:cNvPr>
              <p:cNvSpPr/>
              <p:nvPr/>
            </p:nvSpPr>
            <p:spPr>
              <a:xfrm>
                <a:off x="5651303" y="5251784"/>
                <a:ext cx="410406" cy="104674"/>
              </a:xfrm>
              <a:custGeom>
                <a:avLst/>
                <a:gdLst>
                  <a:gd name="connsiteX0" fmla="*/ 23471 w 410406"/>
                  <a:gd name="connsiteY0" fmla="*/ 82296 h 104674"/>
                  <a:gd name="connsiteX1" fmla="*/ 88802 w 410406"/>
                  <a:gd name="connsiteY1" fmla="*/ 101426 h 104674"/>
                  <a:gd name="connsiteX2" fmla="*/ 103240 w 410406"/>
                  <a:gd name="connsiteY2" fmla="*/ 104675 h 104674"/>
                  <a:gd name="connsiteX3" fmla="*/ 301039 w 410406"/>
                  <a:gd name="connsiteY3" fmla="*/ 58835 h 104674"/>
                  <a:gd name="connsiteX4" fmla="*/ 401382 w 410406"/>
                  <a:gd name="connsiteY4" fmla="*/ 55947 h 104674"/>
                  <a:gd name="connsiteX5" fmla="*/ 410406 w 410406"/>
                  <a:gd name="connsiteY5" fmla="*/ 55586 h 104674"/>
                  <a:gd name="connsiteX6" fmla="*/ 410406 w 410406"/>
                  <a:gd name="connsiteY6" fmla="*/ 50533 h 104674"/>
                  <a:gd name="connsiteX7" fmla="*/ 409684 w 410406"/>
                  <a:gd name="connsiteY7" fmla="*/ 0 h 104674"/>
                  <a:gd name="connsiteX8" fmla="*/ 23832 w 410406"/>
                  <a:gd name="connsiteY8" fmla="*/ 31041 h 104674"/>
                  <a:gd name="connsiteX9" fmla="*/ 9 w 410406"/>
                  <a:gd name="connsiteY9" fmla="*/ 52337 h 104674"/>
                  <a:gd name="connsiteX10" fmla="*/ 23471 w 410406"/>
                  <a:gd name="connsiteY10" fmla="*/ 82296 h 1046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410406" h="104674">
                    <a:moveTo>
                      <a:pt x="23471" y="82296"/>
                    </a:moveTo>
                    <a:cubicBezTo>
                      <a:pt x="44405" y="92042"/>
                      <a:pt x="66423" y="97456"/>
                      <a:pt x="88802" y="101426"/>
                    </a:cubicBezTo>
                    <a:cubicBezTo>
                      <a:pt x="95660" y="102509"/>
                      <a:pt x="96743" y="103592"/>
                      <a:pt x="103240" y="104675"/>
                    </a:cubicBezTo>
                    <a:cubicBezTo>
                      <a:pt x="140056" y="81935"/>
                      <a:pt x="208997" y="65692"/>
                      <a:pt x="301039" y="58835"/>
                    </a:cubicBezTo>
                    <a:cubicBezTo>
                      <a:pt x="332442" y="56308"/>
                      <a:pt x="369980" y="57752"/>
                      <a:pt x="401382" y="55947"/>
                    </a:cubicBezTo>
                    <a:cubicBezTo>
                      <a:pt x="404270" y="55586"/>
                      <a:pt x="407518" y="55586"/>
                      <a:pt x="410406" y="55586"/>
                    </a:cubicBezTo>
                    <a:cubicBezTo>
                      <a:pt x="410406" y="53781"/>
                      <a:pt x="410406" y="52337"/>
                      <a:pt x="410406" y="50533"/>
                    </a:cubicBezTo>
                    <a:cubicBezTo>
                      <a:pt x="410045" y="38982"/>
                      <a:pt x="409684" y="16964"/>
                      <a:pt x="409684" y="0"/>
                    </a:cubicBezTo>
                    <a:cubicBezTo>
                      <a:pt x="403909" y="722"/>
                      <a:pt x="84832" y="-3970"/>
                      <a:pt x="23832" y="31041"/>
                    </a:cubicBezTo>
                    <a:cubicBezTo>
                      <a:pt x="12281" y="37539"/>
                      <a:pt x="9" y="37539"/>
                      <a:pt x="9" y="52337"/>
                    </a:cubicBezTo>
                    <a:cubicBezTo>
                      <a:pt x="-352" y="67497"/>
                      <a:pt x="10115" y="75799"/>
                      <a:pt x="23471" y="82296"/>
                    </a:cubicBezTo>
                    <a:close/>
                  </a:path>
                </a:pathLst>
              </a:custGeom>
              <a:solidFill>
                <a:srgbClr val="FFFFFF"/>
              </a:solidFill>
              <a:ln w="3607" cap="flat">
                <a:noFill/>
                <a:prstDash val="solid"/>
                <a:miter/>
              </a:ln>
            </p:spPr>
            <p:txBody>
              <a:bodyPr rtlCol="0" anchor="ctr"/>
              <a:lstStyle/>
              <a:p>
                <a:endParaRPr lang="en-US"/>
              </a:p>
            </p:txBody>
          </p:sp>
          <p:sp>
            <p:nvSpPr>
              <p:cNvPr id="193" name="Freeform 237">
                <a:extLst>
                  <a:ext uri="{FF2B5EF4-FFF2-40B4-BE49-F238E27FC236}">
                    <a16:creationId xmlns:a16="http://schemas.microsoft.com/office/drawing/2014/main" id="{44BD6D73-C113-3A50-1B45-2F87A74EADAE}"/>
                  </a:ext>
                </a:extLst>
              </p:cNvPr>
              <p:cNvSpPr/>
              <p:nvPr/>
            </p:nvSpPr>
            <p:spPr>
              <a:xfrm>
                <a:off x="5975082" y="5324334"/>
                <a:ext cx="351201" cy="54272"/>
              </a:xfrm>
              <a:custGeom>
                <a:avLst/>
                <a:gdLst>
                  <a:gd name="connsiteX0" fmla="*/ 259521 w 351201"/>
                  <a:gd name="connsiteY0" fmla="*/ 0 h 54272"/>
                  <a:gd name="connsiteX1" fmla="*/ 74716 w 351201"/>
                  <a:gd name="connsiteY1" fmla="*/ 47284 h 54272"/>
                  <a:gd name="connsiteX2" fmla="*/ 0 w 351201"/>
                  <a:gd name="connsiteY2" fmla="*/ 52698 h 54272"/>
                  <a:gd name="connsiteX3" fmla="*/ 102870 w 351201"/>
                  <a:gd name="connsiteY3" fmla="*/ 54142 h 54272"/>
                  <a:gd name="connsiteX4" fmla="*/ 323770 w 351201"/>
                  <a:gd name="connsiteY4" fmla="*/ 44758 h 54272"/>
                  <a:gd name="connsiteX5" fmla="*/ 351202 w 351201"/>
                  <a:gd name="connsiteY5" fmla="*/ 41509 h 54272"/>
                  <a:gd name="connsiteX6" fmla="*/ 259521 w 351201"/>
                  <a:gd name="connsiteY6" fmla="*/ 0 h 542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51201" h="54272">
                    <a:moveTo>
                      <a:pt x="259521" y="0"/>
                    </a:moveTo>
                    <a:cubicBezTo>
                      <a:pt x="200326" y="23462"/>
                      <a:pt x="139326" y="40065"/>
                      <a:pt x="74716" y="47284"/>
                    </a:cubicBezTo>
                    <a:cubicBezTo>
                      <a:pt x="50172" y="50172"/>
                      <a:pt x="25266" y="51977"/>
                      <a:pt x="0" y="52698"/>
                    </a:cubicBezTo>
                    <a:cubicBezTo>
                      <a:pt x="34290" y="54142"/>
                      <a:pt x="68580" y="54503"/>
                      <a:pt x="102870" y="54142"/>
                    </a:cubicBezTo>
                    <a:cubicBezTo>
                      <a:pt x="176864" y="53420"/>
                      <a:pt x="250498" y="53060"/>
                      <a:pt x="323770" y="44758"/>
                    </a:cubicBezTo>
                    <a:cubicBezTo>
                      <a:pt x="332432" y="43675"/>
                      <a:pt x="341817" y="42953"/>
                      <a:pt x="351202" y="41509"/>
                    </a:cubicBezTo>
                    <a:cubicBezTo>
                      <a:pt x="330989" y="13355"/>
                      <a:pt x="294172" y="4332"/>
                      <a:pt x="259521" y="0"/>
                    </a:cubicBezTo>
                    <a:close/>
                  </a:path>
                </a:pathLst>
              </a:custGeom>
              <a:solidFill>
                <a:srgbClr val="FFFFFF"/>
              </a:solidFill>
              <a:ln w="3607" cap="flat">
                <a:noFill/>
                <a:prstDash val="solid"/>
                <a:miter/>
              </a:ln>
            </p:spPr>
            <p:txBody>
              <a:bodyPr rtlCol="0" anchor="ctr"/>
              <a:lstStyle/>
              <a:p>
                <a:endParaRPr lang="en-US"/>
              </a:p>
            </p:txBody>
          </p:sp>
          <p:sp>
            <p:nvSpPr>
              <p:cNvPr id="194" name="Freeform 238">
                <a:extLst>
                  <a:ext uri="{FF2B5EF4-FFF2-40B4-BE49-F238E27FC236}">
                    <a16:creationId xmlns:a16="http://schemas.microsoft.com/office/drawing/2014/main" id="{6FFF410A-E02B-404F-EE97-1F2273A6BC53}"/>
                  </a:ext>
                </a:extLst>
              </p:cNvPr>
              <p:cNvSpPr/>
              <p:nvPr/>
            </p:nvSpPr>
            <p:spPr>
              <a:xfrm>
                <a:off x="5958839" y="4159557"/>
                <a:ext cx="275041" cy="405125"/>
              </a:xfrm>
              <a:custGeom>
                <a:avLst/>
                <a:gdLst>
                  <a:gd name="connsiteX0" fmla="*/ 207184 w 275041"/>
                  <a:gd name="connsiteY0" fmla="*/ 722 h 405125"/>
                  <a:gd name="connsiteX1" fmla="*/ 206462 w 275041"/>
                  <a:gd name="connsiteY1" fmla="*/ 0 h 405125"/>
                  <a:gd name="connsiteX2" fmla="*/ 233894 w 275041"/>
                  <a:gd name="connsiteY2" fmla="*/ 179030 h 405125"/>
                  <a:gd name="connsiteX3" fmla="*/ 38260 w 275041"/>
                  <a:gd name="connsiteY3" fmla="*/ 341095 h 405125"/>
                  <a:gd name="connsiteX4" fmla="*/ 0 w 275041"/>
                  <a:gd name="connsiteY4" fmla="*/ 335320 h 405125"/>
                  <a:gd name="connsiteX5" fmla="*/ 30320 w 275041"/>
                  <a:gd name="connsiteY5" fmla="*/ 380077 h 405125"/>
                  <a:gd name="connsiteX6" fmla="*/ 72189 w 275041"/>
                  <a:gd name="connsiteY6" fmla="*/ 403178 h 405125"/>
                  <a:gd name="connsiteX7" fmla="*/ 160622 w 275041"/>
                  <a:gd name="connsiteY7" fmla="*/ 373941 h 405125"/>
                  <a:gd name="connsiteX8" fmla="*/ 221983 w 275041"/>
                  <a:gd name="connsiteY8" fmla="*/ 286953 h 405125"/>
                  <a:gd name="connsiteX9" fmla="*/ 275042 w 275041"/>
                  <a:gd name="connsiteY9" fmla="*/ 137160 h 405125"/>
                  <a:gd name="connsiteX10" fmla="*/ 207184 w 275041"/>
                  <a:gd name="connsiteY10" fmla="*/ 722 h 405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75041" h="405125">
                    <a:moveTo>
                      <a:pt x="207184" y="722"/>
                    </a:moveTo>
                    <a:cubicBezTo>
                      <a:pt x="206823" y="361"/>
                      <a:pt x="206462" y="361"/>
                      <a:pt x="206462" y="0"/>
                    </a:cubicBezTo>
                    <a:cubicBezTo>
                      <a:pt x="233894" y="52698"/>
                      <a:pt x="245444" y="114059"/>
                      <a:pt x="233894" y="179030"/>
                    </a:cubicBezTo>
                    <a:cubicBezTo>
                      <a:pt x="218012" y="267101"/>
                      <a:pt x="129941" y="346509"/>
                      <a:pt x="38260" y="341095"/>
                    </a:cubicBezTo>
                    <a:cubicBezTo>
                      <a:pt x="25266" y="340373"/>
                      <a:pt x="12272" y="338208"/>
                      <a:pt x="0" y="335320"/>
                    </a:cubicBezTo>
                    <a:cubicBezTo>
                      <a:pt x="8302" y="349397"/>
                      <a:pt x="16603" y="362030"/>
                      <a:pt x="30320" y="380077"/>
                    </a:cubicBezTo>
                    <a:cubicBezTo>
                      <a:pt x="39343" y="391989"/>
                      <a:pt x="58473" y="401012"/>
                      <a:pt x="72189" y="403178"/>
                    </a:cubicBezTo>
                    <a:cubicBezTo>
                      <a:pt x="106479" y="408592"/>
                      <a:pt x="138604" y="403900"/>
                      <a:pt x="160622" y="373941"/>
                    </a:cubicBezTo>
                    <a:cubicBezTo>
                      <a:pt x="181557" y="345426"/>
                      <a:pt x="206823" y="319799"/>
                      <a:pt x="221983" y="286953"/>
                    </a:cubicBezTo>
                    <a:cubicBezTo>
                      <a:pt x="245805" y="235698"/>
                      <a:pt x="270711" y="184805"/>
                      <a:pt x="275042" y="137160"/>
                    </a:cubicBezTo>
                    <a:cubicBezTo>
                      <a:pt x="274681" y="79769"/>
                      <a:pt x="256994" y="35373"/>
                      <a:pt x="207184" y="722"/>
                    </a:cubicBezTo>
                    <a:close/>
                  </a:path>
                </a:pathLst>
              </a:custGeom>
              <a:solidFill>
                <a:srgbClr val="FFFFFF"/>
              </a:solidFill>
              <a:ln w="3607" cap="flat">
                <a:noFill/>
                <a:prstDash val="solid"/>
                <a:miter/>
              </a:ln>
            </p:spPr>
            <p:txBody>
              <a:bodyPr rtlCol="0" anchor="ctr"/>
              <a:lstStyle/>
              <a:p>
                <a:endParaRPr lang="en-US"/>
              </a:p>
            </p:txBody>
          </p:sp>
          <p:sp>
            <p:nvSpPr>
              <p:cNvPr id="195" name="Freeform 239">
                <a:extLst>
                  <a:ext uri="{FF2B5EF4-FFF2-40B4-BE49-F238E27FC236}">
                    <a16:creationId xmlns:a16="http://schemas.microsoft.com/office/drawing/2014/main" id="{E0A06EC4-BC05-2B30-F105-5F617CC628A2}"/>
                  </a:ext>
                </a:extLst>
              </p:cNvPr>
              <p:cNvSpPr/>
              <p:nvPr/>
            </p:nvSpPr>
            <p:spPr>
              <a:xfrm>
                <a:off x="5630700" y="5301595"/>
                <a:ext cx="833385" cy="579505"/>
              </a:xfrm>
              <a:custGeom>
                <a:avLst/>
                <a:gdLst>
                  <a:gd name="connsiteX0" fmla="*/ 832383 w 833385"/>
                  <a:gd name="connsiteY0" fmla="*/ 22739 h 579505"/>
                  <a:gd name="connsiteX1" fmla="*/ 830217 w 833385"/>
                  <a:gd name="connsiteY1" fmla="*/ 12633 h 579505"/>
                  <a:gd name="connsiteX2" fmla="*/ 813614 w 833385"/>
                  <a:gd name="connsiteY2" fmla="*/ 39704 h 579505"/>
                  <a:gd name="connsiteX3" fmla="*/ 759471 w 833385"/>
                  <a:gd name="connsiteY3" fmla="*/ 369971 h 579505"/>
                  <a:gd name="connsiteX4" fmla="*/ 586938 w 833385"/>
                  <a:gd name="connsiteY4" fmla="*/ 538894 h 579505"/>
                  <a:gd name="connsiteX5" fmla="*/ 251619 w 833385"/>
                  <a:gd name="connsiteY5" fmla="*/ 534563 h 579505"/>
                  <a:gd name="connsiteX6" fmla="*/ 85222 w 833385"/>
                  <a:gd name="connsiteY6" fmla="*/ 366722 h 579505"/>
                  <a:gd name="connsiteX7" fmla="*/ 19529 w 833385"/>
                  <a:gd name="connsiteY7" fmla="*/ 35012 h 579505"/>
                  <a:gd name="connsiteX8" fmla="*/ 10145 w 833385"/>
                  <a:gd name="connsiteY8" fmla="*/ 23462 h 579505"/>
                  <a:gd name="connsiteX9" fmla="*/ 1121 w 833385"/>
                  <a:gd name="connsiteY9" fmla="*/ 0 h 579505"/>
                  <a:gd name="connsiteX10" fmla="*/ 38 w 833385"/>
                  <a:gd name="connsiteY10" fmla="*/ 11911 h 579505"/>
                  <a:gd name="connsiteX11" fmla="*/ 10867 w 833385"/>
                  <a:gd name="connsiteY11" fmla="*/ 155207 h 579505"/>
                  <a:gd name="connsiteX12" fmla="*/ 74393 w 833385"/>
                  <a:gd name="connsiteY12" fmla="*/ 386575 h 579505"/>
                  <a:gd name="connsiteX13" fmla="*/ 119151 w 833385"/>
                  <a:gd name="connsiteY13" fmla="*/ 461290 h 579505"/>
                  <a:gd name="connsiteX14" fmla="*/ 354127 w 833385"/>
                  <a:gd name="connsiteY14" fmla="*/ 576794 h 579505"/>
                  <a:gd name="connsiteX15" fmla="*/ 555897 w 833385"/>
                  <a:gd name="connsiteY15" fmla="*/ 564161 h 579505"/>
                  <a:gd name="connsiteX16" fmla="*/ 740341 w 833385"/>
                  <a:gd name="connsiteY16" fmla="*/ 441078 h 579505"/>
                  <a:gd name="connsiteX17" fmla="*/ 832383 w 833385"/>
                  <a:gd name="connsiteY17" fmla="*/ 22739 h 5795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33385" h="579505">
                    <a:moveTo>
                      <a:pt x="832383" y="22739"/>
                    </a:moveTo>
                    <a:cubicBezTo>
                      <a:pt x="832383" y="19130"/>
                      <a:pt x="831661" y="15520"/>
                      <a:pt x="830217" y="12633"/>
                    </a:cubicBezTo>
                    <a:cubicBezTo>
                      <a:pt x="829856" y="22379"/>
                      <a:pt x="824803" y="31763"/>
                      <a:pt x="813614" y="39704"/>
                    </a:cubicBezTo>
                    <a:cubicBezTo>
                      <a:pt x="822276" y="140769"/>
                      <a:pt x="802063" y="283344"/>
                      <a:pt x="759471" y="369971"/>
                    </a:cubicBezTo>
                    <a:cubicBezTo>
                      <a:pt x="718323" y="454072"/>
                      <a:pt x="673205" y="506770"/>
                      <a:pt x="586938" y="538894"/>
                    </a:cubicBezTo>
                    <a:cubicBezTo>
                      <a:pt x="482264" y="577877"/>
                      <a:pt x="354850" y="576794"/>
                      <a:pt x="251619" y="534563"/>
                    </a:cubicBezTo>
                    <a:cubicBezTo>
                      <a:pt x="172932" y="502078"/>
                      <a:pt x="116263" y="447575"/>
                      <a:pt x="85222" y="366722"/>
                    </a:cubicBezTo>
                    <a:cubicBezTo>
                      <a:pt x="55624" y="290201"/>
                      <a:pt x="20612" y="130663"/>
                      <a:pt x="19529" y="35012"/>
                    </a:cubicBezTo>
                    <a:cubicBezTo>
                      <a:pt x="15920" y="31763"/>
                      <a:pt x="13032" y="28154"/>
                      <a:pt x="10145" y="23462"/>
                    </a:cubicBezTo>
                    <a:cubicBezTo>
                      <a:pt x="4731" y="14077"/>
                      <a:pt x="1482" y="6497"/>
                      <a:pt x="1121" y="0"/>
                    </a:cubicBezTo>
                    <a:cubicBezTo>
                      <a:pt x="38" y="3609"/>
                      <a:pt x="399" y="8302"/>
                      <a:pt x="38" y="11911"/>
                    </a:cubicBezTo>
                    <a:cubicBezTo>
                      <a:pt x="-684" y="27432"/>
                      <a:pt x="9062" y="140047"/>
                      <a:pt x="10867" y="155207"/>
                    </a:cubicBezTo>
                    <a:cubicBezTo>
                      <a:pt x="19890" y="235698"/>
                      <a:pt x="41908" y="312580"/>
                      <a:pt x="74393" y="386575"/>
                    </a:cubicBezTo>
                    <a:cubicBezTo>
                      <a:pt x="85944" y="413285"/>
                      <a:pt x="98577" y="440356"/>
                      <a:pt x="119151" y="461290"/>
                    </a:cubicBezTo>
                    <a:cubicBezTo>
                      <a:pt x="182317" y="525539"/>
                      <a:pt x="254506" y="563078"/>
                      <a:pt x="354127" y="576794"/>
                    </a:cubicBezTo>
                    <a:cubicBezTo>
                      <a:pt x="404660" y="583652"/>
                      <a:pt x="516915" y="576794"/>
                      <a:pt x="555897" y="564161"/>
                    </a:cubicBezTo>
                    <a:cubicBezTo>
                      <a:pt x="637471" y="538172"/>
                      <a:pt x="686921" y="510741"/>
                      <a:pt x="740341" y="441078"/>
                    </a:cubicBezTo>
                    <a:cubicBezTo>
                      <a:pt x="820472" y="337125"/>
                      <a:pt x="838158" y="148710"/>
                      <a:pt x="832383" y="22739"/>
                    </a:cubicBezTo>
                    <a:close/>
                  </a:path>
                </a:pathLst>
              </a:custGeom>
              <a:solidFill>
                <a:srgbClr val="000000"/>
              </a:solidFill>
              <a:ln w="3607" cap="flat">
                <a:noFill/>
                <a:prstDash val="solid"/>
                <a:miter/>
              </a:ln>
            </p:spPr>
            <p:txBody>
              <a:bodyPr rtlCol="0" anchor="ctr"/>
              <a:lstStyle/>
              <a:p>
                <a:endParaRPr lang="en-US"/>
              </a:p>
            </p:txBody>
          </p:sp>
          <p:sp>
            <p:nvSpPr>
              <p:cNvPr id="196" name="Freeform 240">
                <a:extLst>
                  <a:ext uri="{FF2B5EF4-FFF2-40B4-BE49-F238E27FC236}">
                    <a16:creationId xmlns:a16="http://schemas.microsoft.com/office/drawing/2014/main" id="{9B8FB7D2-0A03-1CBE-56F8-D802C1CD6F88}"/>
                  </a:ext>
                </a:extLst>
              </p:cNvPr>
              <p:cNvSpPr/>
              <p:nvPr/>
            </p:nvSpPr>
            <p:spPr>
              <a:xfrm>
                <a:off x="6442438" y="5310618"/>
                <a:ext cx="2384" cy="13354"/>
              </a:xfrm>
              <a:custGeom>
                <a:avLst/>
                <a:gdLst>
                  <a:gd name="connsiteX0" fmla="*/ 432 w 2384"/>
                  <a:gd name="connsiteY0" fmla="*/ 13355 h 13354"/>
                  <a:gd name="connsiteX1" fmla="*/ 1875 w 2384"/>
                  <a:gd name="connsiteY1" fmla="*/ 0 h 13354"/>
                  <a:gd name="connsiteX2" fmla="*/ 432 w 2384"/>
                  <a:gd name="connsiteY2" fmla="*/ 13355 h 13354"/>
                </a:gdLst>
                <a:ahLst/>
                <a:cxnLst>
                  <a:cxn ang="0">
                    <a:pos x="connsiteX0" y="connsiteY0"/>
                  </a:cxn>
                  <a:cxn ang="0">
                    <a:pos x="connsiteX1" y="connsiteY1"/>
                  </a:cxn>
                  <a:cxn ang="0">
                    <a:pos x="connsiteX2" y="connsiteY2"/>
                  </a:cxn>
                </a:cxnLst>
                <a:rect l="l" t="t" r="r" b="b"/>
                <a:pathLst>
                  <a:path w="2384" h="13354">
                    <a:moveTo>
                      <a:pt x="432" y="13355"/>
                    </a:moveTo>
                    <a:cubicBezTo>
                      <a:pt x="2236" y="9024"/>
                      <a:pt x="2959" y="4692"/>
                      <a:pt x="1875" y="0"/>
                    </a:cubicBezTo>
                    <a:cubicBezTo>
                      <a:pt x="-290" y="3248"/>
                      <a:pt x="-290" y="8302"/>
                      <a:pt x="432" y="13355"/>
                    </a:cubicBezTo>
                    <a:close/>
                  </a:path>
                </a:pathLst>
              </a:custGeom>
              <a:solidFill>
                <a:srgbClr val="000000"/>
              </a:solidFill>
              <a:ln w="3607" cap="flat">
                <a:noFill/>
                <a:prstDash val="solid"/>
                <a:miter/>
              </a:ln>
            </p:spPr>
            <p:txBody>
              <a:bodyPr rtlCol="0" anchor="ctr"/>
              <a:lstStyle/>
              <a:p>
                <a:endParaRPr lang="en-US"/>
              </a:p>
            </p:txBody>
          </p:sp>
          <p:sp>
            <p:nvSpPr>
              <p:cNvPr id="197" name="Freeform 241">
                <a:extLst>
                  <a:ext uri="{FF2B5EF4-FFF2-40B4-BE49-F238E27FC236}">
                    <a16:creationId xmlns:a16="http://schemas.microsoft.com/office/drawing/2014/main" id="{88F85607-69B6-70D7-9109-BBA3044B88A8}"/>
                  </a:ext>
                </a:extLst>
              </p:cNvPr>
              <p:cNvSpPr/>
              <p:nvPr/>
            </p:nvSpPr>
            <p:spPr>
              <a:xfrm>
                <a:off x="5797577" y="4110084"/>
                <a:ext cx="504570" cy="649044"/>
              </a:xfrm>
              <a:custGeom>
                <a:avLst/>
                <a:gdLst>
                  <a:gd name="connsiteX0" fmla="*/ 250777 w 504570"/>
                  <a:gd name="connsiteY0" fmla="*/ 573208 h 649044"/>
                  <a:gd name="connsiteX1" fmla="*/ 250055 w 504570"/>
                  <a:gd name="connsiteY1" fmla="*/ 572125 h 649044"/>
                  <a:gd name="connsiteX2" fmla="*/ 251499 w 504570"/>
                  <a:gd name="connsiteY2" fmla="*/ 572486 h 649044"/>
                  <a:gd name="connsiteX3" fmla="*/ 255469 w 504570"/>
                  <a:gd name="connsiteY3" fmla="*/ 555882 h 649044"/>
                  <a:gd name="connsiteX4" fmla="*/ 263410 w 504570"/>
                  <a:gd name="connsiteY4" fmla="*/ 559131 h 649044"/>
                  <a:gd name="connsiteX5" fmla="*/ 282540 w 504570"/>
                  <a:gd name="connsiteY5" fmla="*/ 554439 h 649044"/>
                  <a:gd name="connsiteX6" fmla="*/ 311777 w 504570"/>
                  <a:gd name="connsiteY6" fmla="*/ 530255 h 649044"/>
                  <a:gd name="connsiteX7" fmla="*/ 355452 w 504570"/>
                  <a:gd name="connsiteY7" fmla="*/ 539279 h 649044"/>
                  <a:gd name="connsiteX8" fmla="*/ 471316 w 504570"/>
                  <a:gd name="connsiteY8" fmla="*/ 525202 h 649044"/>
                  <a:gd name="connsiteX9" fmla="*/ 296617 w 504570"/>
                  <a:gd name="connsiteY9" fmla="*/ 582954 h 649044"/>
                  <a:gd name="connsiteX10" fmla="*/ 265937 w 504570"/>
                  <a:gd name="connsiteY10" fmla="*/ 568516 h 649044"/>
                  <a:gd name="connsiteX11" fmla="*/ 267741 w 504570"/>
                  <a:gd name="connsiteY11" fmla="*/ 580066 h 649044"/>
                  <a:gd name="connsiteX12" fmla="*/ 280735 w 504570"/>
                  <a:gd name="connsiteY12" fmla="*/ 589090 h 649044"/>
                  <a:gd name="connsiteX13" fmla="*/ 369890 w 504570"/>
                  <a:gd name="connsiteY13" fmla="*/ 617966 h 649044"/>
                  <a:gd name="connsiteX14" fmla="*/ 501996 w 504570"/>
                  <a:gd name="connsiteY14" fmla="*/ 517261 h 649044"/>
                  <a:gd name="connsiteX15" fmla="*/ 487558 w 504570"/>
                  <a:gd name="connsiteY15" fmla="*/ 501379 h 649044"/>
                  <a:gd name="connsiteX16" fmla="*/ 366641 w 504570"/>
                  <a:gd name="connsiteY16" fmla="*/ 530616 h 649044"/>
                  <a:gd name="connsiteX17" fmla="*/ 313581 w 504570"/>
                  <a:gd name="connsiteY17" fmla="*/ 521592 h 649044"/>
                  <a:gd name="connsiteX18" fmla="*/ 313221 w 504570"/>
                  <a:gd name="connsiteY18" fmla="*/ 521592 h 649044"/>
                  <a:gd name="connsiteX19" fmla="*/ 332712 w 504570"/>
                  <a:gd name="connsiteY19" fmla="*/ 442906 h 649044"/>
                  <a:gd name="connsiteX20" fmla="*/ 336321 w 504570"/>
                  <a:gd name="connsiteY20" fmla="*/ 432078 h 649044"/>
                  <a:gd name="connsiteX21" fmla="*/ 448215 w 504570"/>
                  <a:gd name="connsiteY21" fmla="*/ 218397 h 649044"/>
                  <a:gd name="connsiteX22" fmla="*/ 443162 w 504570"/>
                  <a:gd name="connsiteY22" fmla="*/ 120219 h 649044"/>
                  <a:gd name="connsiteX23" fmla="*/ 209268 w 504570"/>
                  <a:gd name="connsiteY23" fmla="*/ 5438 h 649044"/>
                  <a:gd name="connsiteX24" fmla="*/ 120836 w 504570"/>
                  <a:gd name="connsiteY24" fmla="*/ 53083 h 649044"/>
                  <a:gd name="connsiteX25" fmla="*/ 64528 w 504570"/>
                  <a:gd name="connsiteY25" fmla="*/ 191687 h 649044"/>
                  <a:gd name="connsiteX26" fmla="*/ 174978 w 504570"/>
                  <a:gd name="connsiteY26" fmla="*/ 434243 h 649044"/>
                  <a:gd name="connsiteX27" fmla="*/ 174617 w 504570"/>
                  <a:gd name="connsiteY27" fmla="*/ 435687 h 649044"/>
                  <a:gd name="connsiteX28" fmla="*/ 181114 w 504570"/>
                  <a:gd name="connsiteY28" fmla="*/ 491995 h 649044"/>
                  <a:gd name="connsiteX29" fmla="*/ 66332 w 504570"/>
                  <a:gd name="connsiteY29" fmla="*/ 476835 h 649044"/>
                  <a:gd name="connsiteX30" fmla="*/ 7498 w 504570"/>
                  <a:gd name="connsiteY30" fmla="*/ 640705 h 649044"/>
                  <a:gd name="connsiteX31" fmla="*/ 13995 w 504570"/>
                  <a:gd name="connsiteY31" fmla="*/ 647924 h 649044"/>
                  <a:gd name="connsiteX32" fmla="*/ 49368 w 504570"/>
                  <a:gd name="connsiteY32" fmla="*/ 607137 h 649044"/>
                  <a:gd name="connsiteX33" fmla="*/ 182197 w 504570"/>
                  <a:gd name="connsiteY33" fmla="*/ 588007 h 649044"/>
                  <a:gd name="connsiteX34" fmla="*/ 238144 w 504570"/>
                  <a:gd name="connsiteY34" fmla="*/ 586924 h 649044"/>
                  <a:gd name="connsiteX35" fmla="*/ 250777 w 504570"/>
                  <a:gd name="connsiteY35" fmla="*/ 580788 h 649044"/>
                  <a:gd name="connsiteX36" fmla="*/ 251138 w 504570"/>
                  <a:gd name="connsiteY36" fmla="*/ 575013 h 649044"/>
                  <a:gd name="connsiteX37" fmla="*/ 250777 w 504570"/>
                  <a:gd name="connsiteY37" fmla="*/ 573208 h 649044"/>
                  <a:gd name="connsiteX38" fmla="*/ 142493 w 504570"/>
                  <a:gd name="connsiteY38" fmla="*/ 350504 h 649044"/>
                  <a:gd name="connsiteX39" fmla="*/ 82214 w 504570"/>
                  <a:gd name="connsiteY39" fmla="*/ 175083 h 649044"/>
                  <a:gd name="connsiteX40" fmla="*/ 125167 w 504570"/>
                  <a:gd name="connsiteY40" fmla="*/ 72935 h 649044"/>
                  <a:gd name="connsiteX41" fmla="*/ 368807 w 504570"/>
                  <a:gd name="connsiteY41" fmla="*/ 50556 h 649044"/>
                  <a:gd name="connsiteX42" fmla="*/ 436304 w 504570"/>
                  <a:gd name="connsiteY42" fmla="*/ 186634 h 649044"/>
                  <a:gd name="connsiteX43" fmla="*/ 383244 w 504570"/>
                  <a:gd name="connsiteY43" fmla="*/ 336427 h 649044"/>
                  <a:gd name="connsiteX44" fmla="*/ 321883 w 504570"/>
                  <a:gd name="connsiteY44" fmla="*/ 423415 h 649044"/>
                  <a:gd name="connsiteX45" fmla="*/ 233451 w 504570"/>
                  <a:gd name="connsiteY45" fmla="*/ 452652 h 649044"/>
                  <a:gd name="connsiteX46" fmla="*/ 191581 w 504570"/>
                  <a:gd name="connsiteY46" fmla="*/ 429551 h 649044"/>
                  <a:gd name="connsiteX47" fmla="*/ 142493 w 504570"/>
                  <a:gd name="connsiteY47" fmla="*/ 350504 h 649044"/>
                  <a:gd name="connsiteX48" fmla="*/ 233812 w 504570"/>
                  <a:gd name="connsiteY48" fmla="*/ 571403 h 649044"/>
                  <a:gd name="connsiteX49" fmla="*/ 183640 w 504570"/>
                  <a:gd name="connsiteY49" fmla="*/ 573208 h 649044"/>
                  <a:gd name="connsiteX50" fmla="*/ 28794 w 504570"/>
                  <a:gd name="connsiteY50" fmla="*/ 606054 h 649044"/>
                  <a:gd name="connsiteX51" fmla="*/ 19048 w 504570"/>
                  <a:gd name="connsiteY51" fmla="*/ 590534 h 649044"/>
                  <a:gd name="connsiteX52" fmla="*/ 46120 w 504570"/>
                  <a:gd name="connsiteY52" fmla="*/ 507877 h 649044"/>
                  <a:gd name="connsiteX53" fmla="*/ 134191 w 504570"/>
                  <a:gd name="connsiteY53" fmla="*/ 481888 h 649044"/>
                  <a:gd name="connsiteX54" fmla="*/ 190498 w 504570"/>
                  <a:gd name="connsiteY54" fmla="*/ 514735 h 649044"/>
                  <a:gd name="connsiteX55" fmla="*/ 191221 w 504570"/>
                  <a:gd name="connsiteY55" fmla="*/ 516178 h 649044"/>
                  <a:gd name="connsiteX56" fmla="*/ 193386 w 504570"/>
                  <a:gd name="connsiteY56" fmla="*/ 517983 h 649044"/>
                  <a:gd name="connsiteX57" fmla="*/ 214321 w 504570"/>
                  <a:gd name="connsiteY57" fmla="*/ 543249 h 649044"/>
                  <a:gd name="connsiteX58" fmla="*/ 242836 w 504570"/>
                  <a:gd name="connsiteY58" fmla="*/ 568877 h 649044"/>
                  <a:gd name="connsiteX59" fmla="*/ 233812 w 504570"/>
                  <a:gd name="connsiteY59" fmla="*/ 571403 h 649044"/>
                  <a:gd name="connsiteX60" fmla="*/ 242114 w 504570"/>
                  <a:gd name="connsiteY60" fmla="*/ 550107 h 649044"/>
                  <a:gd name="connsiteX61" fmla="*/ 237061 w 504570"/>
                  <a:gd name="connsiteY61" fmla="*/ 545415 h 649044"/>
                  <a:gd name="connsiteX62" fmla="*/ 207463 w 504570"/>
                  <a:gd name="connsiteY62" fmla="*/ 512930 h 649044"/>
                  <a:gd name="connsiteX63" fmla="*/ 207102 w 504570"/>
                  <a:gd name="connsiteY63" fmla="*/ 509321 h 649044"/>
                  <a:gd name="connsiteX64" fmla="*/ 192303 w 504570"/>
                  <a:gd name="connsiteY64" fmla="*/ 453012 h 649044"/>
                  <a:gd name="connsiteX65" fmla="*/ 320800 w 504570"/>
                  <a:gd name="connsiteY65" fmla="*/ 452652 h 649044"/>
                  <a:gd name="connsiteX66" fmla="*/ 300227 w 504570"/>
                  <a:gd name="connsiteY66" fmla="*/ 526285 h 649044"/>
                  <a:gd name="connsiteX67" fmla="*/ 298783 w 504570"/>
                  <a:gd name="connsiteY67" fmla="*/ 527368 h 649044"/>
                  <a:gd name="connsiteX68" fmla="*/ 277848 w 504570"/>
                  <a:gd name="connsiteY68" fmla="*/ 546137 h 649044"/>
                  <a:gd name="connsiteX69" fmla="*/ 244641 w 504570"/>
                  <a:gd name="connsiteY69" fmla="*/ 549386 h 649044"/>
                  <a:gd name="connsiteX70" fmla="*/ 242114 w 504570"/>
                  <a:gd name="connsiteY70" fmla="*/ 550107 h 6490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Lst>
                <a:rect l="l" t="t" r="r" b="b"/>
                <a:pathLst>
                  <a:path w="504570" h="649044">
                    <a:moveTo>
                      <a:pt x="250777" y="573208"/>
                    </a:moveTo>
                    <a:cubicBezTo>
                      <a:pt x="250777" y="572847"/>
                      <a:pt x="250416" y="572486"/>
                      <a:pt x="250055" y="572125"/>
                    </a:cubicBezTo>
                    <a:cubicBezTo>
                      <a:pt x="250416" y="572125"/>
                      <a:pt x="250777" y="572486"/>
                      <a:pt x="251499" y="572486"/>
                    </a:cubicBezTo>
                    <a:cubicBezTo>
                      <a:pt x="252220" y="564545"/>
                      <a:pt x="253664" y="557687"/>
                      <a:pt x="255469" y="555882"/>
                    </a:cubicBezTo>
                    <a:cubicBezTo>
                      <a:pt x="258718" y="552273"/>
                      <a:pt x="261605" y="554078"/>
                      <a:pt x="263410" y="559131"/>
                    </a:cubicBezTo>
                    <a:cubicBezTo>
                      <a:pt x="269907" y="558409"/>
                      <a:pt x="276043" y="556965"/>
                      <a:pt x="282540" y="554439"/>
                    </a:cubicBezTo>
                    <a:cubicBezTo>
                      <a:pt x="294091" y="549747"/>
                      <a:pt x="303836" y="540001"/>
                      <a:pt x="311777" y="530255"/>
                    </a:cubicBezTo>
                    <a:cubicBezTo>
                      <a:pt x="327298" y="528451"/>
                      <a:pt x="341736" y="532782"/>
                      <a:pt x="355452" y="539279"/>
                    </a:cubicBezTo>
                    <a:cubicBezTo>
                      <a:pt x="382161" y="551551"/>
                      <a:pt x="432694" y="547581"/>
                      <a:pt x="471316" y="525202"/>
                    </a:cubicBezTo>
                    <a:cubicBezTo>
                      <a:pt x="431611" y="598114"/>
                      <a:pt x="361588" y="619048"/>
                      <a:pt x="296617" y="582954"/>
                    </a:cubicBezTo>
                    <a:cubicBezTo>
                      <a:pt x="294091" y="581510"/>
                      <a:pt x="276404" y="573208"/>
                      <a:pt x="265937" y="568516"/>
                    </a:cubicBezTo>
                    <a:cubicBezTo>
                      <a:pt x="266658" y="572125"/>
                      <a:pt x="267020" y="576096"/>
                      <a:pt x="267741" y="580066"/>
                    </a:cubicBezTo>
                    <a:cubicBezTo>
                      <a:pt x="273877" y="584037"/>
                      <a:pt x="280014" y="587646"/>
                      <a:pt x="280735" y="589090"/>
                    </a:cubicBezTo>
                    <a:cubicBezTo>
                      <a:pt x="290842" y="604250"/>
                      <a:pt x="351842" y="623380"/>
                      <a:pt x="369890" y="617966"/>
                    </a:cubicBezTo>
                    <a:cubicBezTo>
                      <a:pt x="426919" y="601001"/>
                      <a:pt x="467345" y="563101"/>
                      <a:pt x="501996" y="517261"/>
                    </a:cubicBezTo>
                    <a:cubicBezTo>
                      <a:pt x="509576" y="507155"/>
                      <a:pt x="499108" y="494883"/>
                      <a:pt x="487558" y="501379"/>
                    </a:cubicBezTo>
                    <a:cubicBezTo>
                      <a:pt x="449659" y="523397"/>
                      <a:pt x="411759" y="543611"/>
                      <a:pt x="366641" y="530616"/>
                    </a:cubicBezTo>
                    <a:cubicBezTo>
                      <a:pt x="350037" y="522675"/>
                      <a:pt x="331990" y="519427"/>
                      <a:pt x="313581" y="521592"/>
                    </a:cubicBezTo>
                    <a:cubicBezTo>
                      <a:pt x="313581" y="521592"/>
                      <a:pt x="313581" y="521592"/>
                      <a:pt x="313221" y="521592"/>
                    </a:cubicBezTo>
                    <a:cubicBezTo>
                      <a:pt x="330907" y="497770"/>
                      <a:pt x="341375" y="460593"/>
                      <a:pt x="332712" y="442906"/>
                    </a:cubicBezTo>
                    <a:cubicBezTo>
                      <a:pt x="335600" y="451930"/>
                      <a:pt x="328741" y="440741"/>
                      <a:pt x="336321" y="432078"/>
                    </a:cubicBezTo>
                    <a:cubicBezTo>
                      <a:pt x="390824" y="369995"/>
                      <a:pt x="425475" y="297444"/>
                      <a:pt x="448215" y="218397"/>
                    </a:cubicBezTo>
                    <a:cubicBezTo>
                      <a:pt x="455795" y="191326"/>
                      <a:pt x="451824" y="146568"/>
                      <a:pt x="443162" y="120219"/>
                    </a:cubicBezTo>
                    <a:cubicBezTo>
                      <a:pt x="411399" y="26012"/>
                      <a:pt x="281818" y="-15858"/>
                      <a:pt x="209268" y="5438"/>
                    </a:cubicBezTo>
                    <a:cubicBezTo>
                      <a:pt x="176061" y="15184"/>
                      <a:pt x="148268" y="33231"/>
                      <a:pt x="120836" y="53083"/>
                    </a:cubicBezTo>
                    <a:cubicBezTo>
                      <a:pt x="74995" y="86651"/>
                      <a:pt x="59114" y="137906"/>
                      <a:pt x="64528" y="191687"/>
                    </a:cubicBezTo>
                    <a:cubicBezTo>
                      <a:pt x="71386" y="261710"/>
                      <a:pt x="141771" y="388403"/>
                      <a:pt x="174978" y="434243"/>
                    </a:cubicBezTo>
                    <a:cubicBezTo>
                      <a:pt x="174978" y="434604"/>
                      <a:pt x="174617" y="434965"/>
                      <a:pt x="174617" y="435687"/>
                    </a:cubicBezTo>
                    <a:cubicBezTo>
                      <a:pt x="174978" y="453374"/>
                      <a:pt x="175700" y="473587"/>
                      <a:pt x="181114" y="491995"/>
                    </a:cubicBezTo>
                    <a:cubicBezTo>
                      <a:pt x="145741" y="468894"/>
                      <a:pt x="97374" y="460231"/>
                      <a:pt x="66332" y="476835"/>
                    </a:cubicBezTo>
                    <a:cubicBezTo>
                      <a:pt x="13995" y="504628"/>
                      <a:pt x="-14519" y="584397"/>
                      <a:pt x="7498" y="640705"/>
                    </a:cubicBezTo>
                    <a:cubicBezTo>
                      <a:pt x="8942" y="644315"/>
                      <a:pt x="12190" y="651895"/>
                      <a:pt x="13995" y="647924"/>
                    </a:cubicBezTo>
                    <a:cubicBezTo>
                      <a:pt x="23380" y="630960"/>
                      <a:pt x="39261" y="616161"/>
                      <a:pt x="49368" y="607137"/>
                    </a:cubicBezTo>
                    <a:cubicBezTo>
                      <a:pt x="89794" y="570682"/>
                      <a:pt x="134912" y="570682"/>
                      <a:pt x="182197" y="588007"/>
                    </a:cubicBezTo>
                    <a:cubicBezTo>
                      <a:pt x="201688" y="595226"/>
                      <a:pt x="219735" y="592699"/>
                      <a:pt x="238144" y="586924"/>
                    </a:cubicBezTo>
                    <a:cubicBezTo>
                      <a:pt x="242114" y="585480"/>
                      <a:pt x="248611" y="584758"/>
                      <a:pt x="250777" y="580788"/>
                    </a:cubicBezTo>
                    <a:cubicBezTo>
                      <a:pt x="250777" y="578983"/>
                      <a:pt x="251138" y="576818"/>
                      <a:pt x="251138" y="575013"/>
                    </a:cubicBezTo>
                    <a:cubicBezTo>
                      <a:pt x="251138" y="574652"/>
                      <a:pt x="250777" y="573930"/>
                      <a:pt x="250777" y="573208"/>
                    </a:cubicBezTo>
                    <a:close/>
                    <a:moveTo>
                      <a:pt x="142493" y="350504"/>
                    </a:moveTo>
                    <a:cubicBezTo>
                      <a:pt x="113256" y="295279"/>
                      <a:pt x="82936" y="238971"/>
                      <a:pt x="82214" y="175083"/>
                    </a:cubicBezTo>
                    <a:cubicBezTo>
                      <a:pt x="81853" y="140793"/>
                      <a:pt x="100984" y="96036"/>
                      <a:pt x="125167" y="72935"/>
                    </a:cubicBezTo>
                    <a:cubicBezTo>
                      <a:pt x="199161" y="2550"/>
                      <a:pt x="283984" y="-8639"/>
                      <a:pt x="368807" y="50556"/>
                    </a:cubicBezTo>
                    <a:cubicBezTo>
                      <a:pt x="418256" y="85207"/>
                      <a:pt x="435943" y="129604"/>
                      <a:pt x="436304" y="186634"/>
                    </a:cubicBezTo>
                    <a:cubicBezTo>
                      <a:pt x="431972" y="234278"/>
                      <a:pt x="407067" y="285172"/>
                      <a:pt x="383244" y="336427"/>
                    </a:cubicBezTo>
                    <a:cubicBezTo>
                      <a:pt x="368085" y="369273"/>
                      <a:pt x="343179" y="394900"/>
                      <a:pt x="321883" y="423415"/>
                    </a:cubicBezTo>
                    <a:cubicBezTo>
                      <a:pt x="299866" y="453374"/>
                      <a:pt x="267741" y="458066"/>
                      <a:pt x="233451" y="452652"/>
                    </a:cubicBezTo>
                    <a:cubicBezTo>
                      <a:pt x="219735" y="450486"/>
                      <a:pt x="200605" y="441462"/>
                      <a:pt x="191581" y="429551"/>
                    </a:cubicBezTo>
                    <a:cubicBezTo>
                      <a:pt x="168120" y="398870"/>
                      <a:pt x="160179" y="384072"/>
                      <a:pt x="142493" y="350504"/>
                    </a:cubicBezTo>
                    <a:close/>
                    <a:moveTo>
                      <a:pt x="233812" y="571403"/>
                    </a:moveTo>
                    <a:cubicBezTo>
                      <a:pt x="217209" y="581149"/>
                      <a:pt x="200244" y="578983"/>
                      <a:pt x="183640" y="573208"/>
                    </a:cubicBezTo>
                    <a:cubicBezTo>
                      <a:pt x="130581" y="554078"/>
                      <a:pt x="72108" y="565989"/>
                      <a:pt x="28794" y="606054"/>
                    </a:cubicBezTo>
                    <a:cubicBezTo>
                      <a:pt x="19048" y="615078"/>
                      <a:pt x="19771" y="606776"/>
                      <a:pt x="19048" y="590534"/>
                    </a:cubicBezTo>
                    <a:cubicBezTo>
                      <a:pt x="17605" y="559853"/>
                      <a:pt x="21214" y="529534"/>
                      <a:pt x="46120" y="507877"/>
                    </a:cubicBezTo>
                    <a:cubicBezTo>
                      <a:pt x="73191" y="484054"/>
                      <a:pt x="97013" y="477918"/>
                      <a:pt x="134191" y="481888"/>
                    </a:cubicBezTo>
                    <a:cubicBezTo>
                      <a:pt x="155126" y="484054"/>
                      <a:pt x="175339" y="499936"/>
                      <a:pt x="190498" y="514735"/>
                    </a:cubicBezTo>
                    <a:cubicBezTo>
                      <a:pt x="190859" y="515096"/>
                      <a:pt x="190859" y="515817"/>
                      <a:pt x="191221" y="516178"/>
                    </a:cubicBezTo>
                    <a:cubicBezTo>
                      <a:pt x="191581" y="516900"/>
                      <a:pt x="192664" y="517622"/>
                      <a:pt x="193386" y="517983"/>
                    </a:cubicBezTo>
                    <a:cubicBezTo>
                      <a:pt x="205659" y="530616"/>
                      <a:pt x="213599" y="541806"/>
                      <a:pt x="214321" y="543249"/>
                    </a:cubicBezTo>
                    <a:cubicBezTo>
                      <a:pt x="222262" y="555161"/>
                      <a:pt x="231286" y="562019"/>
                      <a:pt x="242836" y="568877"/>
                    </a:cubicBezTo>
                    <a:cubicBezTo>
                      <a:pt x="239949" y="568516"/>
                      <a:pt x="236339" y="569960"/>
                      <a:pt x="233812" y="571403"/>
                    </a:cubicBezTo>
                    <a:close/>
                    <a:moveTo>
                      <a:pt x="242114" y="550107"/>
                    </a:moveTo>
                    <a:cubicBezTo>
                      <a:pt x="240309" y="548664"/>
                      <a:pt x="238505" y="547220"/>
                      <a:pt x="237061" y="545415"/>
                    </a:cubicBezTo>
                    <a:cubicBezTo>
                      <a:pt x="233451" y="541445"/>
                      <a:pt x="221540" y="526646"/>
                      <a:pt x="207463" y="512930"/>
                    </a:cubicBezTo>
                    <a:cubicBezTo>
                      <a:pt x="207824" y="511847"/>
                      <a:pt x="207824" y="510764"/>
                      <a:pt x="207102" y="509321"/>
                    </a:cubicBezTo>
                    <a:cubicBezTo>
                      <a:pt x="196996" y="494161"/>
                      <a:pt x="193386" y="472865"/>
                      <a:pt x="192303" y="453012"/>
                    </a:cubicBezTo>
                    <a:cubicBezTo>
                      <a:pt x="234534" y="479001"/>
                      <a:pt x="275682" y="473226"/>
                      <a:pt x="320800" y="452652"/>
                    </a:cubicBezTo>
                    <a:cubicBezTo>
                      <a:pt x="322244" y="465285"/>
                      <a:pt x="316469" y="500297"/>
                      <a:pt x="300227" y="526285"/>
                    </a:cubicBezTo>
                    <a:cubicBezTo>
                      <a:pt x="299505" y="526646"/>
                      <a:pt x="299144" y="527007"/>
                      <a:pt x="298783" y="527368"/>
                    </a:cubicBezTo>
                    <a:cubicBezTo>
                      <a:pt x="293008" y="534948"/>
                      <a:pt x="285789" y="541084"/>
                      <a:pt x="277848" y="546137"/>
                    </a:cubicBezTo>
                    <a:cubicBezTo>
                      <a:pt x="268463" y="551912"/>
                      <a:pt x="255108" y="549747"/>
                      <a:pt x="244641" y="549386"/>
                    </a:cubicBezTo>
                    <a:cubicBezTo>
                      <a:pt x="243558" y="549747"/>
                      <a:pt x="242836" y="549747"/>
                      <a:pt x="242114" y="550107"/>
                    </a:cubicBezTo>
                    <a:close/>
                  </a:path>
                </a:pathLst>
              </a:custGeom>
              <a:solidFill>
                <a:srgbClr val="000000"/>
              </a:solidFill>
              <a:ln w="3607" cap="flat">
                <a:noFill/>
                <a:prstDash val="solid"/>
                <a:miter/>
              </a:ln>
            </p:spPr>
            <p:txBody>
              <a:bodyPr rtlCol="0" anchor="ctr"/>
              <a:lstStyle/>
              <a:p>
                <a:endParaRPr lang="en-US"/>
              </a:p>
            </p:txBody>
          </p:sp>
          <p:sp>
            <p:nvSpPr>
              <p:cNvPr id="198" name="Freeform 242">
                <a:extLst>
                  <a:ext uri="{FF2B5EF4-FFF2-40B4-BE49-F238E27FC236}">
                    <a16:creationId xmlns:a16="http://schemas.microsoft.com/office/drawing/2014/main" id="{8D9B8427-3DE9-A747-3B54-D9A541A0676C}"/>
                  </a:ext>
                </a:extLst>
              </p:cNvPr>
              <p:cNvSpPr/>
              <p:nvPr/>
            </p:nvSpPr>
            <p:spPr>
              <a:xfrm>
                <a:off x="5632137" y="4664794"/>
                <a:ext cx="834564" cy="727121"/>
              </a:xfrm>
              <a:custGeom>
                <a:avLst/>
                <a:gdLst>
                  <a:gd name="connsiteX0" fmla="*/ 18453 w 834564"/>
                  <a:gd name="connsiteY0" fmla="*/ 671812 h 727121"/>
                  <a:gd name="connsiteX1" fmla="*/ 56714 w 834564"/>
                  <a:gd name="connsiteY1" fmla="*/ 688777 h 727121"/>
                  <a:gd name="connsiteX2" fmla="*/ 286276 w 834564"/>
                  <a:gd name="connsiteY2" fmla="*/ 722706 h 727121"/>
                  <a:gd name="connsiteX3" fmla="*/ 614016 w 834564"/>
                  <a:gd name="connsiteY3" fmla="*/ 719819 h 727121"/>
                  <a:gd name="connsiteX4" fmla="*/ 811094 w 834564"/>
                  <a:gd name="connsiteY4" fmla="*/ 677227 h 727121"/>
                  <a:gd name="connsiteX5" fmla="*/ 812177 w 834564"/>
                  <a:gd name="connsiteY5" fmla="*/ 676505 h 727121"/>
                  <a:gd name="connsiteX6" fmla="*/ 828780 w 834564"/>
                  <a:gd name="connsiteY6" fmla="*/ 649434 h 727121"/>
                  <a:gd name="connsiteX7" fmla="*/ 800626 w 834564"/>
                  <a:gd name="connsiteY7" fmla="*/ 608286 h 727121"/>
                  <a:gd name="connsiteX8" fmla="*/ 447620 w 834564"/>
                  <a:gd name="connsiteY8" fmla="*/ 575440 h 727121"/>
                  <a:gd name="connsiteX9" fmla="*/ 441845 w 834564"/>
                  <a:gd name="connsiteY9" fmla="*/ 429256 h 727121"/>
                  <a:gd name="connsiteX10" fmla="*/ 439318 w 834564"/>
                  <a:gd name="connsiteY10" fmla="*/ 374031 h 727121"/>
                  <a:gd name="connsiteX11" fmla="*/ 445815 w 834564"/>
                  <a:gd name="connsiteY11" fmla="*/ 339741 h 727121"/>
                  <a:gd name="connsiteX12" fmla="*/ 462418 w 834564"/>
                  <a:gd name="connsiteY12" fmla="*/ 289208 h 727121"/>
                  <a:gd name="connsiteX13" fmla="*/ 472886 w 834564"/>
                  <a:gd name="connsiteY13" fmla="*/ 257445 h 727121"/>
                  <a:gd name="connsiteX14" fmla="*/ 473608 w 834564"/>
                  <a:gd name="connsiteY14" fmla="*/ 257806 h 727121"/>
                  <a:gd name="connsiteX15" fmla="*/ 521614 w 834564"/>
                  <a:gd name="connsiteY15" fmla="*/ 241924 h 727121"/>
                  <a:gd name="connsiteX16" fmla="*/ 549407 w 834564"/>
                  <a:gd name="connsiteY16" fmla="*/ 284516 h 727121"/>
                  <a:gd name="connsiteX17" fmla="*/ 716165 w 834564"/>
                  <a:gd name="connsiteY17" fmla="*/ 390274 h 727121"/>
                  <a:gd name="connsiteX18" fmla="*/ 834194 w 834564"/>
                  <a:gd name="connsiteY18" fmla="*/ 350569 h 727121"/>
                  <a:gd name="connsiteX19" fmla="*/ 764532 w 834564"/>
                  <a:gd name="connsiteY19" fmla="*/ 317723 h 727121"/>
                  <a:gd name="connsiteX20" fmla="*/ 649750 w 834564"/>
                  <a:gd name="connsiteY20" fmla="*/ 217380 h 727121"/>
                  <a:gd name="connsiteX21" fmla="*/ 589111 w 834564"/>
                  <a:gd name="connsiteY21" fmla="*/ 172261 h 727121"/>
                  <a:gd name="connsiteX22" fmla="*/ 474691 w 834564"/>
                  <a:gd name="connsiteY22" fmla="*/ 225321 h 727121"/>
                  <a:gd name="connsiteX23" fmla="*/ 458448 w 834564"/>
                  <a:gd name="connsiteY23" fmla="*/ 257084 h 727121"/>
                  <a:gd name="connsiteX24" fmla="*/ 436070 w 834564"/>
                  <a:gd name="connsiteY24" fmla="*/ 323859 h 727121"/>
                  <a:gd name="connsiteX25" fmla="*/ 432460 w 834564"/>
                  <a:gd name="connsiteY25" fmla="*/ 294622 h 727121"/>
                  <a:gd name="connsiteX26" fmla="*/ 432821 w 834564"/>
                  <a:gd name="connsiteY26" fmla="*/ 175510 h 727121"/>
                  <a:gd name="connsiteX27" fmla="*/ 434265 w 834564"/>
                  <a:gd name="connsiteY27" fmla="*/ 85634 h 727121"/>
                  <a:gd name="connsiteX28" fmla="*/ 433543 w 834564"/>
                  <a:gd name="connsiteY28" fmla="*/ 26078 h 727121"/>
                  <a:gd name="connsiteX29" fmla="*/ 431738 w 834564"/>
                  <a:gd name="connsiteY29" fmla="*/ 14527 h 727121"/>
                  <a:gd name="connsiteX30" fmla="*/ 429211 w 834564"/>
                  <a:gd name="connsiteY30" fmla="*/ 5143 h 727121"/>
                  <a:gd name="connsiteX31" fmla="*/ 421270 w 834564"/>
                  <a:gd name="connsiteY31" fmla="*/ 1894 h 727121"/>
                  <a:gd name="connsiteX32" fmla="*/ 417300 w 834564"/>
                  <a:gd name="connsiteY32" fmla="*/ 18498 h 727121"/>
                  <a:gd name="connsiteX33" fmla="*/ 416939 w 834564"/>
                  <a:gd name="connsiteY33" fmla="*/ 21024 h 727121"/>
                  <a:gd name="connsiteX34" fmla="*/ 416578 w 834564"/>
                  <a:gd name="connsiteY34" fmla="*/ 26800 h 727121"/>
                  <a:gd name="connsiteX35" fmla="*/ 415134 w 834564"/>
                  <a:gd name="connsiteY35" fmla="*/ 65421 h 727121"/>
                  <a:gd name="connsiteX36" fmla="*/ 412608 w 834564"/>
                  <a:gd name="connsiteY36" fmla="*/ 134723 h 727121"/>
                  <a:gd name="connsiteX37" fmla="*/ 391312 w 834564"/>
                  <a:gd name="connsiteY37" fmla="*/ 121007 h 727121"/>
                  <a:gd name="connsiteX38" fmla="*/ 251625 w 834564"/>
                  <a:gd name="connsiteY38" fmla="*/ 104042 h 727121"/>
                  <a:gd name="connsiteX39" fmla="*/ 188821 w 834564"/>
                  <a:gd name="connsiteY39" fmla="*/ 226042 h 727121"/>
                  <a:gd name="connsiteX40" fmla="*/ 115187 w 834564"/>
                  <a:gd name="connsiteY40" fmla="*/ 352013 h 727121"/>
                  <a:gd name="connsiteX41" fmla="*/ 16288 w 834564"/>
                  <a:gd name="connsiteY41" fmla="*/ 414096 h 727121"/>
                  <a:gd name="connsiteX42" fmla="*/ 193152 w 834564"/>
                  <a:gd name="connsiteY42" fmla="*/ 354901 h 727121"/>
                  <a:gd name="connsiteX43" fmla="*/ 309738 w 834564"/>
                  <a:gd name="connsiteY43" fmla="*/ 200415 h 727121"/>
                  <a:gd name="connsiteX44" fmla="*/ 384454 w 834564"/>
                  <a:gd name="connsiteY44" fmla="*/ 143385 h 727121"/>
                  <a:gd name="connsiteX45" fmla="*/ 394921 w 834564"/>
                  <a:gd name="connsiteY45" fmla="*/ 140137 h 727121"/>
                  <a:gd name="connsiteX46" fmla="*/ 411164 w 834564"/>
                  <a:gd name="connsiteY46" fmla="*/ 151687 h 727121"/>
                  <a:gd name="connsiteX47" fmla="*/ 412608 w 834564"/>
                  <a:gd name="connsiteY47" fmla="*/ 152048 h 727121"/>
                  <a:gd name="connsiteX48" fmla="*/ 418744 w 834564"/>
                  <a:gd name="connsiteY48" fmla="*/ 319167 h 727121"/>
                  <a:gd name="connsiteX49" fmla="*/ 423075 w 834564"/>
                  <a:gd name="connsiteY49" fmla="*/ 377640 h 727121"/>
                  <a:gd name="connsiteX50" fmla="*/ 422714 w 834564"/>
                  <a:gd name="connsiteY50" fmla="*/ 378362 h 727121"/>
                  <a:gd name="connsiteX51" fmla="*/ 423075 w 834564"/>
                  <a:gd name="connsiteY51" fmla="*/ 379806 h 727121"/>
                  <a:gd name="connsiteX52" fmla="*/ 427768 w 834564"/>
                  <a:gd name="connsiteY52" fmla="*/ 508303 h 727121"/>
                  <a:gd name="connsiteX53" fmla="*/ 423075 w 834564"/>
                  <a:gd name="connsiteY53" fmla="*/ 512996 h 727121"/>
                  <a:gd name="connsiteX54" fmla="*/ 410803 w 834564"/>
                  <a:gd name="connsiteY54" fmla="*/ 509386 h 727121"/>
                  <a:gd name="connsiteX55" fmla="*/ 397809 w 834564"/>
                  <a:gd name="connsiteY55" fmla="*/ 473291 h 727121"/>
                  <a:gd name="connsiteX56" fmla="*/ 373986 w 834564"/>
                  <a:gd name="connsiteY56" fmla="*/ 447664 h 727121"/>
                  <a:gd name="connsiteX57" fmla="*/ 252347 w 834564"/>
                  <a:gd name="connsiteY57" fmla="*/ 422398 h 727121"/>
                  <a:gd name="connsiteX58" fmla="*/ 249460 w 834564"/>
                  <a:gd name="connsiteY58" fmla="*/ 445860 h 727121"/>
                  <a:gd name="connsiteX59" fmla="*/ 313708 w 834564"/>
                  <a:gd name="connsiteY59" fmla="*/ 508664 h 727121"/>
                  <a:gd name="connsiteX60" fmla="*/ 395282 w 834564"/>
                  <a:gd name="connsiteY60" fmla="*/ 524907 h 727121"/>
                  <a:gd name="connsiteX61" fmla="*/ 401780 w 834564"/>
                  <a:gd name="connsiteY61" fmla="*/ 520215 h 727121"/>
                  <a:gd name="connsiteX62" fmla="*/ 408999 w 834564"/>
                  <a:gd name="connsiteY62" fmla="*/ 524546 h 727121"/>
                  <a:gd name="connsiteX63" fmla="*/ 427768 w 834564"/>
                  <a:gd name="connsiteY63" fmla="*/ 525268 h 727121"/>
                  <a:gd name="connsiteX64" fmla="*/ 428489 w 834564"/>
                  <a:gd name="connsiteY64" fmla="*/ 575078 h 727121"/>
                  <a:gd name="connsiteX65" fmla="*/ 25672 w 834564"/>
                  <a:gd name="connsiteY65" fmla="*/ 609730 h 727121"/>
                  <a:gd name="connsiteX66" fmla="*/ 45 w 834564"/>
                  <a:gd name="connsiteY66" fmla="*/ 637883 h 727121"/>
                  <a:gd name="connsiteX67" fmla="*/ 9069 w 834564"/>
                  <a:gd name="connsiteY67" fmla="*/ 661345 h 727121"/>
                  <a:gd name="connsiteX68" fmla="*/ 18453 w 834564"/>
                  <a:gd name="connsiteY68" fmla="*/ 671812 h 727121"/>
                  <a:gd name="connsiteX69" fmla="*/ 519448 w 834564"/>
                  <a:gd name="connsiteY69" fmla="*/ 201137 h 727121"/>
                  <a:gd name="connsiteX70" fmla="*/ 617987 w 834564"/>
                  <a:gd name="connsiteY70" fmla="*/ 208356 h 727121"/>
                  <a:gd name="connsiteX71" fmla="*/ 752259 w 834564"/>
                  <a:gd name="connsiteY71" fmla="*/ 327108 h 727121"/>
                  <a:gd name="connsiteX72" fmla="*/ 779691 w 834564"/>
                  <a:gd name="connsiteY72" fmla="*/ 344433 h 727121"/>
                  <a:gd name="connsiteX73" fmla="*/ 800626 w 834564"/>
                  <a:gd name="connsiteY73" fmla="*/ 357427 h 727121"/>
                  <a:gd name="connsiteX74" fmla="*/ 780413 w 834564"/>
                  <a:gd name="connsiteY74" fmla="*/ 362842 h 727121"/>
                  <a:gd name="connsiteX75" fmla="*/ 729880 w 834564"/>
                  <a:gd name="connsiteY75" fmla="*/ 379445 h 727121"/>
                  <a:gd name="connsiteX76" fmla="*/ 613295 w 834564"/>
                  <a:gd name="connsiteY76" fmla="*/ 332522 h 727121"/>
                  <a:gd name="connsiteX77" fmla="*/ 516561 w 834564"/>
                  <a:gd name="connsiteY77" fmla="*/ 222072 h 727121"/>
                  <a:gd name="connsiteX78" fmla="*/ 519448 w 834564"/>
                  <a:gd name="connsiteY78" fmla="*/ 201137 h 727121"/>
                  <a:gd name="connsiteX79" fmla="*/ 369294 w 834564"/>
                  <a:gd name="connsiteY79" fmla="*/ 129308 h 727121"/>
                  <a:gd name="connsiteX80" fmla="*/ 234300 w 834564"/>
                  <a:gd name="connsiteY80" fmla="*/ 288847 h 727121"/>
                  <a:gd name="connsiteX81" fmla="*/ 117714 w 834564"/>
                  <a:gd name="connsiteY81" fmla="*/ 388108 h 727121"/>
                  <a:gd name="connsiteX82" fmla="*/ 86311 w 834564"/>
                  <a:gd name="connsiteY82" fmla="*/ 392800 h 727121"/>
                  <a:gd name="connsiteX83" fmla="*/ 219501 w 834564"/>
                  <a:gd name="connsiteY83" fmla="*/ 190309 h 727121"/>
                  <a:gd name="connsiteX84" fmla="*/ 263537 w 834564"/>
                  <a:gd name="connsiteY84" fmla="*/ 115954 h 727121"/>
                  <a:gd name="connsiteX85" fmla="*/ 349442 w 834564"/>
                  <a:gd name="connsiteY85" fmla="*/ 110178 h 727121"/>
                  <a:gd name="connsiteX86" fmla="*/ 369294 w 834564"/>
                  <a:gd name="connsiteY86" fmla="*/ 129308 h 727121"/>
                  <a:gd name="connsiteX87" fmla="*/ 394921 w 834564"/>
                  <a:gd name="connsiteY87" fmla="*/ 506138 h 727121"/>
                  <a:gd name="connsiteX88" fmla="*/ 388063 w 834564"/>
                  <a:gd name="connsiteY88" fmla="*/ 510108 h 727121"/>
                  <a:gd name="connsiteX89" fmla="*/ 342945 w 834564"/>
                  <a:gd name="connsiteY89" fmla="*/ 509025 h 727121"/>
                  <a:gd name="connsiteX90" fmla="*/ 284472 w 834564"/>
                  <a:gd name="connsiteY90" fmla="*/ 456688 h 727121"/>
                  <a:gd name="connsiteX91" fmla="*/ 269312 w 834564"/>
                  <a:gd name="connsiteY91" fmla="*/ 432504 h 727121"/>
                  <a:gd name="connsiteX92" fmla="*/ 368933 w 834564"/>
                  <a:gd name="connsiteY92" fmla="*/ 459937 h 727121"/>
                  <a:gd name="connsiteX93" fmla="*/ 381566 w 834564"/>
                  <a:gd name="connsiteY93" fmla="*/ 476179 h 727121"/>
                  <a:gd name="connsiteX94" fmla="*/ 394921 w 834564"/>
                  <a:gd name="connsiteY94" fmla="*/ 506138 h 727121"/>
                  <a:gd name="connsiteX95" fmla="*/ 448341 w 834564"/>
                  <a:gd name="connsiteY95" fmla="*/ 586268 h 727121"/>
                  <a:gd name="connsiteX96" fmla="*/ 551211 w 834564"/>
                  <a:gd name="connsiteY96" fmla="*/ 585907 h 727121"/>
                  <a:gd name="connsiteX97" fmla="*/ 725910 w 834564"/>
                  <a:gd name="connsiteY97" fmla="*/ 600706 h 727121"/>
                  <a:gd name="connsiteX98" fmla="*/ 791603 w 834564"/>
                  <a:gd name="connsiteY98" fmla="*/ 619114 h 727121"/>
                  <a:gd name="connsiteX99" fmla="*/ 811816 w 834564"/>
                  <a:gd name="connsiteY99" fmla="*/ 645824 h 727121"/>
                  <a:gd name="connsiteX100" fmla="*/ 810372 w 834564"/>
                  <a:gd name="connsiteY100" fmla="*/ 659179 h 727121"/>
                  <a:gd name="connsiteX101" fmla="*/ 799543 w 834564"/>
                  <a:gd name="connsiteY101" fmla="*/ 671452 h 727121"/>
                  <a:gd name="connsiteX102" fmla="*/ 712194 w 834564"/>
                  <a:gd name="connsiteY102" fmla="*/ 698884 h 727121"/>
                  <a:gd name="connsiteX103" fmla="*/ 604993 w 834564"/>
                  <a:gd name="connsiteY103" fmla="*/ 651960 h 727121"/>
                  <a:gd name="connsiteX104" fmla="*/ 450146 w 834564"/>
                  <a:gd name="connsiteY104" fmla="*/ 641132 h 727121"/>
                  <a:gd name="connsiteX105" fmla="*/ 449785 w 834564"/>
                  <a:gd name="connsiteY105" fmla="*/ 634996 h 727121"/>
                  <a:gd name="connsiteX106" fmla="*/ 448341 w 834564"/>
                  <a:gd name="connsiteY106" fmla="*/ 586268 h 727121"/>
                  <a:gd name="connsiteX107" fmla="*/ 448341 w 834564"/>
                  <a:gd name="connsiteY107" fmla="*/ 586268 h 727121"/>
                  <a:gd name="connsiteX108" fmla="*/ 451951 w 834564"/>
                  <a:gd name="connsiteY108" fmla="*/ 654487 h 727121"/>
                  <a:gd name="connsiteX109" fmla="*/ 451951 w 834564"/>
                  <a:gd name="connsiteY109" fmla="*/ 653765 h 727121"/>
                  <a:gd name="connsiteX110" fmla="*/ 573230 w 834564"/>
                  <a:gd name="connsiteY110" fmla="*/ 656292 h 727121"/>
                  <a:gd name="connsiteX111" fmla="*/ 694869 w 834564"/>
                  <a:gd name="connsiteY111" fmla="*/ 701410 h 727121"/>
                  <a:gd name="connsiteX112" fmla="*/ 667437 w 834564"/>
                  <a:gd name="connsiteY112" fmla="*/ 704659 h 727121"/>
                  <a:gd name="connsiteX113" fmla="*/ 446537 w 834564"/>
                  <a:gd name="connsiteY113" fmla="*/ 714043 h 727121"/>
                  <a:gd name="connsiteX114" fmla="*/ 140093 w 834564"/>
                  <a:gd name="connsiteY114" fmla="*/ 693469 h 727121"/>
                  <a:gd name="connsiteX115" fmla="*/ 274365 w 834564"/>
                  <a:gd name="connsiteY115" fmla="*/ 659540 h 727121"/>
                  <a:gd name="connsiteX116" fmla="*/ 395643 w 834564"/>
                  <a:gd name="connsiteY116" fmla="*/ 652321 h 727121"/>
                  <a:gd name="connsiteX117" fmla="*/ 429933 w 834564"/>
                  <a:gd name="connsiteY117" fmla="*/ 654848 h 727121"/>
                  <a:gd name="connsiteX118" fmla="*/ 410803 w 834564"/>
                  <a:gd name="connsiteY118" fmla="*/ 660262 h 727121"/>
                  <a:gd name="connsiteX119" fmla="*/ 399614 w 834564"/>
                  <a:gd name="connsiteY119" fmla="*/ 665677 h 727121"/>
                  <a:gd name="connsiteX120" fmla="*/ 407916 w 834564"/>
                  <a:gd name="connsiteY120" fmla="*/ 677588 h 727121"/>
                  <a:gd name="connsiteX121" fmla="*/ 421632 w 834564"/>
                  <a:gd name="connsiteY121" fmla="*/ 681197 h 727121"/>
                  <a:gd name="connsiteX122" fmla="*/ 451951 w 834564"/>
                  <a:gd name="connsiteY122" fmla="*/ 654487 h 727121"/>
                  <a:gd name="connsiteX123" fmla="*/ 42637 w 834564"/>
                  <a:gd name="connsiteY123" fmla="*/ 617670 h 727121"/>
                  <a:gd name="connsiteX124" fmla="*/ 428489 w 834564"/>
                  <a:gd name="connsiteY124" fmla="*/ 586629 h 727121"/>
                  <a:gd name="connsiteX125" fmla="*/ 429211 w 834564"/>
                  <a:gd name="connsiteY125" fmla="*/ 637162 h 727121"/>
                  <a:gd name="connsiteX126" fmla="*/ 429211 w 834564"/>
                  <a:gd name="connsiteY126" fmla="*/ 642215 h 727121"/>
                  <a:gd name="connsiteX127" fmla="*/ 420188 w 834564"/>
                  <a:gd name="connsiteY127" fmla="*/ 642576 h 727121"/>
                  <a:gd name="connsiteX128" fmla="*/ 319844 w 834564"/>
                  <a:gd name="connsiteY128" fmla="*/ 645463 h 727121"/>
                  <a:gd name="connsiteX129" fmla="*/ 122045 w 834564"/>
                  <a:gd name="connsiteY129" fmla="*/ 691304 h 727121"/>
                  <a:gd name="connsiteX130" fmla="*/ 107607 w 834564"/>
                  <a:gd name="connsiteY130" fmla="*/ 688055 h 727121"/>
                  <a:gd name="connsiteX131" fmla="*/ 42276 w 834564"/>
                  <a:gd name="connsiteY131" fmla="*/ 668925 h 727121"/>
                  <a:gd name="connsiteX132" fmla="*/ 18453 w 834564"/>
                  <a:gd name="connsiteY132" fmla="*/ 638606 h 727121"/>
                  <a:gd name="connsiteX133" fmla="*/ 42637 w 834564"/>
                  <a:gd name="connsiteY133" fmla="*/ 617670 h 7271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Lst>
                <a:rect l="l" t="t" r="r" b="b"/>
                <a:pathLst>
                  <a:path w="834564" h="727121">
                    <a:moveTo>
                      <a:pt x="18453" y="671812"/>
                    </a:moveTo>
                    <a:cubicBezTo>
                      <a:pt x="29282" y="681558"/>
                      <a:pt x="42998" y="685167"/>
                      <a:pt x="56714" y="688777"/>
                    </a:cubicBezTo>
                    <a:cubicBezTo>
                      <a:pt x="131791" y="708629"/>
                      <a:pt x="209034" y="718375"/>
                      <a:pt x="286276" y="722706"/>
                    </a:cubicBezTo>
                    <a:cubicBezTo>
                      <a:pt x="395282" y="728842"/>
                      <a:pt x="505010" y="729203"/>
                      <a:pt x="614016" y="719819"/>
                    </a:cubicBezTo>
                    <a:cubicBezTo>
                      <a:pt x="676460" y="714404"/>
                      <a:pt x="756951" y="715126"/>
                      <a:pt x="811094" y="677227"/>
                    </a:cubicBezTo>
                    <a:cubicBezTo>
                      <a:pt x="811455" y="676866"/>
                      <a:pt x="811816" y="676866"/>
                      <a:pt x="812177" y="676505"/>
                    </a:cubicBezTo>
                    <a:cubicBezTo>
                      <a:pt x="823366" y="668564"/>
                      <a:pt x="828419" y="659179"/>
                      <a:pt x="828780" y="649434"/>
                    </a:cubicBezTo>
                    <a:cubicBezTo>
                      <a:pt x="829141" y="634996"/>
                      <a:pt x="818313" y="620197"/>
                      <a:pt x="800626" y="608286"/>
                    </a:cubicBezTo>
                    <a:cubicBezTo>
                      <a:pt x="742875" y="570026"/>
                      <a:pt x="530277" y="577966"/>
                      <a:pt x="447620" y="575440"/>
                    </a:cubicBezTo>
                    <a:cubicBezTo>
                      <a:pt x="445454" y="524185"/>
                      <a:pt x="443289" y="472208"/>
                      <a:pt x="441845" y="429256"/>
                    </a:cubicBezTo>
                    <a:cubicBezTo>
                      <a:pt x="441122" y="401463"/>
                      <a:pt x="440401" y="401824"/>
                      <a:pt x="439318" y="374031"/>
                    </a:cubicBezTo>
                    <a:cubicBezTo>
                      <a:pt x="443289" y="362842"/>
                      <a:pt x="444010" y="351291"/>
                      <a:pt x="445815" y="339741"/>
                    </a:cubicBezTo>
                    <a:cubicBezTo>
                      <a:pt x="447981" y="323137"/>
                      <a:pt x="457004" y="305451"/>
                      <a:pt x="462418" y="289208"/>
                    </a:cubicBezTo>
                    <a:cubicBezTo>
                      <a:pt x="464584" y="282350"/>
                      <a:pt x="468194" y="270078"/>
                      <a:pt x="472886" y="257445"/>
                    </a:cubicBezTo>
                    <a:cubicBezTo>
                      <a:pt x="473247" y="257806"/>
                      <a:pt x="473247" y="257806"/>
                      <a:pt x="473608" y="257806"/>
                    </a:cubicBezTo>
                    <a:cubicBezTo>
                      <a:pt x="492016" y="225682"/>
                      <a:pt x="491655" y="220267"/>
                      <a:pt x="521614" y="241924"/>
                    </a:cubicBezTo>
                    <a:cubicBezTo>
                      <a:pt x="534969" y="251670"/>
                      <a:pt x="540022" y="272244"/>
                      <a:pt x="549407" y="284516"/>
                    </a:cubicBezTo>
                    <a:cubicBezTo>
                      <a:pt x="591999" y="340102"/>
                      <a:pt x="640727" y="385220"/>
                      <a:pt x="716165" y="390274"/>
                    </a:cubicBezTo>
                    <a:cubicBezTo>
                      <a:pt x="777165" y="394605"/>
                      <a:pt x="839969" y="347682"/>
                      <a:pt x="834194" y="350569"/>
                    </a:cubicBezTo>
                    <a:cubicBezTo>
                      <a:pt x="828058" y="353818"/>
                      <a:pt x="798460" y="344794"/>
                      <a:pt x="764532" y="317723"/>
                    </a:cubicBezTo>
                    <a:cubicBezTo>
                      <a:pt x="724827" y="285960"/>
                      <a:pt x="683319" y="256362"/>
                      <a:pt x="649750" y="217380"/>
                    </a:cubicBezTo>
                    <a:cubicBezTo>
                      <a:pt x="632786" y="197888"/>
                      <a:pt x="612573" y="183090"/>
                      <a:pt x="589111" y="172261"/>
                    </a:cubicBezTo>
                    <a:cubicBezTo>
                      <a:pt x="553377" y="155297"/>
                      <a:pt x="496348" y="187421"/>
                      <a:pt x="474691" y="225321"/>
                    </a:cubicBezTo>
                    <a:cubicBezTo>
                      <a:pt x="469637" y="233983"/>
                      <a:pt x="463501" y="248421"/>
                      <a:pt x="458448" y="257084"/>
                    </a:cubicBezTo>
                    <a:cubicBezTo>
                      <a:pt x="446537" y="276936"/>
                      <a:pt x="441122" y="300398"/>
                      <a:pt x="436070" y="323859"/>
                    </a:cubicBezTo>
                    <a:cubicBezTo>
                      <a:pt x="434987" y="314114"/>
                      <a:pt x="433904" y="304368"/>
                      <a:pt x="432460" y="294622"/>
                    </a:cubicBezTo>
                    <a:cubicBezTo>
                      <a:pt x="426324" y="254197"/>
                      <a:pt x="430655" y="215214"/>
                      <a:pt x="432821" y="175510"/>
                    </a:cubicBezTo>
                    <a:cubicBezTo>
                      <a:pt x="434626" y="145551"/>
                      <a:pt x="425963" y="115232"/>
                      <a:pt x="434265" y="85634"/>
                    </a:cubicBezTo>
                    <a:cubicBezTo>
                      <a:pt x="435347" y="81664"/>
                      <a:pt x="435708" y="49900"/>
                      <a:pt x="433543" y="26078"/>
                    </a:cubicBezTo>
                    <a:cubicBezTo>
                      <a:pt x="433182" y="21746"/>
                      <a:pt x="432460" y="17776"/>
                      <a:pt x="431738" y="14527"/>
                    </a:cubicBezTo>
                    <a:cubicBezTo>
                      <a:pt x="431016" y="10918"/>
                      <a:pt x="430294" y="7669"/>
                      <a:pt x="429211" y="5143"/>
                    </a:cubicBezTo>
                    <a:cubicBezTo>
                      <a:pt x="427046" y="89"/>
                      <a:pt x="424519" y="-1715"/>
                      <a:pt x="421270" y="1894"/>
                    </a:cubicBezTo>
                    <a:cubicBezTo>
                      <a:pt x="419466" y="4060"/>
                      <a:pt x="418022" y="10557"/>
                      <a:pt x="417300" y="18498"/>
                    </a:cubicBezTo>
                    <a:cubicBezTo>
                      <a:pt x="417300" y="19219"/>
                      <a:pt x="417300" y="19942"/>
                      <a:pt x="416939" y="21024"/>
                    </a:cubicBezTo>
                    <a:cubicBezTo>
                      <a:pt x="416939" y="22829"/>
                      <a:pt x="416578" y="24634"/>
                      <a:pt x="416578" y="26800"/>
                    </a:cubicBezTo>
                    <a:cubicBezTo>
                      <a:pt x="415495" y="42681"/>
                      <a:pt x="415495" y="60728"/>
                      <a:pt x="415134" y="65421"/>
                    </a:cubicBezTo>
                    <a:cubicBezTo>
                      <a:pt x="414051" y="83468"/>
                      <a:pt x="412608" y="112705"/>
                      <a:pt x="412608" y="134723"/>
                    </a:cubicBezTo>
                    <a:cubicBezTo>
                      <a:pt x="405750" y="129670"/>
                      <a:pt x="399253" y="124255"/>
                      <a:pt x="391312" y="121007"/>
                    </a:cubicBezTo>
                    <a:cubicBezTo>
                      <a:pt x="364963" y="84190"/>
                      <a:pt x="285915" y="74084"/>
                      <a:pt x="251625" y="104042"/>
                    </a:cubicBezTo>
                    <a:cubicBezTo>
                      <a:pt x="214087" y="136889"/>
                      <a:pt x="204702" y="182729"/>
                      <a:pt x="188821" y="226042"/>
                    </a:cubicBezTo>
                    <a:cubicBezTo>
                      <a:pt x="172217" y="272244"/>
                      <a:pt x="152726" y="318084"/>
                      <a:pt x="115187" y="352013"/>
                    </a:cubicBezTo>
                    <a:cubicBezTo>
                      <a:pt x="86311" y="378362"/>
                      <a:pt x="53826" y="400019"/>
                      <a:pt x="16288" y="414096"/>
                    </a:cubicBezTo>
                    <a:cubicBezTo>
                      <a:pt x="81980" y="413735"/>
                      <a:pt x="144785" y="403628"/>
                      <a:pt x="193152" y="354901"/>
                    </a:cubicBezTo>
                    <a:cubicBezTo>
                      <a:pt x="238992" y="308700"/>
                      <a:pt x="274726" y="254918"/>
                      <a:pt x="309738" y="200415"/>
                    </a:cubicBezTo>
                    <a:cubicBezTo>
                      <a:pt x="327424" y="172983"/>
                      <a:pt x="346554" y="145551"/>
                      <a:pt x="384454" y="143385"/>
                    </a:cubicBezTo>
                    <a:cubicBezTo>
                      <a:pt x="388424" y="143025"/>
                      <a:pt x="392395" y="142303"/>
                      <a:pt x="394921" y="140137"/>
                    </a:cubicBezTo>
                    <a:cubicBezTo>
                      <a:pt x="400336" y="144468"/>
                      <a:pt x="405389" y="148800"/>
                      <a:pt x="411164" y="151687"/>
                    </a:cubicBezTo>
                    <a:cubicBezTo>
                      <a:pt x="411525" y="152048"/>
                      <a:pt x="411886" y="152048"/>
                      <a:pt x="412608" y="152048"/>
                    </a:cubicBezTo>
                    <a:cubicBezTo>
                      <a:pt x="414774" y="207634"/>
                      <a:pt x="413330" y="262859"/>
                      <a:pt x="418744" y="319167"/>
                    </a:cubicBezTo>
                    <a:cubicBezTo>
                      <a:pt x="420549" y="338658"/>
                      <a:pt x="421993" y="358149"/>
                      <a:pt x="423075" y="377640"/>
                    </a:cubicBezTo>
                    <a:cubicBezTo>
                      <a:pt x="423075" y="378001"/>
                      <a:pt x="423075" y="378001"/>
                      <a:pt x="422714" y="378362"/>
                    </a:cubicBezTo>
                    <a:cubicBezTo>
                      <a:pt x="422353" y="379084"/>
                      <a:pt x="422714" y="379445"/>
                      <a:pt x="423075" y="379806"/>
                    </a:cubicBezTo>
                    <a:cubicBezTo>
                      <a:pt x="426324" y="435753"/>
                      <a:pt x="427046" y="451995"/>
                      <a:pt x="427768" y="508303"/>
                    </a:cubicBezTo>
                    <a:cubicBezTo>
                      <a:pt x="425963" y="508303"/>
                      <a:pt x="424519" y="513717"/>
                      <a:pt x="423075" y="512996"/>
                    </a:cubicBezTo>
                    <a:cubicBezTo>
                      <a:pt x="418383" y="511552"/>
                      <a:pt x="414774" y="512635"/>
                      <a:pt x="410803" y="509386"/>
                    </a:cubicBezTo>
                    <a:cubicBezTo>
                      <a:pt x="414413" y="495309"/>
                      <a:pt x="405389" y="484842"/>
                      <a:pt x="397809" y="473291"/>
                    </a:cubicBezTo>
                    <a:cubicBezTo>
                      <a:pt x="391673" y="463546"/>
                      <a:pt x="384454" y="453078"/>
                      <a:pt x="373986" y="447664"/>
                    </a:cubicBezTo>
                    <a:cubicBezTo>
                      <a:pt x="342945" y="421676"/>
                      <a:pt x="282667" y="407599"/>
                      <a:pt x="252347" y="422398"/>
                    </a:cubicBezTo>
                    <a:cubicBezTo>
                      <a:pt x="239714" y="428534"/>
                      <a:pt x="240075" y="436836"/>
                      <a:pt x="249460" y="445860"/>
                    </a:cubicBezTo>
                    <a:cubicBezTo>
                      <a:pt x="270756" y="466794"/>
                      <a:pt x="290968" y="489173"/>
                      <a:pt x="313708" y="508664"/>
                    </a:cubicBezTo>
                    <a:cubicBezTo>
                      <a:pt x="343306" y="534292"/>
                      <a:pt x="373626" y="538984"/>
                      <a:pt x="395282" y="524907"/>
                    </a:cubicBezTo>
                    <a:cubicBezTo>
                      <a:pt x="397448" y="523463"/>
                      <a:pt x="399975" y="522019"/>
                      <a:pt x="401780" y="520215"/>
                    </a:cubicBezTo>
                    <a:cubicBezTo>
                      <a:pt x="403945" y="522019"/>
                      <a:pt x="406472" y="523463"/>
                      <a:pt x="408999" y="524546"/>
                    </a:cubicBezTo>
                    <a:cubicBezTo>
                      <a:pt x="414774" y="526351"/>
                      <a:pt x="421632" y="525629"/>
                      <a:pt x="427768" y="525268"/>
                    </a:cubicBezTo>
                    <a:cubicBezTo>
                      <a:pt x="427768" y="538984"/>
                      <a:pt x="428128" y="554144"/>
                      <a:pt x="428489" y="575078"/>
                    </a:cubicBezTo>
                    <a:cubicBezTo>
                      <a:pt x="424519" y="574357"/>
                      <a:pt x="94252" y="576883"/>
                      <a:pt x="25672" y="609730"/>
                    </a:cubicBezTo>
                    <a:cubicBezTo>
                      <a:pt x="7264" y="618392"/>
                      <a:pt x="-677" y="626333"/>
                      <a:pt x="45" y="637883"/>
                    </a:cubicBezTo>
                    <a:cubicBezTo>
                      <a:pt x="406" y="644381"/>
                      <a:pt x="3654" y="651960"/>
                      <a:pt x="9069" y="661345"/>
                    </a:cubicBezTo>
                    <a:cubicBezTo>
                      <a:pt x="11595" y="664594"/>
                      <a:pt x="14844" y="668564"/>
                      <a:pt x="18453" y="671812"/>
                    </a:cubicBezTo>
                    <a:close/>
                    <a:moveTo>
                      <a:pt x="519448" y="201137"/>
                    </a:moveTo>
                    <a:cubicBezTo>
                      <a:pt x="545436" y="173344"/>
                      <a:pt x="585141" y="174066"/>
                      <a:pt x="617987" y="208356"/>
                    </a:cubicBezTo>
                    <a:cubicBezTo>
                      <a:pt x="659496" y="251670"/>
                      <a:pt x="704253" y="291374"/>
                      <a:pt x="752259" y="327108"/>
                    </a:cubicBezTo>
                    <a:cubicBezTo>
                      <a:pt x="760922" y="333605"/>
                      <a:pt x="770668" y="338658"/>
                      <a:pt x="779691" y="344433"/>
                    </a:cubicBezTo>
                    <a:cubicBezTo>
                      <a:pt x="785466" y="348043"/>
                      <a:pt x="801348" y="347682"/>
                      <a:pt x="800626" y="357427"/>
                    </a:cubicBezTo>
                    <a:cubicBezTo>
                      <a:pt x="800626" y="357427"/>
                      <a:pt x="785827" y="359954"/>
                      <a:pt x="780413" y="362842"/>
                    </a:cubicBezTo>
                    <a:cubicBezTo>
                      <a:pt x="764893" y="371143"/>
                      <a:pt x="747567" y="378362"/>
                      <a:pt x="729880" y="379445"/>
                    </a:cubicBezTo>
                    <a:cubicBezTo>
                      <a:pt x="686206" y="375836"/>
                      <a:pt x="646502" y="362481"/>
                      <a:pt x="613295" y="332522"/>
                    </a:cubicBezTo>
                    <a:cubicBezTo>
                      <a:pt x="576478" y="299676"/>
                      <a:pt x="556265" y="252392"/>
                      <a:pt x="516561" y="222072"/>
                    </a:cubicBezTo>
                    <a:cubicBezTo>
                      <a:pt x="508259" y="215575"/>
                      <a:pt x="512951" y="207995"/>
                      <a:pt x="519448" y="201137"/>
                    </a:cubicBezTo>
                    <a:close/>
                    <a:moveTo>
                      <a:pt x="369294" y="129308"/>
                    </a:moveTo>
                    <a:cubicBezTo>
                      <a:pt x="317679" y="127865"/>
                      <a:pt x="275448" y="236871"/>
                      <a:pt x="234300" y="288847"/>
                    </a:cubicBezTo>
                    <a:cubicBezTo>
                      <a:pt x="201815" y="329995"/>
                      <a:pt x="170773" y="371143"/>
                      <a:pt x="117714" y="388108"/>
                    </a:cubicBezTo>
                    <a:cubicBezTo>
                      <a:pt x="109051" y="390995"/>
                      <a:pt x="100749" y="400741"/>
                      <a:pt x="86311" y="392800"/>
                    </a:cubicBezTo>
                    <a:cubicBezTo>
                      <a:pt x="165359" y="347682"/>
                      <a:pt x="191347" y="265747"/>
                      <a:pt x="219501" y="190309"/>
                    </a:cubicBezTo>
                    <a:cubicBezTo>
                      <a:pt x="229607" y="162877"/>
                      <a:pt x="241158" y="135806"/>
                      <a:pt x="263537" y="115954"/>
                    </a:cubicBezTo>
                    <a:cubicBezTo>
                      <a:pt x="286998" y="95018"/>
                      <a:pt x="327063" y="92492"/>
                      <a:pt x="349442" y="110178"/>
                    </a:cubicBezTo>
                    <a:cubicBezTo>
                      <a:pt x="357022" y="115954"/>
                      <a:pt x="379040" y="121368"/>
                      <a:pt x="369294" y="129308"/>
                    </a:cubicBezTo>
                    <a:close/>
                    <a:moveTo>
                      <a:pt x="394921" y="506138"/>
                    </a:moveTo>
                    <a:cubicBezTo>
                      <a:pt x="392395" y="506860"/>
                      <a:pt x="389868" y="508664"/>
                      <a:pt x="388063" y="510108"/>
                    </a:cubicBezTo>
                    <a:cubicBezTo>
                      <a:pt x="372542" y="523824"/>
                      <a:pt x="358105" y="516605"/>
                      <a:pt x="342945" y="509025"/>
                    </a:cubicBezTo>
                    <a:cubicBezTo>
                      <a:pt x="318400" y="497114"/>
                      <a:pt x="301075" y="477623"/>
                      <a:pt x="284472" y="456688"/>
                    </a:cubicBezTo>
                    <a:cubicBezTo>
                      <a:pt x="280140" y="451274"/>
                      <a:pt x="262454" y="437918"/>
                      <a:pt x="269312" y="432504"/>
                    </a:cubicBezTo>
                    <a:cubicBezTo>
                      <a:pt x="288442" y="417705"/>
                      <a:pt x="335365" y="439001"/>
                      <a:pt x="368933" y="459937"/>
                    </a:cubicBezTo>
                    <a:cubicBezTo>
                      <a:pt x="373986" y="464629"/>
                      <a:pt x="377957" y="470765"/>
                      <a:pt x="381566" y="476179"/>
                    </a:cubicBezTo>
                    <a:cubicBezTo>
                      <a:pt x="386620" y="484842"/>
                      <a:pt x="397087" y="496031"/>
                      <a:pt x="394921" y="506138"/>
                    </a:cubicBezTo>
                    <a:close/>
                    <a:moveTo>
                      <a:pt x="448341" y="586268"/>
                    </a:moveTo>
                    <a:cubicBezTo>
                      <a:pt x="473247" y="588795"/>
                      <a:pt x="514034" y="584463"/>
                      <a:pt x="551211" y="585907"/>
                    </a:cubicBezTo>
                    <a:cubicBezTo>
                      <a:pt x="625567" y="588434"/>
                      <a:pt x="702448" y="596014"/>
                      <a:pt x="725910" y="600706"/>
                    </a:cubicBezTo>
                    <a:cubicBezTo>
                      <a:pt x="747567" y="605037"/>
                      <a:pt x="772833" y="606120"/>
                      <a:pt x="791603" y="619114"/>
                    </a:cubicBezTo>
                    <a:cubicBezTo>
                      <a:pt x="803514" y="627055"/>
                      <a:pt x="810372" y="636439"/>
                      <a:pt x="811816" y="645824"/>
                    </a:cubicBezTo>
                    <a:cubicBezTo>
                      <a:pt x="812537" y="650517"/>
                      <a:pt x="812177" y="654848"/>
                      <a:pt x="810372" y="659179"/>
                    </a:cubicBezTo>
                    <a:cubicBezTo>
                      <a:pt x="808206" y="663872"/>
                      <a:pt x="804958" y="667842"/>
                      <a:pt x="799543" y="671452"/>
                    </a:cubicBezTo>
                    <a:cubicBezTo>
                      <a:pt x="776443" y="686972"/>
                      <a:pt x="743597" y="694552"/>
                      <a:pt x="712194" y="698884"/>
                    </a:cubicBezTo>
                    <a:cubicBezTo>
                      <a:pt x="688371" y="663150"/>
                      <a:pt x="644336" y="658096"/>
                      <a:pt x="604993" y="651960"/>
                    </a:cubicBezTo>
                    <a:cubicBezTo>
                      <a:pt x="558070" y="644381"/>
                      <a:pt x="497791" y="638606"/>
                      <a:pt x="450146" y="641132"/>
                    </a:cubicBezTo>
                    <a:cubicBezTo>
                      <a:pt x="450146" y="638966"/>
                      <a:pt x="449785" y="637162"/>
                      <a:pt x="449785" y="634996"/>
                    </a:cubicBezTo>
                    <a:cubicBezTo>
                      <a:pt x="449785" y="622002"/>
                      <a:pt x="449064" y="601789"/>
                      <a:pt x="448341" y="586268"/>
                    </a:cubicBezTo>
                    <a:cubicBezTo>
                      <a:pt x="448341" y="586268"/>
                      <a:pt x="448341" y="586268"/>
                      <a:pt x="448341" y="586268"/>
                    </a:cubicBezTo>
                    <a:close/>
                    <a:moveTo>
                      <a:pt x="451951" y="654487"/>
                    </a:moveTo>
                    <a:cubicBezTo>
                      <a:pt x="451951" y="654126"/>
                      <a:pt x="451951" y="654126"/>
                      <a:pt x="451951" y="653765"/>
                    </a:cubicBezTo>
                    <a:cubicBezTo>
                      <a:pt x="488407" y="652682"/>
                      <a:pt x="536413" y="653043"/>
                      <a:pt x="573230" y="656292"/>
                    </a:cubicBezTo>
                    <a:cubicBezTo>
                      <a:pt x="614739" y="660262"/>
                      <a:pt x="668158" y="664594"/>
                      <a:pt x="694869" y="701410"/>
                    </a:cubicBezTo>
                    <a:cubicBezTo>
                      <a:pt x="685123" y="702493"/>
                      <a:pt x="676100" y="703576"/>
                      <a:pt x="667437" y="704659"/>
                    </a:cubicBezTo>
                    <a:cubicBezTo>
                      <a:pt x="594164" y="712961"/>
                      <a:pt x="520170" y="713321"/>
                      <a:pt x="446537" y="714043"/>
                    </a:cubicBezTo>
                    <a:cubicBezTo>
                      <a:pt x="343667" y="714765"/>
                      <a:pt x="241519" y="708990"/>
                      <a:pt x="140093" y="693469"/>
                    </a:cubicBezTo>
                    <a:cubicBezTo>
                      <a:pt x="180519" y="668203"/>
                      <a:pt x="228525" y="666037"/>
                      <a:pt x="274365" y="659540"/>
                    </a:cubicBezTo>
                    <a:cubicBezTo>
                      <a:pt x="321288" y="653043"/>
                      <a:pt x="348720" y="654848"/>
                      <a:pt x="395643" y="652321"/>
                    </a:cubicBezTo>
                    <a:cubicBezTo>
                      <a:pt x="401057" y="651960"/>
                      <a:pt x="424519" y="655209"/>
                      <a:pt x="429933" y="654848"/>
                    </a:cubicBezTo>
                    <a:cubicBezTo>
                      <a:pt x="428851" y="663150"/>
                      <a:pt x="424880" y="663150"/>
                      <a:pt x="410803" y="660262"/>
                    </a:cubicBezTo>
                    <a:cubicBezTo>
                      <a:pt x="406111" y="659179"/>
                      <a:pt x="401418" y="660262"/>
                      <a:pt x="399614" y="665677"/>
                    </a:cubicBezTo>
                    <a:cubicBezTo>
                      <a:pt x="397809" y="672534"/>
                      <a:pt x="402862" y="675783"/>
                      <a:pt x="407916" y="677588"/>
                    </a:cubicBezTo>
                    <a:cubicBezTo>
                      <a:pt x="413691" y="679753"/>
                      <a:pt x="419827" y="680836"/>
                      <a:pt x="421632" y="681197"/>
                    </a:cubicBezTo>
                    <a:cubicBezTo>
                      <a:pt x="453756" y="681558"/>
                      <a:pt x="459531" y="679753"/>
                      <a:pt x="451951" y="654487"/>
                    </a:cubicBezTo>
                    <a:close/>
                    <a:moveTo>
                      <a:pt x="42637" y="617670"/>
                    </a:moveTo>
                    <a:cubicBezTo>
                      <a:pt x="103998" y="582659"/>
                      <a:pt x="422714" y="587351"/>
                      <a:pt x="428489" y="586629"/>
                    </a:cubicBezTo>
                    <a:cubicBezTo>
                      <a:pt x="428851" y="603593"/>
                      <a:pt x="428851" y="625611"/>
                      <a:pt x="429211" y="637162"/>
                    </a:cubicBezTo>
                    <a:cubicBezTo>
                      <a:pt x="429211" y="638966"/>
                      <a:pt x="429211" y="640410"/>
                      <a:pt x="429211" y="642215"/>
                    </a:cubicBezTo>
                    <a:cubicBezTo>
                      <a:pt x="426324" y="642215"/>
                      <a:pt x="423075" y="642576"/>
                      <a:pt x="420188" y="642576"/>
                    </a:cubicBezTo>
                    <a:cubicBezTo>
                      <a:pt x="388785" y="644741"/>
                      <a:pt x="351247" y="643298"/>
                      <a:pt x="319844" y="645463"/>
                    </a:cubicBezTo>
                    <a:cubicBezTo>
                      <a:pt x="227803" y="652321"/>
                      <a:pt x="159223" y="668203"/>
                      <a:pt x="122045" y="691304"/>
                    </a:cubicBezTo>
                    <a:cubicBezTo>
                      <a:pt x="115187" y="690221"/>
                      <a:pt x="114104" y="689138"/>
                      <a:pt x="107607" y="688055"/>
                    </a:cubicBezTo>
                    <a:cubicBezTo>
                      <a:pt x="84868" y="684085"/>
                      <a:pt x="63211" y="678671"/>
                      <a:pt x="42276" y="668925"/>
                    </a:cubicBezTo>
                    <a:cubicBezTo>
                      <a:pt x="28560" y="662428"/>
                      <a:pt x="18453" y="654126"/>
                      <a:pt x="18453" y="638606"/>
                    </a:cubicBezTo>
                    <a:cubicBezTo>
                      <a:pt x="19175" y="624168"/>
                      <a:pt x="31086" y="624168"/>
                      <a:pt x="42637" y="617670"/>
                    </a:cubicBezTo>
                    <a:close/>
                  </a:path>
                </a:pathLst>
              </a:custGeom>
              <a:solidFill>
                <a:srgbClr val="000000"/>
              </a:solidFill>
              <a:ln w="3607" cap="flat">
                <a:noFill/>
                <a:prstDash val="solid"/>
                <a:miter/>
              </a:ln>
            </p:spPr>
            <p:txBody>
              <a:bodyPr rtlCol="0" anchor="ctr"/>
              <a:lstStyle/>
              <a:p>
                <a:endParaRPr lang="en-US"/>
              </a:p>
            </p:txBody>
          </p:sp>
          <p:sp>
            <p:nvSpPr>
              <p:cNvPr id="199" name="Freeform 243">
                <a:extLst>
                  <a:ext uri="{FF2B5EF4-FFF2-40B4-BE49-F238E27FC236}">
                    <a16:creationId xmlns:a16="http://schemas.microsoft.com/office/drawing/2014/main" id="{8C3B1D43-083D-80FE-66A4-CC08AC6624CE}"/>
                  </a:ext>
                </a:extLst>
              </p:cNvPr>
              <p:cNvSpPr/>
              <p:nvPr/>
            </p:nvSpPr>
            <p:spPr>
              <a:xfrm>
                <a:off x="6402443" y="5554980"/>
                <a:ext cx="93869" cy="198521"/>
              </a:xfrm>
              <a:custGeom>
                <a:avLst/>
                <a:gdLst>
                  <a:gd name="connsiteX0" fmla="*/ 0 w 93869"/>
                  <a:gd name="connsiteY0" fmla="*/ 198521 h 198521"/>
                  <a:gd name="connsiteX1" fmla="*/ 92763 w 93869"/>
                  <a:gd name="connsiteY1" fmla="*/ 0 h 198521"/>
                  <a:gd name="connsiteX2" fmla="*/ 0 w 93869"/>
                  <a:gd name="connsiteY2" fmla="*/ 198521 h 198521"/>
                </a:gdLst>
                <a:ahLst/>
                <a:cxnLst>
                  <a:cxn ang="0">
                    <a:pos x="connsiteX0" y="connsiteY0"/>
                  </a:cxn>
                  <a:cxn ang="0">
                    <a:pos x="connsiteX1" y="connsiteY1"/>
                  </a:cxn>
                  <a:cxn ang="0">
                    <a:pos x="connsiteX2" y="connsiteY2"/>
                  </a:cxn>
                </a:cxnLst>
                <a:rect l="l" t="t" r="r" b="b"/>
                <a:pathLst>
                  <a:path w="93869" h="198521">
                    <a:moveTo>
                      <a:pt x="0" y="198521"/>
                    </a:moveTo>
                    <a:cubicBezTo>
                      <a:pt x="41509" y="167119"/>
                      <a:pt x="102870" y="34290"/>
                      <a:pt x="92763" y="0"/>
                    </a:cubicBezTo>
                    <a:cubicBezTo>
                      <a:pt x="63888" y="52337"/>
                      <a:pt x="45118" y="158817"/>
                      <a:pt x="0" y="198521"/>
                    </a:cubicBezTo>
                    <a:close/>
                  </a:path>
                </a:pathLst>
              </a:custGeom>
              <a:solidFill>
                <a:srgbClr val="000000"/>
              </a:solidFill>
              <a:ln w="3607" cap="flat">
                <a:noFill/>
                <a:prstDash val="solid"/>
                <a:miter/>
              </a:ln>
            </p:spPr>
            <p:txBody>
              <a:bodyPr rtlCol="0" anchor="ctr"/>
              <a:lstStyle/>
              <a:p>
                <a:endParaRPr lang="en-US"/>
              </a:p>
            </p:txBody>
          </p:sp>
        </p:grpSp>
        <p:grpSp>
          <p:nvGrpSpPr>
            <p:cNvPr id="140" name="Graphic 4">
              <a:extLst>
                <a:ext uri="{FF2B5EF4-FFF2-40B4-BE49-F238E27FC236}">
                  <a16:creationId xmlns:a16="http://schemas.microsoft.com/office/drawing/2014/main" id="{9724BA1A-71D1-E145-1283-9C41FA5E4CCA}"/>
                </a:ext>
              </a:extLst>
            </p:cNvPr>
            <p:cNvGrpSpPr/>
            <p:nvPr/>
          </p:nvGrpSpPr>
          <p:grpSpPr>
            <a:xfrm>
              <a:off x="4292330" y="4001047"/>
              <a:ext cx="1504443" cy="1860051"/>
              <a:chOff x="4292330" y="4001047"/>
              <a:chExt cx="1504443" cy="1860051"/>
            </a:xfrm>
          </p:grpSpPr>
          <p:sp>
            <p:nvSpPr>
              <p:cNvPr id="142" name="Freeform 245">
                <a:extLst>
                  <a:ext uri="{FF2B5EF4-FFF2-40B4-BE49-F238E27FC236}">
                    <a16:creationId xmlns:a16="http://schemas.microsoft.com/office/drawing/2014/main" id="{D8BE3811-73B4-4CF7-3C5D-981895A3BCC2}"/>
                  </a:ext>
                </a:extLst>
              </p:cNvPr>
              <p:cNvSpPr/>
              <p:nvPr/>
            </p:nvSpPr>
            <p:spPr>
              <a:xfrm>
                <a:off x="4689748" y="4600995"/>
                <a:ext cx="90236" cy="272515"/>
              </a:xfrm>
              <a:custGeom>
                <a:avLst/>
                <a:gdLst>
                  <a:gd name="connsiteX0" fmla="*/ 18047 w 90236"/>
                  <a:gd name="connsiteY0" fmla="*/ 235699 h 272515"/>
                  <a:gd name="connsiteX1" fmla="*/ 14077 w 90236"/>
                  <a:gd name="connsiteY1" fmla="*/ 272515 h 272515"/>
                  <a:gd name="connsiteX2" fmla="*/ 79408 w 90236"/>
                  <a:gd name="connsiteY2" fmla="*/ 160261 h 272515"/>
                  <a:gd name="connsiteX3" fmla="*/ 79048 w 90236"/>
                  <a:gd name="connsiteY3" fmla="*/ 35734 h 272515"/>
                  <a:gd name="connsiteX4" fmla="*/ 90237 w 90236"/>
                  <a:gd name="connsiteY4" fmla="*/ 0 h 272515"/>
                  <a:gd name="connsiteX5" fmla="*/ 27432 w 90236"/>
                  <a:gd name="connsiteY5" fmla="*/ 9385 h 272515"/>
                  <a:gd name="connsiteX6" fmla="*/ 18769 w 90236"/>
                  <a:gd name="connsiteY6" fmla="*/ 96012 h 272515"/>
                  <a:gd name="connsiteX7" fmla="*/ 0 w 90236"/>
                  <a:gd name="connsiteY7" fmla="*/ 153764 h 272515"/>
                  <a:gd name="connsiteX8" fmla="*/ 18047 w 90236"/>
                  <a:gd name="connsiteY8" fmla="*/ 235699 h 272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0236" h="272515">
                    <a:moveTo>
                      <a:pt x="18047" y="235699"/>
                    </a:moveTo>
                    <a:cubicBezTo>
                      <a:pt x="19130" y="249415"/>
                      <a:pt x="17687" y="259521"/>
                      <a:pt x="14077" y="272515"/>
                    </a:cubicBezTo>
                    <a:cubicBezTo>
                      <a:pt x="44758" y="238225"/>
                      <a:pt x="75799" y="208267"/>
                      <a:pt x="79408" y="160261"/>
                    </a:cubicBezTo>
                    <a:cubicBezTo>
                      <a:pt x="82657" y="118752"/>
                      <a:pt x="74716" y="76882"/>
                      <a:pt x="79048" y="35734"/>
                    </a:cubicBezTo>
                    <a:cubicBezTo>
                      <a:pt x="80491" y="22740"/>
                      <a:pt x="83740" y="10107"/>
                      <a:pt x="90237" y="0"/>
                    </a:cubicBezTo>
                    <a:cubicBezTo>
                      <a:pt x="69302" y="3971"/>
                      <a:pt x="48367" y="7219"/>
                      <a:pt x="27432" y="9385"/>
                    </a:cubicBezTo>
                    <a:cubicBezTo>
                      <a:pt x="21657" y="38261"/>
                      <a:pt x="19852" y="66775"/>
                      <a:pt x="18769" y="96012"/>
                    </a:cubicBezTo>
                    <a:cubicBezTo>
                      <a:pt x="18047" y="117669"/>
                      <a:pt x="14438" y="137521"/>
                      <a:pt x="0" y="153764"/>
                    </a:cubicBezTo>
                    <a:cubicBezTo>
                      <a:pt x="11189" y="176864"/>
                      <a:pt x="15882" y="204657"/>
                      <a:pt x="18047" y="235699"/>
                    </a:cubicBezTo>
                    <a:close/>
                  </a:path>
                </a:pathLst>
              </a:custGeom>
              <a:solidFill>
                <a:srgbClr val="FFFFFF"/>
              </a:solidFill>
              <a:ln w="3607" cap="flat">
                <a:noFill/>
                <a:prstDash val="solid"/>
                <a:miter/>
              </a:ln>
            </p:spPr>
            <p:txBody>
              <a:bodyPr rtlCol="0" anchor="ctr"/>
              <a:lstStyle/>
              <a:p>
                <a:endParaRPr lang="en-US"/>
              </a:p>
            </p:txBody>
          </p:sp>
          <p:sp>
            <p:nvSpPr>
              <p:cNvPr id="143" name="Freeform 246">
                <a:extLst>
                  <a:ext uri="{FF2B5EF4-FFF2-40B4-BE49-F238E27FC236}">
                    <a16:creationId xmlns:a16="http://schemas.microsoft.com/office/drawing/2014/main" id="{8C3AB1BF-AFB1-AE0E-A8E8-FDCA730BCE67}"/>
                  </a:ext>
                </a:extLst>
              </p:cNvPr>
              <p:cNvSpPr/>
              <p:nvPr/>
            </p:nvSpPr>
            <p:spPr>
              <a:xfrm>
                <a:off x="4398361" y="4586533"/>
                <a:ext cx="648508" cy="1257925"/>
              </a:xfrm>
              <a:custGeom>
                <a:avLst/>
                <a:gdLst>
                  <a:gd name="connsiteX0" fmla="*/ 371517 w 648508"/>
                  <a:gd name="connsiteY0" fmla="*/ 223811 h 1257925"/>
                  <a:gd name="connsiteX1" fmla="*/ 302216 w 648508"/>
                  <a:gd name="connsiteY1" fmla="*/ 312605 h 1257925"/>
                  <a:gd name="connsiteX2" fmla="*/ 296801 w 648508"/>
                  <a:gd name="connsiteY2" fmla="*/ 314410 h 1257925"/>
                  <a:gd name="connsiteX3" fmla="*/ 172275 w 648508"/>
                  <a:gd name="connsiteY3" fmla="*/ 398871 h 1257925"/>
                  <a:gd name="connsiteX4" fmla="*/ 156393 w 648508"/>
                  <a:gd name="connsiteY4" fmla="*/ 398149 h 1257925"/>
                  <a:gd name="connsiteX5" fmla="*/ 149896 w 648508"/>
                  <a:gd name="connsiteY5" fmla="*/ 458789 h 1257925"/>
                  <a:gd name="connsiteX6" fmla="*/ 191044 w 648508"/>
                  <a:gd name="connsiteY6" fmla="*/ 751156 h 1257925"/>
                  <a:gd name="connsiteX7" fmla="*/ 180937 w 648508"/>
                  <a:gd name="connsiteY7" fmla="*/ 871712 h 1257925"/>
                  <a:gd name="connsiteX8" fmla="*/ 121020 w 648508"/>
                  <a:gd name="connsiteY8" fmla="*/ 1010316 h 1257925"/>
                  <a:gd name="connsiteX9" fmla="*/ 28978 w 648508"/>
                  <a:gd name="connsiteY9" fmla="*/ 1118239 h 1257925"/>
                  <a:gd name="connsiteX10" fmla="*/ 14902 w 648508"/>
                  <a:gd name="connsiteY10" fmla="*/ 1216778 h 1257925"/>
                  <a:gd name="connsiteX11" fmla="*/ 89618 w 648508"/>
                  <a:gd name="connsiteY11" fmla="*/ 1222914 h 1257925"/>
                  <a:gd name="connsiteX12" fmla="*/ 115245 w 648508"/>
                  <a:gd name="connsiteY12" fmla="*/ 1199092 h 1257925"/>
                  <a:gd name="connsiteX13" fmla="*/ 320985 w 648508"/>
                  <a:gd name="connsiteY13" fmla="*/ 928742 h 1257925"/>
                  <a:gd name="connsiteX14" fmla="*/ 322429 w 648508"/>
                  <a:gd name="connsiteY14" fmla="*/ 925493 h 1257925"/>
                  <a:gd name="connsiteX15" fmla="*/ 424938 w 648508"/>
                  <a:gd name="connsiteY15" fmla="*/ 921884 h 1257925"/>
                  <a:gd name="connsiteX16" fmla="*/ 506151 w 648508"/>
                  <a:gd name="connsiteY16" fmla="*/ 1025476 h 1257925"/>
                  <a:gd name="connsiteX17" fmla="*/ 497849 w 648508"/>
                  <a:gd name="connsiteY17" fmla="*/ 1191873 h 1257925"/>
                  <a:gd name="connsiteX18" fmla="*/ 545855 w 648508"/>
                  <a:gd name="connsiteY18" fmla="*/ 1257926 h 1257925"/>
                  <a:gd name="connsiteX19" fmla="*/ 595666 w 648508"/>
                  <a:gd name="connsiteY19" fmla="*/ 1229772 h 1257925"/>
                  <a:gd name="connsiteX20" fmla="*/ 648003 w 648508"/>
                  <a:gd name="connsiteY20" fmla="*/ 1049298 h 1257925"/>
                  <a:gd name="connsiteX21" fmla="*/ 548021 w 648508"/>
                  <a:gd name="connsiteY21" fmla="*/ 810351 h 1257925"/>
                  <a:gd name="connsiteX22" fmla="*/ 463198 w 648508"/>
                  <a:gd name="connsiteY22" fmla="*/ 468895 h 1257925"/>
                  <a:gd name="connsiteX23" fmla="*/ 494962 w 648508"/>
                  <a:gd name="connsiteY23" fmla="*/ 312244 h 1257925"/>
                  <a:gd name="connsiteX24" fmla="*/ 514814 w 648508"/>
                  <a:gd name="connsiteY24" fmla="*/ 193492 h 1257925"/>
                  <a:gd name="connsiteX25" fmla="*/ 503624 w 648508"/>
                  <a:gd name="connsiteY25" fmla="*/ 63190 h 1257925"/>
                  <a:gd name="connsiteX26" fmla="*/ 442985 w 648508"/>
                  <a:gd name="connsiteY26" fmla="*/ 24 h 1257925"/>
                  <a:gd name="connsiteX27" fmla="*/ 387038 w 648508"/>
                  <a:gd name="connsiteY27" fmla="*/ 129965 h 1257925"/>
                  <a:gd name="connsiteX28" fmla="*/ 371517 w 648508"/>
                  <a:gd name="connsiteY28" fmla="*/ 223811 h 1257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648508" h="1257925">
                    <a:moveTo>
                      <a:pt x="371517" y="223811"/>
                    </a:moveTo>
                    <a:cubicBezTo>
                      <a:pt x="356358" y="257019"/>
                      <a:pt x="326038" y="285534"/>
                      <a:pt x="302216" y="312605"/>
                    </a:cubicBezTo>
                    <a:cubicBezTo>
                      <a:pt x="300772" y="314410"/>
                      <a:pt x="298606" y="314771"/>
                      <a:pt x="296801" y="314410"/>
                    </a:cubicBezTo>
                    <a:cubicBezTo>
                      <a:pt x="274422" y="362055"/>
                      <a:pt x="225695" y="398871"/>
                      <a:pt x="172275" y="398871"/>
                    </a:cubicBezTo>
                    <a:cubicBezTo>
                      <a:pt x="166860" y="398871"/>
                      <a:pt x="161446" y="398510"/>
                      <a:pt x="156393" y="398149"/>
                    </a:cubicBezTo>
                    <a:cubicBezTo>
                      <a:pt x="153866" y="406812"/>
                      <a:pt x="147730" y="424499"/>
                      <a:pt x="149896" y="458789"/>
                    </a:cubicBezTo>
                    <a:cubicBezTo>
                      <a:pt x="164334" y="556244"/>
                      <a:pt x="175162" y="654061"/>
                      <a:pt x="191044" y="751156"/>
                    </a:cubicBezTo>
                    <a:cubicBezTo>
                      <a:pt x="197902" y="793387"/>
                      <a:pt x="193571" y="832008"/>
                      <a:pt x="180937" y="871712"/>
                    </a:cubicBezTo>
                    <a:cubicBezTo>
                      <a:pt x="165777" y="918274"/>
                      <a:pt x="146647" y="967724"/>
                      <a:pt x="121020" y="1010316"/>
                    </a:cubicBezTo>
                    <a:cubicBezTo>
                      <a:pt x="90339" y="1061209"/>
                      <a:pt x="60742" y="1080701"/>
                      <a:pt x="28978" y="1118239"/>
                    </a:cubicBezTo>
                    <a:cubicBezTo>
                      <a:pt x="13458" y="1136648"/>
                      <a:pt x="-19027" y="1185375"/>
                      <a:pt x="14902" y="1216778"/>
                    </a:cubicBezTo>
                    <a:cubicBezTo>
                      <a:pt x="36919" y="1237352"/>
                      <a:pt x="56771" y="1243488"/>
                      <a:pt x="89618" y="1222914"/>
                    </a:cubicBezTo>
                    <a:cubicBezTo>
                      <a:pt x="99363" y="1216778"/>
                      <a:pt x="107665" y="1207754"/>
                      <a:pt x="115245" y="1199092"/>
                    </a:cubicBezTo>
                    <a:cubicBezTo>
                      <a:pt x="191766" y="1114991"/>
                      <a:pt x="269730" y="1031973"/>
                      <a:pt x="320985" y="928742"/>
                    </a:cubicBezTo>
                    <a:cubicBezTo>
                      <a:pt x="321346" y="927659"/>
                      <a:pt x="322068" y="926576"/>
                      <a:pt x="322429" y="925493"/>
                    </a:cubicBezTo>
                    <a:cubicBezTo>
                      <a:pt x="363216" y="859079"/>
                      <a:pt x="381624" y="858357"/>
                      <a:pt x="424938" y="921884"/>
                    </a:cubicBezTo>
                    <a:cubicBezTo>
                      <a:pt x="440820" y="944985"/>
                      <a:pt x="491713" y="1001292"/>
                      <a:pt x="506151" y="1025476"/>
                    </a:cubicBezTo>
                    <a:cubicBezTo>
                      <a:pt x="527808" y="1061932"/>
                      <a:pt x="505068" y="1124375"/>
                      <a:pt x="497849" y="1191873"/>
                    </a:cubicBezTo>
                    <a:cubicBezTo>
                      <a:pt x="492796" y="1240240"/>
                      <a:pt x="509400" y="1251429"/>
                      <a:pt x="545855" y="1257926"/>
                    </a:cubicBezTo>
                    <a:cubicBezTo>
                      <a:pt x="555961" y="1255760"/>
                      <a:pt x="583033" y="1256843"/>
                      <a:pt x="595666" y="1229772"/>
                    </a:cubicBezTo>
                    <a:cubicBezTo>
                      <a:pt x="623098" y="1172021"/>
                      <a:pt x="639341" y="1103441"/>
                      <a:pt x="648003" y="1049298"/>
                    </a:cubicBezTo>
                    <a:cubicBezTo>
                      <a:pt x="653779" y="1011399"/>
                      <a:pt x="609382" y="924411"/>
                      <a:pt x="548021" y="810351"/>
                    </a:cubicBezTo>
                    <a:cubicBezTo>
                      <a:pt x="505068" y="730582"/>
                      <a:pt x="478358" y="548664"/>
                      <a:pt x="463198" y="468895"/>
                    </a:cubicBezTo>
                    <a:cubicBezTo>
                      <a:pt x="450565" y="403563"/>
                      <a:pt x="461393" y="366747"/>
                      <a:pt x="494962" y="312244"/>
                    </a:cubicBezTo>
                    <a:cubicBezTo>
                      <a:pt x="512648" y="283368"/>
                      <a:pt x="517340" y="225616"/>
                      <a:pt x="514814" y="193492"/>
                    </a:cubicBezTo>
                    <a:cubicBezTo>
                      <a:pt x="510482" y="140794"/>
                      <a:pt x="508317" y="115889"/>
                      <a:pt x="503624" y="63190"/>
                    </a:cubicBezTo>
                    <a:cubicBezTo>
                      <a:pt x="501819" y="45143"/>
                      <a:pt x="487021" y="1107"/>
                      <a:pt x="442985" y="24"/>
                    </a:cubicBezTo>
                    <a:cubicBezTo>
                      <a:pt x="361411" y="-1781"/>
                      <a:pt x="386316" y="98202"/>
                      <a:pt x="387038" y="129965"/>
                    </a:cubicBezTo>
                    <a:cubicBezTo>
                      <a:pt x="387399" y="161368"/>
                      <a:pt x="384873" y="194575"/>
                      <a:pt x="371517" y="223811"/>
                    </a:cubicBezTo>
                    <a:close/>
                  </a:path>
                </a:pathLst>
              </a:custGeom>
              <a:solidFill>
                <a:srgbClr val="FFFFFF"/>
              </a:solidFill>
              <a:ln w="3607" cap="flat">
                <a:noFill/>
                <a:prstDash val="solid"/>
                <a:miter/>
              </a:ln>
            </p:spPr>
            <p:txBody>
              <a:bodyPr rtlCol="0" anchor="ctr"/>
              <a:lstStyle/>
              <a:p>
                <a:endParaRPr lang="en-US"/>
              </a:p>
            </p:txBody>
          </p:sp>
          <p:sp>
            <p:nvSpPr>
              <p:cNvPr id="144" name="Freeform 247">
                <a:extLst>
                  <a:ext uri="{FF2B5EF4-FFF2-40B4-BE49-F238E27FC236}">
                    <a16:creationId xmlns:a16="http://schemas.microsoft.com/office/drawing/2014/main" id="{049C01AA-0E06-30F6-79C9-78A4001DEE3F}"/>
                  </a:ext>
                </a:extLst>
              </p:cNvPr>
              <p:cNvSpPr/>
              <p:nvPr/>
            </p:nvSpPr>
            <p:spPr>
              <a:xfrm>
                <a:off x="5495689" y="4470883"/>
                <a:ext cx="79388" cy="134766"/>
              </a:xfrm>
              <a:custGeom>
                <a:avLst/>
                <a:gdLst>
                  <a:gd name="connsiteX0" fmla="*/ 22434 w 79388"/>
                  <a:gd name="connsiteY0" fmla="*/ 128669 h 134766"/>
                  <a:gd name="connsiteX1" fmla="*/ 65387 w 79388"/>
                  <a:gd name="connsiteY1" fmla="*/ 128669 h 134766"/>
                  <a:gd name="connsiteX2" fmla="*/ 72606 w 79388"/>
                  <a:gd name="connsiteY2" fmla="*/ 57201 h 134766"/>
                  <a:gd name="connsiteX3" fmla="*/ 32179 w 79388"/>
                  <a:gd name="connsiteY3" fmla="*/ 6669 h 134766"/>
                  <a:gd name="connsiteX4" fmla="*/ 416 w 79388"/>
                  <a:gd name="connsiteY4" fmla="*/ 74527 h 134766"/>
                  <a:gd name="connsiteX5" fmla="*/ 22434 w 79388"/>
                  <a:gd name="connsiteY5" fmla="*/ 128669 h 1347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388" h="134766">
                    <a:moveTo>
                      <a:pt x="22434" y="128669"/>
                    </a:moveTo>
                    <a:cubicBezTo>
                      <a:pt x="36872" y="137331"/>
                      <a:pt x="54919" y="136249"/>
                      <a:pt x="65387" y="128669"/>
                    </a:cubicBezTo>
                    <a:cubicBezTo>
                      <a:pt x="81990" y="116036"/>
                      <a:pt x="83073" y="87882"/>
                      <a:pt x="72606" y="57201"/>
                    </a:cubicBezTo>
                    <a:cubicBezTo>
                      <a:pt x="62860" y="34461"/>
                      <a:pt x="36872" y="-18598"/>
                      <a:pt x="32179" y="6669"/>
                    </a:cubicBezTo>
                    <a:cubicBezTo>
                      <a:pt x="28209" y="27965"/>
                      <a:pt x="4747" y="55757"/>
                      <a:pt x="416" y="74527"/>
                    </a:cubicBezTo>
                    <a:cubicBezTo>
                      <a:pt x="-1750" y="101237"/>
                      <a:pt x="4386" y="117841"/>
                      <a:pt x="22434" y="128669"/>
                    </a:cubicBezTo>
                    <a:close/>
                  </a:path>
                </a:pathLst>
              </a:custGeom>
              <a:solidFill>
                <a:srgbClr val="FFFFFF"/>
              </a:solidFill>
              <a:ln w="3607" cap="flat">
                <a:noFill/>
                <a:prstDash val="solid"/>
                <a:miter/>
              </a:ln>
            </p:spPr>
            <p:txBody>
              <a:bodyPr rtlCol="0" anchor="ctr"/>
              <a:lstStyle/>
              <a:p>
                <a:endParaRPr lang="en-US"/>
              </a:p>
            </p:txBody>
          </p:sp>
          <p:sp>
            <p:nvSpPr>
              <p:cNvPr id="145" name="Freeform 248">
                <a:extLst>
                  <a:ext uri="{FF2B5EF4-FFF2-40B4-BE49-F238E27FC236}">
                    <a16:creationId xmlns:a16="http://schemas.microsoft.com/office/drawing/2014/main" id="{8753AEF0-0924-D72E-6F78-3378940DA37C}"/>
                  </a:ext>
                </a:extLst>
              </p:cNvPr>
              <p:cNvSpPr/>
              <p:nvPr/>
            </p:nvSpPr>
            <p:spPr>
              <a:xfrm>
                <a:off x="4510388" y="4127433"/>
                <a:ext cx="606451" cy="467491"/>
              </a:xfrm>
              <a:custGeom>
                <a:avLst/>
                <a:gdLst>
                  <a:gd name="connsiteX0" fmla="*/ 68549 w 606451"/>
                  <a:gd name="connsiteY0" fmla="*/ 107562 h 467491"/>
                  <a:gd name="connsiteX1" fmla="*/ 27040 w 606451"/>
                  <a:gd name="connsiteY1" fmla="*/ 103231 h 467491"/>
                  <a:gd name="connsiteX2" fmla="*/ 27040 w 606451"/>
                  <a:gd name="connsiteY2" fmla="*/ 103231 h 467491"/>
                  <a:gd name="connsiteX3" fmla="*/ 2857 w 606451"/>
                  <a:gd name="connsiteY3" fmla="*/ 371776 h 467491"/>
                  <a:gd name="connsiteX4" fmla="*/ 108253 w 606451"/>
                  <a:gd name="connsiteY4" fmla="*/ 467066 h 467491"/>
                  <a:gd name="connsiteX5" fmla="*/ 458372 w 606451"/>
                  <a:gd name="connsiteY5" fmla="*/ 401012 h 467491"/>
                  <a:gd name="connsiteX6" fmla="*/ 552580 w 606451"/>
                  <a:gd name="connsiteY6" fmla="*/ 350480 h 467491"/>
                  <a:gd name="connsiteX7" fmla="*/ 606000 w 606451"/>
                  <a:gd name="connsiteY7" fmla="*/ 273598 h 467491"/>
                  <a:gd name="connsiteX8" fmla="*/ 490136 w 606451"/>
                  <a:gd name="connsiteY8" fmla="*/ 35012 h 467491"/>
                  <a:gd name="connsiteX9" fmla="*/ 462704 w 606451"/>
                  <a:gd name="connsiteY9" fmla="*/ 0 h 467491"/>
                  <a:gd name="connsiteX10" fmla="*/ 75768 w 606451"/>
                  <a:gd name="connsiteY10" fmla="*/ 106840 h 467491"/>
                  <a:gd name="connsiteX11" fmla="*/ 68549 w 606451"/>
                  <a:gd name="connsiteY11" fmla="*/ 107562 h 467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6451" h="467491">
                    <a:moveTo>
                      <a:pt x="68549" y="107562"/>
                    </a:moveTo>
                    <a:cubicBezTo>
                      <a:pt x="58443" y="105758"/>
                      <a:pt x="40034" y="107201"/>
                      <a:pt x="27040" y="103231"/>
                    </a:cubicBezTo>
                    <a:cubicBezTo>
                      <a:pt x="27040" y="103231"/>
                      <a:pt x="27040" y="103231"/>
                      <a:pt x="27040" y="103231"/>
                    </a:cubicBezTo>
                    <a:cubicBezTo>
                      <a:pt x="11520" y="159178"/>
                      <a:pt x="-7250" y="309332"/>
                      <a:pt x="2857" y="371776"/>
                    </a:cubicBezTo>
                    <a:cubicBezTo>
                      <a:pt x="12241" y="428444"/>
                      <a:pt x="50863" y="464900"/>
                      <a:pt x="108253" y="467066"/>
                    </a:cubicBezTo>
                    <a:cubicBezTo>
                      <a:pt x="228088" y="471397"/>
                      <a:pt x="347922" y="442161"/>
                      <a:pt x="458372" y="401012"/>
                    </a:cubicBezTo>
                    <a:cubicBezTo>
                      <a:pt x="491219" y="388740"/>
                      <a:pt x="523704" y="371776"/>
                      <a:pt x="552580" y="350480"/>
                    </a:cubicBezTo>
                    <a:cubicBezTo>
                      <a:pt x="577846" y="331711"/>
                      <a:pt x="610692" y="306084"/>
                      <a:pt x="606000" y="273598"/>
                    </a:cubicBezTo>
                    <a:cubicBezTo>
                      <a:pt x="593367" y="187693"/>
                      <a:pt x="555467" y="119113"/>
                      <a:pt x="490136" y="35012"/>
                    </a:cubicBezTo>
                    <a:cubicBezTo>
                      <a:pt x="485804" y="29237"/>
                      <a:pt x="477142" y="16603"/>
                      <a:pt x="462704" y="0"/>
                    </a:cubicBezTo>
                    <a:cubicBezTo>
                      <a:pt x="339260" y="56308"/>
                      <a:pt x="208597" y="84823"/>
                      <a:pt x="75768" y="106840"/>
                    </a:cubicBezTo>
                    <a:cubicBezTo>
                      <a:pt x="73602" y="107562"/>
                      <a:pt x="71076" y="107562"/>
                      <a:pt x="68549" y="107562"/>
                    </a:cubicBezTo>
                    <a:close/>
                  </a:path>
                </a:pathLst>
              </a:custGeom>
              <a:solidFill>
                <a:srgbClr val="01A54E"/>
              </a:solidFill>
              <a:ln w="3607" cap="flat">
                <a:noFill/>
                <a:prstDash val="solid"/>
                <a:miter/>
              </a:ln>
            </p:spPr>
            <p:txBody>
              <a:bodyPr rtlCol="0" anchor="ctr"/>
              <a:lstStyle/>
              <a:p>
                <a:endParaRPr lang="en-US"/>
              </a:p>
            </p:txBody>
          </p:sp>
          <p:sp>
            <p:nvSpPr>
              <p:cNvPr id="146" name="Freeform 249">
                <a:extLst>
                  <a:ext uri="{FF2B5EF4-FFF2-40B4-BE49-F238E27FC236}">
                    <a16:creationId xmlns:a16="http://schemas.microsoft.com/office/drawing/2014/main" id="{43FBCC67-A15B-3E8E-A2BD-65DB21AB8D3D}"/>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147" name="Freeform 250">
                <a:extLst>
                  <a:ext uri="{FF2B5EF4-FFF2-40B4-BE49-F238E27FC236}">
                    <a16:creationId xmlns:a16="http://schemas.microsoft.com/office/drawing/2014/main" id="{747441E4-EE07-6E46-A8A7-61E8A5B2B598}"/>
                  </a:ext>
                </a:extLst>
              </p:cNvPr>
              <p:cNvSpPr/>
              <p:nvPr/>
            </p:nvSpPr>
            <p:spPr>
              <a:xfrm>
                <a:off x="4540439" y="4105041"/>
                <a:ext cx="417482" cy="116139"/>
              </a:xfrm>
              <a:custGeom>
                <a:avLst/>
                <a:gdLst>
                  <a:gd name="connsiteX0" fmla="*/ 60155 w 417482"/>
                  <a:gd name="connsiteY0" fmla="*/ 111545 h 116139"/>
                  <a:gd name="connsiteX1" fmla="*/ 149670 w 417482"/>
                  <a:gd name="connsiteY1" fmla="*/ 95303 h 116139"/>
                  <a:gd name="connsiteX2" fmla="*/ 410274 w 417482"/>
                  <a:gd name="connsiteY2" fmla="*/ 16616 h 116139"/>
                  <a:gd name="connsiteX3" fmla="*/ 385007 w 417482"/>
                  <a:gd name="connsiteY3" fmla="*/ 13 h 116139"/>
                  <a:gd name="connsiteX4" fmla="*/ 226552 w 417482"/>
                  <a:gd name="connsiteY4" fmla="*/ 24196 h 116139"/>
                  <a:gd name="connsiteX5" fmla="*/ 56184 w 417482"/>
                  <a:gd name="connsiteY5" fmla="*/ 67510 h 116139"/>
                  <a:gd name="connsiteX6" fmla="*/ 238 w 417482"/>
                  <a:gd name="connsiteY6" fmla="*/ 105409 h 116139"/>
                  <a:gd name="connsiteX7" fmla="*/ 60155 w 417482"/>
                  <a:gd name="connsiteY7" fmla="*/ 111545 h 1161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17482" h="116139">
                    <a:moveTo>
                      <a:pt x="60155" y="111545"/>
                    </a:moveTo>
                    <a:cubicBezTo>
                      <a:pt x="90114" y="106853"/>
                      <a:pt x="120072" y="102161"/>
                      <a:pt x="149670" y="95303"/>
                    </a:cubicBezTo>
                    <a:cubicBezTo>
                      <a:pt x="241711" y="74007"/>
                      <a:pt x="329783" y="60291"/>
                      <a:pt x="410274" y="16616"/>
                    </a:cubicBezTo>
                    <a:cubicBezTo>
                      <a:pt x="427960" y="6871"/>
                      <a:pt x="410635" y="-348"/>
                      <a:pt x="385007" y="13"/>
                    </a:cubicBezTo>
                    <a:cubicBezTo>
                      <a:pt x="344221" y="374"/>
                      <a:pt x="257232" y="17699"/>
                      <a:pt x="226552" y="24196"/>
                    </a:cubicBezTo>
                    <a:cubicBezTo>
                      <a:pt x="164830" y="37551"/>
                      <a:pt x="124404" y="42965"/>
                      <a:pt x="56184" y="67510"/>
                    </a:cubicBezTo>
                    <a:cubicBezTo>
                      <a:pt x="43190" y="72202"/>
                      <a:pt x="-3733" y="89889"/>
                      <a:pt x="238" y="105409"/>
                    </a:cubicBezTo>
                    <a:cubicBezTo>
                      <a:pt x="4930" y="123818"/>
                      <a:pt x="47522" y="113350"/>
                      <a:pt x="60155" y="111545"/>
                    </a:cubicBezTo>
                    <a:close/>
                  </a:path>
                </a:pathLst>
              </a:custGeom>
              <a:solidFill>
                <a:srgbClr val="FFFFFF"/>
              </a:solidFill>
              <a:ln w="3607" cap="flat">
                <a:noFill/>
                <a:prstDash val="solid"/>
                <a:miter/>
              </a:ln>
            </p:spPr>
            <p:txBody>
              <a:bodyPr rtlCol="0" anchor="ctr"/>
              <a:lstStyle/>
              <a:p>
                <a:endParaRPr lang="en-US"/>
              </a:p>
            </p:txBody>
          </p:sp>
          <p:sp>
            <p:nvSpPr>
              <p:cNvPr id="148" name="Freeform 251">
                <a:extLst>
                  <a:ext uri="{FF2B5EF4-FFF2-40B4-BE49-F238E27FC236}">
                    <a16:creationId xmlns:a16="http://schemas.microsoft.com/office/drawing/2014/main" id="{1B8F5570-E26B-D33E-CE49-D66CFD771066}"/>
                  </a:ext>
                </a:extLst>
              </p:cNvPr>
              <p:cNvSpPr/>
              <p:nvPr/>
            </p:nvSpPr>
            <p:spPr>
              <a:xfrm>
                <a:off x="4422975" y="4707339"/>
                <a:ext cx="268372" cy="262186"/>
              </a:xfrm>
              <a:custGeom>
                <a:avLst/>
                <a:gdLst>
                  <a:gd name="connsiteX0" fmla="*/ 268217 w 268372"/>
                  <a:gd name="connsiteY0" fmla="*/ 132965 h 262186"/>
                  <a:gd name="connsiteX1" fmla="*/ 144051 w 268372"/>
                  <a:gd name="connsiteY1" fmla="*/ 136 h 262186"/>
                  <a:gd name="connsiteX2" fmla="*/ 33 w 268372"/>
                  <a:gd name="connsiteY2" fmla="*/ 124663 h 262186"/>
                  <a:gd name="connsiteX3" fmla="*/ 145134 w 268372"/>
                  <a:gd name="connsiteY3" fmla="*/ 262184 h 262186"/>
                  <a:gd name="connsiteX4" fmla="*/ 268217 w 268372"/>
                  <a:gd name="connsiteY4" fmla="*/ 132965 h 2621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68372" h="262186">
                    <a:moveTo>
                      <a:pt x="268217" y="132965"/>
                    </a:moveTo>
                    <a:cubicBezTo>
                      <a:pt x="264247" y="64024"/>
                      <a:pt x="248726" y="4107"/>
                      <a:pt x="144051" y="136"/>
                    </a:cubicBezTo>
                    <a:cubicBezTo>
                      <a:pt x="44069" y="-3473"/>
                      <a:pt x="-1411" y="65468"/>
                      <a:pt x="33" y="124663"/>
                    </a:cubicBezTo>
                    <a:cubicBezTo>
                      <a:pt x="2560" y="227172"/>
                      <a:pt x="79442" y="262545"/>
                      <a:pt x="145134" y="262184"/>
                    </a:cubicBezTo>
                    <a:cubicBezTo>
                      <a:pt x="211909" y="262184"/>
                      <a:pt x="271827" y="200101"/>
                      <a:pt x="268217" y="132965"/>
                    </a:cubicBezTo>
                    <a:close/>
                  </a:path>
                </a:pathLst>
              </a:custGeom>
              <a:solidFill>
                <a:srgbClr val="FFFFFF"/>
              </a:solidFill>
              <a:ln w="3607" cap="flat">
                <a:noFill/>
                <a:prstDash val="solid"/>
                <a:miter/>
              </a:ln>
            </p:spPr>
            <p:txBody>
              <a:bodyPr rtlCol="0" anchor="ctr"/>
              <a:lstStyle/>
              <a:p>
                <a:endParaRPr lang="en-US"/>
              </a:p>
            </p:txBody>
          </p:sp>
          <p:sp>
            <p:nvSpPr>
              <p:cNvPr id="149" name="Freeform 252">
                <a:extLst>
                  <a:ext uri="{FF2B5EF4-FFF2-40B4-BE49-F238E27FC236}">
                    <a16:creationId xmlns:a16="http://schemas.microsoft.com/office/drawing/2014/main" id="{B6E1DF33-4EAC-8F4E-FC3C-AAB61642E138}"/>
                  </a:ext>
                </a:extLst>
              </p:cNvPr>
              <p:cNvSpPr/>
              <p:nvPr/>
            </p:nvSpPr>
            <p:spPr>
              <a:xfrm>
                <a:off x="5554495" y="4123101"/>
                <a:ext cx="124815" cy="225276"/>
              </a:xfrm>
              <a:custGeom>
                <a:avLst/>
                <a:gdLst>
                  <a:gd name="connsiteX0" fmla="*/ 56752 w 124815"/>
                  <a:gd name="connsiteY0" fmla="*/ 225231 h 225276"/>
                  <a:gd name="connsiteX1" fmla="*/ 124610 w 124815"/>
                  <a:gd name="connsiteY1" fmla="*/ 147627 h 225276"/>
                  <a:gd name="connsiteX2" fmla="*/ 118474 w 124815"/>
                  <a:gd name="connsiteY2" fmla="*/ 120556 h 225276"/>
                  <a:gd name="connsiteX3" fmla="*/ 55669 w 124815"/>
                  <a:gd name="connsiteY3" fmla="*/ 0 h 225276"/>
                  <a:gd name="connsiteX4" fmla="*/ 805 w 124815"/>
                  <a:gd name="connsiteY4" fmla="*/ 142574 h 225276"/>
                  <a:gd name="connsiteX5" fmla="*/ 56752 w 124815"/>
                  <a:gd name="connsiteY5" fmla="*/ 225231 h 2252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4815" h="225276">
                    <a:moveTo>
                      <a:pt x="56752" y="225231"/>
                    </a:moveTo>
                    <a:cubicBezTo>
                      <a:pt x="92125" y="226675"/>
                      <a:pt x="127859" y="193829"/>
                      <a:pt x="124610" y="147627"/>
                    </a:cubicBezTo>
                    <a:cubicBezTo>
                      <a:pt x="123888" y="138603"/>
                      <a:pt x="122444" y="128497"/>
                      <a:pt x="118474" y="120556"/>
                    </a:cubicBezTo>
                    <a:cubicBezTo>
                      <a:pt x="101509" y="84461"/>
                      <a:pt x="75882" y="41148"/>
                      <a:pt x="55669" y="0"/>
                    </a:cubicBezTo>
                    <a:cubicBezTo>
                      <a:pt x="22823" y="45118"/>
                      <a:pt x="7663" y="95651"/>
                      <a:pt x="805" y="142574"/>
                    </a:cubicBezTo>
                    <a:cubicBezTo>
                      <a:pt x="-4970" y="182278"/>
                      <a:pt x="21018" y="223787"/>
                      <a:pt x="56752" y="225231"/>
                    </a:cubicBezTo>
                    <a:close/>
                  </a:path>
                </a:pathLst>
              </a:custGeom>
              <a:solidFill>
                <a:srgbClr val="FFFFFF"/>
              </a:solidFill>
              <a:ln w="3607" cap="flat">
                <a:noFill/>
                <a:prstDash val="solid"/>
                <a:miter/>
              </a:ln>
            </p:spPr>
            <p:txBody>
              <a:bodyPr rtlCol="0" anchor="ctr"/>
              <a:lstStyle/>
              <a:p>
                <a:endParaRPr lang="en-US"/>
              </a:p>
            </p:txBody>
          </p:sp>
          <p:sp>
            <p:nvSpPr>
              <p:cNvPr id="150" name="Freeform 253">
                <a:extLst>
                  <a:ext uri="{FF2B5EF4-FFF2-40B4-BE49-F238E27FC236}">
                    <a16:creationId xmlns:a16="http://schemas.microsoft.com/office/drawing/2014/main" id="{4E92F117-F5CF-EB4D-9309-4A1CBB496757}"/>
                  </a:ext>
                </a:extLst>
              </p:cNvPr>
              <p:cNvSpPr/>
              <p:nvPr/>
            </p:nvSpPr>
            <p:spPr>
              <a:xfrm>
                <a:off x="5048530" y="4039722"/>
                <a:ext cx="528065" cy="368166"/>
              </a:xfrm>
              <a:custGeom>
                <a:avLst/>
                <a:gdLst>
                  <a:gd name="connsiteX0" fmla="*/ 395959 w 528065"/>
                  <a:gd name="connsiteY0" fmla="*/ 80131 h 368166"/>
                  <a:gd name="connsiteX1" fmla="*/ 528066 w 528065"/>
                  <a:gd name="connsiteY1" fmla="*/ 7219 h 368166"/>
                  <a:gd name="connsiteX2" fmla="*/ 435302 w 528065"/>
                  <a:gd name="connsiteY2" fmla="*/ 0 h 368166"/>
                  <a:gd name="connsiteX3" fmla="*/ 343622 w 528065"/>
                  <a:gd name="connsiteY3" fmla="*/ 45480 h 368166"/>
                  <a:gd name="connsiteX4" fmla="*/ 85544 w 528065"/>
                  <a:gd name="connsiteY4" fmla="*/ 159900 h 368166"/>
                  <a:gd name="connsiteX5" fmla="*/ 0 w 528065"/>
                  <a:gd name="connsiteY5" fmla="*/ 163870 h 368166"/>
                  <a:gd name="connsiteX6" fmla="*/ 83018 w 528065"/>
                  <a:gd name="connsiteY6" fmla="*/ 366362 h 368166"/>
                  <a:gd name="connsiteX7" fmla="*/ 83018 w 528065"/>
                  <a:gd name="connsiteY7" fmla="*/ 368166 h 368166"/>
                  <a:gd name="connsiteX8" fmla="*/ 395959 w 528065"/>
                  <a:gd name="connsiteY8" fmla="*/ 80131 h 3681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28065" h="368166">
                    <a:moveTo>
                      <a:pt x="395959" y="80131"/>
                    </a:moveTo>
                    <a:cubicBezTo>
                      <a:pt x="432776" y="54503"/>
                      <a:pt x="490888" y="32124"/>
                      <a:pt x="528066" y="7219"/>
                    </a:cubicBezTo>
                    <a:cubicBezTo>
                      <a:pt x="497385" y="12633"/>
                      <a:pt x="446492" y="20935"/>
                      <a:pt x="435302" y="0"/>
                    </a:cubicBezTo>
                    <a:cubicBezTo>
                      <a:pt x="435302" y="0"/>
                      <a:pt x="372137" y="30681"/>
                      <a:pt x="343622" y="45480"/>
                    </a:cubicBezTo>
                    <a:cubicBezTo>
                      <a:pt x="260604" y="88432"/>
                      <a:pt x="177947" y="137521"/>
                      <a:pt x="85544" y="159900"/>
                    </a:cubicBezTo>
                    <a:cubicBezTo>
                      <a:pt x="67136" y="164231"/>
                      <a:pt x="24183" y="164592"/>
                      <a:pt x="0" y="163870"/>
                    </a:cubicBezTo>
                    <a:cubicBezTo>
                      <a:pt x="47284" y="234616"/>
                      <a:pt x="73994" y="298143"/>
                      <a:pt x="83018" y="366362"/>
                    </a:cubicBezTo>
                    <a:cubicBezTo>
                      <a:pt x="83018" y="367084"/>
                      <a:pt x="83018" y="367445"/>
                      <a:pt x="83018" y="368166"/>
                    </a:cubicBezTo>
                    <a:cubicBezTo>
                      <a:pt x="179391" y="272877"/>
                      <a:pt x="285148" y="157373"/>
                      <a:pt x="395959" y="80131"/>
                    </a:cubicBezTo>
                    <a:close/>
                  </a:path>
                </a:pathLst>
              </a:custGeom>
              <a:solidFill>
                <a:srgbClr val="FFFFFF"/>
              </a:solidFill>
              <a:ln w="3607" cap="flat">
                <a:noFill/>
                <a:prstDash val="solid"/>
                <a:miter/>
              </a:ln>
            </p:spPr>
            <p:txBody>
              <a:bodyPr rtlCol="0" anchor="ctr"/>
              <a:lstStyle/>
              <a:p>
                <a:endParaRPr lang="en-US"/>
              </a:p>
            </p:txBody>
          </p:sp>
          <p:sp>
            <p:nvSpPr>
              <p:cNvPr id="151" name="Freeform 254">
                <a:extLst>
                  <a:ext uri="{FF2B5EF4-FFF2-40B4-BE49-F238E27FC236}">
                    <a16:creationId xmlns:a16="http://schemas.microsoft.com/office/drawing/2014/main" id="{EB2705DB-5BA0-8DA4-2AD1-F397492A4CA6}"/>
                  </a:ext>
                </a:extLst>
              </p:cNvPr>
              <p:cNvSpPr/>
              <p:nvPr/>
            </p:nvSpPr>
            <p:spPr>
              <a:xfrm>
                <a:off x="5506572" y="4534581"/>
                <a:ext cx="68415" cy="71068"/>
              </a:xfrm>
              <a:custGeom>
                <a:avLst/>
                <a:gdLst>
                  <a:gd name="connsiteX0" fmla="*/ 63527 w 68415"/>
                  <a:gd name="connsiteY0" fmla="*/ 0 h 71068"/>
                  <a:gd name="connsiteX1" fmla="*/ 0 w 68415"/>
                  <a:gd name="connsiteY1" fmla="*/ 55586 h 71068"/>
                  <a:gd name="connsiteX2" fmla="*/ 11551 w 68415"/>
                  <a:gd name="connsiteY2" fmla="*/ 64971 h 71068"/>
                  <a:gd name="connsiteX3" fmla="*/ 54503 w 68415"/>
                  <a:gd name="connsiteY3" fmla="*/ 64971 h 71068"/>
                  <a:gd name="connsiteX4" fmla="*/ 63527 w 68415"/>
                  <a:gd name="connsiteY4" fmla="*/ 0 h 710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415" h="71068">
                    <a:moveTo>
                      <a:pt x="63527" y="0"/>
                    </a:moveTo>
                    <a:cubicBezTo>
                      <a:pt x="53420" y="27432"/>
                      <a:pt x="28515" y="48728"/>
                      <a:pt x="0" y="55586"/>
                    </a:cubicBezTo>
                    <a:cubicBezTo>
                      <a:pt x="3249" y="59195"/>
                      <a:pt x="6858" y="62083"/>
                      <a:pt x="11551" y="64971"/>
                    </a:cubicBezTo>
                    <a:cubicBezTo>
                      <a:pt x="25988" y="73633"/>
                      <a:pt x="44036" y="72550"/>
                      <a:pt x="54503" y="64971"/>
                    </a:cubicBezTo>
                    <a:cubicBezTo>
                      <a:pt x="70024" y="53059"/>
                      <a:pt x="71829" y="28154"/>
                      <a:pt x="63527" y="0"/>
                    </a:cubicBezTo>
                    <a:close/>
                  </a:path>
                </a:pathLst>
              </a:custGeom>
              <a:solidFill>
                <a:srgbClr val="FFFFFF"/>
              </a:solidFill>
              <a:ln w="3607" cap="flat">
                <a:noFill/>
                <a:prstDash val="solid"/>
                <a:miter/>
              </a:ln>
            </p:spPr>
            <p:txBody>
              <a:bodyPr rtlCol="0" anchor="ctr"/>
              <a:lstStyle/>
              <a:p>
                <a:endParaRPr lang="en-US"/>
              </a:p>
            </p:txBody>
          </p:sp>
          <p:sp>
            <p:nvSpPr>
              <p:cNvPr id="152" name="Freeform 255">
                <a:extLst>
                  <a:ext uri="{FF2B5EF4-FFF2-40B4-BE49-F238E27FC236}">
                    <a16:creationId xmlns:a16="http://schemas.microsoft.com/office/drawing/2014/main" id="{FBF9C4FF-3C58-AB2B-4D1B-0E3563E0B80B}"/>
                  </a:ext>
                </a:extLst>
              </p:cNvPr>
              <p:cNvSpPr/>
              <p:nvPr/>
            </p:nvSpPr>
            <p:spPr>
              <a:xfrm>
                <a:off x="4521185" y="4173634"/>
                <a:ext cx="596014" cy="422011"/>
              </a:xfrm>
              <a:custGeom>
                <a:avLst/>
                <a:gdLst>
                  <a:gd name="connsiteX0" fmla="*/ 595563 w 596014"/>
                  <a:gd name="connsiteY0" fmla="*/ 228119 h 422011"/>
                  <a:gd name="connsiteX1" fmla="*/ 487640 w 596014"/>
                  <a:gd name="connsiteY1" fmla="*/ 0 h 422011"/>
                  <a:gd name="connsiteX2" fmla="*/ 519043 w 596014"/>
                  <a:gd name="connsiteY2" fmla="*/ 67858 h 422011"/>
                  <a:gd name="connsiteX3" fmla="*/ 540699 w 596014"/>
                  <a:gd name="connsiteY3" fmla="*/ 153763 h 422011"/>
                  <a:gd name="connsiteX4" fmla="*/ 498469 w 596014"/>
                  <a:gd name="connsiteY4" fmla="*/ 257355 h 422011"/>
                  <a:gd name="connsiteX5" fmla="*/ 331350 w 596014"/>
                  <a:gd name="connsiteY5" fmla="*/ 336042 h 422011"/>
                  <a:gd name="connsiteX6" fmla="*/ 156290 w 596014"/>
                  <a:gd name="connsiteY6" fmla="*/ 364918 h 422011"/>
                  <a:gd name="connsiteX7" fmla="*/ 0 w 596014"/>
                  <a:gd name="connsiteY7" fmla="*/ 353006 h 422011"/>
                  <a:gd name="connsiteX8" fmla="*/ 98178 w 596014"/>
                  <a:gd name="connsiteY8" fmla="*/ 421586 h 422011"/>
                  <a:gd name="connsiteX9" fmla="*/ 448297 w 596014"/>
                  <a:gd name="connsiteY9" fmla="*/ 355533 h 422011"/>
                  <a:gd name="connsiteX10" fmla="*/ 542504 w 596014"/>
                  <a:gd name="connsiteY10" fmla="*/ 305001 h 422011"/>
                  <a:gd name="connsiteX11" fmla="*/ 595563 w 596014"/>
                  <a:gd name="connsiteY11" fmla="*/ 228119 h 4220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96014" h="422011">
                    <a:moveTo>
                      <a:pt x="595563" y="228119"/>
                    </a:moveTo>
                    <a:cubicBezTo>
                      <a:pt x="583652" y="145822"/>
                      <a:pt x="547918" y="79408"/>
                      <a:pt x="487640" y="0"/>
                    </a:cubicBezTo>
                    <a:cubicBezTo>
                      <a:pt x="499551" y="22018"/>
                      <a:pt x="509658" y="44757"/>
                      <a:pt x="519043" y="67858"/>
                    </a:cubicBezTo>
                    <a:cubicBezTo>
                      <a:pt x="530232" y="95290"/>
                      <a:pt x="539616" y="123805"/>
                      <a:pt x="540699" y="153763"/>
                    </a:cubicBezTo>
                    <a:cubicBezTo>
                      <a:pt x="541782" y="192746"/>
                      <a:pt x="524818" y="229562"/>
                      <a:pt x="498469" y="257355"/>
                    </a:cubicBezTo>
                    <a:cubicBezTo>
                      <a:pt x="455877" y="302113"/>
                      <a:pt x="389823" y="322687"/>
                      <a:pt x="331350" y="336042"/>
                    </a:cubicBezTo>
                    <a:cubicBezTo>
                      <a:pt x="273959" y="349397"/>
                      <a:pt x="214764" y="357699"/>
                      <a:pt x="156290" y="364918"/>
                    </a:cubicBezTo>
                    <a:cubicBezTo>
                      <a:pt x="102148" y="371776"/>
                      <a:pt x="48728" y="369249"/>
                      <a:pt x="0" y="353006"/>
                    </a:cubicBezTo>
                    <a:cubicBezTo>
                      <a:pt x="15882" y="394154"/>
                      <a:pt x="50172" y="419782"/>
                      <a:pt x="98178" y="421586"/>
                    </a:cubicBezTo>
                    <a:cubicBezTo>
                      <a:pt x="218012" y="425918"/>
                      <a:pt x="337847" y="396681"/>
                      <a:pt x="448297" y="355533"/>
                    </a:cubicBezTo>
                    <a:cubicBezTo>
                      <a:pt x="481143" y="343261"/>
                      <a:pt x="513628" y="326296"/>
                      <a:pt x="542504" y="305001"/>
                    </a:cubicBezTo>
                    <a:cubicBezTo>
                      <a:pt x="567410" y="286231"/>
                      <a:pt x="600256" y="260243"/>
                      <a:pt x="595563" y="228119"/>
                    </a:cubicBezTo>
                    <a:close/>
                  </a:path>
                </a:pathLst>
              </a:custGeom>
              <a:solidFill>
                <a:srgbClr val="FFFFFF"/>
              </a:solidFill>
              <a:ln w="3607" cap="flat">
                <a:noFill/>
                <a:prstDash val="solid"/>
                <a:miter/>
              </a:ln>
            </p:spPr>
            <p:txBody>
              <a:bodyPr rtlCol="0" anchor="ctr"/>
              <a:lstStyle/>
              <a:p>
                <a:endParaRPr lang="en-US"/>
              </a:p>
            </p:txBody>
          </p:sp>
          <p:sp>
            <p:nvSpPr>
              <p:cNvPr id="153" name="Freeform 256">
                <a:extLst>
                  <a:ext uri="{FF2B5EF4-FFF2-40B4-BE49-F238E27FC236}">
                    <a16:creationId xmlns:a16="http://schemas.microsoft.com/office/drawing/2014/main" id="{DADDE515-F1E1-4AF8-E28B-054C58EC2C18}"/>
                  </a:ext>
                </a:extLst>
              </p:cNvPr>
              <p:cNvSpPr/>
              <p:nvPr/>
            </p:nvSpPr>
            <p:spPr>
              <a:xfrm>
                <a:off x="5498454" y="4015886"/>
                <a:ext cx="88525" cy="24215"/>
              </a:xfrm>
              <a:custGeom>
                <a:avLst/>
                <a:gdLst>
                  <a:gd name="connsiteX0" fmla="*/ 47101 w 88525"/>
                  <a:gd name="connsiteY0" fmla="*/ 23836 h 24215"/>
                  <a:gd name="connsiteX1" fmla="*/ 51071 w 88525"/>
                  <a:gd name="connsiteY1" fmla="*/ 13 h 24215"/>
                  <a:gd name="connsiteX2" fmla="*/ 47101 w 88525"/>
                  <a:gd name="connsiteY2" fmla="*/ 23836 h 24215"/>
                </a:gdLst>
                <a:ahLst/>
                <a:cxnLst>
                  <a:cxn ang="0">
                    <a:pos x="connsiteX0" y="connsiteY0"/>
                  </a:cxn>
                  <a:cxn ang="0">
                    <a:pos x="connsiteX1" y="connsiteY1"/>
                  </a:cxn>
                  <a:cxn ang="0">
                    <a:pos x="connsiteX2" y="connsiteY2"/>
                  </a:cxn>
                </a:cxnLst>
                <a:rect l="l" t="t" r="r" b="b"/>
                <a:pathLst>
                  <a:path w="88525" h="24215">
                    <a:moveTo>
                      <a:pt x="47101" y="23836"/>
                    </a:moveTo>
                    <a:cubicBezTo>
                      <a:pt x="107379" y="21309"/>
                      <a:pt x="95828" y="1096"/>
                      <a:pt x="51071" y="13"/>
                    </a:cubicBezTo>
                    <a:cubicBezTo>
                      <a:pt x="14254" y="-708"/>
                      <a:pt x="-40610" y="27807"/>
                      <a:pt x="47101" y="23836"/>
                    </a:cubicBezTo>
                    <a:close/>
                  </a:path>
                </a:pathLst>
              </a:custGeom>
              <a:solidFill>
                <a:srgbClr val="FFFFFF"/>
              </a:solidFill>
              <a:ln w="3607" cap="flat">
                <a:noFill/>
                <a:prstDash val="solid"/>
                <a:miter/>
              </a:ln>
            </p:spPr>
            <p:txBody>
              <a:bodyPr rtlCol="0" anchor="ctr"/>
              <a:lstStyle/>
              <a:p>
                <a:endParaRPr lang="en-US"/>
              </a:p>
            </p:txBody>
          </p:sp>
          <p:sp>
            <p:nvSpPr>
              <p:cNvPr id="154" name="Freeform 257">
                <a:extLst>
                  <a:ext uri="{FF2B5EF4-FFF2-40B4-BE49-F238E27FC236}">
                    <a16:creationId xmlns:a16="http://schemas.microsoft.com/office/drawing/2014/main" id="{B7BEC057-8388-3322-D5B0-F8EB7D00AD94}"/>
                  </a:ext>
                </a:extLst>
              </p:cNvPr>
              <p:cNvSpPr/>
              <p:nvPr/>
            </p:nvSpPr>
            <p:spPr>
              <a:xfrm>
                <a:off x="4624055" y="4114439"/>
                <a:ext cx="333876" cy="98177"/>
              </a:xfrm>
              <a:custGeom>
                <a:avLst/>
                <a:gdLst>
                  <a:gd name="connsiteX0" fmla="*/ 315829 w 333876"/>
                  <a:gd name="connsiteY0" fmla="*/ 2166 h 98177"/>
                  <a:gd name="connsiteX1" fmla="*/ 312219 w 333876"/>
                  <a:gd name="connsiteY1" fmla="*/ 2526 h 98177"/>
                  <a:gd name="connsiteX2" fmla="*/ 307167 w 333876"/>
                  <a:gd name="connsiteY2" fmla="*/ 3249 h 98177"/>
                  <a:gd name="connsiteX3" fmla="*/ 285148 w 333876"/>
                  <a:gd name="connsiteY3" fmla="*/ 6858 h 98177"/>
                  <a:gd name="connsiteX4" fmla="*/ 193468 w 333876"/>
                  <a:gd name="connsiteY4" fmla="*/ 27432 h 98177"/>
                  <a:gd name="connsiteX5" fmla="*/ 106841 w 333876"/>
                  <a:gd name="connsiteY5" fmla="*/ 53420 h 98177"/>
                  <a:gd name="connsiteX6" fmla="*/ 69663 w 333876"/>
                  <a:gd name="connsiteY6" fmla="*/ 66414 h 98177"/>
                  <a:gd name="connsiteX7" fmla="*/ 48367 w 333876"/>
                  <a:gd name="connsiteY7" fmla="*/ 74355 h 98177"/>
                  <a:gd name="connsiteX8" fmla="*/ 41509 w 333876"/>
                  <a:gd name="connsiteY8" fmla="*/ 76882 h 98177"/>
                  <a:gd name="connsiteX9" fmla="*/ 6497 w 333876"/>
                  <a:gd name="connsiteY9" fmla="*/ 94207 h 98177"/>
                  <a:gd name="connsiteX10" fmla="*/ 0 w 333876"/>
                  <a:gd name="connsiteY10" fmla="*/ 98178 h 98177"/>
                  <a:gd name="connsiteX11" fmla="*/ 66054 w 333876"/>
                  <a:gd name="connsiteY11" fmla="*/ 85544 h 98177"/>
                  <a:gd name="connsiteX12" fmla="*/ 326657 w 333876"/>
                  <a:gd name="connsiteY12" fmla="*/ 6858 h 98177"/>
                  <a:gd name="connsiteX13" fmla="*/ 333876 w 333876"/>
                  <a:gd name="connsiteY13" fmla="*/ 0 h 98177"/>
                  <a:gd name="connsiteX14" fmla="*/ 315829 w 333876"/>
                  <a:gd name="connsiteY14" fmla="*/ 2166 h 98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333876" h="98177">
                    <a:moveTo>
                      <a:pt x="315829" y="2166"/>
                    </a:moveTo>
                    <a:cubicBezTo>
                      <a:pt x="314386" y="2166"/>
                      <a:pt x="313303" y="2526"/>
                      <a:pt x="312219" y="2526"/>
                    </a:cubicBezTo>
                    <a:cubicBezTo>
                      <a:pt x="310415" y="2887"/>
                      <a:pt x="308971" y="2887"/>
                      <a:pt x="307167" y="3249"/>
                    </a:cubicBezTo>
                    <a:cubicBezTo>
                      <a:pt x="299948" y="4331"/>
                      <a:pt x="292367" y="5775"/>
                      <a:pt x="285148" y="6858"/>
                    </a:cubicBezTo>
                    <a:cubicBezTo>
                      <a:pt x="254468" y="12272"/>
                      <a:pt x="223787" y="19491"/>
                      <a:pt x="193468" y="27432"/>
                    </a:cubicBezTo>
                    <a:cubicBezTo>
                      <a:pt x="164231" y="35373"/>
                      <a:pt x="135355" y="44035"/>
                      <a:pt x="106841" y="53420"/>
                    </a:cubicBezTo>
                    <a:cubicBezTo>
                      <a:pt x="94568" y="57752"/>
                      <a:pt x="81935" y="62083"/>
                      <a:pt x="69663" y="66414"/>
                    </a:cubicBezTo>
                    <a:cubicBezTo>
                      <a:pt x="62444" y="68941"/>
                      <a:pt x="55225" y="71829"/>
                      <a:pt x="48367" y="74355"/>
                    </a:cubicBezTo>
                    <a:cubicBezTo>
                      <a:pt x="46201" y="75077"/>
                      <a:pt x="44036" y="76160"/>
                      <a:pt x="41509" y="76882"/>
                    </a:cubicBezTo>
                    <a:cubicBezTo>
                      <a:pt x="29598" y="82296"/>
                      <a:pt x="18047" y="87710"/>
                      <a:pt x="6497" y="94207"/>
                    </a:cubicBezTo>
                    <a:cubicBezTo>
                      <a:pt x="4332" y="95290"/>
                      <a:pt x="2166" y="96734"/>
                      <a:pt x="0" y="98178"/>
                    </a:cubicBezTo>
                    <a:cubicBezTo>
                      <a:pt x="22018" y="94568"/>
                      <a:pt x="44036" y="90598"/>
                      <a:pt x="66054" y="85544"/>
                    </a:cubicBezTo>
                    <a:cubicBezTo>
                      <a:pt x="158095" y="64248"/>
                      <a:pt x="246166" y="50533"/>
                      <a:pt x="326657" y="6858"/>
                    </a:cubicBezTo>
                    <a:cubicBezTo>
                      <a:pt x="330989" y="4331"/>
                      <a:pt x="333155" y="2166"/>
                      <a:pt x="333876" y="0"/>
                    </a:cubicBezTo>
                    <a:cubicBezTo>
                      <a:pt x="328101" y="722"/>
                      <a:pt x="321965" y="1444"/>
                      <a:pt x="315829" y="2166"/>
                    </a:cubicBezTo>
                    <a:close/>
                  </a:path>
                </a:pathLst>
              </a:custGeom>
              <a:solidFill>
                <a:srgbClr val="FFFFFF"/>
              </a:solidFill>
              <a:ln w="3607" cap="flat">
                <a:noFill/>
                <a:prstDash val="solid"/>
                <a:miter/>
              </a:ln>
            </p:spPr>
            <p:txBody>
              <a:bodyPr rtlCol="0" anchor="ctr"/>
              <a:lstStyle/>
              <a:p>
                <a:endParaRPr lang="en-US"/>
              </a:p>
            </p:txBody>
          </p:sp>
          <p:sp>
            <p:nvSpPr>
              <p:cNvPr id="155" name="Freeform 258">
                <a:extLst>
                  <a:ext uri="{FF2B5EF4-FFF2-40B4-BE49-F238E27FC236}">
                    <a16:creationId xmlns:a16="http://schemas.microsoft.com/office/drawing/2014/main" id="{62496863-C2E6-7967-3CC9-506BDA992703}"/>
                  </a:ext>
                </a:extLst>
              </p:cNvPr>
              <p:cNvSpPr/>
              <p:nvPr/>
            </p:nvSpPr>
            <p:spPr>
              <a:xfrm>
                <a:off x="5577679" y="4228498"/>
                <a:ext cx="101632" cy="119880"/>
              </a:xfrm>
              <a:custGeom>
                <a:avLst/>
                <a:gdLst>
                  <a:gd name="connsiteX0" fmla="*/ 101426 w 101632"/>
                  <a:gd name="connsiteY0" fmla="*/ 42231 h 119880"/>
                  <a:gd name="connsiteX1" fmla="*/ 95290 w 101632"/>
                  <a:gd name="connsiteY1" fmla="*/ 15160 h 119880"/>
                  <a:gd name="connsiteX2" fmla="*/ 87710 w 101632"/>
                  <a:gd name="connsiteY2" fmla="*/ 0 h 119880"/>
                  <a:gd name="connsiteX3" fmla="*/ 87349 w 101632"/>
                  <a:gd name="connsiteY3" fmla="*/ 18408 h 119880"/>
                  <a:gd name="connsiteX4" fmla="*/ 722 w 101632"/>
                  <a:gd name="connsiteY4" fmla="*/ 105036 h 119880"/>
                  <a:gd name="connsiteX5" fmla="*/ 0 w 101632"/>
                  <a:gd name="connsiteY5" fmla="*/ 105036 h 119880"/>
                  <a:gd name="connsiteX6" fmla="*/ 33568 w 101632"/>
                  <a:gd name="connsiteY6" fmla="*/ 119834 h 119880"/>
                  <a:gd name="connsiteX7" fmla="*/ 101426 w 101632"/>
                  <a:gd name="connsiteY7" fmla="*/ 42231 h 1198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632" h="119880">
                    <a:moveTo>
                      <a:pt x="101426" y="42231"/>
                    </a:moveTo>
                    <a:cubicBezTo>
                      <a:pt x="100704" y="33207"/>
                      <a:pt x="99261" y="23101"/>
                      <a:pt x="95290" y="15160"/>
                    </a:cubicBezTo>
                    <a:cubicBezTo>
                      <a:pt x="93124" y="10107"/>
                      <a:pt x="90598" y="5053"/>
                      <a:pt x="87710" y="0"/>
                    </a:cubicBezTo>
                    <a:cubicBezTo>
                      <a:pt x="87710" y="6136"/>
                      <a:pt x="87349" y="12272"/>
                      <a:pt x="87349" y="18408"/>
                    </a:cubicBezTo>
                    <a:cubicBezTo>
                      <a:pt x="86988" y="67136"/>
                      <a:pt x="48006" y="102870"/>
                      <a:pt x="722" y="105036"/>
                    </a:cubicBezTo>
                    <a:cubicBezTo>
                      <a:pt x="361" y="105036"/>
                      <a:pt x="0" y="105036"/>
                      <a:pt x="0" y="105036"/>
                    </a:cubicBezTo>
                    <a:cubicBezTo>
                      <a:pt x="9385" y="113698"/>
                      <a:pt x="20935" y="119473"/>
                      <a:pt x="33568" y="119834"/>
                    </a:cubicBezTo>
                    <a:cubicBezTo>
                      <a:pt x="68941" y="121278"/>
                      <a:pt x="104675" y="88432"/>
                      <a:pt x="101426" y="42231"/>
                    </a:cubicBezTo>
                    <a:close/>
                  </a:path>
                </a:pathLst>
              </a:custGeom>
              <a:solidFill>
                <a:srgbClr val="FFFFFF"/>
              </a:solidFill>
              <a:ln w="3607" cap="flat">
                <a:noFill/>
                <a:prstDash val="solid"/>
                <a:miter/>
              </a:ln>
            </p:spPr>
            <p:txBody>
              <a:bodyPr rtlCol="0" anchor="ctr"/>
              <a:lstStyle/>
              <a:p>
                <a:endParaRPr lang="en-US"/>
              </a:p>
            </p:txBody>
          </p:sp>
          <p:sp>
            <p:nvSpPr>
              <p:cNvPr id="156" name="Freeform 259">
                <a:extLst>
                  <a:ext uri="{FF2B5EF4-FFF2-40B4-BE49-F238E27FC236}">
                    <a16:creationId xmlns:a16="http://schemas.microsoft.com/office/drawing/2014/main" id="{EF736E07-30D7-6AC1-BC25-938F55CEE88A}"/>
                  </a:ext>
                </a:extLst>
              </p:cNvPr>
              <p:cNvSpPr/>
              <p:nvPr/>
            </p:nvSpPr>
            <p:spPr>
              <a:xfrm>
                <a:off x="5114222" y="4067515"/>
                <a:ext cx="427361" cy="340373"/>
              </a:xfrm>
              <a:custGeom>
                <a:avLst/>
                <a:gdLst>
                  <a:gd name="connsiteX0" fmla="*/ 402095 w 427361"/>
                  <a:gd name="connsiteY0" fmla="*/ 9024 h 340373"/>
                  <a:gd name="connsiteX1" fmla="*/ 384048 w 427361"/>
                  <a:gd name="connsiteY1" fmla="*/ 16243 h 340373"/>
                  <a:gd name="connsiteX2" fmla="*/ 370332 w 427361"/>
                  <a:gd name="connsiteY2" fmla="*/ 22379 h 340373"/>
                  <a:gd name="connsiteX3" fmla="*/ 192746 w 427361"/>
                  <a:gd name="connsiteY3" fmla="*/ 122361 h 340373"/>
                  <a:gd name="connsiteX4" fmla="*/ 179030 w 427361"/>
                  <a:gd name="connsiteY4" fmla="*/ 131746 h 340373"/>
                  <a:gd name="connsiteX5" fmla="*/ 160261 w 427361"/>
                  <a:gd name="connsiteY5" fmla="*/ 147988 h 340373"/>
                  <a:gd name="connsiteX6" fmla="*/ 104675 w 427361"/>
                  <a:gd name="connsiteY6" fmla="*/ 197438 h 340373"/>
                  <a:gd name="connsiteX7" fmla="*/ 0 w 427361"/>
                  <a:gd name="connsiteY7" fmla="*/ 265657 h 340373"/>
                  <a:gd name="connsiteX8" fmla="*/ 16964 w 427361"/>
                  <a:gd name="connsiteY8" fmla="*/ 338568 h 340373"/>
                  <a:gd name="connsiteX9" fmla="*/ 16964 w 427361"/>
                  <a:gd name="connsiteY9" fmla="*/ 340373 h 340373"/>
                  <a:gd name="connsiteX10" fmla="*/ 329545 w 427361"/>
                  <a:gd name="connsiteY10" fmla="*/ 53059 h 340373"/>
                  <a:gd name="connsiteX11" fmla="*/ 427362 w 427361"/>
                  <a:gd name="connsiteY11" fmla="*/ 0 h 340373"/>
                  <a:gd name="connsiteX12" fmla="*/ 402095 w 427361"/>
                  <a:gd name="connsiteY12" fmla="*/ 9024 h 34037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27361" h="340373">
                    <a:moveTo>
                      <a:pt x="402095" y="9024"/>
                    </a:moveTo>
                    <a:cubicBezTo>
                      <a:pt x="399930" y="9745"/>
                      <a:pt x="387658" y="14799"/>
                      <a:pt x="384048" y="16243"/>
                    </a:cubicBezTo>
                    <a:cubicBezTo>
                      <a:pt x="379356" y="18047"/>
                      <a:pt x="375024" y="20213"/>
                      <a:pt x="370332" y="22379"/>
                    </a:cubicBezTo>
                    <a:cubicBezTo>
                      <a:pt x="308249" y="50172"/>
                      <a:pt x="248693" y="83740"/>
                      <a:pt x="192746" y="122361"/>
                    </a:cubicBezTo>
                    <a:cubicBezTo>
                      <a:pt x="188053" y="125609"/>
                      <a:pt x="183722" y="128858"/>
                      <a:pt x="179030" y="131746"/>
                    </a:cubicBezTo>
                    <a:cubicBezTo>
                      <a:pt x="172533" y="137160"/>
                      <a:pt x="166397" y="142574"/>
                      <a:pt x="160261" y="147988"/>
                    </a:cubicBezTo>
                    <a:cubicBezTo>
                      <a:pt x="141852" y="164592"/>
                      <a:pt x="123805" y="181556"/>
                      <a:pt x="104675" y="197438"/>
                    </a:cubicBezTo>
                    <a:cubicBezTo>
                      <a:pt x="73633" y="223787"/>
                      <a:pt x="39343" y="251941"/>
                      <a:pt x="0" y="265657"/>
                    </a:cubicBezTo>
                    <a:cubicBezTo>
                      <a:pt x="7941" y="289840"/>
                      <a:pt x="13716" y="313663"/>
                      <a:pt x="16964" y="338568"/>
                    </a:cubicBezTo>
                    <a:cubicBezTo>
                      <a:pt x="16964" y="339291"/>
                      <a:pt x="16964" y="339651"/>
                      <a:pt x="16964" y="340373"/>
                    </a:cubicBezTo>
                    <a:cubicBezTo>
                      <a:pt x="113338" y="245444"/>
                      <a:pt x="219095" y="130302"/>
                      <a:pt x="329545" y="53059"/>
                    </a:cubicBezTo>
                    <a:cubicBezTo>
                      <a:pt x="356255" y="34290"/>
                      <a:pt x="394154" y="17325"/>
                      <a:pt x="427362" y="0"/>
                    </a:cubicBezTo>
                    <a:cubicBezTo>
                      <a:pt x="419421" y="2526"/>
                      <a:pt x="410758" y="5414"/>
                      <a:pt x="402095" y="9024"/>
                    </a:cubicBezTo>
                    <a:close/>
                  </a:path>
                </a:pathLst>
              </a:custGeom>
              <a:solidFill>
                <a:srgbClr val="FFFFFF"/>
              </a:solidFill>
              <a:ln w="3607" cap="flat">
                <a:noFill/>
                <a:prstDash val="solid"/>
                <a:miter/>
              </a:ln>
            </p:spPr>
            <p:txBody>
              <a:bodyPr rtlCol="0" anchor="ctr"/>
              <a:lstStyle/>
              <a:p>
                <a:endParaRPr lang="en-US"/>
              </a:p>
            </p:txBody>
          </p:sp>
          <p:sp>
            <p:nvSpPr>
              <p:cNvPr id="157" name="Freeform 260">
                <a:extLst>
                  <a:ext uri="{FF2B5EF4-FFF2-40B4-BE49-F238E27FC236}">
                    <a16:creationId xmlns:a16="http://schemas.microsoft.com/office/drawing/2014/main" id="{1033B9B2-5E20-5173-3D4D-8A9C6D29D625}"/>
                  </a:ext>
                </a:extLst>
              </p:cNvPr>
              <p:cNvSpPr/>
              <p:nvPr/>
            </p:nvSpPr>
            <p:spPr>
              <a:xfrm>
                <a:off x="5564641" y="4165879"/>
                <a:ext cx="31762" cy="132281"/>
              </a:xfrm>
              <a:custGeom>
                <a:avLst/>
                <a:gdLst>
                  <a:gd name="connsiteX0" fmla="*/ 30363 w 31762"/>
                  <a:gd name="connsiteY0" fmla="*/ 2701 h 132281"/>
                  <a:gd name="connsiteX1" fmla="*/ 1126 w 31762"/>
                  <a:gd name="connsiteY1" fmla="*/ 75613 h 132281"/>
                  <a:gd name="connsiteX2" fmla="*/ 17730 w 31762"/>
                  <a:gd name="connsiteY2" fmla="*/ 132282 h 132281"/>
                  <a:gd name="connsiteX3" fmla="*/ 30363 w 31762"/>
                  <a:gd name="connsiteY3" fmla="*/ 2701 h 132281"/>
                </a:gdLst>
                <a:ahLst/>
                <a:cxnLst>
                  <a:cxn ang="0">
                    <a:pos x="connsiteX0" y="connsiteY0"/>
                  </a:cxn>
                  <a:cxn ang="0">
                    <a:pos x="connsiteX1" y="connsiteY1"/>
                  </a:cxn>
                  <a:cxn ang="0">
                    <a:pos x="connsiteX2" y="connsiteY2"/>
                  </a:cxn>
                  <a:cxn ang="0">
                    <a:pos x="connsiteX3" y="connsiteY3"/>
                  </a:cxn>
                </a:cxnLst>
                <a:rect l="l" t="t" r="r" b="b"/>
                <a:pathLst>
                  <a:path w="31762" h="132281">
                    <a:moveTo>
                      <a:pt x="30363" y="2701"/>
                    </a:moveTo>
                    <a:cubicBezTo>
                      <a:pt x="32890" y="-11736"/>
                      <a:pt x="7624" y="34465"/>
                      <a:pt x="1126" y="75613"/>
                    </a:cubicBezTo>
                    <a:cubicBezTo>
                      <a:pt x="-3566" y="105211"/>
                      <a:pt x="7263" y="132282"/>
                      <a:pt x="17730" y="132282"/>
                    </a:cubicBezTo>
                    <a:cubicBezTo>
                      <a:pt x="43357" y="131920"/>
                      <a:pt x="24949" y="33382"/>
                      <a:pt x="30363" y="2701"/>
                    </a:cubicBezTo>
                    <a:close/>
                  </a:path>
                </a:pathLst>
              </a:custGeom>
              <a:solidFill>
                <a:srgbClr val="FFFFFF"/>
              </a:solidFill>
              <a:ln w="3607" cap="flat">
                <a:noFill/>
                <a:prstDash val="solid"/>
                <a:miter/>
              </a:ln>
            </p:spPr>
            <p:txBody>
              <a:bodyPr rtlCol="0" anchor="ctr"/>
              <a:lstStyle/>
              <a:p>
                <a:endParaRPr lang="en-US"/>
              </a:p>
            </p:txBody>
          </p:sp>
          <p:sp>
            <p:nvSpPr>
              <p:cNvPr id="158" name="Freeform 261">
                <a:extLst>
                  <a:ext uri="{FF2B5EF4-FFF2-40B4-BE49-F238E27FC236}">
                    <a16:creationId xmlns:a16="http://schemas.microsoft.com/office/drawing/2014/main" id="{F9ADB7C5-1333-2F77-F815-F956D7D910DC}"/>
                  </a:ext>
                </a:extLst>
              </p:cNvPr>
              <p:cNvSpPr/>
              <p:nvPr/>
            </p:nvSpPr>
            <p:spPr>
              <a:xfrm>
                <a:off x="5498227" y="4507101"/>
                <a:ext cx="31762" cy="72598"/>
              </a:xfrm>
              <a:custGeom>
                <a:avLst/>
                <a:gdLst>
                  <a:gd name="connsiteX0" fmla="*/ 30363 w 31762"/>
                  <a:gd name="connsiteY0" fmla="*/ 1492 h 72598"/>
                  <a:gd name="connsiteX1" fmla="*/ 1126 w 31762"/>
                  <a:gd name="connsiteY1" fmla="*/ 41557 h 72598"/>
                  <a:gd name="connsiteX2" fmla="*/ 17730 w 31762"/>
                  <a:gd name="connsiteY2" fmla="*/ 72599 h 72598"/>
                  <a:gd name="connsiteX3" fmla="*/ 30363 w 31762"/>
                  <a:gd name="connsiteY3" fmla="*/ 1492 h 72598"/>
                </a:gdLst>
                <a:ahLst/>
                <a:cxnLst>
                  <a:cxn ang="0">
                    <a:pos x="connsiteX0" y="connsiteY0"/>
                  </a:cxn>
                  <a:cxn ang="0">
                    <a:pos x="connsiteX1" y="connsiteY1"/>
                  </a:cxn>
                  <a:cxn ang="0">
                    <a:pos x="connsiteX2" y="connsiteY2"/>
                  </a:cxn>
                  <a:cxn ang="0">
                    <a:pos x="connsiteX3" y="connsiteY3"/>
                  </a:cxn>
                </a:cxnLst>
                <a:rect l="l" t="t" r="r" b="b"/>
                <a:pathLst>
                  <a:path w="31762" h="72598">
                    <a:moveTo>
                      <a:pt x="30363" y="1492"/>
                    </a:moveTo>
                    <a:cubicBezTo>
                      <a:pt x="32890" y="-6449"/>
                      <a:pt x="7624" y="18818"/>
                      <a:pt x="1126" y="41557"/>
                    </a:cubicBezTo>
                    <a:cubicBezTo>
                      <a:pt x="-3566" y="57800"/>
                      <a:pt x="7263" y="72599"/>
                      <a:pt x="17730" y="72599"/>
                    </a:cubicBezTo>
                    <a:cubicBezTo>
                      <a:pt x="43357" y="72599"/>
                      <a:pt x="24949" y="18457"/>
                      <a:pt x="30363" y="1492"/>
                    </a:cubicBezTo>
                    <a:close/>
                  </a:path>
                </a:pathLst>
              </a:custGeom>
              <a:solidFill>
                <a:srgbClr val="FFFFFF"/>
              </a:solidFill>
              <a:ln w="3607" cap="flat">
                <a:noFill/>
                <a:prstDash val="solid"/>
                <a:miter/>
              </a:ln>
            </p:spPr>
            <p:txBody>
              <a:bodyPr rtlCol="0" anchor="ctr"/>
              <a:lstStyle/>
              <a:p>
                <a:endParaRPr lang="en-US"/>
              </a:p>
            </p:txBody>
          </p:sp>
          <p:sp>
            <p:nvSpPr>
              <p:cNvPr id="159" name="Freeform 262">
                <a:extLst>
                  <a:ext uri="{FF2B5EF4-FFF2-40B4-BE49-F238E27FC236}">
                    <a16:creationId xmlns:a16="http://schemas.microsoft.com/office/drawing/2014/main" id="{06EF15C7-2E58-3789-F287-33C573B56BE8}"/>
                  </a:ext>
                </a:extLst>
              </p:cNvPr>
              <p:cNvSpPr/>
              <p:nvPr/>
            </p:nvSpPr>
            <p:spPr>
              <a:xfrm>
                <a:off x="4529586" y="4254483"/>
                <a:ext cx="73635" cy="261689"/>
              </a:xfrm>
              <a:custGeom>
                <a:avLst/>
                <a:gdLst>
                  <a:gd name="connsiteX0" fmla="*/ 34192 w 73635"/>
                  <a:gd name="connsiteY0" fmla="*/ 2169 h 261689"/>
                  <a:gd name="connsiteX1" fmla="*/ 11091 w 73635"/>
                  <a:gd name="connsiteY1" fmla="*/ 261690 h 261689"/>
                  <a:gd name="connsiteX2" fmla="*/ 72091 w 73635"/>
                  <a:gd name="connsiteY2" fmla="*/ 9749 h 261689"/>
                  <a:gd name="connsiteX3" fmla="*/ 34192 w 73635"/>
                  <a:gd name="connsiteY3" fmla="*/ 2169 h 261689"/>
                </a:gdLst>
                <a:ahLst/>
                <a:cxnLst>
                  <a:cxn ang="0">
                    <a:pos x="connsiteX0" y="connsiteY0"/>
                  </a:cxn>
                  <a:cxn ang="0">
                    <a:pos x="connsiteX1" y="connsiteY1"/>
                  </a:cxn>
                  <a:cxn ang="0">
                    <a:pos x="connsiteX2" y="connsiteY2"/>
                  </a:cxn>
                  <a:cxn ang="0">
                    <a:pos x="connsiteX3" y="connsiteY3"/>
                  </a:cxn>
                </a:cxnLst>
                <a:rect l="l" t="t" r="r" b="b"/>
                <a:pathLst>
                  <a:path w="73635" h="261689">
                    <a:moveTo>
                      <a:pt x="34192" y="2169"/>
                    </a:moveTo>
                    <a:cubicBezTo>
                      <a:pt x="8926" y="2169"/>
                      <a:pt x="-14536" y="261690"/>
                      <a:pt x="11091" y="261690"/>
                    </a:cubicBezTo>
                    <a:cubicBezTo>
                      <a:pt x="30943" y="261690"/>
                      <a:pt x="11091" y="106844"/>
                      <a:pt x="72091" y="9749"/>
                    </a:cubicBezTo>
                    <a:cubicBezTo>
                      <a:pt x="82198" y="-6133"/>
                      <a:pt x="39606" y="2169"/>
                      <a:pt x="34192" y="2169"/>
                    </a:cubicBezTo>
                    <a:close/>
                  </a:path>
                </a:pathLst>
              </a:custGeom>
              <a:solidFill>
                <a:srgbClr val="FFFFFF"/>
              </a:solidFill>
              <a:ln w="3607" cap="flat">
                <a:noFill/>
                <a:prstDash val="solid"/>
                <a:miter/>
              </a:ln>
            </p:spPr>
            <p:txBody>
              <a:bodyPr rtlCol="0" anchor="ctr"/>
              <a:lstStyle/>
              <a:p>
                <a:endParaRPr lang="en-US"/>
              </a:p>
            </p:txBody>
          </p:sp>
          <p:sp>
            <p:nvSpPr>
              <p:cNvPr id="160" name="Freeform 263">
                <a:extLst>
                  <a:ext uri="{FF2B5EF4-FFF2-40B4-BE49-F238E27FC236}">
                    <a16:creationId xmlns:a16="http://schemas.microsoft.com/office/drawing/2014/main" id="{635F3778-0F60-A0E9-3654-FDE37AF7A64D}"/>
                  </a:ext>
                </a:extLst>
              </p:cNvPr>
              <p:cNvSpPr/>
              <p:nvPr/>
            </p:nvSpPr>
            <p:spPr>
              <a:xfrm>
                <a:off x="5036618" y="4001047"/>
                <a:ext cx="566407" cy="437161"/>
              </a:xfrm>
              <a:custGeom>
                <a:avLst/>
                <a:gdLst>
                  <a:gd name="connsiteX0" fmla="*/ 97817 w 566407"/>
                  <a:gd name="connsiteY0" fmla="*/ 198214 h 437161"/>
                  <a:gd name="connsiteX1" fmla="*/ 355894 w 566407"/>
                  <a:gd name="connsiteY1" fmla="*/ 83794 h 437161"/>
                  <a:gd name="connsiteX2" fmla="*/ 447575 w 566407"/>
                  <a:gd name="connsiteY2" fmla="*/ 38314 h 437161"/>
                  <a:gd name="connsiteX3" fmla="*/ 540338 w 566407"/>
                  <a:gd name="connsiteY3" fmla="*/ 45533 h 437161"/>
                  <a:gd name="connsiteX4" fmla="*/ 408231 w 566407"/>
                  <a:gd name="connsiteY4" fmla="*/ 118445 h 437161"/>
                  <a:gd name="connsiteX5" fmla="*/ 95651 w 566407"/>
                  <a:gd name="connsiteY5" fmla="*/ 405759 h 437161"/>
                  <a:gd name="connsiteX6" fmla="*/ 89154 w 566407"/>
                  <a:gd name="connsiteY6" fmla="*/ 437161 h 437161"/>
                  <a:gd name="connsiteX7" fmla="*/ 97095 w 566407"/>
                  <a:gd name="connsiteY7" fmla="*/ 431025 h 437161"/>
                  <a:gd name="connsiteX8" fmla="*/ 175781 w 566407"/>
                  <a:gd name="connsiteY8" fmla="*/ 346924 h 437161"/>
                  <a:gd name="connsiteX9" fmla="*/ 447214 w 566407"/>
                  <a:gd name="connsiteY9" fmla="*/ 111948 h 437161"/>
                  <a:gd name="connsiteX10" fmla="*/ 534563 w 566407"/>
                  <a:gd name="connsiteY10" fmla="*/ 66829 h 437161"/>
                  <a:gd name="connsiteX11" fmla="*/ 563800 w 566407"/>
                  <a:gd name="connsiteY11" fmla="*/ 17380 h 437161"/>
                  <a:gd name="connsiteX12" fmla="*/ 511101 w 566407"/>
                  <a:gd name="connsiteY12" fmla="*/ 1498 h 437161"/>
                  <a:gd name="connsiteX13" fmla="*/ 348675 w 566407"/>
                  <a:gd name="connsiteY13" fmla="*/ 72604 h 437161"/>
                  <a:gd name="connsiteX14" fmla="*/ 1444 w 566407"/>
                  <a:gd name="connsiteY14" fmla="*/ 182693 h 437161"/>
                  <a:gd name="connsiteX15" fmla="*/ 0 w 566407"/>
                  <a:gd name="connsiteY15" fmla="*/ 182693 h 437161"/>
                  <a:gd name="connsiteX16" fmla="*/ 12994 w 566407"/>
                  <a:gd name="connsiteY16" fmla="*/ 201824 h 437161"/>
                  <a:gd name="connsiteX17" fmla="*/ 97817 w 566407"/>
                  <a:gd name="connsiteY17" fmla="*/ 198214 h 437161"/>
                  <a:gd name="connsiteX18" fmla="*/ 512906 w 566407"/>
                  <a:gd name="connsiteY18" fmla="*/ 14853 h 437161"/>
                  <a:gd name="connsiteX19" fmla="*/ 508936 w 566407"/>
                  <a:gd name="connsiteY19" fmla="*/ 38675 h 437161"/>
                  <a:gd name="connsiteX20" fmla="*/ 512906 w 566407"/>
                  <a:gd name="connsiteY20" fmla="*/ 14853 h 4371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566407" h="437161">
                    <a:moveTo>
                      <a:pt x="97817" y="198214"/>
                    </a:moveTo>
                    <a:cubicBezTo>
                      <a:pt x="190219" y="176197"/>
                      <a:pt x="272876" y="127107"/>
                      <a:pt x="355894" y="83794"/>
                    </a:cubicBezTo>
                    <a:cubicBezTo>
                      <a:pt x="384409" y="68995"/>
                      <a:pt x="447575" y="38314"/>
                      <a:pt x="447575" y="38314"/>
                    </a:cubicBezTo>
                    <a:cubicBezTo>
                      <a:pt x="458764" y="59610"/>
                      <a:pt x="509658" y="50948"/>
                      <a:pt x="540338" y="45533"/>
                    </a:cubicBezTo>
                    <a:cubicBezTo>
                      <a:pt x="502800" y="70439"/>
                      <a:pt x="444687" y="92817"/>
                      <a:pt x="408231" y="118445"/>
                    </a:cubicBezTo>
                    <a:cubicBezTo>
                      <a:pt x="297782" y="195687"/>
                      <a:pt x="192024" y="310830"/>
                      <a:pt x="95651" y="405759"/>
                    </a:cubicBezTo>
                    <a:cubicBezTo>
                      <a:pt x="96734" y="417309"/>
                      <a:pt x="94207" y="427777"/>
                      <a:pt x="89154" y="437161"/>
                    </a:cubicBezTo>
                    <a:cubicBezTo>
                      <a:pt x="92042" y="435717"/>
                      <a:pt x="94568" y="433191"/>
                      <a:pt x="97095" y="431025"/>
                    </a:cubicBezTo>
                    <a:cubicBezTo>
                      <a:pt x="116947" y="411173"/>
                      <a:pt x="156651" y="367499"/>
                      <a:pt x="175781" y="346924"/>
                    </a:cubicBezTo>
                    <a:cubicBezTo>
                      <a:pt x="258438" y="258492"/>
                      <a:pt x="343983" y="177279"/>
                      <a:pt x="447214" y="111948"/>
                    </a:cubicBezTo>
                    <a:cubicBezTo>
                      <a:pt x="474646" y="94622"/>
                      <a:pt x="506048" y="83072"/>
                      <a:pt x="534563" y="66829"/>
                    </a:cubicBezTo>
                    <a:cubicBezTo>
                      <a:pt x="552610" y="56362"/>
                      <a:pt x="573906" y="41202"/>
                      <a:pt x="563800" y="17380"/>
                    </a:cubicBezTo>
                    <a:cubicBezTo>
                      <a:pt x="555137" y="-3555"/>
                      <a:pt x="532397" y="-668"/>
                      <a:pt x="511101" y="1498"/>
                    </a:cubicBezTo>
                    <a:cubicBezTo>
                      <a:pt x="448658" y="7273"/>
                      <a:pt x="403178" y="50587"/>
                      <a:pt x="348675" y="72604"/>
                    </a:cubicBezTo>
                    <a:cubicBezTo>
                      <a:pt x="246527" y="114113"/>
                      <a:pt x="135716" y="197131"/>
                      <a:pt x="1444" y="182693"/>
                    </a:cubicBezTo>
                    <a:cubicBezTo>
                      <a:pt x="722" y="182693"/>
                      <a:pt x="361" y="182693"/>
                      <a:pt x="0" y="182693"/>
                    </a:cubicBezTo>
                    <a:cubicBezTo>
                      <a:pt x="4692" y="189191"/>
                      <a:pt x="9024" y="195326"/>
                      <a:pt x="12994" y="201824"/>
                    </a:cubicBezTo>
                    <a:cubicBezTo>
                      <a:pt x="36456" y="202906"/>
                      <a:pt x="79408" y="202545"/>
                      <a:pt x="97817" y="198214"/>
                    </a:cubicBezTo>
                    <a:close/>
                    <a:moveTo>
                      <a:pt x="512906" y="14853"/>
                    </a:moveTo>
                    <a:cubicBezTo>
                      <a:pt x="557664" y="15575"/>
                      <a:pt x="569214" y="35788"/>
                      <a:pt x="508936" y="38675"/>
                    </a:cubicBezTo>
                    <a:cubicBezTo>
                      <a:pt x="421225" y="42646"/>
                      <a:pt x="476090" y="14131"/>
                      <a:pt x="512906" y="14853"/>
                    </a:cubicBezTo>
                    <a:close/>
                  </a:path>
                </a:pathLst>
              </a:custGeom>
              <a:solidFill>
                <a:srgbClr val="000000"/>
              </a:solidFill>
              <a:ln w="3607" cap="flat">
                <a:noFill/>
                <a:prstDash val="solid"/>
                <a:miter/>
              </a:ln>
            </p:spPr>
            <p:txBody>
              <a:bodyPr rtlCol="0" anchor="ctr"/>
              <a:lstStyle/>
              <a:p>
                <a:endParaRPr lang="en-US"/>
              </a:p>
            </p:txBody>
          </p:sp>
          <p:sp>
            <p:nvSpPr>
              <p:cNvPr id="161" name="Freeform 264">
                <a:extLst>
                  <a:ext uri="{FF2B5EF4-FFF2-40B4-BE49-F238E27FC236}">
                    <a16:creationId xmlns:a16="http://schemas.microsoft.com/office/drawing/2014/main" id="{D5687713-0250-85FC-948E-5322A1352242}"/>
                  </a:ext>
                </a:extLst>
              </p:cNvPr>
              <p:cNvSpPr/>
              <p:nvPr/>
            </p:nvSpPr>
            <p:spPr>
              <a:xfrm>
                <a:off x="4522183" y="4091338"/>
                <a:ext cx="463430" cy="143657"/>
              </a:xfrm>
              <a:custGeom>
                <a:avLst/>
                <a:gdLst>
                  <a:gd name="connsiteX0" fmla="*/ 15607 w 463430"/>
                  <a:gd name="connsiteY0" fmla="*/ 139326 h 143657"/>
                  <a:gd name="connsiteX1" fmla="*/ 57116 w 463430"/>
                  <a:gd name="connsiteY1" fmla="*/ 143657 h 143657"/>
                  <a:gd name="connsiteX2" fmla="*/ 63973 w 463430"/>
                  <a:gd name="connsiteY2" fmla="*/ 142935 h 143657"/>
                  <a:gd name="connsiteX3" fmla="*/ 450909 w 463430"/>
                  <a:gd name="connsiteY3" fmla="*/ 36095 h 143657"/>
                  <a:gd name="connsiteX4" fmla="*/ 437554 w 463430"/>
                  <a:gd name="connsiteY4" fmla="*/ 21657 h 143657"/>
                  <a:gd name="connsiteX5" fmla="*/ 461738 w 463430"/>
                  <a:gd name="connsiteY5" fmla="*/ 25266 h 143657"/>
                  <a:gd name="connsiteX6" fmla="*/ 463182 w 463430"/>
                  <a:gd name="connsiteY6" fmla="*/ 27071 h 143657"/>
                  <a:gd name="connsiteX7" fmla="*/ 453436 w 463430"/>
                  <a:gd name="connsiteY7" fmla="*/ 14077 h 143657"/>
                  <a:gd name="connsiteX8" fmla="*/ 409761 w 463430"/>
                  <a:gd name="connsiteY8" fmla="*/ 0 h 143657"/>
                  <a:gd name="connsiteX9" fmla="*/ 276571 w 463430"/>
                  <a:gd name="connsiteY9" fmla="*/ 16603 h 143657"/>
                  <a:gd name="connsiteX10" fmla="*/ 41234 w 463430"/>
                  <a:gd name="connsiteY10" fmla="*/ 80491 h 143657"/>
                  <a:gd name="connsiteX11" fmla="*/ 86 w 463430"/>
                  <a:gd name="connsiteY11" fmla="*/ 122361 h 143657"/>
                  <a:gd name="connsiteX12" fmla="*/ 1530 w 463430"/>
                  <a:gd name="connsiteY12" fmla="*/ 115503 h 143657"/>
                  <a:gd name="connsiteX13" fmla="*/ 15607 w 463430"/>
                  <a:gd name="connsiteY13" fmla="*/ 139326 h 143657"/>
                  <a:gd name="connsiteX14" fmla="*/ 74441 w 463430"/>
                  <a:gd name="connsiteY14" fmla="*/ 80852 h 143657"/>
                  <a:gd name="connsiteX15" fmla="*/ 244808 w 463430"/>
                  <a:gd name="connsiteY15" fmla="*/ 37539 h 143657"/>
                  <a:gd name="connsiteX16" fmla="*/ 403264 w 463430"/>
                  <a:gd name="connsiteY16" fmla="*/ 13355 h 143657"/>
                  <a:gd name="connsiteX17" fmla="*/ 428530 w 463430"/>
                  <a:gd name="connsiteY17" fmla="*/ 29959 h 143657"/>
                  <a:gd name="connsiteX18" fmla="*/ 167926 w 463430"/>
                  <a:gd name="connsiteY18" fmla="*/ 108645 h 143657"/>
                  <a:gd name="connsiteX19" fmla="*/ 78411 w 463430"/>
                  <a:gd name="connsiteY19" fmla="*/ 124888 h 143657"/>
                  <a:gd name="connsiteX20" fmla="*/ 18494 w 463430"/>
                  <a:gd name="connsiteY20" fmla="*/ 118752 h 143657"/>
                  <a:gd name="connsiteX21" fmla="*/ 74441 w 463430"/>
                  <a:gd name="connsiteY21" fmla="*/ 80852 h 1436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463430" h="143657">
                    <a:moveTo>
                      <a:pt x="15607" y="139326"/>
                    </a:moveTo>
                    <a:cubicBezTo>
                      <a:pt x="28601" y="143296"/>
                      <a:pt x="46648" y="141852"/>
                      <a:pt x="57116" y="143657"/>
                    </a:cubicBezTo>
                    <a:cubicBezTo>
                      <a:pt x="59642" y="143296"/>
                      <a:pt x="61808" y="143296"/>
                      <a:pt x="63973" y="142935"/>
                    </a:cubicBezTo>
                    <a:cubicBezTo>
                      <a:pt x="196802" y="121278"/>
                      <a:pt x="327826" y="92763"/>
                      <a:pt x="450909" y="36095"/>
                    </a:cubicBezTo>
                    <a:cubicBezTo>
                      <a:pt x="446939" y="31402"/>
                      <a:pt x="442246" y="26710"/>
                      <a:pt x="437554" y="21657"/>
                    </a:cubicBezTo>
                    <a:cubicBezTo>
                      <a:pt x="451270" y="18769"/>
                      <a:pt x="457406" y="20213"/>
                      <a:pt x="461738" y="25266"/>
                    </a:cubicBezTo>
                    <a:cubicBezTo>
                      <a:pt x="462099" y="25988"/>
                      <a:pt x="462820" y="26349"/>
                      <a:pt x="463182" y="27071"/>
                    </a:cubicBezTo>
                    <a:cubicBezTo>
                      <a:pt x="464625" y="22740"/>
                      <a:pt x="459572" y="18769"/>
                      <a:pt x="453436" y="14077"/>
                    </a:cubicBezTo>
                    <a:cubicBezTo>
                      <a:pt x="440442" y="4331"/>
                      <a:pt x="424921" y="0"/>
                      <a:pt x="409761" y="0"/>
                    </a:cubicBezTo>
                    <a:cubicBezTo>
                      <a:pt x="365004" y="0"/>
                      <a:pt x="320607" y="8302"/>
                      <a:pt x="276571" y="16603"/>
                    </a:cubicBezTo>
                    <a:cubicBezTo>
                      <a:pt x="196080" y="31764"/>
                      <a:pt x="115228" y="42231"/>
                      <a:pt x="41234" y="80491"/>
                    </a:cubicBezTo>
                    <a:cubicBezTo>
                      <a:pt x="25352" y="88793"/>
                      <a:pt x="-1719" y="103231"/>
                      <a:pt x="86" y="122361"/>
                    </a:cubicBezTo>
                    <a:cubicBezTo>
                      <a:pt x="447" y="119834"/>
                      <a:pt x="1169" y="117669"/>
                      <a:pt x="1530" y="115503"/>
                    </a:cubicBezTo>
                    <a:cubicBezTo>
                      <a:pt x="22464" y="134994"/>
                      <a:pt x="20299" y="122000"/>
                      <a:pt x="15607" y="139326"/>
                    </a:cubicBezTo>
                    <a:close/>
                    <a:moveTo>
                      <a:pt x="74441" y="80852"/>
                    </a:moveTo>
                    <a:cubicBezTo>
                      <a:pt x="142299" y="56669"/>
                      <a:pt x="183086" y="50893"/>
                      <a:pt x="244808" y="37539"/>
                    </a:cubicBezTo>
                    <a:cubicBezTo>
                      <a:pt x="275489" y="31041"/>
                      <a:pt x="362838" y="13716"/>
                      <a:pt x="403264" y="13355"/>
                    </a:cubicBezTo>
                    <a:cubicBezTo>
                      <a:pt x="429252" y="12994"/>
                      <a:pt x="446217" y="20213"/>
                      <a:pt x="428530" y="29959"/>
                    </a:cubicBezTo>
                    <a:cubicBezTo>
                      <a:pt x="348039" y="73994"/>
                      <a:pt x="259968" y="87349"/>
                      <a:pt x="167926" y="108645"/>
                    </a:cubicBezTo>
                    <a:cubicBezTo>
                      <a:pt x="138329" y="115503"/>
                      <a:pt x="108370" y="120196"/>
                      <a:pt x="78411" y="124888"/>
                    </a:cubicBezTo>
                    <a:cubicBezTo>
                      <a:pt x="65778" y="127053"/>
                      <a:pt x="23187" y="137160"/>
                      <a:pt x="18494" y="118752"/>
                    </a:cubicBezTo>
                    <a:cubicBezTo>
                      <a:pt x="14885" y="103592"/>
                      <a:pt x="61808" y="85544"/>
                      <a:pt x="74441" y="80852"/>
                    </a:cubicBezTo>
                    <a:close/>
                  </a:path>
                </a:pathLst>
              </a:custGeom>
              <a:solidFill>
                <a:srgbClr val="000000"/>
              </a:solidFill>
              <a:ln w="3607" cap="flat">
                <a:noFill/>
                <a:prstDash val="solid"/>
                <a:miter/>
              </a:ln>
            </p:spPr>
            <p:txBody>
              <a:bodyPr rtlCol="0" anchor="ctr"/>
              <a:lstStyle/>
              <a:p>
                <a:endParaRPr lang="en-US"/>
              </a:p>
            </p:txBody>
          </p:sp>
          <p:sp>
            <p:nvSpPr>
              <p:cNvPr id="162" name="Freeform 265">
                <a:extLst>
                  <a:ext uri="{FF2B5EF4-FFF2-40B4-BE49-F238E27FC236}">
                    <a16:creationId xmlns:a16="http://schemas.microsoft.com/office/drawing/2014/main" id="{25C2A5A8-903C-691E-CD0A-73AA6070C648}"/>
                  </a:ext>
                </a:extLst>
              </p:cNvPr>
              <p:cNvSpPr/>
              <p:nvPr/>
            </p:nvSpPr>
            <p:spPr>
              <a:xfrm>
                <a:off x="5535997" y="4099409"/>
                <a:ext cx="157906" cy="262717"/>
              </a:xfrm>
              <a:custGeom>
                <a:avLst/>
                <a:gdLst>
                  <a:gd name="connsiteX0" fmla="*/ 173 w 157906"/>
                  <a:gd name="connsiteY0" fmla="*/ 174208 h 262717"/>
                  <a:gd name="connsiteX1" fmla="*/ 75611 w 157906"/>
                  <a:gd name="connsiteY1" fmla="*/ 262640 h 262717"/>
                  <a:gd name="connsiteX2" fmla="*/ 157907 w 157906"/>
                  <a:gd name="connsiteY2" fmla="*/ 178178 h 262717"/>
                  <a:gd name="connsiteX3" fmla="*/ 81747 w 157906"/>
                  <a:gd name="connsiteY3" fmla="*/ 7089 h 262717"/>
                  <a:gd name="connsiteX4" fmla="*/ 62978 w 157906"/>
                  <a:gd name="connsiteY4" fmla="*/ 7811 h 262717"/>
                  <a:gd name="connsiteX5" fmla="*/ 173 w 157906"/>
                  <a:gd name="connsiteY5" fmla="*/ 174208 h 262717"/>
                  <a:gd name="connsiteX6" fmla="*/ 74167 w 157906"/>
                  <a:gd name="connsiteY6" fmla="*/ 23332 h 262717"/>
                  <a:gd name="connsiteX7" fmla="*/ 136972 w 157906"/>
                  <a:gd name="connsiteY7" fmla="*/ 143888 h 262717"/>
                  <a:gd name="connsiteX8" fmla="*/ 143108 w 157906"/>
                  <a:gd name="connsiteY8" fmla="*/ 170959 h 262717"/>
                  <a:gd name="connsiteX9" fmla="*/ 75250 w 157906"/>
                  <a:gd name="connsiteY9" fmla="*/ 248563 h 262717"/>
                  <a:gd name="connsiteX10" fmla="*/ 19303 w 157906"/>
                  <a:gd name="connsiteY10" fmla="*/ 165545 h 262717"/>
                  <a:gd name="connsiteX11" fmla="*/ 74167 w 157906"/>
                  <a:gd name="connsiteY11" fmla="*/ 23332 h 262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57906" h="262717">
                    <a:moveTo>
                      <a:pt x="173" y="174208"/>
                    </a:moveTo>
                    <a:cubicBezTo>
                      <a:pt x="-2715" y="219687"/>
                      <a:pt x="30854" y="260474"/>
                      <a:pt x="75611" y="262640"/>
                    </a:cubicBezTo>
                    <a:cubicBezTo>
                      <a:pt x="115315" y="264445"/>
                      <a:pt x="155381" y="234847"/>
                      <a:pt x="157907" y="178178"/>
                    </a:cubicBezTo>
                    <a:cubicBezTo>
                      <a:pt x="153937" y="119705"/>
                      <a:pt x="113149" y="65202"/>
                      <a:pt x="81747" y="7089"/>
                    </a:cubicBezTo>
                    <a:cubicBezTo>
                      <a:pt x="76694" y="-2656"/>
                      <a:pt x="67670" y="-2296"/>
                      <a:pt x="62978" y="7811"/>
                    </a:cubicBezTo>
                    <a:cubicBezTo>
                      <a:pt x="38794" y="61953"/>
                      <a:pt x="3783" y="112486"/>
                      <a:pt x="173" y="174208"/>
                    </a:cubicBezTo>
                    <a:close/>
                    <a:moveTo>
                      <a:pt x="74167" y="23332"/>
                    </a:moveTo>
                    <a:cubicBezTo>
                      <a:pt x="94380" y="64480"/>
                      <a:pt x="120008" y="107793"/>
                      <a:pt x="136972" y="143888"/>
                    </a:cubicBezTo>
                    <a:cubicBezTo>
                      <a:pt x="140943" y="152190"/>
                      <a:pt x="142387" y="161936"/>
                      <a:pt x="143108" y="170959"/>
                    </a:cubicBezTo>
                    <a:cubicBezTo>
                      <a:pt x="146357" y="217521"/>
                      <a:pt x="110623" y="250007"/>
                      <a:pt x="75250" y="248563"/>
                    </a:cubicBezTo>
                    <a:cubicBezTo>
                      <a:pt x="39155" y="247119"/>
                      <a:pt x="13167" y="205610"/>
                      <a:pt x="19303" y="165545"/>
                    </a:cubicBezTo>
                    <a:cubicBezTo>
                      <a:pt x="26522" y="119344"/>
                      <a:pt x="41321" y="68450"/>
                      <a:pt x="74167" y="23332"/>
                    </a:cubicBezTo>
                    <a:close/>
                  </a:path>
                </a:pathLst>
              </a:custGeom>
              <a:solidFill>
                <a:srgbClr val="000000"/>
              </a:solidFill>
              <a:ln w="3607" cap="flat">
                <a:noFill/>
                <a:prstDash val="solid"/>
                <a:miter/>
              </a:ln>
            </p:spPr>
            <p:txBody>
              <a:bodyPr rtlCol="0" anchor="ctr"/>
              <a:lstStyle/>
              <a:p>
                <a:endParaRPr lang="en-US"/>
              </a:p>
            </p:txBody>
          </p:sp>
          <p:sp>
            <p:nvSpPr>
              <p:cNvPr id="163" name="Freeform 266">
                <a:extLst>
                  <a:ext uri="{FF2B5EF4-FFF2-40B4-BE49-F238E27FC236}">
                    <a16:creationId xmlns:a16="http://schemas.microsoft.com/office/drawing/2014/main" id="{E4D179C0-0848-D404-DB48-9A66AE046756}"/>
                  </a:ext>
                </a:extLst>
              </p:cNvPr>
              <p:cNvSpPr/>
              <p:nvPr/>
            </p:nvSpPr>
            <p:spPr>
              <a:xfrm>
                <a:off x="4379923" y="4112245"/>
                <a:ext cx="750428" cy="1748853"/>
              </a:xfrm>
              <a:custGeom>
                <a:avLst/>
                <a:gdLst>
                  <a:gd name="connsiteX0" fmla="*/ 147038 w 750428"/>
                  <a:gd name="connsiteY0" fmla="*/ 133939 h 1748853"/>
                  <a:gd name="connsiteX1" fmla="*/ 134766 w 750428"/>
                  <a:gd name="connsiteY1" fmla="*/ 138993 h 1748853"/>
                  <a:gd name="connsiteX2" fmla="*/ 122494 w 750428"/>
                  <a:gd name="connsiteY2" fmla="*/ 202880 h 1748853"/>
                  <a:gd name="connsiteX3" fmla="*/ 119606 w 750428"/>
                  <a:gd name="connsiteY3" fmla="*/ 396709 h 1748853"/>
                  <a:gd name="connsiteX4" fmla="*/ 121772 w 750428"/>
                  <a:gd name="connsiteY4" fmla="*/ 406094 h 1748853"/>
                  <a:gd name="connsiteX5" fmla="*/ 130796 w 750428"/>
                  <a:gd name="connsiteY5" fmla="*/ 405733 h 1748853"/>
                  <a:gd name="connsiteX6" fmla="*/ 130796 w 750428"/>
                  <a:gd name="connsiteY6" fmla="*/ 417644 h 1748853"/>
                  <a:gd name="connsiteX7" fmla="*/ 125742 w 750428"/>
                  <a:gd name="connsiteY7" fmla="*/ 419088 h 1748853"/>
                  <a:gd name="connsiteX8" fmla="*/ 243050 w 750428"/>
                  <a:gd name="connsiteY8" fmla="*/ 500662 h 1748853"/>
                  <a:gd name="connsiteX9" fmla="*/ 324264 w 750428"/>
                  <a:gd name="connsiteY9" fmla="*/ 499579 h 1748853"/>
                  <a:gd name="connsiteX10" fmla="*/ 317045 w 750428"/>
                  <a:gd name="connsiteY10" fmla="*/ 555526 h 1748853"/>
                  <a:gd name="connsiteX11" fmla="*/ 302968 w 750428"/>
                  <a:gd name="connsiteY11" fmla="*/ 632047 h 1748853"/>
                  <a:gd name="connsiteX12" fmla="*/ 194683 w 750428"/>
                  <a:gd name="connsiteY12" fmla="*/ 580431 h 1748853"/>
                  <a:gd name="connsiteX13" fmla="*/ 26121 w 750428"/>
                  <a:gd name="connsiteY13" fmla="*/ 728780 h 1748853"/>
                  <a:gd name="connsiteX14" fmla="*/ 158228 w 750428"/>
                  <a:gd name="connsiteY14" fmla="*/ 870994 h 1748853"/>
                  <a:gd name="connsiteX15" fmla="*/ 154979 w 750428"/>
                  <a:gd name="connsiteY15" fmla="*/ 949681 h 1748853"/>
                  <a:gd name="connsiteX16" fmla="*/ 194322 w 750428"/>
                  <a:gd name="connsiteY16" fmla="*/ 1219669 h 1748853"/>
                  <a:gd name="connsiteX17" fmla="*/ 184938 w 750428"/>
                  <a:gd name="connsiteY17" fmla="*/ 1338060 h 1748853"/>
                  <a:gd name="connsiteX18" fmla="*/ 132961 w 750428"/>
                  <a:gd name="connsiteY18" fmla="*/ 1463308 h 1748853"/>
                  <a:gd name="connsiteX19" fmla="*/ 9517 w 750428"/>
                  <a:gd name="connsiteY19" fmla="*/ 1620321 h 1748853"/>
                  <a:gd name="connsiteX20" fmla="*/ 22150 w 750428"/>
                  <a:gd name="connsiteY20" fmla="*/ 1706948 h 1748853"/>
                  <a:gd name="connsiteX21" fmla="*/ 116358 w 750428"/>
                  <a:gd name="connsiteY21" fmla="*/ 1711280 h 1748853"/>
                  <a:gd name="connsiteX22" fmla="*/ 281311 w 750428"/>
                  <a:gd name="connsiteY22" fmla="*/ 1528640 h 1748853"/>
                  <a:gd name="connsiteX23" fmla="*/ 369021 w 750428"/>
                  <a:gd name="connsiteY23" fmla="*/ 1388592 h 1748853"/>
                  <a:gd name="connsiteX24" fmla="*/ 415583 w 750428"/>
                  <a:gd name="connsiteY24" fmla="*/ 1388592 h 1748853"/>
                  <a:gd name="connsiteX25" fmla="*/ 504376 w 750428"/>
                  <a:gd name="connsiteY25" fmla="*/ 1502652 h 1748853"/>
                  <a:gd name="connsiteX26" fmla="*/ 508708 w 750428"/>
                  <a:gd name="connsiteY26" fmla="*/ 1620321 h 1748853"/>
                  <a:gd name="connsiteX27" fmla="*/ 498240 w 750428"/>
                  <a:gd name="connsiteY27" fmla="*/ 1693954 h 1748853"/>
                  <a:gd name="connsiteX28" fmla="*/ 542276 w 750428"/>
                  <a:gd name="connsiteY28" fmla="*/ 1745570 h 1748853"/>
                  <a:gd name="connsiteX29" fmla="*/ 640453 w 750428"/>
                  <a:gd name="connsiteY29" fmla="*/ 1680238 h 1748853"/>
                  <a:gd name="connsiteX30" fmla="*/ 679436 w 750428"/>
                  <a:gd name="connsiteY30" fmla="*/ 1530806 h 1748853"/>
                  <a:gd name="connsiteX31" fmla="*/ 617714 w 750428"/>
                  <a:gd name="connsiteY31" fmla="*/ 1349249 h 1748853"/>
                  <a:gd name="connsiteX32" fmla="*/ 545163 w 750428"/>
                  <a:gd name="connsiteY32" fmla="*/ 1183936 h 1748853"/>
                  <a:gd name="connsiteX33" fmla="*/ 491743 w 750428"/>
                  <a:gd name="connsiteY33" fmla="*/ 922249 h 1748853"/>
                  <a:gd name="connsiteX34" fmla="*/ 507625 w 750428"/>
                  <a:gd name="connsiteY34" fmla="*/ 833094 h 1748853"/>
                  <a:gd name="connsiteX35" fmla="*/ 549134 w 750428"/>
                  <a:gd name="connsiteY35" fmla="*/ 713260 h 1748853"/>
                  <a:gd name="connsiteX36" fmla="*/ 529643 w 750428"/>
                  <a:gd name="connsiteY36" fmla="*/ 524484 h 1748853"/>
                  <a:gd name="connsiteX37" fmla="*/ 483441 w 750428"/>
                  <a:gd name="connsiteY37" fmla="*/ 468898 h 1748853"/>
                  <a:gd name="connsiteX38" fmla="*/ 581980 w 750428"/>
                  <a:gd name="connsiteY38" fmla="*/ 435331 h 1748853"/>
                  <a:gd name="connsiteX39" fmla="*/ 697483 w 750428"/>
                  <a:gd name="connsiteY39" fmla="*/ 376857 h 1748853"/>
                  <a:gd name="connsiteX40" fmla="*/ 743684 w 750428"/>
                  <a:gd name="connsiteY40" fmla="*/ 327407 h 1748853"/>
                  <a:gd name="connsiteX41" fmla="*/ 750181 w 750428"/>
                  <a:gd name="connsiteY41" fmla="*/ 296005 h 1748853"/>
                  <a:gd name="connsiteX42" fmla="*/ 750181 w 750428"/>
                  <a:gd name="connsiteY42" fmla="*/ 294200 h 1748853"/>
                  <a:gd name="connsiteX43" fmla="*/ 667164 w 750428"/>
                  <a:gd name="connsiteY43" fmla="*/ 91708 h 1748853"/>
                  <a:gd name="connsiteX44" fmla="*/ 654170 w 750428"/>
                  <a:gd name="connsiteY44" fmla="*/ 72578 h 1748853"/>
                  <a:gd name="connsiteX45" fmla="*/ 603998 w 750428"/>
                  <a:gd name="connsiteY45" fmla="*/ 6886 h 1748853"/>
                  <a:gd name="connsiteX46" fmla="*/ 602554 w 750428"/>
                  <a:gd name="connsiteY46" fmla="*/ 5081 h 1748853"/>
                  <a:gd name="connsiteX47" fmla="*/ 578371 w 750428"/>
                  <a:gd name="connsiteY47" fmla="*/ 1472 h 1748853"/>
                  <a:gd name="connsiteX48" fmla="*/ 591725 w 750428"/>
                  <a:gd name="connsiteY48" fmla="*/ 15909 h 1748853"/>
                  <a:gd name="connsiteX49" fmla="*/ 619157 w 750428"/>
                  <a:gd name="connsiteY49" fmla="*/ 50922 h 1748853"/>
                  <a:gd name="connsiteX50" fmla="*/ 735021 w 750428"/>
                  <a:gd name="connsiteY50" fmla="*/ 289508 h 1748853"/>
                  <a:gd name="connsiteX51" fmla="*/ 681601 w 750428"/>
                  <a:gd name="connsiteY51" fmla="*/ 366390 h 1748853"/>
                  <a:gd name="connsiteX52" fmla="*/ 587394 w 750428"/>
                  <a:gd name="connsiteY52" fmla="*/ 416922 h 1748853"/>
                  <a:gd name="connsiteX53" fmla="*/ 237275 w 750428"/>
                  <a:gd name="connsiteY53" fmla="*/ 482975 h 1748853"/>
                  <a:gd name="connsiteX54" fmla="*/ 131878 w 750428"/>
                  <a:gd name="connsiteY54" fmla="*/ 387685 h 1748853"/>
                  <a:gd name="connsiteX55" fmla="*/ 156062 w 750428"/>
                  <a:gd name="connsiteY55" fmla="*/ 119141 h 1748853"/>
                  <a:gd name="connsiteX56" fmla="*/ 156062 w 750428"/>
                  <a:gd name="connsiteY56" fmla="*/ 119141 h 1748853"/>
                  <a:gd name="connsiteX57" fmla="*/ 141985 w 750428"/>
                  <a:gd name="connsiteY57" fmla="*/ 95679 h 1748853"/>
                  <a:gd name="connsiteX58" fmla="*/ 140541 w 750428"/>
                  <a:gd name="connsiteY58" fmla="*/ 102537 h 1748853"/>
                  <a:gd name="connsiteX59" fmla="*/ 135849 w 750428"/>
                  <a:gd name="connsiteY59" fmla="*/ 125637 h 1748853"/>
                  <a:gd name="connsiteX60" fmla="*/ 136210 w 750428"/>
                  <a:gd name="connsiteY60" fmla="*/ 125637 h 1748853"/>
                  <a:gd name="connsiteX61" fmla="*/ 147038 w 750428"/>
                  <a:gd name="connsiteY61" fmla="*/ 133939 h 1748853"/>
                  <a:gd name="connsiteX62" fmla="*/ 42725 w 750428"/>
                  <a:gd name="connsiteY62" fmla="*/ 719757 h 1748853"/>
                  <a:gd name="connsiteX63" fmla="*/ 186743 w 750428"/>
                  <a:gd name="connsiteY63" fmla="*/ 595230 h 1748853"/>
                  <a:gd name="connsiteX64" fmla="*/ 310908 w 750428"/>
                  <a:gd name="connsiteY64" fmla="*/ 728059 h 1748853"/>
                  <a:gd name="connsiteX65" fmla="*/ 187464 w 750428"/>
                  <a:gd name="connsiteY65" fmla="*/ 857278 h 1748853"/>
                  <a:gd name="connsiteX66" fmla="*/ 42725 w 750428"/>
                  <a:gd name="connsiteY66" fmla="*/ 719757 h 1748853"/>
                  <a:gd name="connsiteX67" fmla="*/ 461063 w 750428"/>
                  <a:gd name="connsiteY67" fmla="*/ 474674 h 1748853"/>
                  <a:gd name="connsiteX68" fmla="*/ 521702 w 750428"/>
                  <a:gd name="connsiteY68" fmla="*/ 537840 h 1748853"/>
                  <a:gd name="connsiteX69" fmla="*/ 532891 w 750428"/>
                  <a:gd name="connsiteY69" fmla="*/ 668142 h 1748853"/>
                  <a:gd name="connsiteX70" fmla="*/ 513039 w 750428"/>
                  <a:gd name="connsiteY70" fmla="*/ 786893 h 1748853"/>
                  <a:gd name="connsiteX71" fmla="*/ 481276 w 750428"/>
                  <a:gd name="connsiteY71" fmla="*/ 943544 h 1748853"/>
                  <a:gd name="connsiteX72" fmla="*/ 566098 w 750428"/>
                  <a:gd name="connsiteY72" fmla="*/ 1285001 h 1748853"/>
                  <a:gd name="connsiteX73" fmla="*/ 666081 w 750428"/>
                  <a:gd name="connsiteY73" fmla="*/ 1523948 h 1748853"/>
                  <a:gd name="connsiteX74" fmla="*/ 613743 w 750428"/>
                  <a:gd name="connsiteY74" fmla="*/ 1704421 h 1748853"/>
                  <a:gd name="connsiteX75" fmla="*/ 563933 w 750428"/>
                  <a:gd name="connsiteY75" fmla="*/ 1732576 h 1748853"/>
                  <a:gd name="connsiteX76" fmla="*/ 515927 w 750428"/>
                  <a:gd name="connsiteY76" fmla="*/ 1666522 h 1748853"/>
                  <a:gd name="connsiteX77" fmla="*/ 524228 w 750428"/>
                  <a:gd name="connsiteY77" fmla="*/ 1500125 h 1748853"/>
                  <a:gd name="connsiteX78" fmla="*/ 443015 w 750428"/>
                  <a:gd name="connsiteY78" fmla="*/ 1396533 h 1748853"/>
                  <a:gd name="connsiteX79" fmla="*/ 340506 w 750428"/>
                  <a:gd name="connsiteY79" fmla="*/ 1400143 h 1748853"/>
                  <a:gd name="connsiteX80" fmla="*/ 339062 w 750428"/>
                  <a:gd name="connsiteY80" fmla="*/ 1403391 h 1748853"/>
                  <a:gd name="connsiteX81" fmla="*/ 133322 w 750428"/>
                  <a:gd name="connsiteY81" fmla="*/ 1673741 h 1748853"/>
                  <a:gd name="connsiteX82" fmla="*/ 107695 w 750428"/>
                  <a:gd name="connsiteY82" fmla="*/ 1697563 h 1748853"/>
                  <a:gd name="connsiteX83" fmla="*/ 32979 w 750428"/>
                  <a:gd name="connsiteY83" fmla="*/ 1691427 h 1748853"/>
                  <a:gd name="connsiteX84" fmla="*/ 47056 w 750428"/>
                  <a:gd name="connsiteY84" fmla="*/ 1592889 h 1748853"/>
                  <a:gd name="connsiteX85" fmla="*/ 139097 w 750428"/>
                  <a:gd name="connsiteY85" fmla="*/ 1484965 h 1748853"/>
                  <a:gd name="connsiteX86" fmla="*/ 199015 w 750428"/>
                  <a:gd name="connsiteY86" fmla="*/ 1346362 h 1748853"/>
                  <a:gd name="connsiteX87" fmla="*/ 209121 w 750428"/>
                  <a:gd name="connsiteY87" fmla="*/ 1225805 h 1748853"/>
                  <a:gd name="connsiteX88" fmla="*/ 167973 w 750428"/>
                  <a:gd name="connsiteY88" fmla="*/ 933438 h 1748853"/>
                  <a:gd name="connsiteX89" fmla="*/ 174470 w 750428"/>
                  <a:gd name="connsiteY89" fmla="*/ 872799 h 1748853"/>
                  <a:gd name="connsiteX90" fmla="*/ 190352 w 750428"/>
                  <a:gd name="connsiteY90" fmla="*/ 873521 h 1748853"/>
                  <a:gd name="connsiteX91" fmla="*/ 314879 w 750428"/>
                  <a:gd name="connsiteY91" fmla="*/ 789059 h 1748853"/>
                  <a:gd name="connsiteX92" fmla="*/ 320293 w 750428"/>
                  <a:gd name="connsiteY92" fmla="*/ 787254 h 1748853"/>
                  <a:gd name="connsiteX93" fmla="*/ 389595 w 750428"/>
                  <a:gd name="connsiteY93" fmla="*/ 698461 h 1748853"/>
                  <a:gd name="connsiteX94" fmla="*/ 404755 w 750428"/>
                  <a:gd name="connsiteY94" fmla="*/ 604976 h 1748853"/>
                  <a:gd name="connsiteX95" fmla="*/ 461063 w 750428"/>
                  <a:gd name="connsiteY95" fmla="*/ 474674 h 1748853"/>
                  <a:gd name="connsiteX96" fmla="*/ 337258 w 750428"/>
                  <a:gd name="connsiteY96" fmla="*/ 498135 h 1748853"/>
                  <a:gd name="connsiteX97" fmla="*/ 400062 w 750428"/>
                  <a:gd name="connsiteY97" fmla="*/ 488750 h 1748853"/>
                  <a:gd name="connsiteX98" fmla="*/ 388873 w 750428"/>
                  <a:gd name="connsiteY98" fmla="*/ 524484 h 1748853"/>
                  <a:gd name="connsiteX99" fmla="*/ 389234 w 750428"/>
                  <a:gd name="connsiteY99" fmla="*/ 649011 h 1748853"/>
                  <a:gd name="connsiteX100" fmla="*/ 323903 w 750428"/>
                  <a:gd name="connsiteY100" fmla="*/ 761266 h 1748853"/>
                  <a:gd name="connsiteX101" fmla="*/ 327873 w 750428"/>
                  <a:gd name="connsiteY101" fmla="*/ 724449 h 1748853"/>
                  <a:gd name="connsiteX102" fmla="*/ 309826 w 750428"/>
                  <a:gd name="connsiteY102" fmla="*/ 642875 h 1748853"/>
                  <a:gd name="connsiteX103" fmla="*/ 328595 w 750428"/>
                  <a:gd name="connsiteY103" fmla="*/ 585124 h 1748853"/>
                  <a:gd name="connsiteX104" fmla="*/ 337258 w 750428"/>
                  <a:gd name="connsiteY104" fmla="*/ 498135 h 1748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Lst>
                <a:rect l="l" t="t" r="r" b="b"/>
                <a:pathLst>
                  <a:path w="750428" h="1748853">
                    <a:moveTo>
                      <a:pt x="147038" y="133939"/>
                    </a:moveTo>
                    <a:cubicBezTo>
                      <a:pt x="146677" y="141519"/>
                      <a:pt x="141263" y="138632"/>
                      <a:pt x="134766" y="138993"/>
                    </a:cubicBezTo>
                    <a:cubicBezTo>
                      <a:pt x="129713" y="163537"/>
                      <a:pt x="124659" y="189886"/>
                      <a:pt x="122494" y="202880"/>
                    </a:cubicBezTo>
                    <a:cubicBezTo>
                      <a:pt x="113831" y="263158"/>
                      <a:pt x="107334" y="335348"/>
                      <a:pt x="119606" y="396709"/>
                    </a:cubicBezTo>
                    <a:cubicBezTo>
                      <a:pt x="120328" y="399958"/>
                      <a:pt x="121050" y="403206"/>
                      <a:pt x="121772" y="406094"/>
                    </a:cubicBezTo>
                    <a:cubicBezTo>
                      <a:pt x="124659" y="406094"/>
                      <a:pt x="127908" y="405733"/>
                      <a:pt x="130796" y="405733"/>
                    </a:cubicBezTo>
                    <a:cubicBezTo>
                      <a:pt x="140902" y="410064"/>
                      <a:pt x="114192" y="411508"/>
                      <a:pt x="130796" y="417644"/>
                    </a:cubicBezTo>
                    <a:cubicBezTo>
                      <a:pt x="128991" y="418366"/>
                      <a:pt x="127547" y="418727"/>
                      <a:pt x="125742" y="419088"/>
                    </a:cubicBezTo>
                    <a:cubicBezTo>
                      <a:pt x="143790" y="468538"/>
                      <a:pt x="186743" y="497413"/>
                      <a:pt x="243050" y="500662"/>
                    </a:cubicBezTo>
                    <a:cubicBezTo>
                      <a:pt x="270482" y="502106"/>
                      <a:pt x="297553" y="501745"/>
                      <a:pt x="324264" y="499579"/>
                    </a:cubicBezTo>
                    <a:cubicBezTo>
                      <a:pt x="320654" y="517988"/>
                      <a:pt x="318127" y="536757"/>
                      <a:pt x="317045" y="555526"/>
                    </a:cubicBezTo>
                    <a:cubicBezTo>
                      <a:pt x="315601" y="581514"/>
                      <a:pt x="319571" y="610390"/>
                      <a:pt x="302968" y="632047"/>
                    </a:cubicBezTo>
                    <a:cubicBezTo>
                      <a:pt x="284559" y="603893"/>
                      <a:pt x="252074" y="585124"/>
                      <a:pt x="194683" y="580431"/>
                    </a:cubicBezTo>
                    <a:cubicBezTo>
                      <a:pt x="91813" y="571768"/>
                      <a:pt x="23594" y="642514"/>
                      <a:pt x="26121" y="728780"/>
                    </a:cubicBezTo>
                    <a:cubicBezTo>
                      <a:pt x="27926" y="790142"/>
                      <a:pt x="68713" y="858000"/>
                      <a:pt x="158228" y="870994"/>
                    </a:cubicBezTo>
                    <a:cubicBezTo>
                      <a:pt x="150287" y="884710"/>
                      <a:pt x="148843" y="919000"/>
                      <a:pt x="154979" y="949681"/>
                    </a:cubicBezTo>
                    <a:cubicBezTo>
                      <a:pt x="155340" y="951846"/>
                      <a:pt x="182050" y="1127989"/>
                      <a:pt x="194322" y="1219669"/>
                    </a:cubicBezTo>
                    <a:cubicBezTo>
                      <a:pt x="199376" y="1257930"/>
                      <a:pt x="198654" y="1299439"/>
                      <a:pt x="184938" y="1338060"/>
                    </a:cubicBezTo>
                    <a:cubicBezTo>
                      <a:pt x="171583" y="1375238"/>
                      <a:pt x="150648" y="1427575"/>
                      <a:pt x="132961" y="1463308"/>
                    </a:cubicBezTo>
                    <a:cubicBezTo>
                      <a:pt x="101920" y="1526113"/>
                      <a:pt x="39115" y="1563652"/>
                      <a:pt x="9517" y="1620321"/>
                    </a:cubicBezTo>
                    <a:cubicBezTo>
                      <a:pt x="-7808" y="1653167"/>
                      <a:pt x="-228" y="1689623"/>
                      <a:pt x="22150" y="1706948"/>
                    </a:cubicBezTo>
                    <a:cubicBezTo>
                      <a:pt x="53192" y="1731132"/>
                      <a:pt x="97588" y="1729327"/>
                      <a:pt x="116358" y="1711280"/>
                    </a:cubicBezTo>
                    <a:cubicBezTo>
                      <a:pt x="176636" y="1653889"/>
                      <a:pt x="231139" y="1594693"/>
                      <a:pt x="281311" y="1528640"/>
                    </a:cubicBezTo>
                    <a:cubicBezTo>
                      <a:pt x="314518" y="1484965"/>
                      <a:pt x="339423" y="1435155"/>
                      <a:pt x="369021" y="1388592"/>
                    </a:cubicBezTo>
                    <a:cubicBezTo>
                      <a:pt x="383459" y="1366214"/>
                      <a:pt x="393204" y="1364409"/>
                      <a:pt x="415583" y="1388592"/>
                    </a:cubicBezTo>
                    <a:cubicBezTo>
                      <a:pt x="449151" y="1425409"/>
                      <a:pt x="481997" y="1472693"/>
                      <a:pt x="504376" y="1502652"/>
                    </a:cubicBezTo>
                    <a:cubicBezTo>
                      <a:pt x="527116" y="1532971"/>
                      <a:pt x="513400" y="1570871"/>
                      <a:pt x="508708" y="1620321"/>
                    </a:cubicBezTo>
                    <a:cubicBezTo>
                      <a:pt x="506181" y="1644865"/>
                      <a:pt x="499684" y="1669410"/>
                      <a:pt x="498240" y="1693954"/>
                    </a:cubicBezTo>
                    <a:cubicBezTo>
                      <a:pt x="496796" y="1722108"/>
                      <a:pt x="518453" y="1740877"/>
                      <a:pt x="542276" y="1745570"/>
                    </a:cubicBezTo>
                    <a:cubicBezTo>
                      <a:pt x="613382" y="1759285"/>
                      <a:pt x="618436" y="1728605"/>
                      <a:pt x="640453" y="1680238"/>
                    </a:cubicBezTo>
                    <a:cubicBezTo>
                      <a:pt x="662110" y="1632954"/>
                      <a:pt x="666441" y="1580255"/>
                      <a:pt x="679436" y="1530806"/>
                    </a:cubicBezTo>
                    <a:cubicBezTo>
                      <a:pt x="688098" y="1497238"/>
                      <a:pt x="653087" y="1408445"/>
                      <a:pt x="617714" y="1349249"/>
                    </a:cubicBezTo>
                    <a:cubicBezTo>
                      <a:pt x="585590" y="1295107"/>
                      <a:pt x="562128" y="1245657"/>
                      <a:pt x="545163" y="1183936"/>
                    </a:cubicBezTo>
                    <a:cubicBezTo>
                      <a:pt x="520619" y="1094420"/>
                      <a:pt x="506542" y="1013568"/>
                      <a:pt x="491743" y="922249"/>
                    </a:cubicBezTo>
                    <a:cubicBezTo>
                      <a:pt x="487412" y="895899"/>
                      <a:pt x="493548" y="856917"/>
                      <a:pt x="507625" y="833094"/>
                    </a:cubicBezTo>
                    <a:cubicBezTo>
                      <a:pt x="525311" y="803136"/>
                      <a:pt x="548412" y="749716"/>
                      <a:pt x="549134" y="713260"/>
                    </a:cubicBezTo>
                    <a:cubicBezTo>
                      <a:pt x="550577" y="639266"/>
                      <a:pt x="541915" y="613999"/>
                      <a:pt x="529643" y="524484"/>
                    </a:cubicBezTo>
                    <a:cubicBezTo>
                      <a:pt x="524228" y="484419"/>
                      <a:pt x="497518" y="473591"/>
                      <a:pt x="483441" y="468898"/>
                    </a:cubicBezTo>
                    <a:cubicBezTo>
                      <a:pt x="516648" y="459153"/>
                      <a:pt x="549495" y="447603"/>
                      <a:pt x="581980" y="435331"/>
                    </a:cubicBezTo>
                    <a:cubicBezTo>
                      <a:pt x="622406" y="420170"/>
                      <a:pt x="663554" y="405372"/>
                      <a:pt x="697483" y="376857"/>
                    </a:cubicBezTo>
                    <a:cubicBezTo>
                      <a:pt x="714087" y="363141"/>
                      <a:pt x="733578" y="346898"/>
                      <a:pt x="743684" y="327407"/>
                    </a:cubicBezTo>
                    <a:cubicBezTo>
                      <a:pt x="748738" y="317662"/>
                      <a:pt x="751264" y="307194"/>
                      <a:pt x="750181" y="296005"/>
                    </a:cubicBezTo>
                    <a:cubicBezTo>
                      <a:pt x="750181" y="295283"/>
                      <a:pt x="750181" y="294922"/>
                      <a:pt x="750181" y="294200"/>
                    </a:cubicBezTo>
                    <a:cubicBezTo>
                      <a:pt x="741158" y="225981"/>
                      <a:pt x="714448" y="162454"/>
                      <a:pt x="667164" y="91708"/>
                    </a:cubicBezTo>
                    <a:cubicBezTo>
                      <a:pt x="662832" y="85572"/>
                      <a:pt x="658501" y="79075"/>
                      <a:pt x="654170" y="72578"/>
                    </a:cubicBezTo>
                    <a:cubicBezTo>
                      <a:pt x="639370" y="51643"/>
                      <a:pt x="622406" y="29626"/>
                      <a:pt x="603998" y="6886"/>
                    </a:cubicBezTo>
                    <a:cubicBezTo>
                      <a:pt x="603637" y="6164"/>
                      <a:pt x="602915" y="5803"/>
                      <a:pt x="602554" y="5081"/>
                    </a:cubicBezTo>
                    <a:cubicBezTo>
                      <a:pt x="598223" y="28"/>
                      <a:pt x="592086" y="-1416"/>
                      <a:pt x="578371" y="1472"/>
                    </a:cubicBezTo>
                    <a:cubicBezTo>
                      <a:pt x="583424" y="6525"/>
                      <a:pt x="587755" y="11578"/>
                      <a:pt x="591725" y="15909"/>
                    </a:cubicBezTo>
                    <a:cubicBezTo>
                      <a:pt x="606163" y="32513"/>
                      <a:pt x="614826" y="45507"/>
                      <a:pt x="619157" y="50922"/>
                    </a:cubicBezTo>
                    <a:cubicBezTo>
                      <a:pt x="684489" y="135383"/>
                      <a:pt x="722750" y="203963"/>
                      <a:pt x="735021" y="289508"/>
                    </a:cubicBezTo>
                    <a:cubicBezTo>
                      <a:pt x="739714" y="321993"/>
                      <a:pt x="706868" y="347620"/>
                      <a:pt x="681601" y="366390"/>
                    </a:cubicBezTo>
                    <a:cubicBezTo>
                      <a:pt x="652726" y="387685"/>
                      <a:pt x="620240" y="404650"/>
                      <a:pt x="587394" y="416922"/>
                    </a:cubicBezTo>
                    <a:cubicBezTo>
                      <a:pt x="476944" y="458070"/>
                      <a:pt x="357110" y="487307"/>
                      <a:pt x="237275" y="482975"/>
                    </a:cubicBezTo>
                    <a:cubicBezTo>
                      <a:pt x="179885" y="480810"/>
                      <a:pt x="141263" y="444354"/>
                      <a:pt x="131878" y="387685"/>
                    </a:cubicBezTo>
                    <a:cubicBezTo>
                      <a:pt x="121411" y="325242"/>
                      <a:pt x="140541" y="175088"/>
                      <a:pt x="156062" y="119141"/>
                    </a:cubicBezTo>
                    <a:cubicBezTo>
                      <a:pt x="156062" y="119141"/>
                      <a:pt x="156062" y="119141"/>
                      <a:pt x="156062" y="119141"/>
                    </a:cubicBezTo>
                    <a:cubicBezTo>
                      <a:pt x="160754" y="101815"/>
                      <a:pt x="162920" y="114809"/>
                      <a:pt x="141985" y="95679"/>
                    </a:cubicBezTo>
                    <a:cubicBezTo>
                      <a:pt x="141624" y="97845"/>
                      <a:pt x="141263" y="100010"/>
                      <a:pt x="140541" y="102537"/>
                    </a:cubicBezTo>
                    <a:cubicBezTo>
                      <a:pt x="139097" y="109034"/>
                      <a:pt x="137653" y="116975"/>
                      <a:pt x="135849" y="125637"/>
                    </a:cubicBezTo>
                    <a:cubicBezTo>
                      <a:pt x="135849" y="125637"/>
                      <a:pt x="136210" y="125637"/>
                      <a:pt x="136210" y="125637"/>
                    </a:cubicBezTo>
                    <a:cubicBezTo>
                      <a:pt x="142707" y="126721"/>
                      <a:pt x="147038" y="128525"/>
                      <a:pt x="147038" y="133939"/>
                    </a:cubicBezTo>
                    <a:close/>
                    <a:moveTo>
                      <a:pt x="42725" y="719757"/>
                    </a:moveTo>
                    <a:cubicBezTo>
                      <a:pt x="41281" y="660562"/>
                      <a:pt x="86760" y="591620"/>
                      <a:pt x="186743" y="595230"/>
                    </a:cubicBezTo>
                    <a:cubicBezTo>
                      <a:pt x="291778" y="599201"/>
                      <a:pt x="307299" y="659118"/>
                      <a:pt x="310908" y="728059"/>
                    </a:cubicBezTo>
                    <a:cubicBezTo>
                      <a:pt x="314518" y="795195"/>
                      <a:pt x="254601" y="856917"/>
                      <a:pt x="187464" y="857278"/>
                    </a:cubicBezTo>
                    <a:cubicBezTo>
                      <a:pt x="122494" y="858000"/>
                      <a:pt x="45251" y="822266"/>
                      <a:pt x="42725" y="719757"/>
                    </a:cubicBezTo>
                    <a:close/>
                    <a:moveTo>
                      <a:pt x="461063" y="474674"/>
                    </a:moveTo>
                    <a:cubicBezTo>
                      <a:pt x="505098" y="475756"/>
                      <a:pt x="519897" y="519792"/>
                      <a:pt x="521702" y="537840"/>
                    </a:cubicBezTo>
                    <a:cubicBezTo>
                      <a:pt x="526755" y="590538"/>
                      <a:pt x="528921" y="615443"/>
                      <a:pt x="532891" y="668142"/>
                    </a:cubicBezTo>
                    <a:cubicBezTo>
                      <a:pt x="535418" y="700266"/>
                      <a:pt x="531086" y="758018"/>
                      <a:pt x="513039" y="786893"/>
                    </a:cubicBezTo>
                    <a:cubicBezTo>
                      <a:pt x="479471" y="841035"/>
                      <a:pt x="469003" y="877852"/>
                      <a:pt x="481276" y="943544"/>
                    </a:cubicBezTo>
                    <a:cubicBezTo>
                      <a:pt x="496435" y="1023314"/>
                      <a:pt x="523145" y="1205231"/>
                      <a:pt x="566098" y="1285001"/>
                    </a:cubicBezTo>
                    <a:cubicBezTo>
                      <a:pt x="627459" y="1399060"/>
                      <a:pt x="672217" y="1486048"/>
                      <a:pt x="666081" y="1523948"/>
                    </a:cubicBezTo>
                    <a:cubicBezTo>
                      <a:pt x="657418" y="1578451"/>
                      <a:pt x="641175" y="1646670"/>
                      <a:pt x="613743" y="1704421"/>
                    </a:cubicBezTo>
                    <a:cubicBezTo>
                      <a:pt x="601110" y="1731132"/>
                      <a:pt x="574039" y="1730409"/>
                      <a:pt x="563933" y="1732576"/>
                    </a:cubicBezTo>
                    <a:cubicBezTo>
                      <a:pt x="527477" y="1726078"/>
                      <a:pt x="510873" y="1714889"/>
                      <a:pt x="515927" y="1666522"/>
                    </a:cubicBezTo>
                    <a:cubicBezTo>
                      <a:pt x="523145" y="1599025"/>
                      <a:pt x="545885" y="1536581"/>
                      <a:pt x="524228" y="1500125"/>
                    </a:cubicBezTo>
                    <a:cubicBezTo>
                      <a:pt x="509791" y="1475942"/>
                      <a:pt x="458897" y="1419634"/>
                      <a:pt x="443015" y="1396533"/>
                    </a:cubicBezTo>
                    <a:cubicBezTo>
                      <a:pt x="399702" y="1333367"/>
                      <a:pt x="380932" y="1334090"/>
                      <a:pt x="340506" y="1400143"/>
                    </a:cubicBezTo>
                    <a:cubicBezTo>
                      <a:pt x="339784" y="1401226"/>
                      <a:pt x="339423" y="1402309"/>
                      <a:pt x="339062" y="1403391"/>
                    </a:cubicBezTo>
                    <a:cubicBezTo>
                      <a:pt x="287808" y="1506622"/>
                      <a:pt x="209843" y="1589640"/>
                      <a:pt x="133322" y="1673741"/>
                    </a:cubicBezTo>
                    <a:cubicBezTo>
                      <a:pt x="125382" y="1682404"/>
                      <a:pt x="117441" y="1691427"/>
                      <a:pt x="107695" y="1697563"/>
                    </a:cubicBezTo>
                    <a:cubicBezTo>
                      <a:pt x="74849" y="1718138"/>
                      <a:pt x="55358" y="1712001"/>
                      <a:pt x="32979" y="1691427"/>
                    </a:cubicBezTo>
                    <a:cubicBezTo>
                      <a:pt x="-950" y="1659664"/>
                      <a:pt x="31535" y="1611297"/>
                      <a:pt x="47056" y="1592889"/>
                    </a:cubicBezTo>
                    <a:cubicBezTo>
                      <a:pt x="78819" y="1555350"/>
                      <a:pt x="108417" y="1535859"/>
                      <a:pt x="139097" y="1484965"/>
                    </a:cubicBezTo>
                    <a:cubicBezTo>
                      <a:pt x="164725" y="1442735"/>
                      <a:pt x="183855" y="1392924"/>
                      <a:pt x="199015" y="1346362"/>
                    </a:cubicBezTo>
                    <a:cubicBezTo>
                      <a:pt x="212009" y="1306658"/>
                      <a:pt x="216340" y="1268036"/>
                      <a:pt x="209121" y="1225805"/>
                    </a:cubicBezTo>
                    <a:cubicBezTo>
                      <a:pt x="193239" y="1128710"/>
                      <a:pt x="182411" y="1030894"/>
                      <a:pt x="167973" y="933438"/>
                    </a:cubicBezTo>
                    <a:cubicBezTo>
                      <a:pt x="165808" y="899148"/>
                      <a:pt x="171943" y="881461"/>
                      <a:pt x="174470" y="872799"/>
                    </a:cubicBezTo>
                    <a:cubicBezTo>
                      <a:pt x="179524" y="873159"/>
                      <a:pt x="184938" y="873521"/>
                      <a:pt x="190352" y="873521"/>
                    </a:cubicBezTo>
                    <a:cubicBezTo>
                      <a:pt x="244133" y="873521"/>
                      <a:pt x="292861" y="836704"/>
                      <a:pt x="314879" y="789059"/>
                    </a:cubicBezTo>
                    <a:cubicBezTo>
                      <a:pt x="316684" y="789420"/>
                      <a:pt x="318488" y="789059"/>
                      <a:pt x="320293" y="787254"/>
                    </a:cubicBezTo>
                    <a:cubicBezTo>
                      <a:pt x="344116" y="760183"/>
                      <a:pt x="374435" y="731668"/>
                      <a:pt x="389595" y="698461"/>
                    </a:cubicBezTo>
                    <a:cubicBezTo>
                      <a:pt x="402950" y="669224"/>
                      <a:pt x="405477" y="636378"/>
                      <a:pt x="404755" y="604976"/>
                    </a:cubicBezTo>
                    <a:cubicBezTo>
                      <a:pt x="404394" y="572851"/>
                      <a:pt x="379850" y="472869"/>
                      <a:pt x="461063" y="474674"/>
                    </a:cubicBezTo>
                    <a:close/>
                    <a:moveTo>
                      <a:pt x="337258" y="498135"/>
                    </a:moveTo>
                    <a:cubicBezTo>
                      <a:pt x="358554" y="495969"/>
                      <a:pt x="379488" y="492721"/>
                      <a:pt x="400062" y="488750"/>
                    </a:cubicBezTo>
                    <a:cubicBezTo>
                      <a:pt x="393926" y="499218"/>
                      <a:pt x="390317" y="511490"/>
                      <a:pt x="388873" y="524484"/>
                    </a:cubicBezTo>
                    <a:cubicBezTo>
                      <a:pt x="384542" y="565632"/>
                      <a:pt x="392483" y="607502"/>
                      <a:pt x="389234" y="649011"/>
                    </a:cubicBezTo>
                    <a:cubicBezTo>
                      <a:pt x="385264" y="697017"/>
                      <a:pt x="354583" y="726976"/>
                      <a:pt x="323903" y="761266"/>
                    </a:cubicBezTo>
                    <a:cubicBezTo>
                      <a:pt x="327512" y="747911"/>
                      <a:pt x="328956" y="738165"/>
                      <a:pt x="327873" y="724449"/>
                    </a:cubicBezTo>
                    <a:cubicBezTo>
                      <a:pt x="325707" y="693047"/>
                      <a:pt x="321015" y="665254"/>
                      <a:pt x="309826" y="642875"/>
                    </a:cubicBezTo>
                    <a:cubicBezTo>
                      <a:pt x="324264" y="626272"/>
                      <a:pt x="327873" y="606420"/>
                      <a:pt x="328595" y="585124"/>
                    </a:cubicBezTo>
                    <a:cubicBezTo>
                      <a:pt x="329678" y="555526"/>
                      <a:pt x="331482" y="527011"/>
                      <a:pt x="337258" y="498135"/>
                    </a:cubicBezTo>
                    <a:close/>
                  </a:path>
                </a:pathLst>
              </a:custGeom>
              <a:solidFill>
                <a:srgbClr val="000000"/>
              </a:solidFill>
              <a:ln w="3607" cap="flat">
                <a:noFill/>
                <a:prstDash val="solid"/>
                <a:miter/>
              </a:ln>
            </p:spPr>
            <p:txBody>
              <a:bodyPr rtlCol="0" anchor="ctr"/>
              <a:lstStyle/>
              <a:p>
                <a:endParaRPr lang="en-US"/>
              </a:p>
            </p:txBody>
          </p:sp>
          <p:sp>
            <p:nvSpPr>
              <p:cNvPr id="164" name="Freeform 267">
                <a:extLst>
                  <a:ext uri="{FF2B5EF4-FFF2-40B4-BE49-F238E27FC236}">
                    <a16:creationId xmlns:a16="http://schemas.microsoft.com/office/drawing/2014/main" id="{E5D3CB89-94A8-F9E4-F005-65C66B51945A}"/>
                  </a:ext>
                </a:extLst>
              </p:cNvPr>
              <p:cNvSpPr/>
              <p:nvPr/>
            </p:nvSpPr>
            <p:spPr>
              <a:xfrm>
                <a:off x="4318140" y="4234131"/>
                <a:ext cx="208820" cy="300271"/>
              </a:xfrm>
              <a:custGeom>
                <a:avLst/>
                <a:gdLst>
                  <a:gd name="connsiteX0" fmla="*/ 78519 w 208820"/>
                  <a:gd name="connsiteY0" fmla="*/ 282404 h 300271"/>
                  <a:gd name="connsiteX1" fmla="*/ 187886 w 208820"/>
                  <a:gd name="connsiteY1" fmla="*/ 296841 h 300271"/>
                  <a:gd name="connsiteX2" fmla="*/ 192939 w 208820"/>
                  <a:gd name="connsiteY2" fmla="*/ 295398 h 300271"/>
                  <a:gd name="connsiteX3" fmla="*/ 192939 w 208820"/>
                  <a:gd name="connsiteY3" fmla="*/ 283486 h 300271"/>
                  <a:gd name="connsiteX4" fmla="*/ 183915 w 208820"/>
                  <a:gd name="connsiteY4" fmla="*/ 283847 h 300271"/>
                  <a:gd name="connsiteX5" fmla="*/ 21489 w 208820"/>
                  <a:gd name="connsiteY5" fmla="*/ 128640 h 300271"/>
                  <a:gd name="connsiteX6" fmla="*/ 196549 w 208820"/>
                  <a:gd name="connsiteY6" fmla="*/ 16385 h 300271"/>
                  <a:gd name="connsiteX7" fmla="*/ 196549 w 208820"/>
                  <a:gd name="connsiteY7" fmla="*/ 16385 h 300271"/>
                  <a:gd name="connsiteX8" fmla="*/ 208821 w 208820"/>
                  <a:gd name="connsiteY8" fmla="*/ 11332 h 300271"/>
                  <a:gd name="connsiteX9" fmla="*/ 199797 w 208820"/>
                  <a:gd name="connsiteY9" fmla="*/ 2308 h 300271"/>
                  <a:gd name="connsiteX10" fmla="*/ 199436 w 208820"/>
                  <a:gd name="connsiteY10" fmla="*/ 2308 h 300271"/>
                  <a:gd name="connsiteX11" fmla="*/ 40619 w 208820"/>
                  <a:gd name="connsiteY11" fmla="*/ 50675 h 300271"/>
                  <a:gd name="connsiteX12" fmla="*/ 78519 w 208820"/>
                  <a:gd name="connsiteY12" fmla="*/ 282404 h 300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8820" h="300271">
                    <a:moveTo>
                      <a:pt x="78519" y="282404"/>
                    </a:moveTo>
                    <a:cubicBezTo>
                      <a:pt x="99093" y="294675"/>
                      <a:pt x="153596" y="306226"/>
                      <a:pt x="187886" y="296841"/>
                    </a:cubicBezTo>
                    <a:cubicBezTo>
                      <a:pt x="189691" y="296480"/>
                      <a:pt x="191495" y="295758"/>
                      <a:pt x="192939" y="295398"/>
                    </a:cubicBezTo>
                    <a:cubicBezTo>
                      <a:pt x="176336" y="289261"/>
                      <a:pt x="203045" y="287818"/>
                      <a:pt x="192939" y="283486"/>
                    </a:cubicBezTo>
                    <a:cubicBezTo>
                      <a:pt x="189691" y="283847"/>
                      <a:pt x="186803" y="283847"/>
                      <a:pt x="183915" y="283847"/>
                    </a:cubicBezTo>
                    <a:cubicBezTo>
                      <a:pt x="44951" y="290344"/>
                      <a:pt x="12465" y="186391"/>
                      <a:pt x="21489" y="128640"/>
                    </a:cubicBezTo>
                    <a:cubicBezTo>
                      <a:pt x="32318" y="58255"/>
                      <a:pt x="88625" y="18912"/>
                      <a:pt x="196549" y="16385"/>
                    </a:cubicBezTo>
                    <a:cubicBezTo>
                      <a:pt x="196549" y="16385"/>
                      <a:pt x="196549" y="16385"/>
                      <a:pt x="196549" y="16385"/>
                    </a:cubicBezTo>
                    <a:cubicBezTo>
                      <a:pt x="203045" y="16024"/>
                      <a:pt x="208460" y="18551"/>
                      <a:pt x="208821" y="11332"/>
                    </a:cubicBezTo>
                    <a:cubicBezTo>
                      <a:pt x="208821" y="5917"/>
                      <a:pt x="204489" y="4113"/>
                      <a:pt x="199797" y="2308"/>
                    </a:cubicBezTo>
                    <a:cubicBezTo>
                      <a:pt x="199797" y="2308"/>
                      <a:pt x="199436" y="2308"/>
                      <a:pt x="199436" y="2308"/>
                    </a:cubicBezTo>
                    <a:cubicBezTo>
                      <a:pt x="171282" y="-8159"/>
                      <a:pt x="74548" y="18551"/>
                      <a:pt x="40619" y="50675"/>
                    </a:cubicBezTo>
                    <a:cubicBezTo>
                      <a:pt x="-24712" y="113119"/>
                      <a:pt x="-10635" y="229705"/>
                      <a:pt x="78519" y="282404"/>
                    </a:cubicBezTo>
                    <a:close/>
                  </a:path>
                </a:pathLst>
              </a:custGeom>
              <a:solidFill>
                <a:srgbClr val="000000"/>
              </a:solidFill>
              <a:ln w="3607" cap="flat">
                <a:noFill/>
                <a:prstDash val="solid"/>
                <a:miter/>
              </a:ln>
            </p:spPr>
            <p:txBody>
              <a:bodyPr rtlCol="0" anchor="ctr"/>
              <a:lstStyle/>
              <a:p>
                <a:endParaRPr lang="en-US"/>
              </a:p>
            </p:txBody>
          </p:sp>
          <p:sp>
            <p:nvSpPr>
              <p:cNvPr id="165" name="Freeform 268">
                <a:extLst>
                  <a:ext uri="{FF2B5EF4-FFF2-40B4-BE49-F238E27FC236}">
                    <a16:creationId xmlns:a16="http://schemas.microsoft.com/office/drawing/2014/main" id="{2F29EE00-3B69-2082-F3C3-72F093856097}"/>
                  </a:ext>
                </a:extLst>
              </p:cNvPr>
              <p:cNvSpPr/>
              <p:nvPr/>
            </p:nvSpPr>
            <p:spPr>
              <a:xfrm>
                <a:off x="5480673" y="4440013"/>
                <a:ext cx="109002" cy="179034"/>
              </a:xfrm>
              <a:custGeom>
                <a:avLst/>
                <a:gdLst>
                  <a:gd name="connsiteX0" fmla="*/ 54053 w 109002"/>
                  <a:gd name="connsiteY0" fmla="*/ 179030 h 179034"/>
                  <a:gd name="connsiteX1" fmla="*/ 108195 w 109002"/>
                  <a:gd name="connsiteY1" fmla="*/ 133190 h 179034"/>
                  <a:gd name="connsiteX2" fmla="*/ 39615 w 109002"/>
                  <a:gd name="connsiteY2" fmla="*/ 0 h 179034"/>
                  <a:gd name="connsiteX3" fmla="*/ 19763 w 109002"/>
                  <a:gd name="connsiteY3" fmla="*/ 57391 h 179034"/>
                  <a:gd name="connsiteX4" fmla="*/ 271 w 109002"/>
                  <a:gd name="connsiteY4" fmla="*/ 129219 h 179034"/>
                  <a:gd name="connsiteX5" fmla="*/ 54053 w 109002"/>
                  <a:gd name="connsiteY5" fmla="*/ 179030 h 179034"/>
                  <a:gd name="connsiteX6" fmla="*/ 15431 w 109002"/>
                  <a:gd name="connsiteY6" fmla="*/ 105397 h 179034"/>
                  <a:gd name="connsiteX7" fmla="*/ 47195 w 109002"/>
                  <a:gd name="connsiteY7" fmla="*/ 37539 h 179034"/>
                  <a:gd name="connsiteX8" fmla="*/ 87621 w 109002"/>
                  <a:gd name="connsiteY8" fmla="*/ 88071 h 179034"/>
                  <a:gd name="connsiteX9" fmla="*/ 80402 w 109002"/>
                  <a:gd name="connsiteY9" fmla="*/ 159539 h 179034"/>
                  <a:gd name="connsiteX10" fmla="*/ 37449 w 109002"/>
                  <a:gd name="connsiteY10" fmla="*/ 159539 h 179034"/>
                  <a:gd name="connsiteX11" fmla="*/ 15431 w 109002"/>
                  <a:gd name="connsiteY11" fmla="*/ 105397 h 1790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09002" h="179034">
                    <a:moveTo>
                      <a:pt x="54053" y="179030"/>
                    </a:moveTo>
                    <a:cubicBezTo>
                      <a:pt x="87260" y="179391"/>
                      <a:pt x="103502" y="159178"/>
                      <a:pt x="108195" y="133190"/>
                    </a:cubicBezTo>
                    <a:cubicBezTo>
                      <a:pt x="114692" y="96373"/>
                      <a:pt x="81124" y="22018"/>
                      <a:pt x="39615" y="0"/>
                    </a:cubicBezTo>
                    <a:cubicBezTo>
                      <a:pt x="37088" y="27793"/>
                      <a:pt x="28425" y="38622"/>
                      <a:pt x="19763" y="57391"/>
                    </a:cubicBezTo>
                    <a:cubicBezTo>
                      <a:pt x="9295" y="80131"/>
                      <a:pt x="-1894" y="104675"/>
                      <a:pt x="271" y="129219"/>
                    </a:cubicBezTo>
                    <a:cubicBezTo>
                      <a:pt x="2437" y="158095"/>
                      <a:pt x="26260" y="178669"/>
                      <a:pt x="54053" y="179030"/>
                    </a:cubicBezTo>
                    <a:close/>
                    <a:moveTo>
                      <a:pt x="15431" y="105397"/>
                    </a:moveTo>
                    <a:cubicBezTo>
                      <a:pt x="20124" y="86627"/>
                      <a:pt x="43224" y="58835"/>
                      <a:pt x="47195" y="37539"/>
                    </a:cubicBezTo>
                    <a:cubicBezTo>
                      <a:pt x="51887" y="12272"/>
                      <a:pt x="77514" y="65693"/>
                      <a:pt x="87621" y="88071"/>
                    </a:cubicBezTo>
                    <a:cubicBezTo>
                      <a:pt x="98088" y="118752"/>
                      <a:pt x="97005" y="146906"/>
                      <a:pt x="80402" y="159539"/>
                    </a:cubicBezTo>
                    <a:cubicBezTo>
                      <a:pt x="70295" y="167119"/>
                      <a:pt x="51887" y="168201"/>
                      <a:pt x="37449" y="159539"/>
                    </a:cubicBezTo>
                    <a:cubicBezTo>
                      <a:pt x="19402" y="148711"/>
                      <a:pt x="13265" y="132107"/>
                      <a:pt x="15431" y="105397"/>
                    </a:cubicBezTo>
                    <a:close/>
                  </a:path>
                </a:pathLst>
              </a:custGeom>
              <a:solidFill>
                <a:srgbClr val="000000"/>
              </a:solidFill>
              <a:ln w="3607" cap="flat">
                <a:noFill/>
                <a:prstDash val="solid"/>
                <a:miter/>
              </a:ln>
            </p:spPr>
            <p:txBody>
              <a:bodyPr rtlCol="0" anchor="ctr"/>
              <a:lstStyle/>
              <a:p>
                <a:endParaRPr lang="en-US"/>
              </a:p>
            </p:txBody>
          </p:sp>
          <p:sp>
            <p:nvSpPr>
              <p:cNvPr id="166" name="Freeform 269">
                <a:extLst>
                  <a:ext uri="{FF2B5EF4-FFF2-40B4-BE49-F238E27FC236}">
                    <a16:creationId xmlns:a16="http://schemas.microsoft.com/office/drawing/2014/main" id="{09EE8F35-B994-DFAD-165F-734F0065AAD8}"/>
                  </a:ext>
                </a:extLst>
              </p:cNvPr>
              <p:cNvSpPr/>
              <p:nvPr/>
            </p:nvSpPr>
            <p:spPr>
              <a:xfrm>
                <a:off x="4483771" y="5068061"/>
                <a:ext cx="27308" cy="195272"/>
              </a:xfrm>
              <a:custGeom>
                <a:avLst/>
                <a:gdLst>
                  <a:gd name="connsiteX0" fmla="*/ 27308 w 27308"/>
                  <a:gd name="connsiteY0" fmla="*/ 195272 h 195272"/>
                  <a:gd name="connsiteX1" fmla="*/ 5290 w 27308"/>
                  <a:gd name="connsiteY1" fmla="*/ 0 h 195272"/>
                  <a:gd name="connsiteX2" fmla="*/ 27308 w 27308"/>
                  <a:gd name="connsiteY2" fmla="*/ 195272 h 195272"/>
                </a:gdLst>
                <a:ahLst/>
                <a:cxnLst>
                  <a:cxn ang="0">
                    <a:pos x="connsiteX0" y="connsiteY0"/>
                  </a:cxn>
                  <a:cxn ang="0">
                    <a:pos x="connsiteX1" y="connsiteY1"/>
                  </a:cxn>
                  <a:cxn ang="0">
                    <a:pos x="connsiteX2" y="connsiteY2"/>
                  </a:cxn>
                </a:cxnLst>
                <a:rect l="l" t="t" r="r" b="b"/>
                <a:pathLst>
                  <a:path w="27308" h="195272">
                    <a:moveTo>
                      <a:pt x="27308" y="195272"/>
                    </a:moveTo>
                    <a:cubicBezTo>
                      <a:pt x="18645" y="130302"/>
                      <a:pt x="13592" y="64971"/>
                      <a:pt x="5290" y="0"/>
                    </a:cubicBezTo>
                    <a:cubicBezTo>
                      <a:pt x="-9509" y="67858"/>
                      <a:pt x="9622" y="131385"/>
                      <a:pt x="27308" y="195272"/>
                    </a:cubicBezTo>
                    <a:close/>
                  </a:path>
                </a:pathLst>
              </a:custGeom>
              <a:solidFill>
                <a:srgbClr val="000000"/>
              </a:solidFill>
              <a:ln w="3607" cap="flat">
                <a:noFill/>
                <a:prstDash val="solid"/>
                <a:miter/>
              </a:ln>
            </p:spPr>
            <p:txBody>
              <a:bodyPr rtlCol="0" anchor="ctr"/>
              <a:lstStyle/>
              <a:p>
                <a:endParaRPr lang="en-US"/>
              </a:p>
            </p:txBody>
          </p:sp>
          <p:sp>
            <p:nvSpPr>
              <p:cNvPr id="167" name="Freeform 270">
                <a:extLst>
                  <a:ext uri="{FF2B5EF4-FFF2-40B4-BE49-F238E27FC236}">
                    <a16:creationId xmlns:a16="http://schemas.microsoft.com/office/drawing/2014/main" id="{36600D5E-AE3F-068A-9DE4-95DC5C4A8269}"/>
                  </a:ext>
                </a:extLst>
              </p:cNvPr>
              <p:cNvSpPr/>
              <p:nvPr/>
            </p:nvSpPr>
            <p:spPr>
              <a:xfrm>
                <a:off x="5012435" y="4479717"/>
                <a:ext cx="144378" cy="99982"/>
              </a:xfrm>
              <a:custGeom>
                <a:avLst/>
                <a:gdLst>
                  <a:gd name="connsiteX0" fmla="*/ 144379 w 144378"/>
                  <a:gd name="connsiteY0" fmla="*/ 0 h 99982"/>
                  <a:gd name="connsiteX1" fmla="*/ 0 w 144378"/>
                  <a:gd name="connsiteY1" fmla="*/ 99983 h 99982"/>
                  <a:gd name="connsiteX2" fmla="*/ 144379 w 144378"/>
                  <a:gd name="connsiteY2" fmla="*/ 0 h 99982"/>
                </a:gdLst>
                <a:ahLst/>
                <a:cxnLst>
                  <a:cxn ang="0">
                    <a:pos x="connsiteX0" y="connsiteY0"/>
                  </a:cxn>
                  <a:cxn ang="0">
                    <a:pos x="connsiteX1" y="connsiteY1"/>
                  </a:cxn>
                  <a:cxn ang="0">
                    <a:pos x="connsiteX2" y="connsiteY2"/>
                  </a:cxn>
                </a:cxnLst>
                <a:rect l="l" t="t" r="r" b="b"/>
                <a:pathLst>
                  <a:path w="144378" h="99982">
                    <a:moveTo>
                      <a:pt x="144379" y="0"/>
                    </a:moveTo>
                    <a:cubicBezTo>
                      <a:pt x="101426" y="51616"/>
                      <a:pt x="49450" y="73994"/>
                      <a:pt x="0" y="99983"/>
                    </a:cubicBezTo>
                    <a:cubicBezTo>
                      <a:pt x="64609" y="95290"/>
                      <a:pt x="137160" y="48367"/>
                      <a:pt x="144379" y="0"/>
                    </a:cubicBezTo>
                    <a:close/>
                  </a:path>
                </a:pathLst>
              </a:custGeom>
              <a:solidFill>
                <a:srgbClr val="000000"/>
              </a:solidFill>
              <a:ln w="3607" cap="flat">
                <a:noFill/>
                <a:prstDash val="solid"/>
                <a:miter/>
              </a:ln>
            </p:spPr>
            <p:txBody>
              <a:bodyPr rtlCol="0" anchor="ctr"/>
              <a:lstStyle/>
              <a:p>
                <a:endParaRPr lang="en-US"/>
              </a:p>
            </p:txBody>
          </p:sp>
          <p:sp>
            <p:nvSpPr>
              <p:cNvPr id="168" name="Freeform 271">
                <a:extLst>
                  <a:ext uri="{FF2B5EF4-FFF2-40B4-BE49-F238E27FC236}">
                    <a16:creationId xmlns:a16="http://schemas.microsoft.com/office/drawing/2014/main" id="{2F83AE72-C80E-A37D-D957-F6A1A1EA49E0}"/>
                  </a:ext>
                </a:extLst>
              </p:cNvPr>
              <p:cNvSpPr/>
              <p:nvPr/>
            </p:nvSpPr>
            <p:spPr>
              <a:xfrm>
                <a:off x="5697513" y="4250876"/>
                <a:ext cx="36105" cy="111532"/>
              </a:xfrm>
              <a:custGeom>
                <a:avLst/>
                <a:gdLst>
                  <a:gd name="connsiteX0" fmla="*/ 27432 w 36105"/>
                  <a:gd name="connsiteY0" fmla="*/ 0 h 111532"/>
                  <a:gd name="connsiteX1" fmla="*/ 0 w 36105"/>
                  <a:gd name="connsiteY1" fmla="*/ 111533 h 111532"/>
                  <a:gd name="connsiteX2" fmla="*/ 27432 w 36105"/>
                  <a:gd name="connsiteY2" fmla="*/ 0 h 111532"/>
                </a:gdLst>
                <a:ahLst/>
                <a:cxnLst>
                  <a:cxn ang="0">
                    <a:pos x="connsiteX0" y="connsiteY0"/>
                  </a:cxn>
                  <a:cxn ang="0">
                    <a:pos x="connsiteX1" y="connsiteY1"/>
                  </a:cxn>
                  <a:cxn ang="0">
                    <a:pos x="connsiteX2" y="connsiteY2"/>
                  </a:cxn>
                </a:cxnLst>
                <a:rect l="l" t="t" r="r" b="b"/>
                <a:pathLst>
                  <a:path w="36105" h="111532">
                    <a:moveTo>
                      <a:pt x="27432" y="0"/>
                    </a:moveTo>
                    <a:cubicBezTo>
                      <a:pt x="23101" y="38261"/>
                      <a:pt x="16965" y="76160"/>
                      <a:pt x="0" y="111533"/>
                    </a:cubicBezTo>
                    <a:cubicBezTo>
                      <a:pt x="27432" y="79408"/>
                      <a:pt x="48728" y="45480"/>
                      <a:pt x="27432" y="0"/>
                    </a:cubicBezTo>
                    <a:close/>
                  </a:path>
                </a:pathLst>
              </a:custGeom>
              <a:solidFill>
                <a:srgbClr val="000000"/>
              </a:solidFill>
              <a:ln w="3607" cap="flat">
                <a:noFill/>
                <a:prstDash val="solid"/>
                <a:miter/>
              </a:ln>
            </p:spPr>
            <p:txBody>
              <a:bodyPr rtlCol="0" anchor="ctr"/>
              <a:lstStyle/>
              <a:p>
                <a:endParaRPr lang="en-US"/>
              </a:p>
            </p:txBody>
          </p:sp>
          <p:sp>
            <p:nvSpPr>
              <p:cNvPr id="169" name="Freeform 272">
                <a:extLst>
                  <a:ext uri="{FF2B5EF4-FFF2-40B4-BE49-F238E27FC236}">
                    <a16:creationId xmlns:a16="http://schemas.microsoft.com/office/drawing/2014/main" id="{5334A390-DBEA-25DA-E588-56B580C4B189}"/>
                  </a:ext>
                </a:extLst>
              </p:cNvPr>
              <p:cNvSpPr/>
              <p:nvPr/>
            </p:nvSpPr>
            <p:spPr>
              <a:xfrm>
                <a:off x="5696049" y="5828750"/>
                <a:ext cx="100724" cy="18958"/>
              </a:xfrm>
              <a:custGeom>
                <a:avLst/>
                <a:gdLst>
                  <a:gd name="connsiteX0" fmla="*/ 20 w 100724"/>
                  <a:gd name="connsiteY0" fmla="*/ 8130 h 18958"/>
                  <a:gd name="connsiteX1" fmla="*/ 49109 w 100724"/>
                  <a:gd name="connsiteY1" fmla="*/ 14988 h 18958"/>
                  <a:gd name="connsiteX2" fmla="*/ 100724 w 100724"/>
                  <a:gd name="connsiteY2" fmla="*/ 18958 h 18958"/>
                  <a:gd name="connsiteX3" fmla="*/ 48387 w 100724"/>
                  <a:gd name="connsiteY3" fmla="*/ 189 h 18958"/>
                  <a:gd name="connsiteX4" fmla="*/ 20 w 100724"/>
                  <a:gd name="connsiteY4" fmla="*/ 8130 h 189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724" h="18958">
                    <a:moveTo>
                      <a:pt x="20" y="8130"/>
                    </a:moveTo>
                    <a:cubicBezTo>
                      <a:pt x="-1063" y="18236"/>
                      <a:pt x="42612" y="14988"/>
                      <a:pt x="49109" y="14988"/>
                    </a:cubicBezTo>
                    <a:cubicBezTo>
                      <a:pt x="63908" y="15349"/>
                      <a:pt x="78346" y="18958"/>
                      <a:pt x="100724" y="18958"/>
                    </a:cubicBezTo>
                    <a:cubicBezTo>
                      <a:pt x="81594" y="1994"/>
                      <a:pt x="64629" y="1994"/>
                      <a:pt x="48387" y="189"/>
                    </a:cubicBezTo>
                    <a:cubicBezTo>
                      <a:pt x="42973" y="-533"/>
                      <a:pt x="742" y="550"/>
                      <a:pt x="20" y="8130"/>
                    </a:cubicBezTo>
                    <a:close/>
                  </a:path>
                </a:pathLst>
              </a:custGeom>
              <a:solidFill>
                <a:srgbClr val="000000"/>
              </a:solidFill>
              <a:ln w="3607" cap="flat">
                <a:noFill/>
                <a:prstDash val="solid"/>
                <a:miter/>
              </a:ln>
            </p:spPr>
            <p:txBody>
              <a:bodyPr rtlCol="0" anchor="ctr"/>
              <a:lstStyle/>
              <a:p>
                <a:endParaRPr lang="en-US"/>
              </a:p>
            </p:txBody>
          </p:sp>
          <p:sp>
            <p:nvSpPr>
              <p:cNvPr id="170" name="Freeform 273">
                <a:extLst>
                  <a:ext uri="{FF2B5EF4-FFF2-40B4-BE49-F238E27FC236}">
                    <a16:creationId xmlns:a16="http://schemas.microsoft.com/office/drawing/2014/main" id="{DAEA7533-C748-A657-C74A-E769C5F2A586}"/>
                  </a:ext>
                </a:extLst>
              </p:cNvPr>
              <p:cNvSpPr/>
              <p:nvPr/>
            </p:nvSpPr>
            <p:spPr>
              <a:xfrm>
                <a:off x="4292330" y="5828155"/>
                <a:ext cx="75453" cy="19934"/>
              </a:xfrm>
              <a:custGeom>
                <a:avLst/>
                <a:gdLst>
                  <a:gd name="connsiteX0" fmla="*/ 13009 w 75453"/>
                  <a:gd name="connsiteY0" fmla="*/ 19913 h 19934"/>
                  <a:gd name="connsiteX1" fmla="*/ 75453 w 75453"/>
                  <a:gd name="connsiteY1" fmla="*/ 15943 h 19934"/>
                  <a:gd name="connsiteX2" fmla="*/ 75453 w 75453"/>
                  <a:gd name="connsiteY2" fmla="*/ 5475 h 19934"/>
                  <a:gd name="connsiteX3" fmla="*/ 16619 w 75453"/>
                  <a:gd name="connsiteY3" fmla="*/ 783 h 19934"/>
                  <a:gd name="connsiteX4" fmla="*/ 376 w 75453"/>
                  <a:gd name="connsiteY4" fmla="*/ 8002 h 19934"/>
                  <a:gd name="connsiteX5" fmla="*/ 13009 w 75453"/>
                  <a:gd name="connsiteY5" fmla="*/ 19913 h 199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5453" h="19934">
                    <a:moveTo>
                      <a:pt x="13009" y="19913"/>
                    </a:moveTo>
                    <a:cubicBezTo>
                      <a:pt x="28530" y="20275"/>
                      <a:pt x="59933" y="15943"/>
                      <a:pt x="75453" y="15943"/>
                    </a:cubicBezTo>
                    <a:cubicBezTo>
                      <a:pt x="75453" y="12334"/>
                      <a:pt x="75453" y="9085"/>
                      <a:pt x="75453" y="5475"/>
                    </a:cubicBezTo>
                    <a:cubicBezTo>
                      <a:pt x="61015" y="2588"/>
                      <a:pt x="31057" y="3671"/>
                      <a:pt x="16619" y="783"/>
                    </a:cubicBezTo>
                    <a:cubicBezTo>
                      <a:pt x="9400" y="-660"/>
                      <a:pt x="2181" y="-1021"/>
                      <a:pt x="376" y="8002"/>
                    </a:cubicBezTo>
                    <a:cubicBezTo>
                      <a:pt x="-1790" y="18109"/>
                      <a:pt x="5790" y="19913"/>
                      <a:pt x="13009" y="19913"/>
                    </a:cubicBezTo>
                    <a:close/>
                  </a:path>
                </a:pathLst>
              </a:custGeom>
              <a:solidFill>
                <a:srgbClr val="000000"/>
              </a:solidFill>
              <a:ln w="3607" cap="flat">
                <a:noFill/>
                <a:prstDash val="solid"/>
                <a:miter/>
              </a:ln>
            </p:spPr>
            <p:txBody>
              <a:bodyPr rtlCol="0" anchor="ctr"/>
              <a:lstStyle/>
              <a:p>
                <a:endParaRPr lang="en-US"/>
              </a:p>
            </p:txBody>
          </p:sp>
        </p:grpSp>
        <p:sp>
          <p:nvSpPr>
            <p:cNvPr id="141" name="Freeform 274">
              <a:extLst>
                <a:ext uri="{FF2B5EF4-FFF2-40B4-BE49-F238E27FC236}">
                  <a16:creationId xmlns:a16="http://schemas.microsoft.com/office/drawing/2014/main" id="{3992DED6-4F55-5661-8549-B2E187E2F042}"/>
                </a:ext>
              </a:extLst>
            </p:cNvPr>
            <p:cNvSpPr/>
            <p:nvPr/>
          </p:nvSpPr>
          <p:spPr>
            <a:xfrm>
              <a:off x="5911104" y="4168220"/>
              <a:ext cx="259340" cy="232811"/>
            </a:xfrm>
            <a:custGeom>
              <a:avLst/>
              <a:gdLst>
                <a:gd name="connsiteX0" fmla="*/ 129670 w 259340"/>
                <a:gd name="connsiteY0" fmla="*/ 0 h 232811"/>
                <a:gd name="connsiteX1" fmla="*/ 129670 w 259340"/>
                <a:gd name="connsiteY1" fmla="*/ 232811 h 232811"/>
                <a:gd name="connsiteX2" fmla="*/ 129670 w 259340"/>
                <a:gd name="connsiteY2" fmla="*/ 0 h 232811"/>
              </a:gdLst>
              <a:ahLst/>
              <a:cxnLst>
                <a:cxn ang="0">
                  <a:pos x="connsiteX0" y="connsiteY0"/>
                </a:cxn>
                <a:cxn ang="0">
                  <a:pos x="connsiteX1" y="connsiteY1"/>
                </a:cxn>
                <a:cxn ang="0">
                  <a:pos x="connsiteX2" y="connsiteY2"/>
                </a:cxn>
              </a:cxnLst>
              <a:rect l="l" t="t" r="r" b="b"/>
              <a:pathLst>
                <a:path w="259340" h="232811">
                  <a:moveTo>
                    <a:pt x="129670" y="0"/>
                  </a:moveTo>
                  <a:cubicBezTo>
                    <a:pt x="-43223" y="0"/>
                    <a:pt x="-43223" y="232811"/>
                    <a:pt x="129670" y="232811"/>
                  </a:cubicBezTo>
                  <a:cubicBezTo>
                    <a:pt x="302564" y="232811"/>
                    <a:pt x="302564" y="0"/>
                    <a:pt x="129670" y="0"/>
                  </a:cubicBezTo>
                  <a:close/>
                </a:path>
              </a:pathLst>
            </a:custGeom>
            <a:solidFill>
              <a:srgbClr val="FFFFFF"/>
            </a:solidFill>
            <a:ln w="3607" cap="flat">
              <a:noFill/>
              <a:prstDash val="solid"/>
              <a:miter/>
            </a:ln>
          </p:spPr>
          <p:txBody>
            <a:bodyPr rtlCol="0" anchor="ctr"/>
            <a:lstStyle/>
            <a:p>
              <a:endParaRPr lang="en-US"/>
            </a:p>
          </p:txBody>
        </p:sp>
      </p:grpSp>
      <p:pic>
        <p:nvPicPr>
          <p:cNvPr id="2" name="Picture 4" descr="SDG wheel">
            <a:extLst>
              <a:ext uri="{FF2B5EF4-FFF2-40B4-BE49-F238E27FC236}">
                <a16:creationId xmlns:a16="http://schemas.microsoft.com/office/drawing/2014/main" id="{D1B9E5BF-5A67-B774-3057-70802D67765D}"/>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l="14600" r="15355"/>
          <a:stretch/>
        </p:blipFill>
        <p:spPr bwMode="auto">
          <a:xfrm>
            <a:off x="1686230" y="4732914"/>
            <a:ext cx="1553968" cy="1479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093062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9763233F-2725-5A3D-9037-DA1CB1AD8913}"/>
              </a:ext>
            </a:extLst>
          </p:cNvPr>
          <p:cNvSpPr txBox="1">
            <a:spLocks/>
          </p:cNvSpPr>
          <p:nvPr/>
        </p:nvSpPr>
        <p:spPr>
          <a:xfrm>
            <a:off x="1951332" y="733795"/>
            <a:ext cx="254709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IE" sz="3000" b="1" dirty="0">
                <a:solidFill>
                  <a:srgbClr val="DE4625"/>
                </a:solidFill>
              </a:rPr>
              <a:t>Geographical </a:t>
            </a:r>
            <a:endParaRPr lang="en-GB" sz="3000" b="1" dirty="0">
              <a:solidFill>
                <a:srgbClr val="DE4625"/>
              </a:solidFill>
            </a:endParaRPr>
          </a:p>
        </p:txBody>
      </p:sp>
      <p:pic>
        <p:nvPicPr>
          <p:cNvPr id="7" name="Graphic 6" descr="Chevron arrows with solid fill">
            <a:extLst>
              <a:ext uri="{FF2B5EF4-FFF2-40B4-BE49-F238E27FC236}">
                <a16:creationId xmlns:a16="http://schemas.microsoft.com/office/drawing/2014/main" id="{7F90946B-3D9A-9E53-3339-106D3551CE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46293" y="1115679"/>
            <a:ext cx="520661" cy="520661"/>
          </a:xfrm>
          <a:prstGeom prst="rect">
            <a:avLst/>
          </a:prstGeom>
        </p:spPr>
      </p:pic>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4551920" y="615751"/>
            <a:ext cx="7122704"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DE4625"/>
                </a:solidFill>
                <a:effectLst/>
                <a:latin typeface="Calibri" panose="020F0502020204030204" pitchFamily="34" charset="0"/>
                <a:ea typeface="Aptos" panose="020B0004020202020204" pitchFamily="34" charset="0"/>
                <a:cs typeface="Calibri" panose="020F0502020204030204" pitchFamily="34" charset="0"/>
              </a:rPr>
              <a:t>Definition: </a:t>
            </a:r>
            <a:r>
              <a:rPr lang="en-US" sz="2200" b="1" kern="100" dirty="0">
                <a:latin typeface="Calibri" panose="020F0502020204030204" pitchFamily="34" charset="0"/>
                <a:cs typeface="Calibri" panose="020F0502020204030204" pitchFamily="34" charset="0"/>
              </a:rPr>
              <a:t>“Geographical diversity" refers to the representation of employees from different geographic locations, regions, or countries. It encompasses variations in cultural norms, customs, and perspectives that arise from individuals' diverse geographical backgrounds. </a:t>
            </a:r>
          </a:p>
          <a:p>
            <a:pPr marL="0" indent="0">
              <a:lnSpc>
                <a:spcPct val="100000"/>
              </a:lnSpc>
              <a:spcBef>
                <a:spcPts val="0"/>
              </a:spcBef>
              <a:spcAft>
                <a:spcPts val="600"/>
              </a:spcAft>
            </a:pPr>
            <a:r>
              <a:rPr lang="en-IE" sz="2200" b="1" kern="100" dirty="0">
                <a:solidFill>
                  <a:srgbClr val="DE4625"/>
                </a:solidFill>
                <a:latin typeface="Calibri" panose="020F0502020204030204" pitchFamily="34" charset="0"/>
                <a:cs typeface="Calibri" panose="020F0502020204030204" pitchFamily="34" charset="0"/>
              </a:rPr>
              <a:t>Goal: </a:t>
            </a:r>
            <a:r>
              <a:rPr lang="en-US" sz="2200" kern="100" dirty="0">
                <a:latin typeface="Calibri" panose="020F0502020204030204" pitchFamily="34" charset="0"/>
                <a:cs typeface="Calibri" panose="020F0502020204030204" pitchFamily="34" charset="0"/>
              </a:rPr>
              <a:t>Embrace geographical diversity by </a:t>
            </a:r>
            <a:r>
              <a:rPr lang="en-US" sz="2200" kern="100" dirty="0" err="1">
                <a:latin typeface="Calibri" panose="020F0502020204030204" pitchFamily="34" charset="0"/>
                <a:cs typeface="Calibri" panose="020F0502020204030204" pitchFamily="34" charset="0"/>
              </a:rPr>
              <a:t>recognising</a:t>
            </a:r>
            <a:r>
              <a:rPr lang="en-US" sz="2200" kern="100" dirty="0">
                <a:latin typeface="Calibri" panose="020F0502020204030204" pitchFamily="34" charset="0"/>
                <a:cs typeface="Calibri" panose="020F0502020204030204" pitchFamily="34" charset="0"/>
              </a:rPr>
              <a:t> and valuing the unique contributions and viewpoints of employees from various locations, different geographical regions or countries, acknowledging their diverse perspectives and experiences, share their insights and expertise. This will enhance innovation, and creativity, and improve global competitiveness. Implement practices that accommodate diverse communication styles, customs, and holidays, and support cross-cultural understanding through training and awareness initiatives.</a:t>
            </a:r>
            <a:endParaRPr lang="en-IE" sz="2200" kern="100" dirty="0">
              <a:latin typeface="Calibri" panose="020F0502020204030204" pitchFamily="34" charset="0"/>
              <a:cs typeface="Calibri" panose="020F0502020204030204" pitchFamily="34" charset="0"/>
            </a:endParaRPr>
          </a:p>
        </p:txBody>
      </p:sp>
      <p:sp>
        <p:nvSpPr>
          <p:cNvPr id="10" name="Round Diagonal Corner Rectangle 9">
            <a:extLst>
              <a:ext uri="{FF2B5EF4-FFF2-40B4-BE49-F238E27FC236}">
                <a16:creationId xmlns:a16="http://schemas.microsoft.com/office/drawing/2014/main" id="{67C6771F-44CE-E228-C1C7-AFC68985A0AB}"/>
              </a:ext>
            </a:extLst>
          </p:cNvPr>
          <p:cNvSpPr/>
          <p:nvPr/>
        </p:nvSpPr>
        <p:spPr>
          <a:xfrm rot="16200000">
            <a:off x="798381" y="570546"/>
            <a:ext cx="1105664" cy="1105664"/>
          </a:xfrm>
          <a:prstGeom prst="round2DiagRect">
            <a:avLst/>
          </a:prstGeom>
          <a:solidFill>
            <a:srgbClr val="DE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B918D0F4-1B0C-F715-181B-A1A9ACAFFA95}"/>
              </a:ext>
            </a:extLst>
          </p:cNvPr>
          <p:cNvSpPr txBox="1">
            <a:spLocks/>
          </p:cNvSpPr>
          <p:nvPr/>
        </p:nvSpPr>
        <p:spPr>
          <a:xfrm>
            <a:off x="756339" y="549526"/>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11</a:t>
            </a:r>
          </a:p>
        </p:txBody>
      </p:sp>
      <p:grpSp>
        <p:nvGrpSpPr>
          <p:cNvPr id="2" name="Graphic 4">
            <a:extLst>
              <a:ext uri="{FF2B5EF4-FFF2-40B4-BE49-F238E27FC236}">
                <a16:creationId xmlns:a16="http://schemas.microsoft.com/office/drawing/2014/main" id="{786CCD9D-2775-74C2-5026-C79B942A6955}"/>
              </a:ext>
            </a:extLst>
          </p:cNvPr>
          <p:cNvGrpSpPr/>
          <p:nvPr/>
        </p:nvGrpSpPr>
        <p:grpSpPr>
          <a:xfrm>
            <a:off x="942260" y="2064149"/>
            <a:ext cx="1855895" cy="1540521"/>
            <a:chOff x="2205528" y="3438267"/>
            <a:chExt cx="1166630" cy="1267142"/>
          </a:xfrm>
        </p:grpSpPr>
        <p:sp>
          <p:nvSpPr>
            <p:cNvPr id="3" name="Freeform 1108">
              <a:extLst>
                <a:ext uri="{FF2B5EF4-FFF2-40B4-BE49-F238E27FC236}">
                  <a16:creationId xmlns:a16="http://schemas.microsoft.com/office/drawing/2014/main" id="{FE3E9AF9-48FD-2796-2760-A0A4F7078CC4}"/>
                </a:ext>
              </a:extLst>
            </p:cNvPr>
            <p:cNvSpPr/>
            <p:nvPr/>
          </p:nvSpPr>
          <p:spPr>
            <a:xfrm>
              <a:off x="2761026" y="3967894"/>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0"/>
                    <a:pt x="0" y="180"/>
                    <a:pt x="0" y="0"/>
                  </a:cubicBezTo>
                  <a:cubicBezTo>
                    <a:pt x="0" y="180"/>
                    <a:pt x="0" y="180"/>
                    <a:pt x="0" y="361"/>
                  </a:cubicBezTo>
                  <a:close/>
                </a:path>
              </a:pathLst>
            </a:custGeom>
            <a:solidFill>
              <a:srgbClr val="FFFFFF"/>
            </a:solidFill>
            <a:ln w="1804" cap="flat">
              <a:noFill/>
              <a:prstDash val="solid"/>
              <a:miter/>
            </a:ln>
          </p:spPr>
          <p:txBody>
            <a:bodyPr rtlCol="0" anchor="ctr"/>
            <a:lstStyle/>
            <a:p>
              <a:endParaRPr lang="en-US"/>
            </a:p>
          </p:txBody>
        </p:sp>
        <p:sp>
          <p:nvSpPr>
            <p:cNvPr id="4" name="Freeform 1109">
              <a:extLst>
                <a:ext uri="{FF2B5EF4-FFF2-40B4-BE49-F238E27FC236}">
                  <a16:creationId xmlns:a16="http://schemas.microsoft.com/office/drawing/2014/main" id="{81ABC7EA-D846-774A-0F1F-5F3C01AC007E}"/>
                </a:ext>
              </a:extLst>
            </p:cNvPr>
            <p:cNvSpPr/>
            <p:nvPr/>
          </p:nvSpPr>
          <p:spPr>
            <a:xfrm>
              <a:off x="2737203" y="4444525"/>
              <a:ext cx="1804" cy="180"/>
            </a:xfrm>
            <a:custGeom>
              <a:avLst/>
              <a:gdLst>
                <a:gd name="connsiteX0" fmla="*/ 0 w 1804"/>
                <a:gd name="connsiteY0" fmla="*/ 181 h 180"/>
                <a:gd name="connsiteX1" fmla="*/ 0 w 1804"/>
                <a:gd name="connsiteY1" fmla="*/ 0 h 180"/>
                <a:gd name="connsiteX2" fmla="*/ 0 w 1804"/>
                <a:gd name="connsiteY2" fmla="*/ 181 h 180"/>
              </a:gdLst>
              <a:ahLst/>
              <a:cxnLst>
                <a:cxn ang="0">
                  <a:pos x="connsiteX0" y="connsiteY0"/>
                </a:cxn>
                <a:cxn ang="0">
                  <a:pos x="connsiteX1" y="connsiteY1"/>
                </a:cxn>
                <a:cxn ang="0">
                  <a:pos x="connsiteX2" y="connsiteY2"/>
                </a:cxn>
              </a:cxnLst>
              <a:rect l="l" t="t" r="r" b="b"/>
              <a:pathLst>
                <a:path w="1804" h="180">
                  <a:moveTo>
                    <a:pt x="0" y="181"/>
                  </a:moveTo>
                  <a:cubicBezTo>
                    <a:pt x="0" y="181"/>
                    <a:pt x="0" y="0"/>
                    <a:pt x="0" y="0"/>
                  </a:cubicBezTo>
                  <a:cubicBezTo>
                    <a:pt x="0" y="181"/>
                    <a:pt x="0" y="181"/>
                    <a:pt x="0" y="181"/>
                  </a:cubicBezTo>
                  <a:close/>
                </a:path>
              </a:pathLst>
            </a:custGeom>
            <a:solidFill>
              <a:srgbClr val="FFFFFF"/>
            </a:solidFill>
            <a:ln w="1804" cap="flat">
              <a:noFill/>
              <a:prstDash val="solid"/>
              <a:miter/>
            </a:ln>
          </p:spPr>
          <p:txBody>
            <a:bodyPr rtlCol="0" anchor="ctr"/>
            <a:lstStyle/>
            <a:p>
              <a:endParaRPr lang="en-US"/>
            </a:p>
          </p:txBody>
        </p:sp>
        <p:sp>
          <p:nvSpPr>
            <p:cNvPr id="9" name="Freeform 1110">
              <a:extLst>
                <a:ext uri="{FF2B5EF4-FFF2-40B4-BE49-F238E27FC236}">
                  <a16:creationId xmlns:a16="http://schemas.microsoft.com/office/drawing/2014/main" id="{5B0DD9E5-BC71-D197-1737-F0E39DDA4143}"/>
                </a:ext>
              </a:extLst>
            </p:cNvPr>
            <p:cNvSpPr/>
            <p:nvPr/>
          </p:nvSpPr>
          <p:spPr>
            <a:xfrm>
              <a:off x="2761387" y="3965909"/>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1"/>
                    <a:pt x="0" y="181"/>
                    <a:pt x="0" y="0"/>
                  </a:cubicBezTo>
                  <a:cubicBezTo>
                    <a:pt x="0" y="181"/>
                    <a:pt x="0" y="361"/>
                    <a:pt x="0" y="361"/>
                  </a:cubicBezTo>
                  <a:close/>
                </a:path>
              </a:pathLst>
            </a:custGeom>
            <a:solidFill>
              <a:srgbClr val="FFFFFF"/>
            </a:solidFill>
            <a:ln w="1804" cap="flat">
              <a:noFill/>
              <a:prstDash val="solid"/>
              <a:miter/>
            </a:ln>
          </p:spPr>
          <p:txBody>
            <a:bodyPr rtlCol="0" anchor="ctr"/>
            <a:lstStyle/>
            <a:p>
              <a:endParaRPr lang="en-US"/>
            </a:p>
          </p:txBody>
        </p:sp>
        <p:sp>
          <p:nvSpPr>
            <p:cNvPr id="11" name="Freeform 1111">
              <a:extLst>
                <a:ext uri="{FF2B5EF4-FFF2-40B4-BE49-F238E27FC236}">
                  <a16:creationId xmlns:a16="http://schemas.microsoft.com/office/drawing/2014/main" id="{2486B614-1604-DBA2-2256-9884C516BE22}"/>
                </a:ext>
              </a:extLst>
            </p:cNvPr>
            <p:cNvSpPr/>
            <p:nvPr/>
          </p:nvSpPr>
          <p:spPr>
            <a:xfrm>
              <a:off x="2724214" y="3974752"/>
              <a:ext cx="35548" cy="469412"/>
            </a:xfrm>
            <a:custGeom>
              <a:avLst/>
              <a:gdLst>
                <a:gd name="connsiteX0" fmla="*/ 30134 w 35548"/>
                <a:gd name="connsiteY0" fmla="*/ 173435 h 469412"/>
                <a:gd name="connsiteX1" fmla="*/ 29412 w 35548"/>
                <a:gd name="connsiteY1" fmla="*/ 32485 h 469412"/>
                <a:gd name="connsiteX2" fmla="*/ 29412 w 35548"/>
                <a:gd name="connsiteY2" fmla="*/ 29959 h 469412"/>
                <a:gd name="connsiteX3" fmla="*/ 35548 w 35548"/>
                <a:gd name="connsiteY3" fmla="*/ 0 h 469412"/>
                <a:gd name="connsiteX4" fmla="*/ 28149 w 35548"/>
                <a:gd name="connsiteY4" fmla="*/ 37178 h 469412"/>
                <a:gd name="connsiteX5" fmla="*/ 8658 w 35548"/>
                <a:gd name="connsiteY5" fmla="*/ 77063 h 469412"/>
                <a:gd name="connsiteX6" fmla="*/ 356 w 35548"/>
                <a:gd name="connsiteY6" fmla="*/ 105397 h 469412"/>
                <a:gd name="connsiteX7" fmla="*/ 12989 w 35548"/>
                <a:gd name="connsiteY7" fmla="*/ 469412 h 469412"/>
                <a:gd name="connsiteX8" fmla="*/ 12808 w 35548"/>
                <a:gd name="connsiteY8" fmla="*/ 468329 h 469412"/>
                <a:gd name="connsiteX9" fmla="*/ 30134 w 35548"/>
                <a:gd name="connsiteY9" fmla="*/ 173435 h 469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548" h="469412">
                  <a:moveTo>
                    <a:pt x="30134" y="173435"/>
                  </a:moveTo>
                  <a:cubicBezTo>
                    <a:pt x="30134" y="126512"/>
                    <a:pt x="29412" y="79408"/>
                    <a:pt x="29412" y="32485"/>
                  </a:cubicBezTo>
                  <a:cubicBezTo>
                    <a:pt x="29412" y="31583"/>
                    <a:pt x="29412" y="30861"/>
                    <a:pt x="29412" y="29959"/>
                  </a:cubicBezTo>
                  <a:cubicBezTo>
                    <a:pt x="31036" y="21657"/>
                    <a:pt x="33563" y="9385"/>
                    <a:pt x="35548" y="0"/>
                  </a:cubicBezTo>
                  <a:cubicBezTo>
                    <a:pt x="32841" y="12994"/>
                    <a:pt x="28871" y="31583"/>
                    <a:pt x="28149" y="37178"/>
                  </a:cubicBezTo>
                  <a:cubicBezTo>
                    <a:pt x="26885" y="47645"/>
                    <a:pt x="15696" y="63888"/>
                    <a:pt x="8658" y="77063"/>
                  </a:cubicBezTo>
                  <a:cubicBezTo>
                    <a:pt x="-3254" y="85184"/>
                    <a:pt x="717" y="92944"/>
                    <a:pt x="356" y="105397"/>
                  </a:cubicBezTo>
                  <a:cubicBezTo>
                    <a:pt x="-5" y="117308"/>
                    <a:pt x="10643" y="453170"/>
                    <a:pt x="12989" y="469412"/>
                  </a:cubicBezTo>
                  <a:cubicBezTo>
                    <a:pt x="12989" y="469051"/>
                    <a:pt x="12989" y="468691"/>
                    <a:pt x="12808" y="468329"/>
                  </a:cubicBezTo>
                  <a:cubicBezTo>
                    <a:pt x="27066" y="371054"/>
                    <a:pt x="30314" y="271974"/>
                    <a:pt x="30134" y="173435"/>
                  </a:cubicBezTo>
                  <a:close/>
                </a:path>
              </a:pathLst>
            </a:custGeom>
            <a:solidFill>
              <a:srgbClr val="FFFFFF"/>
            </a:solidFill>
            <a:ln w="1804" cap="flat">
              <a:noFill/>
              <a:prstDash val="solid"/>
              <a:miter/>
            </a:ln>
          </p:spPr>
          <p:txBody>
            <a:bodyPr rtlCol="0" anchor="ctr"/>
            <a:lstStyle/>
            <a:p>
              <a:endParaRPr lang="en-US"/>
            </a:p>
          </p:txBody>
        </p:sp>
        <p:sp>
          <p:nvSpPr>
            <p:cNvPr id="12" name="Freeform 1112">
              <a:extLst>
                <a:ext uri="{FF2B5EF4-FFF2-40B4-BE49-F238E27FC236}">
                  <a16:creationId xmlns:a16="http://schemas.microsoft.com/office/drawing/2014/main" id="{11A95D68-5F4C-7847-9C97-40F5BCA8E44A}"/>
                </a:ext>
              </a:extLst>
            </p:cNvPr>
            <p:cNvSpPr/>
            <p:nvPr/>
          </p:nvSpPr>
          <p:spPr>
            <a:xfrm>
              <a:off x="2760484" y="3970060"/>
              <a:ext cx="180" cy="721"/>
            </a:xfrm>
            <a:custGeom>
              <a:avLst/>
              <a:gdLst>
                <a:gd name="connsiteX0" fmla="*/ 0 w 180"/>
                <a:gd name="connsiteY0" fmla="*/ 722 h 721"/>
                <a:gd name="connsiteX1" fmla="*/ 180 w 180"/>
                <a:gd name="connsiteY1" fmla="*/ 0 h 721"/>
                <a:gd name="connsiteX2" fmla="*/ 0 w 180"/>
                <a:gd name="connsiteY2" fmla="*/ 722 h 721"/>
              </a:gdLst>
              <a:ahLst/>
              <a:cxnLst>
                <a:cxn ang="0">
                  <a:pos x="connsiteX0" y="connsiteY0"/>
                </a:cxn>
                <a:cxn ang="0">
                  <a:pos x="connsiteX1" y="connsiteY1"/>
                </a:cxn>
                <a:cxn ang="0">
                  <a:pos x="connsiteX2" y="connsiteY2"/>
                </a:cxn>
              </a:cxnLst>
              <a:rect l="l" t="t" r="r" b="b"/>
              <a:pathLst>
                <a:path w="180" h="721">
                  <a:moveTo>
                    <a:pt x="0" y="722"/>
                  </a:moveTo>
                  <a:cubicBezTo>
                    <a:pt x="0" y="542"/>
                    <a:pt x="180" y="180"/>
                    <a:pt x="180" y="0"/>
                  </a:cubicBezTo>
                  <a:cubicBezTo>
                    <a:pt x="180" y="361"/>
                    <a:pt x="0" y="542"/>
                    <a:pt x="0" y="722"/>
                  </a:cubicBezTo>
                  <a:close/>
                </a:path>
              </a:pathLst>
            </a:custGeom>
            <a:solidFill>
              <a:srgbClr val="FFFFFF"/>
            </a:solidFill>
            <a:ln w="1804" cap="flat">
              <a:noFill/>
              <a:prstDash val="solid"/>
              <a:miter/>
            </a:ln>
          </p:spPr>
          <p:txBody>
            <a:bodyPr rtlCol="0" anchor="ctr"/>
            <a:lstStyle/>
            <a:p>
              <a:endParaRPr lang="en-US"/>
            </a:p>
          </p:txBody>
        </p:sp>
        <p:sp>
          <p:nvSpPr>
            <p:cNvPr id="13" name="Freeform 1113">
              <a:extLst>
                <a:ext uri="{FF2B5EF4-FFF2-40B4-BE49-F238E27FC236}">
                  <a16:creationId xmlns:a16="http://schemas.microsoft.com/office/drawing/2014/main" id="{AD2B1B81-9D5D-E6A9-5F6B-86B6D6530F91}"/>
                </a:ext>
              </a:extLst>
            </p:cNvPr>
            <p:cNvSpPr/>
            <p:nvPr/>
          </p:nvSpPr>
          <p:spPr>
            <a:xfrm>
              <a:off x="2737068" y="4444164"/>
              <a:ext cx="135" cy="360"/>
            </a:xfrm>
            <a:custGeom>
              <a:avLst/>
              <a:gdLst>
                <a:gd name="connsiteX0" fmla="*/ 135 w 135"/>
                <a:gd name="connsiteY0" fmla="*/ 361 h 360"/>
                <a:gd name="connsiteX1" fmla="*/ 135 w 135"/>
                <a:gd name="connsiteY1" fmla="*/ 0 h 360"/>
                <a:gd name="connsiteX2" fmla="*/ 135 w 135"/>
                <a:gd name="connsiteY2" fmla="*/ 361 h 360"/>
              </a:gdLst>
              <a:ahLst/>
              <a:cxnLst>
                <a:cxn ang="0">
                  <a:pos x="connsiteX0" y="connsiteY0"/>
                </a:cxn>
                <a:cxn ang="0">
                  <a:pos x="connsiteX1" y="connsiteY1"/>
                </a:cxn>
                <a:cxn ang="0">
                  <a:pos x="connsiteX2" y="connsiteY2"/>
                </a:cxn>
              </a:cxnLst>
              <a:rect l="l" t="t" r="r" b="b"/>
              <a:pathLst>
                <a:path w="135" h="360">
                  <a:moveTo>
                    <a:pt x="135" y="361"/>
                  </a:moveTo>
                  <a:cubicBezTo>
                    <a:pt x="135" y="361"/>
                    <a:pt x="135" y="181"/>
                    <a:pt x="135" y="0"/>
                  </a:cubicBezTo>
                  <a:cubicBezTo>
                    <a:pt x="-45" y="181"/>
                    <a:pt x="-45" y="361"/>
                    <a:pt x="135" y="361"/>
                  </a:cubicBezTo>
                  <a:close/>
                </a:path>
              </a:pathLst>
            </a:custGeom>
            <a:solidFill>
              <a:srgbClr val="FFFFFF"/>
            </a:solidFill>
            <a:ln w="1804" cap="flat">
              <a:noFill/>
              <a:prstDash val="solid"/>
              <a:miter/>
            </a:ln>
          </p:spPr>
          <p:txBody>
            <a:bodyPr rtlCol="0" anchor="ctr"/>
            <a:lstStyle/>
            <a:p>
              <a:endParaRPr lang="en-US"/>
            </a:p>
          </p:txBody>
        </p:sp>
        <p:sp>
          <p:nvSpPr>
            <p:cNvPr id="19" name="Freeform 1114">
              <a:extLst>
                <a:ext uri="{FF2B5EF4-FFF2-40B4-BE49-F238E27FC236}">
                  <a16:creationId xmlns:a16="http://schemas.microsoft.com/office/drawing/2014/main" id="{707D5A8D-549F-7344-B44E-E6C3F1B93217}"/>
                </a:ext>
              </a:extLst>
            </p:cNvPr>
            <p:cNvSpPr/>
            <p:nvPr/>
          </p:nvSpPr>
          <p:spPr>
            <a:xfrm>
              <a:off x="2759763" y="3972586"/>
              <a:ext cx="360" cy="1443"/>
            </a:xfrm>
            <a:custGeom>
              <a:avLst/>
              <a:gdLst>
                <a:gd name="connsiteX0" fmla="*/ 0 w 360"/>
                <a:gd name="connsiteY0" fmla="*/ 1444 h 1443"/>
                <a:gd name="connsiteX1" fmla="*/ 361 w 360"/>
                <a:gd name="connsiteY1" fmla="*/ 0 h 1443"/>
                <a:gd name="connsiteX2" fmla="*/ 0 w 360"/>
                <a:gd name="connsiteY2" fmla="*/ 1444 h 1443"/>
              </a:gdLst>
              <a:ahLst/>
              <a:cxnLst>
                <a:cxn ang="0">
                  <a:pos x="connsiteX0" y="connsiteY0"/>
                </a:cxn>
                <a:cxn ang="0">
                  <a:pos x="connsiteX1" y="connsiteY1"/>
                </a:cxn>
                <a:cxn ang="0">
                  <a:pos x="connsiteX2" y="connsiteY2"/>
                </a:cxn>
              </a:cxnLst>
              <a:rect l="l" t="t" r="r" b="b"/>
              <a:pathLst>
                <a:path w="360" h="1443">
                  <a:moveTo>
                    <a:pt x="0" y="1444"/>
                  </a:moveTo>
                  <a:cubicBezTo>
                    <a:pt x="180" y="902"/>
                    <a:pt x="180" y="542"/>
                    <a:pt x="361" y="0"/>
                  </a:cubicBezTo>
                  <a:cubicBezTo>
                    <a:pt x="361" y="542"/>
                    <a:pt x="180" y="902"/>
                    <a:pt x="0" y="1444"/>
                  </a:cubicBezTo>
                  <a:close/>
                </a:path>
              </a:pathLst>
            </a:custGeom>
            <a:solidFill>
              <a:srgbClr val="FFFFFF"/>
            </a:solidFill>
            <a:ln w="1804" cap="flat">
              <a:noFill/>
              <a:prstDash val="solid"/>
              <a:miter/>
            </a:ln>
          </p:spPr>
          <p:txBody>
            <a:bodyPr rtlCol="0" anchor="ctr"/>
            <a:lstStyle/>
            <a:p>
              <a:endParaRPr lang="en-US"/>
            </a:p>
          </p:txBody>
        </p:sp>
        <p:sp>
          <p:nvSpPr>
            <p:cNvPr id="20" name="Freeform 1115">
              <a:extLst>
                <a:ext uri="{FF2B5EF4-FFF2-40B4-BE49-F238E27FC236}">
                  <a16:creationId xmlns:a16="http://schemas.microsoft.com/office/drawing/2014/main" id="{CD87DCEF-580B-8152-B3FD-662E8B7ADC53}"/>
                </a:ext>
              </a:extLst>
            </p:cNvPr>
            <p:cNvSpPr/>
            <p:nvPr/>
          </p:nvSpPr>
          <p:spPr>
            <a:xfrm>
              <a:off x="2761748" y="3964285"/>
              <a:ext cx="1804" cy="180"/>
            </a:xfrm>
            <a:custGeom>
              <a:avLst/>
              <a:gdLst>
                <a:gd name="connsiteX0" fmla="*/ 0 w 1804"/>
                <a:gd name="connsiteY0" fmla="*/ 180 h 180"/>
                <a:gd name="connsiteX1" fmla="*/ 0 w 1804"/>
                <a:gd name="connsiteY1" fmla="*/ 0 h 180"/>
                <a:gd name="connsiteX2" fmla="*/ 0 w 1804"/>
                <a:gd name="connsiteY2" fmla="*/ 180 h 180"/>
              </a:gdLst>
              <a:ahLst/>
              <a:cxnLst>
                <a:cxn ang="0">
                  <a:pos x="connsiteX0" y="connsiteY0"/>
                </a:cxn>
                <a:cxn ang="0">
                  <a:pos x="connsiteX1" y="connsiteY1"/>
                </a:cxn>
                <a:cxn ang="0">
                  <a:pos x="connsiteX2" y="connsiteY2"/>
                </a:cxn>
              </a:cxnLst>
              <a:rect l="l" t="t" r="r" b="b"/>
              <a:pathLst>
                <a:path w="1804" h="180">
                  <a:moveTo>
                    <a:pt x="0" y="180"/>
                  </a:moveTo>
                  <a:cubicBezTo>
                    <a:pt x="0" y="0"/>
                    <a:pt x="0" y="0"/>
                    <a:pt x="0" y="0"/>
                  </a:cubicBezTo>
                  <a:cubicBezTo>
                    <a:pt x="0" y="0"/>
                    <a:pt x="0" y="180"/>
                    <a:pt x="0" y="180"/>
                  </a:cubicBezTo>
                  <a:close/>
                </a:path>
              </a:pathLst>
            </a:custGeom>
            <a:solidFill>
              <a:srgbClr val="FFFFFF"/>
            </a:solidFill>
            <a:ln w="1804" cap="flat">
              <a:noFill/>
              <a:prstDash val="solid"/>
              <a:miter/>
            </a:ln>
          </p:spPr>
          <p:txBody>
            <a:bodyPr rtlCol="0" anchor="ctr"/>
            <a:lstStyle/>
            <a:p>
              <a:endParaRPr lang="en-US"/>
            </a:p>
          </p:txBody>
        </p:sp>
        <p:sp>
          <p:nvSpPr>
            <p:cNvPr id="21" name="Freeform 1116">
              <a:extLst>
                <a:ext uri="{FF2B5EF4-FFF2-40B4-BE49-F238E27FC236}">
                  <a16:creationId xmlns:a16="http://schemas.microsoft.com/office/drawing/2014/main" id="{2B10CE6C-BD54-87B7-0EBE-A2E8D227CD69}"/>
                </a:ext>
              </a:extLst>
            </p:cNvPr>
            <p:cNvSpPr/>
            <p:nvPr/>
          </p:nvSpPr>
          <p:spPr>
            <a:xfrm>
              <a:off x="3194524" y="3470328"/>
              <a:ext cx="4150" cy="180"/>
            </a:xfrm>
            <a:custGeom>
              <a:avLst/>
              <a:gdLst>
                <a:gd name="connsiteX0" fmla="*/ 0 w 4150"/>
                <a:gd name="connsiteY0" fmla="*/ 180 h 180"/>
                <a:gd name="connsiteX1" fmla="*/ 4151 w 4150"/>
                <a:gd name="connsiteY1" fmla="*/ 0 h 180"/>
                <a:gd name="connsiteX2" fmla="*/ 0 w 4150"/>
                <a:gd name="connsiteY2" fmla="*/ 180 h 180"/>
              </a:gdLst>
              <a:ahLst/>
              <a:cxnLst>
                <a:cxn ang="0">
                  <a:pos x="connsiteX0" y="connsiteY0"/>
                </a:cxn>
                <a:cxn ang="0">
                  <a:pos x="connsiteX1" y="connsiteY1"/>
                </a:cxn>
                <a:cxn ang="0">
                  <a:pos x="connsiteX2" y="connsiteY2"/>
                </a:cxn>
              </a:cxnLst>
              <a:rect l="l" t="t" r="r" b="b"/>
              <a:pathLst>
                <a:path w="4150" h="180">
                  <a:moveTo>
                    <a:pt x="0" y="180"/>
                  </a:moveTo>
                  <a:cubicBezTo>
                    <a:pt x="1444" y="180"/>
                    <a:pt x="2707" y="0"/>
                    <a:pt x="4151" y="0"/>
                  </a:cubicBezTo>
                  <a:cubicBezTo>
                    <a:pt x="2888" y="180"/>
                    <a:pt x="1444" y="180"/>
                    <a:pt x="0" y="180"/>
                  </a:cubicBezTo>
                  <a:close/>
                </a:path>
              </a:pathLst>
            </a:custGeom>
            <a:solidFill>
              <a:srgbClr val="FFFFFF"/>
            </a:solidFill>
            <a:ln w="1804" cap="flat">
              <a:noFill/>
              <a:prstDash val="solid"/>
              <a:miter/>
            </a:ln>
          </p:spPr>
          <p:txBody>
            <a:bodyPr rtlCol="0" anchor="ctr"/>
            <a:lstStyle/>
            <a:p>
              <a:endParaRPr lang="en-US"/>
            </a:p>
          </p:txBody>
        </p:sp>
        <p:sp>
          <p:nvSpPr>
            <p:cNvPr id="22" name="Freeform 1117">
              <a:extLst>
                <a:ext uri="{FF2B5EF4-FFF2-40B4-BE49-F238E27FC236}">
                  <a16:creationId xmlns:a16="http://schemas.microsoft.com/office/drawing/2014/main" id="{48B823A1-321B-81D3-5E49-A60D0CF03450}"/>
                </a:ext>
              </a:extLst>
            </p:cNvPr>
            <p:cNvSpPr/>
            <p:nvPr/>
          </p:nvSpPr>
          <p:spPr>
            <a:xfrm>
              <a:off x="3188388" y="3470689"/>
              <a:ext cx="4150" cy="180"/>
            </a:xfrm>
            <a:custGeom>
              <a:avLst/>
              <a:gdLst>
                <a:gd name="connsiteX0" fmla="*/ 0 w 4150"/>
                <a:gd name="connsiteY0" fmla="*/ 180 h 180"/>
                <a:gd name="connsiteX1" fmla="*/ 4151 w 4150"/>
                <a:gd name="connsiteY1" fmla="*/ 0 h 180"/>
                <a:gd name="connsiteX2" fmla="*/ 0 w 4150"/>
                <a:gd name="connsiteY2" fmla="*/ 180 h 180"/>
              </a:gdLst>
              <a:ahLst/>
              <a:cxnLst>
                <a:cxn ang="0">
                  <a:pos x="connsiteX0" y="connsiteY0"/>
                </a:cxn>
                <a:cxn ang="0">
                  <a:pos x="connsiteX1" y="connsiteY1"/>
                </a:cxn>
                <a:cxn ang="0">
                  <a:pos x="connsiteX2" y="connsiteY2"/>
                </a:cxn>
              </a:cxnLst>
              <a:rect l="l" t="t" r="r" b="b"/>
              <a:pathLst>
                <a:path w="4150" h="180">
                  <a:moveTo>
                    <a:pt x="0" y="180"/>
                  </a:moveTo>
                  <a:cubicBezTo>
                    <a:pt x="1444" y="180"/>
                    <a:pt x="2707" y="0"/>
                    <a:pt x="4151" y="0"/>
                  </a:cubicBezTo>
                  <a:cubicBezTo>
                    <a:pt x="2888" y="0"/>
                    <a:pt x="1444" y="180"/>
                    <a:pt x="0" y="180"/>
                  </a:cubicBezTo>
                  <a:close/>
                </a:path>
              </a:pathLst>
            </a:custGeom>
            <a:solidFill>
              <a:srgbClr val="FFFFFF"/>
            </a:solidFill>
            <a:ln w="1804" cap="flat">
              <a:noFill/>
              <a:prstDash val="solid"/>
              <a:miter/>
            </a:ln>
          </p:spPr>
          <p:txBody>
            <a:bodyPr rtlCol="0" anchor="ctr"/>
            <a:lstStyle/>
            <a:p>
              <a:endParaRPr lang="en-US"/>
            </a:p>
          </p:txBody>
        </p:sp>
        <p:sp>
          <p:nvSpPr>
            <p:cNvPr id="23" name="Freeform 1118">
              <a:extLst>
                <a:ext uri="{FF2B5EF4-FFF2-40B4-BE49-F238E27FC236}">
                  <a16:creationId xmlns:a16="http://schemas.microsoft.com/office/drawing/2014/main" id="{9E3D89C3-8B89-79E4-854A-6E1C1F6B2C94}"/>
                </a:ext>
              </a:extLst>
            </p:cNvPr>
            <p:cNvSpPr/>
            <p:nvPr/>
          </p:nvSpPr>
          <p:spPr>
            <a:xfrm>
              <a:off x="3182071" y="3471050"/>
              <a:ext cx="4511" cy="180"/>
            </a:xfrm>
            <a:custGeom>
              <a:avLst/>
              <a:gdLst>
                <a:gd name="connsiteX0" fmla="*/ 0 w 4511"/>
                <a:gd name="connsiteY0" fmla="*/ 180 h 180"/>
                <a:gd name="connsiteX1" fmla="*/ 4512 w 4511"/>
                <a:gd name="connsiteY1" fmla="*/ 0 h 180"/>
                <a:gd name="connsiteX2" fmla="*/ 0 w 4511"/>
                <a:gd name="connsiteY2" fmla="*/ 180 h 180"/>
              </a:gdLst>
              <a:ahLst/>
              <a:cxnLst>
                <a:cxn ang="0">
                  <a:pos x="connsiteX0" y="connsiteY0"/>
                </a:cxn>
                <a:cxn ang="0">
                  <a:pos x="connsiteX1" y="connsiteY1"/>
                </a:cxn>
                <a:cxn ang="0">
                  <a:pos x="connsiteX2" y="connsiteY2"/>
                </a:cxn>
              </a:cxnLst>
              <a:rect l="l" t="t" r="r" b="b"/>
              <a:pathLst>
                <a:path w="4511" h="180">
                  <a:moveTo>
                    <a:pt x="0" y="180"/>
                  </a:moveTo>
                  <a:cubicBezTo>
                    <a:pt x="1444" y="180"/>
                    <a:pt x="3068" y="0"/>
                    <a:pt x="4512" y="0"/>
                  </a:cubicBezTo>
                  <a:cubicBezTo>
                    <a:pt x="3068" y="0"/>
                    <a:pt x="1444" y="0"/>
                    <a:pt x="0" y="180"/>
                  </a:cubicBezTo>
                  <a:close/>
                </a:path>
              </a:pathLst>
            </a:custGeom>
            <a:solidFill>
              <a:srgbClr val="FFFFFF"/>
            </a:solidFill>
            <a:ln w="1804" cap="flat">
              <a:noFill/>
              <a:prstDash val="solid"/>
              <a:miter/>
            </a:ln>
          </p:spPr>
          <p:txBody>
            <a:bodyPr rtlCol="0" anchor="ctr"/>
            <a:lstStyle/>
            <a:p>
              <a:endParaRPr lang="en-US"/>
            </a:p>
          </p:txBody>
        </p:sp>
        <p:sp>
          <p:nvSpPr>
            <p:cNvPr id="24" name="Freeform 1119">
              <a:extLst>
                <a:ext uri="{FF2B5EF4-FFF2-40B4-BE49-F238E27FC236}">
                  <a16:creationId xmlns:a16="http://schemas.microsoft.com/office/drawing/2014/main" id="{F3516C9A-EF08-68EB-A94E-AC9799BD7B81}"/>
                </a:ext>
              </a:extLst>
            </p:cNvPr>
            <p:cNvSpPr/>
            <p:nvPr/>
          </p:nvSpPr>
          <p:spPr>
            <a:xfrm>
              <a:off x="2747477" y="3462723"/>
              <a:ext cx="445585" cy="328306"/>
            </a:xfrm>
            <a:custGeom>
              <a:avLst/>
              <a:gdLst>
                <a:gd name="connsiteX0" fmla="*/ 24016 w 445585"/>
                <a:gd name="connsiteY0" fmla="*/ 328307 h 328306"/>
                <a:gd name="connsiteX1" fmla="*/ 20226 w 445585"/>
                <a:gd name="connsiteY1" fmla="*/ 296724 h 328306"/>
                <a:gd name="connsiteX2" fmla="*/ 46214 w 445585"/>
                <a:gd name="connsiteY2" fmla="*/ 283188 h 328306"/>
                <a:gd name="connsiteX3" fmla="*/ 51268 w 445585"/>
                <a:gd name="connsiteY3" fmla="*/ 281384 h 328306"/>
                <a:gd name="connsiteX4" fmla="*/ 65164 w 445585"/>
                <a:gd name="connsiteY4" fmla="*/ 277052 h 328306"/>
                <a:gd name="connsiteX5" fmla="*/ 77797 w 445585"/>
                <a:gd name="connsiteY5" fmla="*/ 274345 h 328306"/>
                <a:gd name="connsiteX6" fmla="*/ 83211 w 445585"/>
                <a:gd name="connsiteY6" fmla="*/ 273442 h 328306"/>
                <a:gd name="connsiteX7" fmla="*/ 83753 w 445585"/>
                <a:gd name="connsiteY7" fmla="*/ 273442 h 328306"/>
                <a:gd name="connsiteX8" fmla="*/ 165688 w 445585"/>
                <a:gd name="connsiteY8" fmla="*/ 271638 h 328306"/>
                <a:gd name="connsiteX9" fmla="*/ 258993 w 445585"/>
                <a:gd name="connsiteY9" fmla="*/ 268750 h 328306"/>
                <a:gd name="connsiteX10" fmla="*/ 400845 w 445585"/>
                <a:gd name="connsiteY10" fmla="*/ 231031 h 328306"/>
                <a:gd name="connsiteX11" fmla="*/ 445422 w 445585"/>
                <a:gd name="connsiteY11" fmla="*/ 97842 h 328306"/>
                <a:gd name="connsiteX12" fmla="*/ 434594 w 445585"/>
                <a:gd name="connsiteY12" fmla="*/ 8688 h 328306"/>
                <a:gd name="connsiteX13" fmla="*/ 366736 w 445585"/>
                <a:gd name="connsiteY13" fmla="*/ 8146 h 328306"/>
                <a:gd name="connsiteX14" fmla="*/ 178862 w 445585"/>
                <a:gd name="connsiteY14" fmla="*/ 1649 h 328306"/>
                <a:gd name="connsiteX15" fmla="*/ 54697 w 445585"/>
                <a:gd name="connsiteY15" fmla="*/ 34495 h 328306"/>
                <a:gd name="connsiteX16" fmla="*/ 1096 w 445585"/>
                <a:gd name="connsiteY16" fmla="*/ 130327 h 328306"/>
                <a:gd name="connsiteX17" fmla="*/ 24016 w 445585"/>
                <a:gd name="connsiteY17" fmla="*/ 328307 h 328306"/>
                <a:gd name="connsiteX18" fmla="*/ 304111 w 445585"/>
                <a:gd name="connsiteY18" fmla="*/ 170753 h 328306"/>
                <a:gd name="connsiteX19" fmla="*/ 305375 w 445585"/>
                <a:gd name="connsiteY19" fmla="*/ 170572 h 328306"/>
                <a:gd name="connsiteX20" fmla="*/ 307901 w 445585"/>
                <a:gd name="connsiteY20" fmla="*/ 170392 h 328306"/>
                <a:gd name="connsiteX21" fmla="*/ 302126 w 445585"/>
                <a:gd name="connsiteY21" fmla="*/ 171114 h 328306"/>
                <a:gd name="connsiteX22" fmla="*/ 304111 w 445585"/>
                <a:gd name="connsiteY22" fmla="*/ 170753 h 328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5585" h="328306">
                  <a:moveTo>
                    <a:pt x="24016" y="328307"/>
                  </a:moveTo>
                  <a:cubicBezTo>
                    <a:pt x="22753" y="317839"/>
                    <a:pt x="21489" y="307191"/>
                    <a:pt x="20226" y="296724"/>
                  </a:cubicBezTo>
                  <a:cubicBezTo>
                    <a:pt x="28708" y="291851"/>
                    <a:pt x="37371" y="287339"/>
                    <a:pt x="46214" y="283188"/>
                  </a:cubicBezTo>
                  <a:cubicBezTo>
                    <a:pt x="47839" y="282466"/>
                    <a:pt x="49643" y="281925"/>
                    <a:pt x="51268" y="281384"/>
                  </a:cubicBezTo>
                  <a:cubicBezTo>
                    <a:pt x="55779" y="279759"/>
                    <a:pt x="60472" y="278315"/>
                    <a:pt x="65164" y="277052"/>
                  </a:cubicBezTo>
                  <a:cubicBezTo>
                    <a:pt x="69315" y="275969"/>
                    <a:pt x="73466" y="275067"/>
                    <a:pt x="77797" y="274345"/>
                  </a:cubicBezTo>
                  <a:cubicBezTo>
                    <a:pt x="79602" y="273984"/>
                    <a:pt x="81407" y="273803"/>
                    <a:pt x="83211" y="273442"/>
                  </a:cubicBezTo>
                  <a:cubicBezTo>
                    <a:pt x="83392" y="273442"/>
                    <a:pt x="83572" y="273442"/>
                    <a:pt x="83753" y="273442"/>
                  </a:cubicBezTo>
                  <a:cubicBezTo>
                    <a:pt x="111004" y="270735"/>
                    <a:pt x="138436" y="271818"/>
                    <a:pt x="165688" y="271638"/>
                  </a:cubicBezTo>
                  <a:cubicBezTo>
                    <a:pt x="196729" y="271457"/>
                    <a:pt x="227951" y="270916"/>
                    <a:pt x="258993" y="268750"/>
                  </a:cubicBezTo>
                  <a:cubicBezTo>
                    <a:pt x="308262" y="265502"/>
                    <a:pt x="360780" y="263156"/>
                    <a:pt x="400845" y="231031"/>
                  </a:cubicBezTo>
                  <a:cubicBezTo>
                    <a:pt x="439286" y="200170"/>
                    <a:pt x="446866" y="144043"/>
                    <a:pt x="445422" y="97842"/>
                  </a:cubicBezTo>
                  <a:cubicBezTo>
                    <a:pt x="444520" y="67883"/>
                    <a:pt x="439827" y="38105"/>
                    <a:pt x="434594" y="8688"/>
                  </a:cubicBezTo>
                  <a:cubicBezTo>
                    <a:pt x="412035" y="9951"/>
                    <a:pt x="389475" y="11575"/>
                    <a:pt x="366736" y="8146"/>
                  </a:cubicBezTo>
                  <a:cubicBezTo>
                    <a:pt x="304472" y="-1058"/>
                    <a:pt x="241667" y="-1238"/>
                    <a:pt x="178862" y="1649"/>
                  </a:cubicBezTo>
                  <a:cubicBezTo>
                    <a:pt x="135007" y="3815"/>
                    <a:pt x="93679" y="15185"/>
                    <a:pt x="54697" y="34495"/>
                  </a:cubicBezTo>
                  <a:cubicBezTo>
                    <a:pt x="8676" y="57235"/>
                    <a:pt x="-4138" y="80697"/>
                    <a:pt x="1096" y="130327"/>
                  </a:cubicBezTo>
                  <a:cubicBezTo>
                    <a:pt x="8134" y="196380"/>
                    <a:pt x="16075" y="262434"/>
                    <a:pt x="24016" y="328307"/>
                  </a:cubicBezTo>
                  <a:close/>
                  <a:moveTo>
                    <a:pt x="304111" y="170753"/>
                  </a:moveTo>
                  <a:cubicBezTo>
                    <a:pt x="304472" y="170753"/>
                    <a:pt x="305014" y="170572"/>
                    <a:pt x="305375" y="170572"/>
                  </a:cubicBezTo>
                  <a:cubicBezTo>
                    <a:pt x="306999" y="170392"/>
                    <a:pt x="308262" y="170212"/>
                    <a:pt x="307901" y="170392"/>
                  </a:cubicBezTo>
                  <a:cubicBezTo>
                    <a:pt x="306277" y="170934"/>
                    <a:pt x="304111" y="171114"/>
                    <a:pt x="302126" y="171114"/>
                  </a:cubicBezTo>
                  <a:cubicBezTo>
                    <a:pt x="302848" y="170934"/>
                    <a:pt x="303570" y="170753"/>
                    <a:pt x="304111" y="170753"/>
                  </a:cubicBezTo>
                  <a:close/>
                </a:path>
              </a:pathLst>
            </a:custGeom>
            <a:solidFill>
              <a:srgbClr val="DE4625"/>
            </a:solidFill>
            <a:ln w="1804" cap="flat">
              <a:noFill/>
              <a:prstDash val="solid"/>
              <a:miter/>
            </a:ln>
          </p:spPr>
          <p:txBody>
            <a:bodyPr rtlCol="0" anchor="ctr"/>
            <a:lstStyle/>
            <a:p>
              <a:endParaRPr lang="en-US"/>
            </a:p>
          </p:txBody>
        </p:sp>
        <p:sp>
          <p:nvSpPr>
            <p:cNvPr id="26" name="Freeform 1120">
              <a:extLst>
                <a:ext uri="{FF2B5EF4-FFF2-40B4-BE49-F238E27FC236}">
                  <a16:creationId xmlns:a16="http://schemas.microsoft.com/office/drawing/2014/main" id="{2C2AC9A8-9C28-7448-CDAE-1E77E42DF3A2}"/>
                </a:ext>
              </a:extLst>
            </p:cNvPr>
            <p:cNvSpPr/>
            <p:nvPr/>
          </p:nvSpPr>
          <p:spPr>
            <a:xfrm>
              <a:off x="3200660" y="3470148"/>
              <a:ext cx="5955" cy="180"/>
            </a:xfrm>
            <a:custGeom>
              <a:avLst/>
              <a:gdLst>
                <a:gd name="connsiteX0" fmla="*/ 0 w 5955"/>
                <a:gd name="connsiteY0" fmla="*/ 180 h 180"/>
                <a:gd name="connsiteX1" fmla="*/ 5956 w 5955"/>
                <a:gd name="connsiteY1" fmla="*/ 0 h 180"/>
                <a:gd name="connsiteX2" fmla="*/ 0 w 5955"/>
                <a:gd name="connsiteY2" fmla="*/ 180 h 180"/>
              </a:gdLst>
              <a:ahLst/>
              <a:cxnLst>
                <a:cxn ang="0">
                  <a:pos x="connsiteX0" y="connsiteY0"/>
                </a:cxn>
                <a:cxn ang="0">
                  <a:pos x="connsiteX1" y="connsiteY1"/>
                </a:cxn>
                <a:cxn ang="0">
                  <a:pos x="connsiteX2" y="connsiteY2"/>
                </a:cxn>
              </a:cxnLst>
              <a:rect l="l" t="t" r="r" b="b"/>
              <a:pathLst>
                <a:path w="5955" h="180">
                  <a:moveTo>
                    <a:pt x="0" y="180"/>
                  </a:moveTo>
                  <a:cubicBezTo>
                    <a:pt x="1985" y="180"/>
                    <a:pt x="3970" y="0"/>
                    <a:pt x="5956" y="0"/>
                  </a:cubicBezTo>
                  <a:cubicBezTo>
                    <a:pt x="3970" y="180"/>
                    <a:pt x="1985" y="180"/>
                    <a:pt x="0" y="180"/>
                  </a:cubicBezTo>
                  <a:close/>
                </a:path>
              </a:pathLst>
            </a:custGeom>
            <a:solidFill>
              <a:srgbClr val="FFFFFF"/>
            </a:solidFill>
            <a:ln w="1804" cap="flat">
              <a:noFill/>
              <a:prstDash val="solid"/>
              <a:miter/>
            </a:ln>
          </p:spPr>
          <p:txBody>
            <a:bodyPr rtlCol="0" anchor="ctr"/>
            <a:lstStyle/>
            <a:p>
              <a:endParaRPr lang="en-US"/>
            </a:p>
          </p:txBody>
        </p:sp>
        <p:sp>
          <p:nvSpPr>
            <p:cNvPr id="27" name="Freeform 1121">
              <a:extLst>
                <a:ext uri="{FF2B5EF4-FFF2-40B4-BE49-F238E27FC236}">
                  <a16:creationId xmlns:a16="http://schemas.microsoft.com/office/drawing/2014/main" id="{E23DBC7E-B974-E370-CC71-DFF4C08E43E0}"/>
                </a:ext>
              </a:extLst>
            </p:cNvPr>
            <p:cNvSpPr/>
            <p:nvPr/>
          </p:nvSpPr>
          <p:spPr>
            <a:xfrm>
              <a:off x="2731428" y="3565799"/>
              <a:ext cx="180" cy="1443"/>
            </a:xfrm>
            <a:custGeom>
              <a:avLst/>
              <a:gdLst>
                <a:gd name="connsiteX0" fmla="*/ 0 w 180"/>
                <a:gd name="connsiteY0" fmla="*/ 0 h 1443"/>
                <a:gd name="connsiteX1" fmla="*/ 180 w 180"/>
                <a:gd name="connsiteY1" fmla="*/ 1444 h 1443"/>
                <a:gd name="connsiteX2" fmla="*/ 0 w 180"/>
                <a:gd name="connsiteY2" fmla="*/ 0 h 1443"/>
              </a:gdLst>
              <a:ahLst/>
              <a:cxnLst>
                <a:cxn ang="0">
                  <a:pos x="connsiteX0" y="connsiteY0"/>
                </a:cxn>
                <a:cxn ang="0">
                  <a:pos x="connsiteX1" y="connsiteY1"/>
                </a:cxn>
                <a:cxn ang="0">
                  <a:pos x="connsiteX2" y="connsiteY2"/>
                </a:cxn>
              </a:cxnLst>
              <a:rect l="l" t="t" r="r" b="b"/>
              <a:pathLst>
                <a:path w="180" h="1443">
                  <a:moveTo>
                    <a:pt x="0" y="0"/>
                  </a:moveTo>
                  <a:cubicBezTo>
                    <a:pt x="0" y="541"/>
                    <a:pt x="180" y="902"/>
                    <a:pt x="180" y="1444"/>
                  </a:cubicBezTo>
                  <a:cubicBezTo>
                    <a:pt x="180" y="902"/>
                    <a:pt x="180" y="361"/>
                    <a:pt x="0" y="0"/>
                  </a:cubicBezTo>
                  <a:close/>
                </a:path>
              </a:pathLst>
            </a:custGeom>
            <a:solidFill>
              <a:srgbClr val="FFFFFF"/>
            </a:solidFill>
            <a:ln w="1804" cap="flat">
              <a:noFill/>
              <a:prstDash val="solid"/>
              <a:miter/>
            </a:ln>
          </p:spPr>
          <p:txBody>
            <a:bodyPr rtlCol="0" anchor="ctr"/>
            <a:lstStyle/>
            <a:p>
              <a:endParaRPr lang="en-US"/>
            </a:p>
          </p:txBody>
        </p:sp>
        <p:sp>
          <p:nvSpPr>
            <p:cNvPr id="28" name="Freeform 1122">
              <a:extLst>
                <a:ext uri="{FF2B5EF4-FFF2-40B4-BE49-F238E27FC236}">
                  <a16:creationId xmlns:a16="http://schemas.microsoft.com/office/drawing/2014/main" id="{4FC77EAA-0F74-1BD1-0334-1129888138AD}"/>
                </a:ext>
              </a:extLst>
            </p:cNvPr>
            <p:cNvSpPr/>
            <p:nvPr/>
          </p:nvSpPr>
          <p:spPr>
            <a:xfrm>
              <a:off x="2759582" y="3849142"/>
              <a:ext cx="360" cy="360"/>
            </a:xfrm>
            <a:custGeom>
              <a:avLst/>
              <a:gdLst>
                <a:gd name="connsiteX0" fmla="*/ 361 w 360"/>
                <a:gd name="connsiteY0" fmla="*/ 361 h 360"/>
                <a:gd name="connsiteX1" fmla="*/ 0 w 360"/>
                <a:gd name="connsiteY1" fmla="*/ 0 h 360"/>
                <a:gd name="connsiteX2" fmla="*/ 361 w 360"/>
                <a:gd name="connsiteY2" fmla="*/ 361 h 360"/>
              </a:gdLst>
              <a:ahLst/>
              <a:cxnLst>
                <a:cxn ang="0">
                  <a:pos x="connsiteX0" y="connsiteY0"/>
                </a:cxn>
                <a:cxn ang="0">
                  <a:pos x="connsiteX1" y="connsiteY1"/>
                </a:cxn>
                <a:cxn ang="0">
                  <a:pos x="connsiteX2" y="connsiteY2"/>
                </a:cxn>
              </a:cxnLst>
              <a:rect l="l" t="t" r="r" b="b"/>
              <a:pathLst>
                <a:path w="360" h="360">
                  <a:moveTo>
                    <a:pt x="361" y="361"/>
                  </a:moveTo>
                  <a:cubicBezTo>
                    <a:pt x="180" y="180"/>
                    <a:pt x="180" y="180"/>
                    <a:pt x="0" y="0"/>
                  </a:cubicBezTo>
                  <a:cubicBezTo>
                    <a:pt x="180" y="180"/>
                    <a:pt x="361" y="361"/>
                    <a:pt x="361" y="361"/>
                  </a:cubicBezTo>
                  <a:close/>
                </a:path>
              </a:pathLst>
            </a:custGeom>
            <a:solidFill>
              <a:srgbClr val="FFFFFF"/>
            </a:solidFill>
            <a:ln w="1804" cap="flat">
              <a:noFill/>
              <a:prstDash val="solid"/>
              <a:miter/>
            </a:ln>
          </p:spPr>
          <p:txBody>
            <a:bodyPr rtlCol="0" anchor="ctr"/>
            <a:lstStyle/>
            <a:p>
              <a:endParaRPr lang="en-US"/>
            </a:p>
          </p:txBody>
        </p:sp>
        <p:sp>
          <p:nvSpPr>
            <p:cNvPr id="29" name="Freeform 1123">
              <a:extLst>
                <a:ext uri="{FF2B5EF4-FFF2-40B4-BE49-F238E27FC236}">
                  <a16:creationId xmlns:a16="http://schemas.microsoft.com/office/drawing/2014/main" id="{1EA72FA1-E49A-A360-1A50-F9A1E222D601}"/>
                </a:ext>
              </a:extLst>
            </p:cNvPr>
            <p:cNvSpPr/>
            <p:nvPr/>
          </p:nvSpPr>
          <p:spPr>
            <a:xfrm>
              <a:off x="2760484" y="3850406"/>
              <a:ext cx="180" cy="360"/>
            </a:xfrm>
            <a:custGeom>
              <a:avLst/>
              <a:gdLst>
                <a:gd name="connsiteX0" fmla="*/ 180 w 180"/>
                <a:gd name="connsiteY0" fmla="*/ 361 h 360"/>
                <a:gd name="connsiteX1" fmla="*/ 0 w 180"/>
                <a:gd name="connsiteY1" fmla="*/ 0 h 360"/>
                <a:gd name="connsiteX2" fmla="*/ 180 w 180"/>
                <a:gd name="connsiteY2" fmla="*/ 361 h 360"/>
              </a:gdLst>
              <a:ahLst/>
              <a:cxnLst>
                <a:cxn ang="0">
                  <a:pos x="connsiteX0" y="connsiteY0"/>
                </a:cxn>
                <a:cxn ang="0">
                  <a:pos x="connsiteX1" y="connsiteY1"/>
                </a:cxn>
                <a:cxn ang="0">
                  <a:pos x="connsiteX2" y="connsiteY2"/>
                </a:cxn>
              </a:cxnLst>
              <a:rect l="l" t="t" r="r" b="b"/>
              <a:pathLst>
                <a:path w="180" h="360">
                  <a:moveTo>
                    <a:pt x="180" y="361"/>
                  </a:moveTo>
                  <a:cubicBezTo>
                    <a:pt x="180" y="181"/>
                    <a:pt x="0" y="0"/>
                    <a:pt x="0" y="0"/>
                  </a:cubicBezTo>
                  <a:cubicBezTo>
                    <a:pt x="0" y="181"/>
                    <a:pt x="180" y="181"/>
                    <a:pt x="180" y="361"/>
                  </a:cubicBezTo>
                  <a:close/>
                </a:path>
              </a:pathLst>
            </a:custGeom>
            <a:solidFill>
              <a:srgbClr val="FFFFFF"/>
            </a:solidFill>
            <a:ln w="1804" cap="flat">
              <a:noFill/>
              <a:prstDash val="solid"/>
              <a:miter/>
            </a:ln>
          </p:spPr>
          <p:txBody>
            <a:bodyPr rtlCol="0" anchor="ctr"/>
            <a:lstStyle/>
            <a:p>
              <a:endParaRPr lang="en-US"/>
            </a:p>
          </p:txBody>
        </p:sp>
        <p:sp>
          <p:nvSpPr>
            <p:cNvPr id="30" name="Freeform 1124">
              <a:extLst>
                <a:ext uri="{FF2B5EF4-FFF2-40B4-BE49-F238E27FC236}">
                  <a16:creationId xmlns:a16="http://schemas.microsoft.com/office/drawing/2014/main" id="{4E8C53F1-0BE1-5C12-067C-3CAD1D18E15F}"/>
                </a:ext>
              </a:extLst>
            </p:cNvPr>
            <p:cNvSpPr/>
            <p:nvPr/>
          </p:nvSpPr>
          <p:spPr>
            <a:xfrm>
              <a:off x="2731609" y="3567423"/>
              <a:ext cx="541" cy="4692"/>
            </a:xfrm>
            <a:custGeom>
              <a:avLst/>
              <a:gdLst>
                <a:gd name="connsiteX0" fmla="*/ 0 w 541"/>
                <a:gd name="connsiteY0" fmla="*/ 0 h 4692"/>
                <a:gd name="connsiteX1" fmla="*/ 541 w 541"/>
                <a:gd name="connsiteY1" fmla="*/ 4692 h 4692"/>
                <a:gd name="connsiteX2" fmla="*/ 0 w 541"/>
                <a:gd name="connsiteY2" fmla="*/ 0 h 4692"/>
              </a:gdLst>
              <a:ahLst/>
              <a:cxnLst>
                <a:cxn ang="0">
                  <a:pos x="connsiteX0" y="connsiteY0"/>
                </a:cxn>
                <a:cxn ang="0">
                  <a:pos x="connsiteX1" y="connsiteY1"/>
                </a:cxn>
                <a:cxn ang="0">
                  <a:pos x="connsiteX2" y="connsiteY2"/>
                </a:cxn>
              </a:cxnLst>
              <a:rect l="l" t="t" r="r" b="b"/>
              <a:pathLst>
                <a:path w="541" h="4692">
                  <a:moveTo>
                    <a:pt x="0" y="0"/>
                  </a:moveTo>
                  <a:cubicBezTo>
                    <a:pt x="180" y="1624"/>
                    <a:pt x="361" y="3068"/>
                    <a:pt x="541" y="4692"/>
                  </a:cubicBezTo>
                  <a:cubicBezTo>
                    <a:pt x="361" y="3068"/>
                    <a:pt x="180" y="1444"/>
                    <a:pt x="0" y="0"/>
                  </a:cubicBezTo>
                  <a:close/>
                </a:path>
              </a:pathLst>
            </a:custGeom>
            <a:solidFill>
              <a:srgbClr val="FFFFFF"/>
            </a:solidFill>
            <a:ln w="1804" cap="flat">
              <a:noFill/>
              <a:prstDash val="solid"/>
              <a:miter/>
            </a:ln>
          </p:spPr>
          <p:txBody>
            <a:bodyPr rtlCol="0" anchor="ctr"/>
            <a:lstStyle/>
            <a:p>
              <a:endParaRPr lang="en-US"/>
            </a:p>
          </p:txBody>
        </p:sp>
        <p:sp>
          <p:nvSpPr>
            <p:cNvPr id="31" name="Freeform 1125">
              <a:extLst>
                <a:ext uri="{FF2B5EF4-FFF2-40B4-BE49-F238E27FC236}">
                  <a16:creationId xmlns:a16="http://schemas.microsoft.com/office/drawing/2014/main" id="{CDE65DE8-9ABD-425E-6FF1-C4AB1D7124B6}"/>
                </a:ext>
              </a:extLst>
            </p:cNvPr>
            <p:cNvSpPr/>
            <p:nvPr/>
          </p:nvSpPr>
          <p:spPr>
            <a:xfrm>
              <a:off x="2730887" y="3562370"/>
              <a:ext cx="360" cy="1443"/>
            </a:xfrm>
            <a:custGeom>
              <a:avLst/>
              <a:gdLst>
                <a:gd name="connsiteX0" fmla="*/ 0 w 360"/>
                <a:gd name="connsiteY0" fmla="*/ 0 h 1443"/>
                <a:gd name="connsiteX1" fmla="*/ 361 w 360"/>
                <a:gd name="connsiteY1" fmla="*/ 1444 h 1443"/>
                <a:gd name="connsiteX2" fmla="*/ 0 w 360"/>
                <a:gd name="connsiteY2" fmla="*/ 0 h 1443"/>
              </a:gdLst>
              <a:ahLst/>
              <a:cxnLst>
                <a:cxn ang="0">
                  <a:pos x="connsiteX0" y="connsiteY0"/>
                </a:cxn>
                <a:cxn ang="0">
                  <a:pos x="connsiteX1" y="connsiteY1"/>
                </a:cxn>
                <a:cxn ang="0">
                  <a:pos x="connsiteX2" y="connsiteY2"/>
                </a:cxn>
              </a:cxnLst>
              <a:rect l="l" t="t" r="r" b="b"/>
              <a:pathLst>
                <a:path w="360" h="1443">
                  <a:moveTo>
                    <a:pt x="0" y="0"/>
                  </a:moveTo>
                  <a:cubicBezTo>
                    <a:pt x="180" y="541"/>
                    <a:pt x="180" y="902"/>
                    <a:pt x="361" y="1444"/>
                  </a:cubicBezTo>
                  <a:cubicBezTo>
                    <a:pt x="180" y="1083"/>
                    <a:pt x="180" y="541"/>
                    <a:pt x="0" y="0"/>
                  </a:cubicBezTo>
                  <a:close/>
                </a:path>
              </a:pathLst>
            </a:custGeom>
            <a:solidFill>
              <a:srgbClr val="FFFFFF"/>
            </a:solidFill>
            <a:ln w="1804" cap="flat">
              <a:noFill/>
              <a:prstDash val="solid"/>
              <a:miter/>
            </a:ln>
          </p:spPr>
          <p:txBody>
            <a:bodyPr rtlCol="0" anchor="ctr"/>
            <a:lstStyle/>
            <a:p>
              <a:endParaRPr lang="en-US"/>
            </a:p>
          </p:txBody>
        </p:sp>
        <p:sp>
          <p:nvSpPr>
            <p:cNvPr id="32" name="Freeform 1126">
              <a:extLst>
                <a:ext uri="{FF2B5EF4-FFF2-40B4-BE49-F238E27FC236}">
                  <a16:creationId xmlns:a16="http://schemas.microsoft.com/office/drawing/2014/main" id="{967EC540-289A-8CE2-B1FA-123B69DBD52C}"/>
                </a:ext>
              </a:extLst>
            </p:cNvPr>
            <p:cNvSpPr/>
            <p:nvPr/>
          </p:nvSpPr>
          <p:spPr>
            <a:xfrm>
              <a:off x="2731248" y="3563994"/>
              <a:ext cx="180" cy="1443"/>
            </a:xfrm>
            <a:custGeom>
              <a:avLst/>
              <a:gdLst>
                <a:gd name="connsiteX0" fmla="*/ 0 w 180"/>
                <a:gd name="connsiteY0" fmla="*/ 0 h 1443"/>
                <a:gd name="connsiteX1" fmla="*/ 180 w 180"/>
                <a:gd name="connsiteY1" fmla="*/ 1444 h 1443"/>
                <a:gd name="connsiteX2" fmla="*/ 0 w 180"/>
                <a:gd name="connsiteY2" fmla="*/ 0 h 1443"/>
              </a:gdLst>
              <a:ahLst/>
              <a:cxnLst>
                <a:cxn ang="0">
                  <a:pos x="connsiteX0" y="connsiteY0"/>
                </a:cxn>
                <a:cxn ang="0">
                  <a:pos x="connsiteX1" y="connsiteY1"/>
                </a:cxn>
                <a:cxn ang="0">
                  <a:pos x="connsiteX2" y="connsiteY2"/>
                </a:cxn>
              </a:cxnLst>
              <a:rect l="l" t="t" r="r" b="b"/>
              <a:pathLst>
                <a:path w="180" h="1443">
                  <a:moveTo>
                    <a:pt x="0" y="0"/>
                  </a:moveTo>
                  <a:cubicBezTo>
                    <a:pt x="0" y="541"/>
                    <a:pt x="180" y="902"/>
                    <a:pt x="180" y="1444"/>
                  </a:cubicBezTo>
                  <a:cubicBezTo>
                    <a:pt x="180" y="1083"/>
                    <a:pt x="0" y="541"/>
                    <a:pt x="0" y="0"/>
                  </a:cubicBezTo>
                  <a:close/>
                </a:path>
              </a:pathLst>
            </a:custGeom>
            <a:solidFill>
              <a:srgbClr val="FFFFFF"/>
            </a:solidFill>
            <a:ln w="1804" cap="flat">
              <a:noFill/>
              <a:prstDash val="solid"/>
              <a:miter/>
            </a:ln>
          </p:spPr>
          <p:txBody>
            <a:bodyPr rtlCol="0" anchor="ctr"/>
            <a:lstStyle/>
            <a:p>
              <a:endParaRPr lang="en-US"/>
            </a:p>
          </p:txBody>
        </p:sp>
        <p:sp>
          <p:nvSpPr>
            <p:cNvPr id="33" name="Freeform 1127">
              <a:extLst>
                <a:ext uri="{FF2B5EF4-FFF2-40B4-BE49-F238E27FC236}">
                  <a16:creationId xmlns:a16="http://schemas.microsoft.com/office/drawing/2014/main" id="{56814CFE-F662-B3DE-A839-C5B883DD234C}"/>
                </a:ext>
              </a:extLst>
            </p:cNvPr>
            <p:cNvSpPr/>
            <p:nvPr/>
          </p:nvSpPr>
          <p:spPr>
            <a:xfrm>
              <a:off x="2752544" y="3844089"/>
              <a:ext cx="360" cy="180"/>
            </a:xfrm>
            <a:custGeom>
              <a:avLst/>
              <a:gdLst>
                <a:gd name="connsiteX0" fmla="*/ 361 w 360"/>
                <a:gd name="connsiteY0" fmla="*/ 181 h 180"/>
                <a:gd name="connsiteX1" fmla="*/ 0 w 360"/>
                <a:gd name="connsiteY1" fmla="*/ 0 h 180"/>
                <a:gd name="connsiteX2" fmla="*/ 361 w 360"/>
                <a:gd name="connsiteY2" fmla="*/ 181 h 180"/>
              </a:gdLst>
              <a:ahLst/>
              <a:cxnLst>
                <a:cxn ang="0">
                  <a:pos x="connsiteX0" y="connsiteY0"/>
                </a:cxn>
                <a:cxn ang="0">
                  <a:pos x="connsiteX1" y="connsiteY1"/>
                </a:cxn>
                <a:cxn ang="0">
                  <a:pos x="connsiteX2" y="connsiteY2"/>
                </a:cxn>
              </a:cxnLst>
              <a:rect l="l" t="t" r="r" b="b"/>
              <a:pathLst>
                <a:path w="360" h="180">
                  <a:moveTo>
                    <a:pt x="361" y="181"/>
                  </a:moveTo>
                  <a:cubicBezTo>
                    <a:pt x="180" y="181"/>
                    <a:pt x="180" y="181"/>
                    <a:pt x="0" y="0"/>
                  </a:cubicBezTo>
                  <a:cubicBezTo>
                    <a:pt x="180" y="181"/>
                    <a:pt x="361" y="181"/>
                    <a:pt x="361" y="181"/>
                  </a:cubicBezTo>
                  <a:close/>
                </a:path>
              </a:pathLst>
            </a:custGeom>
            <a:solidFill>
              <a:srgbClr val="FFFFFF"/>
            </a:solidFill>
            <a:ln w="1804" cap="flat">
              <a:noFill/>
              <a:prstDash val="solid"/>
              <a:miter/>
            </a:ln>
          </p:spPr>
          <p:txBody>
            <a:bodyPr rtlCol="0" anchor="ctr"/>
            <a:lstStyle/>
            <a:p>
              <a:endParaRPr lang="en-US"/>
            </a:p>
          </p:txBody>
        </p:sp>
        <p:sp>
          <p:nvSpPr>
            <p:cNvPr id="34" name="Freeform 1128">
              <a:extLst>
                <a:ext uri="{FF2B5EF4-FFF2-40B4-BE49-F238E27FC236}">
                  <a16:creationId xmlns:a16="http://schemas.microsoft.com/office/drawing/2014/main" id="{0855332A-6EFA-EEA7-9954-59C9A65511CF}"/>
                </a:ext>
              </a:extLst>
            </p:cNvPr>
            <p:cNvSpPr/>
            <p:nvPr/>
          </p:nvSpPr>
          <p:spPr>
            <a:xfrm>
              <a:off x="2753987" y="3844811"/>
              <a:ext cx="360" cy="180"/>
            </a:xfrm>
            <a:custGeom>
              <a:avLst/>
              <a:gdLst>
                <a:gd name="connsiteX0" fmla="*/ 361 w 360"/>
                <a:gd name="connsiteY0" fmla="*/ 181 h 180"/>
                <a:gd name="connsiteX1" fmla="*/ 0 w 360"/>
                <a:gd name="connsiteY1" fmla="*/ 0 h 180"/>
                <a:gd name="connsiteX2" fmla="*/ 361 w 360"/>
                <a:gd name="connsiteY2" fmla="*/ 181 h 180"/>
              </a:gdLst>
              <a:ahLst/>
              <a:cxnLst>
                <a:cxn ang="0">
                  <a:pos x="connsiteX0" y="connsiteY0"/>
                </a:cxn>
                <a:cxn ang="0">
                  <a:pos x="connsiteX1" y="connsiteY1"/>
                </a:cxn>
                <a:cxn ang="0">
                  <a:pos x="connsiteX2" y="connsiteY2"/>
                </a:cxn>
              </a:cxnLst>
              <a:rect l="l" t="t" r="r" b="b"/>
              <a:pathLst>
                <a:path w="360" h="180">
                  <a:moveTo>
                    <a:pt x="361" y="181"/>
                  </a:moveTo>
                  <a:cubicBezTo>
                    <a:pt x="180" y="181"/>
                    <a:pt x="180" y="0"/>
                    <a:pt x="0" y="0"/>
                  </a:cubicBezTo>
                  <a:cubicBezTo>
                    <a:pt x="180" y="0"/>
                    <a:pt x="361" y="0"/>
                    <a:pt x="361" y="181"/>
                  </a:cubicBezTo>
                  <a:close/>
                </a:path>
              </a:pathLst>
            </a:custGeom>
            <a:solidFill>
              <a:srgbClr val="FFFFFF"/>
            </a:solidFill>
            <a:ln w="1804" cap="flat">
              <a:noFill/>
              <a:prstDash val="solid"/>
              <a:miter/>
            </a:ln>
          </p:spPr>
          <p:txBody>
            <a:bodyPr rtlCol="0" anchor="ctr"/>
            <a:lstStyle/>
            <a:p>
              <a:endParaRPr lang="en-US"/>
            </a:p>
          </p:txBody>
        </p:sp>
        <p:sp>
          <p:nvSpPr>
            <p:cNvPr id="35" name="Freeform 1129">
              <a:extLst>
                <a:ext uri="{FF2B5EF4-FFF2-40B4-BE49-F238E27FC236}">
                  <a16:creationId xmlns:a16="http://schemas.microsoft.com/office/drawing/2014/main" id="{33EE25A5-CCCB-9FC7-FA00-E0B281D170DF}"/>
                </a:ext>
              </a:extLst>
            </p:cNvPr>
            <p:cNvSpPr/>
            <p:nvPr/>
          </p:nvSpPr>
          <p:spPr>
            <a:xfrm>
              <a:off x="2755431" y="3845533"/>
              <a:ext cx="360" cy="180"/>
            </a:xfrm>
            <a:custGeom>
              <a:avLst/>
              <a:gdLst>
                <a:gd name="connsiteX0" fmla="*/ 361 w 360"/>
                <a:gd name="connsiteY0" fmla="*/ 180 h 180"/>
                <a:gd name="connsiteX1" fmla="*/ 0 w 360"/>
                <a:gd name="connsiteY1" fmla="*/ 0 h 180"/>
                <a:gd name="connsiteX2" fmla="*/ 361 w 360"/>
                <a:gd name="connsiteY2" fmla="*/ 180 h 180"/>
              </a:gdLst>
              <a:ahLst/>
              <a:cxnLst>
                <a:cxn ang="0">
                  <a:pos x="connsiteX0" y="connsiteY0"/>
                </a:cxn>
                <a:cxn ang="0">
                  <a:pos x="connsiteX1" y="connsiteY1"/>
                </a:cxn>
                <a:cxn ang="0">
                  <a:pos x="connsiteX2" y="connsiteY2"/>
                </a:cxn>
              </a:cxnLst>
              <a:rect l="l" t="t" r="r" b="b"/>
              <a:pathLst>
                <a:path w="360" h="180">
                  <a:moveTo>
                    <a:pt x="361" y="180"/>
                  </a:moveTo>
                  <a:cubicBezTo>
                    <a:pt x="180" y="180"/>
                    <a:pt x="180" y="0"/>
                    <a:pt x="0" y="0"/>
                  </a:cubicBezTo>
                  <a:cubicBezTo>
                    <a:pt x="0" y="0"/>
                    <a:pt x="180" y="0"/>
                    <a:pt x="361" y="180"/>
                  </a:cubicBezTo>
                  <a:close/>
                </a:path>
              </a:pathLst>
            </a:custGeom>
            <a:solidFill>
              <a:srgbClr val="FFFFFF"/>
            </a:solidFill>
            <a:ln w="1804" cap="flat">
              <a:noFill/>
              <a:prstDash val="solid"/>
              <a:miter/>
            </a:ln>
          </p:spPr>
          <p:txBody>
            <a:bodyPr rtlCol="0" anchor="ctr"/>
            <a:lstStyle/>
            <a:p>
              <a:endParaRPr lang="en-US"/>
            </a:p>
          </p:txBody>
        </p:sp>
        <p:sp>
          <p:nvSpPr>
            <p:cNvPr id="36" name="Freeform 1130">
              <a:extLst>
                <a:ext uri="{FF2B5EF4-FFF2-40B4-BE49-F238E27FC236}">
                  <a16:creationId xmlns:a16="http://schemas.microsoft.com/office/drawing/2014/main" id="{7875CA53-52F0-F060-75F0-E52BBC758B17}"/>
                </a:ext>
              </a:extLst>
            </p:cNvPr>
            <p:cNvSpPr/>
            <p:nvPr/>
          </p:nvSpPr>
          <p:spPr>
            <a:xfrm>
              <a:off x="2751100" y="3843648"/>
              <a:ext cx="360" cy="80"/>
            </a:xfrm>
            <a:custGeom>
              <a:avLst/>
              <a:gdLst>
                <a:gd name="connsiteX0" fmla="*/ 361 w 360"/>
                <a:gd name="connsiteY0" fmla="*/ 80 h 80"/>
                <a:gd name="connsiteX1" fmla="*/ 0 w 360"/>
                <a:gd name="connsiteY1" fmla="*/ 80 h 80"/>
                <a:gd name="connsiteX2" fmla="*/ 361 w 360"/>
                <a:gd name="connsiteY2" fmla="*/ 80 h 80"/>
              </a:gdLst>
              <a:ahLst/>
              <a:cxnLst>
                <a:cxn ang="0">
                  <a:pos x="connsiteX0" y="connsiteY0"/>
                </a:cxn>
                <a:cxn ang="0">
                  <a:pos x="connsiteX1" y="connsiteY1"/>
                </a:cxn>
                <a:cxn ang="0">
                  <a:pos x="connsiteX2" y="connsiteY2"/>
                </a:cxn>
              </a:cxnLst>
              <a:rect l="l" t="t" r="r" b="b"/>
              <a:pathLst>
                <a:path w="360" h="80">
                  <a:moveTo>
                    <a:pt x="361" y="80"/>
                  </a:moveTo>
                  <a:cubicBezTo>
                    <a:pt x="361" y="80"/>
                    <a:pt x="180" y="80"/>
                    <a:pt x="0" y="80"/>
                  </a:cubicBezTo>
                  <a:cubicBezTo>
                    <a:pt x="180" y="-100"/>
                    <a:pt x="180" y="80"/>
                    <a:pt x="361" y="80"/>
                  </a:cubicBezTo>
                  <a:close/>
                </a:path>
              </a:pathLst>
            </a:custGeom>
            <a:solidFill>
              <a:srgbClr val="FFFFFF"/>
            </a:solidFill>
            <a:ln w="1804" cap="flat">
              <a:noFill/>
              <a:prstDash val="solid"/>
              <a:miter/>
            </a:ln>
          </p:spPr>
          <p:txBody>
            <a:bodyPr rtlCol="0" anchor="ctr"/>
            <a:lstStyle/>
            <a:p>
              <a:endParaRPr lang="en-US"/>
            </a:p>
          </p:txBody>
        </p:sp>
        <p:sp>
          <p:nvSpPr>
            <p:cNvPr id="37" name="Freeform 1131">
              <a:extLst>
                <a:ext uri="{FF2B5EF4-FFF2-40B4-BE49-F238E27FC236}">
                  <a16:creationId xmlns:a16="http://schemas.microsoft.com/office/drawing/2014/main" id="{42C88C41-BC86-1D8C-C39E-3FED293F8C45}"/>
                </a:ext>
              </a:extLst>
            </p:cNvPr>
            <p:cNvSpPr/>
            <p:nvPr/>
          </p:nvSpPr>
          <p:spPr>
            <a:xfrm>
              <a:off x="2749656" y="3843187"/>
              <a:ext cx="180" cy="1804"/>
            </a:xfrm>
            <a:custGeom>
              <a:avLst/>
              <a:gdLst>
                <a:gd name="connsiteX0" fmla="*/ 180 w 180"/>
                <a:gd name="connsiteY0" fmla="*/ 0 h 1804"/>
                <a:gd name="connsiteX1" fmla="*/ 0 w 180"/>
                <a:gd name="connsiteY1" fmla="*/ 0 h 1804"/>
                <a:gd name="connsiteX2" fmla="*/ 180 w 180"/>
                <a:gd name="connsiteY2" fmla="*/ 0 h 1804"/>
              </a:gdLst>
              <a:ahLst/>
              <a:cxnLst>
                <a:cxn ang="0">
                  <a:pos x="connsiteX0" y="connsiteY0"/>
                </a:cxn>
                <a:cxn ang="0">
                  <a:pos x="connsiteX1" y="connsiteY1"/>
                </a:cxn>
                <a:cxn ang="0">
                  <a:pos x="connsiteX2" y="connsiteY2"/>
                </a:cxn>
              </a:cxnLst>
              <a:rect l="l" t="t" r="r" b="b"/>
              <a:pathLst>
                <a:path w="180" h="1804">
                  <a:moveTo>
                    <a:pt x="180" y="0"/>
                  </a:moveTo>
                  <a:cubicBezTo>
                    <a:pt x="180" y="0"/>
                    <a:pt x="0" y="0"/>
                    <a:pt x="0" y="0"/>
                  </a:cubicBezTo>
                  <a:cubicBezTo>
                    <a:pt x="0" y="0"/>
                    <a:pt x="0" y="0"/>
                    <a:pt x="180" y="0"/>
                  </a:cubicBezTo>
                  <a:close/>
                </a:path>
              </a:pathLst>
            </a:custGeom>
            <a:solidFill>
              <a:srgbClr val="FFFFFF"/>
            </a:solidFill>
            <a:ln w="1804" cap="flat">
              <a:noFill/>
              <a:prstDash val="solid"/>
              <a:miter/>
            </a:ln>
          </p:spPr>
          <p:txBody>
            <a:bodyPr rtlCol="0" anchor="ctr"/>
            <a:lstStyle/>
            <a:p>
              <a:endParaRPr lang="en-US"/>
            </a:p>
          </p:txBody>
        </p:sp>
        <p:sp>
          <p:nvSpPr>
            <p:cNvPr id="38" name="Freeform 1132">
              <a:extLst>
                <a:ext uri="{FF2B5EF4-FFF2-40B4-BE49-F238E27FC236}">
                  <a16:creationId xmlns:a16="http://schemas.microsoft.com/office/drawing/2014/main" id="{7CBA610C-90E0-7129-F3BC-68DF53861D56}"/>
                </a:ext>
              </a:extLst>
            </p:cNvPr>
            <p:cNvSpPr/>
            <p:nvPr/>
          </p:nvSpPr>
          <p:spPr>
            <a:xfrm>
              <a:off x="2758680" y="3848059"/>
              <a:ext cx="360" cy="360"/>
            </a:xfrm>
            <a:custGeom>
              <a:avLst/>
              <a:gdLst>
                <a:gd name="connsiteX0" fmla="*/ 361 w 360"/>
                <a:gd name="connsiteY0" fmla="*/ 361 h 360"/>
                <a:gd name="connsiteX1" fmla="*/ 0 w 360"/>
                <a:gd name="connsiteY1" fmla="*/ 0 h 360"/>
                <a:gd name="connsiteX2" fmla="*/ 361 w 360"/>
                <a:gd name="connsiteY2" fmla="*/ 361 h 360"/>
              </a:gdLst>
              <a:ahLst/>
              <a:cxnLst>
                <a:cxn ang="0">
                  <a:pos x="connsiteX0" y="connsiteY0"/>
                </a:cxn>
                <a:cxn ang="0">
                  <a:pos x="connsiteX1" y="connsiteY1"/>
                </a:cxn>
                <a:cxn ang="0">
                  <a:pos x="connsiteX2" y="connsiteY2"/>
                </a:cxn>
              </a:cxnLst>
              <a:rect l="l" t="t" r="r" b="b"/>
              <a:pathLst>
                <a:path w="360" h="360">
                  <a:moveTo>
                    <a:pt x="361" y="361"/>
                  </a:moveTo>
                  <a:cubicBezTo>
                    <a:pt x="180" y="181"/>
                    <a:pt x="180" y="181"/>
                    <a:pt x="0" y="0"/>
                  </a:cubicBezTo>
                  <a:cubicBezTo>
                    <a:pt x="180" y="181"/>
                    <a:pt x="361" y="361"/>
                    <a:pt x="361" y="361"/>
                  </a:cubicBezTo>
                  <a:close/>
                </a:path>
              </a:pathLst>
            </a:custGeom>
            <a:solidFill>
              <a:srgbClr val="FFFFFF"/>
            </a:solidFill>
            <a:ln w="1804" cap="flat">
              <a:noFill/>
              <a:prstDash val="solid"/>
              <a:miter/>
            </a:ln>
          </p:spPr>
          <p:txBody>
            <a:bodyPr rtlCol="0" anchor="ctr"/>
            <a:lstStyle/>
            <a:p>
              <a:endParaRPr lang="en-US"/>
            </a:p>
          </p:txBody>
        </p:sp>
        <p:sp>
          <p:nvSpPr>
            <p:cNvPr id="39" name="Freeform 1133">
              <a:extLst>
                <a:ext uri="{FF2B5EF4-FFF2-40B4-BE49-F238E27FC236}">
                  <a16:creationId xmlns:a16="http://schemas.microsoft.com/office/drawing/2014/main" id="{82B635B7-AC1B-B15E-4A52-9D5D7A0F5D5B}"/>
                </a:ext>
              </a:extLst>
            </p:cNvPr>
            <p:cNvSpPr/>
            <p:nvPr/>
          </p:nvSpPr>
          <p:spPr>
            <a:xfrm>
              <a:off x="2742618" y="3841923"/>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40" name="Freeform 1134">
              <a:extLst>
                <a:ext uri="{FF2B5EF4-FFF2-40B4-BE49-F238E27FC236}">
                  <a16:creationId xmlns:a16="http://schemas.microsoft.com/office/drawing/2014/main" id="{B94ACCA3-686B-4C98-49E8-C5D33C7B3EB6}"/>
                </a:ext>
              </a:extLst>
            </p:cNvPr>
            <p:cNvSpPr/>
            <p:nvPr/>
          </p:nvSpPr>
          <p:spPr>
            <a:xfrm>
              <a:off x="2747952" y="3842645"/>
              <a:ext cx="80" cy="1804"/>
            </a:xfrm>
            <a:custGeom>
              <a:avLst/>
              <a:gdLst>
                <a:gd name="connsiteX0" fmla="*/ 80 w 80"/>
                <a:gd name="connsiteY0" fmla="*/ 0 h 1804"/>
                <a:gd name="connsiteX1" fmla="*/ 80 w 80"/>
                <a:gd name="connsiteY1" fmla="*/ 0 h 1804"/>
                <a:gd name="connsiteX2" fmla="*/ 80 w 80"/>
                <a:gd name="connsiteY2" fmla="*/ 0 h 1804"/>
              </a:gdLst>
              <a:ahLst/>
              <a:cxnLst>
                <a:cxn ang="0">
                  <a:pos x="connsiteX0" y="connsiteY0"/>
                </a:cxn>
                <a:cxn ang="0">
                  <a:pos x="connsiteX1" y="connsiteY1"/>
                </a:cxn>
                <a:cxn ang="0">
                  <a:pos x="connsiteX2" y="connsiteY2"/>
                </a:cxn>
              </a:cxnLst>
              <a:rect l="l" t="t" r="r" b="b"/>
              <a:pathLst>
                <a:path w="80" h="1804">
                  <a:moveTo>
                    <a:pt x="80" y="0"/>
                  </a:moveTo>
                  <a:cubicBezTo>
                    <a:pt x="80" y="0"/>
                    <a:pt x="-100" y="0"/>
                    <a:pt x="80" y="0"/>
                  </a:cubicBezTo>
                  <a:cubicBezTo>
                    <a:pt x="-100" y="0"/>
                    <a:pt x="80" y="0"/>
                    <a:pt x="80" y="0"/>
                  </a:cubicBezTo>
                  <a:close/>
                </a:path>
              </a:pathLst>
            </a:custGeom>
            <a:solidFill>
              <a:srgbClr val="FFFFFF"/>
            </a:solidFill>
            <a:ln w="1804" cap="flat">
              <a:noFill/>
              <a:prstDash val="solid"/>
              <a:miter/>
            </a:ln>
          </p:spPr>
          <p:txBody>
            <a:bodyPr rtlCol="0" anchor="ctr"/>
            <a:lstStyle/>
            <a:p>
              <a:endParaRPr lang="en-US"/>
            </a:p>
          </p:txBody>
        </p:sp>
        <p:sp>
          <p:nvSpPr>
            <p:cNvPr id="41" name="Freeform 1135">
              <a:extLst>
                <a:ext uri="{FF2B5EF4-FFF2-40B4-BE49-F238E27FC236}">
                  <a16:creationId xmlns:a16="http://schemas.microsoft.com/office/drawing/2014/main" id="{DD9028FF-14DE-F59B-DCF4-94B144DF538E}"/>
                </a:ext>
              </a:extLst>
            </p:cNvPr>
            <p:cNvSpPr/>
            <p:nvPr/>
          </p:nvSpPr>
          <p:spPr>
            <a:xfrm>
              <a:off x="2744422" y="3842104"/>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42" name="Freeform 1136">
              <a:extLst>
                <a:ext uri="{FF2B5EF4-FFF2-40B4-BE49-F238E27FC236}">
                  <a16:creationId xmlns:a16="http://schemas.microsoft.com/office/drawing/2014/main" id="{58BB5A45-15FC-C23A-24F9-DBEB2B2D1FF8}"/>
                </a:ext>
              </a:extLst>
            </p:cNvPr>
            <p:cNvSpPr/>
            <p:nvPr/>
          </p:nvSpPr>
          <p:spPr>
            <a:xfrm>
              <a:off x="2746227" y="3842329"/>
              <a:ext cx="1804" cy="135"/>
            </a:xfrm>
            <a:custGeom>
              <a:avLst/>
              <a:gdLst>
                <a:gd name="connsiteX0" fmla="*/ 0 w 1804"/>
                <a:gd name="connsiteY0" fmla="*/ 135 h 135"/>
                <a:gd name="connsiteX1" fmla="*/ 0 w 1804"/>
                <a:gd name="connsiteY1" fmla="*/ 135 h 135"/>
                <a:gd name="connsiteX2" fmla="*/ 0 w 1804"/>
                <a:gd name="connsiteY2" fmla="*/ 135 h 135"/>
              </a:gdLst>
              <a:ahLst/>
              <a:cxnLst>
                <a:cxn ang="0">
                  <a:pos x="connsiteX0" y="connsiteY0"/>
                </a:cxn>
                <a:cxn ang="0">
                  <a:pos x="connsiteX1" y="connsiteY1"/>
                </a:cxn>
                <a:cxn ang="0">
                  <a:pos x="connsiteX2" y="connsiteY2"/>
                </a:cxn>
              </a:cxnLst>
              <a:rect l="l" t="t" r="r" b="b"/>
              <a:pathLst>
                <a:path w="1804" h="135">
                  <a:moveTo>
                    <a:pt x="0" y="135"/>
                  </a:moveTo>
                  <a:cubicBezTo>
                    <a:pt x="0" y="-45"/>
                    <a:pt x="0" y="-45"/>
                    <a:pt x="0" y="135"/>
                  </a:cubicBezTo>
                  <a:cubicBezTo>
                    <a:pt x="0" y="-45"/>
                    <a:pt x="0" y="-45"/>
                    <a:pt x="0" y="135"/>
                  </a:cubicBezTo>
                  <a:close/>
                </a:path>
              </a:pathLst>
            </a:custGeom>
            <a:solidFill>
              <a:srgbClr val="FFFFFF"/>
            </a:solidFill>
            <a:ln w="1804" cap="flat">
              <a:noFill/>
              <a:prstDash val="solid"/>
              <a:miter/>
            </a:ln>
          </p:spPr>
          <p:txBody>
            <a:bodyPr rtlCol="0" anchor="ctr"/>
            <a:lstStyle/>
            <a:p>
              <a:endParaRPr lang="en-US"/>
            </a:p>
          </p:txBody>
        </p:sp>
        <p:sp>
          <p:nvSpPr>
            <p:cNvPr id="43" name="Freeform 1137">
              <a:extLst>
                <a:ext uri="{FF2B5EF4-FFF2-40B4-BE49-F238E27FC236}">
                  <a16:creationId xmlns:a16="http://schemas.microsoft.com/office/drawing/2014/main" id="{F587ED7F-43C9-2CCC-BBC9-AD4224923FAA}"/>
                </a:ext>
              </a:extLst>
            </p:cNvPr>
            <p:cNvSpPr/>
            <p:nvPr/>
          </p:nvSpPr>
          <p:spPr>
            <a:xfrm>
              <a:off x="2757777" y="3847157"/>
              <a:ext cx="360" cy="360"/>
            </a:xfrm>
            <a:custGeom>
              <a:avLst/>
              <a:gdLst>
                <a:gd name="connsiteX0" fmla="*/ 0 w 360"/>
                <a:gd name="connsiteY0" fmla="*/ 0 h 360"/>
                <a:gd name="connsiteX1" fmla="*/ 361 w 360"/>
                <a:gd name="connsiteY1" fmla="*/ 361 h 360"/>
                <a:gd name="connsiteX2" fmla="*/ 0 w 360"/>
                <a:gd name="connsiteY2" fmla="*/ 0 h 360"/>
              </a:gdLst>
              <a:ahLst/>
              <a:cxnLst>
                <a:cxn ang="0">
                  <a:pos x="connsiteX0" y="connsiteY0"/>
                </a:cxn>
                <a:cxn ang="0">
                  <a:pos x="connsiteX1" y="connsiteY1"/>
                </a:cxn>
                <a:cxn ang="0">
                  <a:pos x="connsiteX2" y="connsiteY2"/>
                </a:cxn>
              </a:cxnLst>
              <a:rect l="l" t="t" r="r" b="b"/>
              <a:pathLst>
                <a:path w="360" h="360">
                  <a:moveTo>
                    <a:pt x="0" y="0"/>
                  </a:moveTo>
                  <a:cubicBezTo>
                    <a:pt x="180" y="181"/>
                    <a:pt x="361" y="181"/>
                    <a:pt x="361" y="361"/>
                  </a:cubicBezTo>
                  <a:cubicBezTo>
                    <a:pt x="180" y="181"/>
                    <a:pt x="0" y="0"/>
                    <a:pt x="0" y="0"/>
                  </a:cubicBezTo>
                  <a:close/>
                </a:path>
              </a:pathLst>
            </a:custGeom>
            <a:solidFill>
              <a:srgbClr val="FFFFFF"/>
            </a:solidFill>
            <a:ln w="1804" cap="flat">
              <a:noFill/>
              <a:prstDash val="solid"/>
              <a:miter/>
            </a:ln>
          </p:spPr>
          <p:txBody>
            <a:bodyPr rtlCol="0" anchor="ctr"/>
            <a:lstStyle/>
            <a:p>
              <a:endParaRPr lang="en-US"/>
            </a:p>
          </p:txBody>
        </p:sp>
        <p:sp>
          <p:nvSpPr>
            <p:cNvPr id="44" name="Freeform 1138">
              <a:extLst>
                <a:ext uri="{FF2B5EF4-FFF2-40B4-BE49-F238E27FC236}">
                  <a16:creationId xmlns:a16="http://schemas.microsoft.com/office/drawing/2014/main" id="{552F76D5-7623-5C99-C5E7-0D64260638C5}"/>
                </a:ext>
              </a:extLst>
            </p:cNvPr>
            <p:cNvSpPr/>
            <p:nvPr/>
          </p:nvSpPr>
          <p:spPr>
            <a:xfrm>
              <a:off x="2740632" y="3841743"/>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45" name="Freeform 1139">
              <a:extLst>
                <a:ext uri="{FF2B5EF4-FFF2-40B4-BE49-F238E27FC236}">
                  <a16:creationId xmlns:a16="http://schemas.microsoft.com/office/drawing/2014/main" id="{103E2542-F461-F4DA-2000-D32E55AA8497}"/>
                </a:ext>
              </a:extLst>
            </p:cNvPr>
            <p:cNvSpPr/>
            <p:nvPr/>
          </p:nvSpPr>
          <p:spPr>
            <a:xfrm>
              <a:off x="2756695" y="3846255"/>
              <a:ext cx="360" cy="360"/>
            </a:xfrm>
            <a:custGeom>
              <a:avLst/>
              <a:gdLst>
                <a:gd name="connsiteX0" fmla="*/ 361 w 360"/>
                <a:gd name="connsiteY0" fmla="*/ 361 h 360"/>
                <a:gd name="connsiteX1" fmla="*/ 0 w 360"/>
                <a:gd name="connsiteY1" fmla="*/ 0 h 360"/>
                <a:gd name="connsiteX2" fmla="*/ 361 w 360"/>
                <a:gd name="connsiteY2" fmla="*/ 361 h 360"/>
              </a:gdLst>
              <a:ahLst/>
              <a:cxnLst>
                <a:cxn ang="0">
                  <a:pos x="connsiteX0" y="connsiteY0"/>
                </a:cxn>
                <a:cxn ang="0">
                  <a:pos x="connsiteX1" y="connsiteY1"/>
                </a:cxn>
                <a:cxn ang="0">
                  <a:pos x="connsiteX2" y="connsiteY2"/>
                </a:cxn>
              </a:cxnLst>
              <a:rect l="l" t="t" r="r" b="b"/>
              <a:pathLst>
                <a:path w="360" h="360">
                  <a:moveTo>
                    <a:pt x="361" y="361"/>
                  </a:moveTo>
                  <a:cubicBezTo>
                    <a:pt x="180" y="181"/>
                    <a:pt x="0" y="181"/>
                    <a:pt x="0" y="0"/>
                  </a:cubicBezTo>
                  <a:cubicBezTo>
                    <a:pt x="0" y="181"/>
                    <a:pt x="180" y="181"/>
                    <a:pt x="361" y="361"/>
                  </a:cubicBezTo>
                  <a:close/>
                </a:path>
              </a:pathLst>
            </a:custGeom>
            <a:solidFill>
              <a:srgbClr val="FFFFFF"/>
            </a:solidFill>
            <a:ln w="1804" cap="flat">
              <a:noFill/>
              <a:prstDash val="solid"/>
              <a:miter/>
            </a:ln>
          </p:spPr>
          <p:txBody>
            <a:bodyPr rtlCol="0" anchor="ctr"/>
            <a:lstStyle/>
            <a:p>
              <a:endParaRPr lang="en-US"/>
            </a:p>
          </p:txBody>
        </p:sp>
        <p:sp>
          <p:nvSpPr>
            <p:cNvPr id="46" name="Freeform 1140">
              <a:extLst>
                <a:ext uri="{FF2B5EF4-FFF2-40B4-BE49-F238E27FC236}">
                  <a16:creationId xmlns:a16="http://schemas.microsoft.com/office/drawing/2014/main" id="{1584BCCB-99BD-F200-7A6D-2494FD7CB032}"/>
                </a:ext>
              </a:extLst>
            </p:cNvPr>
            <p:cNvSpPr/>
            <p:nvPr/>
          </p:nvSpPr>
          <p:spPr>
            <a:xfrm>
              <a:off x="2685903" y="3549631"/>
              <a:ext cx="56296" cy="297887"/>
            </a:xfrm>
            <a:custGeom>
              <a:avLst/>
              <a:gdLst>
                <a:gd name="connsiteX0" fmla="*/ 24410 w 56296"/>
                <a:gd name="connsiteY0" fmla="*/ 297887 h 297887"/>
                <a:gd name="connsiteX1" fmla="*/ 52924 w 56296"/>
                <a:gd name="connsiteY1" fmla="*/ 292112 h 297887"/>
                <a:gd name="connsiteX2" fmla="*/ 52924 w 56296"/>
                <a:gd name="connsiteY2" fmla="*/ 292112 h 297887"/>
                <a:gd name="connsiteX3" fmla="*/ 48954 w 56296"/>
                <a:gd name="connsiteY3" fmla="*/ 63813 h 297887"/>
                <a:gd name="connsiteX4" fmla="*/ 36501 w 56296"/>
                <a:gd name="connsiteY4" fmla="*/ 1369 h 297887"/>
                <a:gd name="connsiteX5" fmla="*/ 33433 w 56296"/>
                <a:gd name="connsiteY5" fmla="*/ 467 h 297887"/>
                <a:gd name="connsiteX6" fmla="*/ 407 w 56296"/>
                <a:gd name="connsiteY6" fmla="*/ 13822 h 297887"/>
                <a:gd name="connsiteX7" fmla="*/ 23146 w 56296"/>
                <a:gd name="connsiteY7" fmla="*/ 263236 h 297887"/>
                <a:gd name="connsiteX8" fmla="*/ 24410 w 56296"/>
                <a:gd name="connsiteY8" fmla="*/ 297887 h 29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296" h="297887">
                  <a:moveTo>
                    <a:pt x="24410" y="297887"/>
                  </a:moveTo>
                  <a:cubicBezTo>
                    <a:pt x="31087" y="294097"/>
                    <a:pt x="42457" y="291751"/>
                    <a:pt x="52924" y="292112"/>
                  </a:cubicBezTo>
                  <a:cubicBezTo>
                    <a:pt x="52924" y="292112"/>
                    <a:pt x="52924" y="292112"/>
                    <a:pt x="52924" y="292112"/>
                  </a:cubicBezTo>
                  <a:cubicBezTo>
                    <a:pt x="56714" y="215952"/>
                    <a:pt x="59421" y="139973"/>
                    <a:pt x="48954" y="63813"/>
                  </a:cubicBezTo>
                  <a:cubicBezTo>
                    <a:pt x="46066" y="42697"/>
                    <a:pt x="41916" y="21763"/>
                    <a:pt x="36501" y="1369"/>
                  </a:cubicBezTo>
                  <a:cubicBezTo>
                    <a:pt x="35599" y="1008"/>
                    <a:pt x="34516" y="828"/>
                    <a:pt x="33433" y="467"/>
                  </a:cubicBezTo>
                  <a:cubicBezTo>
                    <a:pt x="21161" y="-1519"/>
                    <a:pt x="6362" y="2813"/>
                    <a:pt x="407" y="13822"/>
                  </a:cubicBezTo>
                  <a:cubicBezTo>
                    <a:pt x="-3203" y="20499"/>
                    <a:pt x="18274" y="204402"/>
                    <a:pt x="23146" y="263236"/>
                  </a:cubicBezTo>
                  <a:cubicBezTo>
                    <a:pt x="23688" y="273343"/>
                    <a:pt x="24410" y="283269"/>
                    <a:pt x="24410" y="297887"/>
                  </a:cubicBezTo>
                  <a:close/>
                </a:path>
              </a:pathLst>
            </a:custGeom>
            <a:solidFill>
              <a:srgbClr val="FFFFFF"/>
            </a:solidFill>
            <a:ln w="1804" cap="flat">
              <a:noFill/>
              <a:prstDash val="solid"/>
              <a:miter/>
            </a:ln>
          </p:spPr>
          <p:txBody>
            <a:bodyPr rtlCol="0" anchor="ctr"/>
            <a:lstStyle/>
            <a:p>
              <a:endParaRPr lang="en-US"/>
            </a:p>
          </p:txBody>
        </p:sp>
        <p:sp>
          <p:nvSpPr>
            <p:cNvPr id="47" name="Freeform 1141">
              <a:extLst>
                <a:ext uri="{FF2B5EF4-FFF2-40B4-BE49-F238E27FC236}">
                  <a16:creationId xmlns:a16="http://schemas.microsoft.com/office/drawing/2014/main" id="{56D972F6-9810-46DC-CB2E-6EC44080D199}"/>
                </a:ext>
              </a:extLst>
            </p:cNvPr>
            <p:cNvSpPr/>
            <p:nvPr/>
          </p:nvSpPr>
          <p:spPr>
            <a:xfrm>
              <a:off x="2722224" y="3550819"/>
              <a:ext cx="8662" cy="11550"/>
            </a:xfrm>
            <a:custGeom>
              <a:avLst/>
              <a:gdLst>
                <a:gd name="connsiteX0" fmla="*/ 8663 w 8662"/>
                <a:gd name="connsiteY0" fmla="*/ 11550 h 11550"/>
                <a:gd name="connsiteX1" fmla="*/ 0 w 8662"/>
                <a:gd name="connsiteY1" fmla="*/ 0 h 11550"/>
                <a:gd name="connsiteX2" fmla="*/ 8663 w 8662"/>
                <a:gd name="connsiteY2" fmla="*/ 11550 h 11550"/>
              </a:gdLst>
              <a:ahLst/>
              <a:cxnLst>
                <a:cxn ang="0">
                  <a:pos x="connsiteX0" y="connsiteY0"/>
                </a:cxn>
                <a:cxn ang="0">
                  <a:pos x="connsiteX1" y="connsiteY1"/>
                </a:cxn>
                <a:cxn ang="0">
                  <a:pos x="connsiteX2" y="connsiteY2"/>
                </a:cxn>
              </a:cxnLst>
              <a:rect l="l" t="t" r="r" b="b"/>
              <a:pathLst>
                <a:path w="8662" h="11550">
                  <a:moveTo>
                    <a:pt x="8663" y="11550"/>
                  </a:moveTo>
                  <a:cubicBezTo>
                    <a:pt x="7580" y="6497"/>
                    <a:pt x="5234" y="1985"/>
                    <a:pt x="0" y="0"/>
                  </a:cubicBezTo>
                  <a:cubicBezTo>
                    <a:pt x="5234" y="1985"/>
                    <a:pt x="7580" y="6317"/>
                    <a:pt x="8663" y="11550"/>
                  </a:cubicBezTo>
                  <a:close/>
                </a:path>
              </a:pathLst>
            </a:custGeom>
            <a:solidFill>
              <a:srgbClr val="FFFFFF"/>
            </a:solidFill>
            <a:ln w="1804" cap="flat">
              <a:noFill/>
              <a:prstDash val="solid"/>
              <a:miter/>
            </a:ln>
          </p:spPr>
          <p:txBody>
            <a:bodyPr rtlCol="0" anchor="ctr"/>
            <a:lstStyle/>
            <a:p>
              <a:endParaRPr lang="en-US"/>
            </a:p>
          </p:txBody>
        </p:sp>
        <p:sp>
          <p:nvSpPr>
            <p:cNvPr id="48" name="Freeform 1142">
              <a:extLst>
                <a:ext uri="{FF2B5EF4-FFF2-40B4-BE49-F238E27FC236}">
                  <a16:creationId xmlns:a16="http://schemas.microsoft.com/office/drawing/2014/main" id="{20A8838B-7248-DC95-92DF-DD51665CC2EF}"/>
                </a:ext>
              </a:extLst>
            </p:cNvPr>
            <p:cNvSpPr/>
            <p:nvPr/>
          </p:nvSpPr>
          <p:spPr>
            <a:xfrm>
              <a:off x="2737023" y="3963021"/>
              <a:ext cx="46045" cy="501090"/>
            </a:xfrm>
            <a:custGeom>
              <a:avLst/>
              <a:gdLst>
                <a:gd name="connsiteX0" fmla="*/ 25086 w 46045"/>
                <a:gd name="connsiteY0" fmla="*/ 0 h 501090"/>
                <a:gd name="connsiteX1" fmla="*/ 24905 w 46045"/>
                <a:gd name="connsiteY1" fmla="*/ 1264 h 501090"/>
                <a:gd name="connsiteX2" fmla="*/ 24905 w 46045"/>
                <a:gd name="connsiteY2" fmla="*/ 1444 h 501090"/>
                <a:gd name="connsiteX3" fmla="*/ 24544 w 46045"/>
                <a:gd name="connsiteY3" fmla="*/ 2888 h 501090"/>
                <a:gd name="connsiteX4" fmla="*/ 24544 w 46045"/>
                <a:gd name="connsiteY4" fmla="*/ 3249 h 501090"/>
                <a:gd name="connsiteX5" fmla="*/ 24184 w 46045"/>
                <a:gd name="connsiteY5" fmla="*/ 4873 h 501090"/>
                <a:gd name="connsiteX6" fmla="*/ 24184 w 46045"/>
                <a:gd name="connsiteY6" fmla="*/ 5234 h 501090"/>
                <a:gd name="connsiteX7" fmla="*/ 23823 w 46045"/>
                <a:gd name="connsiteY7" fmla="*/ 7219 h 501090"/>
                <a:gd name="connsiteX8" fmla="*/ 23642 w 46045"/>
                <a:gd name="connsiteY8" fmla="*/ 7941 h 501090"/>
                <a:gd name="connsiteX9" fmla="*/ 23281 w 46045"/>
                <a:gd name="connsiteY9" fmla="*/ 9746 h 501090"/>
                <a:gd name="connsiteX10" fmla="*/ 22920 w 46045"/>
                <a:gd name="connsiteY10" fmla="*/ 11190 h 501090"/>
                <a:gd name="connsiteX11" fmla="*/ 22740 w 46045"/>
                <a:gd name="connsiteY11" fmla="*/ 11911 h 501090"/>
                <a:gd name="connsiteX12" fmla="*/ 16604 w 46045"/>
                <a:gd name="connsiteY12" fmla="*/ 41870 h 501090"/>
                <a:gd name="connsiteX13" fmla="*/ 16604 w 46045"/>
                <a:gd name="connsiteY13" fmla="*/ 44397 h 501090"/>
                <a:gd name="connsiteX14" fmla="*/ 17325 w 46045"/>
                <a:gd name="connsiteY14" fmla="*/ 185347 h 501090"/>
                <a:gd name="connsiteX15" fmla="*/ 0 w 46045"/>
                <a:gd name="connsiteY15" fmla="*/ 480241 h 501090"/>
                <a:gd name="connsiteX16" fmla="*/ 180 w 46045"/>
                <a:gd name="connsiteY16" fmla="*/ 481324 h 501090"/>
                <a:gd name="connsiteX17" fmla="*/ 180 w 46045"/>
                <a:gd name="connsiteY17" fmla="*/ 481324 h 501090"/>
                <a:gd name="connsiteX18" fmla="*/ 180 w 46045"/>
                <a:gd name="connsiteY18" fmla="*/ 481685 h 501090"/>
                <a:gd name="connsiteX19" fmla="*/ 180 w 46045"/>
                <a:gd name="connsiteY19" fmla="*/ 481685 h 501090"/>
                <a:gd name="connsiteX20" fmla="*/ 180 w 46045"/>
                <a:gd name="connsiteY20" fmla="*/ 481865 h 501090"/>
                <a:gd name="connsiteX21" fmla="*/ 36817 w 46045"/>
                <a:gd name="connsiteY21" fmla="*/ 498830 h 501090"/>
                <a:gd name="connsiteX22" fmla="*/ 46021 w 46045"/>
                <a:gd name="connsiteY22" fmla="*/ 474826 h 501090"/>
                <a:gd name="connsiteX23" fmla="*/ 45479 w 46045"/>
                <a:gd name="connsiteY23" fmla="*/ 466344 h 501090"/>
                <a:gd name="connsiteX24" fmla="*/ 29237 w 46045"/>
                <a:gd name="connsiteY24" fmla="*/ 166036 h 501090"/>
                <a:gd name="connsiteX25" fmla="*/ 25086 w 46045"/>
                <a:gd name="connsiteY25" fmla="*/ 0 h 501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6045" h="501090">
                  <a:moveTo>
                    <a:pt x="25086" y="0"/>
                  </a:moveTo>
                  <a:cubicBezTo>
                    <a:pt x="25086" y="361"/>
                    <a:pt x="24905" y="722"/>
                    <a:pt x="24905" y="1264"/>
                  </a:cubicBezTo>
                  <a:cubicBezTo>
                    <a:pt x="24905" y="1264"/>
                    <a:pt x="24905" y="1444"/>
                    <a:pt x="24905" y="1444"/>
                  </a:cubicBezTo>
                  <a:cubicBezTo>
                    <a:pt x="24725" y="1985"/>
                    <a:pt x="24725" y="2346"/>
                    <a:pt x="24544" y="2888"/>
                  </a:cubicBezTo>
                  <a:cubicBezTo>
                    <a:pt x="24544" y="3068"/>
                    <a:pt x="24544" y="3068"/>
                    <a:pt x="24544" y="3249"/>
                  </a:cubicBezTo>
                  <a:cubicBezTo>
                    <a:pt x="24364" y="3790"/>
                    <a:pt x="24364" y="4332"/>
                    <a:pt x="24184" y="4873"/>
                  </a:cubicBezTo>
                  <a:cubicBezTo>
                    <a:pt x="24184" y="5053"/>
                    <a:pt x="24184" y="5053"/>
                    <a:pt x="24184" y="5234"/>
                  </a:cubicBezTo>
                  <a:cubicBezTo>
                    <a:pt x="24003" y="5776"/>
                    <a:pt x="24003" y="6497"/>
                    <a:pt x="23823" y="7219"/>
                  </a:cubicBezTo>
                  <a:cubicBezTo>
                    <a:pt x="23823" y="7400"/>
                    <a:pt x="23642" y="7760"/>
                    <a:pt x="23642" y="7941"/>
                  </a:cubicBezTo>
                  <a:cubicBezTo>
                    <a:pt x="23462" y="8483"/>
                    <a:pt x="23462" y="9024"/>
                    <a:pt x="23281" y="9746"/>
                  </a:cubicBezTo>
                  <a:cubicBezTo>
                    <a:pt x="23101" y="10287"/>
                    <a:pt x="23101" y="10648"/>
                    <a:pt x="22920" y="11190"/>
                  </a:cubicBezTo>
                  <a:cubicBezTo>
                    <a:pt x="22920" y="11370"/>
                    <a:pt x="22740" y="11731"/>
                    <a:pt x="22740" y="11911"/>
                  </a:cubicBezTo>
                  <a:cubicBezTo>
                    <a:pt x="20754" y="21296"/>
                    <a:pt x="18228" y="33568"/>
                    <a:pt x="16604" y="41870"/>
                  </a:cubicBezTo>
                  <a:cubicBezTo>
                    <a:pt x="16604" y="42773"/>
                    <a:pt x="16604" y="43494"/>
                    <a:pt x="16604" y="44397"/>
                  </a:cubicBezTo>
                  <a:cubicBezTo>
                    <a:pt x="16604" y="91320"/>
                    <a:pt x="17145" y="138424"/>
                    <a:pt x="17325" y="185347"/>
                  </a:cubicBezTo>
                  <a:cubicBezTo>
                    <a:pt x="17506" y="283705"/>
                    <a:pt x="14438" y="382966"/>
                    <a:pt x="0" y="480241"/>
                  </a:cubicBezTo>
                  <a:cubicBezTo>
                    <a:pt x="0" y="480782"/>
                    <a:pt x="0" y="481143"/>
                    <a:pt x="180" y="481324"/>
                  </a:cubicBezTo>
                  <a:cubicBezTo>
                    <a:pt x="180" y="481324"/>
                    <a:pt x="180" y="481324"/>
                    <a:pt x="180" y="481324"/>
                  </a:cubicBezTo>
                  <a:cubicBezTo>
                    <a:pt x="180" y="481504"/>
                    <a:pt x="180" y="481504"/>
                    <a:pt x="180" y="481685"/>
                  </a:cubicBezTo>
                  <a:cubicBezTo>
                    <a:pt x="180" y="481685"/>
                    <a:pt x="180" y="481685"/>
                    <a:pt x="180" y="481685"/>
                  </a:cubicBezTo>
                  <a:cubicBezTo>
                    <a:pt x="180" y="481685"/>
                    <a:pt x="180" y="481865"/>
                    <a:pt x="180" y="481865"/>
                  </a:cubicBezTo>
                  <a:cubicBezTo>
                    <a:pt x="-722" y="504965"/>
                    <a:pt x="26891" y="502258"/>
                    <a:pt x="36817" y="498830"/>
                  </a:cubicBezTo>
                  <a:cubicBezTo>
                    <a:pt x="48728" y="494679"/>
                    <a:pt x="45479" y="483850"/>
                    <a:pt x="46021" y="474826"/>
                  </a:cubicBezTo>
                  <a:cubicBezTo>
                    <a:pt x="46201" y="472119"/>
                    <a:pt x="45299" y="469232"/>
                    <a:pt x="45479" y="466344"/>
                  </a:cubicBezTo>
                  <a:cubicBezTo>
                    <a:pt x="46923" y="429527"/>
                    <a:pt x="32305" y="229743"/>
                    <a:pt x="29237" y="166036"/>
                  </a:cubicBezTo>
                  <a:cubicBezTo>
                    <a:pt x="27252" y="122181"/>
                    <a:pt x="27793" y="62263"/>
                    <a:pt x="25086" y="0"/>
                  </a:cubicBezTo>
                  <a:close/>
                </a:path>
              </a:pathLst>
            </a:custGeom>
            <a:solidFill>
              <a:srgbClr val="FFFFFF"/>
            </a:solidFill>
            <a:ln w="1804" cap="flat">
              <a:noFill/>
              <a:prstDash val="solid"/>
              <a:miter/>
            </a:ln>
          </p:spPr>
          <p:txBody>
            <a:bodyPr rtlCol="0" anchor="ctr"/>
            <a:lstStyle/>
            <a:p>
              <a:endParaRPr lang="en-US"/>
            </a:p>
          </p:txBody>
        </p:sp>
        <p:sp>
          <p:nvSpPr>
            <p:cNvPr id="49" name="Freeform 1143">
              <a:extLst>
                <a:ext uri="{FF2B5EF4-FFF2-40B4-BE49-F238E27FC236}">
                  <a16:creationId xmlns:a16="http://schemas.microsoft.com/office/drawing/2014/main" id="{26DC4AD3-08AD-CF29-0D50-46B7C75013E0}"/>
                </a:ext>
              </a:extLst>
            </p:cNvPr>
            <p:cNvSpPr/>
            <p:nvPr/>
          </p:nvSpPr>
          <p:spPr>
            <a:xfrm>
              <a:off x="2366804" y="3856188"/>
              <a:ext cx="392760" cy="827184"/>
            </a:xfrm>
            <a:custGeom>
              <a:avLst/>
              <a:gdLst>
                <a:gd name="connsiteX0" fmla="*/ 386100 w 392760"/>
                <a:gd name="connsiteY0" fmla="*/ 93478 h 827184"/>
                <a:gd name="connsiteX1" fmla="*/ 391695 w 392760"/>
                <a:gd name="connsiteY1" fmla="*/ 18401 h 827184"/>
                <a:gd name="connsiteX2" fmla="*/ 351991 w 392760"/>
                <a:gd name="connsiteY2" fmla="*/ 9739 h 827184"/>
                <a:gd name="connsiteX3" fmla="*/ 341343 w 392760"/>
                <a:gd name="connsiteY3" fmla="*/ 40058 h 827184"/>
                <a:gd name="connsiteX4" fmla="*/ 321490 w 392760"/>
                <a:gd name="connsiteY4" fmla="*/ 119105 h 827184"/>
                <a:gd name="connsiteX5" fmla="*/ 290630 w 392760"/>
                <a:gd name="connsiteY5" fmla="*/ 167292 h 827184"/>
                <a:gd name="connsiteX6" fmla="*/ 197144 w 392760"/>
                <a:gd name="connsiteY6" fmla="*/ 239662 h 827184"/>
                <a:gd name="connsiteX7" fmla="*/ 140114 w 392760"/>
                <a:gd name="connsiteY7" fmla="*/ 266914 h 827184"/>
                <a:gd name="connsiteX8" fmla="*/ 80378 w 392760"/>
                <a:gd name="connsiteY8" fmla="*/ 283878 h 827184"/>
                <a:gd name="connsiteX9" fmla="*/ 24972 w 392760"/>
                <a:gd name="connsiteY9" fmla="*/ 364189 h 827184"/>
                <a:gd name="connsiteX10" fmla="*/ 4398 w 392760"/>
                <a:gd name="connsiteY10" fmla="*/ 514523 h 827184"/>
                <a:gd name="connsiteX11" fmla="*/ 2052 w 392760"/>
                <a:gd name="connsiteY11" fmla="*/ 581660 h 827184"/>
                <a:gd name="connsiteX12" fmla="*/ 24250 w 392760"/>
                <a:gd name="connsiteY12" fmla="*/ 600970 h 827184"/>
                <a:gd name="connsiteX13" fmla="*/ 43200 w 392760"/>
                <a:gd name="connsiteY13" fmla="*/ 581660 h 827184"/>
                <a:gd name="connsiteX14" fmla="*/ 46088 w 392760"/>
                <a:gd name="connsiteY14" fmla="*/ 536722 h 827184"/>
                <a:gd name="connsiteX15" fmla="*/ 53307 w 392760"/>
                <a:gd name="connsiteY15" fmla="*/ 399020 h 827184"/>
                <a:gd name="connsiteX16" fmla="*/ 59804 w 392760"/>
                <a:gd name="connsiteY16" fmla="*/ 388192 h 827184"/>
                <a:gd name="connsiteX17" fmla="*/ 67925 w 392760"/>
                <a:gd name="connsiteY17" fmla="*/ 400103 h 827184"/>
                <a:gd name="connsiteX18" fmla="*/ 66481 w 392760"/>
                <a:gd name="connsiteY18" fmla="*/ 416887 h 827184"/>
                <a:gd name="connsiteX19" fmla="*/ 60706 w 392760"/>
                <a:gd name="connsiteY19" fmla="*/ 602414 h 827184"/>
                <a:gd name="connsiteX20" fmla="*/ 59984 w 392760"/>
                <a:gd name="connsiteY20" fmla="*/ 619378 h 827184"/>
                <a:gd name="connsiteX21" fmla="*/ 54570 w 392760"/>
                <a:gd name="connsiteY21" fmla="*/ 805266 h 827184"/>
                <a:gd name="connsiteX22" fmla="*/ 74061 w 392760"/>
                <a:gd name="connsiteY22" fmla="*/ 827104 h 827184"/>
                <a:gd name="connsiteX23" fmla="*/ 102937 w 392760"/>
                <a:gd name="connsiteY23" fmla="*/ 807252 h 827184"/>
                <a:gd name="connsiteX24" fmla="*/ 114126 w 392760"/>
                <a:gd name="connsiteY24" fmla="*/ 712322 h 827184"/>
                <a:gd name="connsiteX25" fmla="*/ 126218 w 392760"/>
                <a:gd name="connsiteY25" fmla="*/ 586713 h 827184"/>
                <a:gd name="connsiteX26" fmla="*/ 153470 w 392760"/>
                <a:gd name="connsiteY26" fmla="*/ 548994 h 827184"/>
                <a:gd name="connsiteX27" fmla="*/ 182706 w 392760"/>
                <a:gd name="connsiteY27" fmla="*/ 584186 h 827184"/>
                <a:gd name="connsiteX28" fmla="*/ 215191 w 392760"/>
                <a:gd name="connsiteY28" fmla="*/ 808876 h 827184"/>
                <a:gd name="connsiteX29" fmla="*/ 247496 w 392760"/>
                <a:gd name="connsiteY29" fmla="*/ 824397 h 827184"/>
                <a:gd name="connsiteX30" fmla="*/ 273665 w 392760"/>
                <a:gd name="connsiteY30" fmla="*/ 746612 h 827184"/>
                <a:gd name="connsiteX31" fmla="*/ 263197 w 392760"/>
                <a:gd name="connsiteY31" fmla="*/ 617574 h 827184"/>
                <a:gd name="connsiteX32" fmla="*/ 242082 w 392760"/>
                <a:gd name="connsiteY32" fmla="*/ 413278 h 827184"/>
                <a:gd name="connsiteX33" fmla="*/ 268792 w 392760"/>
                <a:gd name="connsiteY33" fmla="*/ 303189 h 827184"/>
                <a:gd name="connsiteX34" fmla="*/ 346757 w 392760"/>
                <a:gd name="connsiteY34" fmla="*/ 196890 h 827184"/>
                <a:gd name="connsiteX35" fmla="*/ 372384 w 392760"/>
                <a:gd name="connsiteY35" fmla="*/ 148523 h 827184"/>
                <a:gd name="connsiteX36" fmla="*/ 386100 w 392760"/>
                <a:gd name="connsiteY36" fmla="*/ 93478 h 82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92760" h="827184">
                  <a:moveTo>
                    <a:pt x="386100" y="93478"/>
                  </a:moveTo>
                  <a:cubicBezTo>
                    <a:pt x="388807" y="68573"/>
                    <a:pt x="395304" y="43848"/>
                    <a:pt x="391695" y="18401"/>
                  </a:cubicBezTo>
                  <a:cubicBezTo>
                    <a:pt x="390792" y="11724"/>
                    <a:pt x="375452" y="-13723"/>
                    <a:pt x="351991" y="9739"/>
                  </a:cubicBezTo>
                  <a:cubicBezTo>
                    <a:pt x="344411" y="18582"/>
                    <a:pt x="344411" y="29410"/>
                    <a:pt x="341343" y="40058"/>
                  </a:cubicBezTo>
                  <a:cubicBezTo>
                    <a:pt x="333943" y="66227"/>
                    <a:pt x="326183" y="92395"/>
                    <a:pt x="321490" y="119105"/>
                  </a:cubicBezTo>
                  <a:cubicBezTo>
                    <a:pt x="317701" y="140221"/>
                    <a:pt x="307053" y="154839"/>
                    <a:pt x="290630" y="167292"/>
                  </a:cubicBezTo>
                  <a:cubicBezTo>
                    <a:pt x="259227" y="191115"/>
                    <a:pt x="228186" y="215479"/>
                    <a:pt x="197144" y="239662"/>
                  </a:cubicBezTo>
                  <a:cubicBezTo>
                    <a:pt x="180360" y="252837"/>
                    <a:pt x="161049" y="265109"/>
                    <a:pt x="140114" y="266914"/>
                  </a:cubicBezTo>
                  <a:cubicBezTo>
                    <a:pt x="117916" y="268899"/>
                    <a:pt x="97884" y="270523"/>
                    <a:pt x="80378" y="283878"/>
                  </a:cubicBezTo>
                  <a:cubicBezTo>
                    <a:pt x="53307" y="304632"/>
                    <a:pt x="30206" y="326650"/>
                    <a:pt x="24972" y="364189"/>
                  </a:cubicBezTo>
                  <a:cubicBezTo>
                    <a:pt x="17934" y="414180"/>
                    <a:pt x="9271" y="464171"/>
                    <a:pt x="4398" y="514523"/>
                  </a:cubicBezTo>
                  <a:cubicBezTo>
                    <a:pt x="2233" y="536722"/>
                    <a:pt x="-2821" y="559100"/>
                    <a:pt x="2052" y="581660"/>
                  </a:cubicBezTo>
                  <a:cubicBezTo>
                    <a:pt x="5120" y="595737"/>
                    <a:pt x="11798" y="602233"/>
                    <a:pt x="24250" y="600970"/>
                  </a:cubicBezTo>
                  <a:cubicBezTo>
                    <a:pt x="35440" y="599707"/>
                    <a:pt x="43381" y="595556"/>
                    <a:pt x="43200" y="581660"/>
                  </a:cubicBezTo>
                  <a:cubicBezTo>
                    <a:pt x="43020" y="566680"/>
                    <a:pt x="45366" y="551701"/>
                    <a:pt x="46088" y="536722"/>
                  </a:cubicBezTo>
                  <a:cubicBezTo>
                    <a:pt x="48614" y="490881"/>
                    <a:pt x="50960" y="444860"/>
                    <a:pt x="53307" y="399020"/>
                  </a:cubicBezTo>
                  <a:cubicBezTo>
                    <a:pt x="53487" y="394328"/>
                    <a:pt x="54209" y="388372"/>
                    <a:pt x="59804" y="388192"/>
                  </a:cubicBezTo>
                  <a:cubicBezTo>
                    <a:pt x="67203" y="387831"/>
                    <a:pt x="68286" y="394148"/>
                    <a:pt x="67925" y="400103"/>
                  </a:cubicBezTo>
                  <a:cubicBezTo>
                    <a:pt x="67745" y="405698"/>
                    <a:pt x="66662" y="411293"/>
                    <a:pt x="66481" y="416887"/>
                  </a:cubicBezTo>
                  <a:cubicBezTo>
                    <a:pt x="63233" y="478609"/>
                    <a:pt x="57638" y="540512"/>
                    <a:pt x="60706" y="602414"/>
                  </a:cubicBezTo>
                  <a:cubicBezTo>
                    <a:pt x="60526" y="608009"/>
                    <a:pt x="59984" y="613603"/>
                    <a:pt x="59984" y="619378"/>
                  </a:cubicBezTo>
                  <a:cubicBezTo>
                    <a:pt x="59262" y="681281"/>
                    <a:pt x="55111" y="743184"/>
                    <a:pt x="54570" y="805266"/>
                  </a:cubicBezTo>
                  <a:cubicBezTo>
                    <a:pt x="54389" y="816456"/>
                    <a:pt x="59984" y="826201"/>
                    <a:pt x="74061" y="827104"/>
                  </a:cubicBezTo>
                  <a:cubicBezTo>
                    <a:pt x="88138" y="828006"/>
                    <a:pt x="101132" y="821329"/>
                    <a:pt x="102937" y="807252"/>
                  </a:cubicBezTo>
                  <a:cubicBezTo>
                    <a:pt x="107088" y="775669"/>
                    <a:pt x="110336" y="743905"/>
                    <a:pt x="114126" y="712322"/>
                  </a:cubicBezTo>
                  <a:cubicBezTo>
                    <a:pt x="119180" y="670453"/>
                    <a:pt x="119901" y="628402"/>
                    <a:pt x="126218" y="586713"/>
                  </a:cubicBezTo>
                  <a:cubicBezTo>
                    <a:pt x="128745" y="570290"/>
                    <a:pt x="133076" y="550438"/>
                    <a:pt x="153470" y="548994"/>
                  </a:cubicBezTo>
                  <a:cubicBezTo>
                    <a:pt x="175487" y="547370"/>
                    <a:pt x="179277" y="567583"/>
                    <a:pt x="182706" y="584186"/>
                  </a:cubicBezTo>
                  <a:cubicBezTo>
                    <a:pt x="192632" y="631831"/>
                    <a:pt x="208694" y="782527"/>
                    <a:pt x="215191" y="808876"/>
                  </a:cubicBezTo>
                  <a:cubicBezTo>
                    <a:pt x="218440" y="821690"/>
                    <a:pt x="236668" y="826021"/>
                    <a:pt x="247496" y="824397"/>
                  </a:cubicBezTo>
                  <a:cubicBezTo>
                    <a:pt x="282328" y="819163"/>
                    <a:pt x="274206" y="760689"/>
                    <a:pt x="273665" y="746612"/>
                  </a:cubicBezTo>
                  <a:cubicBezTo>
                    <a:pt x="272041" y="703479"/>
                    <a:pt x="266987" y="660527"/>
                    <a:pt x="263197" y="617574"/>
                  </a:cubicBezTo>
                  <a:cubicBezTo>
                    <a:pt x="257422" y="549355"/>
                    <a:pt x="252008" y="481136"/>
                    <a:pt x="242082" y="413278"/>
                  </a:cubicBezTo>
                  <a:cubicBezTo>
                    <a:pt x="236307" y="373032"/>
                    <a:pt x="236668" y="334230"/>
                    <a:pt x="268792" y="303189"/>
                  </a:cubicBezTo>
                  <a:cubicBezTo>
                    <a:pt x="270777" y="301204"/>
                    <a:pt x="324017" y="232624"/>
                    <a:pt x="346757" y="196890"/>
                  </a:cubicBezTo>
                  <a:cubicBezTo>
                    <a:pt x="355961" y="182271"/>
                    <a:pt x="369496" y="167292"/>
                    <a:pt x="372384" y="148523"/>
                  </a:cubicBezTo>
                  <a:cubicBezTo>
                    <a:pt x="375272" y="130115"/>
                    <a:pt x="384115" y="112067"/>
                    <a:pt x="386100" y="93478"/>
                  </a:cubicBezTo>
                  <a:close/>
                </a:path>
              </a:pathLst>
            </a:custGeom>
            <a:solidFill>
              <a:srgbClr val="FFFFFF"/>
            </a:solidFill>
            <a:ln w="1804" cap="flat">
              <a:noFill/>
              <a:prstDash val="solid"/>
              <a:miter/>
            </a:ln>
          </p:spPr>
          <p:txBody>
            <a:bodyPr rtlCol="0" anchor="ctr"/>
            <a:lstStyle/>
            <a:p>
              <a:endParaRPr lang="en-US"/>
            </a:p>
          </p:txBody>
        </p:sp>
        <p:sp>
          <p:nvSpPr>
            <p:cNvPr id="50" name="Freeform 1144">
              <a:extLst>
                <a:ext uri="{FF2B5EF4-FFF2-40B4-BE49-F238E27FC236}">
                  <a16:creationId xmlns:a16="http://schemas.microsoft.com/office/drawing/2014/main" id="{0C9F9FC4-1478-D67C-D88B-AAA50ADD3B74}"/>
                </a:ext>
              </a:extLst>
            </p:cNvPr>
            <p:cNvSpPr/>
            <p:nvPr/>
          </p:nvSpPr>
          <p:spPr>
            <a:xfrm>
              <a:off x="2776645" y="3984678"/>
              <a:ext cx="369870" cy="698983"/>
            </a:xfrm>
            <a:custGeom>
              <a:avLst/>
              <a:gdLst>
                <a:gd name="connsiteX0" fmla="*/ 283425 w 369870"/>
                <a:gd name="connsiteY0" fmla="*/ 126873 h 698983"/>
                <a:gd name="connsiteX1" fmla="*/ 189759 w 369870"/>
                <a:gd name="connsiteY1" fmla="*/ 102509 h 698983"/>
                <a:gd name="connsiteX2" fmla="*/ 118292 w 369870"/>
                <a:gd name="connsiteY2" fmla="*/ 77423 h 698983"/>
                <a:gd name="connsiteX3" fmla="*/ 804 w 369870"/>
                <a:gd name="connsiteY3" fmla="*/ 0 h 698983"/>
                <a:gd name="connsiteX4" fmla="*/ 11271 w 369870"/>
                <a:gd name="connsiteY4" fmla="*/ 75619 h 698983"/>
                <a:gd name="connsiteX5" fmla="*/ 84543 w 369870"/>
                <a:gd name="connsiteY5" fmla="*/ 132468 h 698983"/>
                <a:gd name="connsiteX6" fmla="*/ 141573 w 369870"/>
                <a:gd name="connsiteY6" fmla="*/ 218915 h 698983"/>
                <a:gd name="connsiteX7" fmla="*/ 148611 w 369870"/>
                <a:gd name="connsiteY7" fmla="*/ 353368 h 698983"/>
                <a:gd name="connsiteX8" fmla="*/ 133452 w 369870"/>
                <a:gd name="connsiteY8" fmla="*/ 617401 h 698983"/>
                <a:gd name="connsiteX9" fmla="*/ 132188 w 369870"/>
                <a:gd name="connsiteY9" fmla="*/ 676415 h 698983"/>
                <a:gd name="connsiteX10" fmla="*/ 164854 w 369870"/>
                <a:gd name="connsiteY10" fmla="*/ 696628 h 698983"/>
                <a:gd name="connsiteX11" fmla="*/ 179833 w 369870"/>
                <a:gd name="connsiteY11" fmla="*/ 676776 h 698983"/>
                <a:gd name="connsiteX12" fmla="*/ 206904 w 369870"/>
                <a:gd name="connsiteY12" fmla="*/ 425738 h 698983"/>
                <a:gd name="connsiteX13" fmla="*/ 226576 w 369870"/>
                <a:gd name="connsiteY13" fmla="*/ 403900 h 698983"/>
                <a:gd name="connsiteX14" fmla="*/ 251301 w 369870"/>
                <a:gd name="connsiteY14" fmla="*/ 414729 h 698983"/>
                <a:gd name="connsiteX15" fmla="*/ 262490 w 369870"/>
                <a:gd name="connsiteY15" fmla="*/ 440176 h 698983"/>
                <a:gd name="connsiteX16" fmla="*/ 271333 w 369870"/>
                <a:gd name="connsiteY16" fmla="*/ 518321 h 698983"/>
                <a:gd name="connsiteX17" fmla="*/ 277289 w 369870"/>
                <a:gd name="connsiteY17" fmla="*/ 639058 h 698983"/>
                <a:gd name="connsiteX18" fmla="*/ 284508 w 369870"/>
                <a:gd name="connsiteY18" fmla="*/ 688327 h 698983"/>
                <a:gd name="connsiteX19" fmla="*/ 318076 w 369870"/>
                <a:gd name="connsiteY19" fmla="*/ 697892 h 698983"/>
                <a:gd name="connsiteX20" fmla="*/ 325115 w 369870"/>
                <a:gd name="connsiteY20" fmla="*/ 464540 h 698983"/>
                <a:gd name="connsiteX21" fmla="*/ 317535 w 369870"/>
                <a:gd name="connsiteY21" fmla="*/ 444146 h 698983"/>
                <a:gd name="connsiteX22" fmla="*/ 301292 w 369870"/>
                <a:gd name="connsiteY22" fmla="*/ 395779 h 698983"/>
                <a:gd name="connsiteX23" fmla="*/ 307428 w 369870"/>
                <a:gd name="connsiteY23" fmla="*/ 314386 h 698983"/>
                <a:gd name="connsiteX24" fmla="*/ 289742 w 369870"/>
                <a:gd name="connsiteY24" fmla="*/ 222524 h 698983"/>
                <a:gd name="connsiteX25" fmla="*/ 288839 w 369870"/>
                <a:gd name="connsiteY25" fmla="*/ 207725 h 698983"/>
                <a:gd name="connsiteX26" fmla="*/ 302375 w 369870"/>
                <a:gd name="connsiteY26" fmla="*/ 213320 h 698983"/>
                <a:gd name="connsiteX27" fmla="*/ 313023 w 369870"/>
                <a:gd name="connsiteY27" fmla="*/ 232992 h 698983"/>
                <a:gd name="connsiteX28" fmla="*/ 322047 w 369870"/>
                <a:gd name="connsiteY28" fmla="*/ 305181 h 698983"/>
                <a:gd name="connsiteX29" fmla="*/ 316091 w 369870"/>
                <a:gd name="connsiteY29" fmla="*/ 383687 h 698983"/>
                <a:gd name="connsiteX30" fmla="*/ 320422 w 369870"/>
                <a:gd name="connsiteY30" fmla="*/ 422489 h 698983"/>
                <a:gd name="connsiteX31" fmla="*/ 349298 w 369870"/>
                <a:gd name="connsiteY31" fmla="*/ 427001 h 698983"/>
                <a:gd name="connsiteX32" fmla="*/ 359766 w 369870"/>
                <a:gd name="connsiteY32" fmla="*/ 401193 h 698983"/>
                <a:gd name="connsiteX33" fmla="*/ 367165 w 369870"/>
                <a:gd name="connsiteY33" fmla="*/ 345427 h 698983"/>
                <a:gd name="connsiteX34" fmla="*/ 328363 w 369870"/>
                <a:gd name="connsiteY34" fmla="*/ 171450 h 698983"/>
                <a:gd name="connsiteX35" fmla="*/ 283425 w 369870"/>
                <a:gd name="connsiteY35" fmla="*/ 126873 h 69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9870" h="698983">
                  <a:moveTo>
                    <a:pt x="283425" y="126873"/>
                  </a:moveTo>
                  <a:cubicBezTo>
                    <a:pt x="252023" y="116947"/>
                    <a:pt x="222245" y="110630"/>
                    <a:pt x="189759" y="102509"/>
                  </a:cubicBezTo>
                  <a:cubicBezTo>
                    <a:pt x="157635" y="97817"/>
                    <a:pt x="129120" y="80311"/>
                    <a:pt x="118292" y="77423"/>
                  </a:cubicBezTo>
                  <a:cubicBezTo>
                    <a:pt x="74076" y="66234"/>
                    <a:pt x="23543" y="19311"/>
                    <a:pt x="804" y="0"/>
                  </a:cubicBezTo>
                  <a:cubicBezTo>
                    <a:pt x="-1362" y="34290"/>
                    <a:pt x="443" y="71468"/>
                    <a:pt x="11271" y="75619"/>
                  </a:cubicBezTo>
                  <a:cubicBezTo>
                    <a:pt x="30943" y="91501"/>
                    <a:pt x="63247" y="118572"/>
                    <a:pt x="84543" y="132468"/>
                  </a:cubicBezTo>
                  <a:cubicBezTo>
                    <a:pt x="116126" y="153042"/>
                    <a:pt x="133091" y="182278"/>
                    <a:pt x="141573" y="218915"/>
                  </a:cubicBezTo>
                  <a:cubicBezTo>
                    <a:pt x="151860" y="263672"/>
                    <a:pt x="151138" y="308249"/>
                    <a:pt x="148611" y="353368"/>
                  </a:cubicBezTo>
                  <a:cubicBezTo>
                    <a:pt x="143739" y="441439"/>
                    <a:pt x="137964" y="529329"/>
                    <a:pt x="133452" y="617401"/>
                  </a:cubicBezTo>
                  <a:cubicBezTo>
                    <a:pt x="132369" y="636892"/>
                    <a:pt x="130203" y="656744"/>
                    <a:pt x="132188" y="676415"/>
                  </a:cubicBezTo>
                  <a:cubicBezTo>
                    <a:pt x="133632" y="690312"/>
                    <a:pt x="149694" y="697711"/>
                    <a:pt x="164854" y="696628"/>
                  </a:cubicBezTo>
                  <a:cubicBezTo>
                    <a:pt x="177848" y="695726"/>
                    <a:pt x="178931" y="686522"/>
                    <a:pt x="179833" y="676776"/>
                  </a:cubicBezTo>
                  <a:cubicBezTo>
                    <a:pt x="183443" y="643209"/>
                    <a:pt x="195354" y="475187"/>
                    <a:pt x="206904" y="425738"/>
                  </a:cubicBezTo>
                  <a:cubicBezTo>
                    <a:pt x="208890" y="416894"/>
                    <a:pt x="214845" y="405886"/>
                    <a:pt x="226576" y="403900"/>
                  </a:cubicBezTo>
                  <a:cubicBezTo>
                    <a:pt x="238307" y="401915"/>
                    <a:pt x="243360" y="404983"/>
                    <a:pt x="251301" y="414729"/>
                  </a:cubicBezTo>
                  <a:cubicBezTo>
                    <a:pt x="257437" y="422308"/>
                    <a:pt x="261588" y="430791"/>
                    <a:pt x="262490" y="440176"/>
                  </a:cubicBezTo>
                  <a:cubicBezTo>
                    <a:pt x="265017" y="466164"/>
                    <a:pt x="270973" y="491791"/>
                    <a:pt x="271333" y="518321"/>
                  </a:cubicBezTo>
                  <a:cubicBezTo>
                    <a:pt x="271875" y="558566"/>
                    <a:pt x="275304" y="598812"/>
                    <a:pt x="277289" y="639058"/>
                  </a:cubicBezTo>
                  <a:cubicBezTo>
                    <a:pt x="278011" y="655300"/>
                    <a:pt x="277109" y="674250"/>
                    <a:pt x="284508" y="688327"/>
                  </a:cubicBezTo>
                  <a:cubicBezTo>
                    <a:pt x="291186" y="700779"/>
                    <a:pt x="305443" y="699697"/>
                    <a:pt x="318076" y="697892"/>
                  </a:cubicBezTo>
                  <a:cubicBezTo>
                    <a:pt x="337748" y="697711"/>
                    <a:pt x="328905" y="530954"/>
                    <a:pt x="325115" y="464540"/>
                  </a:cubicBezTo>
                  <a:cubicBezTo>
                    <a:pt x="324754" y="456960"/>
                    <a:pt x="324212" y="449379"/>
                    <a:pt x="317535" y="444146"/>
                  </a:cubicBezTo>
                  <a:cubicBezTo>
                    <a:pt x="301653" y="431513"/>
                    <a:pt x="300209" y="413826"/>
                    <a:pt x="301292" y="395779"/>
                  </a:cubicBezTo>
                  <a:cubicBezTo>
                    <a:pt x="302736" y="368708"/>
                    <a:pt x="304902" y="341457"/>
                    <a:pt x="307428" y="314386"/>
                  </a:cubicBezTo>
                  <a:cubicBezTo>
                    <a:pt x="310316" y="282080"/>
                    <a:pt x="308872" y="250678"/>
                    <a:pt x="289742" y="222524"/>
                  </a:cubicBezTo>
                  <a:cubicBezTo>
                    <a:pt x="286674" y="218012"/>
                    <a:pt x="282703" y="212057"/>
                    <a:pt x="288839" y="207725"/>
                  </a:cubicBezTo>
                  <a:cubicBezTo>
                    <a:pt x="294615" y="203574"/>
                    <a:pt x="299307" y="208267"/>
                    <a:pt x="302375" y="213320"/>
                  </a:cubicBezTo>
                  <a:cubicBezTo>
                    <a:pt x="306345" y="219637"/>
                    <a:pt x="311218" y="225953"/>
                    <a:pt x="313023" y="232992"/>
                  </a:cubicBezTo>
                  <a:cubicBezTo>
                    <a:pt x="319159" y="256634"/>
                    <a:pt x="324754" y="280276"/>
                    <a:pt x="322047" y="305181"/>
                  </a:cubicBezTo>
                  <a:cubicBezTo>
                    <a:pt x="319159" y="331350"/>
                    <a:pt x="317896" y="357519"/>
                    <a:pt x="316091" y="383687"/>
                  </a:cubicBezTo>
                  <a:cubicBezTo>
                    <a:pt x="315189" y="396862"/>
                    <a:pt x="315189" y="410037"/>
                    <a:pt x="320422" y="422489"/>
                  </a:cubicBezTo>
                  <a:cubicBezTo>
                    <a:pt x="326198" y="436025"/>
                    <a:pt x="339733" y="438190"/>
                    <a:pt x="349298" y="427001"/>
                  </a:cubicBezTo>
                  <a:cubicBezTo>
                    <a:pt x="355615" y="419782"/>
                    <a:pt x="358502" y="410578"/>
                    <a:pt x="359766" y="401193"/>
                  </a:cubicBezTo>
                  <a:cubicBezTo>
                    <a:pt x="362292" y="382604"/>
                    <a:pt x="364819" y="364016"/>
                    <a:pt x="367165" y="345427"/>
                  </a:cubicBezTo>
                  <a:cubicBezTo>
                    <a:pt x="375286" y="282803"/>
                    <a:pt x="365902" y="224149"/>
                    <a:pt x="328363" y="171450"/>
                  </a:cubicBezTo>
                  <a:cubicBezTo>
                    <a:pt x="315911" y="153764"/>
                    <a:pt x="302556" y="132829"/>
                    <a:pt x="283425" y="126873"/>
                  </a:cubicBezTo>
                  <a:close/>
                </a:path>
              </a:pathLst>
            </a:custGeom>
            <a:solidFill>
              <a:srgbClr val="FFFFFF"/>
            </a:solidFill>
            <a:ln w="1804" cap="flat">
              <a:noFill/>
              <a:prstDash val="solid"/>
              <a:miter/>
            </a:ln>
          </p:spPr>
          <p:txBody>
            <a:bodyPr rtlCol="0" anchor="ctr"/>
            <a:lstStyle/>
            <a:p>
              <a:endParaRPr lang="en-US"/>
            </a:p>
          </p:txBody>
        </p:sp>
        <p:sp>
          <p:nvSpPr>
            <p:cNvPr id="51" name="Freeform 1145">
              <a:extLst>
                <a:ext uri="{FF2B5EF4-FFF2-40B4-BE49-F238E27FC236}">
                  <a16:creationId xmlns:a16="http://schemas.microsoft.com/office/drawing/2014/main" id="{7794E1F4-A869-C49F-397B-748A9C75100B}"/>
                </a:ext>
              </a:extLst>
            </p:cNvPr>
            <p:cNvSpPr/>
            <p:nvPr/>
          </p:nvSpPr>
          <p:spPr>
            <a:xfrm>
              <a:off x="2395332" y="3908879"/>
              <a:ext cx="192224" cy="200735"/>
            </a:xfrm>
            <a:custGeom>
              <a:avLst/>
              <a:gdLst>
                <a:gd name="connsiteX0" fmla="*/ 179084 w 192224"/>
                <a:gd name="connsiteY0" fmla="*/ 152139 h 200735"/>
                <a:gd name="connsiteX1" fmla="*/ 188468 w 192224"/>
                <a:gd name="connsiteY1" fmla="*/ 73453 h 200735"/>
                <a:gd name="connsiteX2" fmla="*/ 97690 w 192224"/>
                <a:gd name="connsiteY2" fmla="*/ 0 h 200735"/>
                <a:gd name="connsiteX3" fmla="*/ 1137 w 192224"/>
                <a:gd name="connsiteY3" fmla="*/ 117128 h 200735"/>
                <a:gd name="connsiteX4" fmla="*/ 39217 w 192224"/>
                <a:gd name="connsiteY4" fmla="*/ 181557 h 200735"/>
                <a:gd name="connsiteX5" fmla="*/ 179084 w 192224"/>
                <a:gd name="connsiteY5" fmla="*/ 152139 h 200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224" h="200735">
                  <a:moveTo>
                    <a:pt x="179084" y="152139"/>
                  </a:moveTo>
                  <a:cubicBezTo>
                    <a:pt x="194063" y="127775"/>
                    <a:pt x="194785" y="101427"/>
                    <a:pt x="188468" y="73453"/>
                  </a:cubicBezTo>
                  <a:cubicBezTo>
                    <a:pt x="177098" y="22740"/>
                    <a:pt x="149486" y="1444"/>
                    <a:pt x="97690" y="0"/>
                  </a:cubicBezTo>
                  <a:cubicBezTo>
                    <a:pt x="28749" y="3609"/>
                    <a:pt x="-6985" y="50894"/>
                    <a:pt x="1137" y="117128"/>
                  </a:cubicBezTo>
                  <a:cubicBezTo>
                    <a:pt x="4566" y="144560"/>
                    <a:pt x="19545" y="168021"/>
                    <a:pt x="39217" y="181557"/>
                  </a:cubicBezTo>
                  <a:cubicBezTo>
                    <a:pt x="85779" y="214042"/>
                    <a:pt x="146057" y="205921"/>
                    <a:pt x="179084" y="152139"/>
                  </a:cubicBezTo>
                  <a:close/>
                </a:path>
              </a:pathLst>
            </a:custGeom>
            <a:solidFill>
              <a:srgbClr val="FFFFFF"/>
            </a:solidFill>
            <a:ln w="1804" cap="flat">
              <a:noFill/>
              <a:prstDash val="solid"/>
              <a:miter/>
            </a:ln>
          </p:spPr>
          <p:txBody>
            <a:bodyPr rtlCol="0" anchor="ctr"/>
            <a:lstStyle/>
            <a:p>
              <a:endParaRPr lang="en-US"/>
            </a:p>
          </p:txBody>
        </p:sp>
        <p:sp>
          <p:nvSpPr>
            <p:cNvPr id="52" name="Freeform 1146">
              <a:extLst>
                <a:ext uri="{FF2B5EF4-FFF2-40B4-BE49-F238E27FC236}">
                  <a16:creationId xmlns:a16="http://schemas.microsoft.com/office/drawing/2014/main" id="{DE5FE908-268F-535F-D634-E88138ECC35D}"/>
                </a:ext>
              </a:extLst>
            </p:cNvPr>
            <p:cNvSpPr/>
            <p:nvPr/>
          </p:nvSpPr>
          <p:spPr>
            <a:xfrm>
              <a:off x="3049784" y="3632860"/>
              <a:ext cx="5792" cy="796"/>
            </a:xfrm>
            <a:custGeom>
              <a:avLst/>
              <a:gdLst>
                <a:gd name="connsiteX0" fmla="*/ 3249 w 5792"/>
                <a:gd name="connsiteY0" fmla="*/ 255 h 796"/>
                <a:gd name="connsiteX1" fmla="*/ 1985 w 5792"/>
                <a:gd name="connsiteY1" fmla="*/ 436 h 796"/>
                <a:gd name="connsiteX2" fmla="*/ 0 w 5792"/>
                <a:gd name="connsiteY2" fmla="*/ 797 h 796"/>
                <a:gd name="connsiteX3" fmla="*/ 5775 w 5792"/>
                <a:gd name="connsiteY3" fmla="*/ 75 h 796"/>
                <a:gd name="connsiteX4" fmla="*/ 3249 w 5792"/>
                <a:gd name="connsiteY4" fmla="*/ 255 h 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92" h="796">
                  <a:moveTo>
                    <a:pt x="3249" y="255"/>
                  </a:moveTo>
                  <a:cubicBezTo>
                    <a:pt x="2888" y="255"/>
                    <a:pt x="2346" y="436"/>
                    <a:pt x="1985" y="436"/>
                  </a:cubicBezTo>
                  <a:cubicBezTo>
                    <a:pt x="1263" y="616"/>
                    <a:pt x="542" y="616"/>
                    <a:pt x="0" y="797"/>
                  </a:cubicBezTo>
                  <a:cubicBezTo>
                    <a:pt x="1985" y="797"/>
                    <a:pt x="4151" y="616"/>
                    <a:pt x="5775" y="75"/>
                  </a:cubicBezTo>
                  <a:cubicBezTo>
                    <a:pt x="5956" y="-106"/>
                    <a:pt x="4692" y="75"/>
                    <a:pt x="3249" y="255"/>
                  </a:cubicBezTo>
                  <a:close/>
                </a:path>
              </a:pathLst>
            </a:custGeom>
            <a:solidFill>
              <a:srgbClr val="FFFFFF"/>
            </a:solidFill>
            <a:ln w="1804" cap="flat">
              <a:noFill/>
              <a:prstDash val="solid"/>
              <a:miter/>
            </a:ln>
          </p:spPr>
          <p:txBody>
            <a:bodyPr rtlCol="0" anchor="ctr"/>
            <a:lstStyle/>
            <a:p>
              <a:endParaRPr lang="en-US"/>
            </a:p>
          </p:txBody>
        </p:sp>
        <p:sp>
          <p:nvSpPr>
            <p:cNvPr id="53" name="Freeform 1147">
              <a:extLst>
                <a:ext uri="{FF2B5EF4-FFF2-40B4-BE49-F238E27FC236}">
                  <a16:creationId xmlns:a16="http://schemas.microsoft.com/office/drawing/2014/main" id="{49B0A2F3-C8A2-0567-498E-59F51526400B}"/>
                </a:ext>
              </a:extLst>
            </p:cNvPr>
            <p:cNvSpPr/>
            <p:nvPr/>
          </p:nvSpPr>
          <p:spPr>
            <a:xfrm>
              <a:off x="2767523" y="3458778"/>
              <a:ext cx="477519" cy="366686"/>
            </a:xfrm>
            <a:custGeom>
              <a:avLst/>
              <a:gdLst>
                <a:gd name="connsiteX0" fmla="*/ 380619 w 477519"/>
                <a:gd name="connsiteY0" fmla="*/ 234796 h 366686"/>
                <a:gd name="connsiteX1" fmla="*/ 238767 w 477519"/>
                <a:gd name="connsiteY1" fmla="*/ 272515 h 366686"/>
                <a:gd name="connsiteX2" fmla="*/ 145462 w 477519"/>
                <a:gd name="connsiteY2" fmla="*/ 275403 h 366686"/>
                <a:gd name="connsiteX3" fmla="*/ 63527 w 477519"/>
                <a:gd name="connsiteY3" fmla="*/ 277208 h 366686"/>
                <a:gd name="connsiteX4" fmla="*/ 62985 w 477519"/>
                <a:gd name="connsiteY4" fmla="*/ 277208 h 366686"/>
                <a:gd name="connsiteX5" fmla="*/ 57571 w 477519"/>
                <a:gd name="connsiteY5" fmla="*/ 278110 h 366686"/>
                <a:gd name="connsiteX6" fmla="*/ 44938 w 477519"/>
                <a:gd name="connsiteY6" fmla="*/ 280817 h 366686"/>
                <a:gd name="connsiteX7" fmla="*/ 31041 w 477519"/>
                <a:gd name="connsiteY7" fmla="*/ 285148 h 366686"/>
                <a:gd name="connsiteX8" fmla="*/ 25988 w 477519"/>
                <a:gd name="connsiteY8" fmla="*/ 286953 h 366686"/>
                <a:gd name="connsiteX9" fmla="*/ 0 w 477519"/>
                <a:gd name="connsiteY9" fmla="*/ 300489 h 366686"/>
                <a:gd name="connsiteX10" fmla="*/ 3790 w 477519"/>
                <a:gd name="connsiteY10" fmla="*/ 332072 h 366686"/>
                <a:gd name="connsiteX11" fmla="*/ 9385 w 477519"/>
                <a:gd name="connsiteY11" fmla="*/ 366181 h 366686"/>
                <a:gd name="connsiteX12" fmla="*/ 20754 w 477519"/>
                <a:gd name="connsiteY12" fmla="*/ 362211 h 366686"/>
                <a:gd name="connsiteX13" fmla="*/ 77604 w 477519"/>
                <a:gd name="connsiteY13" fmla="*/ 327560 h 366686"/>
                <a:gd name="connsiteX14" fmla="*/ 164231 w 477519"/>
                <a:gd name="connsiteY14" fmla="*/ 320341 h 366686"/>
                <a:gd name="connsiteX15" fmla="*/ 388740 w 477519"/>
                <a:gd name="connsiteY15" fmla="*/ 319438 h 366686"/>
                <a:gd name="connsiteX16" fmla="*/ 460388 w 477519"/>
                <a:gd name="connsiteY16" fmla="*/ 305361 h 366686"/>
                <a:gd name="connsiteX17" fmla="*/ 477353 w 477519"/>
                <a:gd name="connsiteY17" fmla="*/ 280637 h 366686"/>
                <a:gd name="connsiteX18" fmla="*/ 467246 w 477519"/>
                <a:gd name="connsiteY18" fmla="*/ 225412 h 366686"/>
                <a:gd name="connsiteX19" fmla="*/ 450643 w 477519"/>
                <a:gd name="connsiteY19" fmla="*/ 97636 h 366686"/>
                <a:gd name="connsiteX20" fmla="*/ 471578 w 477519"/>
                <a:gd name="connsiteY20" fmla="*/ 0 h 366686"/>
                <a:gd name="connsiteX21" fmla="*/ 439273 w 477519"/>
                <a:gd name="connsiteY21" fmla="*/ 11370 h 366686"/>
                <a:gd name="connsiteX22" fmla="*/ 433317 w 477519"/>
                <a:gd name="connsiteY22" fmla="*/ 11550 h 366686"/>
                <a:gd name="connsiteX23" fmla="*/ 431332 w 477519"/>
                <a:gd name="connsiteY23" fmla="*/ 11550 h 366686"/>
                <a:gd name="connsiteX24" fmla="*/ 427181 w 477519"/>
                <a:gd name="connsiteY24" fmla="*/ 11731 h 366686"/>
                <a:gd name="connsiteX25" fmla="*/ 425196 w 477519"/>
                <a:gd name="connsiteY25" fmla="*/ 11911 h 366686"/>
                <a:gd name="connsiteX26" fmla="*/ 421045 w 477519"/>
                <a:gd name="connsiteY26" fmla="*/ 12092 h 366686"/>
                <a:gd name="connsiteX27" fmla="*/ 419240 w 477519"/>
                <a:gd name="connsiteY27" fmla="*/ 12272 h 366686"/>
                <a:gd name="connsiteX28" fmla="*/ 414729 w 477519"/>
                <a:gd name="connsiteY28" fmla="*/ 12453 h 366686"/>
                <a:gd name="connsiteX29" fmla="*/ 414729 w 477519"/>
                <a:gd name="connsiteY29" fmla="*/ 12453 h 366686"/>
                <a:gd name="connsiteX30" fmla="*/ 425557 w 477519"/>
                <a:gd name="connsiteY30" fmla="*/ 101607 h 366686"/>
                <a:gd name="connsiteX31" fmla="*/ 380619 w 477519"/>
                <a:gd name="connsiteY31" fmla="*/ 234796 h 36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77519" h="366686">
                  <a:moveTo>
                    <a:pt x="380619" y="234796"/>
                  </a:moveTo>
                  <a:cubicBezTo>
                    <a:pt x="340554" y="266920"/>
                    <a:pt x="288036" y="269267"/>
                    <a:pt x="238767" y="272515"/>
                  </a:cubicBezTo>
                  <a:cubicBezTo>
                    <a:pt x="207725" y="274501"/>
                    <a:pt x="176684" y="275222"/>
                    <a:pt x="145462" y="275403"/>
                  </a:cubicBezTo>
                  <a:cubicBezTo>
                    <a:pt x="118210" y="275583"/>
                    <a:pt x="90598" y="274501"/>
                    <a:pt x="63527" y="277208"/>
                  </a:cubicBezTo>
                  <a:cubicBezTo>
                    <a:pt x="63346" y="277208"/>
                    <a:pt x="63166" y="277208"/>
                    <a:pt x="62985" y="277208"/>
                  </a:cubicBezTo>
                  <a:cubicBezTo>
                    <a:pt x="61181" y="277569"/>
                    <a:pt x="59376" y="277749"/>
                    <a:pt x="57571" y="278110"/>
                  </a:cubicBezTo>
                  <a:cubicBezTo>
                    <a:pt x="53420" y="278832"/>
                    <a:pt x="49089" y="279734"/>
                    <a:pt x="44938" y="280817"/>
                  </a:cubicBezTo>
                  <a:cubicBezTo>
                    <a:pt x="40246" y="282080"/>
                    <a:pt x="35553" y="283524"/>
                    <a:pt x="31041" y="285148"/>
                  </a:cubicBezTo>
                  <a:cubicBezTo>
                    <a:pt x="29417" y="285690"/>
                    <a:pt x="27612" y="286412"/>
                    <a:pt x="25988" y="286953"/>
                  </a:cubicBezTo>
                  <a:cubicBezTo>
                    <a:pt x="17145" y="291104"/>
                    <a:pt x="8482" y="295616"/>
                    <a:pt x="0" y="300489"/>
                  </a:cubicBezTo>
                  <a:cubicBezTo>
                    <a:pt x="1263" y="310956"/>
                    <a:pt x="2527" y="321604"/>
                    <a:pt x="3790" y="332072"/>
                  </a:cubicBezTo>
                  <a:cubicBezTo>
                    <a:pt x="5234" y="343802"/>
                    <a:pt x="7580" y="355353"/>
                    <a:pt x="9385" y="366181"/>
                  </a:cubicBezTo>
                  <a:cubicBezTo>
                    <a:pt x="15882" y="367986"/>
                    <a:pt x="17867" y="364557"/>
                    <a:pt x="20754" y="362211"/>
                  </a:cubicBezTo>
                  <a:cubicBezTo>
                    <a:pt x="37719" y="347231"/>
                    <a:pt x="55586" y="331711"/>
                    <a:pt x="77604" y="327560"/>
                  </a:cubicBezTo>
                  <a:cubicBezTo>
                    <a:pt x="105938" y="322146"/>
                    <a:pt x="134994" y="317814"/>
                    <a:pt x="164231" y="320341"/>
                  </a:cubicBezTo>
                  <a:cubicBezTo>
                    <a:pt x="239128" y="326838"/>
                    <a:pt x="314024" y="326297"/>
                    <a:pt x="388740" y="319438"/>
                  </a:cubicBezTo>
                  <a:cubicBezTo>
                    <a:pt x="413104" y="317273"/>
                    <a:pt x="437107" y="313303"/>
                    <a:pt x="460388" y="305361"/>
                  </a:cubicBezTo>
                  <a:cubicBezTo>
                    <a:pt x="472661" y="301210"/>
                    <a:pt x="478616" y="294714"/>
                    <a:pt x="477353" y="280637"/>
                  </a:cubicBezTo>
                  <a:cubicBezTo>
                    <a:pt x="475729" y="261867"/>
                    <a:pt x="471217" y="243639"/>
                    <a:pt x="467246" y="225412"/>
                  </a:cubicBezTo>
                  <a:cubicBezTo>
                    <a:pt x="458403" y="183361"/>
                    <a:pt x="449921" y="141491"/>
                    <a:pt x="450643" y="97636"/>
                  </a:cubicBezTo>
                  <a:cubicBezTo>
                    <a:pt x="451004" y="68400"/>
                    <a:pt x="456418" y="35553"/>
                    <a:pt x="471578" y="0"/>
                  </a:cubicBezTo>
                  <a:cubicBezTo>
                    <a:pt x="463276" y="7760"/>
                    <a:pt x="446492" y="11189"/>
                    <a:pt x="439273" y="11370"/>
                  </a:cubicBezTo>
                  <a:cubicBezTo>
                    <a:pt x="437288" y="11370"/>
                    <a:pt x="435303" y="11370"/>
                    <a:pt x="433317" y="11550"/>
                  </a:cubicBezTo>
                  <a:cubicBezTo>
                    <a:pt x="432595" y="11550"/>
                    <a:pt x="432054" y="11550"/>
                    <a:pt x="431332" y="11550"/>
                  </a:cubicBezTo>
                  <a:cubicBezTo>
                    <a:pt x="429888" y="11550"/>
                    <a:pt x="428625" y="11731"/>
                    <a:pt x="427181" y="11731"/>
                  </a:cubicBezTo>
                  <a:cubicBezTo>
                    <a:pt x="426459" y="11731"/>
                    <a:pt x="425737" y="11731"/>
                    <a:pt x="425196" y="11911"/>
                  </a:cubicBezTo>
                  <a:cubicBezTo>
                    <a:pt x="423752" y="11911"/>
                    <a:pt x="422489" y="12092"/>
                    <a:pt x="421045" y="12092"/>
                  </a:cubicBezTo>
                  <a:cubicBezTo>
                    <a:pt x="420504" y="12092"/>
                    <a:pt x="419782" y="12092"/>
                    <a:pt x="419240" y="12272"/>
                  </a:cubicBezTo>
                  <a:cubicBezTo>
                    <a:pt x="417797" y="12272"/>
                    <a:pt x="416172" y="12453"/>
                    <a:pt x="414729" y="12453"/>
                  </a:cubicBezTo>
                  <a:cubicBezTo>
                    <a:pt x="414729" y="12453"/>
                    <a:pt x="414729" y="12453"/>
                    <a:pt x="414729" y="12453"/>
                  </a:cubicBezTo>
                  <a:cubicBezTo>
                    <a:pt x="419962" y="42050"/>
                    <a:pt x="424655" y="71648"/>
                    <a:pt x="425557" y="101607"/>
                  </a:cubicBezTo>
                  <a:cubicBezTo>
                    <a:pt x="426640" y="147808"/>
                    <a:pt x="419060" y="203935"/>
                    <a:pt x="380619" y="234796"/>
                  </a:cubicBezTo>
                  <a:close/>
                </a:path>
              </a:pathLst>
            </a:custGeom>
            <a:solidFill>
              <a:srgbClr val="FFFFFF"/>
            </a:solidFill>
            <a:ln w="1804" cap="flat">
              <a:noFill/>
              <a:prstDash val="solid"/>
              <a:miter/>
            </a:ln>
          </p:spPr>
          <p:txBody>
            <a:bodyPr rtlCol="0" anchor="ctr"/>
            <a:lstStyle/>
            <a:p>
              <a:endParaRPr lang="en-US"/>
            </a:p>
          </p:txBody>
        </p:sp>
        <p:sp>
          <p:nvSpPr>
            <p:cNvPr id="54" name="Freeform 1148">
              <a:extLst>
                <a:ext uri="{FF2B5EF4-FFF2-40B4-BE49-F238E27FC236}">
                  <a16:creationId xmlns:a16="http://schemas.microsoft.com/office/drawing/2014/main" id="{3423EC22-4C67-1853-862A-1BB9B999F764}"/>
                </a:ext>
              </a:extLst>
            </p:cNvPr>
            <p:cNvSpPr/>
            <p:nvPr/>
          </p:nvSpPr>
          <p:spPr>
            <a:xfrm>
              <a:off x="2945425" y="3917542"/>
              <a:ext cx="179980" cy="175433"/>
            </a:xfrm>
            <a:custGeom>
              <a:avLst/>
              <a:gdLst>
                <a:gd name="connsiteX0" fmla="*/ 98944 w 179980"/>
                <a:gd name="connsiteY0" fmla="*/ 175420 h 175433"/>
                <a:gd name="connsiteX1" fmla="*/ 179977 w 179980"/>
                <a:gd name="connsiteY1" fmla="*/ 79950 h 175433"/>
                <a:gd name="connsiteX2" fmla="*/ 88477 w 179980"/>
                <a:gd name="connsiteY2" fmla="*/ 0 h 175433"/>
                <a:gd name="connsiteX3" fmla="*/ 45 w 179980"/>
                <a:gd name="connsiteY3" fmla="*/ 95471 h 175433"/>
                <a:gd name="connsiteX4" fmla="*/ 98944 w 179980"/>
                <a:gd name="connsiteY4" fmla="*/ 175420 h 17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80" h="175433">
                  <a:moveTo>
                    <a:pt x="98944" y="175420"/>
                  </a:moveTo>
                  <a:cubicBezTo>
                    <a:pt x="139551" y="176323"/>
                    <a:pt x="179436" y="129761"/>
                    <a:pt x="179977" y="79950"/>
                  </a:cubicBezTo>
                  <a:cubicBezTo>
                    <a:pt x="180338" y="45660"/>
                    <a:pt x="148755" y="0"/>
                    <a:pt x="88477" y="0"/>
                  </a:cubicBezTo>
                  <a:cubicBezTo>
                    <a:pt x="22604" y="3609"/>
                    <a:pt x="2752" y="36456"/>
                    <a:pt x="45" y="95471"/>
                  </a:cubicBezTo>
                  <a:cubicBezTo>
                    <a:pt x="-1579" y="133911"/>
                    <a:pt x="41012" y="174157"/>
                    <a:pt x="98944" y="175420"/>
                  </a:cubicBezTo>
                  <a:close/>
                </a:path>
              </a:pathLst>
            </a:custGeom>
            <a:solidFill>
              <a:srgbClr val="FFFFFF"/>
            </a:solidFill>
            <a:ln w="1804" cap="flat">
              <a:noFill/>
              <a:prstDash val="solid"/>
              <a:miter/>
            </a:ln>
          </p:spPr>
          <p:txBody>
            <a:bodyPr rtlCol="0" anchor="ctr"/>
            <a:lstStyle/>
            <a:p>
              <a:endParaRPr lang="en-US"/>
            </a:p>
          </p:txBody>
        </p:sp>
        <p:sp>
          <p:nvSpPr>
            <p:cNvPr id="55" name="Freeform 1149">
              <a:extLst>
                <a:ext uri="{FF2B5EF4-FFF2-40B4-BE49-F238E27FC236}">
                  <a16:creationId xmlns:a16="http://schemas.microsoft.com/office/drawing/2014/main" id="{F3172D32-DA2E-2D56-26B6-264F0714B59A}"/>
                </a:ext>
              </a:extLst>
            </p:cNvPr>
            <p:cNvSpPr/>
            <p:nvPr/>
          </p:nvSpPr>
          <p:spPr>
            <a:xfrm>
              <a:off x="2722044" y="3550639"/>
              <a:ext cx="39162" cy="301029"/>
            </a:xfrm>
            <a:custGeom>
              <a:avLst/>
              <a:gdLst>
                <a:gd name="connsiteX0" fmla="*/ 16604 w 39162"/>
                <a:gd name="connsiteY0" fmla="*/ 290924 h 301029"/>
                <a:gd name="connsiteX1" fmla="*/ 16604 w 39162"/>
                <a:gd name="connsiteY1" fmla="*/ 290924 h 301029"/>
                <a:gd name="connsiteX2" fmla="*/ 18589 w 39162"/>
                <a:gd name="connsiteY2" fmla="*/ 290924 h 301029"/>
                <a:gd name="connsiteX3" fmla="*/ 18589 w 39162"/>
                <a:gd name="connsiteY3" fmla="*/ 290924 h 301029"/>
                <a:gd name="connsiteX4" fmla="*/ 20394 w 39162"/>
                <a:gd name="connsiteY4" fmla="*/ 291104 h 301029"/>
                <a:gd name="connsiteX5" fmla="*/ 20394 w 39162"/>
                <a:gd name="connsiteY5" fmla="*/ 291104 h 301029"/>
                <a:gd name="connsiteX6" fmla="*/ 22198 w 39162"/>
                <a:gd name="connsiteY6" fmla="*/ 291285 h 301029"/>
                <a:gd name="connsiteX7" fmla="*/ 22198 w 39162"/>
                <a:gd name="connsiteY7" fmla="*/ 291285 h 301029"/>
                <a:gd name="connsiteX8" fmla="*/ 23823 w 39162"/>
                <a:gd name="connsiteY8" fmla="*/ 291465 h 301029"/>
                <a:gd name="connsiteX9" fmla="*/ 24003 w 39162"/>
                <a:gd name="connsiteY9" fmla="*/ 291465 h 301029"/>
                <a:gd name="connsiteX10" fmla="*/ 25627 w 39162"/>
                <a:gd name="connsiteY10" fmla="*/ 291826 h 301029"/>
                <a:gd name="connsiteX11" fmla="*/ 25808 w 39162"/>
                <a:gd name="connsiteY11" fmla="*/ 291826 h 301029"/>
                <a:gd name="connsiteX12" fmla="*/ 27252 w 39162"/>
                <a:gd name="connsiteY12" fmla="*/ 292187 h 301029"/>
                <a:gd name="connsiteX13" fmla="*/ 27432 w 39162"/>
                <a:gd name="connsiteY13" fmla="*/ 292187 h 301029"/>
                <a:gd name="connsiteX14" fmla="*/ 28876 w 39162"/>
                <a:gd name="connsiteY14" fmla="*/ 292548 h 301029"/>
                <a:gd name="connsiteX15" fmla="*/ 29237 w 39162"/>
                <a:gd name="connsiteY15" fmla="*/ 292548 h 301029"/>
                <a:gd name="connsiteX16" fmla="*/ 30500 w 39162"/>
                <a:gd name="connsiteY16" fmla="*/ 293089 h 301029"/>
                <a:gd name="connsiteX17" fmla="*/ 30861 w 39162"/>
                <a:gd name="connsiteY17" fmla="*/ 293270 h 301029"/>
                <a:gd name="connsiteX18" fmla="*/ 31944 w 39162"/>
                <a:gd name="connsiteY18" fmla="*/ 293811 h 301029"/>
                <a:gd name="connsiteX19" fmla="*/ 32305 w 39162"/>
                <a:gd name="connsiteY19" fmla="*/ 293992 h 301029"/>
                <a:gd name="connsiteX20" fmla="*/ 33207 w 39162"/>
                <a:gd name="connsiteY20" fmla="*/ 294533 h 301029"/>
                <a:gd name="connsiteX21" fmla="*/ 33568 w 39162"/>
                <a:gd name="connsiteY21" fmla="*/ 294713 h 301029"/>
                <a:gd name="connsiteX22" fmla="*/ 34470 w 39162"/>
                <a:gd name="connsiteY22" fmla="*/ 295255 h 301029"/>
                <a:gd name="connsiteX23" fmla="*/ 34831 w 39162"/>
                <a:gd name="connsiteY23" fmla="*/ 295616 h 301029"/>
                <a:gd name="connsiteX24" fmla="*/ 35553 w 39162"/>
                <a:gd name="connsiteY24" fmla="*/ 296157 h 301029"/>
                <a:gd name="connsiteX25" fmla="*/ 35914 w 39162"/>
                <a:gd name="connsiteY25" fmla="*/ 296518 h 301029"/>
                <a:gd name="connsiteX26" fmla="*/ 36636 w 39162"/>
                <a:gd name="connsiteY26" fmla="*/ 297240 h 301029"/>
                <a:gd name="connsiteX27" fmla="*/ 36997 w 39162"/>
                <a:gd name="connsiteY27" fmla="*/ 297601 h 301029"/>
                <a:gd name="connsiteX28" fmla="*/ 37539 w 39162"/>
                <a:gd name="connsiteY28" fmla="*/ 298323 h 301029"/>
                <a:gd name="connsiteX29" fmla="*/ 37899 w 39162"/>
                <a:gd name="connsiteY29" fmla="*/ 298684 h 301029"/>
                <a:gd name="connsiteX30" fmla="*/ 38441 w 39162"/>
                <a:gd name="connsiteY30" fmla="*/ 299406 h 301029"/>
                <a:gd name="connsiteX31" fmla="*/ 38621 w 39162"/>
                <a:gd name="connsiteY31" fmla="*/ 299767 h 301029"/>
                <a:gd name="connsiteX32" fmla="*/ 39163 w 39162"/>
                <a:gd name="connsiteY32" fmla="*/ 301030 h 301029"/>
                <a:gd name="connsiteX33" fmla="*/ 22018 w 39162"/>
                <a:gd name="connsiteY33" fmla="*/ 146906 h 301029"/>
                <a:gd name="connsiteX34" fmla="*/ 9926 w 39162"/>
                <a:gd name="connsiteY34" fmla="*/ 21115 h 301029"/>
                <a:gd name="connsiteX35" fmla="*/ 9385 w 39162"/>
                <a:gd name="connsiteY35" fmla="*/ 16423 h 301029"/>
                <a:gd name="connsiteX36" fmla="*/ 9385 w 39162"/>
                <a:gd name="connsiteY36" fmla="*/ 16243 h 301029"/>
                <a:gd name="connsiteX37" fmla="*/ 9204 w 39162"/>
                <a:gd name="connsiteY37" fmla="*/ 14799 h 301029"/>
                <a:gd name="connsiteX38" fmla="*/ 9204 w 39162"/>
                <a:gd name="connsiteY38" fmla="*/ 14618 h 301029"/>
                <a:gd name="connsiteX39" fmla="*/ 9024 w 39162"/>
                <a:gd name="connsiteY39" fmla="*/ 13174 h 301029"/>
                <a:gd name="connsiteX40" fmla="*/ 9024 w 39162"/>
                <a:gd name="connsiteY40" fmla="*/ 12994 h 301029"/>
                <a:gd name="connsiteX41" fmla="*/ 8663 w 39162"/>
                <a:gd name="connsiteY41" fmla="*/ 11550 h 301029"/>
                <a:gd name="connsiteX42" fmla="*/ 8663 w 39162"/>
                <a:gd name="connsiteY42" fmla="*/ 11550 h 301029"/>
                <a:gd name="connsiteX43" fmla="*/ 0 w 39162"/>
                <a:gd name="connsiteY43" fmla="*/ 0 h 301029"/>
                <a:gd name="connsiteX44" fmla="*/ 0 w 39162"/>
                <a:gd name="connsiteY44" fmla="*/ 0 h 301029"/>
                <a:gd name="connsiteX45" fmla="*/ 12453 w 39162"/>
                <a:gd name="connsiteY45" fmla="*/ 62444 h 301029"/>
                <a:gd name="connsiteX46" fmla="*/ 16604 w 39162"/>
                <a:gd name="connsiteY46" fmla="*/ 290924 h 301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9162" h="301029">
                  <a:moveTo>
                    <a:pt x="16604" y="290924"/>
                  </a:moveTo>
                  <a:cubicBezTo>
                    <a:pt x="16604" y="290924"/>
                    <a:pt x="16604" y="290924"/>
                    <a:pt x="16604" y="290924"/>
                  </a:cubicBezTo>
                  <a:cubicBezTo>
                    <a:pt x="17325" y="290924"/>
                    <a:pt x="17867" y="290924"/>
                    <a:pt x="18589" y="290924"/>
                  </a:cubicBezTo>
                  <a:cubicBezTo>
                    <a:pt x="18589" y="290924"/>
                    <a:pt x="18589" y="290924"/>
                    <a:pt x="18589" y="290924"/>
                  </a:cubicBezTo>
                  <a:cubicBezTo>
                    <a:pt x="19130" y="290924"/>
                    <a:pt x="19852" y="290924"/>
                    <a:pt x="20394" y="291104"/>
                  </a:cubicBezTo>
                  <a:cubicBezTo>
                    <a:pt x="20394" y="291104"/>
                    <a:pt x="20394" y="291104"/>
                    <a:pt x="20394" y="291104"/>
                  </a:cubicBezTo>
                  <a:cubicBezTo>
                    <a:pt x="20935" y="291104"/>
                    <a:pt x="21657" y="291285"/>
                    <a:pt x="22198" y="291285"/>
                  </a:cubicBezTo>
                  <a:cubicBezTo>
                    <a:pt x="22198" y="291285"/>
                    <a:pt x="22198" y="291285"/>
                    <a:pt x="22198" y="291285"/>
                  </a:cubicBezTo>
                  <a:cubicBezTo>
                    <a:pt x="22740" y="291285"/>
                    <a:pt x="23281" y="291465"/>
                    <a:pt x="23823" y="291465"/>
                  </a:cubicBezTo>
                  <a:cubicBezTo>
                    <a:pt x="23823" y="291465"/>
                    <a:pt x="23823" y="291465"/>
                    <a:pt x="24003" y="291465"/>
                  </a:cubicBezTo>
                  <a:cubicBezTo>
                    <a:pt x="24544" y="291645"/>
                    <a:pt x="25086" y="291645"/>
                    <a:pt x="25627" y="291826"/>
                  </a:cubicBezTo>
                  <a:cubicBezTo>
                    <a:pt x="25627" y="291826"/>
                    <a:pt x="25808" y="291826"/>
                    <a:pt x="25808" y="291826"/>
                  </a:cubicBezTo>
                  <a:cubicBezTo>
                    <a:pt x="26349" y="292006"/>
                    <a:pt x="26710" y="292006"/>
                    <a:pt x="27252" y="292187"/>
                  </a:cubicBezTo>
                  <a:cubicBezTo>
                    <a:pt x="27252" y="292187"/>
                    <a:pt x="27432" y="292187"/>
                    <a:pt x="27432" y="292187"/>
                  </a:cubicBezTo>
                  <a:cubicBezTo>
                    <a:pt x="27973" y="292367"/>
                    <a:pt x="28334" y="292548"/>
                    <a:pt x="28876" y="292548"/>
                  </a:cubicBezTo>
                  <a:cubicBezTo>
                    <a:pt x="28876" y="292548"/>
                    <a:pt x="29056" y="292548"/>
                    <a:pt x="29237" y="292548"/>
                  </a:cubicBezTo>
                  <a:cubicBezTo>
                    <a:pt x="29598" y="292728"/>
                    <a:pt x="29959" y="292909"/>
                    <a:pt x="30500" y="293089"/>
                  </a:cubicBezTo>
                  <a:cubicBezTo>
                    <a:pt x="30681" y="293089"/>
                    <a:pt x="30681" y="293089"/>
                    <a:pt x="30861" y="293270"/>
                  </a:cubicBezTo>
                  <a:cubicBezTo>
                    <a:pt x="31222" y="293450"/>
                    <a:pt x="31583" y="293631"/>
                    <a:pt x="31944" y="293811"/>
                  </a:cubicBezTo>
                  <a:cubicBezTo>
                    <a:pt x="32124" y="293811"/>
                    <a:pt x="32124" y="293992"/>
                    <a:pt x="32305" y="293992"/>
                  </a:cubicBezTo>
                  <a:cubicBezTo>
                    <a:pt x="32666" y="294172"/>
                    <a:pt x="33027" y="294353"/>
                    <a:pt x="33207" y="294533"/>
                  </a:cubicBezTo>
                  <a:cubicBezTo>
                    <a:pt x="33388" y="294533"/>
                    <a:pt x="33388" y="294713"/>
                    <a:pt x="33568" y="294713"/>
                  </a:cubicBezTo>
                  <a:cubicBezTo>
                    <a:pt x="33929" y="294894"/>
                    <a:pt x="34110" y="295074"/>
                    <a:pt x="34470" y="295255"/>
                  </a:cubicBezTo>
                  <a:cubicBezTo>
                    <a:pt x="34651" y="295436"/>
                    <a:pt x="34831" y="295436"/>
                    <a:pt x="34831" y="295616"/>
                  </a:cubicBezTo>
                  <a:cubicBezTo>
                    <a:pt x="35012" y="295796"/>
                    <a:pt x="35373" y="295977"/>
                    <a:pt x="35553" y="296157"/>
                  </a:cubicBezTo>
                  <a:cubicBezTo>
                    <a:pt x="35734" y="296338"/>
                    <a:pt x="35914" y="296338"/>
                    <a:pt x="35914" y="296518"/>
                  </a:cubicBezTo>
                  <a:cubicBezTo>
                    <a:pt x="36095" y="296699"/>
                    <a:pt x="36275" y="296879"/>
                    <a:pt x="36636" y="297240"/>
                  </a:cubicBezTo>
                  <a:cubicBezTo>
                    <a:pt x="36817" y="297421"/>
                    <a:pt x="36817" y="297421"/>
                    <a:pt x="36997" y="297601"/>
                  </a:cubicBezTo>
                  <a:cubicBezTo>
                    <a:pt x="37178" y="297781"/>
                    <a:pt x="37358" y="298143"/>
                    <a:pt x="37539" y="298323"/>
                  </a:cubicBezTo>
                  <a:cubicBezTo>
                    <a:pt x="37719" y="298504"/>
                    <a:pt x="37719" y="298504"/>
                    <a:pt x="37899" y="298684"/>
                  </a:cubicBezTo>
                  <a:cubicBezTo>
                    <a:pt x="38080" y="298864"/>
                    <a:pt x="38260" y="299225"/>
                    <a:pt x="38441" y="299406"/>
                  </a:cubicBezTo>
                  <a:cubicBezTo>
                    <a:pt x="38441" y="299586"/>
                    <a:pt x="38621" y="299586"/>
                    <a:pt x="38621" y="299767"/>
                  </a:cubicBezTo>
                  <a:cubicBezTo>
                    <a:pt x="38802" y="300128"/>
                    <a:pt x="38982" y="300669"/>
                    <a:pt x="39163" y="301030"/>
                  </a:cubicBezTo>
                  <a:cubicBezTo>
                    <a:pt x="33207" y="278832"/>
                    <a:pt x="24725" y="178669"/>
                    <a:pt x="22018" y="146906"/>
                  </a:cubicBezTo>
                  <a:cubicBezTo>
                    <a:pt x="18408" y="104855"/>
                    <a:pt x="13896" y="62985"/>
                    <a:pt x="9926" y="21115"/>
                  </a:cubicBezTo>
                  <a:cubicBezTo>
                    <a:pt x="9746" y="19491"/>
                    <a:pt x="9565" y="18047"/>
                    <a:pt x="9385" y="16423"/>
                  </a:cubicBezTo>
                  <a:cubicBezTo>
                    <a:pt x="9385" y="16423"/>
                    <a:pt x="9385" y="16243"/>
                    <a:pt x="9385" y="16243"/>
                  </a:cubicBezTo>
                  <a:cubicBezTo>
                    <a:pt x="9385" y="15701"/>
                    <a:pt x="9204" y="15340"/>
                    <a:pt x="9204" y="14799"/>
                  </a:cubicBezTo>
                  <a:cubicBezTo>
                    <a:pt x="9204" y="14799"/>
                    <a:pt x="9204" y="14618"/>
                    <a:pt x="9204" y="14618"/>
                  </a:cubicBezTo>
                  <a:cubicBezTo>
                    <a:pt x="9204" y="14077"/>
                    <a:pt x="9024" y="13716"/>
                    <a:pt x="9024" y="13174"/>
                  </a:cubicBezTo>
                  <a:cubicBezTo>
                    <a:pt x="9024" y="13174"/>
                    <a:pt x="9024" y="12994"/>
                    <a:pt x="9024" y="12994"/>
                  </a:cubicBezTo>
                  <a:cubicBezTo>
                    <a:pt x="9024" y="12453"/>
                    <a:pt x="8843" y="12092"/>
                    <a:pt x="8663" y="11550"/>
                  </a:cubicBezTo>
                  <a:cubicBezTo>
                    <a:pt x="8663" y="11550"/>
                    <a:pt x="8663" y="11550"/>
                    <a:pt x="8663" y="11550"/>
                  </a:cubicBezTo>
                  <a:cubicBezTo>
                    <a:pt x="7580" y="6497"/>
                    <a:pt x="5234" y="1985"/>
                    <a:pt x="0" y="0"/>
                  </a:cubicBezTo>
                  <a:cubicBezTo>
                    <a:pt x="0" y="0"/>
                    <a:pt x="0" y="0"/>
                    <a:pt x="0" y="0"/>
                  </a:cubicBezTo>
                  <a:cubicBezTo>
                    <a:pt x="5595" y="20574"/>
                    <a:pt x="9565" y="41329"/>
                    <a:pt x="12453" y="62444"/>
                  </a:cubicBezTo>
                  <a:cubicBezTo>
                    <a:pt x="23101" y="138784"/>
                    <a:pt x="20574" y="214944"/>
                    <a:pt x="16604" y="290924"/>
                  </a:cubicBezTo>
                  <a:close/>
                </a:path>
              </a:pathLst>
            </a:custGeom>
            <a:solidFill>
              <a:srgbClr val="FFFFFF"/>
            </a:solidFill>
            <a:ln w="1804" cap="flat">
              <a:noFill/>
              <a:prstDash val="solid"/>
              <a:miter/>
            </a:ln>
          </p:spPr>
          <p:txBody>
            <a:bodyPr rtlCol="0" anchor="ctr"/>
            <a:lstStyle/>
            <a:p>
              <a:endParaRPr lang="en-US"/>
            </a:p>
          </p:txBody>
        </p:sp>
        <p:sp>
          <p:nvSpPr>
            <p:cNvPr id="56" name="Freeform 1150">
              <a:extLst>
                <a:ext uri="{FF2B5EF4-FFF2-40B4-BE49-F238E27FC236}">
                  <a16:creationId xmlns:a16="http://schemas.microsoft.com/office/drawing/2014/main" id="{A3321E35-1ACB-6460-1B9E-AA8DAFE6D6CD}"/>
                </a:ext>
              </a:extLst>
            </p:cNvPr>
            <p:cNvSpPr/>
            <p:nvPr/>
          </p:nvSpPr>
          <p:spPr>
            <a:xfrm>
              <a:off x="2350811" y="3438267"/>
              <a:ext cx="912550" cy="1263171"/>
            </a:xfrm>
            <a:custGeom>
              <a:avLst/>
              <a:gdLst>
                <a:gd name="connsiteX0" fmla="*/ 780366 w 912550"/>
                <a:gd name="connsiteY0" fmla="*/ 726705 h 1263171"/>
                <a:gd name="connsiteX1" fmla="*/ 728390 w 912550"/>
                <a:gd name="connsiteY1" fmla="*/ 663358 h 1263171"/>
                <a:gd name="connsiteX2" fmla="*/ 765387 w 912550"/>
                <a:gd name="connsiteY2" fmla="*/ 628347 h 1263171"/>
                <a:gd name="connsiteX3" fmla="*/ 781990 w 912550"/>
                <a:gd name="connsiteY3" fmla="*/ 531432 h 1263171"/>
                <a:gd name="connsiteX4" fmla="*/ 630573 w 912550"/>
                <a:gd name="connsiteY4" fmla="*/ 475305 h 1263171"/>
                <a:gd name="connsiteX5" fmla="*/ 593034 w 912550"/>
                <a:gd name="connsiteY5" fmla="*/ 621128 h 1263171"/>
                <a:gd name="connsiteX6" fmla="*/ 587440 w 912550"/>
                <a:gd name="connsiteY6" fmla="*/ 627083 h 1263171"/>
                <a:gd name="connsiteX7" fmla="*/ 430427 w 912550"/>
                <a:gd name="connsiteY7" fmla="*/ 520965 h 1263171"/>
                <a:gd name="connsiteX8" fmla="*/ 424111 w 912550"/>
                <a:gd name="connsiteY8" fmla="*/ 431991 h 1263171"/>
                <a:gd name="connsiteX9" fmla="*/ 446490 w 912550"/>
                <a:gd name="connsiteY9" fmla="*/ 389760 h 1263171"/>
                <a:gd name="connsiteX10" fmla="*/ 565602 w 912550"/>
                <a:gd name="connsiteY10" fmla="*/ 355651 h 1263171"/>
                <a:gd name="connsiteX11" fmla="*/ 779464 w 912550"/>
                <a:gd name="connsiteY11" fmla="*/ 357094 h 1263171"/>
                <a:gd name="connsiteX12" fmla="*/ 871325 w 912550"/>
                <a:gd name="connsiteY12" fmla="*/ 344642 h 1263171"/>
                <a:gd name="connsiteX13" fmla="*/ 909766 w 912550"/>
                <a:gd name="connsiteY13" fmla="*/ 288514 h 1263171"/>
                <a:gd name="connsiteX14" fmla="*/ 902908 w 912550"/>
                <a:gd name="connsiteY14" fmla="*/ 255488 h 1263171"/>
                <a:gd name="connsiteX15" fmla="*/ 884138 w 912550"/>
                <a:gd name="connsiteY15" fmla="*/ 153159 h 1263171"/>
                <a:gd name="connsiteX16" fmla="*/ 899479 w 912550"/>
                <a:gd name="connsiteY16" fmla="*/ 34769 h 1263171"/>
                <a:gd name="connsiteX17" fmla="*/ 911931 w 912550"/>
                <a:gd name="connsiteY17" fmla="*/ 298 h 1263171"/>
                <a:gd name="connsiteX18" fmla="*/ 872047 w 912550"/>
                <a:gd name="connsiteY18" fmla="*/ 14916 h 1263171"/>
                <a:gd name="connsiteX19" fmla="*/ 785239 w 912550"/>
                <a:gd name="connsiteY19" fmla="*/ 18706 h 1263171"/>
                <a:gd name="connsiteX20" fmla="*/ 566144 w 912550"/>
                <a:gd name="connsiteY20" fmla="*/ 11668 h 1263171"/>
                <a:gd name="connsiteX21" fmla="*/ 426638 w 912550"/>
                <a:gd name="connsiteY21" fmla="*/ 58952 h 1263171"/>
                <a:gd name="connsiteX22" fmla="*/ 348673 w 912550"/>
                <a:gd name="connsiteY22" fmla="*/ 99378 h 1263171"/>
                <a:gd name="connsiteX23" fmla="*/ 329001 w 912550"/>
                <a:gd name="connsiteY23" fmla="*/ 109846 h 1263171"/>
                <a:gd name="connsiteX24" fmla="*/ 318714 w 912550"/>
                <a:gd name="connsiteY24" fmla="*/ 128434 h 1263171"/>
                <a:gd name="connsiteX25" fmla="*/ 347049 w 912550"/>
                <a:gd name="connsiteY25" fmla="*/ 430006 h 1263171"/>
                <a:gd name="connsiteX26" fmla="*/ 342717 w 912550"/>
                <a:gd name="connsiteY26" fmla="*/ 460325 h 1263171"/>
                <a:gd name="connsiteX27" fmla="*/ 329543 w 912550"/>
                <a:gd name="connsiteY27" fmla="*/ 514828 h 1263171"/>
                <a:gd name="connsiteX28" fmla="*/ 251939 w 912550"/>
                <a:gd name="connsiteY28" fmla="*/ 604885 h 1263171"/>
                <a:gd name="connsiteX29" fmla="*/ 169102 w 912550"/>
                <a:gd name="connsiteY29" fmla="*/ 457799 h 1263171"/>
                <a:gd name="connsiteX30" fmla="*/ 42229 w 912550"/>
                <a:gd name="connsiteY30" fmla="*/ 514107 h 1263171"/>
                <a:gd name="connsiteX31" fmla="*/ 29956 w 912550"/>
                <a:gd name="connsiteY31" fmla="*/ 597124 h 1263171"/>
                <a:gd name="connsiteX32" fmla="*/ 106838 w 912550"/>
                <a:gd name="connsiteY32" fmla="*/ 676894 h 1263171"/>
                <a:gd name="connsiteX33" fmla="*/ 63885 w 912550"/>
                <a:gd name="connsiteY33" fmla="*/ 709199 h 1263171"/>
                <a:gd name="connsiteX34" fmla="*/ 29776 w 912550"/>
                <a:gd name="connsiteY34" fmla="*/ 764784 h 1263171"/>
                <a:gd name="connsiteX35" fmla="*/ 25805 w 912550"/>
                <a:gd name="connsiteY35" fmla="*/ 786983 h 1263171"/>
                <a:gd name="connsiteX36" fmla="*/ 359 w 912550"/>
                <a:gd name="connsiteY36" fmla="*/ 996513 h 1263171"/>
                <a:gd name="connsiteX37" fmla="*/ 32663 w 912550"/>
                <a:gd name="connsiteY37" fmla="*/ 1036397 h 1263171"/>
                <a:gd name="connsiteX38" fmla="*/ 59734 w 912550"/>
                <a:gd name="connsiteY38" fmla="*/ 1035856 h 1263171"/>
                <a:gd name="connsiteX39" fmla="*/ 60998 w 912550"/>
                <a:gd name="connsiteY39" fmla="*/ 1062205 h 1263171"/>
                <a:gd name="connsiteX40" fmla="*/ 57027 w 912550"/>
                <a:gd name="connsiteY40" fmla="*/ 1222646 h 1263171"/>
                <a:gd name="connsiteX41" fmla="*/ 75255 w 912550"/>
                <a:gd name="connsiteY41" fmla="*/ 1259644 h 1263171"/>
                <a:gd name="connsiteX42" fmla="*/ 137699 w 912550"/>
                <a:gd name="connsiteY42" fmla="*/ 1228422 h 1263171"/>
                <a:gd name="connsiteX43" fmla="*/ 156107 w 912550"/>
                <a:gd name="connsiteY43" fmla="*/ 1013477 h 1263171"/>
                <a:gd name="connsiteX44" fmla="*/ 169463 w 912550"/>
                <a:gd name="connsiteY44" fmla="*/ 986406 h 1263171"/>
                <a:gd name="connsiteX45" fmla="*/ 188232 w 912550"/>
                <a:gd name="connsiteY45" fmla="*/ 1010229 h 1263171"/>
                <a:gd name="connsiteX46" fmla="*/ 214400 w 912550"/>
                <a:gd name="connsiteY46" fmla="*/ 1219398 h 1263171"/>
                <a:gd name="connsiteX47" fmla="*/ 269445 w 912550"/>
                <a:gd name="connsiteY47" fmla="*/ 1254770 h 1263171"/>
                <a:gd name="connsiteX48" fmla="*/ 305359 w 912550"/>
                <a:gd name="connsiteY48" fmla="*/ 1208389 h 1263171"/>
                <a:gd name="connsiteX49" fmla="*/ 293809 w 912550"/>
                <a:gd name="connsiteY49" fmla="*/ 1047587 h 1263171"/>
                <a:gd name="connsiteX50" fmla="*/ 271430 w 912550"/>
                <a:gd name="connsiteY50" fmla="*/ 801060 h 1263171"/>
                <a:gd name="connsiteX51" fmla="*/ 279551 w 912550"/>
                <a:gd name="connsiteY51" fmla="*/ 751971 h 1263171"/>
                <a:gd name="connsiteX52" fmla="*/ 359501 w 912550"/>
                <a:gd name="connsiteY52" fmla="*/ 647116 h 1263171"/>
                <a:gd name="connsiteX53" fmla="*/ 376646 w 912550"/>
                <a:gd name="connsiteY53" fmla="*/ 1014560 h 1263171"/>
                <a:gd name="connsiteX54" fmla="*/ 387655 w 912550"/>
                <a:gd name="connsiteY54" fmla="*/ 1035495 h 1263171"/>
                <a:gd name="connsiteX55" fmla="*/ 428081 w 912550"/>
                <a:gd name="connsiteY55" fmla="*/ 1037661 h 1263171"/>
                <a:gd name="connsiteX56" fmla="*/ 445948 w 912550"/>
                <a:gd name="connsiteY56" fmla="*/ 1016545 h 1263171"/>
                <a:gd name="connsiteX57" fmla="*/ 443422 w 912550"/>
                <a:gd name="connsiteY57" fmla="*/ 949048 h 1263171"/>
                <a:gd name="connsiteX58" fmla="*/ 430608 w 912550"/>
                <a:gd name="connsiteY58" fmla="*/ 662456 h 1263171"/>
                <a:gd name="connsiteX59" fmla="*/ 435842 w 912550"/>
                <a:gd name="connsiteY59" fmla="*/ 642784 h 1263171"/>
                <a:gd name="connsiteX60" fmla="*/ 497203 w 912550"/>
                <a:gd name="connsiteY60" fmla="*/ 687722 h 1263171"/>
                <a:gd name="connsiteX61" fmla="*/ 559105 w 912550"/>
                <a:gd name="connsiteY61" fmla="*/ 796187 h 1263171"/>
                <a:gd name="connsiteX62" fmla="*/ 562354 w 912550"/>
                <a:gd name="connsiteY62" fmla="*/ 883356 h 1263171"/>
                <a:gd name="connsiteX63" fmla="*/ 547735 w 912550"/>
                <a:gd name="connsiteY63" fmla="*/ 1119235 h 1263171"/>
                <a:gd name="connsiteX64" fmla="*/ 543043 w 912550"/>
                <a:gd name="connsiteY64" fmla="*/ 1220480 h 1263171"/>
                <a:gd name="connsiteX65" fmla="*/ 572460 w 912550"/>
                <a:gd name="connsiteY65" fmla="*/ 1255132 h 1263171"/>
                <a:gd name="connsiteX66" fmla="*/ 589244 w 912550"/>
                <a:gd name="connsiteY66" fmla="*/ 1257117 h 1263171"/>
                <a:gd name="connsiteX67" fmla="*/ 621188 w 912550"/>
                <a:gd name="connsiteY67" fmla="*/ 1230226 h 1263171"/>
                <a:gd name="connsiteX68" fmla="*/ 643025 w 912550"/>
                <a:gd name="connsiteY68" fmla="*/ 986587 h 1263171"/>
                <a:gd name="connsiteX69" fmla="*/ 658005 w 912550"/>
                <a:gd name="connsiteY69" fmla="*/ 967276 h 1263171"/>
                <a:gd name="connsiteX70" fmla="*/ 674969 w 912550"/>
                <a:gd name="connsiteY70" fmla="*/ 984962 h 1263171"/>
                <a:gd name="connsiteX71" fmla="*/ 688505 w 912550"/>
                <a:gd name="connsiteY71" fmla="*/ 1197380 h 1263171"/>
                <a:gd name="connsiteX72" fmla="*/ 724239 w 912550"/>
                <a:gd name="connsiteY72" fmla="*/ 1260726 h 1263171"/>
                <a:gd name="connsiteX73" fmla="*/ 767913 w 912550"/>
                <a:gd name="connsiteY73" fmla="*/ 1244844 h 1263171"/>
                <a:gd name="connsiteX74" fmla="*/ 765026 w 912550"/>
                <a:gd name="connsiteY74" fmla="*/ 1014019 h 1263171"/>
                <a:gd name="connsiteX75" fmla="*/ 772786 w 912550"/>
                <a:gd name="connsiteY75" fmla="*/ 994167 h 1263171"/>
                <a:gd name="connsiteX76" fmla="*/ 800579 w 912550"/>
                <a:gd name="connsiteY76" fmla="*/ 963667 h 1263171"/>
                <a:gd name="connsiteX77" fmla="*/ 810144 w 912550"/>
                <a:gd name="connsiteY77" fmla="*/ 843290 h 1263171"/>
                <a:gd name="connsiteX78" fmla="*/ 780366 w 912550"/>
                <a:gd name="connsiteY78" fmla="*/ 726705 h 1263171"/>
                <a:gd name="connsiteX79" fmla="*/ 594839 w 912550"/>
                <a:gd name="connsiteY79" fmla="*/ 574926 h 1263171"/>
                <a:gd name="connsiteX80" fmla="*/ 683271 w 912550"/>
                <a:gd name="connsiteY80" fmla="*/ 479456 h 1263171"/>
                <a:gd name="connsiteX81" fmla="*/ 774771 w 912550"/>
                <a:gd name="connsiteY81" fmla="*/ 559406 h 1263171"/>
                <a:gd name="connsiteX82" fmla="*/ 693739 w 912550"/>
                <a:gd name="connsiteY82" fmla="*/ 654876 h 1263171"/>
                <a:gd name="connsiteX83" fmla="*/ 594839 w 912550"/>
                <a:gd name="connsiteY83" fmla="*/ 574926 h 1263171"/>
                <a:gd name="connsiteX84" fmla="*/ 451182 w 912550"/>
                <a:gd name="connsiteY84" fmla="*/ 58771 h 1263171"/>
                <a:gd name="connsiteX85" fmla="*/ 575348 w 912550"/>
                <a:gd name="connsiteY85" fmla="*/ 25925 h 1263171"/>
                <a:gd name="connsiteX86" fmla="*/ 763221 w 912550"/>
                <a:gd name="connsiteY86" fmla="*/ 32422 h 1263171"/>
                <a:gd name="connsiteX87" fmla="*/ 831079 w 912550"/>
                <a:gd name="connsiteY87" fmla="*/ 32964 h 1263171"/>
                <a:gd name="connsiteX88" fmla="*/ 831079 w 912550"/>
                <a:gd name="connsiteY88" fmla="*/ 32964 h 1263171"/>
                <a:gd name="connsiteX89" fmla="*/ 835591 w 912550"/>
                <a:gd name="connsiteY89" fmla="*/ 32783 h 1263171"/>
                <a:gd name="connsiteX90" fmla="*/ 837396 w 912550"/>
                <a:gd name="connsiteY90" fmla="*/ 32603 h 1263171"/>
                <a:gd name="connsiteX91" fmla="*/ 841546 w 912550"/>
                <a:gd name="connsiteY91" fmla="*/ 32422 h 1263171"/>
                <a:gd name="connsiteX92" fmla="*/ 843532 w 912550"/>
                <a:gd name="connsiteY92" fmla="*/ 32242 h 1263171"/>
                <a:gd name="connsiteX93" fmla="*/ 847683 w 912550"/>
                <a:gd name="connsiteY93" fmla="*/ 32061 h 1263171"/>
                <a:gd name="connsiteX94" fmla="*/ 849668 w 912550"/>
                <a:gd name="connsiteY94" fmla="*/ 32061 h 1263171"/>
                <a:gd name="connsiteX95" fmla="*/ 855624 w 912550"/>
                <a:gd name="connsiteY95" fmla="*/ 31881 h 1263171"/>
                <a:gd name="connsiteX96" fmla="*/ 887928 w 912550"/>
                <a:gd name="connsiteY96" fmla="*/ 20511 h 1263171"/>
                <a:gd name="connsiteX97" fmla="*/ 866993 w 912550"/>
                <a:gd name="connsiteY97" fmla="*/ 118147 h 1263171"/>
                <a:gd name="connsiteX98" fmla="*/ 883597 w 912550"/>
                <a:gd name="connsiteY98" fmla="*/ 245923 h 1263171"/>
                <a:gd name="connsiteX99" fmla="*/ 893703 w 912550"/>
                <a:gd name="connsiteY99" fmla="*/ 301148 h 1263171"/>
                <a:gd name="connsiteX100" fmla="*/ 876739 w 912550"/>
                <a:gd name="connsiteY100" fmla="*/ 325872 h 1263171"/>
                <a:gd name="connsiteX101" fmla="*/ 805091 w 912550"/>
                <a:gd name="connsiteY101" fmla="*/ 339949 h 1263171"/>
                <a:gd name="connsiteX102" fmla="*/ 580582 w 912550"/>
                <a:gd name="connsiteY102" fmla="*/ 340852 h 1263171"/>
                <a:gd name="connsiteX103" fmla="*/ 493954 w 912550"/>
                <a:gd name="connsiteY103" fmla="*/ 348071 h 1263171"/>
                <a:gd name="connsiteX104" fmla="*/ 437105 w 912550"/>
                <a:gd name="connsiteY104" fmla="*/ 382722 h 1263171"/>
                <a:gd name="connsiteX105" fmla="*/ 425735 w 912550"/>
                <a:gd name="connsiteY105" fmla="*/ 386692 h 1263171"/>
                <a:gd name="connsiteX106" fmla="*/ 420140 w 912550"/>
                <a:gd name="connsiteY106" fmla="*/ 352583 h 1263171"/>
                <a:gd name="connsiteX107" fmla="*/ 397220 w 912550"/>
                <a:gd name="connsiteY107" fmla="*/ 154603 h 1263171"/>
                <a:gd name="connsiteX108" fmla="*/ 451182 w 912550"/>
                <a:gd name="connsiteY108" fmla="*/ 58771 h 1263171"/>
                <a:gd name="connsiteX109" fmla="*/ 335318 w 912550"/>
                <a:gd name="connsiteY109" fmla="*/ 125186 h 1263171"/>
                <a:gd name="connsiteX110" fmla="*/ 368344 w 912550"/>
                <a:gd name="connsiteY110" fmla="*/ 111831 h 1263171"/>
                <a:gd name="connsiteX111" fmla="*/ 371413 w 912550"/>
                <a:gd name="connsiteY111" fmla="*/ 112733 h 1263171"/>
                <a:gd name="connsiteX112" fmla="*/ 371413 w 912550"/>
                <a:gd name="connsiteY112" fmla="*/ 112733 h 1263171"/>
                <a:gd name="connsiteX113" fmla="*/ 380075 w 912550"/>
                <a:gd name="connsiteY113" fmla="*/ 124283 h 1263171"/>
                <a:gd name="connsiteX114" fmla="*/ 380075 w 912550"/>
                <a:gd name="connsiteY114" fmla="*/ 124283 h 1263171"/>
                <a:gd name="connsiteX115" fmla="*/ 380436 w 912550"/>
                <a:gd name="connsiteY115" fmla="*/ 125727 h 1263171"/>
                <a:gd name="connsiteX116" fmla="*/ 380436 w 912550"/>
                <a:gd name="connsiteY116" fmla="*/ 125908 h 1263171"/>
                <a:gd name="connsiteX117" fmla="*/ 380617 w 912550"/>
                <a:gd name="connsiteY117" fmla="*/ 127351 h 1263171"/>
                <a:gd name="connsiteX118" fmla="*/ 380617 w 912550"/>
                <a:gd name="connsiteY118" fmla="*/ 127532 h 1263171"/>
                <a:gd name="connsiteX119" fmla="*/ 380797 w 912550"/>
                <a:gd name="connsiteY119" fmla="*/ 128976 h 1263171"/>
                <a:gd name="connsiteX120" fmla="*/ 380797 w 912550"/>
                <a:gd name="connsiteY120" fmla="*/ 129156 h 1263171"/>
                <a:gd name="connsiteX121" fmla="*/ 381339 w 912550"/>
                <a:gd name="connsiteY121" fmla="*/ 133849 h 1263171"/>
                <a:gd name="connsiteX122" fmla="*/ 393430 w 912550"/>
                <a:gd name="connsiteY122" fmla="*/ 259639 h 1263171"/>
                <a:gd name="connsiteX123" fmla="*/ 410575 w 912550"/>
                <a:gd name="connsiteY123" fmla="*/ 413763 h 1263171"/>
                <a:gd name="connsiteX124" fmla="*/ 410034 w 912550"/>
                <a:gd name="connsiteY124" fmla="*/ 412500 h 1263171"/>
                <a:gd name="connsiteX125" fmla="*/ 409853 w 912550"/>
                <a:gd name="connsiteY125" fmla="*/ 412139 h 1263171"/>
                <a:gd name="connsiteX126" fmla="*/ 409312 w 912550"/>
                <a:gd name="connsiteY126" fmla="*/ 411417 h 1263171"/>
                <a:gd name="connsiteX127" fmla="*/ 408951 w 912550"/>
                <a:gd name="connsiteY127" fmla="*/ 411056 h 1263171"/>
                <a:gd name="connsiteX128" fmla="*/ 408410 w 912550"/>
                <a:gd name="connsiteY128" fmla="*/ 410334 h 1263171"/>
                <a:gd name="connsiteX129" fmla="*/ 408049 w 912550"/>
                <a:gd name="connsiteY129" fmla="*/ 409973 h 1263171"/>
                <a:gd name="connsiteX130" fmla="*/ 407327 w 912550"/>
                <a:gd name="connsiteY130" fmla="*/ 409251 h 1263171"/>
                <a:gd name="connsiteX131" fmla="*/ 406966 w 912550"/>
                <a:gd name="connsiteY131" fmla="*/ 408890 h 1263171"/>
                <a:gd name="connsiteX132" fmla="*/ 406244 w 912550"/>
                <a:gd name="connsiteY132" fmla="*/ 408349 h 1263171"/>
                <a:gd name="connsiteX133" fmla="*/ 405883 w 912550"/>
                <a:gd name="connsiteY133" fmla="*/ 407988 h 1263171"/>
                <a:gd name="connsiteX134" fmla="*/ 404981 w 912550"/>
                <a:gd name="connsiteY134" fmla="*/ 407446 h 1263171"/>
                <a:gd name="connsiteX135" fmla="*/ 404620 w 912550"/>
                <a:gd name="connsiteY135" fmla="*/ 407266 h 1263171"/>
                <a:gd name="connsiteX136" fmla="*/ 403717 w 912550"/>
                <a:gd name="connsiteY136" fmla="*/ 406725 h 1263171"/>
                <a:gd name="connsiteX137" fmla="*/ 403356 w 912550"/>
                <a:gd name="connsiteY137" fmla="*/ 406544 h 1263171"/>
                <a:gd name="connsiteX138" fmla="*/ 402274 w 912550"/>
                <a:gd name="connsiteY138" fmla="*/ 406003 h 1263171"/>
                <a:gd name="connsiteX139" fmla="*/ 401913 w 912550"/>
                <a:gd name="connsiteY139" fmla="*/ 405822 h 1263171"/>
                <a:gd name="connsiteX140" fmla="*/ 400649 w 912550"/>
                <a:gd name="connsiteY140" fmla="*/ 405281 h 1263171"/>
                <a:gd name="connsiteX141" fmla="*/ 400288 w 912550"/>
                <a:gd name="connsiteY141" fmla="*/ 405281 h 1263171"/>
                <a:gd name="connsiteX142" fmla="*/ 398845 w 912550"/>
                <a:gd name="connsiteY142" fmla="*/ 404920 h 1263171"/>
                <a:gd name="connsiteX143" fmla="*/ 398664 w 912550"/>
                <a:gd name="connsiteY143" fmla="*/ 404920 h 1263171"/>
                <a:gd name="connsiteX144" fmla="*/ 397220 w 912550"/>
                <a:gd name="connsiteY144" fmla="*/ 404559 h 1263171"/>
                <a:gd name="connsiteX145" fmla="*/ 397040 w 912550"/>
                <a:gd name="connsiteY145" fmla="*/ 404559 h 1263171"/>
                <a:gd name="connsiteX146" fmla="*/ 395416 w 912550"/>
                <a:gd name="connsiteY146" fmla="*/ 404198 h 1263171"/>
                <a:gd name="connsiteX147" fmla="*/ 395235 w 912550"/>
                <a:gd name="connsiteY147" fmla="*/ 404198 h 1263171"/>
                <a:gd name="connsiteX148" fmla="*/ 393611 w 912550"/>
                <a:gd name="connsiteY148" fmla="*/ 404018 h 1263171"/>
                <a:gd name="connsiteX149" fmla="*/ 393611 w 912550"/>
                <a:gd name="connsiteY149" fmla="*/ 404018 h 1263171"/>
                <a:gd name="connsiteX150" fmla="*/ 391806 w 912550"/>
                <a:gd name="connsiteY150" fmla="*/ 403837 h 1263171"/>
                <a:gd name="connsiteX151" fmla="*/ 391806 w 912550"/>
                <a:gd name="connsiteY151" fmla="*/ 403837 h 1263171"/>
                <a:gd name="connsiteX152" fmla="*/ 390001 w 912550"/>
                <a:gd name="connsiteY152" fmla="*/ 403657 h 1263171"/>
                <a:gd name="connsiteX153" fmla="*/ 390001 w 912550"/>
                <a:gd name="connsiteY153" fmla="*/ 403657 h 1263171"/>
                <a:gd name="connsiteX154" fmla="*/ 388197 w 912550"/>
                <a:gd name="connsiteY154" fmla="*/ 403657 h 1263171"/>
                <a:gd name="connsiteX155" fmla="*/ 359682 w 912550"/>
                <a:gd name="connsiteY155" fmla="*/ 409432 h 1263171"/>
                <a:gd name="connsiteX156" fmla="*/ 358238 w 912550"/>
                <a:gd name="connsiteY156" fmla="*/ 374600 h 1263171"/>
                <a:gd name="connsiteX157" fmla="*/ 335318 w 912550"/>
                <a:gd name="connsiteY157" fmla="*/ 125186 h 1263171"/>
                <a:gd name="connsiteX158" fmla="*/ 83918 w 912550"/>
                <a:gd name="connsiteY158" fmla="*/ 652350 h 1263171"/>
                <a:gd name="connsiteX159" fmla="*/ 45838 w 912550"/>
                <a:gd name="connsiteY159" fmla="*/ 587920 h 1263171"/>
                <a:gd name="connsiteX160" fmla="*/ 142391 w 912550"/>
                <a:gd name="connsiteY160" fmla="*/ 470793 h 1263171"/>
                <a:gd name="connsiteX161" fmla="*/ 233170 w 912550"/>
                <a:gd name="connsiteY161" fmla="*/ 544246 h 1263171"/>
                <a:gd name="connsiteX162" fmla="*/ 223785 w 912550"/>
                <a:gd name="connsiteY162" fmla="*/ 622932 h 1263171"/>
                <a:gd name="connsiteX163" fmla="*/ 83918 w 912550"/>
                <a:gd name="connsiteY163" fmla="*/ 652350 h 1263171"/>
                <a:gd name="connsiteX164" fmla="*/ 284966 w 912550"/>
                <a:gd name="connsiteY164" fmla="*/ 721290 h 1263171"/>
                <a:gd name="connsiteX165" fmla="*/ 258256 w 912550"/>
                <a:gd name="connsiteY165" fmla="*/ 831379 h 1263171"/>
                <a:gd name="connsiteX166" fmla="*/ 279371 w 912550"/>
                <a:gd name="connsiteY166" fmla="*/ 1035676 h 1263171"/>
                <a:gd name="connsiteX167" fmla="*/ 289838 w 912550"/>
                <a:gd name="connsiteY167" fmla="*/ 1164714 h 1263171"/>
                <a:gd name="connsiteX168" fmla="*/ 263670 w 912550"/>
                <a:gd name="connsiteY168" fmla="*/ 1242499 h 1263171"/>
                <a:gd name="connsiteX169" fmla="*/ 231365 w 912550"/>
                <a:gd name="connsiteY169" fmla="*/ 1226978 h 1263171"/>
                <a:gd name="connsiteX170" fmla="*/ 198880 w 912550"/>
                <a:gd name="connsiteY170" fmla="*/ 1002288 h 1263171"/>
                <a:gd name="connsiteX171" fmla="*/ 169643 w 912550"/>
                <a:gd name="connsiteY171" fmla="*/ 967096 h 1263171"/>
                <a:gd name="connsiteX172" fmla="*/ 142391 w 912550"/>
                <a:gd name="connsiteY172" fmla="*/ 1004814 h 1263171"/>
                <a:gd name="connsiteX173" fmla="*/ 130300 w 912550"/>
                <a:gd name="connsiteY173" fmla="*/ 1130424 h 1263171"/>
                <a:gd name="connsiteX174" fmla="*/ 119110 w 912550"/>
                <a:gd name="connsiteY174" fmla="*/ 1225354 h 1263171"/>
                <a:gd name="connsiteX175" fmla="*/ 90235 w 912550"/>
                <a:gd name="connsiteY175" fmla="*/ 1245206 h 1263171"/>
                <a:gd name="connsiteX176" fmla="*/ 70743 w 912550"/>
                <a:gd name="connsiteY176" fmla="*/ 1223368 h 1263171"/>
                <a:gd name="connsiteX177" fmla="*/ 76158 w 912550"/>
                <a:gd name="connsiteY177" fmla="*/ 1037480 h 1263171"/>
                <a:gd name="connsiteX178" fmla="*/ 76879 w 912550"/>
                <a:gd name="connsiteY178" fmla="*/ 1020516 h 1263171"/>
                <a:gd name="connsiteX179" fmla="*/ 82655 w 912550"/>
                <a:gd name="connsiteY179" fmla="*/ 834989 h 1263171"/>
                <a:gd name="connsiteX180" fmla="*/ 84098 w 912550"/>
                <a:gd name="connsiteY180" fmla="*/ 818205 h 1263171"/>
                <a:gd name="connsiteX181" fmla="*/ 75977 w 912550"/>
                <a:gd name="connsiteY181" fmla="*/ 806293 h 1263171"/>
                <a:gd name="connsiteX182" fmla="*/ 69480 w 912550"/>
                <a:gd name="connsiteY182" fmla="*/ 817122 h 1263171"/>
                <a:gd name="connsiteX183" fmla="*/ 62261 w 912550"/>
                <a:gd name="connsiteY183" fmla="*/ 954823 h 1263171"/>
                <a:gd name="connsiteX184" fmla="*/ 59374 w 912550"/>
                <a:gd name="connsiteY184" fmla="*/ 999761 h 1263171"/>
                <a:gd name="connsiteX185" fmla="*/ 40424 w 912550"/>
                <a:gd name="connsiteY185" fmla="*/ 1019072 h 1263171"/>
                <a:gd name="connsiteX186" fmla="*/ 18226 w 912550"/>
                <a:gd name="connsiteY186" fmla="*/ 999761 h 1263171"/>
                <a:gd name="connsiteX187" fmla="*/ 20572 w 912550"/>
                <a:gd name="connsiteY187" fmla="*/ 932625 h 1263171"/>
                <a:gd name="connsiteX188" fmla="*/ 41146 w 912550"/>
                <a:gd name="connsiteY188" fmla="*/ 782291 h 1263171"/>
                <a:gd name="connsiteX189" fmla="*/ 96551 w 912550"/>
                <a:gd name="connsiteY189" fmla="*/ 701980 h 1263171"/>
                <a:gd name="connsiteX190" fmla="*/ 156288 w 912550"/>
                <a:gd name="connsiteY190" fmla="*/ 685015 h 1263171"/>
                <a:gd name="connsiteX191" fmla="*/ 213318 w 912550"/>
                <a:gd name="connsiteY191" fmla="*/ 657764 h 1263171"/>
                <a:gd name="connsiteX192" fmla="*/ 306803 w 912550"/>
                <a:gd name="connsiteY192" fmla="*/ 585394 h 1263171"/>
                <a:gd name="connsiteX193" fmla="*/ 337664 w 912550"/>
                <a:gd name="connsiteY193" fmla="*/ 537207 h 1263171"/>
                <a:gd name="connsiteX194" fmla="*/ 357516 w 912550"/>
                <a:gd name="connsiteY194" fmla="*/ 458160 h 1263171"/>
                <a:gd name="connsiteX195" fmla="*/ 368164 w 912550"/>
                <a:gd name="connsiteY195" fmla="*/ 427840 h 1263171"/>
                <a:gd name="connsiteX196" fmla="*/ 407868 w 912550"/>
                <a:gd name="connsiteY196" fmla="*/ 436503 h 1263171"/>
                <a:gd name="connsiteX197" fmla="*/ 402274 w 912550"/>
                <a:gd name="connsiteY197" fmla="*/ 511580 h 1263171"/>
                <a:gd name="connsiteX198" fmla="*/ 388738 w 912550"/>
                <a:gd name="connsiteY198" fmla="*/ 566805 h 1263171"/>
                <a:gd name="connsiteX199" fmla="*/ 363111 w 912550"/>
                <a:gd name="connsiteY199" fmla="*/ 615172 h 1263171"/>
                <a:gd name="connsiteX200" fmla="*/ 284966 w 912550"/>
                <a:gd name="connsiteY200" fmla="*/ 721290 h 1263171"/>
                <a:gd name="connsiteX201" fmla="*/ 431691 w 912550"/>
                <a:gd name="connsiteY201" fmla="*/ 991099 h 1263171"/>
                <a:gd name="connsiteX202" fmla="*/ 432232 w 912550"/>
                <a:gd name="connsiteY202" fmla="*/ 999581 h 1263171"/>
                <a:gd name="connsiteX203" fmla="*/ 423028 w 912550"/>
                <a:gd name="connsiteY203" fmla="*/ 1023584 h 1263171"/>
                <a:gd name="connsiteX204" fmla="*/ 386392 w 912550"/>
                <a:gd name="connsiteY204" fmla="*/ 1006619 h 1263171"/>
                <a:gd name="connsiteX205" fmla="*/ 386392 w 912550"/>
                <a:gd name="connsiteY205" fmla="*/ 1006439 h 1263171"/>
                <a:gd name="connsiteX206" fmla="*/ 386392 w 912550"/>
                <a:gd name="connsiteY206" fmla="*/ 1006439 h 1263171"/>
                <a:gd name="connsiteX207" fmla="*/ 386392 w 912550"/>
                <a:gd name="connsiteY207" fmla="*/ 1006078 h 1263171"/>
                <a:gd name="connsiteX208" fmla="*/ 386392 w 912550"/>
                <a:gd name="connsiteY208" fmla="*/ 1006078 h 1263171"/>
                <a:gd name="connsiteX209" fmla="*/ 373759 w 912550"/>
                <a:gd name="connsiteY209" fmla="*/ 642062 h 1263171"/>
                <a:gd name="connsiteX210" fmla="*/ 382061 w 912550"/>
                <a:gd name="connsiteY210" fmla="*/ 613728 h 1263171"/>
                <a:gd name="connsiteX211" fmla="*/ 401552 w 912550"/>
                <a:gd name="connsiteY211" fmla="*/ 573844 h 1263171"/>
                <a:gd name="connsiteX212" fmla="*/ 408951 w 912550"/>
                <a:gd name="connsiteY212" fmla="*/ 536666 h 1263171"/>
                <a:gd name="connsiteX213" fmla="*/ 409132 w 912550"/>
                <a:gd name="connsiteY213" fmla="*/ 535944 h 1263171"/>
                <a:gd name="connsiteX214" fmla="*/ 409493 w 912550"/>
                <a:gd name="connsiteY214" fmla="*/ 534500 h 1263171"/>
                <a:gd name="connsiteX215" fmla="*/ 409853 w 912550"/>
                <a:gd name="connsiteY215" fmla="*/ 532695 h 1263171"/>
                <a:gd name="connsiteX216" fmla="*/ 410034 w 912550"/>
                <a:gd name="connsiteY216" fmla="*/ 531973 h 1263171"/>
                <a:gd name="connsiteX217" fmla="*/ 410395 w 912550"/>
                <a:gd name="connsiteY217" fmla="*/ 529988 h 1263171"/>
                <a:gd name="connsiteX218" fmla="*/ 410395 w 912550"/>
                <a:gd name="connsiteY218" fmla="*/ 529628 h 1263171"/>
                <a:gd name="connsiteX219" fmla="*/ 410756 w 912550"/>
                <a:gd name="connsiteY219" fmla="*/ 528003 h 1263171"/>
                <a:gd name="connsiteX220" fmla="*/ 410756 w 912550"/>
                <a:gd name="connsiteY220" fmla="*/ 527642 h 1263171"/>
                <a:gd name="connsiteX221" fmla="*/ 411117 w 912550"/>
                <a:gd name="connsiteY221" fmla="*/ 526198 h 1263171"/>
                <a:gd name="connsiteX222" fmla="*/ 411117 w 912550"/>
                <a:gd name="connsiteY222" fmla="*/ 526018 h 1263171"/>
                <a:gd name="connsiteX223" fmla="*/ 411297 w 912550"/>
                <a:gd name="connsiteY223" fmla="*/ 524754 h 1263171"/>
                <a:gd name="connsiteX224" fmla="*/ 415448 w 912550"/>
                <a:gd name="connsiteY224" fmla="*/ 690790 h 1263171"/>
                <a:gd name="connsiteX225" fmla="*/ 431691 w 912550"/>
                <a:gd name="connsiteY225" fmla="*/ 991099 h 1263171"/>
                <a:gd name="connsiteX226" fmla="*/ 793180 w 912550"/>
                <a:gd name="connsiteY226" fmla="*/ 892018 h 1263171"/>
                <a:gd name="connsiteX227" fmla="*/ 785780 w 912550"/>
                <a:gd name="connsiteY227" fmla="*/ 947785 h 1263171"/>
                <a:gd name="connsiteX228" fmla="*/ 775313 w 912550"/>
                <a:gd name="connsiteY228" fmla="*/ 973593 h 1263171"/>
                <a:gd name="connsiteX229" fmla="*/ 746437 w 912550"/>
                <a:gd name="connsiteY229" fmla="*/ 969081 h 1263171"/>
                <a:gd name="connsiteX230" fmla="*/ 742106 w 912550"/>
                <a:gd name="connsiteY230" fmla="*/ 930279 h 1263171"/>
                <a:gd name="connsiteX231" fmla="*/ 748061 w 912550"/>
                <a:gd name="connsiteY231" fmla="*/ 851773 h 1263171"/>
                <a:gd name="connsiteX232" fmla="*/ 739037 w 912550"/>
                <a:gd name="connsiteY232" fmla="*/ 779584 h 1263171"/>
                <a:gd name="connsiteX233" fmla="*/ 728390 w 912550"/>
                <a:gd name="connsiteY233" fmla="*/ 759912 h 1263171"/>
                <a:gd name="connsiteX234" fmla="*/ 714854 w 912550"/>
                <a:gd name="connsiteY234" fmla="*/ 754317 h 1263171"/>
                <a:gd name="connsiteX235" fmla="*/ 715756 w 912550"/>
                <a:gd name="connsiteY235" fmla="*/ 769116 h 1263171"/>
                <a:gd name="connsiteX236" fmla="*/ 733443 w 912550"/>
                <a:gd name="connsiteY236" fmla="*/ 860977 h 1263171"/>
                <a:gd name="connsiteX237" fmla="*/ 727307 w 912550"/>
                <a:gd name="connsiteY237" fmla="*/ 942371 h 1263171"/>
                <a:gd name="connsiteX238" fmla="*/ 743549 w 912550"/>
                <a:gd name="connsiteY238" fmla="*/ 990738 h 1263171"/>
                <a:gd name="connsiteX239" fmla="*/ 751129 w 912550"/>
                <a:gd name="connsiteY239" fmla="*/ 1011131 h 1263171"/>
                <a:gd name="connsiteX240" fmla="*/ 744091 w 912550"/>
                <a:gd name="connsiteY240" fmla="*/ 1244484 h 1263171"/>
                <a:gd name="connsiteX241" fmla="*/ 710523 w 912550"/>
                <a:gd name="connsiteY241" fmla="*/ 1234918 h 1263171"/>
                <a:gd name="connsiteX242" fmla="*/ 703304 w 912550"/>
                <a:gd name="connsiteY242" fmla="*/ 1185649 h 1263171"/>
                <a:gd name="connsiteX243" fmla="*/ 697348 w 912550"/>
                <a:gd name="connsiteY243" fmla="*/ 1064912 h 1263171"/>
                <a:gd name="connsiteX244" fmla="*/ 688505 w 912550"/>
                <a:gd name="connsiteY244" fmla="*/ 986767 h 1263171"/>
                <a:gd name="connsiteX245" fmla="*/ 677315 w 912550"/>
                <a:gd name="connsiteY245" fmla="*/ 961320 h 1263171"/>
                <a:gd name="connsiteX246" fmla="*/ 652591 w 912550"/>
                <a:gd name="connsiteY246" fmla="*/ 950492 h 1263171"/>
                <a:gd name="connsiteX247" fmla="*/ 632919 w 912550"/>
                <a:gd name="connsiteY247" fmla="*/ 972329 h 1263171"/>
                <a:gd name="connsiteX248" fmla="*/ 605848 w 912550"/>
                <a:gd name="connsiteY248" fmla="*/ 1223368 h 1263171"/>
                <a:gd name="connsiteX249" fmla="*/ 590869 w 912550"/>
                <a:gd name="connsiteY249" fmla="*/ 1243220 h 1263171"/>
                <a:gd name="connsiteX250" fmla="*/ 558203 w 912550"/>
                <a:gd name="connsiteY250" fmla="*/ 1223007 h 1263171"/>
                <a:gd name="connsiteX251" fmla="*/ 559466 w 912550"/>
                <a:gd name="connsiteY251" fmla="*/ 1163993 h 1263171"/>
                <a:gd name="connsiteX252" fmla="*/ 574626 w 912550"/>
                <a:gd name="connsiteY252" fmla="*/ 899959 h 1263171"/>
                <a:gd name="connsiteX253" fmla="*/ 567587 w 912550"/>
                <a:gd name="connsiteY253" fmla="*/ 765507 h 1263171"/>
                <a:gd name="connsiteX254" fmla="*/ 510558 w 912550"/>
                <a:gd name="connsiteY254" fmla="*/ 679059 h 1263171"/>
                <a:gd name="connsiteX255" fmla="*/ 437285 w 912550"/>
                <a:gd name="connsiteY255" fmla="*/ 622210 h 1263171"/>
                <a:gd name="connsiteX256" fmla="*/ 426818 w 912550"/>
                <a:gd name="connsiteY256" fmla="*/ 546592 h 1263171"/>
                <a:gd name="connsiteX257" fmla="*/ 544306 w 912550"/>
                <a:gd name="connsiteY257" fmla="*/ 624015 h 1263171"/>
                <a:gd name="connsiteX258" fmla="*/ 615774 w 912550"/>
                <a:gd name="connsiteY258" fmla="*/ 649101 h 1263171"/>
                <a:gd name="connsiteX259" fmla="*/ 709440 w 912550"/>
                <a:gd name="connsiteY259" fmla="*/ 673465 h 1263171"/>
                <a:gd name="connsiteX260" fmla="*/ 754558 w 912550"/>
                <a:gd name="connsiteY260" fmla="*/ 718223 h 1263171"/>
                <a:gd name="connsiteX261" fmla="*/ 793180 w 912550"/>
                <a:gd name="connsiteY261" fmla="*/ 892018 h 126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Lst>
              <a:rect l="l" t="t" r="r" b="b"/>
              <a:pathLst>
                <a:path w="912550" h="1263171">
                  <a:moveTo>
                    <a:pt x="780366" y="726705"/>
                  </a:moveTo>
                  <a:cubicBezTo>
                    <a:pt x="767733" y="702521"/>
                    <a:pt x="748422" y="683752"/>
                    <a:pt x="728390" y="663358"/>
                  </a:cubicBezTo>
                  <a:cubicBezTo>
                    <a:pt x="743369" y="652891"/>
                    <a:pt x="756363" y="641341"/>
                    <a:pt x="765387" y="628347"/>
                  </a:cubicBezTo>
                  <a:cubicBezTo>
                    <a:pt x="785239" y="599651"/>
                    <a:pt x="795526" y="565361"/>
                    <a:pt x="781990" y="531432"/>
                  </a:cubicBezTo>
                  <a:cubicBezTo>
                    <a:pt x="762319" y="468627"/>
                    <a:pt x="683993" y="450219"/>
                    <a:pt x="630573" y="475305"/>
                  </a:cubicBezTo>
                  <a:cubicBezTo>
                    <a:pt x="587440" y="495518"/>
                    <a:pt x="566324" y="576189"/>
                    <a:pt x="593034" y="621128"/>
                  </a:cubicBezTo>
                  <a:cubicBezTo>
                    <a:pt x="595200" y="624917"/>
                    <a:pt x="592132" y="622210"/>
                    <a:pt x="587440" y="627083"/>
                  </a:cubicBezTo>
                  <a:cubicBezTo>
                    <a:pt x="555315" y="612465"/>
                    <a:pt x="478975" y="596944"/>
                    <a:pt x="430427" y="520965"/>
                  </a:cubicBezTo>
                  <a:cubicBezTo>
                    <a:pt x="425916" y="499308"/>
                    <a:pt x="424833" y="441195"/>
                    <a:pt x="424111" y="431991"/>
                  </a:cubicBezTo>
                  <a:cubicBezTo>
                    <a:pt x="422306" y="412680"/>
                    <a:pt x="432232" y="400589"/>
                    <a:pt x="446490" y="389760"/>
                  </a:cubicBezTo>
                  <a:cubicBezTo>
                    <a:pt x="481862" y="362689"/>
                    <a:pt x="522289" y="353485"/>
                    <a:pt x="565602" y="355651"/>
                  </a:cubicBezTo>
                  <a:cubicBezTo>
                    <a:pt x="636889" y="359080"/>
                    <a:pt x="708176" y="359982"/>
                    <a:pt x="779464" y="357094"/>
                  </a:cubicBezTo>
                  <a:cubicBezTo>
                    <a:pt x="810325" y="355831"/>
                    <a:pt x="841186" y="352041"/>
                    <a:pt x="871325" y="344642"/>
                  </a:cubicBezTo>
                  <a:cubicBezTo>
                    <a:pt x="905254" y="336521"/>
                    <a:pt x="914819" y="322263"/>
                    <a:pt x="909766" y="288514"/>
                  </a:cubicBezTo>
                  <a:cubicBezTo>
                    <a:pt x="908141" y="277325"/>
                    <a:pt x="905434" y="266497"/>
                    <a:pt x="902908" y="255488"/>
                  </a:cubicBezTo>
                  <a:cubicBezTo>
                    <a:pt x="895508" y="221559"/>
                    <a:pt x="886123" y="187991"/>
                    <a:pt x="884138" y="153159"/>
                  </a:cubicBezTo>
                  <a:cubicBezTo>
                    <a:pt x="881792" y="112913"/>
                    <a:pt x="880348" y="72307"/>
                    <a:pt x="899479" y="34769"/>
                  </a:cubicBezTo>
                  <a:cubicBezTo>
                    <a:pt x="903629" y="26467"/>
                    <a:pt x="915360" y="3186"/>
                    <a:pt x="911931" y="298"/>
                  </a:cubicBezTo>
                  <a:cubicBezTo>
                    <a:pt x="908683" y="-2409"/>
                    <a:pt x="883958" y="14194"/>
                    <a:pt x="872047" y="14916"/>
                  </a:cubicBezTo>
                  <a:cubicBezTo>
                    <a:pt x="843171" y="16902"/>
                    <a:pt x="814656" y="21955"/>
                    <a:pt x="785239" y="18706"/>
                  </a:cubicBezTo>
                  <a:cubicBezTo>
                    <a:pt x="712508" y="10946"/>
                    <a:pt x="639596" y="4088"/>
                    <a:pt x="566144" y="11668"/>
                  </a:cubicBezTo>
                  <a:cubicBezTo>
                    <a:pt x="515791" y="16902"/>
                    <a:pt x="468507" y="30437"/>
                    <a:pt x="426638" y="58952"/>
                  </a:cubicBezTo>
                  <a:cubicBezTo>
                    <a:pt x="402093" y="75556"/>
                    <a:pt x="380797" y="97032"/>
                    <a:pt x="348673" y="99378"/>
                  </a:cubicBezTo>
                  <a:cubicBezTo>
                    <a:pt x="341815" y="99919"/>
                    <a:pt x="335679" y="106416"/>
                    <a:pt x="329001" y="109846"/>
                  </a:cubicBezTo>
                  <a:cubicBezTo>
                    <a:pt x="321421" y="113816"/>
                    <a:pt x="317090" y="121757"/>
                    <a:pt x="318714" y="128434"/>
                  </a:cubicBezTo>
                  <a:cubicBezTo>
                    <a:pt x="324309" y="151715"/>
                    <a:pt x="341815" y="352402"/>
                    <a:pt x="347049" y="430006"/>
                  </a:cubicBezTo>
                  <a:cubicBezTo>
                    <a:pt x="347771" y="440654"/>
                    <a:pt x="346146" y="450760"/>
                    <a:pt x="342717" y="460325"/>
                  </a:cubicBezTo>
                  <a:cubicBezTo>
                    <a:pt x="336401" y="478012"/>
                    <a:pt x="332611" y="496420"/>
                    <a:pt x="329543" y="514828"/>
                  </a:cubicBezTo>
                  <a:cubicBezTo>
                    <a:pt x="321963" y="559406"/>
                    <a:pt x="290019" y="581784"/>
                    <a:pt x="251939" y="604885"/>
                  </a:cubicBezTo>
                  <a:cubicBezTo>
                    <a:pt x="250856" y="538651"/>
                    <a:pt x="244540" y="473861"/>
                    <a:pt x="169102" y="457799"/>
                  </a:cubicBezTo>
                  <a:cubicBezTo>
                    <a:pt x="118388" y="446970"/>
                    <a:pt x="60998" y="474222"/>
                    <a:pt x="42229" y="514107"/>
                  </a:cubicBezTo>
                  <a:cubicBezTo>
                    <a:pt x="30317" y="539192"/>
                    <a:pt x="24542" y="569512"/>
                    <a:pt x="29956" y="597124"/>
                  </a:cubicBezTo>
                  <a:cubicBezTo>
                    <a:pt x="38078" y="638994"/>
                    <a:pt x="62081" y="666065"/>
                    <a:pt x="106838" y="676894"/>
                  </a:cubicBezTo>
                  <a:cubicBezTo>
                    <a:pt x="91137" y="690249"/>
                    <a:pt x="79948" y="697468"/>
                    <a:pt x="63885" y="709199"/>
                  </a:cubicBezTo>
                  <a:cubicBezTo>
                    <a:pt x="43131" y="728509"/>
                    <a:pt x="35010" y="743669"/>
                    <a:pt x="29776" y="764784"/>
                  </a:cubicBezTo>
                  <a:cubicBezTo>
                    <a:pt x="27971" y="772003"/>
                    <a:pt x="26888" y="779584"/>
                    <a:pt x="25805" y="786983"/>
                  </a:cubicBezTo>
                  <a:cubicBezTo>
                    <a:pt x="14436" y="856465"/>
                    <a:pt x="7939" y="926489"/>
                    <a:pt x="359" y="996513"/>
                  </a:cubicBezTo>
                  <a:cubicBezTo>
                    <a:pt x="-2168" y="1020155"/>
                    <a:pt x="8660" y="1032968"/>
                    <a:pt x="32663" y="1036397"/>
                  </a:cubicBezTo>
                  <a:cubicBezTo>
                    <a:pt x="41687" y="1037661"/>
                    <a:pt x="50530" y="1031525"/>
                    <a:pt x="59734" y="1035856"/>
                  </a:cubicBezTo>
                  <a:cubicBezTo>
                    <a:pt x="60276" y="1045421"/>
                    <a:pt x="61539" y="1053723"/>
                    <a:pt x="60998" y="1062205"/>
                  </a:cubicBezTo>
                  <a:cubicBezTo>
                    <a:pt x="58471" y="1115626"/>
                    <a:pt x="61178" y="1169226"/>
                    <a:pt x="57027" y="1222646"/>
                  </a:cubicBezTo>
                  <a:cubicBezTo>
                    <a:pt x="55223" y="1244303"/>
                    <a:pt x="60095" y="1252966"/>
                    <a:pt x="75255" y="1259644"/>
                  </a:cubicBezTo>
                  <a:cubicBezTo>
                    <a:pt x="99619" y="1270111"/>
                    <a:pt x="135533" y="1256575"/>
                    <a:pt x="137699" y="1228422"/>
                  </a:cubicBezTo>
                  <a:cubicBezTo>
                    <a:pt x="142933" y="1158217"/>
                    <a:pt x="147084" y="1083140"/>
                    <a:pt x="156107" y="1013477"/>
                  </a:cubicBezTo>
                  <a:cubicBezTo>
                    <a:pt x="157551" y="1002649"/>
                    <a:pt x="157010" y="988211"/>
                    <a:pt x="169463" y="986406"/>
                  </a:cubicBezTo>
                  <a:cubicBezTo>
                    <a:pt x="184442" y="984241"/>
                    <a:pt x="186066" y="1000483"/>
                    <a:pt x="188232" y="1010229"/>
                  </a:cubicBezTo>
                  <a:cubicBezTo>
                    <a:pt x="197977" y="1053181"/>
                    <a:pt x="210069" y="1193409"/>
                    <a:pt x="214400" y="1219398"/>
                  </a:cubicBezTo>
                  <a:cubicBezTo>
                    <a:pt x="220176" y="1253327"/>
                    <a:pt x="235696" y="1262531"/>
                    <a:pt x="269445" y="1254770"/>
                  </a:cubicBezTo>
                  <a:cubicBezTo>
                    <a:pt x="291102" y="1248454"/>
                    <a:pt x="306803" y="1231309"/>
                    <a:pt x="305359" y="1208389"/>
                  </a:cubicBezTo>
                  <a:cubicBezTo>
                    <a:pt x="302291" y="1154066"/>
                    <a:pt x="299404" y="1101729"/>
                    <a:pt x="293809" y="1047587"/>
                  </a:cubicBezTo>
                  <a:cubicBezTo>
                    <a:pt x="285327" y="965471"/>
                    <a:pt x="278830" y="883175"/>
                    <a:pt x="271430" y="801060"/>
                  </a:cubicBezTo>
                  <a:cubicBezTo>
                    <a:pt x="269986" y="785719"/>
                    <a:pt x="272152" y="765326"/>
                    <a:pt x="279551" y="751971"/>
                  </a:cubicBezTo>
                  <a:cubicBezTo>
                    <a:pt x="295614" y="723456"/>
                    <a:pt x="346146" y="670758"/>
                    <a:pt x="359501" y="647116"/>
                  </a:cubicBezTo>
                  <a:cubicBezTo>
                    <a:pt x="360945" y="659388"/>
                    <a:pt x="366901" y="901584"/>
                    <a:pt x="376646" y="1014560"/>
                  </a:cubicBezTo>
                  <a:cubicBezTo>
                    <a:pt x="376285" y="1021959"/>
                    <a:pt x="380617" y="1032247"/>
                    <a:pt x="387655" y="1035495"/>
                  </a:cubicBezTo>
                  <a:cubicBezTo>
                    <a:pt x="402274" y="1042173"/>
                    <a:pt x="411117" y="1041811"/>
                    <a:pt x="428081" y="1037661"/>
                  </a:cubicBezTo>
                  <a:cubicBezTo>
                    <a:pt x="440714" y="1034412"/>
                    <a:pt x="447031" y="1029178"/>
                    <a:pt x="445948" y="1016545"/>
                  </a:cubicBezTo>
                  <a:cubicBezTo>
                    <a:pt x="443963" y="994167"/>
                    <a:pt x="445407" y="971607"/>
                    <a:pt x="443422" y="949048"/>
                  </a:cubicBezTo>
                  <a:cubicBezTo>
                    <a:pt x="435300" y="853758"/>
                    <a:pt x="432774" y="758107"/>
                    <a:pt x="430608" y="662456"/>
                  </a:cubicBezTo>
                  <a:cubicBezTo>
                    <a:pt x="430427" y="655778"/>
                    <a:pt x="426457" y="647296"/>
                    <a:pt x="435842" y="642784"/>
                  </a:cubicBezTo>
                  <a:cubicBezTo>
                    <a:pt x="456416" y="657944"/>
                    <a:pt x="475907" y="674187"/>
                    <a:pt x="497203" y="687722"/>
                  </a:cubicBezTo>
                  <a:cubicBezTo>
                    <a:pt x="537087" y="713349"/>
                    <a:pt x="553330" y="752332"/>
                    <a:pt x="559105" y="796187"/>
                  </a:cubicBezTo>
                  <a:cubicBezTo>
                    <a:pt x="562715" y="824882"/>
                    <a:pt x="563798" y="854299"/>
                    <a:pt x="562354" y="883356"/>
                  </a:cubicBezTo>
                  <a:cubicBezTo>
                    <a:pt x="558383" y="962042"/>
                    <a:pt x="552428" y="1040548"/>
                    <a:pt x="547735" y="1119235"/>
                  </a:cubicBezTo>
                  <a:cubicBezTo>
                    <a:pt x="545750" y="1152983"/>
                    <a:pt x="543945" y="1186732"/>
                    <a:pt x="543043" y="1220480"/>
                  </a:cubicBezTo>
                  <a:cubicBezTo>
                    <a:pt x="542502" y="1240694"/>
                    <a:pt x="552428" y="1251342"/>
                    <a:pt x="572460" y="1255132"/>
                  </a:cubicBezTo>
                  <a:cubicBezTo>
                    <a:pt x="578055" y="1256214"/>
                    <a:pt x="583650" y="1256756"/>
                    <a:pt x="589244" y="1257117"/>
                  </a:cubicBezTo>
                  <a:cubicBezTo>
                    <a:pt x="608916" y="1258019"/>
                    <a:pt x="621549" y="1249176"/>
                    <a:pt x="621188" y="1230226"/>
                  </a:cubicBezTo>
                  <a:cubicBezTo>
                    <a:pt x="620286" y="1175543"/>
                    <a:pt x="638333" y="1013297"/>
                    <a:pt x="643025" y="986587"/>
                  </a:cubicBezTo>
                  <a:cubicBezTo>
                    <a:pt x="644289" y="979548"/>
                    <a:pt x="648620" y="968539"/>
                    <a:pt x="658005" y="967276"/>
                  </a:cubicBezTo>
                  <a:cubicBezTo>
                    <a:pt x="668833" y="966013"/>
                    <a:pt x="672262" y="977022"/>
                    <a:pt x="674969" y="984962"/>
                  </a:cubicBezTo>
                  <a:cubicBezTo>
                    <a:pt x="678037" y="993806"/>
                    <a:pt x="690490" y="1135297"/>
                    <a:pt x="688505" y="1197380"/>
                  </a:cubicBezTo>
                  <a:cubicBezTo>
                    <a:pt x="687422" y="1229504"/>
                    <a:pt x="696626" y="1254770"/>
                    <a:pt x="724239" y="1260726"/>
                  </a:cubicBezTo>
                  <a:cubicBezTo>
                    <a:pt x="739398" y="1263975"/>
                    <a:pt x="767372" y="1257478"/>
                    <a:pt x="767913" y="1244844"/>
                  </a:cubicBezTo>
                  <a:cubicBezTo>
                    <a:pt x="768455" y="1230226"/>
                    <a:pt x="772064" y="1076463"/>
                    <a:pt x="765026" y="1014019"/>
                  </a:cubicBezTo>
                  <a:cubicBezTo>
                    <a:pt x="763762" y="1002288"/>
                    <a:pt x="760694" y="997415"/>
                    <a:pt x="772786" y="994167"/>
                  </a:cubicBezTo>
                  <a:cubicBezTo>
                    <a:pt x="786322" y="990376"/>
                    <a:pt x="799677" y="977022"/>
                    <a:pt x="800579" y="963667"/>
                  </a:cubicBezTo>
                  <a:cubicBezTo>
                    <a:pt x="803286" y="923601"/>
                    <a:pt x="809603" y="883897"/>
                    <a:pt x="810144" y="843290"/>
                  </a:cubicBezTo>
                  <a:cubicBezTo>
                    <a:pt x="809964" y="800338"/>
                    <a:pt x="799496" y="763160"/>
                    <a:pt x="780366" y="726705"/>
                  </a:cubicBezTo>
                  <a:close/>
                  <a:moveTo>
                    <a:pt x="594839" y="574926"/>
                  </a:moveTo>
                  <a:cubicBezTo>
                    <a:pt x="597546" y="515911"/>
                    <a:pt x="617398" y="483245"/>
                    <a:pt x="683271" y="479456"/>
                  </a:cubicBezTo>
                  <a:cubicBezTo>
                    <a:pt x="743369" y="479456"/>
                    <a:pt x="775132" y="525116"/>
                    <a:pt x="774771" y="559406"/>
                  </a:cubicBezTo>
                  <a:cubicBezTo>
                    <a:pt x="774049" y="609036"/>
                    <a:pt x="734345" y="655778"/>
                    <a:pt x="693739" y="654876"/>
                  </a:cubicBezTo>
                  <a:cubicBezTo>
                    <a:pt x="635626" y="653432"/>
                    <a:pt x="593034" y="613186"/>
                    <a:pt x="594839" y="574926"/>
                  </a:cubicBezTo>
                  <a:close/>
                  <a:moveTo>
                    <a:pt x="451182" y="58771"/>
                  </a:moveTo>
                  <a:cubicBezTo>
                    <a:pt x="490164" y="39461"/>
                    <a:pt x="531493" y="28091"/>
                    <a:pt x="575348" y="25925"/>
                  </a:cubicBezTo>
                  <a:cubicBezTo>
                    <a:pt x="638153" y="22857"/>
                    <a:pt x="700958" y="23038"/>
                    <a:pt x="763221" y="32422"/>
                  </a:cubicBezTo>
                  <a:cubicBezTo>
                    <a:pt x="785961" y="35851"/>
                    <a:pt x="808520" y="34227"/>
                    <a:pt x="831079" y="32964"/>
                  </a:cubicBezTo>
                  <a:cubicBezTo>
                    <a:pt x="831079" y="32964"/>
                    <a:pt x="831079" y="32964"/>
                    <a:pt x="831079" y="32964"/>
                  </a:cubicBezTo>
                  <a:cubicBezTo>
                    <a:pt x="832523" y="32964"/>
                    <a:pt x="834147" y="32783"/>
                    <a:pt x="835591" y="32783"/>
                  </a:cubicBezTo>
                  <a:cubicBezTo>
                    <a:pt x="836132" y="32783"/>
                    <a:pt x="836854" y="32783"/>
                    <a:pt x="837396" y="32603"/>
                  </a:cubicBezTo>
                  <a:cubicBezTo>
                    <a:pt x="838839" y="32603"/>
                    <a:pt x="840103" y="32422"/>
                    <a:pt x="841546" y="32422"/>
                  </a:cubicBezTo>
                  <a:cubicBezTo>
                    <a:pt x="842268" y="32422"/>
                    <a:pt x="842990" y="32422"/>
                    <a:pt x="843532" y="32242"/>
                  </a:cubicBezTo>
                  <a:cubicBezTo>
                    <a:pt x="844976" y="32242"/>
                    <a:pt x="846239" y="32061"/>
                    <a:pt x="847683" y="32061"/>
                  </a:cubicBezTo>
                  <a:cubicBezTo>
                    <a:pt x="848405" y="32061"/>
                    <a:pt x="848946" y="32061"/>
                    <a:pt x="849668" y="32061"/>
                  </a:cubicBezTo>
                  <a:cubicBezTo>
                    <a:pt x="851653" y="32061"/>
                    <a:pt x="853638" y="31881"/>
                    <a:pt x="855624" y="31881"/>
                  </a:cubicBezTo>
                  <a:cubicBezTo>
                    <a:pt x="863023" y="31700"/>
                    <a:pt x="879626" y="28272"/>
                    <a:pt x="887928" y="20511"/>
                  </a:cubicBezTo>
                  <a:cubicBezTo>
                    <a:pt x="872949" y="56064"/>
                    <a:pt x="867535" y="88911"/>
                    <a:pt x="866993" y="118147"/>
                  </a:cubicBezTo>
                  <a:cubicBezTo>
                    <a:pt x="866271" y="162002"/>
                    <a:pt x="874754" y="203692"/>
                    <a:pt x="883597" y="245923"/>
                  </a:cubicBezTo>
                  <a:cubicBezTo>
                    <a:pt x="887387" y="264151"/>
                    <a:pt x="891899" y="282379"/>
                    <a:pt x="893703" y="301148"/>
                  </a:cubicBezTo>
                  <a:cubicBezTo>
                    <a:pt x="894967" y="315225"/>
                    <a:pt x="888831" y="321721"/>
                    <a:pt x="876739" y="325872"/>
                  </a:cubicBezTo>
                  <a:cubicBezTo>
                    <a:pt x="853458" y="333814"/>
                    <a:pt x="829455" y="337784"/>
                    <a:pt x="805091" y="339949"/>
                  </a:cubicBezTo>
                  <a:cubicBezTo>
                    <a:pt x="730194" y="346808"/>
                    <a:pt x="655478" y="347349"/>
                    <a:pt x="580582" y="340852"/>
                  </a:cubicBezTo>
                  <a:cubicBezTo>
                    <a:pt x="551164" y="338325"/>
                    <a:pt x="522289" y="342476"/>
                    <a:pt x="493954" y="348071"/>
                  </a:cubicBezTo>
                  <a:cubicBezTo>
                    <a:pt x="471936" y="352402"/>
                    <a:pt x="454070" y="367923"/>
                    <a:pt x="437105" y="382722"/>
                  </a:cubicBezTo>
                  <a:cubicBezTo>
                    <a:pt x="434398" y="385249"/>
                    <a:pt x="432232" y="388497"/>
                    <a:pt x="425735" y="386692"/>
                  </a:cubicBezTo>
                  <a:cubicBezTo>
                    <a:pt x="423930" y="376044"/>
                    <a:pt x="421584" y="364313"/>
                    <a:pt x="420140" y="352583"/>
                  </a:cubicBezTo>
                  <a:cubicBezTo>
                    <a:pt x="412380" y="286529"/>
                    <a:pt x="404259" y="220656"/>
                    <a:pt x="397220" y="154603"/>
                  </a:cubicBezTo>
                  <a:cubicBezTo>
                    <a:pt x="392348" y="104973"/>
                    <a:pt x="405161" y="81692"/>
                    <a:pt x="451182" y="58771"/>
                  </a:cubicBezTo>
                  <a:close/>
                  <a:moveTo>
                    <a:pt x="335318" y="125186"/>
                  </a:moveTo>
                  <a:cubicBezTo>
                    <a:pt x="341273" y="114177"/>
                    <a:pt x="356072" y="109846"/>
                    <a:pt x="368344" y="111831"/>
                  </a:cubicBezTo>
                  <a:cubicBezTo>
                    <a:pt x="369427" y="112011"/>
                    <a:pt x="370510" y="112372"/>
                    <a:pt x="371413" y="112733"/>
                  </a:cubicBezTo>
                  <a:cubicBezTo>
                    <a:pt x="371413" y="112733"/>
                    <a:pt x="371413" y="112733"/>
                    <a:pt x="371413" y="112733"/>
                  </a:cubicBezTo>
                  <a:cubicBezTo>
                    <a:pt x="376827" y="114718"/>
                    <a:pt x="378992" y="119050"/>
                    <a:pt x="380075" y="124283"/>
                  </a:cubicBezTo>
                  <a:cubicBezTo>
                    <a:pt x="380075" y="124283"/>
                    <a:pt x="380075" y="124283"/>
                    <a:pt x="380075" y="124283"/>
                  </a:cubicBezTo>
                  <a:cubicBezTo>
                    <a:pt x="380256" y="124825"/>
                    <a:pt x="380256" y="125186"/>
                    <a:pt x="380436" y="125727"/>
                  </a:cubicBezTo>
                  <a:cubicBezTo>
                    <a:pt x="380436" y="125727"/>
                    <a:pt x="380436" y="125908"/>
                    <a:pt x="380436" y="125908"/>
                  </a:cubicBezTo>
                  <a:cubicBezTo>
                    <a:pt x="380436" y="126449"/>
                    <a:pt x="380617" y="126810"/>
                    <a:pt x="380617" y="127351"/>
                  </a:cubicBezTo>
                  <a:cubicBezTo>
                    <a:pt x="380617" y="127351"/>
                    <a:pt x="380617" y="127532"/>
                    <a:pt x="380617" y="127532"/>
                  </a:cubicBezTo>
                  <a:cubicBezTo>
                    <a:pt x="380617" y="128073"/>
                    <a:pt x="380797" y="128434"/>
                    <a:pt x="380797" y="128976"/>
                  </a:cubicBezTo>
                  <a:cubicBezTo>
                    <a:pt x="380797" y="128976"/>
                    <a:pt x="380797" y="129156"/>
                    <a:pt x="380797" y="129156"/>
                  </a:cubicBezTo>
                  <a:cubicBezTo>
                    <a:pt x="380978" y="130780"/>
                    <a:pt x="381158" y="132224"/>
                    <a:pt x="381339" y="133849"/>
                  </a:cubicBezTo>
                  <a:cubicBezTo>
                    <a:pt x="385309" y="175718"/>
                    <a:pt x="389821" y="217769"/>
                    <a:pt x="393430" y="259639"/>
                  </a:cubicBezTo>
                  <a:cubicBezTo>
                    <a:pt x="396137" y="291402"/>
                    <a:pt x="404620" y="391565"/>
                    <a:pt x="410575" y="413763"/>
                  </a:cubicBezTo>
                  <a:cubicBezTo>
                    <a:pt x="410395" y="413402"/>
                    <a:pt x="410214" y="412861"/>
                    <a:pt x="410034" y="412500"/>
                  </a:cubicBezTo>
                  <a:cubicBezTo>
                    <a:pt x="410034" y="412320"/>
                    <a:pt x="409853" y="412139"/>
                    <a:pt x="409853" y="412139"/>
                  </a:cubicBezTo>
                  <a:cubicBezTo>
                    <a:pt x="409673" y="411958"/>
                    <a:pt x="409493" y="411597"/>
                    <a:pt x="409312" y="411417"/>
                  </a:cubicBezTo>
                  <a:cubicBezTo>
                    <a:pt x="409132" y="411237"/>
                    <a:pt x="409132" y="411237"/>
                    <a:pt x="408951" y="411056"/>
                  </a:cubicBezTo>
                  <a:cubicBezTo>
                    <a:pt x="408771" y="410876"/>
                    <a:pt x="408590" y="410515"/>
                    <a:pt x="408410" y="410334"/>
                  </a:cubicBezTo>
                  <a:cubicBezTo>
                    <a:pt x="408229" y="410154"/>
                    <a:pt x="408229" y="410154"/>
                    <a:pt x="408049" y="409973"/>
                  </a:cubicBezTo>
                  <a:cubicBezTo>
                    <a:pt x="407868" y="409793"/>
                    <a:pt x="407688" y="409613"/>
                    <a:pt x="407327" y="409251"/>
                  </a:cubicBezTo>
                  <a:cubicBezTo>
                    <a:pt x="407146" y="409071"/>
                    <a:pt x="406966" y="409071"/>
                    <a:pt x="406966" y="408890"/>
                  </a:cubicBezTo>
                  <a:cubicBezTo>
                    <a:pt x="406785" y="408710"/>
                    <a:pt x="406424" y="408529"/>
                    <a:pt x="406244" y="408349"/>
                  </a:cubicBezTo>
                  <a:cubicBezTo>
                    <a:pt x="406063" y="408169"/>
                    <a:pt x="405883" y="408169"/>
                    <a:pt x="405883" y="407988"/>
                  </a:cubicBezTo>
                  <a:cubicBezTo>
                    <a:pt x="405522" y="407808"/>
                    <a:pt x="405342" y="407627"/>
                    <a:pt x="404981" y="407446"/>
                  </a:cubicBezTo>
                  <a:cubicBezTo>
                    <a:pt x="404800" y="407446"/>
                    <a:pt x="404800" y="407266"/>
                    <a:pt x="404620" y="407266"/>
                  </a:cubicBezTo>
                  <a:cubicBezTo>
                    <a:pt x="404259" y="407086"/>
                    <a:pt x="403898" y="406905"/>
                    <a:pt x="403717" y="406725"/>
                  </a:cubicBezTo>
                  <a:cubicBezTo>
                    <a:pt x="403537" y="406725"/>
                    <a:pt x="403537" y="406544"/>
                    <a:pt x="403356" y="406544"/>
                  </a:cubicBezTo>
                  <a:cubicBezTo>
                    <a:pt x="402995" y="406364"/>
                    <a:pt x="402634" y="406183"/>
                    <a:pt x="402274" y="406003"/>
                  </a:cubicBezTo>
                  <a:cubicBezTo>
                    <a:pt x="402093" y="406003"/>
                    <a:pt x="402093" y="406003"/>
                    <a:pt x="401913" y="405822"/>
                  </a:cubicBezTo>
                  <a:cubicBezTo>
                    <a:pt x="401552" y="405642"/>
                    <a:pt x="401191" y="405462"/>
                    <a:pt x="400649" y="405281"/>
                  </a:cubicBezTo>
                  <a:cubicBezTo>
                    <a:pt x="400649" y="405281"/>
                    <a:pt x="400469" y="405281"/>
                    <a:pt x="400288" y="405281"/>
                  </a:cubicBezTo>
                  <a:cubicBezTo>
                    <a:pt x="399927" y="405101"/>
                    <a:pt x="399386" y="404920"/>
                    <a:pt x="398845" y="404920"/>
                  </a:cubicBezTo>
                  <a:cubicBezTo>
                    <a:pt x="398845" y="404920"/>
                    <a:pt x="398664" y="404920"/>
                    <a:pt x="398664" y="404920"/>
                  </a:cubicBezTo>
                  <a:cubicBezTo>
                    <a:pt x="398123" y="404739"/>
                    <a:pt x="397762" y="404739"/>
                    <a:pt x="397220" y="404559"/>
                  </a:cubicBezTo>
                  <a:cubicBezTo>
                    <a:pt x="397220" y="404559"/>
                    <a:pt x="397040" y="404559"/>
                    <a:pt x="397040" y="404559"/>
                  </a:cubicBezTo>
                  <a:cubicBezTo>
                    <a:pt x="396498" y="404379"/>
                    <a:pt x="395957" y="404379"/>
                    <a:pt x="395416" y="404198"/>
                  </a:cubicBezTo>
                  <a:cubicBezTo>
                    <a:pt x="395416" y="404198"/>
                    <a:pt x="395416" y="404198"/>
                    <a:pt x="395235" y="404198"/>
                  </a:cubicBezTo>
                  <a:cubicBezTo>
                    <a:pt x="394694" y="404018"/>
                    <a:pt x="394152" y="404018"/>
                    <a:pt x="393611" y="404018"/>
                  </a:cubicBezTo>
                  <a:cubicBezTo>
                    <a:pt x="393611" y="404018"/>
                    <a:pt x="393611" y="404018"/>
                    <a:pt x="393611" y="404018"/>
                  </a:cubicBezTo>
                  <a:cubicBezTo>
                    <a:pt x="393069" y="404018"/>
                    <a:pt x="392348" y="403837"/>
                    <a:pt x="391806" y="403837"/>
                  </a:cubicBezTo>
                  <a:cubicBezTo>
                    <a:pt x="391806" y="403837"/>
                    <a:pt x="391806" y="403837"/>
                    <a:pt x="391806" y="403837"/>
                  </a:cubicBezTo>
                  <a:cubicBezTo>
                    <a:pt x="391265" y="403837"/>
                    <a:pt x="390543" y="403657"/>
                    <a:pt x="390001" y="403657"/>
                  </a:cubicBezTo>
                  <a:cubicBezTo>
                    <a:pt x="390001" y="403657"/>
                    <a:pt x="390001" y="403657"/>
                    <a:pt x="390001" y="403657"/>
                  </a:cubicBezTo>
                  <a:cubicBezTo>
                    <a:pt x="389460" y="403657"/>
                    <a:pt x="388738" y="403657"/>
                    <a:pt x="388197" y="403657"/>
                  </a:cubicBezTo>
                  <a:cubicBezTo>
                    <a:pt x="377910" y="403476"/>
                    <a:pt x="366540" y="405822"/>
                    <a:pt x="359682" y="409432"/>
                  </a:cubicBezTo>
                  <a:cubicBezTo>
                    <a:pt x="359682" y="394813"/>
                    <a:pt x="358960" y="384887"/>
                    <a:pt x="358238" y="374600"/>
                  </a:cubicBezTo>
                  <a:cubicBezTo>
                    <a:pt x="353185" y="315586"/>
                    <a:pt x="331708" y="131863"/>
                    <a:pt x="335318" y="125186"/>
                  </a:cubicBezTo>
                  <a:close/>
                  <a:moveTo>
                    <a:pt x="83918" y="652350"/>
                  </a:moveTo>
                  <a:cubicBezTo>
                    <a:pt x="64246" y="638633"/>
                    <a:pt x="49267" y="615353"/>
                    <a:pt x="45838" y="587920"/>
                  </a:cubicBezTo>
                  <a:cubicBezTo>
                    <a:pt x="37717" y="521686"/>
                    <a:pt x="73451" y="474402"/>
                    <a:pt x="142391" y="470793"/>
                  </a:cubicBezTo>
                  <a:cubicBezTo>
                    <a:pt x="194187" y="472237"/>
                    <a:pt x="221800" y="493713"/>
                    <a:pt x="233170" y="544246"/>
                  </a:cubicBezTo>
                  <a:cubicBezTo>
                    <a:pt x="239486" y="572219"/>
                    <a:pt x="238764" y="598568"/>
                    <a:pt x="223785" y="622932"/>
                  </a:cubicBezTo>
                  <a:cubicBezTo>
                    <a:pt x="190578" y="676533"/>
                    <a:pt x="130300" y="684654"/>
                    <a:pt x="83918" y="652350"/>
                  </a:cubicBezTo>
                  <a:close/>
                  <a:moveTo>
                    <a:pt x="284966" y="721290"/>
                  </a:moveTo>
                  <a:cubicBezTo>
                    <a:pt x="252841" y="752332"/>
                    <a:pt x="252480" y="791134"/>
                    <a:pt x="258256" y="831379"/>
                  </a:cubicBezTo>
                  <a:cubicBezTo>
                    <a:pt x="268182" y="899237"/>
                    <a:pt x="273415" y="967456"/>
                    <a:pt x="279371" y="1035676"/>
                  </a:cubicBezTo>
                  <a:cubicBezTo>
                    <a:pt x="282980" y="1078628"/>
                    <a:pt x="288214" y="1121401"/>
                    <a:pt x="289838" y="1164714"/>
                  </a:cubicBezTo>
                  <a:cubicBezTo>
                    <a:pt x="290380" y="1178791"/>
                    <a:pt x="298501" y="1237265"/>
                    <a:pt x="263670" y="1242499"/>
                  </a:cubicBezTo>
                  <a:cubicBezTo>
                    <a:pt x="252841" y="1244123"/>
                    <a:pt x="234613" y="1239791"/>
                    <a:pt x="231365" y="1226978"/>
                  </a:cubicBezTo>
                  <a:cubicBezTo>
                    <a:pt x="224868" y="1200628"/>
                    <a:pt x="208806" y="1049933"/>
                    <a:pt x="198880" y="1002288"/>
                  </a:cubicBezTo>
                  <a:cubicBezTo>
                    <a:pt x="195451" y="985865"/>
                    <a:pt x="191480" y="965652"/>
                    <a:pt x="169643" y="967096"/>
                  </a:cubicBezTo>
                  <a:cubicBezTo>
                    <a:pt x="149249" y="968539"/>
                    <a:pt x="144738" y="988392"/>
                    <a:pt x="142391" y="1004814"/>
                  </a:cubicBezTo>
                  <a:cubicBezTo>
                    <a:pt x="136255" y="1046504"/>
                    <a:pt x="135353" y="1088554"/>
                    <a:pt x="130300" y="1130424"/>
                  </a:cubicBezTo>
                  <a:cubicBezTo>
                    <a:pt x="126510" y="1162007"/>
                    <a:pt x="123261" y="1193771"/>
                    <a:pt x="119110" y="1225354"/>
                  </a:cubicBezTo>
                  <a:cubicBezTo>
                    <a:pt x="117306" y="1239250"/>
                    <a:pt x="104131" y="1246108"/>
                    <a:pt x="90235" y="1245206"/>
                  </a:cubicBezTo>
                  <a:cubicBezTo>
                    <a:pt x="76158" y="1244303"/>
                    <a:pt x="70563" y="1234557"/>
                    <a:pt x="70743" y="1223368"/>
                  </a:cubicBezTo>
                  <a:cubicBezTo>
                    <a:pt x="71285" y="1161466"/>
                    <a:pt x="75616" y="1099563"/>
                    <a:pt x="76158" y="1037480"/>
                  </a:cubicBezTo>
                  <a:cubicBezTo>
                    <a:pt x="76158" y="1031885"/>
                    <a:pt x="76699" y="1026291"/>
                    <a:pt x="76879" y="1020516"/>
                  </a:cubicBezTo>
                  <a:cubicBezTo>
                    <a:pt x="73811" y="958433"/>
                    <a:pt x="79406" y="896711"/>
                    <a:pt x="82655" y="834989"/>
                  </a:cubicBezTo>
                  <a:cubicBezTo>
                    <a:pt x="83016" y="829394"/>
                    <a:pt x="83918" y="823800"/>
                    <a:pt x="84098" y="818205"/>
                  </a:cubicBezTo>
                  <a:cubicBezTo>
                    <a:pt x="84279" y="812249"/>
                    <a:pt x="83196" y="805932"/>
                    <a:pt x="75977" y="806293"/>
                  </a:cubicBezTo>
                  <a:cubicBezTo>
                    <a:pt x="70382" y="806474"/>
                    <a:pt x="69841" y="812430"/>
                    <a:pt x="69480" y="817122"/>
                  </a:cubicBezTo>
                  <a:cubicBezTo>
                    <a:pt x="67134" y="862962"/>
                    <a:pt x="64788" y="908983"/>
                    <a:pt x="62261" y="954823"/>
                  </a:cubicBezTo>
                  <a:cubicBezTo>
                    <a:pt x="61359" y="969803"/>
                    <a:pt x="59193" y="984782"/>
                    <a:pt x="59374" y="999761"/>
                  </a:cubicBezTo>
                  <a:cubicBezTo>
                    <a:pt x="59554" y="1013658"/>
                    <a:pt x="51613" y="1017809"/>
                    <a:pt x="40424" y="1019072"/>
                  </a:cubicBezTo>
                  <a:cubicBezTo>
                    <a:pt x="28152" y="1020516"/>
                    <a:pt x="21294" y="1014019"/>
                    <a:pt x="18226" y="999761"/>
                  </a:cubicBezTo>
                  <a:cubicBezTo>
                    <a:pt x="13353" y="977202"/>
                    <a:pt x="18406" y="954823"/>
                    <a:pt x="20572" y="932625"/>
                  </a:cubicBezTo>
                  <a:cubicBezTo>
                    <a:pt x="25444" y="882273"/>
                    <a:pt x="34107" y="832462"/>
                    <a:pt x="41146" y="782291"/>
                  </a:cubicBezTo>
                  <a:cubicBezTo>
                    <a:pt x="46379" y="744752"/>
                    <a:pt x="69661" y="722554"/>
                    <a:pt x="96551" y="701980"/>
                  </a:cubicBezTo>
                  <a:cubicBezTo>
                    <a:pt x="114057" y="688625"/>
                    <a:pt x="134090" y="686820"/>
                    <a:pt x="156288" y="685015"/>
                  </a:cubicBezTo>
                  <a:cubicBezTo>
                    <a:pt x="177223" y="683210"/>
                    <a:pt x="196534" y="670938"/>
                    <a:pt x="213318" y="657764"/>
                  </a:cubicBezTo>
                  <a:cubicBezTo>
                    <a:pt x="244359" y="633400"/>
                    <a:pt x="275401" y="609216"/>
                    <a:pt x="306803" y="585394"/>
                  </a:cubicBezTo>
                  <a:cubicBezTo>
                    <a:pt x="323226" y="572941"/>
                    <a:pt x="333874" y="558323"/>
                    <a:pt x="337664" y="537207"/>
                  </a:cubicBezTo>
                  <a:cubicBezTo>
                    <a:pt x="342537" y="510497"/>
                    <a:pt x="350117" y="484328"/>
                    <a:pt x="357516" y="458160"/>
                  </a:cubicBezTo>
                  <a:cubicBezTo>
                    <a:pt x="360584" y="447512"/>
                    <a:pt x="360584" y="436503"/>
                    <a:pt x="368164" y="427840"/>
                  </a:cubicBezTo>
                  <a:cubicBezTo>
                    <a:pt x="391626" y="404379"/>
                    <a:pt x="406966" y="429825"/>
                    <a:pt x="407868" y="436503"/>
                  </a:cubicBezTo>
                  <a:cubicBezTo>
                    <a:pt x="411297" y="461950"/>
                    <a:pt x="404981" y="486675"/>
                    <a:pt x="402274" y="511580"/>
                  </a:cubicBezTo>
                  <a:cubicBezTo>
                    <a:pt x="400108" y="530169"/>
                    <a:pt x="391445" y="548397"/>
                    <a:pt x="388738" y="566805"/>
                  </a:cubicBezTo>
                  <a:cubicBezTo>
                    <a:pt x="386031" y="585394"/>
                    <a:pt x="372495" y="600553"/>
                    <a:pt x="363111" y="615172"/>
                  </a:cubicBezTo>
                  <a:cubicBezTo>
                    <a:pt x="340371" y="650725"/>
                    <a:pt x="286951" y="719305"/>
                    <a:pt x="284966" y="721290"/>
                  </a:cubicBezTo>
                  <a:close/>
                  <a:moveTo>
                    <a:pt x="431691" y="991099"/>
                  </a:moveTo>
                  <a:cubicBezTo>
                    <a:pt x="431510" y="993806"/>
                    <a:pt x="432413" y="996693"/>
                    <a:pt x="432232" y="999581"/>
                  </a:cubicBezTo>
                  <a:cubicBezTo>
                    <a:pt x="431691" y="1008604"/>
                    <a:pt x="434939" y="1019433"/>
                    <a:pt x="423028" y="1023584"/>
                  </a:cubicBezTo>
                  <a:cubicBezTo>
                    <a:pt x="413102" y="1027013"/>
                    <a:pt x="385489" y="1029720"/>
                    <a:pt x="386392" y="1006619"/>
                  </a:cubicBezTo>
                  <a:cubicBezTo>
                    <a:pt x="386392" y="1006619"/>
                    <a:pt x="386392" y="1006439"/>
                    <a:pt x="386392" y="1006439"/>
                  </a:cubicBezTo>
                  <a:cubicBezTo>
                    <a:pt x="386392" y="1006439"/>
                    <a:pt x="386392" y="1006439"/>
                    <a:pt x="386392" y="1006439"/>
                  </a:cubicBezTo>
                  <a:cubicBezTo>
                    <a:pt x="386392" y="1006439"/>
                    <a:pt x="386392" y="1006258"/>
                    <a:pt x="386392" y="1006078"/>
                  </a:cubicBezTo>
                  <a:cubicBezTo>
                    <a:pt x="386392" y="1006078"/>
                    <a:pt x="386392" y="1006078"/>
                    <a:pt x="386392" y="1006078"/>
                  </a:cubicBezTo>
                  <a:cubicBezTo>
                    <a:pt x="384226" y="989835"/>
                    <a:pt x="373578" y="653974"/>
                    <a:pt x="373759" y="642062"/>
                  </a:cubicBezTo>
                  <a:cubicBezTo>
                    <a:pt x="374120" y="629610"/>
                    <a:pt x="370149" y="621849"/>
                    <a:pt x="382061" y="613728"/>
                  </a:cubicBezTo>
                  <a:cubicBezTo>
                    <a:pt x="389099" y="600373"/>
                    <a:pt x="400469" y="584311"/>
                    <a:pt x="401552" y="573844"/>
                  </a:cubicBezTo>
                  <a:cubicBezTo>
                    <a:pt x="402274" y="568249"/>
                    <a:pt x="406063" y="549660"/>
                    <a:pt x="408951" y="536666"/>
                  </a:cubicBezTo>
                  <a:cubicBezTo>
                    <a:pt x="408951" y="536485"/>
                    <a:pt x="409132" y="536124"/>
                    <a:pt x="409132" y="535944"/>
                  </a:cubicBezTo>
                  <a:cubicBezTo>
                    <a:pt x="409312" y="535403"/>
                    <a:pt x="409312" y="535042"/>
                    <a:pt x="409493" y="534500"/>
                  </a:cubicBezTo>
                  <a:cubicBezTo>
                    <a:pt x="409673" y="533959"/>
                    <a:pt x="409673" y="533237"/>
                    <a:pt x="409853" y="532695"/>
                  </a:cubicBezTo>
                  <a:cubicBezTo>
                    <a:pt x="409853" y="532515"/>
                    <a:pt x="410034" y="532154"/>
                    <a:pt x="410034" y="531973"/>
                  </a:cubicBezTo>
                  <a:cubicBezTo>
                    <a:pt x="410214" y="531252"/>
                    <a:pt x="410395" y="530710"/>
                    <a:pt x="410395" y="529988"/>
                  </a:cubicBezTo>
                  <a:cubicBezTo>
                    <a:pt x="410395" y="529808"/>
                    <a:pt x="410395" y="529808"/>
                    <a:pt x="410395" y="529628"/>
                  </a:cubicBezTo>
                  <a:cubicBezTo>
                    <a:pt x="410575" y="529086"/>
                    <a:pt x="410575" y="528544"/>
                    <a:pt x="410756" y="528003"/>
                  </a:cubicBezTo>
                  <a:cubicBezTo>
                    <a:pt x="410756" y="527823"/>
                    <a:pt x="410756" y="527823"/>
                    <a:pt x="410756" y="527642"/>
                  </a:cubicBezTo>
                  <a:cubicBezTo>
                    <a:pt x="410936" y="527101"/>
                    <a:pt x="410936" y="526559"/>
                    <a:pt x="411117" y="526198"/>
                  </a:cubicBezTo>
                  <a:cubicBezTo>
                    <a:pt x="411117" y="526018"/>
                    <a:pt x="411117" y="526018"/>
                    <a:pt x="411117" y="526018"/>
                  </a:cubicBezTo>
                  <a:cubicBezTo>
                    <a:pt x="411117" y="525477"/>
                    <a:pt x="411297" y="525116"/>
                    <a:pt x="411297" y="524754"/>
                  </a:cubicBezTo>
                  <a:cubicBezTo>
                    <a:pt x="414004" y="587018"/>
                    <a:pt x="413463" y="646935"/>
                    <a:pt x="415448" y="690790"/>
                  </a:cubicBezTo>
                  <a:cubicBezTo>
                    <a:pt x="418516" y="754317"/>
                    <a:pt x="433135" y="954282"/>
                    <a:pt x="431691" y="991099"/>
                  </a:cubicBezTo>
                  <a:close/>
                  <a:moveTo>
                    <a:pt x="793180" y="892018"/>
                  </a:moveTo>
                  <a:cubicBezTo>
                    <a:pt x="790833" y="910607"/>
                    <a:pt x="788307" y="929196"/>
                    <a:pt x="785780" y="947785"/>
                  </a:cubicBezTo>
                  <a:cubicBezTo>
                    <a:pt x="784517" y="957169"/>
                    <a:pt x="781629" y="966374"/>
                    <a:pt x="775313" y="973593"/>
                  </a:cubicBezTo>
                  <a:cubicBezTo>
                    <a:pt x="765748" y="984601"/>
                    <a:pt x="752212" y="982436"/>
                    <a:pt x="746437" y="969081"/>
                  </a:cubicBezTo>
                  <a:cubicBezTo>
                    <a:pt x="741203" y="956628"/>
                    <a:pt x="741203" y="943453"/>
                    <a:pt x="742106" y="930279"/>
                  </a:cubicBezTo>
                  <a:cubicBezTo>
                    <a:pt x="743910" y="904110"/>
                    <a:pt x="745174" y="877761"/>
                    <a:pt x="748061" y="851773"/>
                  </a:cubicBezTo>
                  <a:cubicBezTo>
                    <a:pt x="750768" y="826868"/>
                    <a:pt x="745174" y="803225"/>
                    <a:pt x="739037" y="779584"/>
                  </a:cubicBezTo>
                  <a:cubicBezTo>
                    <a:pt x="737233" y="772545"/>
                    <a:pt x="732360" y="766228"/>
                    <a:pt x="728390" y="759912"/>
                  </a:cubicBezTo>
                  <a:cubicBezTo>
                    <a:pt x="725321" y="754858"/>
                    <a:pt x="720629" y="750166"/>
                    <a:pt x="714854" y="754317"/>
                  </a:cubicBezTo>
                  <a:cubicBezTo>
                    <a:pt x="708898" y="758648"/>
                    <a:pt x="712869" y="764784"/>
                    <a:pt x="715756" y="769116"/>
                  </a:cubicBezTo>
                  <a:cubicBezTo>
                    <a:pt x="734706" y="797270"/>
                    <a:pt x="736330" y="828672"/>
                    <a:pt x="733443" y="860977"/>
                  </a:cubicBezTo>
                  <a:cubicBezTo>
                    <a:pt x="731097" y="888048"/>
                    <a:pt x="728931" y="915119"/>
                    <a:pt x="727307" y="942371"/>
                  </a:cubicBezTo>
                  <a:cubicBezTo>
                    <a:pt x="726404" y="960418"/>
                    <a:pt x="727668" y="978105"/>
                    <a:pt x="743549" y="990738"/>
                  </a:cubicBezTo>
                  <a:cubicBezTo>
                    <a:pt x="750227" y="995971"/>
                    <a:pt x="750588" y="1003371"/>
                    <a:pt x="751129" y="1011131"/>
                  </a:cubicBezTo>
                  <a:cubicBezTo>
                    <a:pt x="754919" y="1077545"/>
                    <a:pt x="763762" y="1244303"/>
                    <a:pt x="744091" y="1244484"/>
                  </a:cubicBezTo>
                  <a:cubicBezTo>
                    <a:pt x="731458" y="1246288"/>
                    <a:pt x="717200" y="1247371"/>
                    <a:pt x="710523" y="1234918"/>
                  </a:cubicBezTo>
                  <a:cubicBezTo>
                    <a:pt x="702943" y="1220842"/>
                    <a:pt x="704026" y="1201892"/>
                    <a:pt x="703304" y="1185649"/>
                  </a:cubicBezTo>
                  <a:cubicBezTo>
                    <a:pt x="701319" y="1145404"/>
                    <a:pt x="697889" y="1105158"/>
                    <a:pt x="697348" y="1064912"/>
                  </a:cubicBezTo>
                  <a:cubicBezTo>
                    <a:pt x="696987" y="1038383"/>
                    <a:pt x="691031" y="1012936"/>
                    <a:pt x="688505" y="986767"/>
                  </a:cubicBezTo>
                  <a:cubicBezTo>
                    <a:pt x="687602" y="977382"/>
                    <a:pt x="683452" y="968900"/>
                    <a:pt x="677315" y="961320"/>
                  </a:cubicBezTo>
                  <a:cubicBezTo>
                    <a:pt x="669375" y="951394"/>
                    <a:pt x="664321" y="948507"/>
                    <a:pt x="652591" y="950492"/>
                  </a:cubicBezTo>
                  <a:cubicBezTo>
                    <a:pt x="640860" y="952477"/>
                    <a:pt x="634904" y="963667"/>
                    <a:pt x="632919" y="972329"/>
                  </a:cubicBezTo>
                  <a:cubicBezTo>
                    <a:pt x="621188" y="1021779"/>
                    <a:pt x="609457" y="1189981"/>
                    <a:pt x="605848" y="1223368"/>
                  </a:cubicBezTo>
                  <a:cubicBezTo>
                    <a:pt x="604765" y="1232933"/>
                    <a:pt x="603863" y="1242318"/>
                    <a:pt x="590869" y="1243220"/>
                  </a:cubicBezTo>
                  <a:cubicBezTo>
                    <a:pt x="575889" y="1244123"/>
                    <a:pt x="559647" y="1236904"/>
                    <a:pt x="558203" y="1223007"/>
                  </a:cubicBezTo>
                  <a:cubicBezTo>
                    <a:pt x="556218" y="1203516"/>
                    <a:pt x="558564" y="1183664"/>
                    <a:pt x="559466" y="1163993"/>
                  </a:cubicBezTo>
                  <a:cubicBezTo>
                    <a:pt x="563978" y="1075921"/>
                    <a:pt x="569753" y="988031"/>
                    <a:pt x="574626" y="899959"/>
                  </a:cubicBezTo>
                  <a:cubicBezTo>
                    <a:pt x="577153" y="855021"/>
                    <a:pt x="578055" y="810264"/>
                    <a:pt x="567587" y="765507"/>
                  </a:cubicBezTo>
                  <a:cubicBezTo>
                    <a:pt x="559105" y="728870"/>
                    <a:pt x="542141" y="699634"/>
                    <a:pt x="510558" y="679059"/>
                  </a:cubicBezTo>
                  <a:cubicBezTo>
                    <a:pt x="489262" y="665163"/>
                    <a:pt x="456777" y="638092"/>
                    <a:pt x="437285" y="622210"/>
                  </a:cubicBezTo>
                  <a:cubicBezTo>
                    <a:pt x="426457" y="617879"/>
                    <a:pt x="424472" y="580882"/>
                    <a:pt x="426818" y="546592"/>
                  </a:cubicBezTo>
                  <a:cubicBezTo>
                    <a:pt x="449558" y="565902"/>
                    <a:pt x="500090" y="612826"/>
                    <a:pt x="544306" y="624015"/>
                  </a:cubicBezTo>
                  <a:cubicBezTo>
                    <a:pt x="555135" y="626722"/>
                    <a:pt x="583650" y="644409"/>
                    <a:pt x="615774" y="649101"/>
                  </a:cubicBezTo>
                  <a:cubicBezTo>
                    <a:pt x="648259" y="657222"/>
                    <a:pt x="678037" y="663539"/>
                    <a:pt x="709440" y="673465"/>
                  </a:cubicBezTo>
                  <a:cubicBezTo>
                    <a:pt x="728570" y="679421"/>
                    <a:pt x="741925" y="700355"/>
                    <a:pt x="754558" y="718223"/>
                  </a:cubicBezTo>
                  <a:cubicBezTo>
                    <a:pt x="792097" y="770740"/>
                    <a:pt x="801301" y="829394"/>
                    <a:pt x="793180" y="892018"/>
                  </a:cubicBezTo>
                  <a:close/>
                </a:path>
              </a:pathLst>
            </a:custGeom>
            <a:solidFill>
              <a:srgbClr val="000000"/>
            </a:solidFill>
            <a:ln w="1804" cap="flat">
              <a:noFill/>
              <a:prstDash val="solid"/>
              <a:miter/>
            </a:ln>
          </p:spPr>
          <p:txBody>
            <a:bodyPr rtlCol="0" anchor="ctr"/>
            <a:lstStyle/>
            <a:p>
              <a:endParaRPr lang="en-US"/>
            </a:p>
          </p:txBody>
        </p:sp>
        <p:sp>
          <p:nvSpPr>
            <p:cNvPr id="57" name="Freeform 1151">
              <a:extLst>
                <a:ext uri="{FF2B5EF4-FFF2-40B4-BE49-F238E27FC236}">
                  <a16:creationId xmlns:a16="http://schemas.microsoft.com/office/drawing/2014/main" id="{77168860-8019-39F9-CDA1-C93AEE4D656B}"/>
                </a:ext>
              </a:extLst>
            </p:cNvPr>
            <p:cNvSpPr/>
            <p:nvPr/>
          </p:nvSpPr>
          <p:spPr>
            <a:xfrm>
              <a:off x="3322460" y="3577889"/>
              <a:ext cx="49698" cy="160262"/>
            </a:xfrm>
            <a:custGeom>
              <a:avLst/>
              <a:gdLst>
                <a:gd name="connsiteX0" fmla="*/ 26368 w 49698"/>
                <a:gd name="connsiteY0" fmla="*/ 20034 h 160262"/>
                <a:gd name="connsiteX1" fmla="*/ 3990 w 49698"/>
                <a:gd name="connsiteY1" fmla="*/ 2348 h 160262"/>
                <a:gd name="connsiteX2" fmla="*/ 11389 w 49698"/>
                <a:gd name="connsiteY2" fmla="*/ 28516 h 160262"/>
                <a:gd name="connsiteX3" fmla="*/ 20774 w 49698"/>
                <a:gd name="connsiteY3" fmla="*/ 160262 h 160262"/>
                <a:gd name="connsiteX4" fmla="*/ 48206 w 49698"/>
                <a:gd name="connsiteY4" fmla="*/ 80132 h 160262"/>
                <a:gd name="connsiteX5" fmla="*/ 26368 w 49698"/>
                <a:gd name="connsiteY5" fmla="*/ 20034 h 160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98" h="160262">
                  <a:moveTo>
                    <a:pt x="26368" y="20034"/>
                  </a:moveTo>
                  <a:cubicBezTo>
                    <a:pt x="21676" y="11913"/>
                    <a:pt x="17706" y="-6496"/>
                    <a:pt x="3990" y="2348"/>
                  </a:cubicBezTo>
                  <a:cubicBezTo>
                    <a:pt x="-6658" y="9386"/>
                    <a:pt x="6877" y="20214"/>
                    <a:pt x="11389" y="28516"/>
                  </a:cubicBezTo>
                  <a:cubicBezTo>
                    <a:pt x="34490" y="70928"/>
                    <a:pt x="44416" y="113880"/>
                    <a:pt x="20774" y="160262"/>
                  </a:cubicBezTo>
                  <a:cubicBezTo>
                    <a:pt x="42611" y="138064"/>
                    <a:pt x="53981" y="113158"/>
                    <a:pt x="48206" y="80132"/>
                  </a:cubicBezTo>
                  <a:cubicBezTo>
                    <a:pt x="44416" y="58295"/>
                    <a:pt x="37197" y="38623"/>
                    <a:pt x="26368" y="20034"/>
                  </a:cubicBezTo>
                  <a:close/>
                </a:path>
              </a:pathLst>
            </a:custGeom>
            <a:solidFill>
              <a:srgbClr val="000000"/>
            </a:solidFill>
            <a:ln w="1804" cap="flat">
              <a:noFill/>
              <a:prstDash val="solid"/>
              <a:miter/>
            </a:ln>
          </p:spPr>
          <p:txBody>
            <a:bodyPr rtlCol="0" anchor="ctr"/>
            <a:lstStyle/>
            <a:p>
              <a:endParaRPr lang="en-US"/>
            </a:p>
          </p:txBody>
        </p:sp>
        <p:sp>
          <p:nvSpPr>
            <p:cNvPr id="58" name="Freeform 1152">
              <a:extLst>
                <a:ext uri="{FF2B5EF4-FFF2-40B4-BE49-F238E27FC236}">
                  <a16:creationId xmlns:a16="http://schemas.microsoft.com/office/drawing/2014/main" id="{BFDB19F0-662E-59B4-8F48-ED716CE6C6BB}"/>
                </a:ext>
              </a:extLst>
            </p:cNvPr>
            <p:cNvSpPr/>
            <p:nvPr/>
          </p:nvSpPr>
          <p:spPr>
            <a:xfrm>
              <a:off x="2252953" y="4329924"/>
              <a:ext cx="55264" cy="169284"/>
            </a:xfrm>
            <a:custGeom>
              <a:avLst/>
              <a:gdLst>
                <a:gd name="connsiteX0" fmla="*/ 3108 w 55264"/>
                <a:gd name="connsiteY0" fmla="*/ 97095 h 169284"/>
                <a:gd name="connsiteX1" fmla="*/ 55265 w 55264"/>
                <a:gd name="connsiteY1" fmla="*/ 169284 h 169284"/>
                <a:gd name="connsiteX2" fmla="*/ 15741 w 55264"/>
                <a:gd name="connsiteY2" fmla="*/ 90417 h 169284"/>
                <a:gd name="connsiteX3" fmla="*/ 29998 w 55264"/>
                <a:gd name="connsiteY3" fmla="*/ 0 h 169284"/>
                <a:gd name="connsiteX4" fmla="*/ 3108 w 55264"/>
                <a:gd name="connsiteY4" fmla="*/ 97095 h 169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64" h="169284">
                  <a:moveTo>
                    <a:pt x="3108" y="97095"/>
                  </a:moveTo>
                  <a:cubicBezTo>
                    <a:pt x="8883" y="129400"/>
                    <a:pt x="15921" y="161163"/>
                    <a:pt x="55265" y="169284"/>
                  </a:cubicBezTo>
                  <a:cubicBezTo>
                    <a:pt x="31984" y="147628"/>
                    <a:pt x="20975" y="120737"/>
                    <a:pt x="15741" y="90417"/>
                  </a:cubicBezTo>
                  <a:cubicBezTo>
                    <a:pt x="10507" y="60459"/>
                    <a:pt x="19892" y="32124"/>
                    <a:pt x="29998" y="0"/>
                  </a:cubicBezTo>
                  <a:cubicBezTo>
                    <a:pt x="2927" y="16603"/>
                    <a:pt x="-5194" y="51074"/>
                    <a:pt x="3108" y="97095"/>
                  </a:cubicBezTo>
                  <a:close/>
                </a:path>
              </a:pathLst>
            </a:custGeom>
            <a:solidFill>
              <a:srgbClr val="000000"/>
            </a:solidFill>
            <a:ln w="1804" cap="flat">
              <a:noFill/>
              <a:prstDash val="solid"/>
              <a:miter/>
            </a:ln>
          </p:spPr>
          <p:txBody>
            <a:bodyPr rtlCol="0" anchor="ctr"/>
            <a:lstStyle/>
            <a:p>
              <a:endParaRPr lang="en-US"/>
            </a:p>
          </p:txBody>
        </p:sp>
        <p:sp>
          <p:nvSpPr>
            <p:cNvPr id="59" name="Freeform 1153">
              <a:extLst>
                <a:ext uri="{FF2B5EF4-FFF2-40B4-BE49-F238E27FC236}">
                  <a16:creationId xmlns:a16="http://schemas.microsoft.com/office/drawing/2014/main" id="{16E920A1-A675-65D3-7AA4-3F4B8DA5A21D}"/>
                </a:ext>
              </a:extLst>
            </p:cNvPr>
            <p:cNvSpPr/>
            <p:nvPr/>
          </p:nvSpPr>
          <p:spPr>
            <a:xfrm>
              <a:off x="3213464" y="4223895"/>
              <a:ext cx="29044" cy="146455"/>
            </a:xfrm>
            <a:custGeom>
              <a:avLst/>
              <a:gdLst>
                <a:gd name="connsiteX0" fmla="*/ 9 w 29044"/>
                <a:gd name="connsiteY0" fmla="*/ 146456 h 146455"/>
                <a:gd name="connsiteX1" fmla="*/ 18598 w 29044"/>
                <a:gd name="connsiteY1" fmla="*/ 126062 h 146455"/>
                <a:gd name="connsiteX2" fmla="*/ 20402 w 29044"/>
                <a:gd name="connsiteY2" fmla="*/ 10198 h 146455"/>
                <a:gd name="connsiteX3" fmla="*/ 9574 w 29044"/>
                <a:gd name="connsiteY3" fmla="*/ 272 h 146455"/>
                <a:gd name="connsiteX4" fmla="*/ 5243 w 29044"/>
                <a:gd name="connsiteY4" fmla="*/ 13988 h 146455"/>
                <a:gd name="connsiteX5" fmla="*/ 11740 w 29044"/>
                <a:gd name="connsiteY5" fmla="*/ 92133 h 146455"/>
                <a:gd name="connsiteX6" fmla="*/ 9 w 29044"/>
                <a:gd name="connsiteY6" fmla="*/ 146456 h 14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44" h="146455">
                  <a:moveTo>
                    <a:pt x="9" y="146456"/>
                  </a:moveTo>
                  <a:cubicBezTo>
                    <a:pt x="14988" y="135988"/>
                    <a:pt x="14086" y="135627"/>
                    <a:pt x="18598" y="126062"/>
                  </a:cubicBezTo>
                  <a:cubicBezTo>
                    <a:pt x="36645" y="87621"/>
                    <a:pt x="27261" y="48819"/>
                    <a:pt x="20402" y="10198"/>
                  </a:cubicBezTo>
                  <a:cubicBezTo>
                    <a:pt x="19500" y="4603"/>
                    <a:pt x="17154" y="-1353"/>
                    <a:pt x="9574" y="272"/>
                  </a:cubicBezTo>
                  <a:cubicBezTo>
                    <a:pt x="1453" y="2257"/>
                    <a:pt x="4521" y="8573"/>
                    <a:pt x="5243" y="13988"/>
                  </a:cubicBezTo>
                  <a:cubicBezTo>
                    <a:pt x="8491" y="39976"/>
                    <a:pt x="13905" y="65423"/>
                    <a:pt x="11740" y="92133"/>
                  </a:cubicBezTo>
                  <a:cubicBezTo>
                    <a:pt x="10296" y="110722"/>
                    <a:pt x="-352" y="126964"/>
                    <a:pt x="9" y="146456"/>
                  </a:cubicBezTo>
                  <a:close/>
                </a:path>
              </a:pathLst>
            </a:custGeom>
            <a:solidFill>
              <a:srgbClr val="000000"/>
            </a:solidFill>
            <a:ln w="1804" cap="flat">
              <a:noFill/>
              <a:prstDash val="solid"/>
              <a:miter/>
            </a:ln>
          </p:spPr>
          <p:txBody>
            <a:bodyPr rtlCol="0" anchor="ctr"/>
            <a:lstStyle/>
            <a:p>
              <a:endParaRPr lang="en-US"/>
            </a:p>
          </p:txBody>
        </p:sp>
        <p:sp>
          <p:nvSpPr>
            <p:cNvPr id="60" name="Freeform 1154">
              <a:extLst>
                <a:ext uri="{FF2B5EF4-FFF2-40B4-BE49-F238E27FC236}">
                  <a16:creationId xmlns:a16="http://schemas.microsoft.com/office/drawing/2014/main" id="{BC570C1A-C495-CE64-1105-7B6FCCF53996}"/>
                </a:ext>
              </a:extLst>
            </p:cNvPr>
            <p:cNvSpPr/>
            <p:nvPr/>
          </p:nvSpPr>
          <p:spPr>
            <a:xfrm>
              <a:off x="2205528" y="4686474"/>
              <a:ext cx="156835" cy="18935"/>
            </a:xfrm>
            <a:custGeom>
              <a:avLst/>
              <a:gdLst>
                <a:gd name="connsiteX0" fmla="*/ 144198 w 156835"/>
                <a:gd name="connsiteY0" fmla="*/ 67 h 18935"/>
                <a:gd name="connsiteX1" fmla="*/ 96553 w 156835"/>
                <a:gd name="connsiteY1" fmla="*/ 3676 h 18935"/>
                <a:gd name="connsiteX2" fmla="*/ 12272 w 156835"/>
                <a:gd name="connsiteY2" fmla="*/ 4037 h 18935"/>
                <a:gd name="connsiteX3" fmla="*/ 0 w 156835"/>
                <a:gd name="connsiteY3" fmla="*/ 11797 h 18935"/>
                <a:gd name="connsiteX4" fmla="*/ 12453 w 156835"/>
                <a:gd name="connsiteY4" fmla="*/ 18836 h 18935"/>
                <a:gd name="connsiteX5" fmla="*/ 71468 w 156835"/>
                <a:gd name="connsiteY5" fmla="*/ 16129 h 18935"/>
                <a:gd name="connsiteX6" fmla="*/ 71468 w 156835"/>
                <a:gd name="connsiteY6" fmla="*/ 16851 h 18935"/>
                <a:gd name="connsiteX7" fmla="*/ 144559 w 156835"/>
                <a:gd name="connsiteY7" fmla="*/ 16670 h 18935"/>
                <a:gd name="connsiteX8" fmla="*/ 156832 w 156835"/>
                <a:gd name="connsiteY8" fmla="*/ 7827 h 18935"/>
                <a:gd name="connsiteX9" fmla="*/ 144198 w 156835"/>
                <a:gd name="connsiteY9" fmla="*/ 67 h 18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6835" h="18935">
                  <a:moveTo>
                    <a:pt x="144198" y="67"/>
                  </a:moveTo>
                  <a:cubicBezTo>
                    <a:pt x="128317" y="788"/>
                    <a:pt x="112435" y="4037"/>
                    <a:pt x="96553" y="3676"/>
                  </a:cubicBezTo>
                  <a:cubicBezTo>
                    <a:pt x="68400" y="2954"/>
                    <a:pt x="40246" y="7647"/>
                    <a:pt x="12272" y="4037"/>
                  </a:cubicBezTo>
                  <a:cubicBezTo>
                    <a:pt x="6136" y="3315"/>
                    <a:pt x="0" y="4579"/>
                    <a:pt x="0" y="11797"/>
                  </a:cubicBezTo>
                  <a:cubicBezTo>
                    <a:pt x="0" y="19738"/>
                    <a:pt x="7038" y="19016"/>
                    <a:pt x="12453" y="18836"/>
                  </a:cubicBezTo>
                  <a:cubicBezTo>
                    <a:pt x="32124" y="18114"/>
                    <a:pt x="51796" y="17031"/>
                    <a:pt x="71468" y="16129"/>
                  </a:cubicBezTo>
                  <a:cubicBezTo>
                    <a:pt x="71468" y="16309"/>
                    <a:pt x="71468" y="16670"/>
                    <a:pt x="71468" y="16851"/>
                  </a:cubicBezTo>
                  <a:cubicBezTo>
                    <a:pt x="95832" y="16851"/>
                    <a:pt x="120195" y="17031"/>
                    <a:pt x="144559" y="16670"/>
                  </a:cubicBezTo>
                  <a:cubicBezTo>
                    <a:pt x="149974" y="16670"/>
                    <a:pt x="157012" y="14505"/>
                    <a:pt x="156832" y="7827"/>
                  </a:cubicBezTo>
                  <a:cubicBezTo>
                    <a:pt x="157012" y="608"/>
                    <a:pt x="149432" y="-294"/>
                    <a:pt x="144198" y="67"/>
                  </a:cubicBezTo>
                  <a:close/>
                </a:path>
              </a:pathLst>
            </a:custGeom>
            <a:solidFill>
              <a:srgbClr val="000000"/>
            </a:solidFill>
            <a:ln w="1804" cap="flat">
              <a:noFill/>
              <a:prstDash val="solid"/>
              <a:miter/>
            </a:ln>
          </p:spPr>
          <p:txBody>
            <a:bodyPr rtlCol="0" anchor="ctr"/>
            <a:lstStyle/>
            <a:p>
              <a:endParaRPr lang="en-US"/>
            </a:p>
          </p:txBody>
        </p:sp>
        <p:sp>
          <p:nvSpPr>
            <p:cNvPr id="61" name="Freeform 1155">
              <a:extLst>
                <a:ext uri="{FF2B5EF4-FFF2-40B4-BE49-F238E27FC236}">
                  <a16:creationId xmlns:a16="http://schemas.microsoft.com/office/drawing/2014/main" id="{F9522EA1-666A-84BD-5067-995BE7D82E66}"/>
                </a:ext>
              </a:extLst>
            </p:cNvPr>
            <p:cNvSpPr/>
            <p:nvPr/>
          </p:nvSpPr>
          <p:spPr>
            <a:xfrm>
              <a:off x="3154088" y="4676171"/>
              <a:ext cx="149821" cy="16698"/>
            </a:xfrm>
            <a:custGeom>
              <a:avLst/>
              <a:gdLst>
                <a:gd name="connsiteX0" fmla="*/ 140237 w 149821"/>
                <a:gd name="connsiteY0" fmla="*/ 2428 h 16698"/>
                <a:gd name="connsiteX1" fmla="*/ 28524 w 149821"/>
                <a:gd name="connsiteY1" fmla="*/ 804 h 16698"/>
                <a:gd name="connsiteX2" fmla="*/ 6145 w 149821"/>
                <a:gd name="connsiteY2" fmla="*/ 2428 h 16698"/>
                <a:gd name="connsiteX3" fmla="*/ 9 w 149821"/>
                <a:gd name="connsiteY3" fmla="*/ 10549 h 16698"/>
                <a:gd name="connsiteX4" fmla="*/ 7589 w 149821"/>
                <a:gd name="connsiteY4" fmla="*/ 16686 h 16698"/>
                <a:gd name="connsiteX5" fmla="*/ 49459 w 149821"/>
                <a:gd name="connsiteY5" fmla="*/ 14159 h 16698"/>
                <a:gd name="connsiteX6" fmla="*/ 124897 w 149821"/>
                <a:gd name="connsiteY6" fmla="*/ 15422 h 16698"/>
                <a:gd name="connsiteX7" fmla="*/ 141500 w 149821"/>
                <a:gd name="connsiteY7" fmla="*/ 15783 h 16698"/>
                <a:gd name="connsiteX8" fmla="*/ 149802 w 149821"/>
                <a:gd name="connsiteY8" fmla="*/ 9647 h 16698"/>
                <a:gd name="connsiteX9" fmla="*/ 140237 w 149821"/>
                <a:gd name="connsiteY9" fmla="*/ 2428 h 1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821" h="16698">
                  <a:moveTo>
                    <a:pt x="140237" y="2428"/>
                  </a:moveTo>
                  <a:cubicBezTo>
                    <a:pt x="102879" y="4594"/>
                    <a:pt x="65701" y="-2264"/>
                    <a:pt x="28524" y="804"/>
                  </a:cubicBezTo>
                  <a:cubicBezTo>
                    <a:pt x="21124" y="1345"/>
                    <a:pt x="13545" y="1345"/>
                    <a:pt x="6145" y="2428"/>
                  </a:cubicBezTo>
                  <a:cubicBezTo>
                    <a:pt x="2355" y="2969"/>
                    <a:pt x="-171" y="6218"/>
                    <a:pt x="9" y="10549"/>
                  </a:cubicBezTo>
                  <a:cubicBezTo>
                    <a:pt x="190" y="15242"/>
                    <a:pt x="3799" y="16866"/>
                    <a:pt x="7589" y="16686"/>
                  </a:cubicBezTo>
                  <a:cubicBezTo>
                    <a:pt x="21485" y="16144"/>
                    <a:pt x="35562" y="15061"/>
                    <a:pt x="49459" y="14159"/>
                  </a:cubicBezTo>
                  <a:cubicBezTo>
                    <a:pt x="74725" y="10188"/>
                    <a:pt x="99811" y="13798"/>
                    <a:pt x="124897" y="15422"/>
                  </a:cubicBezTo>
                  <a:cubicBezTo>
                    <a:pt x="130492" y="15783"/>
                    <a:pt x="136086" y="16144"/>
                    <a:pt x="141500" y="15783"/>
                  </a:cubicBezTo>
                  <a:cubicBezTo>
                    <a:pt x="145290" y="15603"/>
                    <a:pt x="149622" y="13437"/>
                    <a:pt x="149802" y="9647"/>
                  </a:cubicBezTo>
                  <a:cubicBezTo>
                    <a:pt x="150163" y="4233"/>
                    <a:pt x="145290" y="2248"/>
                    <a:pt x="140237" y="2428"/>
                  </a:cubicBezTo>
                  <a:close/>
                </a:path>
              </a:pathLst>
            </a:custGeom>
            <a:solidFill>
              <a:srgbClr val="000000"/>
            </a:solidFill>
            <a:ln w="1804" cap="flat">
              <a:noFill/>
              <a:prstDash val="solid"/>
              <a:miter/>
            </a:ln>
          </p:spPr>
          <p:txBody>
            <a:bodyPr rtlCol="0" anchor="ctr"/>
            <a:lstStyle/>
            <a:p>
              <a:endParaRPr lang="en-US"/>
            </a:p>
          </p:txBody>
        </p:sp>
        <p:sp>
          <p:nvSpPr>
            <p:cNvPr id="62" name="Freeform 1156">
              <a:extLst>
                <a:ext uri="{FF2B5EF4-FFF2-40B4-BE49-F238E27FC236}">
                  <a16:creationId xmlns:a16="http://schemas.microsoft.com/office/drawing/2014/main" id="{49B1DC25-5D1B-7D91-9E1B-B7FD5599EB3F}"/>
                </a:ext>
              </a:extLst>
            </p:cNvPr>
            <p:cNvSpPr/>
            <p:nvPr/>
          </p:nvSpPr>
          <p:spPr>
            <a:xfrm>
              <a:off x="2791165" y="4686299"/>
              <a:ext cx="67858" cy="13956"/>
            </a:xfrm>
            <a:custGeom>
              <a:avLst/>
              <a:gdLst>
                <a:gd name="connsiteX0" fmla="*/ 0 w 67858"/>
                <a:gd name="connsiteY0" fmla="*/ 13957 h 13956"/>
                <a:gd name="connsiteX1" fmla="*/ 67858 w 67858"/>
                <a:gd name="connsiteY1" fmla="*/ 6377 h 13956"/>
                <a:gd name="connsiteX2" fmla="*/ 0 w 67858"/>
                <a:gd name="connsiteY2" fmla="*/ 13957 h 13956"/>
              </a:gdLst>
              <a:ahLst/>
              <a:cxnLst>
                <a:cxn ang="0">
                  <a:pos x="connsiteX0" y="connsiteY0"/>
                </a:cxn>
                <a:cxn ang="0">
                  <a:pos x="connsiteX1" y="connsiteY1"/>
                </a:cxn>
                <a:cxn ang="0">
                  <a:pos x="connsiteX2" y="connsiteY2"/>
                </a:cxn>
              </a:cxnLst>
              <a:rect l="l" t="t" r="r" b="b"/>
              <a:pathLst>
                <a:path w="67858" h="13956">
                  <a:moveTo>
                    <a:pt x="0" y="13957"/>
                  </a:moveTo>
                  <a:cubicBezTo>
                    <a:pt x="25447" y="9445"/>
                    <a:pt x="47284" y="17386"/>
                    <a:pt x="67858" y="6377"/>
                  </a:cubicBezTo>
                  <a:cubicBezTo>
                    <a:pt x="42411" y="-4091"/>
                    <a:pt x="18950" y="-1745"/>
                    <a:pt x="0" y="13957"/>
                  </a:cubicBezTo>
                  <a:close/>
                </a:path>
              </a:pathLst>
            </a:custGeom>
            <a:solidFill>
              <a:srgbClr val="000000"/>
            </a:solidFill>
            <a:ln w="1804" cap="flat">
              <a:noFill/>
              <a:prstDash val="solid"/>
              <a:miter/>
            </a:ln>
          </p:spPr>
          <p:txBody>
            <a:bodyPr rtlCol="0" anchor="ctr"/>
            <a:lstStyle/>
            <a:p>
              <a:endParaRPr lang="en-US"/>
            </a:p>
          </p:txBody>
        </p:sp>
      </p:grpSp>
      <p:pic>
        <p:nvPicPr>
          <p:cNvPr id="154" name="Picture 4" descr="SDG wheel">
            <a:extLst>
              <a:ext uri="{FF2B5EF4-FFF2-40B4-BE49-F238E27FC236}">
                <a16:creationId xmlns:a16="http://schemas.microsoft.com/office/drawing/2014/main" id="{CA218F7E-10EC-301A-668F-2140E7D19715}"/>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4600" r="15355"/>
          <a:stretch/>
        </p:blipFill>
        <p:spPr bwMode="auto">
          <a:xfrm>
            <a:off x="1003036" y="3876370"/>
            <a:ext cx="1553968" cy="1479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780413"/>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1">
            <a:extLst>
              <a:ext uri="{FF2B5EF4-FFF2-40B4-BE49-F238E27FC236}">
                <a16:creationId xmlns:a16="http://schemas.microsoft.com/office/drawing/2014/main" id="{9763233F-2725-5A3D-9037-DA1CB1AD8913}"/>
              </a:ext>
            </a:extLst>
          </p:cNvPr>
          <p:cNvSpPr txBox="1">
            <a:spLocks/>
          </p:cNvSpPr>
          <p:nvPr/>
        </p:nvSpPr>
        <p:spPr>
          <a:xfrm>
            <a:off x="1951332" y="733795"/>
            <a:ext cx="254709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IE" sz="3000" b="1" dirty="0">
                <a:solidFill>
                  <a:srgbClr val="DE4625"/>
                </a:solidFill>
              </a:rPr>
              <a:t>Geographical </a:t>
            </a:r>
            <a:endParaRPr lang="en-GB" sz="3000" b="1" dirty="0">
              <a:solidFill>
                <a:srgbClr val="DE4625"/>
              </a:solidFill>
            </a:endParaRPr>
          </a:p>
        </p:txBody>
      </p:sp>
      <p:pic>
        <p:nvPicPr>
          <p:cNvPr id="7" name="Graphic 6" descr="Chevron arrows with solid fill">
            <a:extLst>
              <a:ext uri="{FF2B5EF4-FFF2-40B4-BE49-F238E27FC236}">
                <a16:creationId xmlns:a16="http://schemas.microsoft.com/office/drawing/2014/main" id="{7F90946B-3D9A-9E53-3339-106D3551CEB2}"/>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2046293" y="1115679"/>
            <a:ext cx="520661" cy="520661"/>
          </a:xfrm>
          <a:prstGeom prst="rect">
            <a:avLst/>
          </a:prstGeom>
        </p:spPr>
      </p:pic>
      <p:sp>
        <p:nvSpPr>
          <p:cNvPr id="8" name="Text Placeholder 1">
            <a:extLst>
              <a:ext uri="{FF2B5EF4-FFF2-40B4-BE49-F238E27FC236}">
                <a16:creationId xmlns:a16="http://schemas.microsoft.com/office/drawing/2014/main" id="{D1E21B10-42D9-570B-7831-4758192F5957}"/>
              </a:ext>
            </a:extLst>
          </p:cNvPr>
          <p:cNvSpPr txBox="1">
            <a:spLocks/>
          </p:cNvSpPr>
          <p:nvPr/>
        </p:nvSpPr>
        <p:spPr>
          <a:xfrm>
            <a:off x="4593389" y="731431"/>
            <a:ext cx="7122704"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DE4625"/>
                </a:solidFill>
                <a:effectLst/>
                <a:latin typeface="Calibri" panose="020F0502020204030204" pitchFamily="34" charset="0"/>
                <a:ea typeface="Aptos" panose="020B0004020202020204" pitchFamily="34" charset="0"/>
                <a:cs typeface="Calibri" panose="020F0502020204030204" pitchFamily="34" charset="0"/>
              </a:rPr>
              <a:t>Why: </a:t>
            </a:r>
            <a:r>
              <a:rPr lang="en-IE" sz="2200" kern="100" dirty="0">
                <a:effectLst/>
                <a:latin typeface="Calibri" panose="020F0502020204030204" pitchFamily="34" charset="0"/>
                <a:ea typeface="Aptos" panose="020B0004020202020204" pitchFamily="34" charset="0"/>
                <a:cs typeface="Calibri" panose="020F0502020204030204" pitchFamily="34" charset="0"/>
              </a:rPr>
              <a:t>The European Union consists of 27 member states, each with its own unique cultural, social, and economic characteristics. Cross-border cooperation and collaboration is essential for leveraging the diversity of perspectives and experiences across different regions. </a:t>
            </a:r>
            <a:r>
              <a:rPr lang="en-IE" sz="2200" u="sng"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Cross Border Cooperation (CBC)</a:t>
            </a:r>
            <a:r>
              <a:rPr lang="en-IE" sz="2200" kern="100" dirty="0">
                <a:solidFill>
                  <a:srgbClr val="1176BB"/>
                </a:solidFill>
                <a:effectLst/>
                <a:latin typeface="Calibri" panose="020F0502020204030204" pitchFamily="34" charset="0"/>
                <a:ea typeface="Aptos" panose="020B0004020202020204" pitchFamily="34" charset="0"/>
                <a:cs typeface="Calibri" panose="020F0502020204030204" pitchFamily="34" charset="0"/>
              </a:rPr>
              <a:t> </a:t>
            </a:r>
            <a:r>
              <a:rPr lang="en-IE" sz="2200" kern="100" dirty="0">
                <a:effectLst/>
                <a:latin typeface="Calibri" panose="020F0502020204030204" pitchFamily="34" charset="0"/>
                <a:ea typeface="Aptos" panose="020B0004020202020204" pitchFamily="34" charset="0"/>
                <a:cs typeface="Calibri" panose="020F0502020204030204" pitchFamily="34" charset="0"/>
              </a:rPr>
              <a:t>is a key element of the EU policy towards its neighbours. It supports sustainable development along the EU's external borders, helps reduce differences in living standards and addresses common challenges across these borders.</a:t>
            </a:r>
            <a:endParaRPr lang="en-LB" sz="2200" kern="100" dirty="0">
              <a:effectLst/>
              <a:latin typeface="Calibri" panose="020F0502020204030204" pitchFamily="34" charset="0"/>
              <a:ea typeface="Aptos" panose="020B0004020202020204" pitchFamily="34" charset="0"/>
              <a:cs typeface="Calibri" panose="020F0502020204030204" pitchFamily="34" charset="0"/>
            </a:endParaRPr>
          </a:p>
        </p:txBody>
      </p:sp>
      <p:sp>
        <p:nvSpPr>
          <p:cNvPr id="10" name="Round Diagonal Corner Rectangle 9">
            <a:extLst>
              <a:ext uri="{FF2B5EF4-FFF2-40B4-BE49-F238E27FC236}">
                <a16:creationId xmlns:a16="http://schemas.microsoft.com/office/drawing/2014/main" id="{67C6771F-44CE-E228-C1C7-AFC68985A0AB}"/>
              </a:ext>
            </a:extLst>
          </p:cNvPr>
          <p:cNvSpPr/>
          <p:nvPr/>
        </p:nvSpPr>
        <p:spPr>
          <a:xfrm rot="16200000">
            <a:off x="798381" y="570546"/>
            <a:ext cx="1105664" cy="1105664"/>
          </a:xfrm>
          <a:prstGeom prst="round2DiagRect">
            <a:avLst/>
          </a:prstGeom>
          <a:solidFill>
            <a:srgbClr val="DE462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 Placeholder 8">
            <a:extLst>
              <a:ext uri="{FF2B5EF4-FFF2-40B4-BE49-F238E27FC236}">
                <a16:creationId xmlns:a16="http://schemas.microsoft.com/office/drawing/2014/main" id="{B918D0F4-1B0C-F715-181B-A1A9ACAFFA95}"/>
              </a:ext>
            </a:extLst>
          </p:cNvPr>
          <p:cNvSpPr txBox="1">
            <a:spLocks/>
          </p:cNvSpPr>
          <p:nvPr/>
        </p:nvSpPr>
        <p:spPr>
          <a:xfrm>
            <a:off x="756339" y="549526"/>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11</a:t>
            </a:r>
          </a:p>
        </p:txBody>
      </p:sp>
      <p:grpSp>
        <p:nvGrpSpPr>
          <p:cNvPr id="2" name="Graphic 4">
            <a:extLst>
              <a:ext uri="{FF2B5EF4-FFF2-40B4-BE49-F238E27FC236}">
                <a16:creationId xmlns:a16="http://schemas.microsoft.com/office/drawing/2014/main" id="{786CCD9D-2775-74C2-5026-C79B942A6955}"/>
              </a:ext>
            </a:extLst>
          </p:cNvPr>
          <p:cNvGrpSpPr/>
          <p:nvPr/>
        </p:nvGrpSpPr>
        <p:grpSpPr>
          <a:xfrm>
            <a:off x="942260" y="2064149"/>
            <a:ext cx="1855895" cy="1540521"/>
            <a:chOff x="2205528" y="3438267"/>
            <a:chExt cx="1166630" cy="1267142"/>
          </a:xfrm>
        </p:grpSpPr>
        <p:sp>
          <p:nvSpPr>
            <p:cNvPr id="3" name="Freeform 1108">
              <a:extLst>
                <a:ext uri="{FF2B5EF4-FFF2-40B4-BE49-F238E27FC236}">
                  <a16:creationId xmlns:a16="http://schemas.microsoft.com/office/drawing/2014/main" id="{FE3E9AF9-48FD-2796-2760-A0A4F7078CC4}"/>
                </a:ext>
              </a:extLst>
            </p:cNvPr>
            <p:cNvSpPr/>
            <p:nvPr/>
          </p:nvSpPr>
          <p:spPr>
            <a:xfrm>
              <a:off x="2761026" y="3967894"/>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0"/>
                    <a:pt x="0" y="180"/>
                    <a:pt x="0" y="0"/>
                  </a:cubicBezTo>
                  <a:cubicBezTo>
                    <a:pt x="0" y="180"/>
                    <a:pt x="0" y="180"/>
                    <a:pt x="0" y="361"/>
                  </a:cubicBezTo>
                  <a:close/>
                </a:path>
              </a:pathLst>
            </a:custGeom>
            <a:solidFill>
              <a:srgbClr val="FFFFFF"/>
            </a:solidFill>
            <a:ln w="1804" cap="flat">
              <a:noFill/>
              <a:prstDash val="solid"/>
              <a:miter/>
            </a:ln>
          </p:spPr>
          <p:txBody>
            <a:bodyPr rtlCol="0" anchor="ctr"/>
            <a:lstStyle/>
            <a:p>
              <a:endParaRPr lang="en-US"/>
            </a:p>
          </p:txBody>
        </p:sp>
        <p:sp>
          <p:nvSpPr>
            <p:cNvPr id="4" name="Freeform 1109">
              <a:extLst>
                <a:ext uri="{FF2B5EF4-FFF2-40B4-BE49-F238E27FC236}">
                  <a16:creationId xmlns:a16="http://schemas.microsoft.com/office/drawing/2014/main" id="{81ABC7EA-D846-774A-0F1F-5F3C01AC007E}"/>
                </a:ext>
              </a:extLst>
            </p:cNvPr>
            <p:cNvSpPr/>
            <p:nvPr/>
          </p:nvSpPr>
          <p:spPr>
            <a:xfrm>
              <a:off x="2737203" y="4444525"/>
              <a:ext cx="1804" cy="180"/>
            </a:xfrm>
            <a:custGeom>
              <a:avLst/>
              <a:gdLst>
                <a:gd name="connsiteX0" fmla="*/ 0 w 1804"/>
                <a:gd name="connsiteY0" fmla="*/ 181 h 180"/>
                <a:gd name="connsiteX1" fmla="*/ 0 w 1804"/>
                <a:gd name="connsiteY1" fmla="*/ 0 h 180"/>
                <a:gd name="connsiteX2" fmla="*/ 0 w 1804"/>
                <a:gd name="connsiteY2" fmla="*/ 181 h 180"/>
              </a:gdLst>
              <a:ahLst/>
              <a:cxnLst>
                <a:cxn ang="0">
                  <a:pos x="connsiteX0" y="connsiteY0"/>
                </a:cxn>
                <a:cxn ang="0">
                  <a:pos x="connsiteX1" y="connsiteY1"/>
                </a:cxn>
                <a:cxn ang="0">
                  <a:pos x="connsiteX2" y="connsiteY2"/>
                </a:cxn>
              </a:cxnLst>
              <a:rect l="l" t="t" r="r" b="b"/>
              <a:pathLst>
                <a:path w="1804" h="180">
                  <a:moveTo>
                    <a:pt x="0" y="181"/>
                  </a:moveTo>
                  <a:cubicBezTo>
                    <a:pt x="0" y="181"/>
                    <a:pt x="0" y="0"/>
                    <a:pt x="0" y="0"/>
                  </a:cubicBezTo>
                  <a:cubicBezTo>
                    <a:pt x="0" y="181"/>
                    <a:pt x="0" y="181"/>
                    <a:pt x="0" y="181"/>
                  </a:cubicBezTo>
                  <a:close/>
                </a:path>
              </a:pathLst>
            </a:custGeom>
            <a:solidFill>
              <a:srgbClr val="FFFFFF"/>
            </a:solidFill>
            <a:ln w="1804" cap="flat">
              <a:noFill/>
              <a:prstDash val="solid"/>
              <a:miter/>
            </a:ln>
          </p:spPr>
          <p:txBody>
            <a:bodyPr rtlCol="0" anchor="ctr"/>
            <a:lstStyle/>
            <a:p>
              <a:endParaRPr lang="en-US"/>
            </a:p>
          </p:txBody>
        </p:sp>
        <p:sp>
          <p:nvSpPr>
            <p:cNvPr id="9" name="Freeform 1110">
              <a:extLst>
                <a:ext uri="{FF2B5EF4-FFF2-40B4-BE49-F238E27FC236}">
                  <a16:creationId xmlns:a16="http://schemas.microsoft.com/office/drawing/2014/main" id="{5B0DD9E5-BC71-D197-1737-F0E39DDA4143}"/>
                </a:ext>
              </a:extLst>
            </p:cNvPr>
            <p:cNvSpPr/>
            <p:nvPr/>
          </p:nvSpPr>
          <p:spPr>
            <a:xfrm>
              <a:off x="2761387" y="3965909"/>
              <a:ext cx="1804" cy="360"/>
            </a:xfrm>
            <a:custGeom>
              <a:avLst/>
              <a:gdLst>
                <a:gd name="connsiteX0" fmla="*/ 0 w 1804"/>
                <a:gd name="connsiteY0" fmla="*/ 361 h 360"/>
                <a:gd name="connsiteX1" fmla="*/ 0 w 1804"/>
                <a:gd name="connsiteY1" fmla="*/ 0 h 360"/>
                <a:gd name="connsiteX2" fmla="*/ 0 w 1804"/>
                <a:gd name="connsiteY2" fmla="*/ 361 h 360"/>
              </a:gdLst>
              <a:ahLst/>
              <a:cxnLst>
                <a:cxn ang="0">
                  <a:pos x="connsiteX0" y="connsiteY0"/>
                </a:cxn>
                <a:cxn ang="0">
                  <a:pos x="connsiteX1" y="connsiteY1"/>
                </a:cxn>
                <a:cxn ang="0">
                  <a:pos x="connsiteX2" y="connsiteY2"/>
                </a:cxn>
              </a:cxnLst>
              <a:rect l="l" t="t" r="r" b="b"/>
              <a:pathLst>
                <a:path w="1804" h="360">
                  <a:moveTo>
                    <a:pt x="0" y="361"/>
                  </a:moveTo>
                  <a:cubicBezTo>
                    <a:pt x="0" y="181"/>
                    <a:pt x="0" y="181"/>
                    <a:pt x="0" y="0"/>
                  </a:cubicBezTo>
                  <a:cubicBezTo>
                    <a:pt x="0" y="181"/>
                    <a:pt x="0" y="361"/>
                    <a:pt x="0" y="361"/>
                  </a:cubicBezTo>
                  <a:close/>
                </a:path>
              </a:pathLst>
            </a:custGeom>
            <a:solidFill>
              <a:srgbClr val="FFFFFF"/>
            </a:solidFill>
            <a:ln w="1804" cap="flat">
              <a:noFill/>
              <a:prstDash val="solid"/>
              <a:miter/>
            </a:ln>
          </p:spPr>
          <p:txBody>
            <a:bodyPr rtlCol="0" anchor="ctr"/>
            <a:lstStyle/>
            <a:p>
              <a:endParaRPr lang="en-US"/>
            </a:p>
          </p:txBody>
        </p:sp>
        <p:sp>
          <p:nvSpPr>
            <p:cNvPr id="11" name="Freeform 1111">
              <a:extLst>
                <a:ext uri="{FF2B5EF4-FFF2-40B4-BE49-F238E27FC236}">
                  <a16:creationId xmlns:a16="http://schemas.microsoft.com/office/drawing/2014/main" id="{2486B614-1604-DBA2-2256-9884C516BE22}"/>
                </a:ext>
              </a:extLst>
            </p:cNvPr>
            <p:cNvSpPr/>
            <p:nvPr/>
          </p:nvSpPr>
          <p:spPr>
            <a:xfrm>
              <a:off x="2724214" y="3974752"/>
              <a:ext cx="35548" cy="469412"/>
            </a:xfrm>
            <a:custGeom>
              <a:avLst/>
              <a:gdLst>
                <a:gd name="connsiteX0" fmla="*/ 30134 w 35548"/>
                <a:gd name="connsiteY0" fmla="*/ 173435 h 469412"/>
                <a:gd name="connsiteX1" fmla="*/ 29412 w 35548"/>
                <a:gd name="connsiteY1" fmla="*/ 32485 h 469412"/>
                <a:gd name="connsiteX2" fmla="*/ 29412 w 35548"/>
                <a:gd name="connsiteY2" fmla="*/ 29959 h 469412"/>
                <a:gd name="connsiteX3" fmla="*/ 35548 w 35548"/>
                <a:gd name="connsiteY3" fmla="*/ 0 h 469412"/>
                <a:gd name="connsiteX4" fmla="*/ 28149 w 35548"/>
                <a:gd name="connsiteY4" fmla="*/ 37178 h 469412"/>
                <a:gd name="connsiteX5" fmla="*/ 8658 w 35548"/>
                <a:gd name="connsiteY5" fmla="*/ 77063 h 469412"/>
                <a:gd name="connsiteX6" fmla="*/ 356 w 35548"/>
                <a:gd name="connsiteY6" fmla="*/ 105397 h 469412"/>
                <a:gd name="connsiteX7" fmla="*/ 12989 w 35548"/>
                <a:gd name="connsiteY7" fmla="*/ 469412 h 469412"/>
                <a:gd name="connsiteX8" fmla="*/ 12808 w 35548"/>
                <a:gd name="connsiteY8" fmla="*/ 468329 h 469412"/>
                <a:gd name="connsiteX9" fmla="*/ 30134 w 35548"/>
                <a:gd name="connsiteY9" fmla="*/ 173435 h 4694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5548" h="469412">
                  <a:moveTo>
                    <a:pt x="30134" y="173435"/>
                  </a:moveTo>
                  <a:cubicBezTo>
                    <a:pt x="30134" y="126512"/>
                    <a:pt x="29412" y="79408"/>
                    <a:pt x="29412" y="32485"/>
                  </a:cubicBezTo>
                  <a:cubicBezTo>
                    <a:pt x="29412" y="31583"/>
                    <a:pt x="29412" y="30861"/>
                    <a:pt x="29412" y="29959"/>
                  </a:cubicBezTo>
                  <a:cubicBezTo>
                    <a:pt x="31036" y="21657"/>
                    <a:pt x="33563" y="9385"/>
                    <a:pt x="35548" y="0"/>
                  </a:cubicBezTo>
                  <a:cubicBezTo>
                    <a:pt x="32841" y="12994"/>
                    <a:pt x="28871" y="31583"/>
                    <a:pt x="28149" y="37178"/>
                  </a:cubicBezTo>
                  <a:cubicBezTo>
                    <a:pt x="26885" y="47645"/>
                    <a:pt x="15696" y="63888"/>
                    <a:pt x="8658" y="77063"/>
                  </a:cubicBezTo>
                  <a:cubicBezTo>
                    <a:pt x="-3254" y="85184"/>
                    <a:pt x="717" y="92944"/>
                    <a:pt x="356" y="105397"/>
                  </a:cubicBezTo>
                  <a:cubicBezTo>
                    <a:pt x="-5" y="117308"/>
                    <a:pt x="10643" y="453170"/>
                    <a:pt x="12989" y="469412"/>
                  </a:cubicBezTo>
                  <a:cubicBezTo>
                    <a:pt x="12989" y="469051"/>
                    <a:pt x="12989" y="468691"/>
                    <a:pt x="12808" y="468329"/>
                  </a:cubicBezTo>
                  <a:cubicBezTo>
                    <a:pt x="27066" y="371054"/>
                    <a:pt x="30314" y="271974"/>
                    <a:pt x="30134" y="173435"/>
                  </a:cubicBezTo>
                  <a:close/>
                </a:path>
              </a:pathLst>
            </a:custGeom>
            <a:solidFill>
              <a:srgbClr val="FFFFFF"/>
            </a:solidFill>
            <a:ln w="1804" cap="flat">
              <a:noFill/>
              <a:prstDash val="solid"/>
              <a:miter/>
            </a:ln>
          </p:spPr>
          <p:txBody>
            <a:bodyPr rtlCol="0" anchor="ctr"/>
            <a:lstStyle/>
            <a:p>
              <a:endParaRPr lang="en-US"/>
            </a:p>
          </p:txBody>
        </p:sp>
        <p:sp>
          <p:nvSpPr>
            <p:cNvPr id="12" name="Freeform 1112">
              <a:extLst>
                <a:ext uri="{FF2B5EF4-FFF2-40B4-BE49-F238E27FC236}">
                  <a16:creationId xmlns:a16="http://schemas.microsoft.com/office/drawing/2014/main" id="{11A95D68-5F4C-7847-9C97-40F5BCA8E44A}"/>
                </a:ext>
              </a:extLst>
            </p:cNvPr>
            <p:cNvSpPr/>
            <p:nvPr/>
          </p:nvSpPr>
          <p:spPr>
            <a:xfrm>
              <a:off x="2760484" y="3970060"/>
              <a:ext cx="180" cy="721"/>
            </a:xfrm>
            <a:custGeom>
              <a:avLst/>
              <a:gdLst>
                <a:gd name="connsiteX0" fmla="*/ 0 w 180"/>
                <a:gd name="connsiteY0" fmla="*/ 722 h 721"/>
                <a:gd name="connsiteX1" fmla="*/ 180 w 180"/>
                <a:gd name="connsiteY1" fmla="*/ 0 h 721"/>
                <a:gd name="connsiteX2" fmla="*/ 0 w 180"/>
                <a:gd name="connsiteY2" fmla="*/ 722 h 721"/>
              </a:gdLst>
              <a:ahLst/>
              <a:cxnLst>
                <a:cxn ang="0">
                  <a:pos x="connsiteX0" y="connsiteY0"/>
                </a:cxn>
                <a:cxn ang="0">
                  <a:pos x="connsiteX1" y="connsiteY1"/>
                </a:cxn>
                <a:cxn ang="0">
                  <a:pos x="connsiteX2" y="connsiteY2"/>
                </a:cxn>
              </a:cxnLst>
              <a:rect l="l" t="t" r="r" b="b"/>
              <a:pathLst>
                <a:path w="180" h="721">
                  <a:moveTo>
                    <a:pt x="0" y="722"/>
                  </a:moveTo>
                  <a:cubicBezTo>
                    <a:pt x="0" y="542"/>
                    <a:pt x="180" y="180"/>
                    <a:pt x="180" y="0"/>
                  </a:cubicBezTo>
                  <a:cubicBezTo>
                    <a:pt x="180" y="361"/>
                    <a:pt x="0" y="542"/>
                    <a:pt x="0" y="722"/>
                  </a:cubicBezTo>
                  <a:close/>
                </a:path>
              </a:pathLst>
            </a:custGeom>
            <a:solidFill>
              <a:srgbClr val="FFFFFF"/>
            </a:solidFill>
            <a:ln w="1804" cap="flat">
              <a:noFill/>
              <a:prstDash val="solid"/>
              <a:miter/>
            </a:ln>
          </p:spPr>
          <p:txBody>
            <a:bodyPr rtlCol="0" anchor="ctr"/>
            <a:lstStyle/>
            <a:p>
              <a:endParaRPr lang="en-US"/>
            </a:p>
          </p:txBody>
        </p:sp>
        <p:sp>
          <p:nvSpPr>
            <p:cNvPr id="13" name="Freeform 1113">
              <a:extLst>
                <a:ext uri="{FF2B5EF4-FFF2-40B4-BE49-F238E27FC236}">
                  <a16:creationId xmlns:a16="http://schemas.microsoft.com/office/drawing/2014/main" id="{AD2B1B81-9D5D-E6A9-5F6B-86B6D6530F91}"/>
                </a:ext>
              </a:extLst>
            </p:cNvPr>
            <p:cNvSpPr/>
            <p:nvPr/>
          </p:nvSpPr>
          <p:spPr>
            <a:xfrm>
              <a:off x="2737068" y="4444164"/>
              <a:ext cx="135" cy="360"/>
            </a:xfrm>
            <a:custGeom>
              <a:avLst/>
              <a:gdLst>
                <a:gd name="connsiteX0" fmla="*/ 135 w 135"/>
                <a:gd name="connsiteY0" fmla="*/ 361 h 360"/>
                <a:gd name="connsiteX1" fmla="*/ 135 w 135"/>
                <a:gd name="connsiteY1" fmla="*/ 0 h 360"/>
                <a:gd name="connsiteX2" fmla="*/ 135 w 135"/>
                <a:gd name="connsiteY2" fmla="*/ 361 h 360"/>
              </a:gdLst>
              <a:ahLst/>
              <a:cxnLst>
                <a:cxn ang="0">
                  <a:pos x="connsiteX0" y="connsiteY0"/>
                </a:cxn>
                <a:cxn ang="0">
                  <a:pos x="connsiteX1" y="connsiteY1"/>
                </a:cxn>
                <a:cxn ang="0">
                  <a:pos x="connsiteX2" y="connsiteY2"/>
                </a:cxn>
              </a:cxnLst>
              <a:rect l="l" t="t" r="r" b="b"/>
              <a:pathLst>
                <a:path w="135" h="360">
                  <a:moveTo>
                    <a:pt x="135" y="361"/>
                  </a:moveTo>
                  <a:cubicBezTo>
                    <a:pt x="135" y="361"/>
                    <a:pt x="135" y="181"/>
                    <a:pt x="135" y="0"/>
                  </a:cubicBezTo>
                  <a:cubicBezTo>
                    <a:pt x="-45" y="181"/>
                    <a:pt x="-45" y="361"/>
                    <a:pt x="135" y="361"/>
                  </a:cubicBezTo>
                  <a:close/>
                </a:path>
              </a:pathLst>
            </a:custGeom>
            <a:solidFill>
              <a:srgbClr val="FFFFFF"/>
            </a:solidFill>
            <a:ln w="1804" cap="flat">
              <a:noFill/>
              <a:prstDash val="solid"/>
              <a:miter/>
            </a:ln>
          </p:spPr>
          <p:txBody>
            <a:bodyPr rtlCol="0" anchor="ctr"/>
            <a:lstStyle/>
            <a:p>
              <a:endParaRPr lang="en-US"/>
            </a:p>
          </p:txBody>
        </p:sp>
        <p:sp>
          <p:nvSpPr>
            <p:cNvPr id="19" name="Freeform 1114">
              <a:extLst>
                <a:ext uri="{FF2B5EF4-FFF2-40B4-BE49-F238E27FC236}">
                  <a16:creationId xmlns:a16="http://schemas.microsoft.com/office/drawing/2014/main" id="{707D5A8D-549F-7344-B44E-E6C3F1B93217}"/>
                </a:ext>
              </a:extLst>
            </p:cNvPr>
            <p:cNvSpPr/>
            <p:nvPr/>
          </p:nvSpPr>
          <p:spPr>
            <a:xfrm>
              <a:off x="2759763" y="3972586"/>
              <a:ext cx="360" cy="1443"/>
            </a:xfrm>
            <a:custGeom>
              <a:avLst/>
              <a:gdLst>
                <a:gd name="connsiteX0" fmla="*/ 0 w 360"/>
                <a:gd name="connsiteY0" fmla="*/ 1444 h 1443"/>
                <a:gd name="connsiteX1" fmla="*/ 361 w 360"/>
                <a:gd name="connsiteY1" fmla="*/ 0 h 1443"/>
                <a:gd name="connsiteX2" fmla="*/ 0 w 360"/>
                <a:gd name="connsiteY2" fmla="*/ 1444 h 1443"/>
              </a:gdLst>
              <a:ahLst/>
              <a:cxnLst>
                <a:cxn ang="0">
                  <a:pos x="connsiteX0" y="connsiteY0"/>
                </a:cxn>
                <a:cxn ang="0">
                  <a:pos x="connsiteX1" y="connsiteY1"/>
                </a:cxn>
                <a:cxn ang="0">
                  <a:pos x="connsiteX2" y="connsiteY2"/>
                </a:cxn>
              </a:cxnLst>
              <a:rect l="l" t="t" r="r" b="b"/>
              <a:pathLst>
                <a:path w="360" h="1443">
                  <a:moveTo>
                    <a:pt x="0" y="1444"/>
                  </a:moveTo>
                  <a:cubicBezTo>
                    <a:pt x="180" y="902"/>
                    <a:pt x="180" y="542"/>
                    <a:pt x="361" y="0"/>
                  </a:cubicBezTo>
                  <a:cubicBezTo>
                    <a:pt x="361" y="542"/>
                    <a:pt x="180" y="902"/>
                    <a:pt x="0" y="1444"/>
                  </a:cubicBezTo>
                  <a:close/>
                </a:path>
              </a:pathLst>
            </a:custGeom>
            <a:solidFill>
              <a:srgbClr val="FFFFFF"/>
            </a:solidFill>
            <a:ln w="1804" cap="flat">
              <a:noFill/>
              <a:prstDash val="solid"/>
              <a:miter/>
            </a:ln>
          </p:spPr>
          <p:txBody>
            <a:bodyPr rtlCol="0" anchor="ctr"/>
            <a:lstStyle/>
            <a:p>
              <a:endParaRPr lang="en-US"/>
            </a:p>
          </p:txBody>
        </p:sp>
        <p:sp>
          <p:nvSpPr>
            <p:cNvPr id="20" name="Freeform 1115">
              <a:extLst>
                <a:ext uri="{FF2B5EF4-FFF2-40B4-BE49-F238E27FC236}">
                  <a16:creationId xmlns:a16="http://schemas.microsoft.com/office/drawing/2014/main" id="{CD87DCEF-580B-8152-B3FD-662E8B7ADC53}"/>
                </a:ext>
              </a:extLst>
            </p:cNvPr>
            <p:cNvSpPr/>
            <p:nvPr/>
          </p:nvSpPr>
          <p:spPr>
            <a:xfrm>
              <a:off x="2761748" y="3964285"/>
              <a:ext cx="1804" cy="180"/>
            </a:xfrm>
            <a:custGeom>
              <a:avLst/>
              <a:gdLst>
                <a:gd name="connsiteX0" fmla="*/ 0 w 1804"/>
                <a:gd name="connsiteY0" fmla="*/ 180 h 180"/>
                <a:gd name="connsiteX1" fmla="*/ 0 w 1804"/>
                <a:gd name="connsiteY1" fmla="*/ 0 h 180"/>
                <a:gd name="connsiteX2" fmla="*/ 0 w 1804"/>
                <a:gd name="connsiteY2" fmla="*/ 180 h 180"/>
              </a:gdLst>
              <a:ahLst/>
              <a:cxnLst>
                <a:cxn ang="0">
                  <a:pos x="connsiteX0" y="connsiteY0"/>
                </a:cxn>
                <a:cxn ang="0">
                  <a:pos x="connsiteX1" y="connsiteY1"/>
                </a:cxn>
                <a:cxn ang="0">
                  <a:pos x="connsiteX2" y="connsiteY2"/>
                </a:cxn>
              </a:cxnLst>
              <a:rect l="l" t="t" r="r" b="b"/>
              <a:pathLst>
                <a:path w="1804" h="180">
                  <a:moveTo>
                    <a:pt x="0" y="180"/>
                  </a:moveTo>
                  <a:cubicBezTo>
                    <a:pt x="0" y="0"/>
                    <a:pt x="0" y="0"/>
                    <a:pt x="0" y="0"/>
                  </a:cubicBezTo>
                  <a:cubicBezTo>
                    <a:pt x="0" y="0"/>
                    <a:pt x="0" y="180"/>
                    <a:pt x="0" y="180"/>
                  </a:cubicBezTo>
                  <a:close/>
                </a:path>
              </a:pathLst>
            </a:custGeom>
            <a:solidFill>
              <a:srgbClr val="FFFFFF"/>
            </a:solidFill>
            <a:ln w="1804" cap="flat">
              <a:noFill/>
              <a:prstDash val="solid"/>
              <a:miter/>
            </a:ln>
          </p:spPr>
          <p:txBody>
            <a:bodyPr rtlCol="0" anchor="ctr"/>
            <a:lstStyle/>
            <a:p>
              <a:endParaRPr lang="en-US"/>
            </a:p>
          </p:txBody>
        </p:sp>
        <p:sp>
          <p:nvSpPr>
            <p:cNvPr id="21" name="Freeform 1116">
              <a:extLst>
                <a:ext uri="{FF2B5EF4-FFF2-40B4-BE49-F238E27FC236}">
                  <a16:creationId xmlns:a16="http://schemas.microsoft.com/office/drawing/2014/main" id="{2B10CE6C-BD54-87B7-0EBE-A2E8D227CD69}"/>
                </a:ext>
              </a:extLst>
            </p:cNvPr>
            <p:cNvSpPr/>
            <p:nvPr/>
          </p:nvSpPr>
          <p:spPr>
            <a:xfrm>
              <a:off x="3194524" y="3470328"/>
              <a:ext cx="4150" cy="180"/>
            </a:xfrm>
            <a:custGeom>
              <a:avLst/>
              <a:gdLst>
                <a:gd name="connsiteX0" fmla="*/ 0 w 4150"/>
                <a:gd name="connsiteY0" fmla="*/ 180 h 180"/>
                <a:gd name="connsiteX1" fmla="*/ 4151 w 4150"/>
                <a:gd name="connsiteY1" fmla="*/ 0 h 180"/>
                <a:gd name="connsiteX2" fmla="*/ 0 w 4150"/>
                <a:gd name="connsiteY2" fmla="*/ 180 h 180"/>
              </a:gdLst>
              <a:ahLst/>
              <a:cxnLst>
                <a:cxn ang="0">
                  <a:pos x="connsiteX0" y="connsiteY0"/>
                </a:cxn>
                <a:cxn ang="0">
                  <a:pos x="connsiteX1" y="connsiteY1"/>
                </a:cxn>
                <a:cxn ang="0">
                  <a:pos x="connsiteX2" y="connsiteY2"/>
                </a:cxn>
              </a:cxnLst>
              <a:rect l="l" t="t" r="r" b="b"/>
              <a:pathLst>
                <a:path w="4150" h="180">
                  <a:moveTo>
                    <a:pt x="0" y="180"/>
                  </a:moveTo>
                  <a:cubicBezTo>
                    <a:pt x="1444" y="180"/>
                    <a:pt x="2707" y="0"/>
                    <a:pt x="4151" y="0"/>
                  </a:cubicBezTo>
                  <a:cubicBezTo>
                    <a:pt x="2888" y="180"/>
                    <a:pt x="1444" y="180"/>
                    <a:pt x="0" y="180"/>
                  </a:cubicBezTo>
                  <a:close/>
                </a:path>
              </a:pathLst>
            </a:custGeom>
            <a:solidFill>
              <a:srgbClr val="FFFFFF"/>
            </a:solidFill>
            <a:ln w="1804" cap="flat">
              <a:noFill/>
              <a:prstDash val="solid"/>
              <a:miter/>
            </a:ln>
          </p:spPr>
          <p:txBody>
            <a:bodyPr rtlCol="0" anchor="ctr"/>
            <a:lstStyle/>
            <a:p>
              <a:endParaRPr lang="en-US"/>
            </a:p>
          </p:txBody>
        </p:sp>
        <p:sp>
          <p:nvSpPr>
            <p:cNvPr id="22" name="Freeform 1117">
              <a:extLst>
                <a:ext uri="{FF2B5EF4-FFF2-40B4-BE49-F238E27FC236}">
                  <a16:creationId xmlns:a16="http://schemas.microsoft.com/office/drawing/2014/main" id="{48B823A1-321B-81D3-5E49-A60D0CF03450}"/>
                </a:ext>
              </a:extLst>
            </p:cNvPr>
            <p:cNvSpPr/>
            <p:nvPr/>
          </p:nvSpPr>
          <p:spPr>
            <a:xfrm>
              <a:off x="3188388" y="3470689"/>
              <a:ext cx="4150" cy="180"/>
            </a:xfrm>
            <a:custGeom>
              <a:avLst/>
              <a:gdLst>
                <a:gd name="connsiteX0" fmla="*/ 0 w 4150"/>
                <a:gd name="connsiteY0" fmla="*/ 180 h 180"/>
                <a:gd name="connsiteX1" fmla="*/ 4151 w 4150"/>
                <a:gd name="connsiteY1" fmla="*/ 0 h 180"/>
                <a:gd name="connsiteX2" fmla="*/ 0 w 4150"/>
                <a:gd name="connsiteY2" fmla="*/ 180 h 180"/>
              </a:gdLst>
              <a:ahLst/>
              <a:cxnLst>
                <a:cxn ang="0">
                  <a:pos x="connsiteX0" y="connsiteY0"/>
                </a:cxn>
                <a:cxn ang="0">
                  <a:pos x="connsiteX1" y="connsiteY1"/>
                </a:cxn>
                <a:cxn ang="0">
                  <a:pos x="connsiteX2" y="connsiteY2"/>
                </a:cxn>
              </a:cxnLst>
              <a:rect l="l" t="t" r="r" b="b"/>
              <a:pathLst>
                <a:path w="4150" h="180">
                  <a:moveTo>
                    <a:pt x="0" y="180"/>
                  </a:moveTo>
                  <a:cubicBezTo>
                    <a:pt x="1444" y="180"/>
                    <a:pt x="2707" y="0"/>
                    <a:pt x="4151" y="0"/>
                  </a:cubicBezTo>
                  <a:cubicBezTo>
                    <a:pt x="2888" y="0"/>
                    <a:pt x="1444" y="180"/>
                    <a:pt x="0" y="180"/>
                  </a:cubicBezTo>
                  <a:close/>
                </a:path>
              </a:pathLst>
            </a:custGeom>
            <a:solidFill>
              <a:srgbClr val="FFFFFF"/>
            </a:solidFill>
            <a:ln w="1804" cap="flat">
              <a:noFill/>
              <a:prstDash val="solid"/>
              <a:miter/>
            </a:ln>
          </p:spPr>
          <p:txBody>
            <a:bodyPr rtlCol="0" anchor="ctr"/>
            <a:lstStyle/>
            <a:p>
              <a:endParaRPr lang="en-US"/>
            </a:p>
          </p:txBody>
        </p:sp>
        <p:sp>
          <p:nvSpPr>
            <p:cNvPr id="23" name="Freeform 1118">
              <a:extLst>
                <a:ext uri="{FF2B5EF4-FFF2-40B4-BE49-F238E27FC236}">
                  <a16:creationId xmlns:a16="http://schemas.microsoft.com/office/drawing/2014/main" id="{9E3D89C3-8B89-79E4-854A-6E1C1F6B2C94}"/>
                </a:ext>
              </a:extLst>
            </p:cNvPr>
            <p:cNvSpPr/>
            <p:nvPr/>
          </p:nvSpPr>
          <p:spPr>
            <a:xfrm>
              <a:off x="3182071" y="3471050"/>
              <a:ext cx="4511" cy="180"/>
            </a:xfrm>
            <a:custGeom>
              <a:avLst/>
              <a:gdLst>
                <a:gd name="connsiteX0" fmla="*/ 0 w 4511"/>
                <a:gd name="connsiteY0" fmla="*/ 180 h 180"/>
                <a:gd name="connsiteX1" fmla="*/ 4512 w 4511"/>
                <a:gd name="connsiteY1" fmla="*/ 0 h 180"/>
                <a:gd name="connsiteX2" fmla="*/ 0 w 4511"/>
                <a:gd name="connsiteY2" fmla="*/ 180 h 180"/>
              </a:gdLst>
              <a:ahLst/>
              <a:cxnLst>
                <a:cxn ang="0">
                  <a:pos x="connsiteX0" y="connsiteY0"/>
                </a:cxn>
                <a:cxn ang="0">
                  <a:pos x="connsiteX1" y="connsiteY1"/>
                </a:cxn>
                <a:cxn ang="0">
                  <a:pos x="connsiteX2" y="connsiteY2"/>
                </a:cxn>
              </a:cxnLst>
              <a:rect l="l" t="t" r="r" b="b"/>
              <a:pathLst>
                <a:path w="4511" h="180">
                  <a:moveTo>
                    <a:pt x="0" y="180"/>
                  </a:moveTo>
                  <a:cubicBezTo>
                    <a:pt x="1444" y="180"/>
                    <a:pt x="3068" y="0"/>
                    <a:pt x="4512" y="0"/>
                  </a:cubicBezTo>
                  <a:cubicBezTo>
                    <a:pt x="3068" y="0"/>
                    <a:pt x="1444" y="0"/>
                    <a:pt x="0" y="180"/>
                  </a:cubicBezTo>
                  <a:close/>
                </a:path>
              </a:pathLst>
            </a:custGeom>
            <a:solidFill>
              <a:srgbClr val="FFFFFF"/>
            </a:solidFill>
            <a:ln w="1804" cap="flat">
              <a:noFill/>
              <a:prstDash val="solid"/>
              <a:miter/>
            </a:ln>
          </p:spPr>
          <p:txBody>
            <a:bodyPr rtlCol="0" anchor="ctr"/>
            <a:lstStyle/>
            <a:p>
              <a:endParaRPr lang="en-US"/>
            </a:p>
          </p:txBody>
        </p:sp>
        <p:sp>
          <p:nvSpPr>
            <p:cNvPr id="24" name="Freeform 1119">
              <a:extLst>
                <a:ext uri="{FF2B5EF4-FFF2-40B4-BE49-F238E27FC236}">
                  <a16:creationId xmlns:a16="http://schemas.microsoft.com/office/drawing/2014/main" id="{F3516C9A-EF08-68EB-A94E-AC9799BD7B81}"/>
                </a:ext>
              </a:extLst>
            </p:cNvPr>
            <p:cNvSpPr/>
            <p:nvPr/>
          </p:nvSpPr>
          <p:spPr>
            <a:xfrm>
              <a:off x="2747477" y="3462723"/>
              <a:ext cx="445585" cy="328306"/>
            </a:xfrm>
            <a:custGeom>
              <a:avLst/>
              <a:gdLst>
                <a:gd name="connsiteX0" fmla="*/ 24016 w 445585"/>
                <a:gd name="connsiteY0" fmla="*/ 328307 h 328306"/>
                <a:gd name="connsiteX1" fmla="*/ 20226 w 445585"/>
                <a:gd name="connsiteY1" fmla="*/ 296724 h 328306"/>
                <a:gd name="connsiteX2" fmla="*/ 46214 w 445585"/>
                <a:gd name="connsiteY2" fmla="*/ 283188 h 328306"/>
                <a:gd name="connsiteX3" fmla="*/ 51268 w 445585"/>
                <a:gd name="connsiteY3" fmla="*/ 281384 h 328306"/>
                <a:gd name="connsiteX4" fmla="*/ 65164 w 445585"/>
                <a:gd name="connsiteY4" fmla="*/ 277052 h 328306"/>
                <a:gd name="connsiteX5" fmla="*/ 77797 w 445585"/>
                <a:gd name="connsiteY5" fmla="*/ 274345 h 328306"/>
                <a:gd name="connsiteX6" fmla="*/ 83211 w 445585"/>
                <a:gd name="connsiteY6" fmla="*/ 273442 h 328306"/>
                <a:gd name="connsiteX7" fmla="*/ 83753 w 445585"/>
                <a:gd name="connsiteY7" fmla="*/ 273442 h 328306"/>
                <a:gd name="connsiteX8" fmla="*/ 165688 w 445585"/>
                <a:gd name="connsiteY8" fmla="*/ 271638 h 328306"/>
                <a:gd name="connsiteX9" fmla="*/ 258993 w 445585"/>
                <a:gd name="connsiteY9" fmla="*/ 268750 h 328306"/>
                <a:gd name="connsiteX10" fmla="*/ 400845 w 445585"/>
                <a:gd name="connsiteY10" fmla="*/ 231031 h 328306"/>
                <a:gd name="connsiteX11" fmla="*/ 445422 w 445585"/>
                <a:gd name="connsiteY11" fmla="*/ 97842 h 328306"/>
                <a:gd name="connsiteX12" fmla="*/ 434594 w 445585"/>
                <a:gd name="connsiteY12" fmla="*/ 8688 h 328306"/>
                <a:gd name="connsiteX13" fmla="*/ 366736 w 445585"/>
                <a:gd name="connsiteY13" fmla="*/ 8146 h 328306"/>
                <a:gd name="connsiteX14" fmla="*/ 178862 w 445585"/>
                <a:gd name="connsiteY14" fmla="*/ 1649 h 328306"/>
                <a:gd name="connsiteX15" fmla="*/ 54697 w 445585"/>
                <a:gd name="connsiteY15" fmla="*/ 34495 h 328306"/>
                <a:gd name="connsiteX16" fmla="*/ 1096 w 445585"/>
                <a:gd name="connsiteY16" fmla="*/ 130327 h 328306"/>
                <a:gd name="connsiteX17" fmla="*/ 24016 w 445585"/>
                <a:gd name="connsiteY17" fmla="*/ 328307 h 328306"/>
                <a:gd name="connsiteX18" fmla="*/ 304111 w 445585"/>
                <a:gd name="connsiteY18" fmla="*/ 170753 h 328306"/>
                <a:gd name="connsiteX19" fmla="*/ 305375 w 445585"/>
                <a:gd name="connsiteY19" fmla="*/ 170572 h 328306"/>
                <a:gd name="connsiteX20" fmla="*/ 307901 w 445585"/>
                <a:gd name="connsiteY20" fmla="*/ 170392 h 328306"/>
                <a:gd name="connsiteX21" fmla="*/ 302126 w 445585"/>
                <a:gd name="connsiteY21" fmla="*/ 171114 h 328306"/>
                <a:gd name="connsiteX22" fmla="*/ 304111 w 445585"/>
                <a:gd name="connsiteY22" fmla="*/ 170753 h 328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445585" h="328306">
                  <a:moveTo>
                    <a:pt x="24016" y="328307"/>
                  </a:moveTo>
                  <a:cubicBezTo>
                    <a:pt x="22753" y="317839"/>
                    <a:pt x="21489" y="307191"/>
                    <a:pt x="20226" y="296724"/>
                  </a:cubicBezTo>
                  <a:cubicBezTo>
                    <a:pt x="28708" y="291851"/>
                    <a:pt x="37371" y="287339"/>
                    <a:pt x="46214" y="283188"/>
                  </a:cubicBezTo>
                  <a:cubicBezTo>
                    <a:pt x="47839" y="282466"/>
                    <a:pt x="49643" y="281925"/>
                    <a:pt x="51268" y="281384"/>
                  </a:cubicBezTo>
                  <a:cubicBezTo>
                    <a:pt x="55779" y="279759"/>
                    <a:pt x="60472" y="278315"/>
                    <a:pt x="65164" y="277052"/>
                  </a:cubicBezTo>
                  <a:cubicBezTo>
                    <a:pt x="69315" y="275969"/>
                    <a:pt x="73466" y="275067"/>
                    <a:pt x="77797" y="274345"/>
                  </a:cubicBezTo>
                  <a:cubicBezTo>
                    <a:pt x="79602" y="273984"/>
                    <a:pt x="81407" y="273803"/>
                    <a:pt x="83211" y="273442"/>
                  </a:cubicBezTo>
                  <a:cubicBezTo>
                    <a:pt x="83392" y="273442"/>
                    <a:pt x="83572" y="273442"/>
                    <a:pt x="83753" y="273442"/>
                  </a:cubicBezTo>
                  <a:cubicBezTo>
                    <a:pt x="111004" y="270735"/>
                    <a:pt x="138436" y="271818"/>
                    <a:pt x="165688" y="271638"/>
                  </a:cubicBezTo>
                  <a:cubicBezTo>
                    <a:pt x="196729" y="271457"/>
                    <a:pt x="227951" y="270916"/>
                    <a:pt x="258993" y="268750"/>
                  </a:cubicBezTo>
                  <a:cubicBezTo>
                    <a:pt x="308262" y="265502"/>
                    <a:pt x="360780" y="263156"/>
                    <a:pt x="400845" y="231031"/>
                  </a:cubicBezTo>
                  <a:cubicBezTo>
                    <a:pt x="439286" y="200170"/>
                    <a:pt x="446866" y="144043"/>
                    <a:pt x="445422" y="97842"/>
                  </a:cubicBezTo>
                  <a:cubicBezTo>
                    <a:pt x="444520" y="67883"/>
                    <a:pt x="439827" y="38105"/>
                    <a:pt x="434594" y="8688"/>
                  </a:cubicBezTo>
                  <a:cubicBezTo>
                    <a:pt x="412035" y="9951"/>
                    <a:pt x="389475" y="11575"/>
                    <a:pt x="366736" y="8146"/>
                  </a:cubicBezTo>
                  <a:cubicBezTo>
                    <a:pt x="304472" y="-1058"/>
                    <a:pt x="241667" y="-1238"/>
                    <a:pt x="178862" y="1649"/>
                  </a:cubicBezTo>
                  <a:cubicBezTo>
                    <a:pt x="135007" y="3815"/>
                    <a:pt x="93679" y="15185"/>
                    <a:pt x="54697" y="34495"/>
                  </a:cubicBezTo>
                  <a:cubicBezTo>
                    <a:pt x="8676" y="57235"/>
                    <a:pt x="-4138" y="80697"/>
                    <a:pt x="1096" y="130327"/>
                  </a:cubicBezTo>
                  <a:cubicBezTo>
                    <a:pt x="8134" y="196380"/>
                    <a:pt x="16075" y="262434"/>
                    <a:pt x="24016" y="328307"/>
                  </a:cubicBezTo>
                  <a:close/>
                  <a:moveTo>
                    <a:pt x="304111" y="170753"/>
                  </a:moveTo>
                  <a:cubicBezTo>
                    <a:pt x="304472" y="170753"/>
                    <a:pt x="305014" y="170572"/>
                    <a:pt x="305375" y="170572"/>
                  </a:cubicBezTo>
                  <a:cubicBezTo>
                    <a:pt x="306999" y="170392"/>
                    <a:pt x="308262" y="170212"/>
                    <a:pt x="307901" y="170392"/>
                  </a:cubicBezTo>
                  <a:cubicBezTo>
                    <a:pt x="306277" y="170934"/>
                    <a:pt x="304111" y="171114"/>
                    <a:pt x="302126" y="171114"/>
                  </a:cubicBezTo>
                  <a:cubicBezTo>
                    <a:pt x="302848" y="170934"/>
                    <a:pt x="303570" y="170753"/>
                    <a:pt x="304111" y="170753"/>
                  </a:cubicBezTo>
                  <a:close/>
                </a:path>
              </a:pathLst>
            </a:custGeom>
            <a:solidFill>
              <a:srgbClr val="DE4625"/>
            </a:solidFill>
            <a:ln w="1804" cap="flat">
              <a:noFill/>
              <a:prstDash val="solid"/>
              <a:miter/>
            </a:ln>
          </p:spPr>
          <p:txBody>
            <a:bodyPr rtlCol="0" anchor="ctr"/>
            <a:lstStyle/>
            <a:p>
              <a:endParaRPr lang="en-US"/>
            </a:p>
          </p:txBody>
        </p:sp>
        <p:sp>
          <p:nvSpPr>
            <p:cNvPr id="26" name="Freeform 1120">
              <a:extLst>
                <a:ext uri="{FF2B5EF4-FFF2-40B4-BE49-F238E27FC236}">
                  <a16:creationId xmlns:a16="http://schemas.microsoft.com/office/drawing/2014/main" id="{2C2AC9A8-9C28-7448-CDAE-1E77E42DF3A2}"/>
                </a:ext>
              </a:extLst>
            </p:cNvPr>
            <p:cNvSpPr/>
            <p:nvPr/>
          </p:nvSpPr>
          <p:spPr>
            <a:xfrm>
              <a:off x="3200660" y="3470148"/>
              <a:ext cx="5955" cy="180"/>
            </a:xfrm>
            <a:custGeom>
              <a:avLst/>
              <a:gdLst>
                <a:gd name="connsiteX0" fmla="*/ 0 w 5955"/>
                <a:gd name="connsiteY0" fmla="*/ 180 h 180"/>
                <a:gd name="connsiteX1" fmla="*/ 5956 w 5955"/>
                <a:gd name="connsiteY1" fmla="*/ 0 h 180"/>
                <a:gd name="connsiteX2" fmla="*/ 0 w 5955"/>
                <a:gd name="connsiteY2" fmla="*/ 180 h 180"/>
              </a:gdLst>
              <a:ahLst/>
              <a:cxnLst>
                <a:cxn ang="0">
                  <a:pos x="connsiteX0" y="connsiteY0"/>
                </a:cxn>
                <a:cxn ang="0">
                  <a:pos x="connsiteX1" y="connsiteY1"/>
                </a:cxn>
                <a:cxn ang="0">
                  <a:pos x="connsiteX2" y="connsiteY2"/>
                </a:cxn>
              </a:cxnLst>
              <a:rect l="l" t="t" r="r" b="b"/>
              <a:pathLst>
                <a:path w="5955" h="180">
                  <a:moveTo>
                    <a:pt x="0" y="180"/>
                  </a:moveTo>
                  <a:cubicBezTo>
                    <a:pt x="1985" y="180"/>
                    <a:pt x="3970" y="0"/>
                    <a:pt x="5956" y="0"/>
                  </a:cubicBezTo>
                  <a:cubicBezTo>
                    <a:pt x="3970" y="180"/>
                    <a:pt x="1985" y="180"/>
                    <a:pt x="0" y="180"/>
                  </a:cubicBezTo>
                  <a:close/>
                </a:path>
              </a:pathLst>
            </a:custGeom>
            <a:solidFill>
              <a:srgbClr val="FFFFFF"/>
            </a:solidFill>
            <a:ln w="1804" cap="flat">
              <a:noFill/>
              <a:prstDash val="solid"/>
              <a:miter/>
            </a:ln>
          </p:spPr>
          <p:txBody>
            <a:bodyPr rtlCol="0" anchor="ctr"/>
            <a:lstStyle/>
            <a:p>
              <a:endParaRPr lang="en-US"/>
            </a:p>
          </p:txBody>
        </p:sp>
        <p:sp>
          <p:nvSpPr>
            <p:cNvPr id="27" name="Freeform 1121">
              <a:extLst>
                <a:ext uri="{FF2B5EF4-FFF2-40B4-BE49-F238E27FC236}">
                  <a16:creationId xmlns:a16="http://schemas.microsoft.com/office/drawing/2014/main" id="{E23DBC7E-B974-E370-CC71-DFF4C08E43E0}"/>
                </a:ext>
              </a:extLst>
            </p:cNvPr>
            <p:cNvSpPr/>
            <p:nvPr/>
          </p:nvSpPr>
          <p:spPr>
            <a:xfrm>
              <a:off x="2731428" y="3565799"/>
              <a:ext cx="180" cy="1443"/>
            </a:xfrm>
            <a:custGeom>
              <a:avLst/>
              <a:gdLst>
                <a:gd name="connsiteX0" fmla="*/ 0 w 180"/>
                <a:gd name="connsiteY0" fmla="*/ 0 h 1443"/>
                <a:gd name="connsiteX1" fmla="*/ 180 w 180"/>
                <a:gd name="connsiteY1" fmla="*/ 1444 h 1443"/>
                <a:gd name="connsiteX2" fmla="*/ 0 w 180"/>
                <a:gd name="connsiteY2" fmla="*/ 0 h 1443"/>
              </a:gdLst>
              <a:ahLst/>
              <a:cxnLst>
                <a:cxn ang="0">
                  <a:pos x="connsiteX0" y="connsiteY0"/>
                </a:cxn>
                <a:cxn ang="0">
                  <a:pos x="connsiteX1" y="connsiteY1"/>
                </a:cxn>
                <a:cxn ang="0">
                  <a:pos x="connsiteX2" y="connsiteY2"/>
                </a:cxn>
              </a:cxnLst>
              <a:rect l="l" t="t" r="r" b="b"/>
              <a:pathLst>
                <a:path w="180" h="1443">
                  <a:moveTo>
                    <a:pt x="0" y="0"/>
                  </a:moveTo>
                  <a:cubicBezTo>
                    <a:pt x="0" y="541"/>
                    <a:pt x="180" y="902"/>
                    <a:pt x="180" y="1444"/>
                  </a:cubicBezTo>
                  <a:cubicBezTo>
                    <a:pt x="180" y="902"/>
                    <a:pt x="180" y="361"/>
                    <a:pt x="0" y="0"/>
                  </a:cubicBezTo>
                  <a:close/>
                </a:path>
              </a:pathLst>
            </a:custGeom>
            <a:solidFill>
              <a:srgbClr val="FFFFFF"/>
            </a:solidFill>
            <a:ln w="1804" cap="flat">
              <a:noFill/>
              <a:prstDash val="solid"/>
              <a:miter/>
            </a:ln>
          </p:spPr>
          <p:txBody>
            <a:bodyPr rtlCol="0" anchor="ctr"/>
            <a:lstStyle/>
            <a:p>
              <a:endParaRPr lang="en-US"/>
            </a:p>
          </p:txBody>
        </p:sp>
        <p:sp>
          <p:nvSpPr>
            <p:cNvPr id="28" name="Freeform 1122">
              <a:extLst>
                <a:ext uri="{FF2B5EF4-FFF2-40B4-BE49-F238E27FC236}">
                  <a16:creationId xmlns:a16="http://schemas.microsoft.com/office/drawing/2014/main" id="{4FC77EAA-0F74-1BD1-0334-1129888138AD}"/>
                </a:ext>
              </a:extLst>
            </p:cNvPr>
            <p:cNvSpPr/>
            <p:nvPr/>
          </p:nvSpPr>
          <p:spPr>
            <a:xfrm>
              <a:off x="2759582" y="3849142"/>
              <a:ext cx="360" cy="360"/>
            </a:xfrm>
            <a:custGeom>
              <a:avLst/>
              <a:gdLst>
                <a:gd name="connsiteX0" fmla="*/ 361 w 360"/>
                <a:gd name="connsiteY0" fmla="*/ 361 h 360"/>
                <a:gd name="connsiteX1" fmla="*/ 0 w 360"/>
                <a:gd name="connsiteY1" fmla="*/ 0 h 360"/>
                <a:gd name="connsiteX2" fmla="*/ 361 w 360"/>
                <a:gd name="connsiteY2" fmla="*/ 361 h 360"/>
              </a:gdLst>
              <a:ahLst/>
              <a:cxnLst>
                <a:cxn ang="0">
                  <a:pos x="connsiteX0" y="connsiteY0"/>
                </a:cxn>
                <a:cxn ang="0">
                  <a:pos x="connsiteX1" y="connsiteY1"/>
                </a:cxn>
                <a:cxn ang="0">
                  <a:pos x="connsiteX2" y="connsiteY2"/>
                </a:cxn>
              </a:cxnLst>
              <a:rect l="l" t="t" r="r" b="b"/>
              <a:pathLst>
                <a:path w="360" h="360">
                  <a:moveTo>
                    <a:pt x="361" y="361"/>
                  </a:moveTo>
                  <a:cubicBezTo>
                    <a:pt x="180" y="180"/>
                    <a:pt x="180" y="180"/>
                    <a:pt x="0" y="0"/>
                  </a:cubicBezTo>
                  <a:cubicBezTo>
                    <a:pt x="180" y="180"/>
                    <a:pt x="361" y="361"/>
                    <a:pt x="361" y="361"/>
                  </a:cubicBezTo>
                  <a:close/>
                </a:path>
              </a:pathLst>
            </a:custGeom>
            <a:solidFill>
              <a:srgbClr val="FFFFFF"/>
            </a:solidFill>
            <a:ln w="1804" cap="flat">
              <a:noFill/>
              <a:prstDash val="solid"/>
              <a:miter/>
            </a:ln>
          </p:spPr>
          <p:txBody>
            <a:bodyPr rtlCol="0" anchor="ctr"/>
            <a:lstStyle/>
            <a:p>
              <a:endParaRPr lang="en-US"/>
            </a:p>
          </p:txBody>
        </p:sp>
        <p:sp>
          <p:nvSpPr>
            <p:cNvPr id="29" name="Freeform 1123">
              <a:extLst>
                <a:ext uri="{FF2B5EF4-FFF2-40B4-BE49-F238E27FC236}">
                  <a16:creationId xmlns:a16="http://schemas.microsoft.com/office/drawing/2014/main" id="{1EA72FA1-E49A-A360-1A50-F9A1E222D601}"/>
                </a:ext>
              </a:extLst>
            </p:cNvPr>
            <p:cNvSpPr/>
            <p:nvPr/>
          </p:nvSpPr>
          <p:spPr>
            <a:xfrm>
              <a:off x="2760484" y="3850406"/>
              <a:ext cx="180" cy="360"/>
            </a:xfrm>
            <a:custGeom>
              <a:avLst/>
              <a:gdLst>
                <a:gd name="connsiteX0" fmla="*/ 180 w 180"/>
                <a:gd name="connsiteY0" fmla="*/ 361 h 360"/>
                <a:gd name="connsiteX1" fmla="*/ 0 w 180"/>
                <a:gd name="connsiteY1" fmla="*/ 0 h 360"/>
                <a:gd name="connsiteX2" fmla="*/ 180 w 180"/>
                <a:gd name="connsiteY2" fmla="*/ 361 h 360"/>
              </a:gdLst>
              <a:ahLst/>
              <a:cxnLst>
                <a:cxn ang="0">
                  <a:pos x="connsiteX0" y="connsiteY0"/>
                </a:cxn>
                <a:cxn ang="0">
                  <a:pos x="connsiteX1" y="connsiteY1"/>
                </a:cxn>
                <a:cxn ang="0">
                  <a:pos x="connsiteX2" y="connsiteY2"/>
                </a:cxn>
              </a:cxnLst>
              <a:rect l="l" t="t" r="r" b="b"/>
              <a:pathLst>
                <a:path w="180" h="360">
                  <a:moveTo>
                    <a:pt x="180" y="361"/>
                  </a:moveTo>
                  <a:cubicBezTo>
                    <a:pt x="180" y="181"/>
                    <a:pt x="0" y="0"/>
                    <a:pt x="0" y="0"/>
                  </a:cubicBezTo>
                  <a:cubicBezTo>
                    <a:pt x="0" y="181"/>
                    <a:pt x="180" y="181"/>
                    <a:pt x="180" y="361"/>
                  </a:cubicBezTo>
                  <a:close/>
                </a:path>
              </a:pathLst>
            </a:custGeom>
            <a:solidFill>
              <a:srgbClr val="FFFFFF"/>
            </a:solidFill>
            <a:ln w="1804" cap="flat">
              <a:noFill/>
              <a:prstDash val="solid"/>
              <a:miter/>
            </a:ln>
          </p:spPr>
          <p:txBody>
            <a:bodyPr rtlCol="0" anchor="ctr"/>
            <a:lstStyle/>
            <a:p>
              <a:endParaRPr lang="en-US"/>
            </a:p>
          </p:txBody>
        </p:sp>
        <p:sp>
          <p:nvSpPr>
            <p:cNvPr id="30" name="Freeform 1124">
              <a:extLst>
                <a:ext uri="{FF2B5EF4-FFF2-40B4-BE49-F238E27FC236}">
                  <a16:creationId xmlns:a16="http://schemas.microsoft.com/office/drawing/2014/main" id="{4E8C53F1-0BE1-5C12-067C-3CAD1D18E15F}"/>
                </a:ext>
              </a:extLst>
            </p:cNvPr>
            <p:cNvSpPr/>
            <p:nvPr/>
          </p:nvSpPr>
          <p:spPr>
            <a:xfrm>
              <a:off x="2731609" y="3567423"/>
              <a:ext cx="541" cy="4692"/>
            </a:xfrm>
            <a:custGeom>
              <a:avLst/>
              <a:gdLst>
                <a:gd name="connsiteX0" fmla="*/ 0 w 541"/>
                <a:gd name="connsiteY0" fmla="*/ 0 h 4692"/>
                <a:gd name="connsiteX1" fmla="*/ 541 w 541"/>
                <a:gd name="connsiteY1" fmla="*/ 4692 h 4692"/>
                <a:gd name="connsiteX2" fmla="*/ 0 w 541"/>
                <a:gd name="connsiteY2" fmla="*/ 0 h 4692"/>
              </a:gdLst>
              <a:ahLst/>
              <a:cxnLst>
                <a:cxn ang="0">
                  <a:pos x="connsiteX0" y="connsiteY0"/>
                </a:cxn>
                <a:cxn ang="0">
                  <a:pos x="connsiteX1" y="connsiteY1"/>
                </a:cxn>
                <a:cxn ang="0">
                  <a:pos x="connsiteX2" y="connsiteY2"/>
                </a:cxn>
              </a:cxnLst>
              <a:rect l="l" t="t" r="r" b="b"/>
              <a:pathLst>
                <a:path w="541" h="4692">
                  <a:moveTo>
                    <a:pt x="0" y="0"/>
                  </a:moveTo>
                  <a:cubicBezTo>
                    <a:pt x="180" y="1624"/>
                    <a:pt x="361" y="3068"/>
                    <a:pt x="541" y="4692"/>
                  </a:cubicBezTo>
                  <a:cubicBezTo>
                    <a:pt x="361" y="3068"/>
                    <a:pt x="180" y="1444"/>
                    <a:pt x="0" y="0"/>
                  </a:cubicBezTo>
                  <a:close/>
                </a:path>
              </a:pathLst>
            </a:custGeom>
            <a:solidFill>
              <a:srgbClr val="FFFFFF"/>
            </a:solidFill>
            <a:ln w="1804" cap="flat">
              <a:noFill/>
              <a:prstDash val="solid"/>
              <a:miter/>
            </a:ln>
          </p:spPr>
          <p:txBody>
            <a:bodyPr rtlCol="0" anchor="ctr"/>
            <a:lstStyle/>
            <a:p>
              <a:endParaRPr lang="en-US"/>
            </a:p>
          </p:txBody>
        </p:sp>
        <p:sp>
          <p:nvSpPr>
            <p:cNvPr id="31" name="Freeform 1125">
              <a:extLst>
                <a:ext uri="{FF2B5EF4-FFF2-40B4-BE49-F238E27FC236}">
                  <a16:creationId xmlns:a16="http://schemas.microsoft.com/office/drawing/2014/main" id="{CDE65DE8-9ABD-425E-6FF1-C4AB1D7124B6}"/>
                </a:ext>
              </a:extLst>
            </p:cNvPr>
            <p:cNvSpPr/>
            <p:nvPr/>
          </p:nvSpPr>
          <p:spPr>
            <a:xfrm>
              <a:off x="2730887" y="3562370"/>
              <a:ext cx="360" cy="1443"/>
            </a:xfrm>
            <a:custGeom>
              <a:avLst/>
              <a:gdLst>
                <a:gd name="connsiteX0" fmla="*/ 0 w 360"/>
                <a:gd name="connsiteY0" fmla="*/ 0 h 1443"/>
                <a:gd name="connsiteX1" fmla="*/ 361 w 360"/>
                <a:gd name="connsiteY1" fmla="*/ 1444 h 1443"/>
                <a:gd name="connsiteX2" fmla="*/ 0 w 360"/>
                <a:gd name="connsiteY2" fmla="*/ 0 h 1443"/>
              </a:gdLst>
              <a:ahLst/>
              <a:cxnLst>
                <a:cxn ang="0">
                  <a:pos x="connsiteX0" y="connsiteY0"/>
                </a:cxn>
                <a:cxn ang="0">
                  <a:pos x="connsiteX1" y="connsiteY1"/>
                </a:cxn>
                <a:cxn ang="0">
                  <a:pos x="connsiteX2" y="connsiteY2"/>
                </a:cxn>
              </a:cxnLst>
              <a:rect l="l" t="t" r="r" b="b"/>
              <a:pathLst>
                <a:path w="360" h="1443">
                  <a:moveTo>
                    <a:pt x="0" y="0"/>
                  </a:moveTo>
                  <a:cubicBezTo>
                    <a:pt x="180" y="541"/>
                    <a:pt x="180" y="902"/>
                    <a:pt x="361" y="1444"/>
                  </a:cubicBezTo>
                  <a:cubicBezTo>
                    <a:pt x="180" y="1083"/>
                    <a:pt x="180" y="541"/>
                    <a:pt x="0" y="0"/>
                  </a:cubicBezTo>
                  <a:close/>
                </a:path>
              </a:pathLst>
            </a:custGeom>
            <a:solidFill>
              <a:srgbClr val="FFFFFF"/>
            </a:solidFill>
            <a:ln w="1804" cap="flat">
              <a:noFill/>
              <a:prstDash val="solid"/>
              <a:miter/>
            </a:ln>
          </p:spPr>
          <p:txBody>
            <a:bodyPr rtlCol="0" anchor="ctr"/>
            <a:lstStyle/>
            <a:p>
              <a:endParaRPr lang="en-US"/>
            </a:p>
          </p:txBody>
        </p:sp>
        <p:sp>
          <p:nvSpPr>
            <p:cNvPr id="32" name="Freeform 1126">
              <a:extLst>
                <a:ext uri="{FF2B5EF4-FFF2-40B4-BE49-F238E27FC236}">
                  <a16:creationId xmlns:a16="http://schemas.microsoft.com/office/drawing/2014/main" id="{967EC540-289A-8CE2-B1FA-123B69DBD52C}"/>
                </a:ext>
              </a:extLst>
            </p:cNvPr>
            <p:cNvSpPr/>
            <p:nvPr/>
          </p:nvSpPr>
          <p:spPr>
            <a:xfrm>
              <a:off x="2731248" y="3563994"/>
              <a:ext cx="180" cy="1443"/>
            </a:xfrm>
            <a:custGeom>
              <a:avLst/>
              <a:gdLst>
                <a:gd name="connsiteX0" fmla="*/ 0 w 180"/>
                <a:gd name="connsiteY0" fmla="*/ 0 h 1443"/>
                <a:gd name="connsiteX1" fmla="*/ 180 w 180"/>
                <a:gd name="connsiteY1" fmla="*/ 1444 h 1443"/>
                <a:gd name="connsiteX2" fmla="*/ 0 w 180"/>
                <a:gd name="connsiteY2" fmla="*/ 0 h 1443"/>
              </a:gdLst>
              <a:ahLst/>
              <a:cxnLst>
                <a:cxn ang="0">
                  <a:pos x="connsiteX0" y="connsiteY0"/>
                </a:cxn>
                <a:cxn ang="0">
                  <a:pos x="connsiteX1" y="connsiteY1"/>
                </a:cxn>
                <a:cxn ang="0">
                  <a:pos x="connsiteX2" y="connsiteY2"/>
                </a:cxn>
              </a:cxnLst>
              <a:rect l="l" t="t" r="r" b="b"/>
              <a:pathLst>
                <a:path w="180" h="1443">
                  <a:moveTo>
                    <a:pt x="0" y="0"/>
                  </a:moveTo>
                  <a:cubicBezTo>
                    <a:pt x="0" y="541"/>
                    <a:pt x="180" y="902"/>
                    <a:pt x="180" y="1444"/>
                  </a:cubicBezTo>
                  <a:cubicBezTo>
                    <a:pt x="180" y="1083"/>
                    <a:pt x="0" y="541"/>
                    <a:pt x="0" y="0"/>
                  </a:cubicBezTo>
                  <a:close/>
                </a:path>
              </a:pathLst>
            </a:custGeom>
            <a:solidFill>
              <a:srgbClr val="FFFFFF"/>
            </a:solidFill>
            <a:ln w="1804" cap="flat">
              <a:noFill/>
              <a:prstDash val="solid"/>
              <a:miter/>
            </a:ln>
          </p:spPr>
          <p:txBody>
            <a:bodyPr rtlCol="0" anchor="ctr"/>
            <a:lstStyle/>
            <a:p>
              <a:endParaRPr lang="en-US"/>
            </a:p>
          </p:txBody>
        </p:sp>
        <p:sp>
          <p:nvSpPr>
            <p:cNvPr id="33" name="Freeform 1127">
              <a:extLst>
                <a:ext uri="{FF2B5EF4-FFF2-40B4-BE49-F238E27FC236}">
                  <a16:creationId xmlns:a16="http://schemas.microsoft.com/office/drawing/2014/main" id="{56814CFE-F662-B3DE-A839-C5B883DD234C}"/>
                </a:ext>
              </a:extLst>
            </p:cNvPr>
            <p:cNvSpPr/>
            <p:nvPr/>
          </p:nvSpPr>
          <p:spPr>
            <a:xfrm>
              <a:off x="2752544" y="3844089"/>
              <a:ext cx="360" cy="180"/>
            </a:xfrm>
            <a:custGeom>
              <a:avLst/>
              <a:gdLst>
                <a:gd name="connsiteX0" fmla="*/ 361 w 360"/>
                <a:gd name="connsiteY0" fmla="*/ 181 h 180"/>
                <a:gd name="connsiteX1" fmla="*/ 0 w 360"/>
                <a:gd name="connsiteY1" fmla="*/ 0 h 180"/>
                <a:gd name="connsiteX2" fmla="*/ 361 w 360"/>
                <a:gd name="connsiteY2" fmla="*/ 181 h 180"/>
              </a:gdLst>
              <a:ahLst/>
              <a:cxnLst>
                <a:cxn ang="0">
                  <a:pos x="connsiteX0" y="connsiteY0"/>
                </a:cxn>
                <a:cxn ang="0">
                  <a:pos x="connsiteX1" y="connsiteY1"/>
                </a:cxn>
                <a:cxn ang="0">
                  <a:pos x="connsiteX2" y="connsiteY2"/>
                </a:cxn>
              </a:cxnLst>
              <a:rect l="l" t="t" r="r" b="b"/>
              <a:pathLst>
                <a:path w="360" h="180">
                  <a:moveTo>
                    <a:pt x="361" y="181"/>
                  </a:moveTo>
                  <a:cubicBezTo>
                    <a:pt x="180" y="181"/>
                    <a:pt x="180" y="181"/>
                    <a:pt x="0" y="0"/>
                  </a:cubicBezTo>
                  <a:cubicBezTo>
                    <a:pt x="180" y="181"/>
                    <a:pt x="361" y="181"/>
                    <a:pt x="361" y="181"/>
                  </a:cubicBezTo>
                  <a:close/>
                </a:path>
              </a:pathLst>
            </a:custGeom>
            <a:solidFill>
              <a:srgbClr val="FFFFFF"/>
            </a:solidFill>
            <a:ln w="1804" cap="flat">
              <a:noFill/>
              <a:prstDash val="solid"/>
              <a:miter/>
            </a:ln>
          </p:spPr>
          <p:txBody>
            <a:bodyPr rtlCol="0" anchor="ctr"/>
            <a:lstStyle/>
            <a:p>
              <a:endParaRPr lang="en-US"/>
            </a:p>
          </p:txBody>
        </p:sp>
        <p:sp>
          <p:nvSpPr>
            <p:cNvPr id="34" name="Freeform 1128">
              <a:extLst>
                <a:ext uri="{FF2B5EF4-FFF2-40B4-BE49-F238E27FC236}">
                  <a16:creationId xmlns:a16="http://schemas.microsoft.com/office/drawing/2014/main" id="{0855332A-6EFA-EEA7-9954-59C9A65511CF}"/>
                </a:ext>
              </a:extLst>
            </p:cNvPr>
            <p:cNvSpPr/>
            <p:nvPr/>
          </p:nvSpPr>
          <p:spPr>
            <a:xfrm>
              <a:off x="2753987" y="3844811"/>
              <a:ext cx="360" cy="180"/>
            </a:xfrm>
            <a:custGeom>
              <a:avLst/>
              <a:gdLst>
                <a:gd name="connsiteX0" fmla="*/ 361 w 360"/>
                <a:gd name="connsiteY0" fmla="*/ 181 h 180"/>
                <a:gd name="connsiteX1" fmla="*/ 0 w 360"/>
                <a:gd name="connsiteY1" fmla="*/ 0 h 180"/>
                <a:gd name="connsiteX2" fmla="*/ 361 w 360"/>
                <a:gd name="connsiteY2" fmla="*/ 181 h 180"/>
              </a:gdLst>
              <a:ahLst/>
              <a:cxnLst>
                <a:cxn ang="0">
                  <a:pos x="connsiteX0" y="connsiteY0"/>
                </a:cxn>
                <a:cxn ang="0">
                  <a:pos x="connsiteX1" y="connsiteY1"/>
                </a:cxn>
                <a:cxn ang="0">
                  <a:pos x="connsiteX2" y="connsiteY2"/>
                </a:cxn>
              </a:cxnLst>
              <a:rect l="l" t="t" r="r" b="b"/>
              <a:pathLst>
                <a:path w="360" h="180">
                  <a:moveTo>
                    <a:pt x="361" y="181"/>
                  </a:moveTo>
                  <a:cubicBezTo>
                    <a:pt x="180" y="181"/>
                    <a:pt x="180" y="0"/>
                    <a:pt x="0" y="0"/>
                  </a:cubicBezTo>
                  <a:cubicBezTo>
                    <a:pt x="180" y="0"/>
                    <a:pt x="361" y="0"/>
                    <a:pt x="361" y="181"/>
                  </a:cubicBezTo>
                  <a:close/>
                </a:path>
              </a:pathLst>
            </a:custGeom>
            <a:solidFill>
              <a:srgbClr val="FFFFFF"/>
            </a:solidFill>
            <a:ln w="1804" cap="flat">
              <a:noFill/>
              <a:prstDash val="solid"/>
              <a:miter/>
            </a:ln>
          </p:spPr>
          <p:txBody>
            <a:bodyPr rtlCol="0" anchor="ctr"/>
            <a:lstStyle/>
            <a:p>
              <a:endParaRPr lang="en-US"/>
            </a:p>
          </p:txBody>
        </p:sp>
        <p:sp>
          <p:nvSpPr>
            <p:cNvPr id="35" name="Freeform 1129">
              <a:extLst>
                <a:ext uri="{FF2B5EF4-FFF2-40B4-BE49-F238E27FC236}">
                  <a16:creationId xmlns:a16="http://schemas.microsoft.com/office/drawing/2014/main" id="{33EE25A5-CCCB-9FC7-FA00-E0B281D170DF}"/>
                </a:ext>
              </a:extLst>
            </p:cNvPr>
            <p:cNvSpPr/>
            <p:nvPr/>
          </p:nvSpPr>
          <p:spPr>
            <a:xfrm>
              <a:off x="2755431" y="3845533"/>
              <a:ext cx="360" cy="180"/>
            </a:xfrm>
            <a:custGeom>
              <a:avLst/>
              <a:gdLst>
                <a:gd name="connsiteX0" fmla="*/ 361 w 360"/>
                <a:gd name="connsiteY0" fmla="*/ 180 h 180"/>
                <a:gd name="connsiteX1" fmla="*/ 0 w 360"/>
                <a:gd name="connsiteY1" fmla="*/ 0 h 180"/>
                <a:gd name="connsiteX2" fmla="*/ 361 w 360"/>
                <a:gd name="connsiteY2" fmla="*/ 180 h 180"/>
              </a:gdLst>
              <a:ahLst/>
              <a:cxnLst>
                <a:cxn ang="0">
                  <a:pos x="connsiteX0" y="connsiteY0"/>
                </a:cxn>
                <a:cxn ang="0">
                  <a:pos x="connsiteX1" y="connsiteY1"/>
                </a:cxn>
                <a:cxn ang="0">
                  <a:pos x="connsiteX2" y="connsiteY2"/>
                </a:cxn>
              </a:cxnLst>
              <a:rect l="l" t="t" r="r" b="b"/>
              <a:pathLst>
                <a:path w="360" h="180">
                  <a:moveTo>
                    <a:pt x="361" y="180"/>
                  </a:moveTo>
                  <a:cubicBezTo>
                    <a:pt x="180" y="180"/>
                    <a:pt x="180" y="0"/>
                    <a:pt x="0" y="0"/>
                  </a:cubicBezTo>
                  <a:cubicBezTo>
                    <a:pt x="0" y="0"/>
                    <a:pt x="180" y="0"/>
                    <a:pt x="361" y="180"/>
                  </a:cubicBezTo>
                  <a:close/>
                </a:path>
              </a:pathLst>
            </a:custGeom>
            <a:solidFill>
              <a:srgbClr val="FFFFFF"/>
            </a:solidFill>
            <a:ln w="1804" cap="flat">
              <a:noFill/>
              <a:prstDash val="solid"/>
              <a:miter/>
            </a:ln>
          </p:spPr>
          <p:txBody>
            <a:bodyPr rtlCol="0" anchor="ctr"/>
            <a:lstStyle/>
            <a:p>
              <a:endParaRPr lang="en-US"/>
            </a:p>
          </p:txBody>
        </p:sp>
        <p:sp>
          <p:nvSpPr>
            <p:cNvPr id="36" name="Freeform 1130">
              <a:extLst>
                <a:ext uri="{FF2B5EF4-FFF2-40B4-BE49-F238E27FC236}">
                  <a16:creationId xmlns:a16="http://schemas.microsoft.com/office/drawing/2014/main" id="{7875CA53-52F0-F060-75F0-E52BBC758B17}"/>
                </a:ext>
              </a:extLst>
            </p:cNvPr>
            <p:cNvSpPr/>
            <p:nvPr/>
          </p:nvSpPr>
          <p:spPr>
            <a:xfrm>
              <a:off x="2751100" y="3843648"/>
              <a:ext cx="360" cy="80"/>
            </a:xfrm>
            <a:custGeom>
              <a:avLst/>
              <a:gdLst>
                <a:gd name="connsiteX0" fmla="*/ 361 w 360"/>
                <a:gd name="connsiteY0" fmla="*/ 80 h 80"/>
                <a:gd name="connsiteX1" fmla="*/ 0 w 360"/>
                <a:gd name="connsiteY1" fmla="*/ 80 h 80"/>
                <a:gd name="connsiteX2" fmla="*/ 361 w 360"/>
                <a:gd name="connsiteY2" fmla="*/ 80 h 80"/>
              </a:gdLst>
              <a:ahLst/>
              <a:cxnLst>
                <a:cxn ang="0">
                  <a:pos x="connsiteX0" y="connsiteY0"/>
                </a:cxn>
                <a:cxn ang="0">
                  <a:pos x="connsiteX1" y="connsiteY1"/>
                </a:cxn>
                <a:cxn ang="0">
                  <a:pos x="connsiteX2" y="connsiteY2"/>
                </a:cxn>
              </a:cxnLst>
              <a:rect l="l" t="t" r="r" b="b"/>
              <a:pathLst>
                <a:path w="360" h="80">
                  <a:moveTo>
                    <a:pt x="361" y="80"/>
                  </a:moveTo>
                  <a:cubicBezTo>
                    <a:pt x="361" y="80"/>
                    <a:pt x="180" y="80"/>
                    <a:pt x="0" y="80"/>
                  </a:cubicBezTo>
                  <a:cubicBezTo>
                    <a:pt x="180" y="-100"/>
                    <a:pt x="180" y="80"/>
                    <a:pt x="361" y="80"/>
                  </a:cubicBezTo>
                  <a:close/>
                </a:path>
              </a:pathLst>
            </a:custGeom>
            <a:solidFill>
              <a:srgbClr val="FFFFFF"/>
            </a:solidFill>
            <a:ln w="1804" cap="flat">
              <a:noFill/>
              <a:prstDash val="solid"/>
              <a:miter/>
            </a:ln>
          </p:spPr>
          <p:txBody>
            <a:bodyPr rtlCol="0" anchor="ctr"/>
            <a:lstStyle/>
            <a:p>
              <a:endParaRPr lang="en-US"/>
            </a:p>
          </p:txBody>
        </p:sp>
        <p:sp>
          <p:nvSpPr>
            <p:cNvPr id="37" name="Freeform 1131">
              <a:extLst>
                <a:ext uri="{FF2B5EF4-FFF2-40B4-BE49-F238E27FC236}">
                  <a16:creationId xmlns:a16="http://schemas.microsoft.com/office/drawing/2014/main" id="{42C88C41-BC86-1D8C-C39E-3FED293F8C45}"/>
                </a:ext>
              </a:extLst>
            </p:cNvPr>
            <p:cNvSpPr/>
            <p:nvPr/>
          </p:nvSpPr>
          <p:spPr>
            <a:xfrm>
              <a:off x="2749656" y="3843187"/>
              <a:ext cx="180" cy="1804"/>
            </a:xfrm>
            <a:custGeom>
              <a:avLst/>
              <a:gdLst>
                <a:gd name="connsiteX0" fmla="*/ 180 w 180"/>
                <a:gd name="connsiteY0" fmla="*/ 0 h 1804"/>
                <a:gd name="connsiteX1" fmla="*/ 0 w 180"/>
                <a:gd name="connsiteY1" fmla="*/ 0 h 1804"/>
                <a:gd name="connsiteX2" fmla="*/ 180 w 180"/>
                <a:gd name="connsiteY2" fmla="*/ 0 h 1804"/>
              </a:gdLst>
              <a:ahLst/>
              <a:cxnLst>
                <a:cxn ang="0">
                  <a:pos x="connsiteX0" y="connsiteY0"/>
                </a:cxn>
                <a:cxn ang="0">
                  <a:pos x="connsiteX1" y="connsiteY1"/>
                </a:cxn>
                <a:cxn ang="0">
                  <a:pos x="connsiteX2" y="connsiteY2"/>
                </a:cxn>
              </a:cxnLst>
              <a:rect l="l" t="t" r="r" b="b"/>
              <a:pathLst>
                <a:path w="180" h="1804">
                  <a:moveTo>
                    <a:pt x="180" y="0"/>
                  </a:moveTo>
                  <a:cubicBezTo>
                    <a:pt x="180" y="0"/>
                    <a:pt x="0" y="0"/>
                    <a:pt x="0" y="0"/>
                  </a:cubicBezTo>
                  <a:cubicBezTo>
                    <a:pt x="0" y="0"/>
                    <a:pt x="0" y="0"/>
                    <a:pt x="180" y="0"/>
                  </a:cubicBezTo>
                  <a:close/>
                </a:path>
              </a:pathLst>
            </a:custGeom>
            <a:solidFill>
              <a:srgbClr val="FFFFFF"/>
            </a:solidFill>
            <a:ln w="1804" cap="flat">
              <a:noFill/>
              <a:prstDash val="solid"/>
              <a:miter/>
            </a:ln>
          </p:spPr>
          <p:txBody>
            <a:bodyPr rtlCol="0" anchor="ctr"/>
            <a:lstStyle/>
            <a:p>
              <a:endParaRPr lang="en-US"/>
            </a:p>
          </p:txBody>
        </p:sp>
        <p:sp>
          <p:nvSpPr>
            <p:cNvPr id="38" name="Freeform 1132">
              <a:extLst>
                <a:ext uri="{FF2B5EF4-FFF2-40B4-BE49-F238E27FC236}">
                  <a16:creationId xmlns:a16="http://schemas.microsoft.com/office/drawing/2014/main" id="{7CBA610C-90E0-7129-F3BC-68DF53861D56}"/>
                </a:ext>
              </a:extLst>
            </p:cNvPr>
            <p:cNvSpPr/>
            <p:nvPr/>
          </p:nvSpPr>
          <p:spPr>
            <a:xfrm>
              <a:off x="2758680" y="3848059"/>
              <a:ext cx="360" cy="360"/>
            </a:xfrm>
            <a:custGeom>
              <a:avLst/>
              <a:gdLst>
                <a:gd name="connsiteX0" fmla="*/ 361 w 360"/>
                <a:gd name="connsiteY0" fmla="*/ 361 h 360"/>
                <a:gd name="connsiteX1" fmla="*/ 0 w 360"/>
                <a:gd name="connsiteY1" fmla="*/ 0 h 360"/>
                <a:gd name="connsiteX2" fmla="*/ 361 w 360"/>
                <a:gd name="connsiteY2" fmla="*/ 361 h 360"/>
              </a:gdLst>
              <a:ahLst/>
              <a:cxnLst>
                <a:cxn ang="0">
                  <a:pos x="connsiteX0" y="connsiteY0"/>
                </a:cxn>
                <a:cxn ang="0">
                  <a:pos x="connsiteX1" y="connsiteY1"/>
                </a:cxn>
                <a:cxn ang="0">
                  <a:pos x="connsiteX2" y="connsiteY2"/>
                </a:cxn>
              </a:cxnLst>
              <a:rect l="l" t="t" r="r" b="b"/>
              <a:pathLst>
                <a:path w="360" h="360">
                  <a:moveTo>
                    <a:pt x="361" y="361"/>
                  </a:moveTo>
                  <a:cubicBezTo>
                    <a:pt x="180" y="181"/>
                    <a:pt x="180" y="181"/>
                    <a:pt x="0" y="0"/>
                  </a:cubicBezTo>
                  <a:cubicBezTo>
                    <a:pt x="180" y="181"/>
                    <a:pt x="361" y="361"/>
                    <a:pt x="361" y="361"/>
                  </a:cubicBezTo>
                  <a:close/>
                </a:path>
              </a:pathLst>
            </a:custGeom>
            <a:solidFill>
              <a:srgbClr val="FFFFFF"/>
            </a:solidFill>
            <a:ln w="1804" cap="flat">
              <a:noFill/>
              <a:prstDash val="solid"/>
              <a:miter/>
            </a:ln>
          </p:spPr>
          <p:txBody>
            <a:bodyPr rtlCol="0" anchor="ctr"/>
            <a:lstStyle/>
            <a:p>
              <a:endParaRPr lang="en-US"/>
            </a:p>
          </p:txBody>
        </p:sp>
        <p:sp>
          <p:nvSpPr>
            <p:cNvPr id="39" name="Freeform 1133">
              <a:extLst>
                <a:ext uri="{FF2B5EF4-FFF2-40B4-BE49-F238E27FC236}">
                  <a16:creationId xmlns:a16="http://schemas.microsoft.com/office/drawing/2014/main" id="{82B635B7-AC1B-B15E-4A52-9D5D7A0F5D5B}"/>
                </a:ext>
              </a:extLst>
            </p:cNvPr>
            <p:cNvSpPr/>
            <p:nvPr/>
          </p:nvSpPr>
          <p:spPr>
            <a:xfrm>
              <a:off x="2742618" y="3841923"/>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40" name="Freeform 1134">
              <a:extLst>
                <a:ext uri="{FF2B5EF4-FFF2-40B4-BE49-F238E27FC236}">
                  <a16:creationId xmlns:a16="http://schemas.microsoft.com/office/drawing/2014/main" id="{B94ACCA3-686B-4C98-49E8-C5D33C7B3EB6}"/>
                </a:ext>
              </a:extLst>
            </p:cNvPr>
            <p:cNvSpPr/>
            <p:nvPr/>
          </p:nvSpPr>
          <p:spPr>
            <a:xfrm>
              <a:off x="2747952" y="3842645"/>
              <a:ext cx="80" cy="1804"/>
            </a:xfrm>
            <a:custGeom>
              <a:avLst/>
              <a:gdLst>
                <a:gd name="connsiteX0" fmla="*/ 80 w 80"/>
                <a:gd name="connsiteY0" fmla="*/ 0 h 1804"/>
                <a:gd name="connsiteX1" fmla="*/ 80 w 80"/>
                <a:gd name="connsiteY1" fmla="*/ 0 h 1804"/>
                <a:gd name="connsiteX2" fmla="*/ 80 w 80"/>
                <a:gd name="connsiteY2" fmla="*/ 0 h 1804"/>
              </a:gdLst>
              <a:ahLst/>
              <a:cxnLst>
                <a:cxn ang="0">
                  <a:pos x="connsiteX0" y="connsiteY0"/>
                </a:cxn>
                <a:cxn ang="0">
                  <a:pos x="connsiteX1" y="connsiteY1"/>
                </a:cxn>
                <a:cxn ang="0">
                  <a:pos x="connsiteX2" y="connsiteY2"/>
                </a:cxn>
              </a:cxnLst>
              <a:rect l="l" t="t" r="r" b="b"/>
              <a:pathLst>
                <a:path w="80" h="1804">
                  <a:moveTo>
                    <a:pt x="80" y="0"/>
                  </a:moveTo>
                  <a:cubicBezTo>
                    <a:pt x="80" y="0"/>
                    <a:pt x="-100" y="0"/>
                    <a:pt x="80" y="0"/>
                  </a:cubicBezTo>
                  <a:cubicBezTo>
                    <a:pt x="-100" y="0"/>
                    <a:pt x="80" y="0"/>
                    <a:pt x="80" y="0"/>
                  </a:cubicBezTo>
                  <a:close/>
                </a:path>
              </a:pathLst>
            </a:custGeom>
            <a:solidFill>
              <a:srgbClr val="FFFFFF"/>
            </a:solidFill>
            <a:ln w="1804" cap="flat">
              <a:noFill/>
              <a:prstDash val="solid"/>
              <a:miter/>
            </a:ln>
          </p:spPr>
          <p:txBody>
            <a:bodyPr rtlCol="0" anchor="ctr"/>
            <a:lstStyle/>
            <a:p>
              <a:endParaRPr lang="en-US"/>
            </a:p>
          </p:txBody>
        </p:sp>
        <p:sp>
          <p:nvSpPr>
            <p:cNvPr id="41" name="Freeform 1135">
              <a:extLst>
                <a:ext uri="{FF2B5EF4-FFF2-40B4-BE49-F238E27FC236}">
                  <a16:creationId xmlns:a16="http://schemas.microsoft.com/office/drawing/2014/main" id="{DD9028FF-14DE-F59B-DCF4-94B144DF538E}"/>
                </a:ext>
              </a:extLst>
            </p:cNvPr>
            <p:cNvSpPr/>
            <p:nvPr/>
          </p:nvSpPr>
          <p:spPr>
            <a:xfrm>
              <a:off x="2744422" y="3842104"/>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42" name="Freeform 1136">
              <a:extLst>
                <a:ext uri="{FF2B5EF4-FFF2-40B4-BE49-F238E27FC236}">
                  <a16:creationId xmlns:a16="http://schemas.microsoft.com/office/drawing/2014/main" id="{58BB5A45-15FC-C23A-24F9-DBEB2B2D1FF8}"/>
                </a:ext>
              </a:extLst>
            </p:cNvPr>
            <p:cNvSpPr/>
            <p:nvPr/>
          </p:nvSpPr>
          <p:spPr>
            <a:xfrm>
              <a:off x="2746227" y="3842329"/>
              <a:ext cx="1804" cy="135"/>
            </a:xfrm>
            <a:custGeom>
              <a:avLst/>
              <a:gdLst>
                <a:gd name="connsiteX0" fmla="*/ 0 w 1804"/>
                <a:gd name="connsiteY0" fmla="*/ 135 h 135"/>
                <a:gd name="connsiteX1" fmla="*/ 0 w 1804"/>
                <a:gd name="connsiteY1" fmla="*/ 135 h 135"/>
                <a:gd name="connsiteX2" fmla="*/ 0 w 1804"/>
                <a:gd name="connsiteY2" fmla="*/ 135 h 135"/>
              </a:gdLst>
              <a:ahLst/>
              <a:cxnLst>
                <a:cxn ang="0">
                  <a:pos x="connsiteX0" y="connsiteY0"/>
                </a:cxn>
                <a:cxn ang="0">
                  <a:pos x="connsiteX1" y="connsiteY1"/>
                </a:cxn>
                <a:cxn ang="0">
                  <a:pos x="connsiteX2" y="connsiteY2"/>
                </a:cxn>
              </a:cxnLst>
              <a:rect l="l" t="t" r="r" b="b"/>
              <a:pathLst>
                <a:path w="1804" h="135">
                  <a:moveTo>
                    <a:pt x="0" y="135"/>
                  </a:moveTo>
                  <a:cubicBezTo>
                    <a:pt x="0" y="-45"/>
                    <a:pt x="0" y="-45"/>
                    <a:pt x="0" y="135"/>
                  </a:cubicBezTo>
                  <a:cubicBezTo>
                    <a:pt x="0" y="-45"/>
                    <a:pt x="0" y="-45"/>
                    <a:pt x="0" y="135"/>
                  </a:cubicBezTo>
                  <a:close/>
                </a:path>
              </a:pathLst>
            </a:custGeom>
            <a:solidFill>
              <a:srgbClr val="FFFFFF"/>
            </a:solidFill>
            <a:ln w="1804" cap="flat">
              <a:noFill/>
              <a:prstDash val="solid"/>
              <a:miter/>
            </a:ln>
          </p:spPr>
          <p:txBody>
            <a:bodyPr rtlCol="0" anchor="ctr"/>
            <a:lstStyle/>
            <a:p>
              <a:endParaRPr lang="en-US"/>
            </a:p>
          </p:txBody>
        </p:sp>
        <p:sp>
          <p:nvSpPr>
            <p:cNvPr id="43" name="Freeform 1137">
              <a:extLst>
                <a:ext uri="{FF2B5EF4-FFF2-40B4-BE49-F238E27FC236}">
                  <a16:creationId xmlns:a16="http://schemas.microsoft.com/office/drawing/2014/main" id="{F587ED7F-43C9-2CCC-BBC9-AD4224923FAA}"/>
                </a:ext>
              </a:extLst>
            </p:cNvPr>
            <p:cNvSpPr/>
            <p:nvPr/>
          </p:nvSpPr>
          <p:spPr>
            <a:xfrm>
              <a:off x="2757777" y="3847157"/>
              <a:ext cx="360" cy="360"/>
            </a:xfrm>
            <a:custGeom>
              <a:avLst/>
              <a:gdLst>
                <a:gd name="connsiteX0" fmla="*/ 0 w 360"/>
                <a:gd name="connsiteY0" fmla="*/ 0 h 360"/>
                <a:gd name="connsiteX1" fmla="*/ 361 w 360"/>
                <a:gd name="connsiteY1" fmla="*/ 361 h 360"/>
                <a:gd name="connsiteX2" fmla="*/ 0 w 360"/>
                <a:gd name="connsiteY2" fmla="*/ 0 h 360"/>
              </a:gdLst>
              <a:ahLst/>
              <a:cxnLst>
                <a:cxn ang="0">
                  <a:pos x="connsiteX0" y="connsiteY0"/>
                </a:cxn>
                <a:cxn ang="0">
                  <a:pos x="connsiteX1" y="connsiteY1"/>
                </a:cxn>
                <a:cxn ang="0">
                  <a:pos x="connsiteX2" y="connsiteY2"/>
                </a:cxn>
              </a:cxnLst>
              <a:rect l="l" t="t" r="r" b="b"/>
              <a:pathLst>
                <a:path w="360" h="360">
                  <a:moveTo>
                    <a:pt x="0" y="0"/>
                  </a:moveTo>
                  <a:cubicBezTo>
                    <a:pt x="180" y="181"/>
                    <a:pt x="361" y="181"/>
                    <a:pt x="361" y="361"/>
                  </a:cubicBezTo>
                  <a:cubicBezTo>
                    <a:pt x="180" y="181"/>
                    <a:pt x="0" y="0"/>
                    <a:pt x="0" y="0"/>
                  </a:cubicBezTo>
                  <a:close/>
                </a:path>
              </a:pathLst>
            </a:custGeom>
            <a:solidFill>
              <a:srgbClr val="FFFFFF"/>
            </a:solidFill>
            <a:ln w="1804" cap="flat">
              <a:noFill/>
              <a:prstDash val="solid"/>
              <a:miter/>
            </a:ln>
          </p:spPr>
          <p:txBody>
            <a:bodyPr rtlCol="0" anchor="ctr"/>
            <a:lstStyle/>
            <a:p>
              <a:endParaRPr lang="en-US"/>
            </a:p>
          </p:txBody>
        </p:sp>
        <p:sp>
          <p:nvSpPr>
            <p:cNvPr id="44" name="Freeform 1138">
              <a:extLst>
                <a:ext uri="{FF2B5EF4-FFF2-40B4-BE49-F238E27FC236}">
                  <a16:creationId xmlns:a16="http://schemas.microsoft.com/office/drawing/2014/main" id="{552F76D5-7623-5C99-C5E7-0D64260638C5}"/>
                </a:ext>
              </a:extLst>
            </p:cNvPr>
            <p:cNvSpPr/>
            <p:nvPr/>
          </p:nvSpPr>
          <p:spPr>
            <a:xfrm>
              <a:off x="2740632" y="3841743"/>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45" name="Freeform 1139">
              <a:extLst>
                <a:ext uri="{FF2B5EF4-FFF2-40B4-BE49-F238E27FC236}">
                  <a16:creationId xmlns:a16="http://schemas.microsoft.com/office/drawing/2014/main" id="{103E2542-F461-F4DA-2000-D32E55AA8497}"/>
                </a:ext>
              </a:extLst>
            </p:cNvPr>
            <p:cNvSpPr/>
            <p:nvPr/>
          </p:nvSpPr>
          <p:spPr>
            <a:xfrm>
              <a:off x="2756695" y="3846255"/>
              <a:ext cx="360" cy="360"/>
            </a:xfrm>
            <a:custGeom>
              <a:avLst/>
              <a:gdLst>
                <a:gd name="connsiteX0" fmla="*/ 361 w 360"/>
                <a:gd name="connsiteY0" fmla="*/ 361 h 360"/>
                <a:gd name="connsiteX1" fmla="*/ 0 w 360"/>
                <a:gd name="connsiteY1" fmla="*/ 0 h 360"/>
                <a:gd name="connsiteX2" fmla="*/ 361 w 360"/>
                <a:gd name="connsiteY2" fmla="*/ 361 h 360"/>
              </a:gdLst>
              <a:ahLst/>
              <a:cxnLst>
                <a:cxn ang="0">
                  <a:pos x="connsiteX0" y="connsiteY0"/>
                </a:cxn>
                <a:cxn ang="0">
                  <a:pos x="connsiteX1" y="connsiteY1"/>
                </a:cxn>
                <a:cxn ang="0">
                  <a:pos x="connsiteX2" y="connsiteY2"/>
                </a:cxn>
              </a:cxnLst>
              <a:rect l="l" t="t" r="r" b="b"/>
              <a:pathLst>
                <a:path w="360" h="360">
                  <a:moveTo>
                    <a:pt x="361" y="361"/>
                  </a:moveTo>
                  <a:cubicBezTo>
                    <a:pt x="180" y="181"/>
                    <a:pt x="0" y="181"/>
                    <a:pt x="0" y="0"/>
                  </a:cubicBezTo>
                  <a:cubicBezTo>
                    <a:pt x="0" y="181"/>
                    <a:pt x="180" y="181"/>
                    <a:pt x="361" y="361"/>
                  </a:cubicBezTo>
                  <a:close/>
                </a:path>
              </a:pathLst>
            </a:custGeom>
            <a:solidFill>
              <a:srgbClr val="FFFFFF"/>
            </a:solidFill>
            <a:ln w="1804" cap="flat">
              <a:noFill/>
              <a:prstDash val="solid"/>
              <a:miter/>
            </a:ln>
          </p:spPr>
          <p:txBody>
            <a:bodyPr rtlCol="0" anchor="ctr"/>
            <a:lstStyle/>
            <a:p>
              <a:endParaRPr lang="en-US"/>
            </a:p>
          </p:txBody>
        </p:sp>
        <p:sp>
          <p:nvSpPr>
            <p:cNvPr id="46" name="Freeform 1140">
              <a:extLst>
                <a:ext uri="{FF2B5EF4-FFF2-40B4-BE49-F238E27FC236}">
                  <a16:creationId xmlns:a16="http://schemas.microsoft.com/office/drawing/2014/main" id="{1584BCCB-99BD-F200-7A6D-2494FD7CB032}"/>
                </a:ext>
              </a:extLst>
            </p:cNvPr>
            <p:cNvSpPr/>
            <p:nvPr/>
          </p:nvSpPr>
          <p:spPr>
            <a:xfrm>
              <a:off x="2685903" y="3549631"/>
              <a:ext cx="56296" cy="297887"/>
            </a:xfrm>
            <a:custGeom>
              <a:avLst/>
              <a:gdLst>
                <a:gd name="connsiteX0" fmla="*/ 24410 w 56296"/>
                <a:gd name="connsiteY0" fmla="*/ 297887 h 297887"/>
                <a:gd name="connsiteX1" fmla="*/ 52924 w 56296"/>
                <a:gd name="connsiteY1" fmla="*/ 292112 h 297887"/>
                <a:gd name="connsiteX2" fmla="*/ 52924 w 56296"/>
                <a:gd name="connsiteY2" fmla="*/ 292112 h 297887"/>
                <a:gd name="connsiteX3" fmla="*/ 48954 w 56296"/>
                <a:gd name="connsiteY3" fmla="*/ 63813 h 297887"/>
                <a:gd name="connsiteX4" fmla="*/ 36501 w 56296"/>
                <a:gd name="connsiteY4" fmla="*/ 1369 h 297887"/>
                <a:gd name="connsiteX5" fmla="*/ 33433 w 56296"/>
                <a:gd name="connsiteY5" fmla="*/ 467 h 297887"/>
                <a:gd name="connsiteX6" fmla="*/ 407 w 56296"/>
                <a:gd name="connsiteY6" fmla="*/ 13822 h 297887"/>
                <a:gd name="connsiteX7" fmla="*/ 23146 w 56296"/>
                <a:gd name="connsiteY7" fmla="*/ 263236 h 297887"/>
                <a:gd name="connsiteX8" fmla="*/ 24410 w 56296"/>
                <a:gd name="connsiteY8" fmla="*/ 297887 h 2978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6296" h="297887">
                  <a:moveTo>
                    <a:pt x="24410" y="297887"/>
                  </a:moveTo>
                  <a:cubicBezTo>
                    <a:pt x="31087" y="294097"/>
                    <a:pt x="42457" y="291751"/>
                    <a:pt x="52924" y="292112"/>
                  </a:cubicBezTo>
                  <a:cubicBezTo>
                    <a:pt x="52924" y="292112"/>
                    <a:pt x="52924" y="292112"/>
                    <a:pt x="52924" y="292112"/>
                  </a:cubicBezTo>
                  <a:cubicBezTo>
                    <a:pt x="56714" y="215952"/>
                    <a:pt x="59421" y="139973"/>
                    <a:pt x="48954" y="63813"/>
                  </a:cubicBezTo>
                  <a:cubicBezTo>
                    <a:pt x="46066" y="42697"/>
                    <a:pt x="41916" y="21763"/>
                    <a:pt x="36501" y="1369"/>
                  </a:cubicBezTo>
                  <a:cubicBezTo>
                    <a:pt x="35599" y="1008"/>
                    <a:pt x="34516" y="828"/>
                    <a:pt x="33433" y="467"/>
                  </a:cubicBezTo>
                  <a:cubicBezTo>
                    <a:pt x="21161" y="-1519"/>
                    <a:pt x="6362" y="2813"/>
                    <a:pt x="407" y="13822"/>
                  </a:cubicBezTo>
                  <a:cubicBezTo>
                    <a:pt x="-3203" y="20499"/>
                    <a:pt x="18274" y="204402"/>
                    <a:pt x="23146" y="263236"/>
                  </a:cubicBezTo>
                  <a:cubicBezTo>
                    <a:pt x="23688" y="273343"/>
                    <a:pt x="24410" y="283269"/>
                    <a:pt x="24410" y="297887"/>
                  </a:cubicBezTo>
                  <a:close/>
                </a:path>
              </a:pathLst>
            </a:custGeom>
            <a:solidFill>
              <a:srgbClr val="FFFFFF"/>
            </a:solidFill>
            <a:ln w="1804" cap="flat">
              <a:noFill/>
              <a:prstDash val="solid"/>
              <a:miter/>
            </a:ln>
          </p:spPr>
          <p:txBody>
            <a:bodyPr rtlCol="0" anchor="ctr"/>
            <a:lstStyle/>
            <a:p>
              <a:endParaRPr lang="en-US"/>
            </a:p>
          </p:txBody>
        </p:sp>
        <p:sp>
          <p:nvSpPr>
            <p:cNvPr id="47" name="Freeform 1141">
              <a:extLst>
                <a:ext uri="{FF2B5EF4-FFF2-40B4-BE49-F238E27FC236}">
                  <a16:creationId xmlns:a16="http://schemas.microsoft.com/office/drawing/2014/main" id="{56D972F6-9810-46DC-CB2E-6EC44080D199}"/>
                </a:ext>
              </a:extLst>
            </p:cNvPr>
            <p:cNvSpPr/>
            <p:nvPr/>
          </p:nvSpPr>
          <p:spPr>
            <a:xfrm>
              <a:off x="2722224" y="3550819"/>
              <a:ext cx="8662" cy="11550"/>
            </a:xfrm>
            <a:custGeom>
              <a:avLst/>
              <a:gdLst>
                <a:gd name="connsiteX0" fmla="*/ 8663 w 8662"/>
                <a:gd name="connsiteY0" fmla="*/ 11550 h 11550"/>
                <a:gd name="connsiteX1" fmla="*/ 0 w 8662"/>
                <a:gd name="connsiteY1" fmla="*/ 0 h 11550"/>
                <a:gd name="connsiteX2" fmla="*/ 8663 w 8662"/>
                <a:gd name="connsiteY2" fmla="*/ 11550 h 11550"/>
              </a:gdLst>
              <a:ahLst/>
              <a:cxnLst>
                <a:cxn ang="0">
                  <a:pos x="connsiteX0" y="connsiteY0"/>
                </a:cxn>
                <a:cxn ang="0">
                  <a:pos x="connsiteX1" y="connsiteY1"/>
                </a:cxn>
                <a:cxn ang="0">
                  <a:pos x="connsiteX2" y="connsiteY2"/>
                </a:cxn>
              </a:cxnLst>
              <a:rect l="l" t="t" r="r" b="b"/>
              <a:pathLst>
                <a:path w="8662" h="11550">
                  <a:moveTo>
                    <a:pt x="8663" y="11550"/>
                  </a:moveTo>
                  <a:cubicBezTo>
                    <a:pt x="7580" y="6497"/>
                    <a:pt x="5234" y="1985"/>
                    <a:pt x="0" y="0"/>
                  </a:cubicBezTo>
                  <a:cubicBezTo>
                    <a:pt x="5234" y="1985"/>
                    <a:pt x="7580" y="6317"/>
                    <a:pt x="8663" y="11550"/>
                  </a:cubicBezTo>
                  <a:close/>
                </a:path>
              </a:pathLst>
            </a:custGeom>
            <a:solidFill>
              <a:srgbClr val="FFFFFF"/>
            </a:solidFill>
            <a:ln w="1804" cap="flat">
              <a:noFill/>
              <a:prstDash val="solid"/>
              <a:miter/>
            </a:ln>
          </p:spPr>
          <p:txBody>
            <a:bodyPr rtlCol="0" anchor="ctr"/>
            <a:lstStyle/>
            <a:p>
              <a:endParaRPr lang="en-US"/>
            </a:p>
          </p:txBody>
        </p:sp>
        <p:sp>
          <p:nvSpPr>
            <p:cNvPr id="48" name="Freeform 1142">
              <a:extLst>
                <a:ext uri="{FF2B5EF4-FFF2-40B4-BE49-F238E27FC236}">
                  <a16:creationId xmlns:a16="http://schemas.microsoft.com/office/drawing/2014/main" id="{20A8838B-7248-DC95-92DF-DD51665CC2EF}"/>
                </a:ext>
              </a:extLst>
            </p:cNvPr>
            <p:cNvSpPr/>
            <p:nvPr/>
          </p:nvSpPr>
          <p:spPr>
            <a:xfrm>
              <a:off x="2737023" y="3963021"/>
              <a:ext cx="46045" cy="501090"/>
            </a:xfrm>
            <a:custGeom>
              <a:avLst/>
              <a:gdLst>
                <a:gd name="connsiteX0" fmla="*/ 25086 w 46045"/>
                <a:gd name="connsiteY0" fmla="*/ 0 h 501090"/>
                <a:gd name="connsiteX1" fmla="*/ 24905 w 46045"/>
                <a:gd name="connsiteY1" fmla="*/ 1264 h 501090"/>
                <a:gd name="connsiteX2" fmla="*/ 24905 w 46045"/>
                <a:gd name="connsiteY2" fmla="*/ 1444 h 501090"/>
                <a:gd name="connsiteX3" fmla="*/ 24544 w 46045"/>
                <a:gd name="connsiteY3" fmla="*/ 2888 h 501090"/>
                <a:gd name="connsiteX4" fmla="*/ 24544 w 46045"/>
                <a:gd name="connsiteY4" fmla="*/ 3249 h 501090"/>
                <a:gd name="connsiteX5" fmla="*/ 24184 w 46045"/>
                <a:gd name="connsiteY5" fmla="*/ 4873 h 501090"/>
                <a:gd name="connsiteX6" fmla="*/ 24184 w 46045"/>
                <a:gd name="connsiteY6" fmla="*/ 5234 h 501090"/>
                <a:gd name="connsiteX7" fmla="*/ 23823 w 46045"/>
                <a:gd name="connsiteY7" fmla="*/ 7219 h 501090"/>
                <a:gd name="connsiteX8" fmla="*/ 23642 w 46045"/>
                <a:gd name="connsiteY8" fmla="*/ 7941 h 501090"/>
                <a:gd name="connsiteX9" fmla="*/ 23281 w 46045"/>
                <a:gd name="connsiteY9" fmla="*/ 9746 h 501090"/>
                <a:gd name="connsiteX10" fmla="*/ 22920 w 46045"/>
                <a:gd name="connsiteY10" fmla="*/ 11190 h 501090"/>
                <a:gd name="connsiteX11" fmla="*/ 22740 w 46045"/>
                <a:gd name="connsiteY11" fmla="*/ 11911 h 501090"/>
                <a:gd name="connsiteX12" fmla="*/ 16604 w 46045"/>
                <a:gd name="connsiteY12" fmla="*/ 41870 h 501090"/>
                <a:gd name="connsiteX13" fmla="*/ 16604 w 46045"/>
                <a:gd name="connsiteY13" fmla="*/ 44397 h 501090"/>
                <a:gd name="connsiteX14" fmla="*/ 17325 w 46045"/>
                <a:gd name="connsiteY14" fmla="*/ 185347 h 501090"/>
                <a:gd name="connsiteX15" fmla="*/ 0 w 46045"/>
                <a:gd name="connsiteY15" fmla="*/ 480241 h 501090"/>
                <a:gd name="connsiteX16" fmla="*/ 180 w 46045"/>
                <a:gd name="connsiteY16" fmla="*/ 481324 h 501090"/>
                <a:gd name="connsiteX17" fmla="*/ 180 w 46045"/>
                <a:gd name="connsiteY17" fmla="*/ 481324 h 501090"/>
                <a:gd name="connsiteX18" fmla="*/ 180 w 46045"/>
                <a:gd name="connsiteY18" fmla="*/ 481685 h 501090"/>
                <a:gd name="connsiteX19" fmla="*/ 180 w 46045"/>
                <a:gd name="connsiteY19" fmla="*/ 481685 h 501090"/>
                <a:gd name="connsiteX20" fmla="*/ 180 w 46045"/>
                <a:gd name="connsiteY20" fmla="*/ 481865 h 501090"/>
                <a:gd name="connsiteX21" fmla="*/ 36817 w 46045"/>
                <a:gd name="connsiteY21" fmla="*/ 498830 h 501090"/>
                <a:gd name="connsiteX22" fmla="*/ 46021 w 46045"/>
                <a:gd name="connsiteY22" fmla="*/ 474826 h 501090"/>
                <a:gd name="connsiteX23" fmla="*/ 45479 w 46045"/>
                <a:gd name="connsiteY23" fmla="*/ 466344 h 501090"/>
                <a:gd name="connsiteX24" fmla="*/ 29237 w 46045"/>
                <a:gd name="connsiteY24" fmla="*/ 166036 h 501090"/>
                <a:gd name="connsiteX25" fmla="*/ 25086 w 46045"/>
                <a:gd name="connsiteY25" fmla="*/ 0 h 5010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46045" h="501090">
                  <a:moveTo>
                    <a:pt x="25086" y="0"/>
                  </a:moveTo>
                  <a:cubicBezTo>
                    <a:pt x="25086" y="361"/>
                    <a:pt x="24905" y="722"/>
                    <a:pt x="24905" y="1264"/>
                  </a:cubicBezTo>
                  <a:cubicBezTo>
                    <a:pt x="24905" y="1264"/>
                    <a:pt x="24905" y="1444"/>
                    <a:pt x="24905" y="1444"/>
                  </a:cubicBezTo>
                  <a:cubicBezTo>
                    <a:pt x="24725" y="1985"/>
                    <a:pt x="24725" y="2346"/>
                    <a:pt x="24544" y="2888"/>
                  </a:cubicBezTo>
                  <a:cubicBezTo>
                    <a:pt x="24544" y="3068"/>
                    <a:pt x="24544" y="3068"/>
                    <a:pt x="24544" y="3249"/>
                  </a:cubicBezTo>
                  <a:cubicBezTo>
                    <a:pt x="24364" y="3790"/>
                    <a:pt x="24364" y="4332"/>
                    <a:pt x="24184" y="4873"/>
                  </a:cubicBezTo>
                  <a:cubicBezTo>
                    <a:pt x="24184" y="5053"/>
                    <a:pt x="24184" y="5053"/>
                    <a:pt x="24184" y="5234"/>
                  </a:cubicBezTo>
                  <a:cubicBezTo>
                    <a:pt x="24003" y="5776"/>
                    <a:pt x="24003" y="6497"/>
                    <a:pt x="23823" y="7219"/>
                  </a:cubicBezTo>
                  <a:cubicBezTo>
                    <a:pt x="23823" y="7400"/>
                    <a:pt x="23642" y="7760"/>
                    <a:pt x="23642" y="7941"/>
                  </a:cubicBezTo>
                  <a:cubicBezTo>
                    <a:pt x="23462" y="8483"/>
                    <a:pt x="23462" y="9024"/>
                    <a:pt x="23281" y="9746"/>
                  </a:cubicBezTo>
                  <a:cubicBezTo>
                    <a:pt x="23101" y="10287"/>
                    <a:pt x="23101" y="10648"/>
                    <a:pt x="22920" y="11190"/>
                  </a:cubicBezTo>
                  <a:cubicBezTo>
                    <a:pt x="22920" y="11370"/>
                    <a:pt x="22740" y="11731"/>
                    <a:pt x="22740" y="11911"/>
                  </a:cubicBezTo>
                  <a:cubicBezTo>
                    <a:pt x="20754" y="21296"/>
                    <a:pt x="18228" y="33568"/>
                    <a:pt x="16604" y="41870"/>
                  </a:cubicBezTo>
                  <a:cubicBezTo>
                    <a:pt x="16604" y="42773"/>
                    <a:pt x="16604" y="43494"/>
                    <a:pt x="16604" y="44397"/>
                  </a:cubicBezTo>
                  <a:cubicBezTo>
                    <a:pt x="16604" y="91320"/>
                    <a:pt x="17145" y="138424"/>
                    <a:pt x="17325" y="185347"/>
                  </a:cubicBezTo>
                  <a:cubicBezTo>
                    <a:pt x="17506" y="283705"/>
                    <a:pt x="14438" y="382966"/>
                    <a:pt x="0" y="480241"/>
                  </a:cubicBezTo>
                  <a:cubicBezTo>
                    <a:pt x="0" y="480782"/>
                    <a:pt x="0" y="481143"/>
                    <a:pt x="180" y="481324"/>
                  </a:cubicBezTo>
                  <a:cubicBezTo>
                    <a:pt x="180" y="481324"/>
                    <a:pt x="180" y="481324"/>
                    <a:pt x="180" y="481324"/>
                  </a:cubicBezTo>
                  <a:cubicBezTo>
                    <a:pt x="180" y="481504"/>
                    <a:pt x="180" y="481504"/>
                    <a:pt x="180" y="481685"/>
                  </a:cubicBezTo>
                  <a:cubicBezTo>
                    <a:pt x="180" y="481685"/>
                    <a:pt x="180" y="481685"/>
                    <a:pt x="180" y="481685"/>
                  </a:cubicBezTo>
                  <a:cubicBezTo>
                    <a:pt x="180" y="481685"/>
                    <a:pt x="180" y="481865"/>
                    <a:pt x="180" y="481865"/>
                  </a:cubicBezTo>
                  <a:cubicBezTo>
                    <a:pt x="-722" y="504965"/>
                    <a:pt x="26891" y="502258"/>
                    <a:pt x="36817" y="498830"/>
                  </a:cubicBezTo>
                  <a:cubicBezTo>
                    <a:pt x="48728" y="494679"/>
                    <a:pt x="45479" y="483850"/>
                    <a:pt x="46021" y="474826"/>
                  </a:cubicBezTo>
                  <a:cubicBezTo>
                    <a:pt x="46201" y="472119"/>
                    <a:pt x="45299" y="469232"/>
                    <a:pt x="45479" y="466344"/>
                  </a:cubicBezTo>
                  <a:cubicBezTo>
                    <a:pt x="46923" y="429527"/>
                    <a:pt x="32305" y="229743"/>
                    <a:pt x="29237" y="166036"/>
                  </a:cubicBezTo>
                  <a:cubicBezTo>
                    <a:pt x="27252" y="122181"/>
                    <a:pt x="27793" y="62263"/>
                    <a:pt x="25086" y="0"/>
                  </a:cubicBezTo>
                  <a:close/>
                </a:path>
              </a:pathLst>
            </a:custGeom>
            <a:solidFill>
              <a:srgbClr val="FFFFFF"/>
            </a:solidFill>
            <a:ln w="1804" cap="flat">
              <a:noFill/>
              <a:prstDash val="solid"/>
              <a:miter/>
            </a:ln>
          </p:spPr>
          <p:txBody>
            <a:bodyPr rtlCol="0" anchor="ctr"/>
            <a:lstStyle/>
            <a:p>
              <a:endParaRPr lang="en-US"/>
            </a:p>
          </p:txBody>
        </p:sp>
        <p:sp>
          <p:nvSpPr>
            <p:cNvPr id="49" name="Freeform 1143">
              <a:extLst>
                <a:ext uri="{FF2B5EF4-FFF2-40B4-BE49-F238E27FC236}">
                  <a16:creationId xmlns:a16="http://schemas.microsoft.com/office/drawing/2014/main" id="{26DC4AD3-08AD-CF29-0D50-46B7C75013E0}"/>
                </a:ext>
              </a:extLst>
            </p:cNvPr>
            <p:cNvSpPr/>
            <p:nvPr/>
          </p:nvSpPr>
          <p:spPr>
            <a:xfrm>
              <a:off x="2366804" y="3856188"/>
              <a:ext cx="392760" cy="827184"/>
            </a:xfrm>
            <a:custGeom>
              <a:avLst/>
              <a:gdLst>
                <a:gd name="connsiteX0" fmla="*/ 386100 w 392760"/>
                <a:gd name="connsiteY0" fmla="*/ 93478 h 827184"/>
                <a:gd name="connsiteX1" fmla="*/ 391695 w 392760"/>
                <a:gd name="connsiteY1" fmla="*/ 18401 h 827184"/>
                <a:gd name="connsiteX2" fmla="*/ 351991 w 392760"/>
                <a:gd name="connsiteY2" fmla="*/ 9739 h 827184"/>
                <a:gd name="connsiteX3" fmla="*/ 341343 w 392760"/>
                <a:gd name="connsiteY3" fmla="*/ 40058 h 827184"/>
                <a:gd name="connsiteX4" fmla="*/ 321490 w 392760"/>
                <a:gd name="connsiteY4" fmla="*/ 119105 h 827184"/>
                <a:gd name="connsiteX5" fmla="*/ 290630 w 392760"/>
                <a:gd name="connsiteY5" fmla="*/ 167292 h 827184"/>
                <a:gd name="connsiteX6" fmla="*/ 197144 w 392760"/>
                <a:gd name="connsiteY6" fmla="*/ 239662 h 827184"/>
                <a:gd name="connsiteX7" fmla="*/ 140114 w 392760"/>
                <a:gd name="connsiteY7" fmla="*/ 266914 h 827184"/>
                <a:gd name="connsiteX8" fmla="*/ 80378 w 392760"/>
                <a:gd name="connsiteY8" fmla="*/ 283878 h 827184"/>
                <a:gd name="connsiteX9" fmla="*/ 24972 w 392760"/>
                <a:gd name="connsiteY9" fmla="*/ 364189 h 827184"/>
                <a:gd name="connsiteX10" fmla="*/ 4398 w 392760"/>
                <a:gd name="connsiteY10" fmla="*/ 514523 h 827184"/>
                <a:gd name="connsiteX11" fmla="*/ 2052 w 392760"/>
                <a:gd name="connsiteY11" fmla="*/ 581660 h 827184"/>
                <a:gd name="connsiteX12" fmla="*/ 24250 w 392760"/>
                <a:gd name="connsiteY12" fmla="*/ 600970 h 827184"/>
                <a:gd name="connsiteX13" fmla="*/ 43200 w 392760"/>
                <a:gd name="connsiteY13" fmla="*/ 581660 h 827184"/>
                <a:gd name="connsiteX14" fmla="*/ 46088 w 392760"/>
                <a:gd name="connsiteY14" fmla="*/ 536722 h 827184"/>
                <a:gd name="connsiteX15" fmla="*/ 53307 w 392760"/>
                <a:gd name="connsiteY15" fmla="*/ 399020 h 827184"/>
                <a:gd name="connsiteX16" fmla="*/ 59804 w 392760"/>
                <a:gd name="connsiteY16" fmla="*/ 388192 h 827184"/>
                <a:gd name="connsiteX17" fmla="*/ 67925 w 392760"/>
                <a:gd name="connsiteY17" fmla="*/ 400103 h 827184"/>
                <a:gd name="connsiteX18" fmla="*/ 66481 w 392760"/>
                <a:gd name="connsiteY18" fmla="*/ 416887 h 827184"/>
                <a:gd name="connsiteX19" fmla="*/ 60706 w 392760"/>
                <a:gd name="connsiteY19" fmla="*/ 602414 h 827184"/>
                <a:gd name="connsiteX20" fmla="*/ 59984 w 392760"/>
                <a:gd name="connsiteY20" fmla="*/ 619378 h 827184"/>
                <a:gd name="connsiteX21" fmla="*/ 54570 w 392760"/>
                <a:gd name="connsiteY21" fmla="*/ 805266 h 827184"/>
                <a:gd name="connsiteX22" fmla="*/ 74061 w 392760"/>
                <a:gd name="connsiteY22" fmla="*/ 827104 h 827184"/>
                <a:gd name="connsiteX23" fmla="*/ 102937 w 392760"/>
                <a:gd name="connsiteY23" fmla="*/ 807252 h 827184"/>
                <a:gd name="connsiteX24" fmla="*/ 114126 w 392760"/>
                <a:gd name="connsiteY24" fmla="*/ 712322 h 827184"/>
                <a:gd name="connsiteX25" fmla="*/ 126218 w 392760"/>
                <a:gd name="connsiteY25" fmla="*/ 586713 h 827184"/>
                <a:gd name="connsiteX26" fmla="*/ 153470 w 392760"/>
                <a:gd name="connsiteY26" fmla="*/ 548994 h 827184"/>
                <a:gd name="connsiteX27" fmla="*/ 182706 w 392760"/>
                <a:gd name="connsiteY27" fmla="*/ 584186 h 827184"/>
                <a:gd name="connsiteX28" fmla="*/ 215191 w 392760"/>
                <a:gd name="connsiteY28" fmla="*/ 808876 h 827184"/>
                <a:gd name="connsiteX29" fmla="*/ 247496 w 392760"/>
                <a:gd name="connsiteY29" fmla="*/ 824397 h 827184"/>
                <a:gd name="connsiteX30" fmla="*/ 273665 w 392760"/>
                <a:gd name="connsiteY30" fmla="*/ 746612 h 827184"/>
                <a:gd name="connsiteX31" fmla="*/ 263197 w 392760"/>
                <a:gd name="connsiteY31" fmla="*/ 617574 h 827184"/>
                <a:gd name="connsiteX32" fmla="*/ 242082 w 392760"/>
                <a:gd name="connsiteY32" fmla="*/ 413278 h 827184"/>
                <a:gd name="connsiteX33" fmla="*/ 268792 w 392760"/>
                <a:gd name="connsiteY33" fmla="*/ 303189 h 827184"/>
                <a:gd name="connsiteX34" fmla="*/ 346757 w 392760"/>
                <a:gd name="connsiteY34" fmla="*/ 196890 h 827184"/>
                <a:gd name="connsiteX35" fmla="*/ 372384 w 392760"/>
                <a:gd name="connsiteY35" fmla="*/ 148523 h 827184"/>
                <a:gd name="connsiteX36" fmla="*/ 386100 w 392760"/>
                <a:gd name="connsiteY36" fmla="*/ 93478 h 827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Lst>
              <a:rect l="l" t="t" r="r" b="b"/>
              <a:pathLst>
                <a:path w="392760" h="827184">
                  <a:moveTo>
                    <a:pt x="386100" y="93478"/>
                  </a:moveTo>
                  <a:cubicBezTo>
                    <a:pt x="388807" y="68573"/>
                    <a:pt x="395304" y="43848"/>
                    <a:pt x="391695" y="18401"/>
                  </a:cubicBezTo>
                  <a:cubicBezTo>
                    <a:pt x="390792" y="11724"/>
                    <a:pt x="375452" y="-13723"/>
                    <a:pt x="351991" y="9739"/>
                  </a:cubicBezTo>
                  <a:cubicBezTo>
                    <a:pt x="344411" y="18582"/>
                    <a:pt x="344411" y="29410"/>
                    <a:pt x="341343" y="40058"/>
                  </a:cubicBezTo>
                  <a:cubicBezTo>
                    <a:pt x="333943" y="66227"/>
                    <a:pt x="326183" y="92395"/>
                    <a:pt x="321490" y="119105"/>
                  </a:cubicBezTo>
                  <a:cubicBezTo>
                    <a:pt x="317701" y="140221"/>
                    <a:pt x="307053" y="154839"/>
                    <a:pt x="290630" y="167292"/>
                  </a:cubicBezTo>
                  <a:cubicBezTo>
                    <a:pt x="259227" y="191115"/>
                    <a:pt x="228186" y="215479"/>
                    <a:pt x="197144" y="239662"/>
                  </a:cubicBezTo>
                  <a:cubicBezTo>
                    <a:pt x="180360" y="252837"/>
                    <a:pt x="161049" y="265109"/>
                    <a:pt x="140114" y="266914"/>
                  </a:cubicBezTo>
                  <a:cubicBezTo>
                    <a:pt x="117916" y="268899"/>
                    <a:pt x="97884" y="270523"/>
                    <a:pt x="80378" y="283878"/>
                  </a:cubicBezTo>
                  <a:cubicBezTo>
                    <a:pt x="53307" y="304632"/>
                    <a:pt x="30206" y="326650"/>
                    <a:pt x="24972" y="364189"/>
                  </a:cubicBezTo>
                  <a:cubicBezTo>
                    <a:pt x="17934" y="414180"/>
                    <a:pt x="9271" y="464171"/>
                    <a:pt x="4398" y="514523"/>
                  </a:cubicBezTo>
                  <a:cubicBezTo>
                    <a:pt x="2233" y="536722"/>
                    <a:pt x="-2821" y="559100"/>
                    <a:pt x="2052" y="581660"/>
                  </a:cubicBezTo>
                  <a:cubicBezTo>
                    <a:pt x="5120" y="595737"/>
                    <a:pt x="11798" y="602233"/>
                    <a:pt x="24250" y="600970"/>
                  </a:cubicBezTo>
                  <a:cubicBezTo>
                    <a:pt x="35440" y="599707"/>
                    <a:pt x="43381" y="595556"/>
                    <a:pt x="43200" y="581660"/>
                  </a:cubicBezTo>
                  <a:cubicBezTo>
                    <a:pt x="43020" y="566680"/>
                    <a:pt x="45366" y="551701"/>
                    <a:pt x="46088" y="536722"/>
                  </a:cubicBezTo>
                  <a:cubicBezTo>
                    <a:pt x="48614" y="490881"/>
                    <a:pt x="50960" y="444860"/>
                    <a:pt x="53307" y="399020"/>
                  </a:cubicBezTo>
                  <a:cubicBezTo>
                    <a:pt x="53487" y="394328"/>
                    <a:pt x="54209" y="388372"/>
                    <a:pt x="59804" y="388192"/>
                  </a:cubicBezTo>
                  <a:cubicBezTo>
                    <a:pt x="67203" y="387831"/>
                    <a:pt x="68286" y="394148"/>
                    <a:pt x="67925" y="400103"/>
                  </a:cubicBezTo>
                  <a:cubicBezTo>
                    <a:pt x="67745" y="405698"/>
                    <a:pt x="66662" y="411293"/>
                    <a:pt x="66481" y="416887"/>
                  </a:cubicBezTo>
                  <a:cubicBezTo>
                    <a:pt x="63233" y="478609"/>
                    <a:pt x="57638" y="540512"/>
                    <a:pt x="60706" y="602414"/>
                  </a:cubicBezTo>
                  <a:cubicBezTo>
                    <a:pt x="60526" y="608009"/>
                    <a:pt x="59984" y="613603"/>
                    <a:pt x="59984" y="619378"/>
                  </a:cubicBezTo>
                  <a:cubicBezTo>
                    <a:pt x="59262" y="681281"/>
                    <a:pt x="55111" y="743184"/>
                    <a:pt x="54570" y="805266"/>
                  </a:cubicBezTo>
                  <a:cubicBezTo>
                    <a:pt x="54389" y="816456"/>
                    <a:pt x="59984" y="826201"/>
                    <a:pt x="74061" y="827104"/>
                  </a:cubicBezTo>
                  <a:cubicBezTo>
                    <a:pt x="88138" y="828006"/>
                    <a:pt x="101132" y="821329"/>
                    <a:pt x="102937" y="807252"/>
                  </a:cubicBezTo>
                  <a:cubicBezTo>
                    <a:pt x="107088" y="775669"/>
                    <a:pt x="110336" y="743905"/>
                    <a:pt x="114126" y="712322"/>
                  </a:cubicBezTo>
                  <a:cubicBezTo>
                    <a:pt x="119180" y="670453"/>
                    <a:pt x="119901" y="628402"/>
                    <a:pt x="126218" y="586713"/>
                  </a:cubicBezTo>
                  <a:cubicBezTo>
                    <a:pt x="128745" y="570290"/>
                    <a:pt x="133076" y="550438"/>
                    <a:pt x="153470" y="548994"/>
                  </a:cubicBezTo>
                  <a:cubicBezTo>
                    <a:pt x="175487" y="547370"/>
                    <a:pt x="179277" y="567583"/>
                    <a:pt x="182706" y="584186"/>
                  </a:cubicBezTo>
                  <a:cubicBezTo>
                    <a:pt x="192632" y="631831"/>
                    <a:pt x="208694" y="782527"/>
                    <a:pt x="215191" y="808876"/>
                  </a:cubicBezTo>
                  <a:cubicBezTo>
                    <a:pt x="218440" y="821690"/>
                    <a:pt x="236668" y="826021"/>
                    <a:pt x="247496" y="824397"/>
                  </a:cubicBezTo>
                  <a:cubicBezTo>
                    <a:pt x="282328" y="819163"/>
                    <a:pt x="274206" y="760689"/>
                    <a:pt x="273665" y="746612"/>
                  </a:cubicBezTo>
                  <a:cubicBezTo>
                    <a:pt x="272041" y="703479"/>
                    <a:pt x="266987" y="660527"/>
                    <a:pt x="263197" y="617574"/>
                  </a:cubicBezTo>
                  <a:cubicBezTo>
                    <a:pt x="257422" y="549355"/>
                    <a:pt x="252008" y="481136"/>
                    <a:pt x="242082" y="413278"/>
                  </a:cubicBezTo>
                  <a:cubicBezTo>
                    <a:pt x="236307" y="373032"/>
                    <a:pt x="236668" y="334230"/>
                    <a:pt x="268792" y="303189"/>
                  </a:cubicBezTo>
                  <a:cubicBezTo>
                    <a:pt x="270777" y="301204"/>
                    <a:pt x="324017" y="232624"/>
                    <a:pt x="346757" y="196890"/>
                  </a:cubicBezTo>
                  <a:cubicBezTo>
                    <a:pt x="355961" y="182271"/>
                    <a:pt x="369496" y="167292"/>
                    <a:pt x="372384" y="148523"/>
                  </a:cubicBezTo>
                  <a:cubicBezTo>
                    <a:pt x="375272" y="130115"/>
                    <a:pt x="384115" y="112067"/>
                    <a:pt x="386100" y="93478"/>
                  </a:cubicBezTo>
                  <a:close/>
                </a:path>
              </a:pathLst>
            </a:custGeom>
            <a:solidFill>
              <a:srgbClr val="FFFFFF"/>
            </a:solidFill>
            <a:ln w="1804" cap="flat">
              <a:noFill/>
              <a:prstDash val="solid"/>
              <a:miter/>
            </a:ln>
          </p:spPr>
          <p:txBody>
            <a:bodyPr rtlCol="0" anchor="ctr"/>
            <a:lstStyle/>
            <a:p>
              <a:endParaRPr lang="en-US"/>
            </a:p>
          </p:txBody>
        </p:sp>
        <p:sp>
          <p:nvSpPr>
            <p:cNvPr id="50" name="Freeform 1144">
              <a:extLst>
                <a:ext uri="{FF2B5EF4-FFF2-40B4-BE49-F238E27FC236}">
                  <a16:creationId xmlns:a16="http://schemas.microsoft.com/office/drawing/2014/main" id="{0C9F9FC4-1478-D67C-D88B-AAA50ADD3B74}"/>
                </a:ext>
              </a:extLst>
            </p:cNvPr>
            <p:cNvSpPr/>
            <p:nvPr/>
          </p:nvSpPr>
          <p:spPr>
            <a:xfrm>
              <a:off x="2776645" y="3984678"/>
              <a:ext cx="369870" cy="698983"/>
            </a:xfrm>
            <a:custGeom>
              <a:avLst/>
              <a:gdLst>
                <a:gd name="connsiteX0" fmla="*/ 283425 w 369870"/>
                <a:gd name="connsiteY0" fmla="*/ 126873 h 698983"/>
                <a:gd name="connsiteX1" fmla="*/ 189759 w 369870"/>
                <a:gd name="connsiteY1" fmla="*/ 102509 h 698983"/>
                <a:gd name="connsiteX2" fmla="*/ 118292 w 369870"/>
                <a:gd name="connsiteY2" fmla="*/ 77423 h 698983"/>
                <a:gd name="connsiteX3" fmla="*/ 804 w 369870"/>
                <a:gd name="connsiteY3" fmla="*/ 0 h 698983"/>
                <a:gd name="connsiteX4" fmla="*/ 11271 w 369870"/>
                <a:gd name="connsiteY4" fmla="*/ 75619 h 698983"/>
                <a:gd name="connsiteX5" fmla="*/ 84543 w 369870"/>
                <a:gd name="connsiteY5" fmla="*/ 132468 h 698983"/>
                <a:gd name="connsiteX6" fmla="*/ 141573 w 369870"/>
                <a:gd name="connsiteY6" fmla="*/ 218915 h 698983"/>
                <a:gd name="connsiteX7" fmla="*/ 148611 w 369870"/>
                <a:gd name="connsiteY7" fmla="*/ 353368 h 698983"/>
                <a:gd name="connsiteX8" fmla="*/ 133452 w 369870"/>
                <a:gd name="connsiteY8" fmla="*/ 617401 h 698983"/>
                <a:gd name="connsiteX9" fmla="*/ 132188 w 369870"/>
                <a:gd name="connsiteY9" fmla="*/ 676415 h 698983"/>
                <a:gd name="connsiteX10" fmla="*/ 164854 w 369870"/>
                <a:gd name="connsiteY10" fmla="*/ 696628 h 698983"/>
                <a:gd name="connsiteX11" fmla="*/ 179833 w 369870"/>
                <a:gd name="connsiteY11" fmla="*/ 676776 h 698983"/>
                <a:gd name="connsiteX12" fmla="*/ 206904 w 369870"/>
                <a:gd name="connsiteY12" fmla="*/ 425738 h 698983"/>
                <a:gd name="connsiteX13" fmla="*/ 226576 w 369870"/>
                <a:gd name="connsiteY13" fmla="*/ 403900 h 698983"/>
                <a:gd name="connsiteX14" fmla="*/ 251301 w 369870"/>
                <a:gd name="connsiteY14" fmla="*/ 414729 h 698983"/>
                <a:gd name="connsiteX15" fmla="*/ 262490 w 369870"/>
                <a:gd name="connsiteY15" fmla="*/ 440176 h 698983"/>
                <a:gd name="connsiteX16" fmla="*/ 271333 w 369870"/>
                <a:gd name="connsiteY16" fmla="*/ 518321 h 698983"/>
                <a:gd name="connsiteX17" fmla="*/ 277289 w 369870"/>
                <a:gd name="connsiteY17" fmla="*/ 639058 h 698983"/>
                <a:gd name="connsiteX18" fmla="*/ 284508 w 369870"/>
                <a:gd name="connsiteY18" fmla="*/ 688327 h 698983"/>
                <a:gd name="connsiteX19" fmla="*/ 318076 w 369870"/>
                <a:gd name="connsiteY19" fmla="*/ 697892 h 698983"/>
                <a:gd name="connsiteX20" fmla="*/ 325115 w 369870"/>
                <a:gd name="connsiteY20" fmla="*/ 464540 h 698983"/>
                <a:gd name="connsiteX21" fmla="*/ 317535 w 369870"/>
                <a:gd name="connsiteY21" fmla="*/ 444146 h 698983"/>
                <a:gd name="connsiteX22" fmla="*/ 301292 w 369870"/>
                <a:gd name="connsiteY22" fmla="*/ 395779 h 698983"/>
                <a:gd name="connsiteX23" fmla="*/ 307428 w 369870"/>
                <a:gd name="connsiteY23" fmla="*/ 314386 h 698983"/>
                <a:gd name="connsiteX24" fmla="*/ 289742 w 369870"/>
                <a:gd name="connsiteY24" fmla="*/ 222524 h 698983"/>
                <a:gd name="connsiteX25" fmla="*/ 288839 w 369870"/>
                <a:gd name="connsiteY25" fmla="*/ 207725 h 698983"/>
                <a:gd name="connsiteX26" fmla="*/ 302375 w 369870"/>
                <a:gd name="connsiteY26" fmla="*/ 213320 h 698983"/>
                <a:gd name="connsiteX27" fmla="*/ 313023 w 369870"/>
                <a:gd name="connsiteY27" fmla="*/ 232992 h 698983"/>
                <a:gd name="connsiteX28" fmla="*/ 322047 w 369870"/>
                <a:gd name="connsiteY28" fmla="*/ 305181 h 698983"/>
                <a:gd name="connsiteX29" fmla="*/ 316091 w 369870"/>
                <a:gd name="connsiteY29" fmla="*/ 383687 h 698983"/>
                <a:gd name="connsiteX30" fmla="*/ 320422 w 369870"/>
                <a:gd name="connsiteY30" fmla="*/ 422489 h 698983"/>
                <a:gd name="connsiteX31" fmla="*/ 349298 w 369870"/>
                <a:gd name="connsiteY31" fmla="*/ 427001 h 698983"/>
                <a:gd name="connsiteX32" fmla="*/ 359766 w 369870"/>
                <a:gd name="connsiteY32" fmla="*/ 401193 h 698983"/>
                <a:gd name="connsiteX33" fmla="*/ 367165 w 369870"/>
                <a:gd name="connsiteY33" fmla="*/ 345427 h 698983"/>
                <a:gd name="connsiteX34" fmla="*/ 328363 w 369870"/>
                <a:gd name="connsiteY34" fmla="*/ 171450 h 698983"/>
                <a:gd name="connsiteX35" fmla="*/ 283425 w 369870"/>
                <a:gd name="connsiteY35" fmla="*/ 126873 h 6989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Lst>
              <a:rect l="l" t="t" r="r" b="b"/>
              <a:pathLst>
                <a:path w="369870" h="698983">
                  <a:moveTo>
                    <a:pt x="283425" y="126873"/>
                  </a:moveTo>
                  <a:cubicBezTo>
                    <a:pt x="252023" y="116947"/>
                    <a:pt x="222245" y="110630"/>
                    <a:pt x="189759" y="102509"/>
                  </a:cubicBezTo>
                  <a:cubicBezTo>
                    <a:pt x="157635" y="97817"/>
                    <a:pt x="129120" y="80311"/>
                    <a:pt x="118292" y="77423"/>
                  </a:cubicBezTo>
                  <a:cubicBezTo>
                    <a:pt x="74076" y="66234"/>
                    <a:pt x="23543" y="19311"/>
                    <a:pt x="804" y="0"/>
                  </a:cubicBezTo>
                  <a:cubicBezTo>
                    <a:pt x="-1362" y="34290"/>
                    <a:pt x="443" y="71468"/>
                    <a:pt x="11271" y="75619"/>
                  </a:cubicBezTo>
                  <a:cubicBezTo>
                    <a:pt x="30943" y="91501"/>
                    <a:pt x="63247" y="118572"/>
                    <a:pt x="84543" y="132468"/>
                  </a:cubicBezTo>
                  <a:cubicBezTo>
                    <a:pt x="116126" y="153042"/>
                    <a:pt x="133091" y="182278"/>
                    <a:pt x="141573" y="218915"/>
                  </a:cubicBezTo>
                  <a:cubicBezTo>
                    <a:pt x="151860" y="263672"/>
                    <a:pt x="151138" y="308249"/>
                    <a:pt x="148611" y="353368"/>
                  </a:cubicBezTo>
                  <a:cubicBezTo>
                    <a:pt x="143739" y="441439"/>
                    <a:pt x="137964" y="529329"/>
                    <a:pt x="133452" y="617401"/>
                  </a:cubicBezTo>
                  <a:cubicBezTo>
                    <a:pt x="132369" y="636892"/>
                    <a:pt x="130203" y="656744"/>
                    <a:pt x="132188" y="676415"/>
                  </a:cubicBezTo>
                  <a:cubicBezTo>
                    <a:pt x="133632" y="690312"/>
                    <a:pt x="149694" y="697711"/>
                    <a:pt x="164854" y="696628"/>
                  </a:cubicBezTo>
                  <a:cubicBezTo>
                    <a:pt x="177848" y="695726"/>
                    <a:pt x="178931" y="686522"/>
                    <a:pt x="179833" y="676776"/>
                  </a:cubicBezTo>
                  <a:cubicBezTo>
                    <a:pt x="183443" y="643209"/>
                    <a:pt x="195354" y="475187"/>
                    <a:pt x="206904" y="425738"/>
                  </a:cubicBezTo>
                  <a:cubicBezTo>
                    <a:pt x="208890" y="416894"/>
                    <a:pt x="214845" y="405886"/>
                    <a:pt x="226576" y="403900"/>
                  </a:cubicBezTo>
                  <a:cubicBezTo>
                    <a:pt x="238307" y="401915"/>
                    <a:pt x="243360" y="404983"/>
                    <a:pt x="251301" y="414729"/>
                  </a:cubicBezTo>
                  <a:cubicBezTo>
                    <a:pt x="257437" y="422308"/>
                    <a:pt x="261588" y="430791"/>
                    <a:pt x="262490" y="440176"/>
                  </a:cubicBezTo>
                  <a:cubicBezTo>
                    <a:pt x="265017" y="466164"/>
                    <a:pt x="270973" y="491791"/>
                    <a:pt x="271333" y="518321"/>
                  </a:cubicBezTo>
                  <a:cubicBezTo>
                    <a:pt x="271875" y="558566"/>
                    <a:pt x="275304" y="598812"/>
                    <a:pt x="277289" y="639058"/>
                  </a:cubicBezTo>
                  <a:cubicBezTo>
                    <a:pt x="278011" y="655300"/>
                    <a:pt x="277109" y="674250"/>
                    <a:pt x="284508" y="688327"/>
                  </a:cubicBezTo>
                  <a:cubicBezTo>
                    <a:pt x="291186" y="700779"/>
                    <a:pt x="305443" y="699697"/>
                    <a:pt x="318076" y="697892"/>
                  </a:cubicBezTo>
                  <a:cubicBezTo>
                    <a:pt x="337748" y="697711"/>
                    <a:pt x="328905" y="530954"/>
                    <a:pt x="325115" y="464540"/>
                  </a:cubicBezTo>
                  <a:cubicBezTo>
                    <a:pt x="324754" y="456960"/>
                    <a:pt x="324212" y="449379"/>
                    <a:pt x="317535" y="444146"/>
                  </a:cubicBezTo>
                  <a:cubicBezTo>
                    <a:pt x="301653" y="431513"/>
                    <a:pt x="300209" y="413826"/>
                    <a:pt x="301292" y="395779"/>
                  </a:cubicBezTo>
                  <a:cubicBezTo>
                    <a:pt x="302736" y="368708"/>
                    <a:pt x="304902" y="341457"/>
                    <a:pt x="307428" y="314386"/>
                  </a:cubicBezTo>
                  <a:cubicBezTo>
                    <a:pt x="310316" y="282080"/>
                    <a:pt x="308872" y="250678"/>
                    <a:pt x="289742" y="222524"/>
                  </a:cubicBezTo>
                  <a:cubicBezTo>
                    <a:pt x="286674" y="218012"/>
                    <a:pt x="282703" y="212057"/>
                    <a:pt x="288839" y="207725"/>
                  </a:cubicBezTo>
                  <a:cubicBezTo>
                    <a:pt x="294615" y="203574"/>
                    <a:pt x="299307" y="208267"/>
                    <a:pt x="302375" y="213320"/>
                  </a:cubicBezTo>
                  <a:cubicBezTo>
                    <a:pt x="306345" y="219637"/>
                    <a:pt x="311218" y="225953"/>
                    <a:pt x="313023" y="232992"/>
                  </a:cubicBezTo>
                  <a:cubicBezTo>
                    <a:pt x="319159" y="256634"/>
                    <a:pt x="324754" y="280276"/>
                    <a:pt x="322047" y="305181"/>
                  </a:cubicBezTo>
                  <a:cubicBezTo>
                    <a:pt x="319159" y="331350"/>
                    <a:pt x="317896" y="357519"/>
                    <a:pt x="316091" y="383687"/>
                  </a:cubicBezTo>
                  <a:cubicBezTo>
                    <a:pt x="315189" y="396862"/>
                    <a:pt x="315189" y="410037"/>
                    <a:pt x="320422" y="422489"/>
                  </a:cubicBezTo>
                  <a:cubicBezTo>
                    <a:pt x="326198" y="436025"/>
                    <a:pt x="339733" y="438190"/>
                    <a:pt x="349298" y="427001"/>
                  </a:cubicBezTo>
                  <a:cubicBezTo>
                    <a:pt x="355615" y="419782"/>
                    <a:pt x="358502" y="410578"/>
                    <a:pt x="359766" y="401193"/>
                  </a:cubicBezTo>
                  <a:cubicBezTo>
                    <a:pt x="362292" y="382604"/>
                    <a:pt x="364819" y="364016"/>
                    <a:pt x="367165" y="345427"/>
                  </a:cubicBezTo>
                  <a:cubicBezTo>
                    <a:pt x="375286" y="282803"/>
                    <a:pt x="365902" y="224149"/>
                    <a:pt x="328363" y="171450"/>
                  </a:cubicBezTo>
                  <a:cubicBezTo>
                    <a:pt x="315911" y="153764"/>
                    <a:pt x="302556" y="132829"/>
                    <a:pt x="283425" y="126873"/>
                  </a:cubicBezTo>
                  <a:close/>
                </a:path>
              </a:pathLst>
            </a:custGeom>
            <a:solidFill>
              <a:srgbClr val="FFFFFF"/>
            </a:solidFill>
            <a:ln w="1804" cap="flat">
              <a:noFill/>
              <a:prstDash val="solid"/>
              <a:miter/>
            </a:ln>
          </p:spPr>
          <p:txBody>
            <a:bodyPr rtlCol="0" anchor="ctr"/>
            <a:lstStyle/>
            <a:p>
              <a:endParaRPr lang="en-US"/>
            </a:p>
          </p:txBody>
        </p:sp>
        <p:sp>
          <p:nvSpPr>
            <p:cNvPr id="51" name="Freeform 1145">
              <a:extLst>
                <a:ext uri="{FF2B5EF4-FFF2-40B4-BE49-F238E27FC236}">
                  <a16:creationId xmlns:a16="http://schemas.microsoft.com/office/drawing/2014/main" id="{7794E1F4-A869-C49F-397B-748A9C75100B}"/>
                </a:ext>
              </a:extLst>
            </p:cNvPr>
            <p:cNvSpPr/>
            <p:nvPr/>
          </p:nvSpPr>
          <p:spPr>
            <a:xfrm>
              <a:off x="2395332" y="3908879"/>
              <a:ext cx="192224" cy="200735"/>
            </a:xfrm>
            <a:custGeom>
              <a:avLst/>
              <a:gdLst>
                <a:gd name="connsiteX0" fmla="*/ 179084 w 192224"/>
                <a:gd name="connsiteY0" fmla="*/ 152139 h 200735"/>
                <a:gd name="connsiteX1" fmla="*/ 188468 w 192224"/>
                <a:gd name="connsiteY1" fmla="*/ 73453 h 200735"/>
                <a:gd name="connsiteX2" fmla="*/ 97690 w 192224"/>
                <a:gd name="connsiteY2" fmla="*/ 0 h 200735"/>
                <a:gd name="connsiteX3" fmla="*/ 1137 w 192224"/>
                <a:gd name="connsiteY3" fmla="*/ 117128 h 200735"/>
                <a:gd name="connsiteX4" fmla="*/ 39217 w 192224"/>
                <a:gd name="connsiteY4" fmla="*/ 181557 h 200735"/>
                <a:gd name="connsiteX5" fmla="*/ 179084 w 192224"/>
                <a:gd name="connsiteY5" fmla="*/ 152139 h 2007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224" h="200735">
                  <a:moveTo>
                    <a:pt x="179084" y="152139"/>
                  </a:moveTo>
                  <a:cubicBezTo>
                    <a:pt x="194063" y="127775"/>
                    <a:pt x="194785" y="101427"/>
                    <a:pt x="188468" y="73453"/>
                  </a:cubicBezTo>
                  <a:cubicBezTo>
                    <a:pt x="177098" y="22740"/>
                    <a:pt x="149486" y="1444"/>
                    <a:pt x="97690" y="0"/>
                  </a:cubicBezTo>
                  <a:cubicBezTo>
                    <a:pt x="28749" y="3609"/>
                    <a:pt x="-6985" y="50894"/>
                    <a:pt x="1137" y="117128"/>
                  </a:cubicBezTo>
                  <a:cubicBezTo>
                    <a:pt x="4566" y="144560"/>
                    <a:pt x="19545" y="168021"/>
                    <a:pt x="39217" y="181557"/>
                  </a:cubicBezTo>
                  <a:cubicBezTo>
                    <a:pt x="85779" y="214042"/>
                    <a:pt x="146057" y="205921"/>
                    <a:pt x="179084" y="152139"/>
                  </a:cubicBezTo>
                  <a:close/>
                </a:path>
              </a:pathLst>
            </a:custGeom>
            <a:solidFill>
              <a:srgbClr val="FFFFFF"/>
            </a:solidFill>
            <a:ln w="1804" cap="flat">
              <a:noFill/>
              <a:prstDash val="solid"/>
              <a:miter/>
            </a:ln>
          </p:spPr>
          <p:txBody>
            <a:bodyPr rtlCol="0" anchor="ctr"/>
            <a:lstStyle/>
            <a:p>
              <a:endParaRPr lang="en-US"/>
            </a:p>
          </p:txBody>
        </p:sp>
        <p:sp>
          <p:nvSpPr>
            <p:cNvPr id="52" name="Freeform 1146">
              <a:extLst>
                <a:ext uri="{FF2B5EF4-FFF2-40B4-BE49-F238E27FC236}">
                  <a16:creationId xmlns:a16="http://schemas.microsoft.com/office/drawing/2014/main" id="{DE5FE908-268F-535F-D634-E88138ECC35D}"/>
                </a:ext>
              </a:extLst>
            </p:cNvPr>
            <p:cNvSpPr/>
            <p:nvPr/>
          </p:nvSpPr>
          <p:spPr>
            <a:xfrm>
              <a:off x="3049784" y="3632860"/>
              <a:ext cx="5792" cy="796"/>
            </a:xfrm>
            <a:custGeom>
              <a:avLst/>
              <a:gdLst>
                <a:gd name="connsiteX0" fmla="*/ 3249 w 5792"/>
                <a:gd name="connsiteY0" fmla="*/ 255 h 796"/>
                <a:gd name="connsiteX1" fmla="*/ 1985 w 5792"/>
                <a:gd name="connsiteY1" fmla="*/ 436 h 796"/>
                <a:gd name="connsiteX2" fmla="*/ 0 w 5792"/>
                <a:gd name="connsiteY2" fmla="*/ 797 h 796"/>
                <a:gd name="connsiteX3" fmla="*/ 5775 w 5792"/>
                <a:gd name="connsiteY3" fmla="*/ 75 h 796"/>
                <a:gd name="connsiteX4" fmla="*/ 3249 w 5792"/>
                <a:gd name="connsiteY4" fmla="*/ 255 h 79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792" h="796">
                  <a:moveTo>
                    <a:pt x="3249" y="255"/>
                  </a:moveTo>
                  <a:cubicBezTo>
                    <a:pt x="2888" y="255"/>
                    <a:pt x="2346" y="436"/>
                    <a:pt x="1985" y="436"/>
                  </a:cubicBezTo>
                  <a:cubicBezTo>
                    <a:pt x="1263" y="616"/>
                    <a:pt x="542" y="616"/>
                    <a:pt x="0" y="797"/>
                  </a:cubicBezTo>
                  <a:cubicBezTo>
                    <a:pt x="1985" y="797"/>
                    <a:pt x="4151" y="616"/>
                    <a:pt x="5775" y="75"/>
                  </a:cubicBezTo>
                  <a:cubicBezTo>
                    <a:pt x="5956" y="-106"/>
                    <a:pt x="4692" y="75"/>
                    <a:pt x="3249" y="255"/>
                  </a:cubicBezTo>
                  <a:close/>
                </a:path>
              </a:pathLst>
            </a:custGeom>
            <a:solidFill>
              <a:srgbClr val="FFFFFF"/>
            </a:solidFill>
            <a:ln w="1804" cap="flat">
              <a:noFill/>
              <a:prstDash val="solid"/>
              <a:miter/>
            </a:ln>
          </p:spPr>
          <p:txBody>
            <a:bodyPr rtlCol="0" anchor="ctr"/>
            <a:lstStyle/>
            <a:p>
              <a:endParaRPr lang="en-US"/>
            </a:p>
          </p:txBody>
        </p:sp>
        <p:sp>
          <p:nvSpPr>
            <p:cNvPr id="53" name="Freeform 1147">
              <a:extLst>
                <a:ext uri="{FF2B5EF4-FFF2-40B4-BE49-F238E27FC236}">
                  <a16:creationId xmlns:a16="http://schemas.microsoft.com/office/drawing/2014/main" id="{49B0A2F3-C8A2-0567-498E-59F51526400B}"/>
                </a:ext>
              </a:extLst>
            </p:cNvPr>
            <p:cNvSpPr/>
            <p:nvPr/>
          </p:nvSpPr>
          <p:spPr>
            <a:xfrm>
              <a:off x="2767523" y="3458778"/>
              <a:ext cx="477519" cy="366686"/>
            </a:xfrm>
            <a:custGeom>
              <a:avLst/>
              <a:gdLst>
                <a:gd name="connsiteX0" fmla="*/ 380619 w 477519"/>
                <a:gd name="connsiteY0" fmla="*/ 234796 h 366686"/>
                <a:gd name="connsiteX1" fmla="*/ 238767 w 477519"/>
                <a:gd name="connsiteY1" fmla="*/ 272515 h 366686"/>
                <a:gd name="connsiteX2" fmla="*/ 145462 w 477519"/>
                <a:gd name="connsiteY2" fmla="*/ 275403 h 366686"/>
                <a:gd name="connsiteX3" fmla="*/ 63527 w 477519"/>
                <a:gd name="connsiteY3" fmla="*/ 277208 h 366686"/>
                <a:gd name="connsiteX4" fmla="*/ 62985 w 477519"/>
                <a:gd name="connsiteY4" fmla="*/ 277208 h 366686"/>
                <a:gd name="connsiteX5" fmla="*/ 57571 w 477519"/>
                <a:gd name="connsiteY5" fmla="*/ 278110 h 366686"/>
                <a:gd name="connsiteX6" fmla="*/ 44938 w 477519"/>
                <a:gd name="connsiteY6" fmla="*/ 280817 h 366686"/>
                <a:gd name="connsiteX7" fmla="*/ 31041 w 477519"/>
                <a:gd name="connsiteY7" fmla="*/ 285148 h 366686"/>
                <a:gd name="connsiteX8" fmla="*/ 25988 w 477519"/>
                <a:gd name="connsiteY8" fmla="*/ 286953 h 366686"/>
                <a:gd name="connsiteX9" fmla="*/ 0 w 477519"/>
                <a:gd name="connsiteY9" fmla="*/ 300489 h 366686"/>
                <a:gd name="connsiteX10" fmla="*/ 3790 w 477519"/>
                <a:gd name="connsiteY10" fmla="*/ 332072 h 366686"/>
                <a:gd name="connsiteX11" fmla="*/ 9385 w 477519"/>
                <a:gd name="connsiteY11" fmla="*/ 366181 h 366686"/>
                <a:gd name="connsiteX12" fmla="*/ 20754 w 477519"/>
                <a:gd name="connsiteY12" fmla="*/ 362211 h 366686"/>
                <a:gd name="connsiteX13" fmla="*/ 77604 w 477519"/>
                <a:gd name="connsiteY13" fmla="*/ 327560 h 366686"/>
                <a:gd name="connsiteX14" fmla="*/ 164231 w 477519"/>
                <a:gd name="connsiteY14" fmla="*/ 320341 h 366686"/>
                <a:gd name="connsiteX15" fmla="*/ 388740 w 477519"/>
                <a:gd name="connsiteY15" fmla="*/ 319438 h 366686"/>
                <a:gd name="connsiteX16" fmla="*/ 460388 w 477519"/>
                <a:gd name="connsiteY16" fmla="*/ 305361 h 366686"/>
                <a:gd name="connsiteX17" fmla="*/ 477353 w 477519"/>
                <a:gd name="connsiteY17" fmla="*/ 280637 h 366686"/>
                <a:gd name="connsiteX18" fmla="*/ 467246 w 477519"/>
                <a:gd name="connsiteY18" fmla="*/ 225412 h 366686"/>
                <a:gd name="connsiteX19" fmla="*/ 450643 w 477519"/>
                <a:gd name="connsiteY19" fmla="*/ 97636 h 366686"/>
                <a:gd name="connsiteX20" fmla="*/ 471578 w 477519"/>
                <a:gd name="connsiteY20" fmla="*/ 0 h 366686"/>
                <a:gd name="connsiteX21" fmla="*/ 439273 w 477519"/>
                <a:gd name="connsiteY21" fmla="*/ 11370 h 366686"/>
                <a:gd name="connsiteX22" fmla="*/ 433317 w 477519"/>
                <a:gd name="connsiteY22" fmla="*/ 11550 h 366686"/>
                <a:gd name="connsiteX23" fmla="*/ 431332 w 477519"/>
                <a:gd name="connsiteY23" fmla="*/ 11550 h 366686"/>
                <a:gd name="connsiteX24" fmla="*/ 427181 w 477519"/>
                <a:gd name="connsiteY24" fmla="*/ 11731 h 366686"/>
                <a:gd name="connsiteX25" fmla="*/ 425196 w 477519"/>
                <a:gd name="connsiteY25" fmla="*/ 11911 h 366686"/>
                <a:gd name="connsiteX26" fmla="*/ 421045 w 477519"/>
                <a:gd name="connsiteY26" fmla="*/ 12092 h 366686"/>
                <a:gd name="connsiteX27" fmla="*/ 419240 w 477519"/>
                <a:gd name="connsiteY27" fmla="*/ 12272 h 366686"/>
                <a:gd name="connsiteX28" fmla="*/ 414729 w 477519"/>
                <a:gd name="connsiteY28" fmla="*/ 12453 h 366686"/>
                <a:gd name="connsiteX29" fmla="*/ 414729 w 477519"/>
                <a:gd name="connsiteY29" fmla="*/ 12453 h 366686"/>
                <a:gd name="connsiteX30" fmla="*/ 425557 w 477519"/>
                <a:gd name="connsiteY30" fmla="*/ 101607 h 366686"/>
                <a:gd name="connsiteX31" fmla="*/ 380619 w 477519"/>
                <a:gd name="connsiteY31" fmla="*/ 234796 h 3666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477519" h="366686">
                  <a:moveTo>
                    <a:pt x="380619" y="234796"/>
                  </a:moveTo>
                  <a:cubicBezTo>
                    <a:pt x="340554" y="266920"/>
                    <a:pt x="288036" y="269267"/>
                    <a:pt x="238767" y="272515"/>
                  </a:cubicBezTo>
                  <a:cubicBezTo>
                    <a:pt x="207725" y="274501"/>
                    <a:pt x="176684" y="275222"/>
                    <a:pt x="145462" y="275403"/>
                  </a:cubicBezTo>
                  <a:cubicBezTo>
                    <a:pt x="118210" y="275583"/>
                    <a:pt x="90598" y="274501"/>
                    <a:pt x="63527" y="277208"/>
                  </a:cubicBezTo>
                  <a:cubicBezTo>
                    <a:pt x="63346" y="277208"/>
                    <a:pt x="63166" y="277208"/>
                    <a:pt x="62985" y="277208"/>
                  </a:cubicBezTo>
                  <a:cubicBezTo>
                    <a:pt x="61181" y="277569"/>
                    <a:pt x="59376" y="277749"/>
                    <a:pt x="57571" y="278110"/>
                  </a:cubicBezTo>
                  <a:cubicBezTo>
                    <a:pt x="53420" y="278832"/>
                    <a:pt x="49089" y="279734"/>
                    <a:pt x="44938" y="280817"/>
                  </a:cubicBezTo>
                  <a:cubicBezTo>
                    <a:pt x="40246" y="282080"/>
                    <a:pt x="35553" y="283524"/>
                    <a:pt x="31041" y="285148"/>
                  </a:cubicBezTo>
                  <a:cubicBezTo>
                    <a:pt x="29417" y="285690"/>
                    <a:pt x="27612" y="286412"/>
                    <a:pt x="25988" y="286953"/>
                  </a:cubicBezTo>
                  <a:cubicBezTo>
                    <a:pt x="17145" y="291104"/>
                    <a:pt x="8482" y="295616"/>
                    <a:pt x="0" y="300489"/>
                  </a:cubicBezTo>
                  <a:cubicBezTo>
                    <a:pt x="1263" y="310956"/>
                    <a:pt x="2527" y="321604"/>
                    <a:pt x="3790" y="332072"/>
                  </a:cubicBezTo>
                  <a:cubicBezTo>
                    <a:pt x="5234" y="343802"/>
                    <a:pt x="7580" y="355353"/>
                    <a:pt x="9385" y="366181"/>
                  </a:cubicBezTo>
                  <a:cubicBezTo>
                    <a:pt x="15882" y="367986"/>
                    <a:pt x="17867" y="364557"/>
                    <a:pt x="20754" y="362211"/>
                  </a:cubicBezTo>
                  <a:cubicBezTo>
                    <a:pt x="37719" y="347231"/>
                    <a:pt x="55586" y="331711"/>
                    <a:pt x="77604" y="327560"/>
                  </a:cubicBezTo>
                  <a:cubicBezTo>
                    <a:pt x="105938" y="322146"/>
                    <a:pt x="134994" y="317814"/>
                    <a:pt x="164231" y="320341"/>
                  </a:cubicBezTo>
                  <a:cubicBezTo>
                    <a:pt x="239128" y="326838"/>
                    <a:pt x="314024" y="326297"/>
                    <a:pt x="388740" y="319438"/>
                  </a:cubicBezTo>
                  <a:cubicBezTo>
                    <a:pt x="413104" y="317273"/>
                    <a:pt x="437107" y="313303"/>
                    <a:pt x="460388" y="305361"/>
                  </a:cubicBezTo>
                  <a:cubicBezTo>
                    <a:pt x="472661" y="301210"/>
                    <a:pt x="478616" y="294714"/>
                    <a:pt x="477353" y="280637"/>
                  </a:cubicBezTo>
                  <a:cubicBezTo>
                    <a:pt x="475729" y="261867"/>
                    <a:pt x="471217" y="243639"/>
                    <a:pt x="467246" y="225412"/>
                  </a:cubicBezTo>
                  <a:cubicBezTo>
                    <a:pt x="458403" y="183361"/>
                    <a:pt x="449921" y="141491"/>
                    <a:pt x="450643" y="97636"/>
                  </a:cubicBezTo>
                  <a:cubicBezTo>
                    <a:pt x="451004" y="68400"/>
                    <a:pt x="456418" y="35553"/>
                    <a:pt x="471578" y="0"/>
                  </a:cubicBezTo>
                  <a:cubicBezTo>
                    <a:pt x="463276" y="7760"/>
                    <a:pt x="446492" y="11189"/>
                    <a:pt x="439273" y="11370"/>
                  </a:cubicBezTo>
                  <a:cubicBezTo>
                    <a:pt x="437288" y="11370"/>
                    <a:pt x="435303" y="11370"/>
                    <a:pt x="433317" y="11550"/>
                  </a:cubicBezTo>
                  <a:cubicBezTo>
                    <a:pt x="432595" y="11550"/>
                    <a:pt x="432054" y="11550"/>
                    <a:pt x="431332" y="11550"/>
                  </a:cubicBezTo>
                  <a:cubicBezTo>
                    <a:pt x="429888" y="11550"/>
                    <a:pt x="428625" y="11731"/>
                    <a:pt x="427181" y="11731"/>
                  </a:cubicBezTo>
                  <a:cubicBezTo>
                    <a:pt x="426459" y="11731"/>
                    <a:pt x="425737" y="11731"/>
                    <a:pt x="425196" y="11911"/>
                  </a:cubicBezTo>
                  <a:cubicBezTo>
                    <a:pt x="423752" y="11911"/>
                    <a:pt x="422489" y="12092"/>
                    <a:pt x="421045" y="12092"/>
                  </a:cubicBezTo>
                  <a:cubicBezTo>
                    <a:pt x="420504" y="12092"/>
                    <a:pt x="419782" y="12092"/>
                    <a:pt x="419240" y="12272"/>
                  </a:cubicBezTo>
                  <a:cubicBezTo>
                    <a:pt x="417797" y="12272"/>
                    <a:pt x="416172" y="12453"/>
                    <a:pt x="414729" y="12453"/>
                  </a:cubicBezTo>
                  <a:cubicBezTo>
                    <a:pt x="414729" y="12453"/>
                    <a:pt x="414729" y="12453"/>
                    <a:pt x="414729" y="12453"/>
                  </a:cubicBezTo>
                  <a:cubicBezTo>
                    <a:pt x="419962" y="42050"/>
                    <a:pt x="424655" y="71648"/>
                    <a:pt x="425557" y="101607"/>
                  </a:cubicBezTo>
                  <a:cubicBezTo>
                    <a:pt x="426640" y="147808"/>
                    <a:pt x="419060" y="203935"/>
                    <a:pt x="380619" y="234796"/>
                  </a:cubicBezTo>
                  <a:close/>
                </a:path>
              </a:pathLst>
            </a:custGeom>
            <a:solidFill>
              <a:srgbClr val="FFFFFF"/>
            </a:solidFill>
            <a:ln w="1804" cap="flat">
              <a:noFill/>
              <a:prstDash val="solid"/>
              <a:miter/>
            </a:ln>
          </p:spPr>
          <p:txBody>
            <a:bodyPr rtlCol="0" anchor="ctr"/>
            <a:lstStyle/>
            <a:p>
              <a:endParaRPr lang="en-US"/>
            </a:p>
          </p:txBody>
        </p:sp>
        <p:sp>
          <p:nvSpPr>
            <p:cNvPr id="54" name="Freeform 1148">
              <a:extLst>
                <a:ext uri="{FF2B5EF4-FFF2-40B4-BE49-F238E27FC236}">
                  <a16:creationId xmlns:a16="http://schemas.microsoft.com/office/drawing/2014/main" id="{3423EC22-4C67-1853-862A-1BB9B999F764}"/>
                </a:ext>
              </a:extLst>
            </p:cNvPr>
            <p:cNvSpPr/>
            <p:nvPr/>
          </p:nvSpPr>
          <p:spPr>
            <a:xfrm>
              <a:off x="2945425" y="3917542"/>
              <a:ext cx="179980" cy="175433"/>
            </a:xfrm>
            <a:custGeom>
              <a:avLst/>
              <a:gdLst>
                <a:gd name="connsiteX0" fmla="*/ 98944 w 179980"/>
                <a:gd name="connsiteY0" fmla="*/ 175420 h 175433"/>
                <a:gd name="connsiteX1" fmla="*/ 179977 w 179980"/>
                <a:gd name="connsiteY1" fmla="*/ 79950 h 175433"/>
                <a:gd name="connsiteX2" fmla="*/ 88477 w 179980"/>
                <a:gd name="connsiteY2" fmla="*/ 0 h 175433"/>
                <a:gd name="connsiteX3" fmla="*/ 45 w 179980"/>
                <a:gd name="connsiteY3" fmla="*/ 95471 h 175433"/>
                <a:gd name="connsiteX4" fmla="*/ 98944 w 179980"/>
                <a:gd name="connsiteY4" fmla="*/ 175420 h 17543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9980" h="175433">
                  <a:moveTo>
                    <a:pt x="98944" y="175420"/>
                  </a:moveTo>
                  <a:cubicBezTo>
                    <a:pt x="139551" y="176323"/>
                    <a:pt x="179436" y="129761"/>
                    <a:pt x="179977" y="79950"/>
                  </a:cubicBezTo>
                  <a:cubicBezTo>
                    <a:pt x="180338" y="45660"/>
                    <a:pt x="148755" y="0"/>
                    <a:pt x="88477" y="0"/>
                  </a:cubicBezTo>
                  <a:cubicBezTo>
                    <a:pt x="22604" y="3609"/>
                    <a:pt x="2752" y="36456"/>
                    <a:pt x="45" y="95471"/>
                  </a:cubicBezTo>
                  <a:cubicBezTo>
                    <a:pt x="-1579" y="133911"/>
                    <a:pt x="41012" y="174157"/>
                    <a:pt x="98944" y="175420"/>
                  </a:cubicBezTo>
                  <a:close/>
                </a:path>
              </a:pathLst>
            </a:custGeom>
            <a:solidFill>
              <a:srgbClr val="FFFFFF"/>
            </a:solidFill>
            <a:ln w="1804" cap="flat">
              <a:noFill/>
              <a:prstDash val="solid"/>
              <a:miter/>
            </a:ln>
          </p:spPr>
          <p:txBody>
            <a:bodyPr rtlCol="0" anchor="ctr"/>
            <a:lstStyle/>
            <a:p>
              <a:endParaRPr lang="en-US"/>
            </a:p>
          </p:txBody>
        </p:sp>
        <p:sp>
          <p:nvSpPr>
            <p:cNvPr id="55" name="Freeform 1149">
              <a:extLst>
                <a:ext uri="{FF2B5EF4-FFF2-40B4-BE49-F238E27FC236}">
                  <a16:creationId xmlns:a16="http://schemas.microsoft.com/office/drawing/2014/main" id="{F3172D32-DA2E-2D56-26B6-264F0714B59A}"/>
                </a:ext>
              </a:extLst>
            </p:cNvPr>
            <p:cNvSpPr/>
            <p:nvPr/>
          </p:nvSpPr>
          <p:spPr>
            <a:xfrm>
              <a:off x="2722044" y="3550639"/>
              <a:ext cx="39162" cy="301029"/>
            </a:xfrm>
            <a:custGeom>
              <a:avLst/>
              <a:gdLst>
                <a:gd name="connsiteX0" fmla="*/ 16604 w 39162"/>
                <a:gd name="connsiteY0" fmla="*/ 290924 h 301029"/>
                <a:gd name="connsiteX1" fmla="*/ 16604 w 39162"/>
                <a:gd name="connsiteY1" fmla="*/ 290924 h 301029"/>
                <a:gd name="connsiteX2" fmla="*/ 18589 w 39162"/>
                <a:gd name="connsiteY2" fmla="*/ 290924 h 301029"/>
                <a:gd name="connsiteX3" fmla="*/ 18589 w 39162"/>
                <a:gd name="connsiteY3" fmla="*/ 290924 h 301029"/>
                <a:gd name="connsiteX4" fmla="*/ 20394 w 39162"/>
                <a:gd name="connsiteY4" fmla="*/ 291104 h 301029"/>
                <a:gd name="connsiteX5" fmla="*/ 20394 w 39162"/>
                <a:gd name="connsiteY5" fmla="*/ 291104 h 301029"/>
                <a:gd name="connsiteX6" fmla="*/ 22198 w 39162"/>
                <a:gd name="connsiteY6" fmla="*/ 291285 h 301029"/>
                <a:gd name="connsiteX7" fmla="*/ 22198 w 39162"/>
                <a:gd name="connsiteY7" fmla="*/ 291285 h 301029"/>
                <a:gd name="connsiteX8" fmla="*/ 23823 w 39162"/>
                <a:gd name="connsiteY8" fmla="*/ 291465 h 301029"/>
                <a:gd name="connsiteX9" fmla="*/ 24003 w 39162"/>
                <a:gd name="connsiteY9" fmla="*/ 291465 h 301029"/>
                <a:gd name="connsiteX10" fmla="*/ 25627 w 39162"/>
                <a:gd name="connsiteY10" fmla="*/ 291826 h 301029"/>
                <a:gd name="connsiteX11" fmla="*/ 25808 w 39162"/>
                <a:gd name="connsiteY11" fmla="*/ 291826 h 301029"/>
                <a:gd name="connsiteX12" fmla="*/ 27252 w 39162"/>
                <a:gd name="connsiteY12" fmla="*/ 292187 h 301029"/>
                <a:gd name="connsiteX13" fmla="*/ 27432 w 39162"/>
                <a:gd name="connsiteY13" fmla="*/ 292187 h 301029"/>
                <a:gd name="connsiteX14" fmla="*/ 28876 w 39162"/>
                <a:gd name="connsiteY14" fmla="*/ 292548 h 301029"/>
                <a:gd name="connsiteX15" fmla="*/ 29237 w 39162"/>
                <a:gd name="connsiteY15" fmla="*/ 292548 h 301029"/>
                <a:gd name="connsiteX16" fmla="*/ 30500 w 39162"/>
                <a:gd name="connsiteY16" fmla="*/ 293089 h 301029"/>
                <a:gd name="connsiteX17" fmla="*/ 30861 w 39162"/>
                <a:gd name="connsiteY17" fmla="*/ 293270 h 301029"/>
                <a:gd name="connsiteX18" fmla="*/ 31944 w 39162"/>
                <a:gd name="connsiteY18" fmla="*/ 293811 h 301029"/>
                <a:gd name="connsiteX19" fmla="*/ 32305 w 39162"/>
                <a:gd name="connsiteY19" fmla="*/ 293992 h 301029"/>
                <a:gd name="connsiteX20" fmla="*/ 33207 w 39162"/>
                <a:gd name="connsiteY20" fmla="*/ 294533 h 301029"/>
                <a:gd name="connsiteX21" fmla="*/ 33568 w 39162"/>
                <a:gd name="connsiteY21" fmla="*/ 294713 h 301029"/>
                <a:gd name="connsiteX22" fmla="*/ 34470 w 39162"/>
                <a:gd name="connsiteY22" fmla="*/ 295255 h 301029"/>
                <a:gd name="connsiteX23" fmla="*/ 34831 w 39162"/>
                <a:gd name="connsiteY23" fmla="*/ 295616 h 301029"/>
                <a:gd name="connsiteX24" fmla="*/ 35553 w 39162"/>
                <a:gd name="connsiteY24" fmla="*/ 296157 h 301029"/>
                <a:gd name="connsiteX25" fmla="*/ 35914 w 39162"/>
                <a:gd name="connsiteY25" fmla="*/ 296518 h 301029"/>
                <a:gd name="connsiteX26" fmla="*/ 36636 w 39162"/>
                <a:gd name="connsiteY26" fmla="*/ 297240 h 301029"/>
                <a:gd name="connsiteX27" fmla="*/ 36997 w 39162"/>
                <a:gd name="connsiteY27" fmla="*/ 297601 h 301029"/>
                <a:gd name="connsiteX28" fmla="*/ 37539 w 39162"/>
                <a:gd name="connsiteY28" fmla="*/ 298323 h 301029"/>
                <a:gd name="connsiteX29" fmla="*/ 37899 w 39162"/>
                <a:gd name="connsiteY29" fmla="*/ 298684 h 301029"/>
                <a:gd name="connsiteX30" fmla="*/ 38441 w 39162"/>
                <a:gd name="connsiteY30" fmla="*/ 299406 h 301029"/>
                <a:gd name="connsiteX31" fmla="*/ 38621 w 39162"/>
                <a:gd name="connsiteY31" fmla="*/ 299767 h 301029"/>
                <a:gd name="connsiteX32" fmla="*/ 39163 w 39162"/>
                <a:gd name="connsiteY32" fmla="*/ 301030 h 301029"/>
                <a:gd name="connsiteX33" fmla="*/ 22018 w 39162"/>
                <a:gd name="connsiteY33" fmla="*/ 146906 h 301029"/>
                <a:gd name="connsiteX34" fmla="*/ 9926 w 39162"/>
                <a:gd name="connsiteY34" fmla="*/ 21115 h 301029"/>
                <a:gd name="connsiteX35" fmla="*/ 9385 w 39162"/>
                <a:gd name="connsiteY35" fmla="*/ 16423 h 301029"/>
                <a:gd name="connsiteX36" fmla="*/ 9385 w 39162"/>
                <a:gd name="connsiteY36" fmla="*/ 16243 h 301029"/>
                <a:gd name="connsiteX37" fmla="*/ 9204 w 39162"/>
                <a:gd name="connsiteY37" fmla="*/ 14799 h 301029"/>
                <a:gd name="connsiteX38" fmla="*/ 9204 w 39162"/>
                <a:gd name="connsiteY38" fmla="*/ 14618 h 301029"/>
                <a:gd name="connsiteX39" fmla="*/ 9024 w 39162"/>
                <a:gd name="connsiteY39" fmla="*/ 13174 h 301029"/>
                <a:gd name="connsiteX40" fmla="*/ 9024 w 39162"/>
                <a:gd name="connsiteY40" fmla="*/ 12994 h 301029"/>
                <a:gd name="connsiteX41" fmla="*/ 8663 w 39162"/>
                <a:gd name="connsiteY41" fmla="*/ 11550 h 301029"/>
                <a:gd name="connsiteX42" fmla="*/ 8663 w 39162"/>
                <a:gd name="connsiteY42" fmla="*/ 11550 h 301029"/>
                <a:gd name="connsiteX43" fmla="*/ 0 w 39162"/>
                <a:gd name="connsiteY43" fmla="*/ 0 h 301029"/>
                <a:gd name="connsiteX44" fmla="*/ 0 w 39162"/>
                <a:gd name="connsiteY44" fmla="*/ 0 h 301029"/>
                <a:gd name="connsiteX45" fmla="*/ 12453 w 39162"/>
                <a:gd name="connsiteY45" fmla="*/ 62444 h 301029"/>
                <a:gd name="connsiteX46" fmla="*/ 16604 w 39162"/>
                <a:gd name="connsiteY46" fmla="*/ 290924 h 301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39162" h="301029">
                  <a:moveTo>
                    <a:pt x="16604" y="290924"/>
                  </a:moveTo>
                  <a:cubicBezTo>
                    <a:pt x="16604" y="290924"/>
                    <a:pt x="16604" y="290924"/>
                    <a:pt x="16604" y="290924"/>
                  </a:cubicBezTo>
                  <a:cubicBezTo>
                    <a:pt x="17325" y="290924"/>
                    <a:pt x="17867" y="290924"/>
                    <a:pt x="18589" y="290924"/>
                  </a:cubicBezTo>
                  <a:cubicBezTo>
                    <a:pt x="18589" y="290924"/>
                    <a:pt x="18589" y="290924"/>
                    <a:pt x="18589" y="290924"/>
                  </a:cubicBezTo>
                  <a:cubicBezTo>
                    <a:pt x="19130" y="290924"/>
                    <a:pt x="19852" y="290924"/>
                    <a:pt x="20394" y="291104"/>
                  </a:cubicBezTo>
                  <a:cubicBezTo>
                    <a:pt x="20394" y="291104"/>
                    <a:pt x="20394" y="291104"/>
                    <a:pt x="20394" y="291104"/>
                  </a:cubicBezTo>
                  <a:cubicBezTo>
                    <a:pt x="20935" y="291104"/>
                    <a:pt x="21657" y="291285"/>
                    <a:pt x="22198" y="291285"/>
                  </a:cubicBezTo>
                  <a:cubicBezTo>
                    <a:pt x="22198" y="291285"/>
                    <a:pt x="22198" y="291285"/>
                    <a:pt x="22198" y="291285"/>
                  </a:cubicBezTo>
                  <a:cubicBezTo>
                    <a:pt x="22740" y="291285"/>
                    <a:pt x="23281" y="291465"/>
                    <a:pt x="23823" y="291465"/>
                  </a:cubicBezTo>
                  <a:cubicBezTo>
                    <a:pt x="23823" y="291465"/>
                    <a:pt x="23823" y="291465"/>
                    <a:pt x="24003" y="291465"/>
                  </a:cubicBezTo>
                  <a:cubicBezTo>
                    <a:pt x="24544" y="291645"/>
                    <a:pt x="25086" y="291645"/>
                    <a:pt x="25627" y="291826"/>
                  </a:cubicBezTo>
                  <a:cubicBezTo>
                    <a:pt x="25627" y="291826"/>
                    <a:pt x="25808" y="291826"/>
                    <a:pt x="25808" y="291826"/>
                  </a:cubicBezTo>
                  <a:cubicBezTo>
                    <a:pt x="26349" y="292006"/>
                    <a:pt x="26710" y="292006"/>
                    <a:pt x="27252" y="292187"/>
                  </a:cubicBezTo>
                  <a:cubicBezTo>
                    <a:pt x="27252" y="292187"/>
                    <a:pt x="27432" y="292187"/>
                    <a:pt x="27432" y="292187"/>
                  </a:cubicBezTo>
                  <a:cubicBezTo>
                    <a:pt x="27973" y="292367"/>
                    <a:pt x="28334" y="292548"/>
                    <a:pt x="28876" y="292548"/>
                  </a:cubicBezTo>
                  <a:cubicBezTo>
                    <a:pt x="28876" y="292548"/>
                    <a:pt x="29056" y="292548"/>
                    <a:pt x="29237" y="292548"/>
                  </a:cubicBezTo>
                  <a:cubicBezTo>
                    <a:pt x="29598" y="292728"/>
                    <a:pt x="29959" y="292909"/>
                    <a:pt x="30500" y="293089"/>
                  </a:cubicBezTo>
                  <a:cubicBezTo>
                    <a:pt x="30681" y="293089"/>
                    <a:pt x="30681" y="293089"/>
                    <a:pt x="30861" y="293270"/>
                  </a:cubicBezTo>
                  <a:cubicBezTo>
                    <a:pt x="31222" y="293450"/>
                    <a:pt x="31583" y="293631"/>
                    <a:pt x="31944" y="293811"/>
                  </a:cubicBezTo>
                  <a:cubicBezTo>
                    <a:pt x="32124" y="293811"/>
                    <a:pt x="32124" y="293992"/>
                    <a:pt x="32305" y="293992"/>
                  </a:cubicBezTo>
                  <a:cubicBezTo>
                    <a:pt x="32666" y="294172"/>
                    <a:pt x="33027" y="294353"/>
                    <a:pt x="33207" y="294533"/>
                  </a:cubicBezTo>
                  <a:cubicBezTo>
                    <a:pt x="33388" y="294533"/>
                    <a:pt x="33388" y="294713"/>
                    <a:pt x="33568" y="294713"/>
                  </a:cubicBezTo>
                  <a:cubicBezTo>
                    <a:pt x="33929" y="294894"/>
                    <a:pt x="34110" y="295074"/>
                    <a:pt x="34470" y="295255"/>
                  </a:cubicBezTo>
                  <a:cubicBezTo>
                    <a:pt x="34651" y="295436"/>
                    <a:pt x="34831" y="295436"/>
                    <a:pt x="34831" y="295616"/>
                  </a:cubicBezTo>
                  <a:cubicBezTo>
                    <a:pt x="35012" y="295796"/>
                    <a:pt x="35373" y="295977"/>
                    <a:pt x="35553" y="296157"/>
                  </a:cubicBezTo>
                  <a:cubicBezTo>
                    <a:pt x="35734" y="296338"/>
                    <a:pt x="35914" y="296338"/>
                    <a:pt x="35914" y="296518"/>
                  </a:cubicBezTo>
                  <a:cubicBezTo>
                    <a:pt x="36095" y="296699"/>
                    <a:pt x="36275" y="296879"/>
                    <a:pt x="36636" y="297240"/>
                  </a:cubicBezTo>
                  <a:cubicBezTo>
                    <a:pt x="36817" y="297421"/>
                    <a:pt x="36817" y="297421"/>
                    <a:pt x="36997" y="297601"/>
                  </a:cubicBezTo>
                  <a:cubicBezTo>
                    <a:pt x="37178" y="297781"/>
                    <a:pt x="37358" y="298143"/>
                    <a:pt x="37539" y="298323"/>
                  </a:cubicBezTo>
                  <a:cubicBezTo>
                    <a:pt x="37719" y="298504"/>
                    <a:pt x="37719" y="298504"/>
                    <a:pt x="37899" y="298684"/>
                  </a:cubicBezTo>
                  <a:cubicBezTo>
                    <a:pt x="38080" y="298864"/>
                    <a:pt x="38260" y="299225"/>
                    <a:pt x="38441" y="299406"/>
                  </a:cubicBezTo>
                  <a:cubicBezTo>
                    <a:pt x="38441" y="299586"/>
                    <a:pt x="38621" y="299586"/>
                    <a:pt x="38621" y="299767"/>
                  </a:cubicBezTo>
                  <a:cubicBezTo>
                    <a:pt x="38802" y="300128"/>
                    <a:pt x="38982" y="300669"/>
                    <a:pt x="39163" y="301030"/>
                  </a:cubicBezTo>
                  <a:cubicBezTo>
                    <a:pt x="33207" y="278832"/>
                    <a:pt x="24725" y="178669"/>
                    <a:pt x="22018" y="146906"/>
                  </a:cubicBezTo>
                  <a:cubicBezTo>
                    <a:pt x="18408" y="104855"/>
                    <a:pt x="13896" y="62985"/>
                    <a:pt x="9926" y="21115"/>
                  </a:cubicBezTo>
                  <a:cubicBezTo>
                    <a:pt x="9746" y="19491"/>
                    <a:pt x="9565" y="18047"/>
                    <a:pt x="9385" y="16423"/>
                  </a:cubicBezTo>
                  <a:cubicBezTo>
                    <a:pt x="9385" y="16423"/>
                    <a:pt x="9385" y="16243"/>
                    <a:pt x="9385" y="16243"/>
                  </a:cubicBezTo>
                  <a:cubicBezTo>
                    <a:pt x="9385" y="15701"/>
                    <a:pt x="9204" y="15340"/>
                    <a:pt x="9204" y="14799"/>
                  </a:cubicBezTo>
                  <a:cubicBezTo>
                    <a:pt x="9204" y="14799"/>
                    <a:pt x="9204" y="14618"/>
                    <a:pt x="9204" y="14618"/>
                  </a:cubicBezTo>
                  <a:cubicBezTo>
                    <a:pt x="9204" y="14077"/>
                    <a:pt x="9024" y="13716"/>
                    <a:pt x="9024" y="13174"/>
                  </a:cubicBezTo>
                  <a:cubicBezTo>
                    <a:pt x="9024" y="13174"/>
                    <a:pt x="9024" y="12994"/>
                    <a:pt x="9024" y="12994"/>
                  </a:cubicBezTo>
                  <a:cubicBezTo>
                    <a:pt x="9024" y="12453"/>
                    <a:pt x="8843" y="12092"/>
                    <a:pt x="8663" y="11550"/>
                  </a:cubicBezTo>
                  <a:cubicBezTo>
                    <a:pt x="8663" y="11550"/>
                    <a:pt x="8663" y="11550"/>
                    <a:pt x="8663" y="11550"/>
                  </a:cubicBezTo>
                  <a:cubicBezTo>
                    <a:pt x="7580" y="6497"/>
                    <a:pt x="5234" y="1985"/>
                    <a:pt x="0" y="0"/>
                  </a:cubicBezTo>
                  <a:cubicBezTo>
                    <a:pt x="0" y="0"/>
                    <a:pt x="0" y="0"/>
                    <a:pt x="0" y="0"/>
                  </a:cubicBezTo>
                  <a:cubicBezTo>
                    <a:pt x="5595" y="20574"/>
                    <a:pt x="9565" y="41329"/>
                    <a:pt x="12453" y="62444"/>
                  </a:cubicBezTo>
                  <a:cubicBezTo>
                    <a:pt x="23101" y="138784"/>
                    <a:pt x="20574" y="214944"/>
                    <a:pt x="16604" y="290924"/>
                  </a:cubicBezTo>
                  <a:close/>
                </a:path>
              </a:pathLst>
            </a:custGeom>
            <a:solidFill>
              <a:srgbClr val="FFFFFF"/>
            </a:solidFill>
            <a:ln w="1804" cap="flat">
              <a:noFill/>
              <a:prstDash val="solid"/>
              <a:miter/>
            </a:ln>
          </p:spPr>
          <p:txBody>
            <a:bodyPr rtlCol="0" anchor="ctr"/>
            <a:lstStyle/>
            <a:p>
              <a:endParaRPr lang="en-US"/>
            </a:p>
          </p:txBody>
        </p:sp>
        <p:sp>
          <p:nvSpPr>
            <p:cNvPr id="56" name="Freeform 1150">
              <a:extLst>
                <a:ext uri="{FF2B5EF4-FFF2-40B4-BE49-F238E27FC236}">
                  <a16:creationId xmlns:a16="http://schemas.microsoft.com/office/drawing/2014/main" id="{A3321E35-1ACB-6460-1B9E-AA8DAFE6D6CD}"/>
                </a:ext>
              </a:extLst>
            </p:cNvPr>
            <p:cNvSpPr/>
            <p:nvPr/>
          </p:nvSpPr>
          <p:spPr>
            <a:xfrm>
              <a:off x="2350811" y="3438267"/>
              <a:ext cx="912550" cy="1263171"/>
            </a:xfrm>
            <a:custGeom>
              <a:avLst/>
              <a:gdLst>
                <a:gd name="connsiteX0" fmla="*/ 780366 w 912550"/>
                <a:gd name="connsiteY0" fmla="*/ 726705 h 1263171"/>
                <a:gd name="connsiteX1" fmla="*/ 728390 w 912550"/>
                <a:gd name="connsiteY1" fmla="*/ 663358 h 1263171"/>
                <a:gd name="connsiteX2" fmla="*/ 765387 w 912550"/>
                <a:gd name="connsiteY2" fmla="*/ 628347 h 1263171"/>
                <a:gd name="connsiteX3" fmla="*/ 781990 w 912550"/>
                <a:gd name="connsiteY3" fmla="*/ 531432 h 1263171"/>
                <a:gd name="connsiteX4" fmla="*/ 630573 w 912550"/>
                <a:gd name="connsiteY4" fmla="*/ 475305 h 1263171"/>
                <a:gd name="connsiteX5" fmla="*/ 593034 w 912550"/>
                <a:gd name="connsiteY5" fmla="*/ 621128 h 1263171"/>
                <a:gd name="connsiteX6" fmla="*/ 587440 w 912550"/>
                <a:gd name="connsiteY6" fmla="*/ 627083 h 1263171"/>
                <a:gd name="connsiteX7" fmla="*/ 430427 w 912550"/>
                <a:gd name="connsiteY7" fmla="*/ 520965 h 1263171"/>
                <a:gd name="connsiteX8" fmla="*/ 424111 w 912550"/>
                <a:gd name="connsiteY8" fmla="*/ 431991 h 1263171"/>
                <a:gd name="connsiteX9" fmla="*/ 446490 w 912550"/>
                <a:gd name="connsiteY9" fmla="*/ 389760 h 1263171"/>
                <a:gd name="connsiteX10" fmla="*/ 565602 w 912550"/>
                <a:gd name="connsiteY10" fmla="*/ 355651 h 1263171"/>
                <a:gd name="connsiteX11" fmla="*/ 779464 w 912550"/>
                <a:gd name="connsiteY11" fmla="*/ 357094 h 1263171"/>
                <a:gd name="connsiteX12" fmla="*/ 871325 w 912550"/>
                <a:gd name="connsiteY12" fmla="*/ 344642 h 1263171"/>
                <a:gd name="connsiteX13" fmla="*/ 909766 w 912550"/>
                <a:gd name="connsiteY13" fmla="*/ 288514 h 1263171"/>
                <a:gd name="connsiteX14" fmla="*/ 902908 w 912550"/>
                <a:gd name="connsiteY14" fmla="*/ 255488 h 1263171"/>
                <a:gd name="connsiteX15" fmla="*/ 884138 w 912550"/>
                <a:gd name="connsiteY15" fmla="*/ 153159 h 1263171"/>
                <a:gd name="connsiteX16" fmla="*/ 899479 w 912550"/>
                <a:gd name="connsiteY16" fmla="*/ 34769 h 1263171"/>
                <a:gd name="connsiteX17" fmla="*/ 911931 w 912550"/>
                <a:gd name="connsiteY17" fmla="*/ 298 h 1263171"/>
                <a:gd name="connsiteX18" fmla="*/ 872047 w 912550"/>
                <a:gd name="connsiteY18" fmla="*/ 14916 h 1263171"/>
                <a:gd name="connsiteX19" fmla="*/ 785239 w 912550"/>
                <a:gd name="connsiteY19" fmla="*/ 18706 h 1263171"/>
                <a:gd name="connsiteX20" fmla="*/ 566144 w 912550"/>
                <a:gd name="connsiteY20" fmla="*/ 11668 h 1263171"/>
                <a:gd name="connsiteX21" fmla="*/ 426638 w 912550"/>
                <a:gd name="connsiteY21" fmla="*/ 58952 h 1263171"/>
                <a:gd name="connsiteX22" fmla="*/ 348673 w 912550"/>
                <a:gd name="connsiteY22" fmla="*/ 99378 h 1263171"/>
                <a:gd name="connsiteX23" fmla="*/ 329001 w 912550"/>
                <a:gd name="connsiteY23" fmla="*/ 109846 h 1263171"/>
                <a:gd name="connsiteX24" fmla="*/ 318714 w 912550"/>
                <a:gd name="connsiteY24" fmla="*/ 128434 h 1263171"/>
                <a:gd name="connsiteX25" fmla="*/ 347049 w 912550"/>
                <a:gd name="connsiteY25" fmla="*/ 430006 h 1263171"/>
                <a:gd name="connsiteX26" fmla="*/ 342717 w 912550"/>
                <a:gd name="connsiteY26" fmla="*/ 460325 h 1263171"/>
                <a:gd name="connsiteX27" fmla="*/ 329543 w 912550"/>
                <a:gd name="connsiteY27" fmla="*/ 514828 h 1263171"/>
                <a:gd name="connsiteX28" fmla="*/ 251939 w 912550"/>
                <a:gd name="connsiteY28" fmla="*/ 604885 h 1263171"/>
                <a:gd name="connsiteX29" fmla="*/ 169102 w 912550"/>
                <a:gd name="connsiteY29" fmla="*/ 457799 h 1263171"/>
                <a:gd name="connsiteX30" fmla="*/ 42229 w 912550"/>
                <a:gd name="connsiteY30" fmla="*/ 514107 h 1263171"/>
                <a:gd name="connsiteX31" fmla="*/ 29956 w 912550"/>
                <a:gd name="connsiteY31" fmla="*/ 597124 h 1263171"/>
                <a:gd name="connsiteX32" fmla="*/ 106838 w 912550"/>
                <a:gd name="connsiteY32" fmla="*/ 676894 h 1263171"/>
                <a:gd name="connsiteX33" fmla="*/ 63885 w 912550"/>
                <a:gd name="connsiteY33" fmla="*/ 709199 h 1263171"/>
                <a:gd name="connsiteX34" fmla="*/ 29776 w 912550"/>
                <a:gd name="connsiteY34" fmla="*/ 764784 h 1263171"/>
                <a:gd name="connsiteX35" fmla="*/ 25805 w 912550"/>
                <a:gd name="connsiteY35" fmla="*/ 786983 h 1263171"/>
                <a:gd name="connsiteX36" fmla="*/ 359 w 912550"/>
                <a:gd name="connsiteY36" fmla="*/ 996513 h 1263171"/>
                <a:gd name="connsiteX37" fmla="*/ 32663 w 912550"/>
                <a:gd name="connsiteY37" fmla="*/ 1036397 h 1263171"/>
                <a:gd name="connsiteX38" fmla="*/ 59734 w 912550"/>
                <a:gd name="connsiteY38" fmla="*/ 1035856 h 1263171"/>
                <a:gd name="connsiteX39" fmla="*/ 60998 w 912550"/>
                <a:gd name="connsiteY39" fmla="*/ 1062205 h 1263171"/>
                <a:gd name="connsiteX40" fmla="*/ 57027 w 912550"/>
                <a:gd name="connsiteY40" fmla="*/ 1222646 h 1263171"/>
                <a:gd name="connsiteX41" fmla="*/ 75255 w 912550"/>
                <a:gd name="connsiteY41" fmla="*/ 1259644 h 1263171"/>
                <a:gd name="connsiteX42" fmla="*/ 137699 w 912550"/>
                <a:gd name="connsiteY42" fmla="*/ 1228422 h 1263171"/>
                <a:gd name="connsiteX43" fmla="*/ 156107 w 912550"/>
                <a:gd name="connsiteY43" fmla="*/ 1013477 h 1263171"/>
                <a:gd name="connsiteX44" fmla="*/ 169463 w 912550"/>
                <a:gd name="connsiteY44" fmla="*/ 986406 h 1263171"/>
                <a:gd name="connsiteX45" fmla="*/ 188232 w 912550"/>
                <a:gd name="connsiteY45" fmla="*/ 1010229 h 1263171"/>
                <a:gd name="connsiteX46" fmla="*/ 214400 w 912550"/>
                <a:gd name="connsiteY46" fmla="*/ 1219398 h 1263171"/>
                <a:gd name="connsiteX47" fmla="*/ 269445 w 912550"/>
                <a:gd name="connsiteY47" fmla="*/ 1254770 h 1263171"/>
                <a:gd name="connsiteX48" fmla="*/ 305359 w 912550"/>
                <a:gd name="connsiteY48" fmla="*/ 1208389 h 1263171"/>
                <a:gd name="connsiteX49" fmla="*/ 293809 w 912550"/>
                <a:gd name="connsiteY49" fmla="*/ 1047587 h 1263171"/>
                <a:gd name="connsiteX50" fmla="*/ 271430 w 912550"/>
                <a:gd name="connsiteY50" fmla="*/ 801060 h 1263171"/>
                <a:gd name="connsiteX51" fmla="*/ 279551 w 912550"/>
                <a:gd name="connsiteY51" fmla="*/ 751971 h 1263171"/>
                <a:gd name="connsiteX52" fmla="*/ 359501 w 912550"/>
                <a:gd name="connsiteY52" fmla="*/ 647116 h 1263171"/>
                <a:gd name="connsiteX53" fmla="*/ 376646 w 912550"/>
                <a:gd name="connsiteY53" fmla="*/ 1014560 h 1263171"/>
                <a:gd name="connsiteX54" fmla="*/ 387655 w 912550"/>
                <a:gd name="connsiteY54" fmla="*/ 1035495 h 1263171"/>
                <a:gd name="connsiteX55" fmla="*/ 428081 w 912550"/>
                <a:gd name="connsiteY55" fmla="*/ 1037661 h 1263171"/>
                <a:gd name="connsiteX56" fmla="*/ 445948 w 912550"/>
                <a:gd name="connsiteY56" fmla="*/ 1016545 h 1263171"/>
                <a:gd name="connsiteX57" fmla="*/ 443422 w 912550"/>
                <a:gd name="connsiteY57" fmla="*/ 949048 h 1263171"/>
                <a:gd name="connsiteX58" fmla="*/ 430608 w 912550"/>
                <a:gd name="connsiteY58" fmla="*/ 662456 h 1263171"/>
                <a:gd name="connsiteX59" fmla="*/ 435842 w 912550"/>
                <a:gd name="connsiteY59" fmla="*/ 642784 h 1263171"/>
                <a:gd name="connsiteX60" fmla="*/ 497203 w 912550"/>
                <a:gd name="connsiteY60" fmla="*/ 687722 h 1263171"/>
                <a:gd name="connsiteX61" fmla="*/ 559105 w 912550"/>
                <a:gd name="connsiteY61" fmla="*/ 796187 h 1263171"/>
                <a:gd name="connsiteX62" fmla="*/ 562354 w 912550"/>
                <a:gd name="connsiteY62" fmla="*/ 883356 h 1263171"/>
                <a:gd name="connsiteX63" fmla="*/ 547735 w 912550"/>
                <a:gd name="connsiteY63" fmla="*/ 1119235 h 1263171"/>
                <a:gd name="connsiteX64" fmla="*/ 543043 w 912550"/>
                <a:gd name="connsiteY64" fmla="*/ 1220480 h 1263171"/>
                <a:gd name="connsiteX65" fmla="*/ 572460 w 912550"/>
                <a:gd name="connsiteY65" fmla="*/ 1255132 h 1263171"/>
                <a:gd name="connsiteX66" fmla="*/ 589244 w 912550"/>
                <a:gd name="connsiteY66" fmla="*/ 1257117 h 1263171"/>
                <a:gd name="connsiteX67" fmla="*/ 621188 w 912550"/>
                <a:gd name="connsiteY67" fmla="*/ 1230226 h 1263171"/>
                <a:gd name="connsiteX68" fmla="*/ 643025 w 912550"/>
                <a:gd name="connsiteY68" fmla="*/ 986587 h 1263171"/>
                <a:gd name="connsiteX69" fmla="*/ 658005 w 912550"/>
                <a:gd name="connsiteY69" fmla="*/ 967276 h 1263171"/>
                <a:gd name="connsiteX70" fmla="*/ 674969 w 912550"/>
                <a:gd name="connsiteY70" fmla="*/ 984962 h 1263171"/>
                <a:gd name="connsiteX71" fmla="*/ 688505 w 912550"/>
                <a:gd name="connsiteY71" fmla="*/ 1197380 h 1263171"/>
                <a:gd name="connsiteX72" fmla="*/ 724239 w 912550"/>
                <a:gd name="connsiteY72" fmla="*/ 1260726 h 1263171"/>
                <a:gd name="connsiteX73" fmla="*/ 767913 w 912550"/>
                <a:gd name="connsiteY73" fmla="*/ 1244844 h 1263171"/>
                <a:gd name="connsiteX74" fmla="*/ 765026 w 912550"/>
                <a:gd name="connsiteY74" fmla="*/ 1014019 h 1263171"/>
                <a:gd name="connsiteX75" fmla="*/ 772786 w 912550"/>
                <a:gd name="connsiteY75" fmla="*/ 994167 h 1263171"/>
                <a:gd name="connsiteX76" fmla="*/ 800579 w 912550"/>
                <a:gd name="connsiteY76" fmla="*/ 963667 h 1263171"/>
                <a:gd name="connsiteX77" fmla="*/ 810144 w 912550"/>
                <a:gd name="connsiteY77" fmla="*/ 843290 h 1263171"/>
                <a:gd name="connsiteX78" fmla="*/ 780366 w 912550"/>
                <a:gd name="connsiteY78" fmla="*/ 726705 h 1263171"/>
                <a:gd name="connsiteX79" fmla="*/ 594839 w 912550"/>
                <a:gd name="connsiteY79" fmla="*/ 574926 h 1263171"/>
                <a:gd name="connsiteX80" fmla="*/ 683271 w 912550"/>
                <a:gd name="connsiteY80" fmla="*/ 479456 h 1263171"/>
                <a:gd name="connsiteX81" fmla="*/ 774771 w 912550"/>
                <a:gd name="connsiteY81" fmla="*/ 559406 h 1263171"/>
                <a:gd name="connsiteX82" fmla="*/ 693739 w 912550"/>
                <a:gd name="connsiteY82" fmla="*/ 654876 h 1263171"/>
                <a:gd name="connsiteX83" fmla="*/ 594839 w 912550"/>
                <a:gd name="connsiteY83" fmla="*/ 574926 h 1263171"/>
                <a:gd name="connsiteX84" fmla="*/ 451182 w 912550"/>
                <a:gd name="connsiteY84" fmla="*/ 58771 h 1263171"/>
                <a:gd name="connsiteX85" fmla="*/ 575348 w 912550"/>
                <a:gd name="connsiteY85" fmla="*/ 25925 h 1263171"/>
                <a:gd name="connsiteX86" fmla="*/ 763221 w 912550"/>
                <a:gd name="connsiteY86" fmla="*/ 32422 h 1263171"/>
                <a:gd name="connsiteX87" fmla="*/ 831079 w 912550"/>
                <a:gd name="connsiteY87" fmla="*/ 32964 h 1263171"/>
                <a:gd name="connsiteX88" fmla="*/ 831079 w 912550"/>
                <a:gd name="connsiteY88" fmla="*/ 32964 h 1263171"/>
                <a:gd name="connsiteX89" fmla="*/ 835591 w 912550"/>
                <a:gd name="connsiteY89" fmla="*/ 32783 h 1263171"/>
                <a:gd name="connsiteX90" fmla="*/ 837396 w 912550"/>
                <a:gd name="connsiteY90" fmla="*/ 32603 h 1263171"/>
                <a:gd name="connsiteX91" fmla="*/ 841546 w 912550"/>
                <a:gd name="connsiteY91" fmla="*/ 32422 h 1263171"/>
                <a:gd name="connsiteX92" fmla="*/ 843532 w 912550"/>
                <a:gd name="connsiteY92" fmla="*/ 32242 h 1263171"/>
                <a:gd name="connsiteX93" fmla="*/ 847683 w 912550"/>
                <a:gd name="connsiteY93" fmla="*/ 32061 h 1263171"/>
                <a:gd name="connsiteX94" fmla="*/ 849668 w 912550"/>
                <a:gd name="connsiteY94" fmla="*/ 32061 h 1263171"/>
                <a:gd name="connsiteX95" fmla="*/ 855624 w 912550"/>
                <a:gd name="connsiteY95" fmla="*/ 31881 h 1263171"/>
                <a:gd name="connsiteX96" fmla="*/ 887928 w 912550"/>
                <a:gd name="connsiteY96" fmla="*/ 20511 h 1263171"/>
                <a:gd name="connsiteX97" fmla="*/ 866993 w 912550"/>
                <a:gd name="connsiteY97" fmla="*/ 118147 h 1263171"/>
                <a:gd name="connsiteX98" fmla="*/ 883597 w 912550"/>
                <a:gd name="connsiteY98" fmla="*/ 245923 h 1263171"/>
                <a:gd name="connsiteX99" fmla="*/ 893703 w 912550"/>
                <a:gd name="connsiteY99" fmla="*/ 301148 h 1263171"/>
                <a:gd name="connsiteX100" fmla="*/ 876739 w 912550"/>
                <a:gd name="connsiteY100" fmla="*/ 325872 h 1263171"/>
                <a:gd name="connsiteX101" fmla="*/ 805091 w 912550"/>
                <a:gd name="connsiteY101" fmla="*/ 339949 h 1263171"/>
                <a:gd name="connsiteX102" fmla="*/ 580582 w 912550"/>
                <a:gd name="connsiteY102" fmla="*/ 340852 h 1263171"/>
                <a:gd name="connsiteX103" fmla="*/ 493954 w 912550"/>
                <a:gd name="connsiteY103" fmla="*/ 348071 h 1263171"/>
                <a:gd name="connsiteX104" fmla="*/ 437105 w 912550"/>
                <a:gd name="connsiteY104" fmla="*/ 382722 h 1263171"/>
                <a:gd name="connsiteX105" fmla="*/ 425735 w 912550"/>
                <a:gd name="connsiteY105" fmla="*/ 386692 h 1263171"/>
                <a:gd name="connsiteX106" fmla="*/ 420140 w 912550"/>
                <a:gd name="connsiteY106" fmla="*/ 352583 h 1263171"/>
                <a:gd name="connsiteX107" fmla="*/ 397220 w 912550"/>
                <a:gd name="connsiteY107" fmla="*/ 154603 h 1263171"/>
                <a:gd name="connsiteX108" fmla="*/ 451182 w 912550"/>
                <a:gd name="connsiteY108" fmla="*/ 58771 h 1263171"/>
                <a:gd name="connsiteX109" fmla="*/ 335318 w 912550"/>
                <a:gd name="connsiteY109" fmla="*/ 125186 h 1263171"/>
                <a:gd name="connsiteX110" fmla="*/ 368344 w 912550"/>
                <a:gd name="connsiteY110" fmla="*/ 111831 h 1263171"/>
                <a:gd name="connsiteX111" fmla="*/ 371413 w 912550"/>
                <a:gd name="connsiteY111" fmla="*/ 112733 h 1263171"/>
                <a:gd name="connsiteX112" fmla="*/ 371413 w 912550"/>
                <a:gd name="connsiteY112" fmla="*/ 112733 h 1263171"/>
                <a:gd name="connsiteX113" fmla="*/ 380075 w 912550"/>
                <a:gd name="connsiteY113" fmla="*/ 124283 h 1263171"/>
                <a:gd name="connsiteX114" fmla="*/ 380075 w 912550"/>
                <a:gd name="connsiteY114" fmla="*/ 124283 h 1263171"/>
                <a:gd name="connsiteX115" fmla="*/ 380436 w 912550"/>
                <a:gd name="connsiteY115" fmla="*/ 125727 h 1263171"/>
                <a:gd name="connsiteX116" fmla="*/ 380436 w 912550"/>
                <a:gd name="connsiteY116" fmla="*/ 125908 h 1263171"/>
                <a:gd name="connsiteX117" fmla="*/ 380617 w 912550"/>
                <a:gd name="connsiteY117" fmla="*/ 127351 h 1263171"/>
                <a:gd name="connsiteX118" fmla="*/ 380617 w 912550"/>
                <a:gd name="connsiteY118" fmla="*/ 127532 h 1263171"/>
                <a:gd name="connsiteX119" fmla="*/ 380797 w 912550"/>
                <a:gd name="connsiteY119" fmla="*/ 128976 h 1263171"/>
                <a:gd name="connsiteX120" fmla="*/ 380797 w 912550"/>
                <a:gd name="connsiteY120" fmla="*/ 129156 h 1263171"/>
                <a:gd name="connsiteX121" fmla="*/ 381339 w 912550"/>
                <a:gd name="connsiteY121" fmla="*/ 133849 h 1263171"/>
                <a:gd name="connsiteX122" fmla="*/ 393430 w 912550"/>
                <a:gd name="connsiteY122" fmla="*/ 259639 h 1263171"/>
                <a:gd name="connsiteX123" fmla="*/ 410575 w 912550"/>
                <a:gd name="connsiteY123" fmla="*/ 413763 h 1263171"/>
                <a:gd name="connsiteX124" fmla="*/ 410034 w 912550"/>
                <a:gd name="connsiteY124" fmla="*/ 412500 h 1263171"/>
                <a:gd name="connsiteX125" fmla="*/ 409853 w 912550"/>
                <a:gd name="connsiteY125" fmla="*/ 412139 h 1263171"/>
                <a:gd name="connsiteX126" fmla="*/ 409312 w 912550"/>
                <a:gd name="connsiteY126" fmla="*/ 411417 h 1263171"/>
                <a:gd name="connsiteX127" fmla="*/ 408951 w 912550"/>
                <a:gd name="connsiteY127" fmla="*/ 411056 h 1263171"/>
                <a:gd name="connsiteX128" fmla="*/ 408410 w 912550"/>
                <a:gd name="connsiteY128" fmla="*/ 410334 h 1263171"/>
                <a:gd name="connsiteX129" fmla="*/ 408049 w 912550"/>
                <a:gd name="connsiteY129" fmla="*/ 409973 h 1263171"/>
                <a:gd name="connsiteX130" fmla="*/ 407327 w 912550"/>
                <a:gd name="connsiteY130" fmla="*/ 409251 h 1263171"/>
                <a:gd name="connsiteX131" fmla="*/ 406966 w 912550"/>
                <a:gd name="connsiteY131" fmla="*/ 408890 h 1263171"/>
                <a:gd name="connsiteX132" fmla="*/ 406244 w 912550"/>
                <a:gd name="connsiteY132" fmla="*/ 408349 h 1263171"/>
                <a:gd name="connsiteX133" fmla="*/ 405883 w 912550"/>
                <a:gd name="connsiteY133" fmla="*/ 407988 h 1263171"/>
                <a:gd name="connsiteX134" fmla="*/ 404981 w 912550"/>
                <a:gd name="connsiteY134" fmla="*/ 407446 h 1263171"/>
                <a:gd name="connsiteX135" fmla="*/ 404620 w 912550"/>
                <a:gd name="connsiteY135" fmla="*/ 407266 h 1263171"/>
                <a:gd name="connsiteX136" fmla="*/ 403717 w 912550"/>
                <a:gd name="connsiteY136" fmla="*/ 406725 h 1263171"/>
                <a:gd name="connsiteX137" fmla="*/ 403356 w 912550"/>
                <a:gd name="connsiteY137" fmla="*/ 406544 h 1263171"/>
                <a:gd name="connsiteX138" fmla="*/ 402274 w 912550"/>
                <a:gd name="connsiteY138" fmla="*/ 406003 h 1263171"/>
                <a:gd name="connsiteX139" fmla="*/ 401913 w 912550"/>
                <a:gd name="connsiteY139" fmla="*/ 405822 h 1263171"/>
                <a:gd name="connsiteX140" fmla="*/ 400649 w 912550"/>
                <a:gd name="connsiteY140" fmla="*/ 405281 h 1263171"/>
                <a:gd name="connsiteX141" fmla="*/ 400288 w 912550"/>
                <a:gd name="connsiteY141" fmla="*/ 405281 h 1263171"/>
                <a:gd name="connsiteX142" fmla="*/ 398845 w 912550"/>
                <a:gd name="connsiteY142" fmla="*/ 404920 h 1263171"/>
                <a:gd name="connsiteX143" fmla="*/ 398664 w 912550"/>
                <a:gd name="connsiteY143" fmla="*/ 404920 h 1263171"/>
                <a:gd name="connsiteX144" fmla="*/ 397220 w 912550"/>
                <a:gd name="connsiteY144" fmla="*/ 404559 h 1263171"/>
                <a:gd name="connsiteX145" fmla="*/ 397040 w 912550"/>
                <a:gd name="connsiteY145" fmla="*/ 404559 h 1263171"/>
                <a:gd name="connsiteX146" fmla="*/ 395416 w 912550"/>
                <a:gd name="connsiteY146" fmla="*/ 404198 h 1263171"/>
                <a:gd name="connsiteX147" fmla="*/ 395235 w 912550"/>
                <a:gd name="connsiteY147" fmla="*/ 404198 h 1263171"/>
                <a:gd name="connsiteX148" fmla="*/ 393611 w 912550"/>
                <a:gd name="connsiteY148" fmla="*/ 404018 h 1263171"/>
                <a:gd name="connsiteX149" fmla="*/ 393611 w 912550"/>
                <a:gd name="connsiteY149" fmla="*/ 404018 h 1263171"/>
                <a:gd name="connsiteX150" fmla="*/ 391806 w 912550"/>
                <a:gd name="connsiteY150" fmla="*/ 403837 h 1263171"/>
                <a:gd name="connsiteX151" fmla="*/ 391806 w 912550"/>
                <a:gd name="connsiteY151" fmla="*/ 403837 h 1263171"/>
                <a:gd name="connsiteX152" fmla="*/ 390001 w 912550"/>
                <a:gd name="connsiteY152" fmla="*/ 403657 h 1263171"/>
                <a:gd name="connsiteX153" fmla="*/ 390001 w 912550"/>
                <a:gd name="connsiteY153" fmla="*/ 403657 h 1263171"/>
                <a:gd name="connsiteX154" fmla="*/ 388197 w 912550"/>
                <a:gd name="connsiteY154" fmla="*/ 403657 h 1263171"/>
                <a:gd name="connsiteX155" fmla="*/ 359682 w 912550"/>
                <a:gd name="connsiteY155" fmla="*/ 409432 h 1263171"/>
                <a:gd name="connsiteX156" fmla="*/ 358238 w 912550"/>
                <a:gd name="connsiteY156" fmla="*/ 374600 h 1263171"/>
                <a:gd name="connsiteX157" fmla="*/ 335318 w 912550"/>
                <a:gd name="connsiteY157" fmla="*/ 125186 h 1263171"/>
                <a:gd name="connsiteX158" fmla="*/ 83918 w 912550"/>
                <a:gd name="connsiteY158" fmla="*/ 652350 h 1263171"/>
                <a:gd name="connsiteX159" fmla="*/ 45838 w 912550"/>
                <a:gd name="connsiteY159" fmla="*/ 587920 h 1263171"/>
                <a:gd name="connsiteX160" fmla="*/ 142391 w 912550"/>
                <a:gd name="connsiteY160" fmla="*/ 470793 h 1263171"/>
                <a:gd name="connsiteX161" fmla="*/ 233170 w 912550"/>
                <a:gd name="connsiteY161" fmla="*/ 544246 h 1263171"/>
                <a:gd name="connsiteX162" fmla="*/ 223785 w 912550"/>
                <a:gd name="connsiteY162" fmla="*/ 622932 h 1263171"/>
                <a:gd name="connsiteX163" fmla="*/ 83918 w 912550"/>
                <a:gd name="connsiteY163" fmla="*/ 652350 h 1263171"/>
                <a:gd name="connsiteX164" fmla="*/ 284966 w 912550"/>
                <a:gd name="connsiteY164" fmla="*/ 721290 h 1263171"/>
                <a:gd name="connsiteX165" fmla="*/ 258256 w 912550"/>
                <a:gd name="connsiteY165" fmla="*/ 831379 h 1263171"/>
                <a:gd name="connsiteX166" fmla="*/ 279371 w 912550"/>
                <a:gd name="connsiteY166" fmla="*/ 1035676 h 1263171"/>
                <a:gd name="connsiteX167" fmla="*/ 289838 w 912550"/>
                <a:gd name="connsiteY167" fmla="*/ 1164714 h 1263171"/>
                <a:gd name="connsiteX168" fmla="*/ 263670 w 912550"/>
                <a:gd name="connsiteY168" fmla="*/ 1242499 h 1263171"/>
                <a:gd name="connsiteX169" fmla="*/ 231365 w 912550"/>
                <a:gd name="connsiteY169" fmla="*/ 1226978 h 1263171"/>
                <a:gd name="connsiteX170" fmla="*/ 198880 w 912550"/>
                <a:gd name="connsiteY170" fmla="*/ 1002288 h 1263171"/>
                <a:gd name="connsiteX171" fmla="*/ 169643 w 912550"/>
                <a:gd name="connsiteY171" fmla="*/ 967096 h 1263171"/>
                <a:gd name="connsiteX172" fmla="*/ 142391 w 912550"/>
                <a:gd name="connsiteY172" fmla="*/ 1004814 h 1263171"/>
                <a:gd name="connsiteX173" fmla="*/ 130300 w 912550"/>
                <a:gd name="connsiteY173" fmla="*/ 1130424 h 1263171"/>
                <a:gd name="connsiteX174" fmla="*/ 119110 w 912550"/>
                <a:gd name="connsiteY174" fmla="*/ 1225354 h 1263171"/>
                <a:gd name="connsiteX175" fmla="*/ 90235 w 912550"/>
                <a:gd name="connsiteY175" fmla="*/ 1245206 h 1263171"/>
                <a:gd name="connsiteX176" fmla="*/ 70743 w 912550"/>
                <a:gd name="connsiteY176" fmla="*/ 1223368 h 1263171"/>
                <a:gd name="connsiteX177" fmla="*/ 76158 w 912550"/>
                <a:gd name="connsiteY177" fmla="*/ 1037480 h 1263171"/>
                <a:gd name="connsiteX178" fmla="*/ 76879 w 912550"/>
                <a:gd name="connsiteY178" fmla="*/ 1020516 h 1263171"/>
                <a:gd name="connsiteX179" fmla="*/ 82655 w 912550"/>
                <a:gd name="connsiteY179" fmla="*/ 834989 h 1263171"/>
                <a:gd name="connsiteX180" fmla="*/ 84098 w 912550"/>
                <a:gd name="connsiteY180" fmla="*/ 818205 h 1263171"/>
                <a:gd name="connsiteX181" fmla="*/ 75977 w 912550"/>
                <a:gd name="connsiteY181" fmla="*/ 806293 h 1263171"/>
                <a:gd name="connsiteX182" fmla="*/ 69480 w 912550"/>
                <a:gd name="connsiteY182" fmla="*/ 817122 h 1263171"/>
                <a:gd name="connsiteX183" fmla="*/ 62261 w 912550"/>
                <a:gd name="connsiteY183" fmla="*/ 954823 h 1263171"/>
                <a:gd name="connsiteX184" fmla="*/ 59374 w 912550"/>
                <a:gd name="connsiteY184" fmla="*/ 999761 h 1263171"/>
                <a:gd name="connsiteX185" fmla="*/ 40424 w 912550"/>
                <a:gd name="connsiteY185" fmla="*/ 1019072 h 1263171"/>
                <a:gd name="connsiteX186" fmla="*/ 18226 w 912550"/>
                <a:gd name="connsiteY186" fmla="*/ 999761 h 1263171"/>
                <a:gd name="connsiteX187" fmla="*/ 20572 w 912550"/>
                <a:gd name="connsiteY187" fmla="*/ 932625 h 1263171"/>
                <a:gd name="connsiteX188" fmla="*/ 41146 w 912550"/>
                <a:gd name="connsiteY188" fmla="*/ 782291 h 1263171"/>
                <a:gd name="connsiteX189" fmla="*/ 96551 w 912550"/>
                <a:gd name="connsiteY189" fmla="*/ 701980 h 1263171"/>
                <a:gd name="connsiteX190" fmla="*/ 156288 w 912550"/>
                <a:gd name="connsiteY190" fmla="*/ 685015 h 1263171"/>
                <a:gd name="connsiteX191" fmla="*/ 213318 w 912550"/>
                <a:gd name="connsiteY191" fmla="*/ 657764 h 1263171"/>
                <a:gd name="connsiteX192" fmla="*/ 306803 w 912550"/>
                <a:gd name="connsiteY192" fmla="*/ 585394 h 1263171"/>
                <a:gd name="connsiteX193" fmla="*/ 337664 w 912550"/>
                <a:gd name="connsiteY193" fmla="*/ 537207 h 1263171"/>
                <a:gd name="connsiteX194" fmla="*/ 357516 w 912550"/>
                <a:gd name="connsiteY194" fmla="*/ 458160 h 1263171"/>
                <a:gd name="connsiteX195" fmla="*/ 368164 w 912550"/>
                <a:gd name="connsiteY195" fmla="*/ 427840 h 1263171"/>
                <a:gd name="connsiteX196" fmla="*/ 407868 w 912550"/>
                <a:gd name="connsiteY196" fmla="*/ 436503 h 1263171"/>
                <a:gd name="connsiteX197" fmla="*/ 402274 w 912550"/>
                <a:gd name="connsiteY197" fmla="*/ 511580 h 1263171"/>
                <a:gd name="connsiteX198" fmla="*/ 388738 w 912550"/>
                <a:gd name="connsiteY198" fmla="*/ 566805 h 1263171"/>
                <a:gd name="connsiteX199" fmla="*/ 363111 w 912550"/>
                <a:gd name="connsiteY199" fmla="*/ 615172 h 1263171"/>
                <a:gd name="connsiteX200" fmla="*/ 284966 w 912550"/>
                <a:gd name="connsiteY200" fmla="*/ 721290 h 1263171"/>
                <a:gd name="connsiteX201" fmla="*/ 431691 w 912550"/>
                <a:gd name="connsiteY201" fmla="*/ 991099 h 1263171"/>
                <a:gd name="connsiteX202" fmla="*/ 432232 w 912550"/>
                <a:gd name="connsiteY202" fmla="*/ 999581 h 1263171"/>
                <a:gd name="connsiteX203" fmla="*/ 423028 w 912550"/>
                <a:gd name="connsiteY203" fmla="*/ 1023584 h 1263171"/>
                <a:gd name="connsiteX204" fmla="*/ 386392 w 912550"/>
                <a:gd name="connsiteY204" fmla="*/ 1006619 h 1263171"/>
                <a:gd name="connsiteX205" fmla="*/ 386392 w 912550"/>
                <a:gd name="connsiteY205" fmla="*/ 1006439 h 1263171"/>
                <a:gd name="connsiteX206" fmla="*/ 386392 w 912550"/>
                <a:gd name="connsiteY206" fmla="*/ 1006439 h 1263171"/>
                <a:gd name="connsiteX207" fmla="*/ 386392 w 912550"/>
                <a:gd name="connsiteY207" fmla="*/ 1006078 h 1263171"/>
                <a:gd name="connsiteX208" fmla="*/ 386392 w 912550"/>
                <a:gd name="connsiteY208" fmla="*/ 1006078 h 1263171"/>
                <a:gd name="connsiteX209" fmla="*/ 373759 w 912550"/>
                <a:gd name="connsiteY209" fmla="*/ 642062 h 1263171"/>
                <a:gd name="connsiteX210" fmla="*/ 382061 w 912550"/>
                <a:gd name="connsiteY210" fmla="*/ 613728 h 1263171"/>
                <a:gd name="connsiteX211" fmla="*/ 401552 w 912550"/>
                <a:gd name="connsiteY211" fmla="*/ 573844 h 1263171"/>
                <a:gd name="connsiteX212" fmla="*/ 408951 w 912550"/>
                <a:gd name="connsiteY212" fmla="*/ 536666 h 1263171"/>
                <a:gd name="connsiteX213" fmla="*/ 409132 w 912550"/>
                <a:gd name="connsiteY213" fmla="*/ 535944 h 1263171"/>
                <a:gd name="connsiteX214" fmla="*/ 409493 w 912550"/>
                <a:gd name="connsiteY214" fmla="*/ 534500 h 1263171"/>
                <a:gd name="connsiteX215" fmla="*/ 409853 w 912550"/>
                <a:gd name="connsiteY215" fmla="*/ 532695 h 1263171"/>
                <a:gd name="connsiteX216" fmla="*/ 410034 w 912550"/>
                <a:gd name="connsiteY216" fmla="*/ 531973 h 1263171"/>
                <a:gd name="connsiteX217" fmla="*/ 410395 w 912550"/>
                <a:gd name="connsiteY217" fmla="*/ 529988 h 1263171"/>
                <a:gd name="connsiteX218" fmla="*/ 410395 w 912550"/>
                <a:gd name="connsiteY218" fmla="*/ 529628 h 1263171"/>
                <a:gd name="connsiteX219" fmla="*/ 410756 w 912550"/>
                <a:gd name="connsiteY219" fmla="*/ 528003 h 1263171"/>
                <a:gd name="connsiteX220" fmla="*/ 410756 w 912550"/>
                <a:gd name="connsiteY220" fmla="*/ 527642 h 1263171"/>
                <a:gd name="connsiteX221" fmla="*/ 411117 w 912550"/>
                <a:gd name="connsiteY221" fmla="*/ 526198 h 1263171"/>
                <a:gd name="connsiteX222" fmla="*/ 411117 w 912550"/>
                <a:gd name="connsiteY222" fmla="*/ 526018 h 1263171"/>
                <a:gd name="connsiteX223" fmla="*/ 411297 w 912550"/>
                <a:gd name="connsiteY223" fmla="*/ 524754 h 1263171"/>
                <a:gd name="connsiteX224" fmla="*/ 415448 w 912550"/>
                <a:gd name="connsiteY224" fmla="*/ 690790 h 1263171"/>
                <a:gd name="connsiteX225" fmla="*/ 431691 w 912550"/>
                <a:gd name="connsiteY225" fmla="*/ 991099 h 1263171"/>
                <a:gd name="connsiteX226" fmla="*/ 793180 w 912550"/>
                <a:gd name="connsiteY226" fmla="*/ 892018 h 1263171"/>
                <a:gd name="connsiteX227" fmla="*/ 785780 w 912550"/>
                <a:gd name="connsiteY227" fmla="*/ 947785 h 1263171"/>
                <a:gd name="connsiteX228" fmla="*/ 775313 w 912550"/>
                <a:gd name="connsiteY228" fmla="*/ 973593 h 1263171"/>
                <a:gd name="connsiteX229" fmla="*/ 746437 w 912550"/>
                <a:gd name="connsiteY229" fmla="*/ 969081 h 1263171"/>
                <a:gd name="connsiteX230" fmla="*/ 742106 w 912550"/>
                <a:gd name="connsiteY230" fmla="*/ 930279 h 1263171"/>
                <a:gd name="connsiteX231" fmla="*/ 748061 w 912550"/>
                <a:gd name="connsiteY231" fmla="*/ 851773 h 1263171"/>
                <a:gd name="connsiteX232" fmla="*/ 739037 w 912550"/>
                <a:gd name="connsiteY232" fmla="*/ 779584 h 1263171"/>
                <a:gd name="connsiteX233" fmla="*/ 728390 w 912550"/>
                <a:gd name="connsiteY233" fmla="*/ 759912 h 1263171"/>
                <a:gd name="connsiteX234" fmla="*/ 714854 w 912550"/>
                <a:gd name="connsiteY234" fmla="*/ 754317 h 1263171"/>
                <a:gd name="connsiteX235" fmla="*/ 715756 w 912550"/>
                <a:gd name="connsiteY235" fmla="*/ 769116 h 1263171"/>
                <a:gd name="connsiteX236" fmla="*/ 733443 w 912550"/>
                <a:gd name="connsiteY236" fmla="*/ 860977 h 1263171"/>
                <a:gd name="connsiteX237" fmla="*/ 727307 w 912550"/>
                <a:gd name="connsiteY237" fmla="*/ 942371 h 1263171"/>
                <a:gd name="connsiteX238" fmla="*/ 743549 w 912550"/>
                <a:gd name="connsiteY238" fmla="*/ 990738 h 1263171"/>
                <a:gd name="connsiteX239" fmla="*/ 751129 w 912550"/>
                <a:gd name="connsiteY239" fmla="*/ 1011131 h 1263171"/>
                <a:gd name="connsiteX240" fmla="*/ 744091 w 912550"/>
                <a:gd name="connsiteY240" fmla="*/ 1244484 h 1263171"/>
                <a:gd name="connsiteX241" fmla="*/ 710523 w 912550"/>
                <a:gd name="connsiteY241" fmla="*/ 1234918 h 1263171"/>
                <a:gd name="connsiteX242" fmla="*/ 703304 w 912550"/>
                <a:gd name="connsiteY242" fmla="*/ 1185649 h 1263171"/>
                <a:gd name="connsiteX243" fmla="*/ 697348 w 912550"/>
                <a:gd name="connsiteY243" fmla="*/ 1064912 h 1263171"/>
                <a:gd name="connsiteX244" fmla="*/ 688505 w 912550"/>
                <a:gd name="connsiteY244" fmla="*/ 986767 h 1263171"/>
                <a:gd name="connsiteX245" fmla="*/ 677315 w 912550"/>
                <a:gd name="connsiteY245" fmla="*/ 961320 h 1263171"/>
                <a:gd name="connsiteX246" fmla="*/ 652591 w 912550"/>
                <a:gd name="connsiteY246" fmla="*/ 950492 h 1263171"/>
                <a:gd name="connsiteX247" fmla="*/ 632919 w 912550"/>
                <a:gd name="connsiteY247" fmla="*/ 972329 h 1263171"/>
                <a:gd name="connsiteX248" fmla="*/ 605848 w 912550"/>
                <a:gd name="connsiteY248" fmla="*/ 1223368 h 1263171"/>
                <a:gd name="connsiteX249" fmla="*/ 590869 w 912550"/>
                <a:gd name="connsiteY249" fmla="*/ 1243220 h 1263171"/>
                <a:gd name="connsiteX250" fmla="*/ 558203 w 912550"/>
                <a:gd name="connsiteY250" fmla="*/ 1223007 h 1263171"/>
                <a:gd name="connsiteX251" fmla="*/ 559466 w 912550"/>
                <a:gd name="connsiteY251" fmla="*/ 1163993 h 1263171"/>
                <a:gd name="connsiteX252" fmla="*/ 574626 w 912550"/>
                <a:gd name="connsiteY252" fmla="*/ 899959 h 1263171"/>
                <a:gd name="connsiteX253" fmla="*/ 567587 w 912550"/>
                <a:gd name="connsiteY253" fmla="*/ 765507 h 1263171"/>
                <a:gd name="connsiteX254" fmla="*/ 510558 w 912550"/>
                <a:gd name="connsiteY254" fmla="*/ 679059 h 1263171"/>
                <a:gd name="connsiteX255" fmla="*/ 437285 w 912550"/>
                <a:gd name="connsiteY255" fmla="*/ 622210 h 1263171"/>
                <a:gd name="connsiteX256" fmla="*/ 426818 w 912550"/>
                <a:gd name="connsiteY256" fmla="*/ 546592 h 1263171"/>
                <a:gd name="connsiteX257" fmla="*/ 544306 w 912550"/>
                <a:gd name="connsiteY257" fmla="*/ 624015 h 1263171"/>
                <a:gd name="connsiteX258" fmla="*/ 615774 w 912550"/>
                <a:gd name="connsiteY258" fmla="*/ 649101 h 1263171"/>
                <a:gd name="connsiteX259" fmla="*/ 709440 w 912550"/>
                <a:gd name="connsiteY259" fmla="*/ 673465 h 1263171"/>
                <a:gd name="connsiteX260" fmla="*/ 754558 w 912550"/>
                <a:gd name="connsiteY260" fmla="*/ 718223 h 1263171"/>
                <a:gd name="connsiteX261" fmla="*/ 793180 w 912550"/>
                <a:gd name="connsiteY261" fmla="*/ 892018 h 12631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Lst>
              <a:rect l="l" t="t" r="r" b="b"/>
              <a:pathLst>
                <a:path w="912550" h="1263171">
                  <a:moveTo>
                    <a:pt x="780366" y="726705"/>
                  </a:moveTo>
                  <a:cubicBezTo>
                    <a:pt x="767733" y="702521"/>
                    <a:pt x="748422" y="683752"/>
                    <a:pt x="728390" y="663358"/>
                  </a:cubicBezTo>
                  <a:cubicBezTo>
                    <a:pt x="743369" y="652891"/>
                    <a:pt x="756363" y="641341"/>
                    <a:pt x="765387" y="628347"/>
                  </a:cubicBezTo>
                  <a:cubicBezTo>
                    <a:pt x="785239" y="599651"/>
                    <a:pt x="795526" y="565361"/>
                    <a:pt x="781990" y="531432"/>
                  </a:cubicBezTo>
                  <a:cubicBezTo>
                    <a:pt x="762319" y="468627"/>
                    <a:pt x="683993" y="450219"/>
                    <a:pt x="630573" y="475305"/>
                  </a:cubicBezTo>
                  <a:cubicBezTo>
                    <a:pt x="587440" y="495518"/>
                    <a:pt x="566324" y="576189"/>
                    <a:pt x="593034" y="621128"/>
                  </a:cubicBezTo>
                  <a:cubicBezTo>
                    <a:pt x="595200" y="624917"/>
                    <a:pt x="592132" y="622210"/>
                    <a:pt x="587440" y="627083"/>
                  </a:cubicBezTo>
                  <a:cubicBezTo>
                    <a:pt x="555315" y="612465"/>
                    <a:pt x="478975" y="596944"/>
                    <a:pt x="430427" y="520965"/>
                  </a:cubicBezTo>
                  <a:cubicBezTo>
                    <a:pt x="425916" y="499308"/>
                    <a:pt x="424833" y="441195"/>
                    <a:pt x="424111" y="431991"/>
                  </a:cubicBezTo>
                  <a:cubicBezTo>
                    <a:pt x="422306" y="412680"/>
                    <a:pt x="432232" y="400589"/>
                    <a:pt x="446490" y="389760"/>
                  </a:cubicBezTo>
                  <a:cubicBezTo>
                    <a:pt x="481862" y="362689"/>
                    <a:pt x="522289" y="353485"/>
                    <a:pt x="565602" y="355651"/>
                  </a:cubicBezTo>
                  <a:cubicBezTo>
                    <a:pt x="636889" y="359080"/>
                    <a:pt x="708176" y="359982"/>
                    <a:pt x="779464" y="357094"/>
                  </a:cubicBezTo>
                  <a:cubicBezTo>
                    <a:pt x="810325" y="355831"/>
                    <a:pt x="841186" y="352041"/>
                    <a:pt x="871325" y="344642"/>
                  </a:cubicBezTo>
                  <a:cubicBezTo>
                    <a:pt x="905254" y="336521"/>
                    <a:pt x="914819" y="322263"/>
                    <a:pt x="909766" y="288514"/>
                  </a:cubicBezTo>
                  <a:cubicBezTo>
                    <a:pt x="908141" y="277325"/>
                    <a:pt x="905434" y="266497"/>
                    <a:pt x="902908" y="255488"/>
                  </a:cubicBezTo>
                  <a:cubicBezTo>
                    <a:pt x="895508" y="221559"/>
                    <a:pt x="886123" y="187991"/>
                    <a:pt x="884138" y="153159"/>
                  </a:cubicBezTo>
                  <a:cubicBezTo>
                    <a:pt x="881792" y="112913"/>
                    <a:pt x="880348" y="72307"/>
                    <a:pt x="899479" y="34769"/>
                  </a:cubicBezTo>
                  <a:cubicBezTo>
                    <a:pt x="903629" y="26467"/>
                    <a:pt x="915360" y="3186"/>
                    <a:pt x="911931" y="298"/>
                  </a:cubicBezTo>
                  <a:cubicBezTo>
                    <a:pt x="908683" y="-2409"/>
                    <a:pt x="883958" y="14194"/>
                    <a:pt x="872047" y="14916"/>
                  </a:cubicBezTo>
                  <a:cubicBezTo>
                    <a:pt x="843171" y="16902"/>
                    <a:pt x="814656" y="21955"/>
                    <a:pt x="785239" y="18706"/>
                  </a:cubicBezTo>
                  <a:cubicBezTo>
                    <a:pt x="712508" y="10946"/>
                    <a:pt x="639596" y="4088"/>
                    <a:pt x="566144" y="11668"/>
                  </a:cubicBezTo>
                  <a:cubicBezTo>
                    <a:pt x="515791" y="16902"/>
                    <a:pt x="468507" y="30437"/>
                    <a:pt x="426638" y="58952"/>
                  </a:cubicBezTo>
                  <a:cubicBezTo>
                    <a:pt x="402093" y="75556"/>
                    <a:pt x="380797" y="97032"/>
                    <a:pt x="348673" y="99378"/>
                  </a:cubicBezTo>
                  <a:cubicBezTo>
                    <a:pt x="341815" y="99919"/>
                    <a:pt x="335679" y="106416"/>
                    <a:pt x="329001" y="109846"/>
                  </a:cubicBezTo>
                  <a:cubicBezTo>
                    <a:pt x="321421" y="113816"/>
                    <a:pt x="317090" y="121757"/>
                    <a:pt x="318714" y="128434"/>
                  </a:cubicBezTo>
                  <a:cubicBezTo>
                    <a:pt x="324309" y="151715"/>
                    <a:pt x="341815" y="352402"/>
                    <a:pt x="347049" y="430006"/>
                  </a:cubicBezTo>
                  <a:cubicBezTo>
                    <a:pt x="347771" y="440654"/>
                    <a:pt x="346146" y="450760"/>
                    <a:pt x="342717" y="460325"/>
                  </a:cubicBezTo>
                  <a:cubicBezTo>
                    <a:pt x="336401" y="478012"/>
                    <a:pt x="332611" y="496420"/>
                    <a:pt x="329543" y="514828"/>
                  </a:cubicBezTo>
                  <a:cubicBezTo>
                    <a:pt x="321963" y="559406"/>
                    <a:pt x="290019" y="581784"/>
                    <a:pt x="251939" y="604885"/>
                  </a:cubicBezTo>
                  <a:cubicBezTo>
                    <a:pt x="250856" y="538651"/>
                    <a:pt x="244540" y="473861"/>
                    <a:pt x="169102" y="457799"/>
                  </a:cubicBezTo>
                  <a:cubicBezTo>
                    <a:pt x="118388" y="446970"/>
                    <a:pt x="60998" y="474222"/>
                    <a:pt x="42229" y="514107"/>
                  </a:cubicBezTo>
                  <a:cubicBezTo>
                    <a:pt x="30317" y="539192"/>
                    <a:pt x="24542" y="569512"/>
                    <a:pt x="29956" y="597124"/>
                  </a:cubicBezTo>
                  <a:cubicBezTo>
                    <a:pt x="38078" y="638994"/>
                    <a:pt x="62081" y="666065"/>
                    <a:pt x="106838" y="676894"/>
                  </a:cubicBezTo>
                  <a:cubicBezTo>
                    <a:pt x="91137" y="690249"/>
                    <a:pt x="79948" y="697468"/>
                    <a:pt x="63885" y="709199"/>
                  </a:cubicBezTo>
                  <a:cubicBezTo>
                    <a:pt x="43131" y="728509"/>
                    <a:pt x="35010" y="743669"/>
                    <a:pt x="29776" y="764784"/>
                  </a:cubicBezTo>
                  <a:cubicBezTo>
                    <a:pt x="27971" y="772003"/>
                    <a:pt x="26888" y="779584"/>
                    <a:pt x="25805" y="786983"/>
                  </a:cubicBezTo>
                  <a:cubicBezTo>
                    <a:pt x="14436" y="856465"/>
                    <a:pt x="7939" y="926489"/>
                    <a:pt x="359" y="996513"/>
                  </a:cubicBezTo>
                  <a:cubicBezTo>
                    <a:pt x="-2168" y="1020155"/>
                    <a:pt x="8660" y="1032968"/>
                    <a:pt x="32663" y="1036397"/>
                  </a:cubicBezTo>
                  <a:cubicBezTo>
                    <a:pt x="41687" y="1037661"/>
                    <a:pt x="50530" y="1031525"/>
                    <a:pt x="59734" y="1035856"/>
                  </a:cubicBezTo>
                  <a:cubicBezTo>
                    <a:pt x="60276" y="1045421"/>
                    <a:pt x="61539" y="1053723"/>
                    <a:pt x="60998" y="1062205"/>
                  </a:cubicBezTo>
                  <a:cubicBezTo>
                    <a:pt x="58471" y="1115626"/>
                    <a:pt x="61178" y="1169226"/>
                    <a:pt x="57027" y="1222646"/>
                  </a:cubicBezTo>
                  <a:cubicBezTo>
                    <a:pt x="55223" y="1244303"/>
                    <a:pt x="60095" y="1252966"/>
                    <a:pt x="75255" y="1259644"/>
                  </a:cubicBezTo>
                  <a:cubicBezTo>
                    <a:pt x="99619" y="1270111"/>
                    <a:pt x="135533" y="1256575"/>
                    <a:pt x="137699" y="1228422"/>
                  </a:cubicBezTo>
                  <a:cubicBezTo>
                    <a:pt x="142933" y="1158217"/>
                    <a:pt x="147084" y="1083140"/>
                    <a:pt x="156107" y="1013477"/>
                  </a:cubicBezTo>
                  <a:cubicBezTo>
                    <a:pt x="157551" y="1002649"/>
                    <a:pt x="157010" y="988211"/>
                    <a:pt x="169463" y="986406"/>
                  </a:cubicBezTo>
                  <a:cubicBezTo>
                    <a:pt x="184442" y="984241"/>
                    <a:pt x="186066" y="1000483"/>
                    <a:pt x="188232" y="1010229"/>
                  </a:cubicBezTo>
                  <a:cubicBezTo>
                    <a:pt x="197977" y="1053181"/>
                    <a:pt x="210069" y="1193409"/>
                    <a:pt x="214400" y="1219398"/>
                  </a:cubicBezTo>
                  <a:cubicBezTo>
                    <a:pt x="220176" y="1253327"/>
                    <a:pt x="235696" y="1262531"/>
                    <a:pt x="269445" y="1254770"/>
                  </a:cubicBezTo>
                  <a:cubicBezTo>
                    <a:pt x="291102" y="1248454"/>
                    <a:pt x="306803" y="1231309"/>
                    <a:pt x="305359" y="1208389"/>
                  </a:cubicBezTo>
                  <a:cubicBezTo>
                    <a:pt x="302291" y="1154066"/>
                    <a:pt x="299404" y="1101729"/>
                    <a:pt x="293809" y="1047587"/>
                  </a:cubicBezTo>
                  <a:cubicBezTo>
                    <a:pt x="285327" y="965471"/>
                    <a:pt x="278830" y="883175"/>
                    <a:pt x="271430" y="801060"/>
                  </a:cubicBezTo>
                  <a:cubicBezTo>
                    <a:pt x="269986" y="785719"/>
                    <a:pt x="272152" y="765326"/>
                    <a:pt x="279551" y="751971"/>
                  </a:cubicBezTo>
                  <a:cubicBezTo>
                    <a:pt x="295614" y="723456"/>
                    <a:pt x="346146" y="670758"/>
                    <a:pt x="359501" y="647116"/>
                  </a:cubicBezTo>
                  <a:cubicBezTo>
                    <a:pt x="360945" y="659388"/>
                    <a:pt x="366901" y="901584"/>
                    <a:pt x="376646" y="1014560"/>
                  </a:cubicBezTo>
                  <a:cubicBezTo>
                    <a:pt x="376285" y="1021959"/>
                    <a:pt x="380617" y="1032247"/>
                    <a:pt x="387655" y="1035495"/>
                  </a:cubicBezTo>
                  <a:cubicBezTo>
                    <a:pt x="402274" y="1042173"/>
                    <a:pt x="411117" y="1041811"/>
                    <a:pt x="428081" y="1037661"/>
                  </a:cubicBezTo>
                  <a:cubicBezTo>
                    <a:pt x="440714" y="1034412"/>
                    <a:pt x="447031" y="1029178"/>
                    <a:pt x="445948" y="1016545"/>
                  </a:cubicBezTo>
                  <a:cubicBezTo>
                    <a:pt x="443963" y="994167"/>
                    <a:pt x="445407" y="971607"/>
                    <a:pt x="443422" y="949048"/>
                  </a:cubicBezTo>
                  <a:cubicBezTo>
                    <a:pt x="435300" y="853758"/>
                    <a:pt x="432774" y="758107"/>
                    <a:pt x="430608" y="662456"/>
                  </a:cubicBezTo>
                  <a:cubicBezTo>
                    <a:pt x="430427" y="655778"/>
                    <a:pt x="426457" y="647296"/>
                    <a:pt x="435842" y="642784"/>
                  </a:cubicBezTo>
                  <a:cubicBezTo>
                    <a:pt x="456416" y="657944"/>
                    <a:pt x="475907" y="674187"/>
                    <a:pt x="497203" y="687722"/>
                  </a:cubicBezTo>
                  <a:cubicBezTo>
                    <a:pt x="537087" y="713349"/>
                    <a:pt x="553330" y="752332"/>
                    <a:pt x="559105" y="796187"/>
                  </a:cubicBezTo>
                  <a:cubicBezTo>
                    <a:pt x="562715" y="824882"/>
                    <a:pt x="563798" y="854299"/>
                    <a:pt x="562354" y="883356"/>
                  </a:cubicBezTo>
                  <a:cubicBezTo>
                    <a:pt x="558383" y="962042"/>
                    <a:pt x="552428" y="1040548"/>
                    <a:pt x="547735" y="1119235"/>
                  </a:cubicBezTo>
                  <a:cubicBezTo>
                    <a:pt x="545750" y="1152983"/>
                    <a:pt x="543945" y="1186732"/>
                    <a:pt x="543043" y="1220480"/>
                  </a:cubicBezTo>
                  <a:cubicBezTo>
                    <a:pt x="542502" y="1240694"/>
                    <a:pt x="552428" y="1251342"/>
                    <a:pt x="572460" y="1255132"/>
                  </a:cubicBezTo>
                  <a:cubicBezTo>
                    <a:pt x="578055" y="1256214"/>
                    <a:pt x="583650" y="1256756"/>
                    <a:pt x="589244" y="1257117"/>
                  </a:cubicBezTo>
                  <a:cubicBezTo>
                    <a:pt x="608916" y="1258019"/>
                    <a:pt x="621549" y="1249176"/>
                    <a:pt x="621188" y="1230226"/>
                  </a:cubicBezTo>
                  <a:cubicBezTo>
                    <a:pt x="620286" y="1175543"/>
                    <a:pt x="638333" y="1013297"/>
                    <a:pt x="643025" y="986587"/>
                  </a:cubicBezTo>
                  <a:cubicBezTo>
                    <a:pt x="644289" y="979548"/>
                    <a:pt x="648620" y="968539"/>
                    <a:pt x="658005" y="967276"/>
                  </a:cubicBezTo>
                  <a:cubicBezTo>
                    <a:pt x="668833" y="966013"/>
                    <a:pt x="672262" y="977022"/>
                    <a:pt x="674969" y="984962"/>
                  </a:cubicBezTo>
                  <a:cubicBezTo>
                    <a:pt x="678037" y="993806"/>
                    <a:pt x="690490" y="1135297"/>
                    <a:pt x="688505" y="1197380"/>
                  </a:cubicBezTo>
                  <a:cubicBezTo>
                    <a:pt x="687422" y="1229504"/>
                    <a:pt x="696626" y="1254770"/>
                    <a:pt x="724239" y="1260726"/>
                  </a:cubicBezTo>
                  <a:cubicBezTo>
                    <a:pt x="739398" y="1263975"/>
                    <a:pt x="767372" y="1257478"/>
                    <a:pt x="767913" y="1244844"/>
                  </a:cubicBezTo>
                  <a:cubicBezTo>
                    <a:pt x="768455" y="1230226"/>
                    <a:pt x="772064" y="1076463"/>
                    <a:pt x="765026" y="1014019"/>
                  </a:cubicBezTo>
                  <a:cubicBezTo>
                    <a:pt x="763762" y="1002288"/>
                    <a:pt x="760694" y="997415"/>
                    <a:pt x="772786" y="994167"/>
                  </a:cubicBezTo>
                  <a:cubicBezTo>
                    <a:pt x="786322" y="990376"/>
                    <a:pt x="799677" y="977022"/>
                    <a:pt x="800579" y="963667"/>
                  </a:cubicBezTo>
                  <a:cubicBezTo>
                    <a:pt x="803286" y="923601"/>
                    <a:pt x="809603" y="883897"/>
                    <a:pt x="810144" y="843290"/>
                  </a:cubicBezTo>
                  <a:cubicBezTo>
                    <a:pt x="809964" y="800338"/>
                    <a:pt x="799496" y="763160"/>
                    <a:pt x="780366" y="726705"/>
                  </a:cubicBezTo>
                  <a:close/>
                  <a:moveTo>
                    <a:pt x="594839" y="574926"/>
                  </a:moveTo>
                  <a:cubicBezTo>
                    <a:pt x="597546" y="515911"/>
                    <a:pt x="617398" y="483245"/>
                    <a:pt x="683271" y="479456"/>
                  </a:cubicBezTo>
                  <a:cubicBezTo>
                    <a:pt x="743369" y="479456"/>
                    <a:pt x="775132" y="525116"/>
                    <a:pt x="774771" y="559406"/>
                  </a:cubicBezTo>
                  <a:cubicBezTo>
                    <a:pt x="774049" y="609036"/>
                    <a:pt x="734345" y="655778"/>
                    <a:pt x="693739" y="654876"/>
                  </a:cubicBezTo>
                  <a:cubicBezTo>
                    <a:pt x="635626" y="653432"/>
                    <a:pt x="593034" y="613186"/>
                    <a:pt x="594839" y="574926"/>
                  </a:cubicBezTo>
                  <a:close/>
                  <a:moveTo>
                    <a:pt x="451182" y="58771"/>
                  </a:moveTo>
                  <a:cubicBezTo>
                    <a:pt x="490164" y="39461"/>
                    <a:pt x="531493" y="28091"/>
                    <a:pt x="575348" y="25925"/>
                  </a:cubicBezTo>
                  <a:cubicBezTo>
                    <a:pt x="638153" y="22857"/>
                    <a:pt x="700958" y="23038"/>
                    <a:pt x="763221" y="32422"/>
                  </a:cubicBezTo>
                  <a:cubicBezTo>
                    <a:pt x="785961" y="35851"/>
                    <a:pt x="808520" y="34227"/>
                    <a:pt x="831079" y="32964"/>
                  </a:cubicBezTo>
                  <a:cubicBezTo>
                    <a:pt x="831079" y="32964"/>
                    <a:pt x="831079" y="32964"/>
                    <a:pt x="831079" y="32964"/>
                  </a:cubicBezTo>
                  <a:cubicBezTo>
                    <a:pt x="832523" y="32964"/>
                    <a:pt x="834147" y="32783"/>
                    <a:pt x="835591" y="32783"/>
                  </a:cubicBezTo>
                  <a:cubicBezTo>
                    <a:pt x="836132" y="32783"/>
                    <a:pt x="836854" y="32783"/>
                    <a:pt x="837396" y="32603"/>
                  </a:cubicBezTo>
                  <a:cubicBezTo>
                    <a:pt x="838839" y="32603"/>
                    <a:pt x="840103" y="32422"/>
                    <a:pt x="841546" y="32422"/>
                  </a:cubicBezTo>
                  <a:cubicBezTo>
                    <a:pt x="842268" y="32422"/>
                    <a:pt x="842990" y="32422"/>
                    <a:pt x="843532" y="32242"/>
                  </a:cubicBezTo>
                  <a:cubicBezTo>
                    <a:pt x="844976" y="32242"/>
                    <a:pt x="846239" y="32061"/>
                    <a:pt x="847683" y="32061"/>
                  </a:cubicBezTo>
                  <a:cubicBezTo>
                    <a:pt x="848405" y="32061"/>
                    <a:pt x="848946" y="32061"/>
                    <a:pt x="849668" y="32061"/>
                  </a:cubicBezTo>
                  <a:cubicBezTo>
                    <a:pt x="851653" y="32061"/>
                    <a:pt x="853638" y="31881"/>
                    <a:pt x="855624" y="31881"/>
                  </a:cubicBezTo>
                  <a:cubicBezTo>
                    <a:pt x="863023" y="31700"/>
                    <a:pt x="879626" y="28272"/>
                    <a:pt x="887928" y="20511"/>
                  </a:cubicBezTo>
                  <a:cubicBezTo>
                    <a:pt x="872949" y="56064"/>
                    <a:pt x="867535" y="88911"/>
                    <a:pt x="866993" y="118147"/>
                  </a:cubicBezTo>
                  <a:cubicBezTo>
                    <a:pt x="866271" y="162002"/>
                    <a:pt x="874754" y="203692"/>
                    <a:pt x="883597" y="245923"/>
                  </a:cubicBezTo>
                  <a:cubicBezTo>
                    <a:pt x="887387" y="264151"/>
                    <a:pt x="891899" y="282379"/>
                    <a:pt x="893703" y="301148"/>
                  </a:cubicBezTo>
                  <a:cubicBezTo>
                    <a:pt x="894967" y="315225"/>
                    <a:pt x="888831" y="321721"/>
                    <a:pt x="876739" y="325872"/>
                  </a:cubicBezTo>
                  <a:cubicBezTo>
                    <a:pt x="853458" y="333814"/>
                    <a:pt x="829455" y="337784"/>
                    <a:pt x="805091" y="339949"/>
                  </a:cubicBezTo>
                  <a:cubicBezTo>
                    <a:pt x="730194" y="346808"/>
                    <a:pt x="655478" y="347349"/>
                    <a:pt x="580582" y="340852"/>
                  </a:cubicBezTo>
                  <a:cubicBezTo>
                    <a:pt x="551164" y="338325"/>
                    <a:pt x="522289" y="342476"/>
                    <a:pt x="493954" y="348071"/>
                  </a:cubicBezTo>
                  <a:cubicBezTo>
                    <a:pt x="471936" y="352402"/>
                    <a:pt x="454070" y="367923"/>
                    <a:pt x="437105" y="382722"/>
                  </a:cubicBezTo>
                  <a:cubicBezTo>
                    <a:pt x="434398" y="385249"/>
                    <a:pt x="432232" y="388497"/>
                    <a:pt x="425735" y="386692"/>
                  </a:cubicBezTo>
                  <a:cubicBezTo>
                    <a:pt x="423930" y="376044"/>
                    <a:pt x="421584" y="364313"/>
                    <a:pt x="420140" y="352583"/>
                  </a:cubicBezTo>
                  <a:cubicBezTo>
                    <a:pt x="412380" y="286529"/>
                    <a:pt x="404259" y="220656"/>
                    <a:pt x="397220" y="154603"/>
                  </a:cubicBezTo>
                  <a:cubicBezTo>
                    <a:pt x="392348" y="104973"/>
                    <a:pt x="405161" y="81692"/>
                    <a:pt x="451182" y="58771"/>
                  </a:cubicBezTo>
                  <a:close/>
                  <a:moveTo>
                    <a:pt x="335318" y="125186"/>
                  </a:moveTo>
                  <a:cubicBezTo>
                    <a:pt x="341273" y="114177"/>
                    <a:pt x="356072" y="109846"/>
                    <a:pt x="368344" y="111831"/>
                  </a:cubicBezTo>
                  <a:cubicBezTo>
                    <a:pt x="369427" y="112011"/>
                    <a:pt x="370510" y="112372"/>
                    <a:pt x="371413" y="112733"/>
                  </a:cubicBezTo>
                  <a:cubicBezTo>
                    <a:pt x="371413" y="112733"/>
                    <a:pt x="371413" y="112733"/>
                    <a:pt x="371413" y="112733"/>
                  </a:cubicBezTo>
                  <a:cubicBezTo>
                    <a:pt x="376827" y="114718"/>
                    <a:pt x="378992" y="119050"/>
                    <a:pt x="380075" y="124283"/>
                  </a:cubicBezTo>
                  <a:cubicBezTo>
                    <a:pt x="380075" y="124283"/>
                    <a:pt x="380075" y="124283"/>
                    <a:pt x="380075" y="124283"/>
                  </a:cubicBezTo>
                  <a:cubicBezTo>
                    <a:pt x="380256" y="124825"/>
                    <a:pt x="380256" y="125186"/>
                    <a:pt x="380436" y="125727"/>
                  </a:cubicBezTo>
                  <a:cubicBezTo>
                    <a:pt x="380436" y="125727"/>
                    <a:pt x="380436" y="125908"/>
                    <a:pt x="380436" y="125908"/>
                  </a:cubicBezTo>
                  <a:cubicBezTo>
                    <a:pt x="380436" y="126449"/>
                    <a:pt x="380617" y="126810"/>
                    <a:pt x="380617" y="127351"/>
                  </a:cubicBezTo>
                  <a:cubicBezTo>
                    <a:pt x="380617" y="127351"/>
                    <a:pt x="380617" y="127532"/>
                    <a:pt x="380617" y="127532"/>
                  </a:cubicBezTo>
                  <a:cubicBezTo>
                    <a:pt x="380617" y="128073"/>
                    <a:pt x="380797" y="128434"/>
                    <a:pt x="380797" y="128976"/>
                  </a:cubicBezTo>
                  <a:cubicBezTo>
                    <a:pt x="380797" y="128976"/>
                    <a:pt x="380797" y="129156"/>
                    <a:pt x="380797" y="129156"/>
                  </a:cubicBezTo>
                  <a:cubicBezTo>
                    <a:pt x="380978" y="130780"/>
                    <a:pt x="381158" y="132224"/>
                    <a:pt x="381339" y="133849"/>
                  </a:cubicBezTo>
                  <a:cubicBezTo>
                    <a:pt x="385309" y="175718"/>
                    <a:pt x="389821" y="217769"/>
                    <a:pt x="393430" y="259639"/>
                  </a:cubicBezTo>
                  <a:cubicBezTo>
                    <a:pt x="396137" y="291402"/>
                    <a:pt x="404620" y="391565"/>
                    <a:pt x="410575" y="413763"/>
                  </a:cubicBezTo>
                  <a:cubicBezTo>
                    <a:pt x="410395" y="413402"/>
                    <a:pt x="410214" y="412861"/>
                    <a:pt x="410034" y="412500"/>
                  </a:cubicBezTo>
                  <a:cubicBezTo>
                    <a:pt x="410034" y="412320"/>
                    <a:pt x="409853" y="412139"/>
                    <a:pt x="409853" y="412139"/>
                  </a:cubicBezTo>
                  <a:cubicBezTo>
                    <a:pt x="409673" y="411958"/>
                    <a:pt x="409493" y="411597"/>
                    <a:pt x="409312" y="411417"/>
                  </a:cubicBezTo>
                  <a:cubicBezTo>
                    <a:pt x="409132" y="411237"/>
                    <a:pt x="409132" y="411237"/>
                    <a:pt x="408951" y="411056"/>
                  </a:cubicBezTo>
                  <a:cubicBezTo>
                    <a:pt x="408771" y="410876"/>
                    <a:pt x="408590" y="410515"/>
                    <a:pt x="408410" y="410334"/>
                  </a:cubicBezTo>
                  <a:cubicBezTo>
                    <a:pt x="408229" y="410154"/>
                    <a:pt x="408229" y="410154"/>
                    <a:pt x="408049" y="409973"/>
                  </a:cubicBezTo>
                  <a:cubicBezTo>
                    <a:pt x="407868" y="409793"/>
                    <a:pt x="407688" y="409613"/>
                    <a:pt x="407327" y="409251"/>
                  </a:cubicBezTo>
                  <a:cubicBezTo>
                    <a:pt x="407146" y="409071"/>
                    <a:pt x="406966" y="409071"/>
                    <a:pt x="406966" y="408890"/>
                  </a:cubicBezTo>
                  <a:cubicBezTo>
                    <a:pt x="406785" y="408710"/>
                    <a:pt x="406424" y="408529"/>
                    <a:pt x="406244" y="408349"/>
                  </a:cubicBezTo>
                  <a:cubicBezTo>
                    <a:pt x="406063" y="408169"/>
                    <a:pt x="405883" y="408169"/>
                    <a:pt x="405883" y="407988"/>
                  </a:cubicBezTo>
                  <a:cubicBezTo>
                    <a:pt x="405522" y="407808"/>
                    <a:pt x="405342" y="407627"/>
                    <a:pt x="404981" y="407446"/>
                  </a:cubicBezTo>
                  <a:cubicBezTo>
                    <a:pt x="404800" y="407446"/>
                    <a:pt x="404800" y="407266"/>
                    <a:pt x="404620" y="407266"/>
                  </a:cubicBezTo>
                  <a:cubicBezTo>
                    <a:pt x="404259" y="407086"/>
                    <a:pt x="403898" y="406905"/>
                    <a:pt x="403717" y="406725"/>
                  </a:cubicBezTo>
                  <a:cubicBezTo>
                    <a:pt x="403537" y="406725"/>
                    <a:pt x="403537" y="406544"/>
                    <a:pt x="403356" y="406544"/>
                  </a:cubicBezTo>
                  <a:cubicBezTo>
                    <a:pt x="402995" y="406364"/>
                    <a:pt x="402634" y="406183"/>
                    <a:pt x="402274" y="406003"/>
                  </a:cubicBezTo>
                  <a:cubicBezTo>
                    <a:pt x="402093" y="406003"/>
                    <a:pt x="402093" y="406003"/>
                    <a:pt x="401913" y="405822"/>
                  </a:cubicBezTo>
                  <a:cubicBezTo>
                    <a:pt x="401552" y="405642"/>
                    <a:pt x="401191" y="405462"/>
                    <a:pt x="400649" y="405281"/>
                  </a:cubicBezTo>
                  <a:cubicBezTo>
                    <a:pt x="400649" y="405281"/>
                    <a:pt x="400469" y="405281"/>
                    <a:pt x="400288" y="405281"/>
                  </a:cubicBezTo>
                  <a:cubicBezTo>
                    <a:pt x="399927" y="405101"/>
                    <a:pt x="399386" y="404920"/>
                    <a:pt x="398845" y="404920"/>
                  </a:cubicBezTo>
                  <a:cubicBezTo>
                    <a:pt x="398845" y="404920"/>
                    <a:pt x="398664" y="404920"/>
                    <a:pt x="398664" y="404920"/>
                  </a:cubicBezTo>
                  <a:cubicBezTo>
                    <a:pt x="398123" y="404739"/>
                    <a:pt x="397762" y="404739"/>
                    <a:pt x="397220" y="404559"/>
                  </a:cubicBezTo>
                  <a:cubicBezTo>
                    <a:pt x="397220" y="404559"/>
                    <a:pt x="397040" y="404559"/>
                    <a:pt x="397040" y="404559"/>
                  </a:cubicBezTo>
                  <a:cubicBezTo>
                    <a:pt x="396498" y="404379"/>
                    <a:pt x="395957" y="404379"/>
                    <a:pt x="395416" y="404198"/>
                  </a:cubicBezTo>
                  <a:cubicBezTo>
                    <a:pt x="395416" y="404198"/>
                    <a:pt x="395416" y="404198"/>
                    <a:pt x="395235" y="404198"/>
                  </a:cubicBezTo>
                  <a:cubicBezTo>
                    <a:pt x="394694" y="404018"/>
                    <a:pt x="394152" y="404018"/>
                    <a:pt x="393611" y="404018"/>
                  </a:cubicBezTo>
                  <a:cubicBezTo>
                    <a:pt x="393611" y="404018"/>
                    <a:pt x="393611" y="404018"/>
                    <a:pt x="393611" y="404018"/>
                  </a:cubicBezTo>
                  <a:cubicBezTo>
                    <a:pt x="393069" y="404018"/>
                    <a:pt x="392348" y="403837"/>
                    <a:pt x="391806" y="403837"/>
                  </a:cubicBezTo>
                  <a:cubicBezTo>
                    <a:pt x="391806" y="403837"/>
                    <a:pt x="391806" y="403837"/>
                    <a:pt x="391806" y="403837"/>
                  </a:cubicBezTo>
                  <a:cubicBezTo>
                    <a:pt x="391265" y="403837"/>
                    <a:pt x="390543" y="403657"/>
                    <a:pt x="390001" y="403657"/>
                  </a:cubicBezTo>
                  <a:cubicBezTo>
                    <a:pt x="390001" y="403657"/>
                    <a:pt x="390001" y="403657"/>
                    <a:pt x="390001" y="403657"/>
                  </a:cubicBezTo>
                  <a:cubicBezTo>
                    <a:pt x="389460" y="403657"/>
                    <a:pt x="388738" y="403657"/>
                    <a:pt x="388197" y="403657"/>
                  </a:cubicBezTo>
                  <a:cubicBezTo>
                    <a:pt x="377910" y="403476"/>
                    <a:pt x="366540" y="405822"/>
                    <a:pt x="359682" y="409432"/>
                  </a:cubicBezTo>
                  <a:cubicBezTo>
                    <a:pt x="359682" y="394813"/>
                    <a:pt x="358960" y="384887"/>
                    <a:pt x="358238" y="374600"/>
                  </a:cubicBezTo>
                  <a:cubicBezTo>
                    <a:pt x="353185" y="315586"/>
                    <a:pt x="331708" y="131863"/>
                    <a:pt x="335318" y="125186"/>
                  </a:cubicBezTo>
                  <a:close/>
                  <a:moveTo>
                    <a:pt x="83918" y="652350"/>
                  </a:moveTo>
                  <a:cubicBezTo>
                    <a:pt x="64246" y="638633"/>
                    <a:pt x="49267" y="615353"/>
                    <a:pt x="45838" y="587920"/>
                  </a:cubicBezTo>
                  <a:cubicBezTo>
                    <a:pt x="37717" y="521686"/>
                    <a:pt x="73451" y="474402"/>
                    <a:pt x="142391" y="470793"/>
                  </a:cubicBezTo>
                  <a:cubicBezTo>
                    <a:pt x="194187" y="472237"/>
                    <a:pt x="221800" y="493713"/>
                    <a:pt x="233170" y="544246"/>
                  </a:cubicBezTo>
                  <a:cubicBezTo>
                    <a:pt x="239486" y="572219"/>
                    <a:pt x="238764" y="598568"/>
                    <a:pt x="223785" y="622932"/>
                  </a:cubicBezTo>
                  <a:cubicBezTo>
                    <a:pt x="190578" y="676533"/>
                    <a:pt x="130300" y="684654"/>
                    <a:pt x="83918" y="652350"/>
                  </a:cubicBezTo>
                  <a:close/>
                  <a:moveTo>
                    <a:pt x="284966" y="721290"/>
                  </a:moveTo>
                  <a:cubicBezTo>
                    <a:pt x="252841" y="752332"/>
                    <a:pt x="252480" y="791134"/>
                    <a:pt x="258256" y="831379"/>
                  </a:cubicBezTo>
                  <a:cubicBezTo>
                    <a:pt x="268182" y="899237"/>
                    <a:pt x="273415" y="967456"/>
                    <a:pt x="279371" y="1035676"/>
                  </a:cubicBezTo>
                  <a:cubicBezTo>
                    <a:pt x="282980" y="1078628"/>
                    <a:pt x="288214" y="1121401"/>
                    <a:pt x="289838" y="1164714"/>
                  </a:cubicBezTo>
                  <a:cubicBezTo>
                    <a:pt x="290380" y="1178791"/>
                    <a:pt x="298501" y="1237265"/>
                    <a:pt x="263670" y="1242499"/>
                  </a:cubicBezTo>
                  <a:cubicBezTo>
                    <a:pt x="252841" y="1244123"/>
                    <a:pt x="234613" y="1239791"/>
                    <a:pt x="231365" y="1226978"/>
                  </a:cubicBezTo>
                  <a:cubicBezTo>
                    <a:pt x="224868" y="1200628"/>
                    <a:pt x="208806" y="1049933"/>
                    <a:pt x="198880" y="1002288"/>
                  </a:cubicBezTo>
                  <a:cubicBezTo>
                    <a:pt x="195451" y="985865"/>
                    <a:pt x="191480" y="965652"/>
                    <a:pt x="169643" y="967096"/>
                  </a:cubicBezTo>
                  <a:cubicBezTo>
                    <a:pt x="149249" y="968539"/>
                    <a:pt x="144738" y="988392"/>
                    <a:pt x="142391" y="1004814"/>
                  </a:cubicBezTo>
                  <a:cubicBezTo>
                    <a:pt x="136255" y="1046504"/>
                    <a:pt x="135353" y="1088554"/>
                    <a:pt x="130300" y="1130424"/>
                  </a:cubicBezTo>
                  <a:cubicBezTo>
                    <a:pt x="126510" y="1162007"/>
                    <a:pt x="123261" y="1193771"/>
                    <a:pt x="119110" y="1225354"/>
                  </a:cubicBezTo>
                  <a:cubicBezTo>
                    <a:pt x="117306" y="1239250"/>
                    <a:pt x="104131" y="1246108"/>
                    <a:pt x="90235" y="1245206"/>
                  </a:cubicBezTo>
                  <a:cubicBezTo>
                    <a:pt x="76158" y="1244303"/>
                    <a:pt x="70563" y="1234557"/>
                    <a:pt x="70743" y="1223368"/>
                  </a:cubicBezTo>
                  <a:cubicBezTo>
                    <a:pt x="71285" y="1161466"/>
                    <a:pt x="75616" y="1099563"/>
                    <a:pt x="76158" y="1037480"/>
                  </a:cubicBezTo>
                  <a:cubicBezTo>
                    <a:pt x="76158" y="1031885"/>
                    <a:pt x="76699" y="1026291"/>
                    <a:pt x="76879" y="1020516"/>
                  </a:cubicBezTo>
                  <a:cubicBezTo>
                    <a:pt x="73811" y="958433"/>
                    <a:pt x="79406" y="896711"/>
                    <a:pt x="82655" y="834989"/>
                  </a:cubicBezTo>
                  <a:cubicBezTo>
                    <a:pt x="83016" y="829394"/>
                    <a:pt x="83918" y="823800"/>
                    <a:pt x="84098" y="818205"/>
                  </a:cubicBezTo>
                  <a:cubicBezTo>
                    <a:pt x="84279" y="812249"/>
                    <a:pt x="83196" y="805932"/>
                    <a:pt x="75977" y="806293"/>
                  </a:cubicBezTo>
                  <a:cubicBezTo>
                    <a:pt x="70382" y="806474"/>
                    <a:pt x="69841" y="812430"/>
                    <a:pt x="69480" y="817122"/>
                  </a:cubicBezTo>
                  <a:cubicBezTo>
                    <a:pt x="67134" y="862962"/>
                    <a:pt x="64788" y="908983"/>
                    <a:pt x="62261" y="954823"/>
                  </a:cubicBezTo>
                  <a:cubicBezTo>
                    <a:pt x="61359" y="969803"/>
                    <a:pt x="59193" y="984782"/>
                    <a:pt x="59374" y="999761"/>
                  </a:cubicBezTo>
                  <a:cubicBezTo>
                    <a:pt x="59554" y="1013658"/>
                    <a:pt x="51613" y="1017809"/>
                    <a:pt x="40424" y="1019072"/>
                  </a:cubicBezTo>
                  <a:cubicBezTo>
                    <a:pt x="28152" y="1020516"/>
                    <a:pt x="21294" y="1014019"/>
                    <a:pt x="18226" y="999761"/>
                  </a:cubicBezTo>
                  <a:cubicBezTo>
                    <a:pt x="13353" y="977202"/>
                    <a:pt x="18406" y="954823"/>
                    <a:pt x="20572" y="932625"/>
                  </a:cubicBezTo>
                  <a:cubicBezTo>
                    <a:pt x="25444" y="882273"/>
                    <a:pt x="34107" y="832462"/>
                    <a:pt x="41146" y="782291"/>
                  </a:cubicBezTo>
                  <a:cubicBezTo>
                    <a:pt x="46379" y="744752"/>
                    <a:pt x="69661" y="722554"/>
                    <a:pt x="96551" y="701980"/>
                  </a:cubicBezTo>
                  <a:cubicBezTo>
                    <a:pt x="114057" y="688625"/>
                    <a:pt x="134090" y="686820"/>
                    <a:pt x="156288" y="685015"/>
                  </a:cubicBezTo>
                  <a:cubicBezTo>
                    <a:pt x="177223" y="683210"/>
                    <a:pt x="196534" y="670938"/>
                    <a:pt x="213318" y="657764"/>
                  </a:cubicBezTo>
                  <a:cubicBezTo>
                    <a:pt x="244359" y="633400"/>
                    <a:pt x="275401" y="609216"/>
                    <a:pt x="306803" y="585394"/>
                  </a:cubicBezTo>
                  <a:cubicBezTo>
                    <a:pt x="323226" y="572941"/>
                    <a:pt x="333874" y="558323"/>
                    <a:pt x="337664" y="537207"/>
                  </a:cubicBezTo>
                  <a:cubicBezTo>
                    <a:pt x="342537" y="510497"/>
                    <a:pt x="350117" y="484328"/>
                    <a:pt x="357516" y="458160"/>
                  </a:cubicBezTo>
                  <a:cubicBezTo>
                    <a:pt x="360584" y="447512"/>
                    <a:pt x="360584" y="436503"/>
                    <a:pt x="368164" y="427840"/>
                  </a:cubicBezTo>
                  <a:cubicBezTo>
                    <a:pt x="391626" y="404379"/>
                    <a:pt x="406966" y="429825"/>
                    <a:pt x="407868" y="436503"/>
                  </a:cubicBezTo>
                  <a:cubicBezTo>
                    <a:pt x="411297" y="461950"/>
                    <a:pt x="404981" y="486675"/>
                    <a:pt x="402274" y="511580"/>
                  </a:cubicBezTo>
                  <a:cubicBezTo>
                    <a:pt x="400108" y="530169"/>
                    <a:pt x="391445" y="548397"/>
                    <a:pt x="388738" y="566805"/>
                  </a:cubicBezTo>
                  <a:cubicBezTo>
                    <a:pt x="386031" y="585394"/>
                    <a:pt x="372495" y="600553"/>
                    <a:pt x="363111" y="615172"/>
                  </a:cubicBezTo>
                  <a:cubicBezTo>
                    <a:pt x="340371" y="650725"/>
                    <a:pt x="286951" y="719305"/>
                    <a:pt x="284966" y="721290"/>
                  </a:cubicBezTo>
                  <a:close/>
                  <a:moveTo>
                    <a:pt x="431691" y="991099"/>
                  </a:moveTo>
                  <a:cubicBezTo>
                    <a:pt x="431510" y="993806"/>
                    <a:pt x="432413" y="996693"/>
                    <a:pt x="432232" y="999581"/>
                  </a:cubicBezTo>
                  <a:cubicBezTo>
                    <a:pt x="431691" y="1008604"/>
                    <a:pt x="434939" y="1019433"/>
                    <a:pt x="423028" y="1023584"/>
                  </a:cubicBezTo>
                  <a:cubicBezTo>
                    <a:pt x="413102" y="1027013"/>
                    <a:pt x="385489" y="1029720"/>
                    <a:pt x="386392" y="1006619"/>
                  </a:cubicBezTo>
                  <a:cubicBezTo>
                    <a:pt x="386392" y="1006619"/>
                    <a:pt x="386392" y="1006439"/>
                    <a:pt x="386392" y="1006439"/>
                  </a:cubicBezTo>
                  <a:cubicBezTo>
                    <a:pt x="386392" y="1006439"/>
                    <a:pt x="386392" y="1006439"/>
                    <a:pt x="386392" y="1006439"/>
                  </a:cubicBezTo>
                  <a:cubicBezTo>
                    <a:pt x="386392" y="1006439"/>
                    <a:pt x="386392" y="1006258"/>
                    <a:pt x="386392" y="1006078"/>
                  </a:cubicBezTo>
                  <a:cubicBezTo>
                    <a:pt x="386392" y="1006078"/>
                    <a:pt x="386392" y="1006078"/>
                    <a:pt x="386392" y="1006078"/>
                  </a:cubicBezTo>
                  <a:cubicBezTo>
                    <a:pt x="384226" y="989835"/>
                    <a:pt x="373578" y="653974"/>
                    <a:pt x="373759" y="642062"/>
                  </a:cubicBezTo>
                  <a:cubicBezTo>
                    <a:pt x="374120" y="629610"/>
                    <a:pt x="370149" y="621849"/>
                    <a:pt x="382061" y="613728"/>
                  </a:cubicBezTo>
                  <a:cubicBezTo>
                    <a:pt x="389099" y="600373"/>
                    <a:pt x="400469" y="584311"/>
                    <a:pt x="401552" y="573844"/>
                  </a:cubicBezTo>
                  <a:cubicBezTo>
                    <a:pt x="402274" y="568249"/>
                    <a:pt x="406063" y="549660"/>
                    <a:pt x="408951" y="536666"/>
                  </a:cubicBezTo>
                  <a:cubicBezTo>
                    <a:pt x="408951" y="536485"/>
                    <a:pt x="409132" y="536124"/>
                    <a:pt x="409132" y="535944"/>
                  </a:cubicBezTo>
                  <a:cubicBezTo>
                    <a:pt x="409312" y="535403"/>
                    <a:pt x="409312" y="535042"/>
                    <a:pt x="409493" y="534500"/>
                  </a:cubicBezTo>
                  <a:cubicBezTo>
                    <a:pt x="409673" y="533959"/>
                    <a:pt x="409673" y="533237"/>
                    <a:pt x="409853" y="532695"/>
                  </a:cubicBezTo>
                  <a:cubicBezTo>
                    <a:pt x="409853" y="532515"/>
                    <a:pt x="410034" y="532154"/>
                    <a:pt x="410034" y="531973"/>
                  </a:cubicBezTo>
                  <a:cubicBezTo>
                    <a:pt x="410214" y="531252"/>
                    <a:pt x="410395" y="530710"/>
                    <a:pt x="410395" y="529988"/>
                  </a:cubicBezTo>
                  <a:cubicBezTo>
                    <a:pt x="410395" y="529808"/>
                    <a:pt x="410395" y="529808"/>
                    <a:pt x="410395" y="529628"/>
                  </a:cubicBezTo>
                  <a:cubicBezTo>
                    <a:pt x="410575" y="529086"/>
                    <a:pt x="410575" y="528544"/>
                    <a:pt x="410756" y="528003"/>
                  </a:cubicBezTo>
                  <a:cubicBezTo>
                    <a:pt x="410756" y="527823"/>
                    <a:pt x="410756" y="527823"/>
                    <a:pt x="410756" y="527642"/>
                  </a:cubicBezTo>
                  <a:cubicBezTo>
                    <a:pt x="410936" y="527101"/>
                    <a:pt x="410936" y="526559"/>
                    <a:pt x="411117" y="526198"/>
                  </a:cubicBezTo>
                  <a:cubicBezTo>
                    <a:pt x="411117" y="526018"/>
                    <a:pt x="411117" y="526018"/>
                    <a:pt x="411117" y="526018"/>
                  </a:cubicBezTo>
                  <a:cubicBezTo>
                    <a:pt x="411117" y="525477"/>
                    <a:pt x="411297" y="525116"/>
                    <a:pt x="411297" y="524754"/>
                  </a:cubicBezTo>
                  <a:cubicBezTo>
                    <a:pt x="414004" y="587018"/>
                    <a:pt x="413463" y="646935"/>
                    <a:pt x="415448" y="690790"/>
                  </a:cubicBezTo>
                  <a:cubicBezTo>
                    <a:pt x="418516" y="754317"/>
                    <a:pt x="433135" y="954282"/>
                    <a:pt x="431691" y="991099"/>
                  </a:cubicBezTo>
                  <a:close/>
                  <a:moveTo>
                    <a:pt x="793180" y="892018"/>
                  </a:moveTo>
                  <a:cubicBezTo>
                    <a:pt x="790833" y="910607"/>
                    <a:pt x="788307" y="929196"/>
                    <a:pt x="785780" y="947785"/>
                  </a:cubicBezTo>
                  <a:cubicBezTo>
                    <a:pt x="784517" y="957169"/>
                    <a:pt x="781629" y="966374"/>
                    <a:pt x="775313" y="973593"/>
                  </a:cubicBezTo>
                  <a:cubicBezTo>
                    <a:pt x="765748" y="984601"/>
                    <a:pt x="752212" y="982436"/>
                    <a:pt x="746437" y="969081"/>
                  </a:cubicBezTo>
                  <a:cubicBezTo>
                    <a:pt x="741203" y="956628"/>
                    <a:pt x="741203" y="943453"/>
                    <a:pt x="742106" y="930279"/>
                  </a:cubicBezTo>
                  <a:cubicBezTo>
                    <a:pt x="743910" y="904110"/>
                    <a:pt x="745174" y="877761"/>
                    <a:pt x="748061" y="851773"/>
                  </a:cubicBezTo>
                  <a:cubicBezTo>
                    <a:pt x="750768" y="826868"/>
                    <a:pt x="745174" y="803225"/>
                    <a:pt x="739037" y="779584"/>
                  </a:cubicBezTo>
                  <a:cubicBezTo>
                    <a:pt x="737233" y="772545"/>
                    <a:pt x="732360" y="766228"/>
                    <a:pt x="728390" y="759912"/>
                  </a:cubicBezTo>
                  <a:cubicBezTo>
                    <a:pt x="725321" y="754858"/>
                    <a:pt x="720629" y="750166"/>
                    <a:pt x="714854" y="754317"/>
                  </a:cubicBezTo>
                  <a:cubicBezTo>
                    <a:pt x="708898" y="758648"/>
                    <a:pt x="712869" y="764784"/>
                    <a:pt x="715756" y="769116"/>
                  </a:cubicBezTo>
                  <a:cubicBezTo>
                    <a:pt x="734706" y="797270"/>
                    <a:pt x="736330" y="828672"/>
                    <a:pt x="733443" y="860977"/>
                  </a:cubicBezTo>
                  <a:cubicBezTo>
                    <a:pt x="731097" y="888048"/>
                    <a:pt x="728931" y="915119"/>
                    <a:pt x="727307" y="942371"/>
                  </a:cubicBezTo>
                  <a:cubicBezTo>
                    <a:pt x="726404" y="960418"/>
                    <a:pt x="727668" y="978105"/>
                    <a:pt x="743549" y="990738"/>
                  </a:cubicBezTo>
                  <a:cubicBezTo>
                    <a:pt x="750227" y="995971"/>
                    <a:pt x="750588" y="1003371"/>
                    <a:pt x="751129" y="1011131"/>
                  </a:cubicBezTo>
                  <a:cubicBezTo>
                    <a:pt x="754919" y="1077545"/>
                    <a:pt x="763762" y="1244303"/>
                    <a:pt x="744091" y="1244484"/>
                  </a:cubicBezTo>
                  <a:cubicBezTo>
                    <a:pt x="731458" y="1246288"/>
                    <a:pt x="717200" y="1247371"/>
                    <a:pt x="710523" y="1234918"/>
                  </a:cubicBezTo>
                  <a:cubicBezTo>
                    <a:pt x="702943" y="1220842"/>
                    <a:pt x="704026" y="1201892"/>
                    <a:pt x="703304" y="1185649"/>
                  </a:cubicBezTo>
                  <a:cubicBezTo>
                    <a:pt x="701319" y="1145404"/>
                    <a:pt x="697889" y="1105158"/>
                    <a:pt x="697348" y="1064912"/>
                  </a:cubicBezTo>
                  <a:cubicBezTo>
                    <a:pt x="696987" y="1038383"/>
                    <a:pt x="691031" y="1012936"/>
                    <a:pt x="688505" y="986767"/>
                  </a:cubicBezTo>
                  <a:cubicBezTo>
                    <a:pt x="687602" y="977382"/>
                    <a:pt x="683452" y="968900"/>
                    <a:pt x="677315" y="961320"/>
                  </a:cubicBezTo>
                  <a:cubicBezTo>
                    <a:pt x="669375" y="951394"/>
                    <a:pt x="664321" y="948507"/>
                    <a:pt x="652591" y="950492"/>
                  </a:cubicBezTo>
                  <a:cubicBezTo>
                    <a:pt x="640860" y="952477"/>
                    <a:pt x="634904" y="963667"/>
                    <a:pt x="632919" y="972329"/>
                  </a:cubicBezTo>
                  <a:cubicBezTo>
                    <a:pt x="621188" y="1021779"/>
                    <a:pt x="609457" y="1189981"/>
                    <a:pt x="605848" y="1223368"/>
                  </a:cubicBezTo>
                  <a:cubicBezTo>
                    <a:pt x="604765" y="1232933"/>
                    <a:pt x="603863" y="1242318"/>
                    <a:pt x="590869" y="1243220"/>
                  </a:cubicBezTo>
                  <a:cubicBezTo>
                    <a:pt x="575889" y="1244123"/>
                    <a:pt x="559647" y="1236904"/>
                    <a:pt x="558203" y="1223007"/>
                  </a:cubicBezTo>
                  <a:cubicBezTo>
                    <a:pt x="556218" y="1203516"/>
                    <a:pt x="558564" y="1183664"/>
                    <a:pt x="559466" y="1163993"/>
                  </a:cubicBezTo>
                  <a:cubicBezTo>
                    <a:pt x="563978" y="1075921"/>
                    <a:pt x="569753" y="988031"/>
                    <a:pt x="574626" y="899959"/>
                  </a:cubicBezTo>
                  <a:cubicBezTo>
                    <a:pt x="577153" y="855021"/>
                    <a:pt x="578055" y="810264"/>
                    <a:pt x="567587" y="765507"/>
                  </a:cubicBezTo>
                  <a:cubicBezTo>
                    <a:pt x="559105" y="728870"/>
                    <a:pt x="542141" y="699634"/>
                    <a:pt x="510558" y="679059"/>
                  </a:cubicBezTo>
                  <a:cubicBezTo>
                    <a:pt x="489262" y="665163"/>
                    <a:pt x="456777" y="638092"/>
                    <a:pt x="437285" y="622210"/>
                  </a:cubicBezTo>
                  <a:cubicBezTo>
                    <a:pt x="426457" y="617879"/>
                    <a:pt x="424472" y="580882"/>
                    <a:pt x="426818" y="546592"/>
                  </a:cubicBezTo>
                  <a:cubicBezTo>
                    <a:pt x="449558" y="565902"/>
                    <a:pt x="500090" y="612826"/>
                    <a:pt x="544306" y="624015"/>
                  </a:cubicBezTo>
                  <a:cubicBezTo>
                    <a:pt x="555135" y="626722"/>
                    <a:pt x="583650" y="644409"/>
                    <a:pt x="615774" y="649101"/>
                  </a:cubicBezTo>
                  <a:cubicBezTo>
                    <a:pt x="648259" y="657222"/>
                    <a:pt x="678037" y="663539"/>
                    <a:pt x="709440" y="673465"/>
                  </a:cubicBezTo>
                  <a:cubicBezTo>
                    <a:pt x="728570" y="679421"/>
                    <a:pt x="741925" y="700355"/>
                    <a:pt x="754558" y="718223"/>
                  </a:cubicBezTo>
                  <a:cubicBezTo>
                    <a:pt x="792097" y="770740"/>
                    <a:pt x="801301" y="829394"/>
                    <a:pt x="793180" y="892018"/>
                  </a:cubicBezTo>
                  <a:close/>
                </a:path>
              </a:pathLst>
            </a:custGeom>
            <a:solidFill>
              <a:srgbClr val="000000"/>
            </a:solidFill>
            <a:ln w="1804" cap="flat">
              <a:noFill/>
              <a:prstDash val="solid"/>
              <a:miter/>
            </a:ln>
          </p:spPr>
          <p:txBody>
            <a:bodyPr rtlCol="0" anchor="ctr"/>
            <a:lstStyle/>
            <a:p>
              <a:endParaRPr lang="en-US"/>
            </a:p>
          </p:txBody>
        </p:sp>
        <p:sp>
          <p:nvSpPr>
            <p:cNvPr id="57" name="Freeform 1151">
              <a:extLst>
                <a:ext uri="{FF2B5EF4-FFF2-40B4-BE49-F238E27FC236}">
                  <a16:creationId xmlns:a16="http://schemas.microsoft.com/office/drawing/2014/main" id="{77168860-8019-39F9-CDA1-C93AEE4D656B}"/>
                </a:ext>
              </a:extLst>
            </p:cNvPr>
            <p:cNvSpPr/>
            <p:nvPr/>
          </p:nvSpPr>
          <p:spPr>
            <a:xfrm>
              <a:off x="3322460" y="3577889"/>
              <a:ext cx="49698" cy="160262"/>
            </a:xfrm>
            <a:custGeom>
              <a:avLst/>
              <a:gdLst>
                <a:gd name="connsiteX0" fmla="*/ 26368 w 49698"/>
                <a:gd name="connsiteY0" fmla="*/ 20034 h 160262"/>
                <a:gd name="connsiteX1" fmla="*/ 3990 w 49698"/>
                <a:gd name="connsiteY1" fmla="*/ 2348 h 160262"/>
                <a:gd name="connsiteX2" fmla="*/ 11389 w 49698"/>
                <a:gd name="connsiteY2" fmla="*/ 28516 h 160262"/>
                <a:gd name="connsiteX3" fmla="*/ 20774 w 49698"/>
                <a:gd name="connsiteY3" fmla="*/ 160262 h 160262"/>
                <a:gd name="connsiteX4" fmla="*/ 48206 w 49698"/>
                <a:gd name="connsiteY4" fmla="*/ 80132 h 160262"/>
                <a:gd name="connsiteX5" fmla="*/ 26368 w 49698"/>
                <a:gd name="connsiteY5" fmla="*/ 20034 h 1602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9698" h="160262">
                  <a:moveTo>
                    <a:pt x="26368" y="20034"/>
                  </a:moveTo>
                  <a:cubicBezTo>
                    <a:pt x="21676" y="11913"/>
                    <a:pt x="17706" y="-6496"/>
                    <a:pt x="3990" y="2348"/>
                  </a:cubicBezTo>
                  <a:cubicBezTo>
                    <a:pt x="-6658" y="9386"/>
                    <a:pt x="6877" y="20214"/>
                    <a:pt x="11389" y="28516"/>
                  </a:cubicBezTo>
                  <a:cubicBezTo>
                    <a:pt x="34490" y="70928"/>
                    <a:pt x="44416" y="113880"/>
                    <a:pt x="20774" y="160262"/>
                  </a:cubicBezTo>
                  <a:cubicBezTo>
                    <a:pt x="42611" y="138064"/>
                    <a:pt x="53981" y="113158"/>
                    <a:pt x="48206" y="80132"/>
                  </a:cubicBezTo>
                  <a:cubicBezTo>
                    <a:pt x="44416" y="58295"/>
                    <a:pt x="37197" y="38623"/>
                    <a:pt x="26368" y="20034"/>
                  </a:cubicBezTo>
                  <a:close/>
                </a:path>
              </a:pathLst>
            </a:custGeom>
            <a:solidFill>
              <a:srgbClr val="000000"/>
            </a:solidFill>
            <a:ln w="1804" cap="flat">
              <a:noFill/>
              <a:prstDash val="solid"/>
              <a:miter/>
            </a:ln>
          </p:spPr>
          <p:txBody>
            <a:bodyPr rtlCol="0" anchor="ctr"/>
            <a:lstStyle/>
            <a:p>
              <a:endParaRPr lang="en-US"/>
            </a:p>
          </p:txBody>
        </p:sp>
        <p:sp>
          <p:nvSpPr>
            <p:cNvPr id="58" name="Freeform 1152">
              <a:extLst>
                <a:ext uri="{FF2B5EF4-FFF2-40B4-BE49-F238E27FC236}">
                  <a16:creationId xmlns:a16="http://schemas.microsoft.com/office/drawing/2014/main" id="{BFDB19F0-662E-59B4-8F48-ED716CE6C6BB}"/>
                </a:ext>
              </a:extLst>
            </p:cNvPr>
            <p:cNvSpPr/>
            <p:nvPr/>
          </p:nvSpPr>
          <p:spPr>
            <a:xfrm>
              <a:off x="2252953" y="4329924"/>
              <a:ext cx="55264" cy="169284"/>
            </a:xfrm>
            <a:custGeom>
              <a:avLst/>
              <a:gdLst>
                <a:gd name="connsiteX0" fmla="*/ 3108 w 55264"/>
                <a:gd name="connsiteY0" fmla="*/ 97095 h 169284"/>
                <a:gd name="connsiteX1" fmla="*/ 55265 w 55264"/>
                <a:gd name="connsiteY1" fmla="*/ 169284 h 169284"/>
                <a:gd name="connsiteX2" fmla="*/ 15741 w 55264"/>
                <a:gd name="connsiteY2" fmla="*/ 90417 h 169284"/>
                <a:gd name="connsiteX3" fmla="*/ 29998 w 55264"/>
                <a:gd name="connsiteY3" fmla="*/ 0 h 169284"/>
                <a:gd name="connsiteX4" fmla="*/ 3108 w 55264"/>
                <a:gd name="connsiteY4" fmla="*/ 97095 h 1692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5264" h="169284">
                  <a:moveTo>
                    <a:pt x="3108" y="97095"/>
                  </a:moveTo>
                  <a:cubicBezTo>
                    <a:pt x="8883" y="129400"/>
                    <a:pt x="15921" y="161163"/>
                    <a:pt x="55265" y="169284"/>
                  </a:cubicBezTo>
                  <a:cubicBezTo>
                    <a:pt x="31984" y="147628"/>
                    <a:pt x="20975" y="120737"/>
                    <a:pt x="15741" y="90417"/>
                  </a:cubicBezTo>
                  <a:cubicBezTo>
                    <a:pt x="10507" y="60459"/>
                    <a:pt x="19892" y="32124"/>
                    <a:pt x="29998" y="0"/>
                  </a:cubicBezTo>
                  <a:cubicBezTo>
                    <a:pt x="2927" y="16603"/>
                    <a:pt x="-5194" y="51074"/>
                    <a:pt x="3108" y="97095"/>
                  </a:cubicBezTo>
                  <a:close/>
                </a:path>
              </a:pathLst>
            </a:custGeom>
            <a:solidFill>
              <a:srgbClr val="000000"/>
            </a:solidFill>
            <a:ln w="1804" cap="flat">
              <a:noFill/>
              <a:prstDash val="solid"/>
              <a:miter/>
            </a:ln>
          </p:spPr>
          <p:txBody>
            <a:bodyPr rtlCol="0" anchor="ctr"/>
            <a:lstStyle/>
            <a:p>
              <a:endParaRPr lang="en-US"/>
            </a:p>
          </p:txBody>
        </p:sp>
        <p:sp>
          <p:nvSpPr>
            <p:cNvPr id="59" name="Freeform 1153">
              <a:extLst>
                <a:ext uri="{FF2B5EF4-FFF2-40B4-BE49-F238E27FC236}">
                  <a16:creationId xmlns:a16="http://schemas.microsoft.com/office/drawing/2014/main" id="{16E920A1-A675-65D3-7AA4-3F4B8DA5A21D}"/>
                </a:ext>
              </a:extLst>
            </p:cNvPr>
            <p:cNvSpPr/>
            <p:nvPr/>
          </p:nvSpPr>
          <p:spPr>
            <a:xfrm>
              <a:off x="3213464" y="4223895"/>
              <a:ext cx="29044" cy="146455"/>
            </a:xfrm>
            <a:custGeom>
              <a:avLst/>
              <a:gdLst>
                <a:gd name="connsiteX0" fmla="*/ 9 w 29044"/>
                <a:gd name="connsiteY0" fmla="*/ 146456 h 146455"/>
                <a:gd name="connsiteX1" fmla="*/ 18598 w 29044"/>
                <a:gd name="connsiteY1" fmla="*/ 126062 h 146455"/>
                <a:gd name="connsiteX2" fmla="*/ 20402 w 29044"/>
                <a:gd name="connsiteY2" fmla="*/ 10198 h 146455"/>
                <a:gd name="connsiteX3" fmla="*/ 9574 w 29044"/>
                <a:gd name="connsiteY3" fmla="*/ 272 h 146455"/>
                <a:gd name="connsiteX4" fmla="*/ 5243 w 29044"/>
                <a:gd name="connsiteY4" fmla="*/ 13988 h 146455"/>
                <a:gd name="connsiteX5" fmla="*/ 11740 w 29044"/>
                <a:gd name="connsiteY5" fmla="*/ 92133 h 146455"/>
                <a:gd name="connsiteX6" fmla="*/ 9 w 29044"/>
                <a:gd name="connsiteY6" fmla="*/ 146456 h 1464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9044" h="146455">
                  <a:moveTo>
                    <a:pt x="9" y="146456"/>
                  </a:moveTo>
                  <a:cubicBezTo>
                    <a:pt x="14988" y="135988"/>
                    <a:pt x="14086" y="135627"/>
                    <a:pt x="18598" y="126062"/>
                  </a:cubicBezTo>
                  <a:cubicBezTo>
                    <a:pt x="36645" y="87621"/>
                    <a:pt x="27261" y="48819"/>
                    <a:pt x="20402" y="10198"/>
                  </a:cubicBezTo>
                  <a:cubicBezTo>
                    <a:pt x="19500" y="4603"/>
                    <a:pt x="17154" y="-1353"/>
                    <a:pt x="9574" y="272"/>
                  </a:cubicBezTo>
                  <a:cubicBezTo>
                    <a:pt x="1453" y="2257"/>
                    <a:pt x="4521" y="8573"/>
                    <a:pt x="5243" y="13988"/>
                  </a:cubicBezTo>
                  <a:cubicBezTo>
                    <a:pt x="8491" y="39976"/>
                    <a:pt x="13905" y="65423"/>
                    <a:pt x="11740" y="92133"/>
                  </a:cubicBezTo>
                  <a:cubicBezTo>
                    <a:pt x="10296" y="110722"/>
                    <a:pt x="-352" y="126964"/>
                    <a:pt x="9" y="146456"/>
                  </a:cubicBezTo>
                  <a:close/>
                </a:path>
              </a:pathLst>
            </a:custGeom>
            <a:solidFill>
              <a:srgbClr val="000000"/>
            </a:solidFill>
            <a:ln w="1804" cap="flat">
              <a:noFill/>
              <a:prstDash val="solid"/>
              <a:miter/>
            </a:ln>
          </p:spPr>
          <p:txBody>
            <a:bodyPr rtlCol="0" anchor="ctr"/>
            <a:lstStyle/>
            <a:p>
              <a:endParaRPr lang="en-US"/>
            </a:p>
          </p:txBody>
        </p:sp>
        <p:sp>
          <p:nvSpPr>
            <p:cNvPr id="60" name="Freeform 1154">
              <a:extLst>
                <a:ext uri="{FF2B5EF4-FFF2-40B4-BE49-F238E27FC236}">
                  <a16:creationId xmlns:a16="http://schemas.microsoft.com/office/drawing/2014/main" id="{BC570C1A-C495-CE64-1105-7B6FCCF53996}"/>
                </a:ext>
              </a:extLst>
            </p:cNvPr>
            <p:cNvSpPr/>
            <p:nvPr/>
          </p:nvSpPr>
          <p:spPr>
            <a:xfrm>
              <a:off x="2205528" y="4686474"/>
              <a:ext cx="156835" cy="18935"/>
            </a:xfrm>
            <a:custGeom>
              <a:avLst/>
              <a:gdLst>
                <a:gd name="connsiteX0" fmla="*/ 144198 w 156835"/>
                <a:gd name="connsiteY0" fmla="*/ 67 h 18935"/>
                <a:gd name="connsiteX1" fmla="*/ 96553 w 156835"/>
                <a:gd name="connsiteY1" fmla="*/ 3676 h 18935"/>
                <a:gd name="connsiteX2" fmla="*/ 12272 w 156835"/>
                <a:gd name="connsiteY2" fmla="*/ 4037 h 18935"/>
                <a:gd name="connsiteX3" fmla="*/ 0 w 156835"/>
                <a:gd name="connsiteY3" fmla="*/ 11797 h 18935"/>
                <a:gd name="connsiteX4" fmla="*/ 12453 w 156835"/>
                <a:gd name="connsiteY4" fmla="*/ 18836 h 18935"/>
                <a:gd name="connsiteX5" fmla="*/ 71468 w 156835"/>
                <a:gd name="connsiteY5" fmla="*/ 16129 h 18935"/>
                <a:gd name="connsiteX6" fmla="*/ 71468 w 156835"/>
                <a:gd name="connsiteY6" fmla="*/ 16851 h 18935"/>
                <a:gd name="connsiteX7" fmla="*/ 144559 w 156835"/>
                <a:gd name="connsiteY7" fmla="*/ 16670 h 18935"/>
                <a:gd name="connsiteX8" fmla="*/ 156832 w 156835"/>
                <a:gd name="connsiteY8" fmla="*/ 7827 h 18935"/>
                <a:gd name="connsiteX9" fmla="*/ 144198 w 156835"/>
                <a:gd name="connsiteY9" fmla="*/ 67 h 189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6835" h="18935">
                  <a:moveTo>
                    <a:pt x="144198" y="67"/>
                  </a:moveTo>
                  <a:cubicBezTo>
                    <a:pt x="128317" y="788"/>
                    <a:pt x="112435" y="4037"/>
                    <a:pt x="96553" y="3676"/>
                  </a:cubicBezTo>
                  <a:cubicBezTo>
                    <a:pt x="68400" y="2954"/>
                    <a:pt x="40246" y="7647"/>
                    <a:pt x="12272" y="4037"/>
                  </a:cubicBezTo>
                  <a:cubicBezTo>
                    <a:pt x="6136" y="3315"/>
                    <a:pt x="0" y="4579"/>
                    <a:pt x="0" y="11797"/>
                  </a:cubicBezTo>
                  <a:cubicBezTo>
                    <a:pt x="0" y="19738"/>
                    <a:pt x="7038" y="19016"/>
                    <a:pt x="12453" y="18836"/>
                  </a:cubicBezTo>
                  <a:cubicBezTo>
                    <a:pt x="32124" y="18114"/>
                    <a:pt x="51796" y="17031"/>
                    <a:pt x="71468" y="16129"/>
                  </a:cubicBezTo>
                  <a:cubicBezTo>
                    <a:pt x="71468" y="16309"/>
                    <a:pt x="71468" y="16670"/>
                    <a:pt x="71468" y="16851"/>
                  </a:cubicBezTo>
                  <a:cubicBezTo>
                    <a:pt x="95832" y="16851"/>
                    <a:pt x="120195" y="17031"/>
                    <a:pt x="144559" y="16670"/>
                  </a:cubicBezTo>
                  <a:cubicBezTo>
                    <a:pt x="149974" y="16670"/>
                    <a:pt x="157012" y="14505"/>
                    <a:pt x="156832" y="7827"/>
                  </a:cubicBezTo>
                  <a:cubicBezTo>
                    <a:pt x="157012" y="608"/>
                    <a:pt x="149432" y="-294"/>
                    <a:pt x="144198" y="67"/>
                  </a:cubicBezTo>
                  <a:close/>
                </a:path>
              </a:pathLst>
            </a:custGeom>
            <a:solidFill>
              <a:srgbClr val="000000"/>
            </a:solidFill>
            <a:ln w="1804" cap="flat">
              <a:noFill/>
              <a:prstDash val="solid"/>
              <a:miter/>
            </a:ln>
          </p:spPr>
          <p:txBody>
            <a:bodyPr rtlCol="0" anchor="ctr"/>
            <a:lstStyle/>
            <a:p>
              <a:endParaRPr lang="en-US"/>
            </a:p>
          </p:txBody>
        </p:sp>
        <p:sp>
          <p:nvSpPr>
            <p:cNvPr id="61" name="Freeform 1155">
              <a:extLst>
                <a:ext uri="{FF2B5EF4-FFF2-40B4-BE49-F238E27FC236}">
                  <a16:creationId xmlns:a16="http://schemas.microsoft.com/office/drawing/2014/main" id="{F9522EA1-666A-84BD-5067-995BE7D82E66}"/>
                </a:ext>
              </a:extLst>
            </p:cNvPr>
            <p:cNvSpPr/>
            <p:nvPr/>
          </p:nvSpPr>
          <p:spPr>
            <a:xfrm>
              <a:off x="3154088" y="4676171"/>
              <a:ext cx="149821" cy="16698"/>
            </a:xfrm>
            <a:custGeom>
              <a:avLst/>
              <a:gdLst>
                <a:gd name="connsiteX0" fmla="*/ 140237 w 149821"/>
                <a:gd name="connsiteY0" fmla="*/ 2428 h 16698"/>
                <a:gd name="connsiteX1" fmla="*/ 28524 w 149821"/>
                <a:gd name="connsiteY1" fmla="*/ 804 h 16698"/>
                <a:gd name="connsiteX2" fmla="*/ 6145 w 149821"/>
                <a:gd name="connsiteY2" fmla="*/ 2428 h 16698"/>
                <a:gd name="connsiteX3" fmla="*/ 9 w 149821"/>
                <a:gd name="connsiteY3" fmla="*/ 10549 h 16698"/>
                <a:gd name="connsiteX4" fmla="*/ 7589 w 149821"/>
                <a:gd name="connsiteY4" fmla="*/ 16686 h 16698"/>
                <a:gd name="connsiteX5" fmla="*/ 49459 w 149821"/>
                <a:gd name="connsiteY5" fmla="*/ 14159 h 16698"/>
                <a:gd name="connsiteX6" fmla="*/ 124897 w 149821"/>
                <a:gd name="connsiteY6" fmla="*/ 15422 h 16698"/>
                <a:gd name="connsiteX7" fmla="*/ 141500 w 149821"/>
                <a:gd name="connsiteY7" fmla="*/ 15783 h 16698"/>
                <a:gd name="connsiteX8" fmla="*/ 149802 w 149821"/>
                <a:gd name="connsiteY8" fmla="*/ 9647 h 16698"/>
                <a:gd name="connsiteX9" fmla="*/ 140237 w 149821"/>
                <a:gd name="connsiteY9" fmla="*/ 2428 h 16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49821" h="16698">
                  <a:moveTo>
                    <a:pt x="140237" y="2428"/>
                  </a:moveTo>
                  <a:cubicBezTo>
                    <a:pt x="102879" y="4594"/>
                    <a:pt x="65701" y="-2264"/>
                    <a:pt x="28524" y="804"/>
                  </a:cubicBezTo>
                  <a:cubicBezTo>
                    <a:pt x="21124" y="1345"/>
                    <a:pt x="13545" y="1345"/>
                    <a:pt x="6145" y="2428"/>
                  </a:cubicBezTo>
                  <a:cubicBezTo>
                    <a:pt x="2355" y="2969"/>
                    <a:pt x="-171" y="6218"/>
                    <a:pt x="9" y="10549"/>
                  </a:cubicBezTo>
                  <a:cubicBezTo>
                    <a:pt x="190" y="15242"/>
                    <a:pt x="3799" y="16866"/>
                    <a:pt x="7589" y="16686"/>
                  </a:cubicBezTo>
                  <a:cubicBezTo>
                    <a:pt x="21485" y="16144"/>
                    <a:pt x="35562" y="15061"/>
                    <a:pt x="49459" y="14159"/>
                  </a:cubicBezTo>
                  <a:cubicBezTo>
                    <a:pt x="74725" y="10188"/>
                    <a:pt x="99811" y="13798"/>
                    <a:pt x="124897" y="15422"/>
                  </a:cubicBezTo>
                  <a:cubicBezTo>
                    <a:pt x="130492" y="15783"/>
                    <a:pt x="136086" y="16144"/>
                    <a:pt x="141500" y="15783"/>
                  </a:cubicBezTo>
                  <a:cubicBezTo>
                    <a:pt x="145290" y="15603"/>
                    <a:pt x="149622" y="13437"/>
                    <a:pt x="149802" y="9647"/>
                  </a:cubicBezTo>
                  <a:cubicBezTo>
                    <a:pt x="150163" y="4233"/>
                    <a:pt x="145290" y="2248"/>
                    <a:pt x="140237" y="2428"/>
                  </a:cubicBezTo>
                  <a:close/>
                </a:path>
              </a:pathLst>
            </a:custGeom>
            <a:solidFill>
              <a:srgbClr val="000000"/>
            </a:solidFill>
            <a:ln w="1804" cap="flat">
              <a:noFill/>
              <a:prstDash val="solid"/>
              <a:miter/>
            </a:ln>
          </p:spPr>
          <p:txBody>
            <a:bodyPr rtlCol="0" anchor="ctr"/>
            <a:lstStyle/>
            <a:p>
              <a:endParaRPr lang="en-US"/>
            </a:p>
          </p:txBody>
        </p:sp>
        <p:sp>
          <p:nvSpPr>
            <p:cNvPr id="62" name="Freeform 1156">
              <a:extLst>
                <a:ext uri="{FF2B5EF4-FFF2-40B4-BE49-F238E27FC236}">
                  <a16:creationId xmlns:a16="http://schemas.microsoft.com/office/drawing/2014/main" id="{49B1DC25-5D1B-7D91-9E1B-B7FD5599EB3F}"/>
                </a:ext>
              </a:extLst>
            </p:cNvPr>
            <p:cNvSpPr/>
            <p:nvPr/>
          </p:nvSpPr>
          <p:spPr>
            <a:xfrm>
              <a:off x="2791165" y="4686299"/>
              <a:ext cx="67858" cy="13956"/>
            </a:xfrm>
            <a:custGeom>
              <a:avLst/>
              <a:gdLst>
                <a:gd name="connsiteX0" fmla="*/ 0 w 67858"/>
                <a:gd name="connsiteY0" fmla="*/ 13957 h 13956"/>
                <a:gd name="connsiteX1" fmla="*/ 67858 w 67858"/>
                <a:gd name="connsiteY1" fmla="*/ 6377 h 13956"/>
                <a:gd name="connsiteX2" fmla="*/ 0 w 67858"/>
                <a:gd name="connsiteY2" fmla="*/ 13957 h 13956"/>
              </a:gdLst>
              <a:ahLst/>
              <a:cxnLst>
                <a:cxn ang="0">
                  <a:pos x="connsiteX0" y="connsiteY0"/>
                </a:cxn>
                <a:cxn ang="0">
                  <a:pos x="connsiteX1" y="connsiteY1"/>
                </a:cxn>
                <a:cxn ang="0">
                  <a:pos x="connsiteX2" y="connsiteY2"/>
                </a:cxn>
              </a:cxnLst>
              <a:rect l="l" t="t" r="r" b="b"/>
              <a:pathLst>
                <a:path w="67858" h="13956">
                  <a:moveTo>
                    <a:pt x="0" y="13957"/>
                  </a:moveTo>
                  <a:cubicBezTo>
                    <a:pt x="25447" y="9445"/>
                    <a:pt x="47284" y="17386"/>
                    <a:pt x="67858" y="6377"/>
                  </a:cubicBezTo>
                  <a:cubicBezTo>
                    <a:pt x="42411" y="-4091"/>
                    <a:pt x="18950" y="-1745"/>
                    <a:pt x="0" y="13957"/>
                  </a:cubicBezTo>
                  <a:close/>
                </a:path>
              </a:pathLst>
            </a:custGeom>
            <a:solidFill>
              <a:srgbClr val="000000"/>
            </a:solidFill>
            <a:ln w="1804" cap="flat">
              <a:noFill/>
              <a:prstDash val="solid"/>
              <a:miter/>
            </a:ln>
          </p:spPr>
          <p:txBody>
            <a:bodyPr rtlCol="0" anchor="ctr"/>
            <a:lstStyle/>
            <a:p>
              <a:endParaRPr lang="en-US"/>
            </a:p>
          </p:txBody>
        </p:sp>
      </p:grpSp>
      <p:pic>
        <p:nvPicPr>
          <p:cNvPr id="14" name="Picture 4" descr="SDG wheel">
            <a:extLst>
              <a:ext uri="{FF2B5EF4-FFF2-40B4-BE49-F238E27FC236}">
                <a16:creationId xmlns:a16="http://schemas.microsoft.com/office/drawing/2014/main" id="{2C2F060C-C1A9-364A-10F2-15E475264EF6}"/>
              </a:ext>
            </a:extLst>
          </p:cNvPr>
          <p:cNvPicPr>
            <a:picLocks noChangeAspect="1" noChangeArrowheads="1"/>
          </p:cNvPicPr>
          <p:nvPr/>
        </p:nvPicPr>
        <p:blipFill rotWithShape="1">
          <a:blip r:embed="rId5" cstate="email">
            <a:extLst>
              <a:ext uri="{28A0092B-C50C-407E-A947-70E740481C1C}">
                <a14:useLocalDpi xmlns:a14="http://schemas.microsoft.com/office/drawing/2010/main"/>
              </a:ext>
            </a:extLst>
          </a:blip>
          <a:srcRect l="14600" r="15355"/>
          <a:stretch/>
        </p:blipFill>
        <p:spPr bwMode="auto">
          <a:xfrm>
            <a:off x="1003036" y="3876370"/>
            <a:ext cx="1553968" cy="1479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2581855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1909290" y="777479"/>
            <a:ext cx="242375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dirty="0">
                <a:solidFill>
                  <a:srgbClr val="FFC611"/>
                </a:solidFill>
              </a:rPr>
              <a:t>Family Status </a:t>
            </a:r>
            <a:endParaRPr lang="en-GB" sz="3000" dirty="0">
              <a:solidFill>
                <a:srgbClr val="FFC611"/>
              </a:solidFill>
            </a:endParaRPr>
          </a:p>
        </p:txBody>
      </p:sp>
      <p:pic>
        <p:nvPicPr>
          <p:cNvPr id="15" name="Graphic 14"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47438" y="1145958"/>
            <a:ext cx="520661" cy="520661"/>
          </a:xfrm>
          <a:prstGeom prst="rect">
            <a:avLst/>
          </a:prstGeom>
        </p:spPr>
      </p:pic>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4509878" y="744268"/>
            <a:ext cx="7122704"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FFC611"/>
                </a:solidFill>
                <a:effectLst/>
                <a:ea typeface="Aptos" panose="020B0004020202020204" pitchFamily="34" charset="0"/>
                <a:cs typeface="Calibri" panose="020F0502020204030204" pitchFamily="34" charset="0"/>
              </a:rPr>
              <a:t>Definition: </a:t>
            </a:r>
            <a:r>
              <a:rPr lang="en-US" sz="2200" b="1" kern="100" dirty="0">
                <a:cs typeface="Calibri" panose="020F0502020204030204" pitchFamily="34" charset="0"/>
              </a:rPr>
              <a:t>In the workplace, "family status diversity" refers to the acknowledgement and accommodation of employees with varying family structures, responsibilities, and caregiving roles. It encompasses individuals who may be single, married, in domestic partnerships, divorced, widowed, or caregivers to children, elderly relatives, or individuals with disabilities. </a:t>
            </a:r>
          </a:p>
          <a:p>
            <a:pPr marL="0" indent="0">
              <a:lnSpc>
                <a:spcPct val="100000"/>
              </a:lnSpc>
              <a:spcBef>
                <a:spcPts val="0"/>
              </a:spcBef>
              <a:spcAft>
                <a:spcPts val="600"/>
              </a:spcAft>
            </a:pPr>
            <a:r>
              <a:rPr lang="en-IE" sz="2200" b="1" kern="100" dirty="0">
                <a:solidFill>
                  <a:srgbClr val="FFC611"/>
                </a:solidFill>
                <a:effectLst/>
                <a:ea typeface="Aptos" panose="020B0004020202020204" pitchFamily="34" charset="0"/>
                <a:cs typeface="Calibri" panose="020F0502020204030204" pitchFamily="34" charset="0"/>
              </a:rPr>
              <a:t>Goal: </a:t>
            </a:r>
            <a:r>
              <a:rPr lang="en-IE" sz="2200" kern="100" dirty="0">
                <a:effectLst/>
                <a:ea typeface="Aptos" panose="020B0004020202020204" pitchFamily="34" charset="0"/>
                <a:cs typeface="Calibri" panose="020F0502020204030204" pitchFamily="34" charset="0"/>
              </a:rPr>
              <a:t>Support employees with diverse family structures and caregiving responsibilities, including parents, caregivers, single parents, and individuals with eldercare responsibilities. </a:t>
            </a:r>
            <a:r>
              <a:rPr lang="en-US" sz="2200" kern="100" dirty="0">
                <a:ea typeface="Aptos" panose="020B0004020202020204" pitchFamily="34" charset="0"/>
                <a:cs typeface="Calibri" panose="020F0502020204030204" pitchFamily="34" charset="0"/>
              </a:rPr>
              <a:t>I</a:t>
            </a:r>
            <a:r>
              <a:rPr lang="en-US" sz="2200" kern="100" dirty="0">
                <a:cs typeface="Calibri" panose="020F0502020204030204" pitchFamily="34" charset="0"/>
              </a:rPr>
              <a:t>mplement policies and practices that support work-life balance, provide flexibility, and ensure equal opportunities for career advancement, regardless of employees' family responsibilities</a:t>
            </a:r>
            <a:r>
              <a:rPr lang="en-US" sz="2200" b="0" i="0" dirty="0">
                <a:solidFill>
                  <a:srgbClr val="0D0D0D"/>
                </a:solidFill>
                <a:effectLst/>
                <a:highlight>
                  <a:srgbClr val="FFFFFF"/>
                </a:highlight>
              </a:rPr>
              <a:t>.</a:t>
            </a:r>
            <a:endParaRPr lang="en-IE" sz="2200" kern="100" dirty="0">
              <a:effectLst/>
              <a:ea typeface="Aptos" panose="020B0004020202020204" pitchFamily="34" charset="0"/>
              <a:cs typeface="Calibri" panose="020F0502020204030204" pitchFamily="34" charset="0"/>
            </a:endParaRPr>
          </a:p>
          <a:p>
            <a:pPr marL="0" indent="0">
              <a:lnSpc>
                <a:spcPct val="100000"/>
              </a:lnSpc>
              <a:spcBef>
                <a:spcPts val="0"/>
              </a:spcBef>
              <a:spcAft>
                <a:spcPts val="600"/>
              </a:spcAft>
            </a:pPr>
            <a:r>
              <a:rPr lang="en-IE" sz="2200" kern="100" dirty="0">
                <a:effectLst/>
                <a:ea typeface="Aptos" panose="020B0004020202020204" pitchFamily="34" charset="0"/>
                <a:cs typeface="Calibri" panose="020F0502020204030204" pitchFamily="34" charset="0"/>
              </a:rPr>
              <a:t> </a:t>
            </a:r>
            <a:endParaRPr lang="en-LB" sz="2200" kern="100" dirty="0">
              <a:effectLst/>
              <a:ea typeface="Aptos" panose="020B0004020202020204" pitchFamily="34" charset="0"/>
              <a:cs typeface="Calibri" panose="020F0502020204030204" pitchFamily="34" charset="0"/>
            </a:endParaRPr>
          </a:p>
          <a:p>
            <a:pPr marL="0" indent="0">
              <a:lnSpc>
                <a:spcPct val="100000"/>
              </a:lnSpc>
              <a:spcBef>
                <a:spcPts val="0"/>
              </a:spcBef>
              <a:spcAft>
                <a:spcPts val="600"/>
              </a:spcAft>
            </a:pPr>
            <a:endParaRPr lang="en-GB" sz="2200" dirty="0">
              <a:cs typeface="Calibri" panose="020F0502020204030204" pitchFamily="34" charset="0"/>
            </a:endParaRPr>
          </a:p>
        </p:txBody>
      </p:sp>
      <p:sp>
        <p:nvSpPr>
          <p:cNvPr id="17" name="Round Diagonal Corner Rectangle 16">
            <a:extLst>
              <a:ext uri="{FF2B5EF4-FFF2-40B4-BE49-F238E27FC236}">
                <a16:creationId xmlns:a16="http://schemas.microsoft.com/office/drawing/2014/main" id="{CA2F4C0E-2E02-9D6C-7336-1DA9619483A8}"/>
              </a:ext>
            </a:extLst>
          </p:cNvPr>
          <p:cNvSpPr/>
          <p:nvPr/>
        </p:nvSpPr>
        <p:spPr>
          <a:xfrm rot="16200000">
            <a:off x="756339" y="719333"/>
            <a:ext cx="1105664" cy="1105664"/>
          </a:xfrm>
          <a:prstGeom prst="round2DiagRect">
            <a:avLst/>
          </a:prstGeom>
          <a:solidFill>
            <a:srgbClr val="FFC61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8">
            <a:extLst>
              <a:ext uri="{FF2B5EF4-FFF2-40B4-BE49-F238E27FC236}">
                <a16:creationId xmlns:a16="http://schemas.microsoft.com/office/drawing/2014/main" id="{D27F1C50-CA41-7D5D-A91E-ECA3C25C6267}"/>
              </a:ext>
            </a:extLst>
          </p:cNvPr>
          <p:cNvSpPr txBox="1">
            <a:spLocks/>
          </p:cNvSpPr>
          <p:nvPr/>
        </p:nvSpPr>
        <p:spPr>
          <a:xfrm>
            <a:off x="714297" y="698313"/>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12</a:t>
            </a:r>
          </a:p>
        </p:txBody>
      </p:sp>
      <p:grpSp>
        <p:nvGrpSpPr>
          <p:cNvPr id="63" name="Graphic 2">
            <a:extLst>
              <a:ext uri="{FF2B5EF4-FFF2-40B4-BE49-F238E27FC236}">
                <a16:creationId xmlns:a16="http://schemas.microsoft.com/office/drawing/2014/main" id="{644BC290-5A91-BCE0-5F96-19A6F499E8B0}"/>
              </a:ext>
            </a:extLst>
          </p:cNvPr>
          <p:cNvGrpSpPr/>
          <p:nvPr/>
        </p:nvGrpSpPr>
        <p:grpSpPr>
          <a:xfrm>
            <a:off x="1004896" y="2193476"/>
            <a:ext cx="2024053" cy="1450999"/>
            <a:chOff x="2334507" y="5755756"/>
            <a:chExt cx="1142222" cy="749789"/>
          </a:xfrm>
        </p:grpSpPr>
        <p:sp>
          <p:nvSpPr>
            <p:cNvPr id="64" name="Freeform 1894">
              <a:extLst>
                <a:ext uri="{FF2B5EF4-FFF2-40B4-BE49-F238E27FC236}">
                  <a16:creationId xmlns:a16="http://schemas.microsoft.com/office/drawing/2014/main" id="{81C711F0-01BF-DE89-C323-AD32CB169654}"/>
                </a:ext>
              </a:extLst>
            </p:cNvPr>
            <p:cNvSpPr/>
            <p:nvPr/>
          </p:nvSpPr>
          <p:spPr>
            <a:xfrm>
              <a:off x="3008885" y="5830671"/>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685"/>
                    <a:pt x="0" y="0"/>
                  </a:cubicBezTo>
                  <a:close/>
                </a:path>
              </a:pathLst>
            </a:custGeom>
            <a:solidFill>
              <a:srgbClr val="FFFFFF"/>
            </a:solidFill>
            <a:ln w="2286" cap="flat">
              <a:noFill/>
              <a:prstDash val="solid"/>
              <a:miter/>
            </a:ln>
          </p:spPr>
          <p:txBody>
            <a:bodyPr rtlCol="0" anchor="ctr"/>
            <a:lstStyle/>
            <a:p>
              <a:endParaRPr lang="en-US"/>
            </a:p>
          </p:txBody>
        </p:sp>
        <p:sp>
          <p:nvSpPr>
            <p:cNvPr id="65" name="Freeform 1895">
              <a:extLst>
                <a:ext uri="{FF2B5EF4-FFF2-40B4-BE49-F238E27FC236}">
                  <a16:creationId xmlns:a16="http://schemas.microsoft.com/office/drawing/2014/main" id="{771B5FE0-B3FC-5DB8-172B-0236472405EE}"/>
                </a:ext>
              </a:extLst>
            </p:cNvPr>
            <p:cNvSpPr/>
            <p:nvPr/>
          </p:nvSpPr>
          <p:spPr>
            <a:xfrm>
              <a:off x="3012085" y="5843930"/>
              <a:ext cx="228" cy="1600"/>
            </a:xfrm>
            <a:custGeom>
              <a:avLst/>
              <a:gdLst>
                <a:gd name="connsiteX0" fmla="*/ 0 w 228"/>
                <a:gd name="connsiteY0" fmla="*/ 0 h 1600"/>
                <a:gd name="connsiteX1" fmla="*/ 229 w 228"/>
                <a:gd name="connsiteY1" fmla="*/ 1601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8"/>
                    <a:pt x="229" y="1143"/>
                    <a:pt x="229"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6" name="Freeform 1896">
              <a:extLst>
                <a:ext uri="{FF2B5EF4-FFF2-40B4-BE49-F238E27FC236}">
                  <a16:creationId xmlns:a16="http://schemas.microsoft.com/office/drawing/2014/main" id="{DFB79B03-CA04-3866-7A66-1FCA4D43A18F}"/>
                </a:ext>
              </a:extLst>
            </p:cNvPr>
            <p:cNvSpPr/>
            <p:nvPr/>
          </p:nvSpPr>
          <p:spPr>
            <a:xfrm>
              <a:off x="3011400" y="5840501"/>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7" name="Freeform 1897">
              <a:extLst>
                <a:ext uri="{FF2B5EF4-FFF2-40B4-BE49-F238E27FC236}">
                  <a16:creationId xmlns:a16="http://schemas.microsoft.com/office/drawing/2014/main" id="{8A7F7D71-BF9B-ABC2-F4D6-C36C0BB18C68}"/>
                </a:ext>
              </a:extLst>
            </p:cNvPr>
            <p:cNvSpPr/>
            <p:nvPr/>
          </p:nvSpPr>
          <p:spPr>
            <a:xfrm>
              <a:off x="3010485" y="5837072"/>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68" name="Freeform 1898">
              <a:extLst>
                <a:ext uri="{FF2B5EF4-FFF2-40B4-BE49-F238E27FC236}">
                  <a16:creationId xmlns:a16="http://schemas.microsoft.com/office/drawing/2014/main" id="{EA3A9E7B-CB34-44C2-51EF-5E3F186659B9}"/>
                </a:ext>
              </a:extLst>
            </p:cNvPr>
            <p:cNvSpPr/>
            <p:nvPr/>
          </p:nvSpPr>
          <p:spPr>
            <a:xfrm>
              <a:off x="3009799" y="5833872"/>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69" name="Freeform 1899">
              <a:extLst>
                <a:ext uri="{FF2B5EF4-FFF2-40B4-BE49-F238E27FC236}">
                  <a16:creationId xmlns:a16="http://schemas.microsoft.com/office/drawing/2014/main" id="{C4655E6E-DF06-30DD-599F-7795C362DCAB}"/>
                </a:ext>
              </a:extLst>
            </p:cNvPr>
            <p:cNvSpPr/>
            <p:nvPr/>
          </p:nvSpPr>
          <p:spPr>
            <a:xfrm>
              <a:off x="2994483" y="5946114"/>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70" name="Freeform 1900">
              <a:extLst>
                <a:ext uri="{FF2B5EF4-FFF2-40B4-BE49-F238E27FC236}">
                  <a16:creationId xmlns:a16="http://schemas.microsoft.com/office/drawing/2014/main" id="{7685313A-F61C-CAC7-B8AD-B9D9ED2FC3F8}"/>
                </a:ext>
              </a:extLst>
            </p:cNvPr>
            <p:cNvSpPr/>
            <p:nvPr/>
          </p:nvSpPr>
          <p:spPr>
            <a:xfrm>
              <a:off x="2994940" y="594314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457"/>
                    <a:pt x="0" y="228"/>
                    <a:pt x="0" y="0"/>
                  </a:cubicBezTo>
                  <a:close/>
                </a:path>
              </a:pathLst>
            </a:custGeom>
            <a:solidFill>
              <a:srgbClr val="FFFFFF"/>
            </a:solidFill>
            <a:ln w="2286" cap="flat">
              <a:noFill/>
              <a:prstDash val="solid"/>
              <a:miter/>
            </a:ln>
          </p:spPr>
          <p:txBody>
            <a:bodyPr rtlCol="0" anchor="ctr"/>
            <a:lstStyle/>
            <a:p>
              <a:endParaRPr lang="en-US"/>
            </a:p>
          </p:txBody>
        </p:sp>
        <p:sp>
          <p:nvSpPr>
            <p:cNvPr id="71" name="Freeform 1901">
              <a:extLst>
                <a:ext uri="{FF2B5EF4-FFF2-40B4-BE49-F238E27FC236}">
                  <a16:creationId xmlns:a16="http://schemas.microsoft.com/office/drawing/2014/main" id="{9430DA00-4FC8-928E-AA98-E48CB04440B4}"/>
                </a:ext>
              </a:extLst>
            </p:cNvPr>
            <p:cNvSpPr/>
            <p:nvPr/>
          </p:nvSpPr>
          <p:spPr>
            <a:xfrm>
              <a:off x="3012771" y="584758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0" y="457"/>
                    <a:pt x="229" y="914"/>
                    <a:pt x="229" y="1372"/>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2" name="Freeform 1902">
              <a:extLst>
                <a:ext uri="{FF2B5EF4-FFF2-40B4-BE49-F238E27FC236}">
                  <a16:creationId xmlns:a16="http://schemas.microsoft.com/office/drawing/2014/main" id="{B4473147-89A0-060D-BDF4-CF5953FDBA7A}"/>
                </a:ext>
              </a:extLst>
            </p:cNvPr>
            <p:cNvSpPr/>
            <p:nvPr/>
          </p:nvSpPr>
          <p:spPr>
            <a:xfrm>
              <a:off x="3007971" y="5827699"/>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457"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73" name="Freeform 1903">
              <a:extLst>
                <a:ext uri="{FF2B5EF4-FFF2-40B4-BE49-F238E27FC236}">
                  <a16:creationId xmlns:a16="http://schemas.microsoft.com/office/drawing/2014/main" id="{28BF5E37-35FA-6A4C-EF0B-FB416840B5C9}"/>
                </a:ext>
              </a:extLst>
            </p:cNvPr>
            <p:cNvSpPr/>
            <p:nvPr/>
          </p:nvSpPr>
          <p:spPr>
            <a:xfrm>
              <a:off x="3000884" y="5905195"/>
              <a:ext cx="5715" cy="17602"/>
            </a:xfrm>
            <a:custGeom>
              <a:avLst/>
              <a:gdLst>
                <a:gd name="connsiteX0" fmla="*/ 5715 w 5715"/>
                <a:gd name="connsiteY0" fmla="*/ 0 h 17602"/>
                <a:gd name="connsiteX1" fmla="*/ 0 w 5715"/>
                <a:gd name="connsiteY1" fmla="*/ 17602 h 17602"/>
                <a:gd name="connsiteX2" fmla="*/ 5715 w 5715"/>
                <a:gd name="connsiteY2" fmla="*/ 0 h 17602"/>
              </a:gdLst>
              <a:ahLst/>
              <a:cxnLst>
                <a:cxn ang="0">
                  <a:pos x="connsiteX0" y="connsiteY0"/>
                </a:cxn>
                <a:cxn ang="0">
                  <a:pos x="connsiteX1" y="connsiteY1"/>
                </a:cxn>
                <a:cxn ang="0">
                  <a:pos x="connsiteX2" y="connsiteY2"/>
                </a:cxn>
              </a:cxnLst>
              <a:rect l="l" t="t" r="r" b="b"/>
              <a:pathLst>
                <a:path w="5715" h="17602">
                  <a:moveTo>
                    <a:pt x="5715" y="0"/>
                  </a:moveTo>
                  <a:cubicBezTo>
                    <a:pt x="3886" y="5944"/>
                    <a:pt x="1829" y="11659"/>
                    <a:pt x="0" y="17602"/>
                  </a:cubicBezTo>
                  <a:cubicBezTo>
                    <a:pt x="2057" y="11659"/>
                    <a:pt x="3886" y="5944"/>
                    <a:pt x="5715" y="0"/>
                  </a:cubicBezTo>
                  <a:close/>
                </a:path>
              </a:pathLst>
            </a:custGeom>
            <a:solidFill>
              <a:srgbClr val="FFFFFF"/>
            </a:solidFill>
            <a:ln w="2286" cap="flat">
              <a:noFill/>
              <a:prstDash val="solid"/>
              <a:miter/>
            </a:ln>
          </p:spPr>
          <p:txBody>
            <a:bodyPr rtlCol="0" anchor="ctr"/>
            <a:lstStyle/>
            <a:p>
              <a:endParaRPr lang="en-US"/>
            </a:p>
          </p:txBody>
        </p:sp>
        <p:sp>
          <p:nvSpPr>
            <p:cNvPr id="74" name="Freeform 1904">
              <a:extLst>
                <a:ext uri="{FF2B5EF4-FFF2-40B4-BE49-F238E27FC236}">
                  <a16:creationId xmlns:a16="http://schemas.microsoft.com/office/drawing/2014/main" id="{05A417D0-D84F-3B79-A126-9E434FBC0F52}"/>
                </a:ext>
              </a:extLst>
            </p:cNvPr>
            <p:cNvSpPr/>
            <p:nvPr/>
          </p:nvSpPr>
          <p:spPr>
            <a:xfrm>
              <a:off x="3013228" y="5851474"/>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915"/>
                    <a:pt x="229" y="1143"/>
                  </a:cubicBezTo>
                  <a:cubicBezTo>
                    <a:pt x="229" y="686"/>
                    <a:pt x="229" y="229"/>
                    <a:pt x="0" y="0"/>
                  </a:cubicBezTo>
                  <a:close/>
                </a:path>
              </a:pathLst>
            </a:custGeom>
            <a:solidFill>
              <a:srgbClr val="FFFFFF"/>
            </a:solidFill>
            <a:ln w="2286" cap="flat">
              <a:noFill/>
              <a:prstDash val="solid"/>
              <a:miter/>
            </a:ln>
          </p:spPr>
          <p:txBody>
            <a:bodyPr rtlCol="0" anchor="ctr"/>
            <a:lstStyle/>
            <a:p>
              <a:endParaRPr lang="en-US"/>
            </a:p>
          </p:txBody>
        </p:sp>
        <p:sp>
          <p:nvSpPr>
            <p:cNvPr id="75" name="Freeform 1905">
              <a:extLst>
                <a:ext uri="{FF2B5EF4-FFF2-40B4-BE49-F238E27FC236}">
                  <a16:creationId xmlns:a16="http://schemas.microsoft.com/office/drawing/2014/main" id="{EEAFD56F-8437-35CE-D7F8-21722A7E5851}"/>
                </a:ext>
              </a:extLst>
            </p:cNvPr>
            <p:cNvSpPr/>
            <p:nvPr/>
          </p:nvSpPr>
          <p:spPr>
            <a:xfrm>
              <a:off x="2991054" y="5799124"/>
              <a:ext cx="1600" cy="1828"/>
            </a:xfrm>
            <a:custGeom>
              <a:avLst/>
              <a:gdLst>
                <a:gd name="connsiteX0" fmla="*/ 0 w 1600"/>
                <a:gd name="connsiteY0" fmla="*/ 0 h 1828"/>
                <a:gd name="connsiteX1" fmla="*/ 1600 w 1600"/>
                <a:gd name="connsiteY1" fmla="*/ 1829 h 1828"/>
                <a:gd name="connsiteX2" fmla="*/ 0 w 1600"/>
                <a:gd name="connsiteY2" fmla="*/ 0 h 1828"/>
              </a:gdLst>
              <a:ahLst/>
              <a:cxnLst>
                <a:cxn ang="0">
                  <a:pos x="connsiteX0" y="connsiteY0"/>
                </a:cxn>
                <a:cxn ang="0">
                  <a:pos x="connsiteX1" y="connsiteY1"/>
                </a:cxn>
                <a:cxn ang="0">
                  <a:pos x="connsiteX2" y="connsiteY2"/>
                </a:cxn>
              </a:cxnLst>
              <a:rect l="l" t="t" r="r" b="b"/>
              <a:pathLst>
                <a:path w="1600" h="1828">
                  <a:moveTo>
                    <a:pt x="0" y="0"/>
                  </a:moveTo>
                  <a:cubicBezTo>
                    <a:pt x="457" y="457"/>
                    <a:pt x="1143" y="1143"/>
                    <a:pt x="1600" y="1829"/>
                  </a:cubicBezTo>
                  <a:cubicBezTo>
                    <a:pt x="1143" y="1143"/>
                    <a:pt x="686" y="457"/>
                    <a:pt x="0" y="0"/>
                  </a:cubicBezTo>
                  <a:close/>
                </a:path>
              </a:pathLst>
            </a:custGeom>
            <a:solidFill>
              <a:srgbClr val="FFFFFF"/>
            </a:solidFill>
            <a:ln w="2286" cap="flat">
              <a:noFill/>
              <a:prstDash val="solid"/>
              <a:miter/>
            </a:ln>
          </p:spPr>
          <p:txBody>
            <a:bodyPr rtlCol="0" anchor="ctr"/>
            <a:lstStyle/>
            <a:p>
              <a:endParaRPr lang="en-US"/>
            </a:p>
          </p:txBody>
        </p:sp>
        <p:sp>
          <p:nvSpPr>
            <p:cNvPr id="76" name="Freeform 1906">
              <a:extLst>
                <a:ext uri="{FF2B5EF4-FFF2-40B4-BE49-F238E27FC236}">
                  <a16:creationId xmlns:a16="http://schemas.microsoft.com/office/drawing/2014/main" id="{500EE930-22DE-C77B-DDDF-1BD4864FA2E3}"/>
                </a:ext>
              </a:extLst>
            </p:cNvPr>
            <p:cNvSpPr/>
            <p:nvPr/>
          </p:nvSpPr>
          <p:spPr>
            <a:xfrm>
              <a:off x="2973223" y="5786094"/>
              <a:ext cx="2514" cy="1371"/>
            </a:xfrm>
            <a:custGeom>
              <a:avLst/>
              <a:gdLst>
                <a:gd name="connsiteX0" fmla="*/ 0 w 2514"/>
                <a:gd name="connsiteY0" fmla="*/ 0 h 1371"/>
                <a:gd name="connsiteX1" fmla="*/ 2515 w 2514"/>
                <a:gd name="connsiteY1" fmla="*/ 1371 h 1371"/>
                <a:gd name="connsiteX2" fmla="*/ 0 w 2514"/>
                <a:gd name="connsiteY2" fmla="*/ 0 h 1371"/>
              </a:gdLst>
              <a:ahLst/>
              <a:cxnLst>
                <a:cxn ang="0">
                  <a:pos x="connsiteX0" y="connsiteY0"/>
                </a:cxn>
                <a:cxn ang="0">
                  <a:pos x="connsiteX1" y="connsiteY1"/>
                </a:cxn>
                <a:cxn ang="0">
                  <a:pos x="connsiteX2" y="connsiteY2"/>
                </a:cxn>
              </a:cxnLst>
              <a:rect l="l" t="t" r="r" b="b"/>
              <a:pathLst>
                <a:path w="2514" h="1371">
                  <a:moveTo>
                    <a:pt x="0" y="0"/>
                  </a:moveTo>
                  <a:cubicBezTo>
                    <a:pt x="914" y="457"/>
                    <a:pt x="1600" y="914"/>
                    <a:pt x="2515" y="1371"/>
                  </a:cubicBezTo>
                  <a:cubicBezTo>
                    <a:pt x="1829" y="914"/>
                    <a:pt x="914" y="457"/>
                    <a:pt x="0" y="0"/>
                  </a:cubicBezTo>
                  <a:close/>
                </a:path>
              </a:pathLst>
            </a:custGeom>
            <a:solidFill>
              <a:srgbClr val="FFFFFF"/>
            </a:solidFill>
            <a:ln w="2286" cap="flat">
              <a:noFill/>
              <a:prstDash val="solid"/>
              <a:miter/>
            </a:ln>
          </p:spPr>
          <p:txBody>
            <a:bodyPr rtlCol="0" anchor="ctr"/>
            <a:lstStyle/>
            <a:p>
              <a:endParaRPr lang="en-US"/>
            </a:p>
          </p:txBody>
        </p:sp>
        <p:sp>
          <p:nvSpPr>
            <p:cNvPr id="77" name="Freeform 1907">
              <a:extLst>
                <a:ext uri="{FF2B5EF4-FFF2-40B4-BE49-F238E27FC236}">
                  <a16:creationId xmlns:a16="http://schemas.microsoft.com/office/drawing/2014/main" id="{05CEAF6F-F578-5630-61CC-94742A106C6E}"/>
                </a:ext>
              </a:extLst>
            </p:cNvPr>
            <p:cNvSpPr/>
            <p:nvPr/>
          </p:nvSpPr>
          <p:spPr>
            <a:xfrm>
              <a:off x="2964765" y="5782437"/>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2057"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78" name="Freeform 1908">
              <a:extLst>
                <a:ext uri="{FF2B5EF4-FFF2-40B4-BE49-F238E27FC236}">
                  <a16:creationId xmlns:a16="http://schemas.microsoft.com/office/drawing/2014/main" id="{11A1B704-BADB-FA2C-4E46-CE0AB266E422}"/>
                </a:ext>
              </a:extLst>
            </p:cNvPr>
            <p:cNvSpPr/>
            <p:nvPr/>
          </p:nvSpPr>
          <p:spPr>
            <a:xfrm>
              <a:off x="3006828" y="5824728"/>
              <a:ext cx="685" cy="1828"/>
            </a:xfrm>
            <a:custGeom>
              <a:avLst/>
              <a:gdLst>
                <a:gd name="connsiteX0" fmla="*/ 0 w 685"/>
                <a:gd name="connsiteY0" fmla="*/ 0 h 1828"/>
                <a:gd name="connsiteX1" fmla="*/ 686 w 685"/>
                <a:gd name="connsiteY1" fmla="*/ 1829 h 1828"/>
                <a:gd name="connsiteX2" fmla="*/ 0 w 685"/>
                <a:gd name="connsiteY2" fmla="*/ 0 h 1828"/>
              </a:gdLst>
              <a:ahLst/>
              <a:cxnLst>
                <a:cxn ang="0">
                  <a:pos x="connsiteX0" y="connsiteY0"/>
                </a:cxn>
                <a:cxn ang="0">
                  <a:pos x="connsiteX1" y="connsiteY1"/>
                </a:cxn>
                <a:cxn ang="0">
                  <a:pos x="connsiteX2" y="connsiteY2"/>
                </a:cxn>
              </a:cxnLst>
              <a:rect l="l" t="t" r="r" b="b"/>
              <a:pathLst>
                <a:path w="685" h="1828">
                  <a:moveTo>
                    <a:pt x="0" y="0"/>
                  </a:moveTo>
                  <a:cubicBezTo>
                    <a:pt x="229" y="686"/>
                    <a:pt x="457" y="1143"/>
                    <a:pt x="686" y="1829"/>
                  </a:cubicBezTo>
                  <a:cubicBezTo>
                    <a:pt x="457"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79" name="Freeform 1909">
              <a:extLst>
                <a:ext uri="{FF2B5EF4-FFF2-40B4-BE49-F238E27FC236}">
                  <a16:creationId xmlns:a16="http://schemas.microsoft.com/office/drawing/2014/main" id="{2D0A90E9-F641-4B01-2A44-DA8539B0C9C0}"/>
                </a:ext>
              </a:extLst>
            </p:cNvPr>
            <p:cNvSpPr/>
            <p:nvPr/>
          </p:nvSpPr>
          <p:spPr>
            <a:xfrm>
              <a:off x="2993112" y="5801182"/>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914" y="915"/>
                    <a:pt x="457"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910">
              <a:extLst>
                <a:ext uri="{FF2B5EF4-FFF2-40B4-BE49-F238E27FC236}">
                  <a16:creationId xmlns:a16="http://schemas.microsoft.com/office/drawing/2014/main" id="{C78C92B0-6D1C-E2BF-57E2-1D806294BB09}"/>
                </a:ext>
              </a:extLst>
            </p:cNvPr>
            <p:cNvSpPr/>
            <p:nvPr/>
          </p:nvSpPr>
          <p:spPr>
            <a:xfrm>
              <a:off x="2967737" y="5783580"/>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829" y="686"/>
                    <a:pt x="2515"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81" name="Freeform 1911">
              <a:extLst>
                <a:ext uri="{FF2B5EF4-FFF2-40B4-BE49-F238E27FC236}">
                  <a16:creationId xmlns:a16="http://schemas.microsoft.com/office/drawing/2014/main" id="{C29C99D7-1982-E519-A836-A3813D90EED9}"/>
                </a:ext>
              </a:extLst>
            </p:cNvPr>
            <p:cNvSpPr/>
            <p:nvPr/>
          </p:nvSpPr>
          <p:spPr>
            <a:xfrm>
              <a:off x="2970709" y="5784723"/>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600" y="914"/>
                    <a:pt x="2515" y="1143"/>
                  </a:cubicBezTo>
                  <a:cubicBezTo>
                    <a:pt x="1600"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1912">
              <a:extLst>
                <a:ext uri="{FF2B5EF4-FFF2-40B4-BE49-F238E27FC236}">
                  <a16:creationId xmlns:a16="http://schemas.microsoft.com/office/drawing/2014/main" id="{98F48E2D-DE7E-3297-F725-11E27AB68262}"/>
                </a:ext>
              </a:extLst>
            </p:cNvPr>
            <p:cNvSpPr/>
            <p:nvPr/>
          </p:nvSpPr>
          <p:spPr>
            <a:xfrm>
              <a:off x="2498878" y="5771864"/>
              <a:ext cx="662596" cy="668745"/>
            </a:xfrm>
            <a:custGeom>
              <a:avLst/>
              <a:gdLst>
                <a:gd name="connsiteX0" fmla="*/ 264947 w 662596"/>
                <a:gd name="connsiteY0" fmla="*/ 331756 h 668745"/>
                <a:gd name="connsiteX1" fmla="*/ 229972 w 662596"/>
                <a:gd name="connsiteY1" fmla="*/ 342500 h 668745"/>
                <a:gd name="connsiteX2" fmla="*/ 206654 w 662596"/>
                <a:gd name="connsiteY2" fmla="*/ 314382 h 668745"/>
                <a:gd name="connsiteX3" fmla="*/ 203454 w 662596"/>
                <a:gd name="connsiteY3" fmla="*/ 254032 h 668745"/>
                <a:gd name="connsiteX4" fmla="*/ 194539 w 662596"/>
                <a:gd name="connsiteY4" fmla="*/ 225914 h 668745"/>
                <a:gd name="connsiteX5" fmla="*/ 163678 w 662596"/>
                <a:gd name="connsiteY5" fmla="*/ 232543 h 668745"/>
                <a:gd name="connsiteX6" fmla="*/ 162306 w 662596"/>
                <a:gd name="connsiteY6" fmla="*/ 245345 h 668745"/>
                <a:gd name="connsiteX7" fmla="*/ 164135 w 662596"/>
                <a:gd name="connsiteY7" fmla="*/ 336328 h 668745"/>
                <a:gd name="connsiteX8" fmla="*/ 158648 w 662596"/>
                <a:gd name="connsiteY8" fmla="*/ 361245 h 668745"/>
                <a:gd name="connsiteX9" fmla="*/ 127787 w 662596"/>
                <a:gd name="connsiteY9" fmla="*/ 366274 h 668745"/>
                <a:gd name="connsiteX10" fmla="*/ 9601 w 662596"/>
                <a:gd name="connsiteY10" fmla="*/ 382048 h 668745"/>
                <a:gd name="connsiteX11" fmla="*/ 9830 w 662596"/>
                <a:gd name="connsiteY11" fmla="*/ 410165 h 668745"/>
                <a:gd name="connsiteX12" fmla="*/ 36805 w 662596"/>
                <a:gd name="connsiteY12" fmla="*/ 443998 h 668745"/>
                <a:gd name="connsiteX13" fmla="*/ 39548 w 662596"/>
                <a:gd name="connsiteY13" fmla="*/ 478745 h 668745"/>
                <a:gd name="connsiteX14" fmla="*/ 9830 w 662596"/>
                <a:gd name="connsiteY14" fmla="*/ 492004 h 668745"/>
                <a:gd name="connsiteX15" fmla="*/ 0 w 662596"/>
                <a:gd name="connsiteY15" fmla="*/ 491090 h 668745"/>
                <a:gd name="connsiteX16" fmla="*/ 15316 w 662596"/>
                <a:gd name="connsiteY16" fmla="*/ 496348 h 668745"/>
                <a:gd name="connsiteX17" fmla="*/ 126416 w 662596"/>
                <a:gd name="connsiteY17" fmla="*/ 497491 h 668745"/>
                <a:gd name="connsiteX18" fmla="*/ 216484 w 662596"/>
                <a:gd name="connsiteY18" fmla="*/ 567442 h 668745"/>
                <a:gd name="connsiteX19" fmla="*/ 248717 w 662596"/>
                <a:gd name="connsiteY19" fmla="*/ 619334 h 668745"/>
                <a:gd name="connsiteX20" fmla="*/ 310896 w 662596"/>
                <a:gd name="connsiteY20" fmla="*/ 651110 h 668745"/>
                <a:gd name="connsiteX21" fmla="*/ 391135 w 662596"/>
                <a:gd name="connsiteY21" fmla="*/ 660711 h 668745"/>
                <a:gd name="connsiteX22" fmla="*/ 463144 w 662596"/>
                <a:gd name="connsiteY22" fmla="*/ 663454 h 668745"/>
                <a:gd name="connsiteX23" fmla="*/ 573557 w 662596"/>
                <a:gd name="connsiteY23" fmla="*/ 662083 h 668745"/>
                <a:gd name="connsiteX24" fmla="*/ 645566 w 662596"/>
                <a:gd name="connsiteY24" fmla="*/ 586645 h 668745"/>
                <a:gd name="connsiteX25" fmla="*/ 655168 w 662596"/>
                <a:gd name="connsiteY25" fmla="*/ 518065 h 668745"/>
                <a:gd name="connsiteX26" fmla="*/ 652882 w 662596"/>
                <a:gd name="connsiteY26" fmla="*/ 534752 h 668745"/>
                <a:gd name="connsiteX27" fmla="*/ 662254 w 662596"/>
                <a:gd name="connsiteY27" fmla="*/ 338614 h 668745"/>
                <a:gd name="connsiteX28" fmla="*/ 659282 w 662596"/>
                <a:gd name="connsiteY28" fmla="*/ 257003 h 668745"/>
                <a:gd name="connsiteX29" fmla="*/ 628421 w 662596"/>
                <a:gd name="connsiteY29" fmla="*/ 209226 h 668745"/>
                <a:gd name="connsiteX30" fmla="*/ 637337 w 662596"/>
                <a:gd name="connsiteY30" fmla="*/ 210140 h 668745"/>
                <a:gd name="connsiteX31" fmla="*/ 547040 w 662596"/>
                <a:gd name="connsiteY31" fmla="*/ 210140 h 668745"/>
                <a:gd name="connsiteX32" fmla="*/ 510007 w 662596"/>
                <a:gd name="connsiteY32" fmla="*/ 200996 h 668745"/>
                <a:gd name="connsiteX33" fmla="*/ 495833 w 662596"/>
                <a:gd name="connsiteY33" fmla="*/ 178822 h 668745"/>
                <a:gd name="connsiteX34" fmla="*/ 495833 w 662596"/>
                <a:gd name="connsiteY34" fmla="*/ 178822 h 668745"/>
                <a:gd name="connsiteX35" fmla="*/ 478460 w 662596"/>
                <a:gd name="connsiteY35" fmla="*/ 53778 h 668745"/>
                <a:gd name="connsiteX36" fmla="*/ 466344 w 662596"/>
                <a:gd name="connsiteY36" fmla="*/ 9658 h 668745"/>
                <a:gd name="connsiteX37" fmla="*/ 457200 w 662596"/>
                <a:gd name="connsiteY37" fmla="*/ 6686 h 668745"/>
                <a:gd name="connsiteX38" fmla="*/ 410337 w 662596"/>
                <a:gd name="connsiteY38" fmla="*/ 57 h 668745"/>
                <a:gd name="connsiteX39" fmla="*/ 321183 w 662596"/>
                <a:gd name="connsiteY39" fmla="*/ 65665 h 668745"/>
                <a:gd name="connsiteX40" fmla="*/ 319354 w 662596"/>
                <a:gd name="connsiteY40" fmla="*/ 112985 h 668745"/>
                <a:gd name="connsiteX41" fmla="*/ 338099 w 662596"/>
                <a:gd name="connsiteY41" fmla="*/ 165792 h 668745"/>
                <a:gd name="connsiteX42" fmla="*/ 324155 w 662596"/>
                <a:gd name="connsiteY42" fmla="*/ 202825 h 668745"/>
                <a:gd name="connsiteX43" fmla="*/ 303352 w 662596"/>
                <a:gd name="connsiteY43" fmla="*/ 206711 h 668745"/>
                <a:gd name="connsiteX44" fmla="*/ 275006 w 662596"/>
                <a:gd name="connsiteY44" fmla="*/ 210369 h 668745"/>
                <a:gd name="connsiteX45" fmla="*/ 285521 w 662596"/>
                <a:gd name="connsiteY45" fmla="*/ 251974 h 668745"/>
                <a:gd name="connsiteX46" fmla="*/ 264947 w 662596"/>
                <a:gd name="connsiteY46" fmla="*/ 331756 h 6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62596" h="668745">
                  <a:moveTo>
                    <a:pt x="264947" y="331756"/>
                  </a:moveTo>
                  <a:cubicBezTo>
                    <a:pt x="255575" y="341814"/>
                    <a:pt x="244373" y="347300"/>
                    <a:pt x="229972" y="342500"/>
                  </a:cubicBezTo>
                  <a:cubicBezTo>
                    <a:pt x="216256" y="337928"/>
                    <a:pt x="209169" y="328784"/>
                    <a:pt x="206654" y="314382"/>
                  </a:cubicBezTo>
                  <a:cubicBezTo>
                    <a:pt x="202768" y="294265"/>
                    <a:pt x="203911" y="274148"/>
                    <a:pt x="203454" y="254032"/>
                  </a:cubicBezTo>
                  <a:cubicBezTo>
                    <a:pt x="203225" y="243745"/>
                    <a:pt x="202082" y="233686"/>
                    <a:pt x="194539" y="225914"/>
                  </a:cubicBezTo>
                  <a:cubicBezTo>
                    <a:pt x="184023" y="214712"/>
                    <a:pt x="168478" y="217913"/>
                    <a:pt x="163678" y="232543"/>
                  </a:cubicBezTo>
                  <a:cubicBezTo>
                    <a:pt x="162306" y="236429"/>
                    <a:pt x="162077" y="241230"/>
                    <a:pt x="162306" y="245345"/>
                  </a:cubicBezTo>
                  <a:cubicBezTo>
                    <a:pt x="163678" y="275749"/>
                    <a:pt x="160477" y="305924"/>
                    <a:pt x="164135" y="336328"/>
                  </a:cubicBezTo>
                  <a:cubicBezTo>
                    <a:pt x="165049" y="345243"/>
                    <a:pt x="163220" y="353701"/>
                    <a:pt x="158648" y="361245"/>
                  </a:cubicBezTo>
                  <a:cubicBezTo>
                    <a:pt x="151105" y="374047"/>
                    <a:pt x="139446" y="375190"/>
                    <a:pt x="127787" y="366274"/>
                  </a:cubicBezTo>
                  <a:cubicBezTo>
                    <a:pt x="69952" y="333813"/>
                    <a:pt x="25146" y="360102"/>
                    <a:pt x="9601" y="382048"/>
                  </a:cubicBezTo>
                  <a:cubicBezTo>
                    <a:pt x="-457" y="396221"/>
                    <a:pt x="-686" y="396449"/>
                    <a:pt x="9830" y="410165"/>
                  </a:cubicBezTo>
                  <a:cubicBezTo>
                    <a:pt x="18517" y="421595"/>
                    <a:pt x="28346" y="432340"/>
                    <a:pt x="36805" y="443998"/>
                  </a:cubicBezTo>
                  <a:cubicBezTo>
                    <a:pt x="44577" y="454742"/>
                    <a:pt x="45949" y="466858"/>
                    <a:pt x="39548" y="478745"/>
                  </a:cubicBezTo>
                  <a:cubicBezTo>
                    <a:pt x="33147" y="490633"/>
                    <a:pt x="21946" y="492690"/>
                    <a:pt x="9830" y="492004"/>
                  </a:cubicBezTo>
                  <a:cubicBezTo>
                    <a:pt x="6629" y="491776"/>
                    <a:pt x="3200" y="491547"/>
                    <a:pt x="0" y="491090"/>
                  </a:cubicBezTo>
                  <a:cubicBezTo>
                    <a:pt x="5029" y="493147"/>
                    <a:pt x="10058" y="494976"/>
                    <a:pt x="15316" y="496348"/>
                  </a:cubicBezTo>
                  <a:cubicBezTo>
                    <a:pt x="52121" y="506406"/>
                    <a:pt x="89383" y="502977"/>
                    <a:pt x="126416" y="497491"/>
                  </a:cubicBezTo>
                  <a:cubicBezTo>
                    <a:pt x="134645" y="496348"/>
                    <a:pt x="183794" y="493604"/>
                    <a:pt x="216484" y="567442"/>
                  </a:cubicBezTo>
                  <a:cubicBezTo>
                    <a:pt x="224942" y="586416"/>
                    <a:pt x="232943" y="605390"/>
                    <a:pt x="248717" y="619334"/>
                  </a:cubicBezTo>
                  <a:cubicBezTo>
                    <a:pt x="266548" y="635108"/>
                    <a:pt x="287807" y="645852"/>
                    <a:pt x="310896" y="651110"/>
                  </a:cubicBezTo>
                  <a:cubicBezTo>
                    <a:pt x="336956" y="657053"/>
                    <a:pt x="364388" y="659111"/>
                    <a:pt x="391135" y="660711"/>
                  </a:cubicBezTo>
                  <a:cubicBezTo>
                    <a:pt x="415138" y="662083"/>
                    <a:pt x="439141" y="662768"/>
                    <a:pt x="463144" y="663454"/>
                  </a:cubicBezTo>
                  <a:cubicBezTo>
                    <a:pt x="500405" y="664597"/>
                    <a:pt x="536753" y="675570"/>
                    <a:pt x="573557" y="662083"/>
                  </a:cubicBezTo>
                  <a:cubicBezTo>
                    <a:pt x="609219" y="649052"/>
                    <a:pt x="634136" y="622992"/>
                    <a:pt x="645566" y="586645"/>
                  </a:cubicBezTo>
                  <a:cubicBezTo>
                    <a:pt x="652424" y="564699"/>
                    <a:pt x="652424" y="540925"/>
                    <a:pt x="655168" y="518065"/>
                  </a:cubicBezTo>
                  <a:lnTo>
                    <a:pt x="652882" y="534752"/>
                  </a:lnTo>
                  <a:cubicBezTo>
                    <a:pt x="661568" y="470059"/>
                    <a:pt x="662254" y="403765"/>
                    <a:pt x="662254" y="338614"/>
                  </a:cubicBezTo>
                  <a:cubicBezTo>
                    <a:pt x="662254" y="311410"/>
                    <a:pt x="664083" y="283750"/>
                    <a:pt x="659282" y="257003"/>
                  </a:cubicBezTo>
                  <a:cubicBezTo>
                    <a:pt x="655625" y="237344"/>
                    <a:pt x="643966" y="220885"/>
                    <a:pt x="628421" y="209226"/>
                  </a:cubicBezTo>
                  <a:cubicBezTo>
                    <a:pt x="631393" y="209455"/>
                    <a:pt x="634365" y="209683"/>
                    <a:pt x="637337" y="210140"/>
                  </a:cubicBezTo>
                  <a:cubicBezTo>
                    <a:pt x="607390" y="206940"/>
                    <a:pt x="577215" y="206254"/>
                    <a:pt x="547040" y="210140"/>
                  </a:cubicBezTo>
                  <a:cubicBezTo>
                    <a:pt x="533095" y="211969"/>
                    <a:pt x="521208" y="207854"/>
                    <a:pt x="510007" y="200996"/>
                  </a:cubicBezTo>
                  <a:cubicBezTo>
                    <a:pt x="500863" y="195510"/>
                    <a:pt x="496062" y="187966"/>
                    <a:pt x="495833" y="178822"/>
                  </a:cubicBezTo>
                  <a:cubicBezTo>
                    <a:pt x="495833" y="178822"/>
                    <a:pt x="495833" y="178822"/>
                    <a:pt x="495833" y="178822"/>
                  </a:cubicBezTo>
                  <a:cubicBezTo>
                    <a:pt x="463144" y="163049"/>
                    <a:pt x="482575" y="83267"/>
                    <a:pt x="478460" y="53778"/>
                  </a:cubicBezTo>
                  <a:cubicBezTo>
                    <a:pt x="476402" y="38919"/>
                    <a:pt x="472516" y="23831"/>
                    <a:pt x="466344" y="9658"/>
                  </a:cubicBezTo>
                  <a:cubicBezTo>
                    <a:pt x="463372" y="8515"/>
                    <a:pt x="460400" y="7601"/>
                    <a:pt x="457200" y="6686"/>
                  </a:cubicBezTo>
                  <a:cubicBezTo>
                    <a:pt x="441884" y="2343"/>
                    <a:pt x="426339" y="514"/>
                    <a:pt x="410337" y="57"/>
                  </a:cubicBezTo>
                  <a:cubicBezTo>
                    <a:pt x="364846" y="-1315"/>
                    <a:pt x="332384" y="22231"/>
                    <a:pt x="321183" y="65665"/>
                  </a:cubicBezTo>
                  <a:cubicBezTo>
                    <a:pt x="317297" y="81439"/>
                    <a:pt x="317297" y="96983"/>
                    <a:pt x="319354" y="112985"/>
                  </a:cubicBezTo>
                  <a:cubicBezTo>
                    <a:pt x="322097" y="131959"/>
                    <a:pt x="330784" y="148647"/>
                    <a:pt x="338099" y="165792"/>
                  </a:cubicBezTo>
                  <a:cubicBezTo>
                    <a:pt x="345872" y="183851"/>
                    <a:pt x="341757" y="193910"/>
                    <a:pt x="324155" y="202825"/>
                  </a:cubicBezTo>
                  <a:cubicBezTo>
                    <a:pt x="317525" y="206254"/>
                    <a:pt x="310667" y="207854"/>
                    <a:pt x="303352" y="206711"/>
                  </a:cubicBezTo>
                  <a:cubicBezTo>
                    <a:pt x="293980" y="205340"/>
                    <a:pt x="284836" y="205797"/>
                    <a:pt x="275006" y="210369"/>
                  </a:cubicBezTo>
                  <a:cubicBezTo>
                    <a:pt x="278663" y="224314"/>
                    <a:pt x="283693" y="238030"/>
                    <a:pt x="285521" y="251974"/>
                  </a:cubicBezTo>
                  <a:cubicBezTo>
                    <a:pt x="288950" y="281692"/>
                    <a:pt x="285750" y="309353"/>
                    <a:pt x="264947" y="331756"/>
                  </a:cubicBezTo>
                  <a:close/>
                </a:path>
              </a:pathLst>
            </a:custGeom>
            <a:solidFill>
              <a:srgbClr val="FFC611"/>
            </a:solidFill>
            <a:ln w="2286" cap="flat">
              <a:noFill/>
              <a:prstDash val="solid"/>
              <a:miter/>
            </a:ln>
          </p:spPr>
          <p:txBody>
            <a:bodyPr rtlCol="0" anchor="ctr"/>
            <a:lstStyle/>
            <a:p>
              <a:endParaRPr lang="en-US"/>
            </a:p>
          </p:txBody>
        </p:sp>
        <p:sp>
          <p:nvSpPr>
            <p:cNvPr id="83" name="Freeform 1913">
              <a:extLst>
                <a:ext uri="{FF2B5EF4-FFF2-40B4-BE49-F238E27FC236}">
                  <a16:creationId xmlns:a16="http://schemas.microsoft.com/office/drawing/2014/main" id="{555A2501-18C0-1F06-AABC-F0B97EA1711B}"/>
                </a:ext>
              </a:extLst>
            </p:cNvPr>
            <p:cNvSpPr/>
            <p:nvPr/>
          </p:nvSpPr>
          <p:spPr>
            <a:xfrm>
              <a:off x="2975967" y="5787466"/>
              <a:ext cx="15316" cy="11430"/>
            </a:xfrm>
            <a:custGeom>
              <a:avLst/>
              <a:gdLst>
                <a:gd name="connsiteX0" fmla="*/ 0 w 15316"/>
                <a:gd name="connsiteY0" fmla="*/ 0 h 11430"/>
                <a:gd name="connsiteX1" fmla="*/ 15316 w 15316"/>
                <a:gd name="connsiteY1" fmla="*/ 11430 h 11430"/>
                <a:gd name="connsiteX2" fmla="*/ 0 w 15316"/>
                <a:gd name="connsiteY2" fmla="*/ 0 h 11430"/>
              </a:gdLst>
              <a:ahLst/>
              <a:cxnLst>
                <a:cxn ang="0">
                  <a:pos x="connsiteX0" y="connsiteY0"/>
                </a:cxn>
                <a:cxn ang="0">
                  <a:pos x="connsiteX1" y="connsiteY1"/>
                </a:cxn>
                <a:cxn ang="0">
                  <a:pos x="connsiteX2" y="connsiteY2"/>
                </a:cxn>
              </a:cxnLst>
              <a:rect l="l" t="t" r="r" b="b"/>
              <a:pathLst>
                <a:path w="15316" h="11430">
                  <a:moveTo>
                    <a:pt x="0" y="0"/>
                  </a:moveTo>
                  <a:cubicBezTo>
                    <a:pt x="5944" y="3201"/>
                    <a:pt x="10973" y="7087"/>
                    <a:pt x="15316" y="11430"/>
                  </a:cubicBezTo>
                  <a:cubicBezTo>
                    <a:pt x="10744" y="7087"/>
                    <a:pt x="5715" y="3201"/>
                    <a:pt x="0" y="0"/>
                  </a:cubicBezTo>
                  <a:close/>
                </a:path>
              </a:pathLst>
            </a:custGeom>
            <a:solidFill>
              <a:srgbClr val="FFFFFF"/>
            </a:solidFill>
            <a:ln w="2286" cap="flat">
              <a:noFill/>
              <a:prstDash val="solid"/>
              <a:miter/>
            </a:ln>
          </p:spPr>
          <p:txBody>
            <a:bodyPr rtlCol="0" anchor="ctr"/>
            <a:lstStyle/>
            <a:p>
              <a:endParaRPr lang="en-US"/>
            </a:p>
          </p:txBody>
        </p:sp>
        <p:sp>
          <p:nvSpPr>
            <p:cNvPr id="84" name="Freeform 1914">
              <a:extLst>
                <a:ext uri="{FF2B5EF4-FFF2-40B4-BE49-F238E27FC236}">
                  <a16:creationId xmlns:a16="http://schemas.microsoft.com/office/drawing/2014/main" id="{DCD76D08-80D7-0ED4-2F78-5AF787F7F14C}"/>
                </a:ext>
              </a:extLst>
            </p:cNvPr>
            <p:cNvSpPr/>
            <p:nvPr/>
          </p:nvSpPr>
          <p:spPr>
            <a:xfrm>
              <a:off x="3001113" y="5812155"/>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372"/>
                    <a:pt x="1143" y="1829"/>
                  </a:cubicBezTo>
                  <a:cubicBezTo>
                    <a:pt x="686"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85" name="Freeform 1915">
              <a:extLst>
                <a:ext uri="{FF2B5EF4-FFF2-40B4-BE49-F238E27FC236}">
                  <a16:creationId xmlns:a16="http://schemas.microsoft.com/office/drawing/2014/main" id="{29EADA81-9BA5-019F-1FB7-D701BA1396EF}"/>
                </a:ext>
              </a:extLst>
            </p:cNvPr>
            <p:cNvSpPr/>
            <p:nvPr/>
          </p:nvSpPr>
          <p:spPr>
            <a:xfrm>
              <a:off x="2999741" y="5809869"/>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143"/>
                    <a:pt x="1143" y="1829"/>
                  </a:cubicBezTo>
                  <a:cubicBezTo>
                    <a:pt x="686"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86" name="Freeform 1916">
              <a:extLst>
                <a:ext uri="{FF2B5EF4-FFF2-40B4-BE49-F238E27FC236}">
                  <a16:creationId xmlns:a16="http://schemas.microsoft.com/office/drawing/2014/main" id="{C7E27B35-8A52-9351-0546-1815A602D7D8}"/>
                </a:ext>
              </a:extLst>
            </p:cNvPr>
            <p:cNvSpPr/>
            <p:nvPr/>
          </p:nvSpPr>
          <p:spPr>
            <a:xfrm>
              <a:off x="3002256" y="5814441"/>
              <a:ext cx="4114" cy="9372"/>
            </a:xfrm>
            <a:custGeom>
              <a:avLst/>
              <a:gdLst>
                <a:gd name="connsiteX0" fmla="*/ 0 w 4114"/>
                <a:gd name="connsiteY0" fmla="*/ 0 h 9372"/>
                <a:gd name="connsiteX1" fmla="*/ 4115 w 4114"/>
                <a:gd name="connsiteY1" fmla="*/ 9373 h 9372"/>
                <a:gd name="connsiteX2" fmla="*/ 0 w 4114"/>
                <a:gd name="connsiteY2" fmla="*/ 0 h 9372"/>
              </a:gdLst>
              <a:ahLst/>
              <a:cxnLst>
                <a:cxn ang="0">
                  <a:pos x="connsiteX0" y="connsiteY0"/>
                </a:cxn>
                <a:cxn ang="0">
                  <a:pos x="connsiteX1" y="connsiteY1"/>
                </a:cxn>
                <a:cxn ang="0">
                  <a:pos x="connsiteX2" y="connsiteY2"/>
                </a:cxn>
              </a:cxnLst>
              <a:rect l="l" t="t" r="r" b="b"/>
              <a:pathLst>
                <a:path w="4114" h="9372">
                  <a:moveTo>
                    <a:pt x="0" y="0"/>
                  </a:moveTo>
                  <a:cubicBezTo>
                    <a:pt x="1600" y="2972"/>
                    <a:pt x="2972" y="5944"/>
                    <a:pt x="4115" y="9373"/>
                  </a:cubicBezTo>
                  <a:cubicBezTo>
                    <a:pt x="2972" y="6172"/>
                    <a:pt x="1600" y="2972"/>
                    <a:pt x="0" y="0"/>
                  </a:cubicBezTo>
                  <a:close/>
                </a:path>
              </a:pathLst>
            </a:custGeom>
            <a:solidFill>
              <a:srgbClr val="FFFFFF"/>
            </a:solidFill>
            <a:ln w="2286" cap="flat">
              <a:noFill/>
              <a:prstDash val="solid"/>
              <a:miter/>
            </a:ln>
          </p:spPr>
          <p:txBody>
            <a:bodyPr rtlCol="0" anchor="ctr"/>
            <a:lstStyle/>
            <a:p>
              <a:endParaRPr lang="en-US"/>
            </a:p>
          </p:txBody>
        </p:sp>
        <p:sp>
          <p:nvSpPr>
            <p:cNvPr id="87" name="Freeform 1917">
              <a:extLst>
                <a:ext uri="{FF2B5EF4-FFF2-40B4-BE49-F238E27FC236}">
                  <a16:creationId xmlns:a16="http://schemas.microsoft.com/office/drawing/2014/main" id="{42E7CFFF-1A14-130D-C39B-BD84B25F710A}"/>
                </a:ext>
              </a:extLst>
            </p:cNvPr>
            <p:cNvSpPr/>
            <p:nvPr/>
          </p:nvSpPr>
          <p:spPr>
            <a:xfrm>
              <a:off x="2994940" y="5803239"/>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686"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88" name="Freeform 1918">
              <a:extLst>
                <a:ext uri="{FF2B5EF4-FFF2-40B4-BE49-F238E27FC236}">
                  <a16:creationId xmlns:a16="http://schemas.microsoft.com/office/drawing/2014/main" id="{A0C5F302-91FF-C454-5E93-79C1DB156C93}"/>
                </a:ext>
              </a:extLst>
            </p:cNvPr>
            <p:cNvSpPr/>
            <p:nvPr/>
          </p:nvSpPr>
          <p:spPr>
            <a:xfrm>
              <a:off x="2998141" y="5807583"/>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457"/>
                    <a:pt x="686" y="1143"/>
                    <a:pt x="1143" y="1829"/>
                  </a:cubicBezTo>
                  <a:cubicBezTo>
                    <a:pt x="686"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89" name="Freeform 1919">
              <a:extLst>
                <a:ext uri="{FF2B5EF4-FFF2-40B4-BE49-F238E27FC236}">
                  <a16:creationId xmlns:a16="http://schemas.microsoft.com/office/drawing/2014/main" id="{3519AE01-8FFA-F2B5-0AD0-73E335EAA107}"/>
                </a:ext>
              </a:extLst>
            </p:cNvPr>
            <p:cNvSpPr/>
            <p:nvPr/>
          </p:nvSpPr>
          <p:spPr>
            <a:xfrm>
              <a:off x="2996541" y="5805297"/>
              <a:ext cx="1143" cy="1600"/>
            </a:xfrm>
            <a:custGeom>
              <a:avLst/>
              <a:gdLst>
                <a:gd name="connsiteX0" fmla="*/ 0 w 1143"/>
                <a:gd name="connsiteY0" fmla="*/ 0 h 1600"/>
                <a:gd name="connsiteX1" fmla="*/ 1143 w 1143"/>
                <a:gd name="connsiteY1" fmla="*/ 1600 h 1600"/>
                <a:gd name="connsiteX2" fmla="*/ 0 w 1143"/>
                <a:gd name="connsiteY2" fmla="*/ 0 h 1600"/>
              </a:gdLst>
              <a:ahLst/>
              <a:cxnLst>
                <a:cxn ang="0">
                  <a:pos x="connsiteX0" y="connsiteY0"/>
                </a:cxn>
                <a:cxn ang="0">
                  <a:pos x="connsiteX1" y="connsiteY1"/>
                </a:cxn>
                <a:cxn ang="0">
                  <a:pos x="connsiteX2" y="connsiteY2"/>
                </a:cxn>
              </a:cxnLst>
              <a:rect l="l" t="t" r="r" b="b"/>
              <a:pathLst>
                <a:path w="1143" h="1600">
                  <a:moveTo>
                    <a:pt x="0" y="0"/>
                  </a:moveTo>
                  <a:cubicBezTo>
                    <a:pt x="457" y="457"/>
                    <a:pt x="914" y="1143"/>
                    <a:pt x="1143" y="1600"/>
                  </a:cubicBezTo>
                  <a:cubicBezTo>
                    <a:pt x="914"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90" name="Freeform 1920">
              <a:extLst>
                <a:ext uri="{FF2B5EF4-FFF2-40B4-BE49-F238E27FC236}">
                  <a16:creationId xmlns:a16="http://schemas.microsoft.com/office/drawing/2014/main" id="{0AA1C5D2-4EC5-A1E1-2922-40266295439B}"/>
                </a:ext>
              </a:extLst>
            </p:cNvPr>
            <p:cNvSpPr/>
            <p:nvPr/>
          </p:nvSpPr>
          <p:spPr>
            <a:xfrm>
              <a:off x="3199766" y="6412230"/>
              <a:ext cx="2971" cy="16687"/>
            </a:xfrm>
            <a:custGeom>
              <a:avLst/>
              <a:gdLst>
                <a:gd name="connsiteX0" fmla="*/ 2972 w 2971"/>
                <a:gd name="connsiteY0" fmla="*/ 0 h 16687"/>
                <a:gd name="connsiteX1" fmla="*/ 0 w 2971"/>
                <a:gd name="connsiteY1" fmla="*/ 16688 h 16687"/>
                <a:gd name="connsiteX2" fmla="*/ 2972 w 2971"/>
                <a:gd name="connsiteY2" fmla="*/ 0 h 16687"/>
              </a:gdLst>
              <a:ahLst/>
              <a:cxnLst>
                <a:cxn ang="0">
                  <a:pos x="connsiteX0" y="connsiteY0"/>
                </a:cxn>
                <a:cxn ang="0">
                  <a:pos x="connsiteX1" y="connsiteY1"/>
                </a:cxn>
                <a:cxn ang="0">
                  <a:pos x="connsiteX2" y="connsiteY2"/>
                </a:cxn>
              </a:cxnLst>
              <a:rect l="l" t="t" r="r" b="b"/>
              <a:pathLst>
                <a:path w="2971" h="16687">
                  <a:moveTo>
                    <a:pt x="2972" y="0"/>
                  </a:moveTo>
                  <a:cubicBezTo>
                    <a:pt x="2057" y="5486"/>
                    <a:pt x="914" y="11201"/>
                    <a:pt x="0" y="16688"/>
                  </a:cubicBezTo>
                  <a:cubicBezTo>
                    <a:pt x="914" y="11201"/>
                    <a:pt x="2057" y="5486"/>
                    <a:pt x="2972" y="0"/>
                  </a:cubicBezTo>
                  <a:close/>
                </a:path>
              </a:pathLst>
            </a:custGeom>
            <a:solidFill>
              <a:srgbClr val="FFFFFF"/>
            </a:solidFill>
            <a:ln w="2286" cap="flat">
              <a:noFill/>
              <a:prstDash val="solid"/>
              <a:miter/>
            </a:ln>
          </p:spPr>
          <p:txBody>
            <a:bodyPr rtlCol="0" anchor="ctr"/>
            <a:lstStyle/>
            <a:p>
              <a:endParaRPr lang="en-US"/>
            </a:p>
          </p:txBody>
        </p:sp>
        <p:sp>
          <p:nvSpPr>
            <p:cNvPr id="91" name="Freeform 1921">
              <a:extLst>
                <a:ext uri="{FF2B5EF4-FFF2-40B4-BE49-F238E27FC236}">
                  <a16:creationId xmlns:a16="http://schemas.microsoft.com/office/drawing/2014/main" id="{AC78D98C-0FDC-DF11-A711-8EEBE68824AA}"/>
                </a:ext>
              </a:extLst>
            </p:cNvPr>
            <p:cNvSpPr/>
            <p:nvPr/>
          </p:nvSpPr>
          <p:spPr>
            <a:xfrm>
              <a:off x="2682444" y="6478752"/>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5"/>
                    <a:pt x="229"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92" name="Freeform 1922">
              <a:extLst>
                <a:ext uri="{FF2B5EF4-FFF2-40B4-BE49-F238E27FC236}">
                  <a16:creationId xmlns:a16="http://schemas.microsoft.com/office/drawing/2014/main" id="{EA65C85A-72DE-33C5-0071-5D2EBEE20AC7}"/>
                </a:ext>
              </a:extLst>
            </p:cNvPr>
            <p:cNvSpPr/>
            <p:nvPr/>
          </p:nvSpPr>
          <p:spPr>
            <a:xfrm>
              <a:off x="2995626" y="5922797"/>
              <a:ext cx="5257" cy="17602"/>
            </a:xfrm>
            <a:custGeom>
              <a:avLst/>
              <a:gdLst>
                <a:gd name="connsiteX0" fmla="*/ 0 w 5257"/>
                <a:gd name="connsiteY0" fmla="*/ 17603 h 17602"/>
                <a:gd name="connsiteX1" fmla="*/ 0 w 5257"/>
                <a:gd name="connsiteY1" fmla="*/ 17603 h 17602"/>
                <a:gd name="connsiteX2" fmla="*/ 5258 w 5257"/>
                <a:gd name="connsiteY2" fmla="*/ 0 h 17602"/>
                <a:gd name="connsiteX3" fmla="*/ 0 w 5257"/>
                <a:gd name="connsiteY3" fmla="*/ 17603 h 17602"/>
                <a:gd name="connsiteX4" fmla="*/ 0 w 5257"/>
                <a:gd name="connsiteY4" fmla="*/ 17603 h 17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 h="17602">
                  <a:moveTo>
                    <a:pt x="0" y="17603"/>
                  </a:moveTo>
                  <a:cubicBezTo>
                    <a:pt x="0" y="17603"/>
                    <a:pt x="0" y="17603"/>
                    <a:pt x="0" y="17603"/>
                  </a:cubicBezTo>
                  <a:cubicBezTo>
                    <a:pt x="1600" y="11659"/>
                    <a:pt x="3429" y="5715"/>
                    <a:pt x="5258" y="0"/>
                  </a:cubicBezTo>
                  <a:cubicBezTo>
                    <a:pt x="3429" y="5715"/>
                    <a:pt x="1600" y="11659"/>
                    <a:pt x="0" y="17603"/>
                  </a:cubicBezTo>
                  <a:cubicBezTo>
                    <a:pt x="0" y="17603"/>
                    <a:pt x="0" y="17603"/>
                    <a:pt x="0" y="17603"/>
                  </a:cubicBezTo>
                  <a:close/>
                </a:path>
              </a:pathLst>
            </a:custGeom>
            <a:solidFill>
              <a:srgbClr val="FFFFFF"/>
            </a:solidFill>
            <a:ln w="2286" cap="flat">
              <a:noFill/>
              <a:prstDash val="solid"/>
              <a:miter/>
            </a:ln>
          </p:spPr>
          <p:txBody>
            <a:bodyPr rtlCol="0" anchor="ctr"/>
            <a:lstStyle/>
            <a:p>
              <a:endParaRPr lang="en-US"/>
            </a:p>
          </p:txBody>
        </p:sp>
        <p:sp>
          <p:nvSpPr>
            <p:cNvPr id="93" name="Freeform 1923">
              <a:extLst>
                <a:ext uri="{FF2B5EF4-FFF2-40B4-BE49-F238E27FC236}">
                  <a16:creationId xmlns:a16="http://schemas.microsoft.com/office/drawing/2014/main" id="{BEF26797-7AAE-404C-18F3-299744825284}"/>
                </a:ext>
              </a:extLst>
            </p:cNvPr>
            <p:cNvSpPr/>
            <p:nvPr/>
          </p:nvSpPr>
          <p:spPr>
            <a:xfrm>
              <a:off x="2689074" y="6484010"/>
              <a:ext cx="1371" cy="228"/>
            </a:xfrm>
            <a:custGeom>
              <a:avLst/>
              <a:gdLst>
                <a:gd name="connsiteX0" fmla="*/ 1372 w 1371"/>
                <a:gd name="connsiteY0" fmla="*/ 229 h 228"/>
                <a:gd name="connsiteX1" fmla="*/ 0 w 1371"/>
                <a:gd name="connsiteY1" fmla="*/ 0 h 228"/>
                <a:gd name="connsiteX2" fmla="*/ 1372 w 1371"/>
                <a:gd name="connsiteY2" fmla="*/ 229 h 228"/>
              </a:gdLst>
              <a:ahLst/>
              <a:cxnLst>
                <a:cxn ang="0">
                  <a:pos x="connsiteX0" y="connsiteY0"/>
                </a:cxn>
                <a:cxn ang="0">
                  <a:pos x="connsiteX1" y="connsiteY1"/>
                </a:cxn>
                <a:cxn ang="0">
                  <a:pos x="connsiteX2" y="connsiteY2"/>
                </a:cxn>
              </a:cxnLst>
              <a:rect l="l" t="t" r="r" b="b"/>
              <a:pathLst>
                <a:path w="1371" h="228">
                  <a:moveTo>
                    <a:pt x="1372" y="229"/>
                  </a:moveTo>
                  <a:cubicBezTo>
                    <a:pt x="914" y="229"/>
                    <a:pt x="457" y="229"/>
                    <a:pt x="0" y="0"/>
                  </a:cubicBezTo>
                  <a:cubicBezTo>
                    <a:pt x="457" y="0"/>
                    <a:pt x="914" y="229"/>
                    <a:pt x="1372" y="229"/>
                  </a:cubicBezTo>
                  <a:close/>
                </a:path>
              </a:pathLst>
            </a:custGeom>
            <a:solidFill>
              <a:srgbClr val="FFFFFF"/>
            </a:solidFill>
            <a:ln w="2286" cap="flat">
              <a:noFill/>
              <a:prstDash val="solid"/>
              <a:miter/>
            </a:ln>
          </p:spPr>
          <p:txBody>
            <a:bodyPr rtlCol="0" anchor="ctr"/>
            <a:lstStyle/>
            <a:p>
              <a:endParaRPr lang="en-US"/>
            </a:p>
          </p:txBody>
        </p:sp>
        <p:sp>
          <p:nvSpPr>
            <p:cNvPr id="94" name="Freeform 1924">
              <a:extLst>
                <a:ext uri="{FF2B5EF4-FFF2-40B4-BE49-F238E27FC236}">
                  <a16:creationId xmlns:a16="http://schemas.microsoft.com/office/drawing/2014/main" id="{6F58ADE6-809C-95C7-31E1-5B9BA66855A0}"/>
                </a:ext>
              </a:extLst>
            </p:cNvPr>
            <p:cNvSpPr/>
            <p:nvPr/>
          </p:nvSpPr>
          <p:spPr>
            <a:xfrm>
              <a:off x="2687016" y="6483096"/>
              <a:ext cx="1371" cy="685"/>
            </a:xfrm>
            <a:custGeom>
              <a:avLst/>
              <a:gdLst>
                <a:gd name="connsiteX0" fmla="*/ 1372 w 1371"/>
                <a:gd name="connsiteY0" fmla="*/ 686 h 685"/>
                <a:gd name="connsiteX1" fmla="*/ 0 w 1371"/>
                <a:gd name="connsiteY1" fmla="*/ 0 h 685"/>
                <a:gd name="connsiteX2" fmla="*/ 1372 w 1371"/>
                <a:gd name="connsiteY2" fmla="*/ 686 h 685"/>
              </a:gdLst>
              <a:ahLst/>
              <a:cxnLst>
                <a:cxn ang="0">
                  <a:pos x="connsiteX0" y="connsiteY0"/>
                </a:cxn>
                <a:cxn ang="0">
                  <a:pos x="connsiteX1" y="connsiteY1"/>
                </a:cxn>
                <a:cxn ang="0">
                  <a:pos x="connsiteX2" y="connsiteY2"/>
                </a:cxn>
              </a:cxnLst>
              <a:rect l="l" t="t" r="r" b="b"/>
              <a:pathLst>
                <a:path w="1371" h="685">
                  <a:moveTo>
                    <a:pt x="1372" y="686"/>
                  </a:moveTo>
                  <a:cubicBezTo>
                    <a:pt x="914" y="457"/>
                    <a:pt x="457" y="229"/>
                    <a:pt x="0" y="0"/>
                  </a:cubicBezTo>
                  <a:cubicBezTo>
                    <a:pt x="457" y="229"/>
                    <a:pt x="914" y="457"/>
                    <a:pt x="1372" y="686"/>
                  </a:cubicBezTo>
                  <a:close/>
                </a:path>
              </a:pathLst>
            </a:custGeom>
            <a:solidFill>
              <a:srgbClr val="FFFFFF"/>
            </a:solidFill>
            <a:ln w="2286" cap="flat">
              <a:noFill/>
              <a:prstDash val="solid"/>
              <a:miter/>
            </a:ln>
          </p:spPr>
          <p:txBody>
            <a:bodyPr rtlCol="0" anchor="ctr"/>
            <a:lstStyle/>
            <a:p>
              <a:endParaRPr lang="en-US"/>
            </a:p>
          </p:txBody>
        </p:sp>
        <p:sp>
          <p:nvSpPr>
            <p:cNvPr id="95" name="Freeform 1925">
              <a:extLst>
                <a:ext uri="{FF2B5EF4-FFF2-40B4-BE49-F238E27FC236}">
                  <a16:creationId xmlns:a16="http://schemas.microsoft.com/office/drawing/2014/main" id="{26A7C840-9B7F-5E9A-B801-10635A549D3A}"/>
                </a:ext>
              </a:extLst>
            </p:cNvPr>
            <p:cNvSpPr/>
            <p:nvPr/>
          </p:nvSpPr>
          <p:spPr>
            <a:xfrm>
              <a:off x="2680844" y="6476695"/>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229"/>
                    <a:pt x="0" y="0"/>
                  </a:cubicBezTo>
                  <a:cubicBezTo>
                    <a:pt x="229" y="457"/>
                    <a:pt x="457" y="915"/>
                    <a:pt x="914" y="1143"/>
                  </a:cubicBezTo>
                  <a:close/>
                </a:path>
              </a:pathLst>
            </a:custGeom>
            <a:solidFill>
              <a:srgbClr val="FFFFFF"/>
            </a:solidFill>
            <a:ln w="2286" cap="flat">
              <a:noFill/>
              <a:prstDash val="solid"/>
              <a:miter/>
            </a:ln>
          </p:spPr>
          <p:txBody>
            <a:bodyPr rtlCol="0" anchor="ctr"/>
            <a:lstStyle/>
            <a:p>
              <a:endParaRPr lang="en-US"/>
            </a:p>
          </p:txBody>
        </p:sp>
        <p:sp>
          <p:nvSpPr>
            <p:cNvPr id="96" name="Freeform 1926">
              <a:extLst>
                <a:ext uri="{FF2B5EF4-FFF2-40B4-BE49-F238E27FC236}">
                  <a16:creationId xmlns:a16="http://schemas.microsoft.com/office/drawing/2014/main" id="{502704E5-3669-C707-FC51-10C2BBBF5E24}"/>
                </a:ext>
              </a:extLst>
            </p:cNvPr>
            <p:cNvSpPr/>
            <p:nvPr/>
          </p:nvSpPr>
          <p:spPr>
            <a:xfrm>
              <a:off x="2677872" y="6472580"/>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5"/>
                    <a:pt x="229" y="458"/>
                    <a:pt x="0" y="0"/>
                  </a:cubicBezTo>
                  <a:cubicBezTo>
                    <a:pt x="457" y="458"/>
                    <a:pt x="686" y="915"/>
                    <a:pt x="914" y="1372"/>
                  </a:cubicBezTo>
                  <a:close/>
                </a:path>
              </a:pathLst>
            </a:custGeom>
            <a:solidFill>
              <a:srgbClr val="FFFFFF"/>
            </a:solidFill>
            <a:ln w="2286" cap="flat">
              <a:noFill/>
              <a:prstDash val="solid"/>
              <a:miter/>
            </a:ln>
          </p:spPr>
          <p:txBody>
            <a:bodyPr rtlCol="0" anchor="ctr"/>
            <a:lstStyle/>
            <a:p>
              <a:endParaRPr lang="en-US"/>
            </a:p>
          </p:txBody>
        </p:sp>
        <p:sp>
          <p:nvSpPr>
            <p:cNvPr id="97" name="Freeform 1927">
              <a:extLst>
                <a:ext uri="{FF2B5EF4-FFF2-40B4-BE49-F238E27FC236}">
                  <a16:creationId xmlns:a16="http://schemas.microsoft.com/office/drawing/2014/main" id="{575AE7AD-F666-3B48-A807-11B5BC416227}"/>
                </a:ext>
              </a:extLst>
            </p:cNvPr>
            <p:cNvSpPr/>
            <p:nvPr/>
          </p:nvSpPr>
          <p:spPr>
            <a:xfrm>
              <a:off x="2994255" y="594885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98" name="Freeform 1928">
              <a:extLst>
                <a:ext uri="{FF2B5EF4-FFF2-40B4-BE49-F238E27FC236}">
                  <a16:creationId xmlns:a16="http://schemas.microsoft.com/office/drawing/2014/main" id="{4360923C-381D-5CFB-E652-4FBC0E5CB2E1}"/>
                </a:ext>
              </a:extLst>
            </p:cNvPr>
            <p:cNvSpPr/>
            <p:nvPr/>
          </p:nvSpPr>
          <p:spPr>
            <a:xfrm>
              <a:off x="3146959" y="5983833"/>
              <a:ext cx="6172" cy="914"/>
            </a:xfrm>
            <a:custGeom>
              <a:avLst/>
              <a:gdLst>
                <a:gd name="connsiteX0" fmla="*/ 0 w 6172"/>
                <a:gd name="connsiteY0" fmla="*/ 0 h 914"/>
                <a:gd name="connsiteX1" fmla="*/ 6172 w 6172"/>
                <a:gd name="connsiteY1" fmla="*/ 914 h 914"/>
                <a:gd name="connsiteX2" fmla="*/ 0 w 6172"/>
                <a:gd name="connsiteY2" fmla="*/ 0 h 914"/>
              </a:gdLst>
              <a:ahLst/>
              <a:cxnLst>
                <a:cxn ang="0">
                  <a:pos x="connsiteX0" y="connsiteY0"/>
                </a:cxn>
                <a:cxn ang="0">
                  <a:pos x="connsiteX1" y="connsiteY1"/>
                </a:cxn>
                <a:cxn ang="0">
                  <a:pos x="connsiteX2" y="connsiteY2"/>
                </a:cxn>
              </a:cxnLst>
              <a:rect l="l" t="t" r="r" b="b"/>
              <a:pathLst>
                <a:path w="6172" h="914">
                  <a:moveTo>
                    <a:pt x="0" y="0"/>
                  </a:moveTo>
                  <a:cubicBezTo>
                    <a:pt x="2057" y="228"/>
                    <a:pt x="4115" y="457"/>
                    <a:pt x="6172" y="914"/>
                  </a:cubicBezTo>
                  <a:cubicBezTo>
                    <a:pt x="4115" y="685"/>
                    <a:pt x="2057" y="457"/>
                    <a:pt x="0" y="0"/>
                  </a:cubicBezTo>
                  <a:close/>
                </a:path>
              </a:pathLst>
            </a:custGeom>
            <a:solidFill>
              <a:srgbClr val="FFFFFF"/>
            </a:solidFill>
            <a:ln w="2286" cap="flat">
              <a:noFill/>
              <a:prstDash val="solid"/>
              <a:miter/>
            </a:ln>
          </p:spPr>
          <p:txBody>
            <a:bodyPr rtlCol="0" anchor="ctr"/>
            <a:lstStyle/>
            <a:p>
              <a:endParaRPr lang="en-US"/>
            </a:p>
          </p:txBody>
        </p:sp>
        <p:sp>
          <p:nvSpPr>
            <p:cNvPr id="99" name="Freeform 1929">
              <a:extLst>
                <a:ext uri="{FF2B5EF4-FFF2-40B4-BE49-F238E27FC236}">
                  <a16:creationId xmlns:a16="http://schemas.microsoft.com/office/drawing/2014/main" id="{FC540E1A-BAB4-871B-5E7A-E97D6784E6FE}"/>
                </a:ext>
              </a:extLst>
            </p:cNvPr>
            <p:cNvSpPr/>
            <p:nvPr/>
          </p:nvSpPr>
          <p:spPr>
            <a:xfrm>
              <a:off x="2699589" y="6485382"/>
              <a:ext cx="3657" cy="457"/>
            </a:xfrm>
            <a:custGeom>
              <a:avLst/>
              <a:gdLst>
                <a:gd name="connsiteX0" fmla="*/ 3658 w 3657"/>
                <a:gd name="connsiteY0" fmla="*/ 457 h 457"/>
                <a:gd name="connsiteX1" fmla="*/ 0 w 3657"/>
                <a:gd name="connsiteY1" fmla="*/ 0 h 457"/>
                <a:gd name="connsiteX2" fmla="*/ 3658 w 3657"/>
                <a:gd name="connsiteY2" fmla="*/ 457 h 457"/>
              </a:gdLst>
              <a:ahLst/>
              <a:cxnLst>
                <a:cxn ang="0">
                  <a:pos x="connsiteX0" y="connsiteY0"/>
                </a:cxn>
                <a:cxn ang="0">
                  <a:pos x="connsiteX1" y="connsiteY1"/>
                </a:cxn>
                <a:cxn ang="0">
                  <a:pos x="connsiteX2" y="connsiteY2"/>
                </a:cxn>
              </a:cxnLst>
              <a:rect l="l" t="t" r="r" b="b"/>
              <a:pathLst>
                <a:path w="3657" h="457">
                  <a:moveTo>
                    <a:pt x="3658" y="457"/>
                  </a:moveTo>
                  <a:cubicBezTo>
                    <a:pt x="2286" y="229"/>
                    <a:pt x="1143" y="229"/>
                    <a:pt x="0" y="0"/>
                  </a:cubicBezTo>
                  <a:cubicBezTo>
                    <a:pt x="1143" y="229"/>
                    <a:pt x="2286" y="457"/>
                    <a:pt x="3658" y="457"/>
                  </a:cubicBezTo>
                  <a:close/>
                </a:path>
              </a:pathLst>
            </a:custGeom>
            <a:solidFill>
              <a:srgbClr val="FFFFFF"/>
            </a:solidFill>
            <a:ln w="2286" cap="flat">
              <a:noFill/>
              <a:prstDash val="solid"/>
              <a:miter/>
            </a:ln>
          </p:spPr>
          <p:txBody>
            <a:bodyPr rtlCol="0" anchor="ctr"/>
            <a:lstStyle/>
            <a:p>
              <a:endParaRPr lang="en-US"/>
            </a:p>
          </p:txBody>
        </p:sp>
        <p:sp>
          <p:nvSpPr>
            <p:cNvPr id="100" name="Freeform 1930">
              <a:extLst>
                <a:ext uri="{FF2B5EF4-FFF2-40B4-BE49-F238E27FC236}">
                  <a16:creationId xmlns:a16="http://schemas.microsoft.com/office/drawing/2014/main" id="{921489E1-3F3A-FECC-2CAB-3E3C1320BCBA}"/>
                </a:ext>
              </a:extLst>
            </p:cNvPr>
            <p:cNvSpPr/>
            <p:nvPr/>
          </p:nvSpPr>
          <p:spPr>
            <a:xfrm>
              <a:off x="2660270" y="6390284"/>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0" y="2972"/>
                    <a:pt x="0" y="0"/>
                  </a:cubicBezTo>
                  <a:cubicBezTo>
                    <a:pt x="229" y="2744"/>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01" name="Freeform 1931">
              <a:extLst>
                <a:ext uri="{FF2B5EF4-FFF2-40B4-BE49-F238E27FC236}">
                  <a16:creationId xmlns:a16="http://schemas.microsoft.com/office/drawing/2014/main" id="{E2EBDE39-4D30-DCCC-222C-EBFF7B5763D5}"/>
                </a:ext>
              </a:extLst>
            </p:cNvPr>
            <p:cNvSpPr/>
            <p:nvPr/>
          </p:nvSpPr>
          <p:spPr>
            <a:xfrm>
              <a:off x="3155646" y="5985205"/>
              <a:ext cx="8458" cy="1371"/>
            </a:xfrm>
            <a:custGeom>
              <a:avLst/>
              <a:gdLst>
                <a:gd name="connsiteX0" fmla="*/ 0 w 8458"/>
                <a:gd name="connsiteY0" fmla="*/ 0 h 1371"/>
                <a:gd name="connsiteX1" fmla="*/ 8458 w 8458"/>
                <a:gd name="connsiteY1" fmla="*/ 1372 h 1371"/>
                <a:gd name="connsiteX2" fmla="*/ 0 w 8458"/>
                <a:gd name="connsiteY2" fmla="*/ 0 h 1371"/>
              </a:gdLst>
              <a:ahLst/>
              <a:cxnLst>
                <a:cxn ang="0">
                  <a:pos x="connsiteX0" y="connsiteY0"/>
                </a:cxn>
                <a:cxn ang="0">
                  <a:pos x="connsiteX1" y="connsiteY1"/>
                </a:cxn>
                <a:cxn ang="0">
                  <a:pos x="connsiteX2" y="connsiteY2"/>
                </a:cxn>
              </a:cxnLst>
              <a:rect l="l" t="t" r="r" b="b"/>
              <a:pathLst>
                <a:path w="8458" h="1371">
                  <a:moveTo>
                    <a:pt x="0" y="0"/>
                  </a:moveTo>
                  <a:cubicBezTo>
                    <a:pt x="2743" y="457"/>
                    <a:pt x="5715" y="915"/>
                    <a:pt x="8458" y="1372"/>
                  </a:cubicBezTo>
                  <a:cubicBezTo>
                    <a:pt x="5715" y="686"/>
                    <a:pt x="2743" y="229"/>
                    <a:pt x="0" y="0"/>
                  </a:cubicBezTo>
                  <a:close/>
                </a:path>
              </a:pathLst>
            </a:custGeom>
            <a:solidFill>
              <a:srgbClr val="FFFFFF"/>
            </a:solidFill>
            <a:ln w="2286" cap="flat">
              <a:noFill/>
              <a:prstDash val="solid"/>
              <a:miter/>
            </a:ln>
          </p:spPr>
          <p:txBody>
            <a:bodyPr rtlCol="0" anchor="ctr"/>
            <a:lstStyle/>
            <a:p>
              <a:endParaRPr lang="en-US"/>
            </a:p>
          </p:txBody>
        </p:sp>
        <p:sp>
          <p:nvSpPr>
            <p:cNvPr id="102" name="Freeform 1932">
              <a:extLst>
                <a:ext uri="{FF2B5EF4-FFF2-40B4-BE49-F238E27FC236}">
                  <a16:creationId xmlns:a16="http://schemas.microsoft.com/office/drawing/2014/main" id="{8D615CB6-199E-18EB-7B3F-F1A297E4F0E6}"/>
                </a:ext>
              </a:extLst>
            </p:cNvPr>
            <p:cNvSpPr/>
            <p:nvPr/>
          </p:nvSpPr>
          <p:spPr>
            <a:xfrm>
              <a:off x="3137587" y="5982690"/>
              <a:ext cx="6629" cy="685"/>
            </a:xfrm>
            <a:custGeom>
              <a:avLst/>
              <a:gdLst>
                <a:gd name="connsiteX0" fmla="*/ 0 w 6629"/>
                <a:gd name="connsiteY0" fmla="*/ 0 h 685"/>
                <a:gd name="connsiteX1" fmla="*/ 6629 w 6629"/>
                <a:gd name="connsiteY1" fmla="*/ 685 h 685"/>
                <a:gd name="connsiteX2" fmla="*/ 0 w 6629"/>
                <a:gd name="connsiteY2" fmla="*/ 0 h 685"/>
              </a:gdLst>
              <a:ahLst/>
              <a:cxnLst>
                <a:cxn ang="0">
                  <a:pos x="connsiteX0" y="connsiteY0"/>
                </a:cxn>
                <a:cxn ang="0">
                  <a:pos x="connsiteX1" y="connsiteY1"/>
                </a:cxn>
                <a:cxn ang="0">
                  <a:pos x="connsiteX2" y="connsiteY2"/>
                </a:cxn>
              </a:cxnLst>
              <a:rect l="l" t="t" r="r" b="b"/>
              <a:pathLst>
                <a:path w="6629" h="685">
                  <a:moveTo>
                    <a:pt x="0" y="0"/>
                  </a:moveTo>
                  <a:cubicBezTo>
                    <a:pt x="2286" y="228"/>
                    <a:pt x="4343" y="457"/>
                    <a:pt x="6629" y="685"/>
                  </a:cubicBezTo>
                  <a:cubicBezTo>
                    <a:pt x="4572" y="685"/>
                    <a:pt x="2286" y="457"/>
                    <a:pt x="0" y="0"/>
                  </a:cubicBezTo>
                  <a:close/>
                </a:path>
              </a:pathLst>
            </a:custGeom>
            <a:solidFill>
              <a:srgbClr val="FFFFFF"/>
            </a:solidFill>
            <a:ln w="2286" cap="flat">
              <a:noFill/>
              <a:prstDash val="solid"/>
              <a:miter/>
            </a:ln>
          </p:spPr>
          <p:txBody>
            <a:bodyPr rtlCol="0" anchor="ctr"/>
            <a:lstStyle/>
            <a:p>
              <a:endParaRPr lang="en-US"/>
            </a:p>
          </p:txBody>
        </p:sp>
        <p:sp>
          <p:nvSpPr>
            <p:cNvPr id="103" name="Freeform 1933">
              <a:extLst>
                <a:ext uri="{FF2B5EF4-FFF2-40B4-BE49-F238E27FC236}">
                  <a16:creationId xmlns:a16="http://schemas.microsoft.com/office/drawing/2014/main" id="{60C50D75-AEF0-A4F5-E152-2E38B2B3D3C7}"/>
                </a:ext>
              </a:extLst>
            </p:cNvPr>
            <p:cNvSpPr/>
            <p:nvPr/>
          </p:nvSpPr>
          <p:spPr>
            <a:xfrm>
              <a:off x="2695017" y="6484924"/>
              <a:ext cx="1828" cy="228"/>
            </a:xfrm>
            <a:custGeom>
              <a:avLst/>
              <a:gdLst>
                <a:gd name="connsiteX0" fmla="*/ 1829 w 1828"/>
                <a:gd name="connsiteY0" fmla="*/ 228 h 228"/>
                <a:gd name="connsiteX1" fmla="*/ 0 w 1828"/>
                <a:gd name="connsiteY1" fmla="*/ 0 h 228"/>
                <a:gd name="connsiteX2" fmla="*/ 1829 w 1828"/>
                <a:gd name="connsiteY2" fmla="*/ 228 h 228"/>
              </a:gdLst>
              <a:ahLst/>
              <a:cxnLst>
                <a:cxn ang="0">
                  <a:pos x="connsiteX0" y="connsiteY0"/>
                </a:cxn>
                <a:cxn ang="0">
                  <a:pos x="connsiteX1" y="connsiteY1"/>
                </a:cxn>
                <a:cxn ang="0">
                  <a:pos x="connsiteX2" y="connsiteY2"/>
                </a:cxn>
              </a:cxnLst>
              <a:rect l="l" t="t" r="r" b="b"/>
              <a:pathLst>
                <a:path w="1828" h="228">
                  <a:moveTo>
                    <a:pt x="1829" y="228"/>
                  </a:moveTo>
                  <a:cubicBezTo>
                    <a:pt x="1143" y="228"/>
                    <a:pt x="686" y="0"/>
                    <a:pt x="0" y="0"/>
                  </a:cubicBezTo>
                  <a:cubicBezTo>
                    <a:pt x="686" y="228"/>
                    <a:pt x="1143" y="228"/>
                    <a:pt x="1829" y="228"/>
                  </a:cubicBezTo>
                  <a:close/>
                </a:path>
              </a:pathLst>
            </a:custGeom>
            <a:solidFill>
              <a:srgbClr val="FFFFFF"/>
            </a:solidFill>
            <a:ln w="2286" cap="flat">
              <a:noFill/>
              <a:prstDash val="solid"/>
              <a:miter/>
            </a:ln>
          </p:spPr>
          <p:txBody>
            <a:bodyPr rtlCol="0" anchor="ctr"/>
            <a:lstStyle/>
            <a:p>
              <a:endParaRPr lang="en-US"/>
            </a:p>
          </p:txBody>
        </p:sp>
        <p:sp>
          <p:nvSpPr>
            <p:cNvPr id="104" name="Freeform 1934">
              <a:extLst>
                <a:ext uri="{FF2B5EF4-FFF2-40B4-BE49-F238E27FC236}">
                  <a16:creationId xmlns:a16="http://schemas.microsoft.com/office/drawing/2014/main" id="{ECF446DE-3655-9BD3-5A17-AC7865DADB51}"/>
                </a:ext>
              </a:extLst>
            </p:cNvPr>
            <p:cNvSpPr/>
            <p:nvPr/>
          </p:nvSpPr>
          <p:spPr>
            <a:xfrm>
              <a:off x="2638096" y="6310274"/>
              <a:ext cx="2286" cy="1371"/>
            </a:xfrm>
            <a:custGeom>
              <a:avLst/>
              <a:gdLst>
                <a:gd name="connsiteX0" fmla="*/ 2286 w 2286"/>
                <a:gd name="connsiteY0" fmla="*/ 1372 h 1371"/>
                <a:gd name="connsiteX1" fmla="*/ 0 w 2286"/>
                <a:gd name="connsiteY1" fmla="*/ 0 h 1371"/>
                <a:gd name="connsiteX2" fmla="*/ 2286 w 2286"/>
                <a:gd name="connsiteY2" fmla="*/ 1372 h 1371"/>
              </a:gdLst>
              <a:ahLst/>
              <a:cxnLst>
                <a:cxn ang="0">
                  <a:pos x="connsiteX0" y="connsiteY0"/>
                </a:cxn>
                <a:cxn ang="0">
                  <a:pos x="connsiteX1" y="connsiteY1"/>
                </a:cxn>
                <a:cxn ang="0">
                  <a:pos x="connsiteX2" y="connsiteY2"/>
                </a:cxn>
              </a:cxnLst>
              <a:rect l="l" t="t" r="r" b="b"/>
              <a:pathLst>
                <a:path w="2286" h="1371">
                  <a:moveTo>
                    <a:pt x="2286" y="1372"/>
                  </a:moveTo>
                  <a:cubicBezTo>
                    <a:pt x="1600" y="915"/>
                    <a:pt x="914" y="458"/>
                    <a:pt x="0" y="0"/>
                  </a:cubicBezTo>
                  <a:cubicBezTo>
                    <a:pt x="914" y="229"/>
                    <a:pt x="1600" y="686"/>
                    <a:pt x="2286" y="1372"/>
                  </a:cubicBezTo>
                  <a:close/>
                </a:path>
              </a:pathLst>
            </a:custGeom>
            <a:solidFill>
              <a:srgbClr val="FFFFFF"/>
            </a:solidFill>
            <a:ln w="2286" cap="flat">
              <a:noFill/>
              <a:prstDash val="solid"/>
              <a:miter/>
            </a:ln>
          </p:spPr>
          <p:txBody>
            <a:bodyPr rtlCol="0" anchor="ctr"/>
            <a:lstStyle/>
            <a:p>
              <a:endParaRPr lang="en-US"/>
            </a:p>
          </p:txBody>
        </p:sp>
        <p:sp>
          <p:nvSpPr>
            <p:cNvPr id="105" name="Freeform 1935">
              <a:extLst>
                <a:ext uri="{FF2B5EF4-FFF2-40B4-BE49-F238E27FC236}">
                  <a16:creationId xmlns:a16="http://schemas.microsoft.com/office/drawing/2014/main" id="{C747258E-F435-E19F-92D6-3F19A0B8B767}"/>
                </a:ext>
              </a:extLst>
            </p:cNvPr>
            <p:cNvSpPr/>
            <p:nvPr/>
          </p:nvSpPr>
          <p:spPr>
            <a:xfrm>
              <a:off x="2485391" y="6262039"/>
              <a:ext cx="914" cy="5943"/>
            </a:xfrm>
            <a:custGeom>
              <a:avLst/>
              <a:gdLst>
                <a:gd name="connsiteX0" fmla="*/ 0 w 914"/>
                <a:gd name="connsiteY0" fmla="*/ 0 h 5943"/>
                <a:gd name="connsiteX1" fmla="*/ 914 w 914"/>
                <a:gd name="connsiteY1" fmla="*/ 5943 h 5943"/>
                <a:gd name="connsiteX2" fmla="*/ 0 w 914"/>
                <a:gd name="connsiteY2" fmla="*/ 0 h 5943"/>
                <a:gd name="connsiteX3" fmla="*/ 0 w 914"/>
                <a:gd name="connsiteY3" fmla="*/ 0 h 5943"/>
              </a:gdLst>
              <a:ahLst/>
              <a:cxnLst>
                <a:cxn ang="0">
                  <a:pos x="connsiteX0" y="connsiteY0"/>
                </a:cxn>
                <a:cxn ang="0">
                  <a:pos x="connsiteX1" y="connsiteY1"/>
                </a:cxn>
                <a:cxn ang="0">
                  <a:pos x="connsiteX2" y="connsiteY2"/>
                </a:cxn>
                <a:cxn ang="0">
                  <a:pos x="connsiteX3" y="connsiteY3"/>
                </a:cxn>
              </a:cxnLst>
              <a:rect l="l" t="t" r="r" b="b"/>
              <a:pathLst>
                <a:path w="914" h="5943">
                  <a:moveTo>
                    <a:pt x="0" y="0"/>
                  </a:moveTo>
                  <a:cubicBezTo>
                    <a:pt x="229" y="2057"/>
                    <a:pt x="457" y="4115"/>
                    <a:pt x="914" y="5943"/>
                  </a:cubicBezTo>
                  <a:cubicBezTo>
                    <a:pt x="457" y="4115"/>
                    <a:pt x="229" y="2057"/>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06" name="Freeform 1936">
              <a:extLst>
                <a:ext uri="{FF2B5EF4-FFF2-40B4-BE49-F238E27FC236}">
                  <a16:creationId xmlns:a16="http://schemas.microsoft.com/office/drawing/2014/main" id="{C2933227-0A52-2E88-797E-F4DA62D73377}"/>
                </a:ext>
              </a:extLst>
            </p:cNvPr>
            <p:cNvSpPr/>
            <p:nvPr/>
          </p:nvSpPr>
          <p:spPr>
            <a:xfrm>
              <a:off x="2486305" y="6267983"/>
              <a:ext cx="3657" cy="10287"/>
            </a:xfrm>
            <a:custGeom>
              <a:avLst/>
              <a:gdLst>
                <a:gd name="connsiteX0" fmla="*/ 3658 w 3657"/>
                <a:gd name="connsiteY0" fmla="*/ 10287 h 10287"/>
                <a:gd name="connsiteX1" fmla="*/ 0 w 3657"/>
                <a:gd name="connsiteY1" fmla="*/ 0 h 10287"/>
                <a:gd name="connsiteX2" fmla="*/ 3658 w 3657"/>
                <a:gd name="connsiteY2" fmla="*/ 10287 h 10287"/>
              </a:gdLst>
              <a:ahLst/>
              <a:cxnLst>
                <a:cxn ang="0">
                  <a:pos x="connsiteX0" y="connsiteY0"/>
                </a:cxn>
                <a:cxn ang="0">
                  <a:pos x="connsiteX1" y="connsiteY1"/>
                </a:cxn>
                <a:cxn ang="0">
                  <a:pos x="connsiteX2" y="connsiteY2"/>
                </a:cxn>
              </a:cxnLst>
              <a:rect l="l" t="t" r="r" b="b"/>
              <a:pathLst>
                <a:path w="3657" h="10287">
                  <a:moveTo>
                    <a:pt x="3658" y="10287"/>
                  </a:moveTo>
                  <a:cubicBezTo>
                    <a:pt x="2057" y="7087"/>
                    <a:pt x="914" y="3887"/>
                    <a:pt x="0" y="0"/>
                  </a:cubicBezTo>
                  <a:cubicBezTo>
                    <a:pt x="914" y="3658"/>
                    <a:pt x="2057" y="7087"/>
                    <a:pt x="3658" y="10287"/>
                  </a:cubicBezTo>
                  <a:close/>
                </a:path>
              </a:pathLst>
            </a:custGeom>
            <a:solidFill>
              <a:srgbClr val="FFFFFF"/>
            </a:solidFill>
            <a:ln w="2286" cap="flat">
              <a:noFill/>
              <a:prstDash val="solid"/>
              <a:miter/>
            </a:ln>
          </p:spPr>
          <p:txBody>
            <a:bodyPr rtlCol="0" anchor="ctr"/>
            <a:lstStyle/>
            <a:p>
              <a:endParaRPr lang="en-US"/>
            </a:p>
          </p:txBody>
        </p:sp>
        <p:sp>
          <p:nvSpPr>
            <p:cNvPr id="107" name="Freeform 1937">
              <a:extLst>
                <a:ext uri="{FF2B5EF4-FFF2-40B4-BE49-F238E27FC236}">
                  <a16:creationId xmlns:a16="http://schemas.microsoft.com/office/drawing/2014/main" id="{F9782A94-6F7E-10AE-064F-8B8636C64334}"/>
                </a:ext>
              </a:extLst>
            </p:cNvPr>
            <p:cNvSpPr/>
            <p:nvPr/>
          </p:nvSpPr>
          <p:spPr>
            <a:xfrm>
              <a:off x="2621408" y="630615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1938">
              <a:extLst>
                <a:ext uri="{FF2B5EF4-FFF2-40B4-BE49-F238E27FC236}">
                  <a16:creationId xmlns:a16="http://schemas.microsoft.com/office/drawing/2014/main" id="{47BF04DC-9F55-6AEF-EED8-B5F5F5DE3DC3}"/>
                </a:ext>
              </a:extLst>
            </p:cNvPr>
            <p:cNvSpPr/>
            <p:nvPr/>
          </p:nvSpPr>
          <p:spPr>
            <a:xfrm>
              <a:off x="2629180" y="6306845"/>
              <a:ext cx="3886" cy="1143"/>
            </a:xfrm>
            <a:custGeom>
              <a:avLst/>
              <a:gdLst>
                <a:gd name="connsiteX0" fmla="*/ 3886 w 3886"/>
                <a:gd name="connsiteY0" fmla="*/ 1143 h 1143"/>
                <a:gd name="connsiteX1" fmla="*/ 0 w 3886"/>
                <a:gd name="connsiteY1" fmla="*/ 0 h 1143"/>
                <a:gd name="connsiteX2" fmla="*/ 3886 w 3886"/>
                <a:gd name="connsiteY2" fmla="*/ 1143 h 1143"/>
              </a:gdLst>
              <a:ahLst/>
              <a:cxnLst>
                <a:cxn ang="0">
                  <a:pos x="connsiteX0" y="connsiteY0"/>
                </a:cxn>
                <a:cxn ang="0">
                  <a:pos x="connsiteX1" y="connsiteY1"/>
                </a:cxn>
                <a:cxn ang="0">
                  <a:pos x="connsiteX2" y="connsiteY2"/>
                </a:cxn>
              </a:cxnLst>
              <a:rect l="l" t="t" r="r" b="b"/>
              <a:pathLst>
                <a:path w="3886" h="1143">
                  <a:moveTo>
                    <a:pt x="3886" y="1143"/>
                  </a:moveTo>
                  <a:cubicBezTo>
                    <a:pt x="2515" y="686"/>
                    <a:pt x="1372" y="458"/>
                    <a:pt x="0" y="0"/>
                  </a:cubicBezTo>
                  <a:cubicBezTo>
                    <a:pt x="1372" y="458"/>
                    <a:pt x="2743" y="686"/>
                    <a:pt x="3886" y="1143"/>
                  </a:cubicBezTo>
                  <a:close/>
                </a:path>
              </a:pathLst>
            </a:custGeom>
            <a:solidFill>
              <a:srgbClr val="FFFFFF"/>
            </a:solidFill>
            <a:ln w="2286" cap="flat">
              <a:noFill/>
              <a:prstDash val="solid"/>
              <a:miter/>
            </a:ln>
          </p:spPr>
          <p:txBody>
            <a:bodyPr rtlCol="0" anchor="ctr"/>
            <a:lstStyle/>
            <a:p>
              <a:endParaRPr lang="en-US"/>
            </a:p>
          </p:txBody>
        </p:sp>
        <p:sp>
          <p:nvSpPr>
            <p:cNvPr id="109" name="Freeform 1939">
              <a:extLst>
                <a:ext uri="{FF2B5EF4-FFF2-40B4-BE49-F238E27FC236}">
                  <a16:creationId xmlns:a16="http://schemas.microsoft.com/office/drawing/2014/main" id="{05486D6B-630A-FB2E-BC3C-3445D1E14DB6}"/>
                </a:ext>
              </a:extLst>
            </p:cNvPr>
            <p:cNvSpPr/>
            <p:nvPr/>
          </p:nvSpPr>
          <p:spPr>
            <a:xfrm>
              <a:off x="2706904" y="6486296"/>
              <a:ext cx="2514" cy="228"/>
            </a:xfrm>
            <a:custGeom>
              <a:avLst/>
              <a:gdLst>
                <a:gd name="connsiteX0" fmla="*/ 2515 w 2514"/>
                <a:gd name="connsiteY0" fmla="*/ 229 h 228"/>
                <a:gd name="connsiteX1" fmla="*/ 0 w 2514"/>
                <a:gd name="connsiteY1" fmla="*/ 0 h 228"/>
                <a:gd name="connsiteX2" fmla="*/ 2515 w 2514"/>
                <a:gd name="connsiteY2" fmla="*/ 229 h 228"/>
              </a:gdLst>
              <a:ahLst/>
              <a:cxnLst>
                <a:cxn ang="0">
                  <a:pos x="connsiteX0" y="connsiteY0"/>
                </a:cxn>
                <a:cxn ang="0">
                  <a:pos x="connsiteX1" y="connsiteY1"/>
                </a:cxn>
                <a:cxn ang="0">
                  <a:pos x="connsiteX2" y="connsiteY2"/>
                </a:cxn>
              </a:cxnLst>
              <a:rect l="l" t="t" r="r" b="b"/>
              <a:pathLst>
                <a:path w="2514" h="228">
                  <a:moveTo>
                    <a:pt x="2515" y="229"/>
                  </a:moveTo>
                  <a:cubicBezTo>
                    <a:pt x="1600" y="229"/>
                    <a:pt x="914" y="0"/>
                    <a:pt x="0" y="0"/>
                  </a:cubicBezTo>
                  <a:cubicBezTo>
                    <a:pt x="686" y="0"/>
                    <a:pt x="1600" y="0"/>
                    <a:pt x="2515" y="229"/>
                  </a:cubicBezTo>
                  <a:close/>
                </a:path>
              </a:pathLst>
            </a:custGeom>
            <a:solidFill>
              <a:srgbClr val="FFFFFF"/>
            </a:solidFill>
            <a:ln w="2286" cap="flat">
              <a:noFill/>
              <a:prstDash val="solid"/>
              <a:miter/>
            </a:ln>
          </p:spPr>
          <p:txBody>
            <a:bodyPr rtlCol="0" anchor="ctr"/>
            <a:lstStyle/>
            <a:p>
              <a:endParaRPr lang="en-US"/>
            </a:p>
          </p:txBody>
        </p:sp>
        <p:sp>
          <p:nvSpPr>
            <p:cNvPr id="110" name="Freeform 1940">
              <a:extLst>
                <a:ext uri="{FF2B5EF4-FFF2-40B4-BE49-F238E27FC236}">
                  <a16:creationId xmlns:a16="http://schemas.microsoft.com/office/drawing/2014/main" id="{51A16478-6865-C52B-0D2C-B11963C9D38A}"/>
                </a:ext>
              </a:extLst>
            </p:cNvPr>
            <p:cNvSpPr/>
            <p:nvPr/>
          </p:nvSpPr>
          <p:spPr>
            <a:xfrm>
              <a:off x="2691131" y="6484010"/>
              <a:ext cx="1828" cy="457"/>
            </a:xfrm>
            <a:custGeom>
              <a:avLst/>
              <a:gdLst>
                <a:gd name="connsiteX0" fmla="*/ 0 w 1828"/>
                <a:gd name="connsiteY0" fmla="*/ 0 h 457"/>
                <a:gd name="connsiteX1" fmla="*/ 1829 w 1828"/>
                <a:gd name="connsiteY1" fmla="*/ 458 h 457"/>
                <a:gd name="connsiteX2" fmla="*/ 0 w 1828"/>
                <a:gd name="connsiteY2" fmla="*/ 0 h 457"/>
                <a:gd name="connsiteX3" fmla="*/ 0 w 1828"/>
                <a:gd name="connsiteY3" fmla="*/ 0 h 457"/>
              </a:gdLst>
              <a:ahLst/>
              <a:cxnLst>
                <a:cxn ang="0">
                  <a:pos x="connsiteX0" y="connsiteY0"/>
                </a:cxn>
                <a:cxn ang="0">
                  <a:pos x="connsiteX1" y="connsiteY1"/>
                </a:cxn>
                <a:cxn ang="0">
                  <a:pos x="connsiteX2" y="connsiteY2"/>
                </a:cxn>
                <a:cxn ang="0">
                  <a:pos x="connsiteX3" y="connsiteY3"/>
                </a:cxn>
              </a:cxnLst>
              <a:rect l="l" t="t" r="r" b="b"/>
              <a:pathLst>
                <a:path w="1828" h="457">
                  <a:moveTo>
                    <a:pt x="0" y="0"/>
                  </a:moveTo>
                  <a:cubicBezTo>
                    <a:pt x="457" y="229"/>
                    <a:pt x="1143" y="229"/>
                    <a:pt x="1829" y="458"/>
                  </a:cubicBezTo>
                  <a:cubicBezTo>
                    <a:pt x="1143" y="458"/>
                    <a:pt x="457" y="229"/>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11" name="Freeform 1941">
              <a:extLst>
                <a:ext uri="{FF2B5EF4-FFF2-40B4-BE49-F238E27FC236}">
                  <a16:creationId xmlns:a16="http://schemas.microsoft.com/office/drawing/2014/main" id="{400DA3B0-AF37-69DA-870A-7E5968B55943}"/>
                </a:ext>
              </a:extLst>
            </p:cNvPr>
            <p:cNvSpPr/>
            <p:nvPr/>
          </p:nvSpPr>
          <p:spPr>
            <a:xfrm>
              <a:off x="3255544" y="6142024"/>
              <a:ext cx="28575" cy="16230"/>
            </a:xfrm>
            <a:custGeom>
              <a:avLst/>
              <a:gdLst>
                <a:gd name="connsiteX0" fmla="*/ 28575 w 28575"/>
                <a:gd name="connsiteY0" fmla="*/ 0 h 16230"/>
                <a:gd name="connsiteX1" fmla="*/ 18974 w 28575"/>
                <a:gd name="connsiteY1" fmla="*/ 5943 h 16230"/>
                <a:gd name="connsiteX2" fmla="*/ 0 w 28575"/>
                <a:gd name="connsiteY2" fmla="*/ 16230 h 16230"/>
                <a:gd name="connsiteX3" fmla="*/ 18974 w 28575"/>
                <a:gd name="connsiteY3" fmla="*/ 5943 h 16230"/>
                <a:gd name="connsiteX4" fmla="*/ 28575 w 28575"/>
                <a:gd name="connsiteY4" fmla="*/ 0 h 1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16230">
                  <a:moveTo>
                    <a:pt x="28575" y="0"/>
                  </a:moveTo>
                  <a:cubicBezTo>
                    <a:pt x="25375" y="1829"/>
                    <a:pt x="22174" y="3657"/>
                    <a:pt x="18974" y="5943"/>
                  </a:cubicBezTo>
                  <a:cubicBezTo>
                    <a:pt x="12802" y="10058"/>
                    <a:pt x="6401" y="13259"/>
                    <a:pt x="0" y="16230"/>
                  </a:cubicBezTo>
                  <a:cubicBezTo>
                    <a:pt x="6629" y="13259"/>
                    <a:pt x="13030" y="10058"/>
                    <a:pt x="18974" y="5943"/>
                  </a:cubicBezTo>
                  <a:cubicBezTo>
                    <a:pt x="22174" y="3657"/>
                    <a:pt x="25375" y="1829"/>
                    <a:pt x="28575" y="0"/>
                  </a:cubicBezTo>
                  <a:close/>
                </a:path>
              </a:pathLst>
            </a:custGeom>
            <a:solidFill>
              <a:srgbClr val="FFFFFF"/>
            </a:solidFill>
            <a:ln w="2286" cap="flat">
              <a:noFill/>
              <a:prstDash val="solid"/>
              <a:miter/>
            </a:ln>
          </p:spPr>
          <p:txBody>
            <a:bodyPr rtlCol="0" anchor="ctr"/>
            <a:lstStyle/>
            <a:p>
              <a:endParaRPr lang="en-US"/>
            </a:p>
          </p:txBody>
        </p:sp>
        <p:sp>
          <p:nvSpPr>
            <p:cNvPr id="112" name="Freeform 1942">
              <a:extLst>
                <a:ext uri="{FF2B5EF4-FFF2-40B4-BE49-F238E27FC236}">
                  <a16:creationId xmlns:a16="http://schemas.microsoft.com/office/drawing/2014/main" id="{BAD6F3BB-1404-9C83-2308-DB385AF202C3}"/>
                </a:ext>
              </a:extLst>
            </p:cNvPr>
            <p:cNvSpPr/>
            <p:nvPr/>
          </p:nvSpPr>
          <p:spPr>
            <a:xfrm>
              <a:off x="3206738" y="6126708"/>
              <a:ext cx="1028" cy="16687"/>
            </a:xfrm>
            <a:custGeom>
              <a:avLst/>
              <a:gdLst>
                <a:gd name="connsiteX0" fmla="*/ 343 w 1028"/>
                <a:gd name="connsiteY0" fmla="*/ 16687 h 16687"/>
                <a:gd name="connsiteX1" fmla="*/ 343 w 1028"/>
                <a:gd name="connsiteY1" fmla="*/ 6172 h 16687"/>
                <a:gd name="connsiteX2" fmla="*/ 1029 w 1028"/>
                <a:gd name="connsiteY2" fmla="*/ 0 h 16687"/>
                <a:gd name="connsiteX3" fmla="*/ 343 w 1028"/>
                <a:gd name="connsiteY3" fmla="*/ 6172 h 16687"/>
                <a:gd name="connsiteX4" fmla="*/ 343 w 1028"/>
                <a:gd name="connsiteY4" fmla="*/ 16687 h 16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 h="16687">
                  <a:moveTo>
                    <a:pt x="343" y="16687"/>
                  </a:moveTo>
                  <a:cubicBezTo>
                    <a:pt x="-114" y="13487"/>
                    <a:pt x="-114" y="9829"/>
                    <a:pt x="343" y="6172"/>
                  </a:cubicBezTo>
                  <a:cubicBezTo>
                    <a:pt x="572" y="4114"/>
                    <a:pt x="800" y="2057"/>
                    <a:pt x="1029" y="0"/>
                  </a:cubicBezTo>
                  <a:cubicBezTo>
                    <a:pt x="800" y="2057"/>
                    <a:pt x="572" y="4114"/>
                    <a:pt x="343" y="6172"/>
                  </a:cubicBezTo>
                  <a:cubicBezTo>
                    <a:pt x="-114" y="10058"/>
                    <a:pt x="-114" y="13487"/>
                    <a:pt x="343" y="16687"/>
                  </a:cubicBezTo>
                  <a:close/>
                </a:path>
              </a:pathLst>
            </a:custGeom>
            <a:solidFill>
              <a:srgbClr val="FFFFFF"/>
            </a:solidFill>
            <a:ln w="2286" cap="flat">
              <a:noFill/>
              <a:prstDash val="solid"/>
              <a:miter/>
            </a:ln>
          </p:spPr>
          <p:txBody>
            <a:bodyPr rtlCol="0" anchor="ctr"/>
            <a:lstStyle/>
            <a:p>
              <a:endParaRPr lang="en-US"/>
            </a:p>
          </p:txBody>
        </p:sp>
        <p:sp>
          <p:nvSpPr>
            <p:cNvPr id="113" name="Freeform 1943">
              <a:extLst>
                <a:ext uri="{FF2B5EF4-FFF2-40B4-BE49-F238E27FC236}">
                  <a16:creationId xmlns:a16="http://schemas.microsoft.com/office/drawing/2014/main" id="{3699DFD2-D966-6368-B355-C4A4A235912A}"/>
                </a:ext>
              </a:extLst>
            </p:cNvPr>
            <p:cNvSpPr/>
            <p:nvPr/>
          </p:nvSpPr>
          <p:spPr>
            <a:xfrm>
              <a:off x="2660270" y="6381597"/>
              <a:ext cx="2286" cy="8686"/>
            </a:xfrm>
            <a:custGeom>
              <a:avLst/>
              <a:gdLst>
                <a:gd name="connsiteX0" fmla="*/ 0 w 2286"/>
                <a:gd name="connsiteY0" fmla="*/ 8686 h 8686"/>
                <a:gd name="connsiteX1" fmla="*/ 0 w 2286"/>
                <a:gd name="connsiteY1" fmla="*/ 0 h 8686"/>
                <a:gd name="connsiteX2" fmla="*/ 0 w 2286"/>
                <a:gd name="connsiteY2" fmla="*/ 8686 h 8686"/>
              </a:gdLst>
              <a:ahLst/>
              <a:cxnLst>
                <a:cxn ang="0">
                  <a:pos x="connsiteX0" y="connsiteY0"/>
                </a:cxn>
                <a:cxn ang="0">
                  <a:pos x="connsiteX1" y="connsiteY1"/>
                </a:cxn>
                <a:cxn ang="0">
                  <a:pos x="connsiteX2" y="connsiteY2"/>
                </a:cxn>
              </a:cxnLst>
              <a:rect l="l" t="t" r="r" b="b"/>
              <a:pathLst>
                <a:path w="2286" h="8686">
                  <a:moveTo>
                    <a:pt x="0" y="8686"/>
                  </a:moveTo>
                  <a:cubicBezTo>
                    <a:pt x="0" y="5715"/>
                    <a:pt x="0" y="2971"/>
                    <a:pt x="0" y="0"/>
                  </a:cubicBezTo>
                  <a:cubicBezTo>
                    <a:pt x="0" y="2743"/>
                    <a:pt x="0" y="5715"/>
                    <a:pt x="0" y="8686"/>
                  </a:cubicBezTo>
                  <a:close/>
                </a:path>
              </a:pathLst>
            </a:custGeom>
            <a:solidFill>
              <a:srgbClr val="FFFFFF"/>
            </a:solidFill>
            <a:ln w="2286" cap="flat">
              <a:noFill/>
              <a:prstDash val="solid"/>
              <a:miter/>
            </a:ln>
          </p:spPr>
          <p:txBody>
            <a:bodyPr rtlCol="0" anchor="ctr"/>
            <a:lstStyle/>
            <a:p>
              <a:endParaRPr lang="en-US"/>
            </a:p>
          </p:txBody>
        </p:sp>
        <p:sp>
          <p:nvSpPr>
            <p:cNvPr id="114" name="Freeform 1944">
              <a:extLst>
                <a:ext uri="{FF2B5EF4-FFF2-40B4-BE49-F238E27FC236}">
                  <a16:creationId xmlns:a16="http://schemas.microsoft.com/office/drawing/2014/main" id="{1DD003C4-B7C3-23CD-8C31-91504DCC9933}"/>
                </a:ext>
              </a:extLst>
            </p:cNvPr>
            <p:cNvSpPr/>
            <p:nvPr/>
          </p:nvSpPr>
          <p:spPr>
            <a:xfrm>
              <a:off x="3346299" y="6132195"/>
              <a:ext cx="34290" cy="14173"/>
            </a:xfrm>
            <a:custGeom>
              <a:avLst/>
              <a:gdLst>
                <a:gd name="connsiteX0" fmla="*/ 34290 w 34290"/>
                <a:gd name="connsiteY0" fmla="*/ 14173 h 14173"/>
                <a:gd name="connsiteX1" fmla="*/ 10973 w 34290"/>
                <a:gd name="connsiteY1" fmla="*/ 2515 h 14173"/>
                <a:gd name="connsiteX2" fmla="*/ 0 w 34290"/>
                <a:gd name="connsiteY2" fmla="*/ 0 h 14173"/>
                <a:gd name="connsiteX3" fmla="*/ 10973 w 34290"/>
                <a:gd name="connsiteY3" fmla="*/ 2515 h 14173"/>
                <a:gd name="connsiteX4" fmla="*/ 34290 w 34290"/>
                <a:gd name="connsiteY4" fmla="*/ 14173 h 14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0" h="14173">
                  <a:moveTo>
                    <a:pt x="34290" y="14173"/>
                  </a:moveTo>
                  <a:cubicBezTo>
                    <a:pt x="27203" y="8687"/>
                    <a:pt x="19431" y="4801"/>
                    <a:pt x="10973" y="2515"/>
                  </a:cubicBezTo>
                  <a:cubicBezTo>
                    <a:pt x="7315" y="1600"/>
                    <a:pt x="3658" y="686"/>
                    <a:pt x="0" y="0"/>
                  </a:cubicBezTo>
                  <a:cubicBezTo>
                    <a:pt x="3658" y="686"/>
                    <a:pt x="7315" y="1372"/>
                    <a:pt x="10973" y="2515"/>
                  </a:cubicBezTo>
                  <a:cubicBezTo>
                    <a:pt x="19431" y="4801"/>
                    <a:pt x="27432" y="8687"/>
                    <a:pt x="34290" y="14173"/>
                  </a:cubicBezTo>
                  <a:close/>
                </a:path>
              </a:pathLst>
            </a:custGeom>
            <a:solidFill>
              <a:srgbClr val="FFFFFF"/>
            </a:solidFill>
            <a:ln w="2286" cap="flat">
              <a:noFill/>
              <a:prstDash val="solid"/>
              <a:miter/>
            </a:ln>
          </p:spPr>
          <p:txBody>
            <a:bodyPr rtlCol="0" anchor="ctr"/>
            <a:lstStyle/>
            <a:p>
              <a:endParaRPr lang="en-US"/>
            </a:p>
          </p:txBody>
        </p:sp>
        <p:sp>
          <p:nvSpPr>
            <p:cNvPr id="115" name="Freeform 1945">
              <a:extLst>
                <a:ext uri="{FF2B5EF4-FFF2-40B4-BE49-F238E27FC236}">
                  <a16:creationId xmlns:a16="http://schemas.microsoft.com/office/drawing/2014/main" id="{D6211879-F331-8F22-694C-D908C7130B37}"/>
                </a:ext>
              </a:extLst>
            </p:cNvPr>
            <p:cNvSpPr/>
            <p:nvPr/>
          </p:nvSpPr>
          <p:spPr>
            <a:xfrm>
              <a:off x="3183078" y="6466636"/>
              <a:ext cx="7772" cy="11201"/>
            </a:xfrm>
            <a:custGeom>
              <a:avLst/>
              <a:gdLst>
                <a:gd name="connsiteX0" fmla="*/ 0 w 7772"/>
                <a:gd name="connsiteY0" fmla="*/ 11201 h 11201"/>
                <a:gd name="connsiteX1" fmla="*/ 5029 w 7772"/>
                <a:gd name="connsiteY1" fmla="*/ 4800 h 11201"/>
                <a:gd name="connsiteX2" fmla="*/ 7772 w 7772"/>
                <a:gd name="connsiteY2" fmla="*/ 0 h 11201"/>
                <a:gd name="connsiteX3" fmla="*/ 5029 w 7772"/>
                <a:gd name="connsiteY3" fmla="*/ 4800 h 11201"/>
                <a:gd name="connsiteX4" fmla="*/ 0 w 7772"/>
                <a:gd name="connsiteY4" fmla="*/ 11201 h 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 h="11201">
                  <a:moveTo>
                    <a:pt x="0" y="11201"/>
                  </a:moveTo>
                  <a:cubicBezTo>
                    <a:pt x="1829" y="9372"/>
                    <a:pt x="3429" y="7086"/>
                    <a:pt x="5029" y="4800"/>
                  </a:cubicBezTo>
                  <a:cubicBezTo>
                    <a:pt x="6172" y="3200"/>
                    <a:pt x="6858" y="1600"/>
                    <a:pt x="7772" y="0"/>
                  </a:cubicBezTo>
                  <a:cubicBezTo>
                    <a:pt x="7087" y="1600"/>
                    <a:pt x="6172" y="3200"/>
                    <a:pt x="5029" y="4800"/>
                  </a:cubicBezTo>
                  <a:cubicBezTo>
                    <a:pt x="3200" y="7315"/>
                    <a:pt x="1600" y="9372"/>
                    <a:pt x="0" y="11201"/>
                  </a:cubicBezTo>
                  <a:close/>
                </a:path>
              </a:pathLst>
            </a:custGeom>
            <a:solidFill>
              <a:srgbClr val="FFFFFF"/>
            </a:solidFill>
            <a:ln w="2286" cap="flat">
              <a:noFill/>
              <a:prstDash val="solid"/>
              <a:miter/>
            </a:ln>
          </p:spPr>
          <p:txBody>
            <a:bodyPr rtlCol="0" anchor="ctr"/>
            <a:lstStyle/>
            <a:p>
              <a:endParaRPr lang="en-US"/>
            </a:p>
          </p:txBody>
        </p:sp>
        <p:sp>
          <p:nvSpPr>
            <p:cNvPr id="116" name="Freeform 1946">
              <a:extLst>
                <a:ext uri="{FF2B5EF4-FFF2-40B4-BE49-F238E27FC236}">
                  <a16:creationId xmlns:a16="http://schemas.microsoft.com/office/drawing/2014/main" id="{468E8247-D6B6-1B1E-B711-AB15B36BCB0A}"/>
                </a:ext>
              </a:extLst>
            </p:cNvPr>
            <p:cNvSpPr/>
            <p:nvPr/>
          </p:nvSpPr>
          <p:spPr>
            <a:xfrm>
              <a:off x="3268575" y="6296329"/>
              <a:ext cx="66979" cy="13595"/>
            </a:xfrm>
            <a:custGeom>
              <a:avLst/>
              <a:gdLst>
                <a:gd name="connsiteX0" fmla="*/ 10516 w 66979"/>
                <a:gd name="connsiteY0" fmla="*/ 4343 h 13595"/>
                <a:gd name="connsiteX1" fmla="*/ 0 w 66979"/>
                <a:gd name="connsiteY1" fmla="*/ 0 h 13595"/>
                <a:gd name="connsiteX2" fmla="*/ 10516 w 66979"/>
                <a:gd name="connsiteY2" fmla="*/ 4343 h 13595"/>
                <a:gd name="connsiteX3" fmla="*/ 66980 w 66979"/>
                <a:gd name="connsiteY3" fmla="*/ 13487 h 13595"/>
                <a:gd name="connsiteX4" fmla="*/ 10516 w 66979"/>
                <a:gd name="connsiteY4" fmla="*/ 4343 h 13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79" h="13595">
                  <a:moveTo>
                    <a:pt x="10516" y="4343"/>
                  </a:moveTo>
                  <a:cubicBezTo>
                    <a:pt x="7087" y="2514"/>
                    <a:pt x="3429" y="1143"/>
                    <a:pt x="0" y="0"/>
                  </a:cubicBezTo>
                  <a:cubicBezTo>
                    <a:pt x="3429" y="1143"/>
                    <a:pt x="7087" y="2514"/>
                    <a:pt x="10516" y="4343"/>
                  </a:cubicBezTo>
                  <a:cubicBezTo>
                    <a:pt x="32918" y="11430"/>
                    <a:pt x="51435" y="14173"/>
                    <a:pt x="66980" y="13487"/>
                  </a:cubicBezTo>
                  <a:cubicBezTo>
                    <a:pt x="51435" y="14173"/>
                    <a:pt x="32918" y="11658"/>
                    <a:pt x="10516" y="4343"/>
                  </a:cubicBezTo>
                  <a:close/>
                </a:path>
              </a:pathLst>
            </a:custGeom>
            <a:solidFill>
              <a:srgbClr val="FFFFFF"/>
            </a:solidFill>
            <a:ln w="2286" cap="flat">
              <a:noFill/>
              <a:prstDash val="solid"/>
              <a:miter/>
            </a:ln>
          </p:spPr>
          <p:txBody>
            <a:bodyPr rtlCol="0" anchor="ctr"/>
            <a:lstStyle/>
            <a:p>
              <a:endParaRPr lang="en-US"/>
            </a:p>
          </p:txBody>
        </p:sp>
        <p:sp>
          <p:nvSpPr>
            <p:cNvPr id="117" name="Freeform 1947">
              <a:extLst>
                <a:ext uri="{FF2B5EF4-FFF2-40B4-BE49-F238E27FC236}">
                  <a16:creationId xmlns:a16="http://schemas.microsoft.com/office/drawing/2014/main" id="{86073E7B-4189-1A2F-6EDF-BFF43B07609C}"/>
                </a:ext>
              </a:extLst>
            </p:cNvPr>
            <p:cNvSpPr/>
            <p:nvPr/>
          </p:nvSpPr>
          <p:spPr>
            <a:xfrm>
              <a:off x="2751939" y="6488353"/>
              <a:ext cx="3657" cy="2286"/>
            </a:xfrm>
            <a:custGeom>
              <a:avLst/>
              <a:gdLst>
                <a:gd name="connsiteX0" fmla="*/ 3658 w 3657"/>
                <a:gd name="connsiteY0" fmla="*/ 0 h 2286"/>
                <a:gd name="connsiteX1" fmla="*/ 0 w 3657"/>
                <a:gd name="connsiteY1" fmla="*/ 0 h 2286"/>
                <a:gd name="connsiteX2" fmla="*/ 3658 w 3657"/>
                <a:gd name="connsiteY2" fmla="*/ 0 h 2286"/>
              </a:gdLst>
              <a:ahLst/>
              <a:cxnLst>
                <a:cxn ang="0">
                  <a:pos x="connsiteX0" y="connsiteY0"/>
                </a:cxn>
                <a:cxn ang="0">
                  <a:pos x="connsiteX1" y="connsiteY1"/>
                </a:cxn>
                <a:cxn ang="0">
                  <a:pos x="connsiteX2" y="connsiteY2"/>
                </a:cxn>
              </a:cxnLst>
              <a:rect l="l" t="t" r="r" b="b"/>
              <a:pathLst>
                <a:path w="3657" h="2286">
                  <a:moveTo>
                    <a:pt x="3658" y="0"/>
                  </a:moveTo>
                  <a:cubicBezTo>
                    <a:pt x="2515" y="0"/>
                    <a:pt x="1143" y="0"/>
                    <a:pt x="0" y="0"/>
                  </a:cubicBezTo>
                  <a:cubicBezTo>
                    <a:pt x="1143" y="0"/>
                    <a:pt x="2286" y="0"/>
                    <a:pt x="3658" y="0"/>
                  </a:cubicBezTo>
                  <a:close/>
                </a:path>
              </a:pathLst>
            </a:custGeom>
            <a:solidFill>
              <a:srgbClr val="FFFFFF"/>
            </a:solidFill>
            <a:ln w="2286" cap="flat">
              <a:noFill/>
              <a:prstDash val="solid"/>
              <a:miter/>
            </a:ln>
          </p:spPr>
          <p:txBody>
            <a:bodyPr rtlCol="0" anchor="ctr"/>
            <a:lstStyle/>
            <a:p>
              <a:endParaRPr lang="en-US"/>
            </a:p>
          </p:txBody>
        </p:sp>
        <p:sp>
          <p:nvSpPr>
            <p:cNvPr id="118" name="Freeform 1948">
              <a:extLst>
                <a:ext uri="{FF2B5EF4-FFF2-40B4-BE49-F238E27FC236}">
                  <a16:creationId xmlns:a16="http://schemas.microsoft.com/office/drawing/2014/main" id="{3F84A15B-17E2-F9C3-B4F0-B49208605372}"/>
                </a:ext>
              </a:extLst>
            </p:cNvPr>
            <p:cNvSpPr/>
            <p:nvPr/>
          </p:nvSpPr>
          <p:spPr>
            <a:xfrm>
              <a:off x="3330297" y="6130823"/>
              <a:ext cx="16230" cy="1600"/>
            </a:xfrm>
            <a:custGeom>
              <a:avLst/>
              <a:gdLst>
                <a:gd name="connsiteX0" fmla="*/ 0 w 16230"/>
                <a:gd name="connsiteY0" fmla="*/ 0 h 1600"/>
                <a:gd name="connsiteX1" fmla="*/ 16231 w 16230"/>
                <a:gd name="connsiteY1" fmla="*/ 1601 h 1600"/>
                <a:gd name="connsiteX2" fmla="*/ 0 w 16230"/>
                <a:gd name="connsiteY2" fmla="*/ 0 h 1600"/>
              </a:gdLst>
              <a:ahLst/>
              <a:cxnLst>
                <a:cxn ang="0">
                  <a:pos x="connsiteX0" y="connsiteY0"/>
                </a:cxn>
                <a:cxn ang="0">
                  <a:pos x="connsiteX1" y="connsiteY1"/>
                </a:cxn>
                <a:cxn ang="0">
                  <a:pos x="connsiteX2" y="connsiteY2"/>
                </a:cxn>
              </a:cxnLst>
              <a:rect l="l" t="t" r="r" b="b"/>
              <a:pathLst>
                <a:path w="16230" h="1600">
                  <a:moveTo>
                    <a:pt x="0" y="0"/>
                  </a:moveTo>
                  <a:cubicBezTo>
                    <a:pt x="5258" y="0"/>
                    <a:pt x="10744" y="686"/>
                    <a:pt x="16231" y="1601"/>
                  </a:cubicBezTo>
                  <a:cubicBezTo>
                    <a:pt x="10744" y="686"/>
                    <a:pt x="5486" y="0"/>
                    <a:pt x="0" y="0"/>
                  </a:cubicBezTo>
                  <a:close/>
                </a:path>
              </a:pathLst>
            </a:custGeom>
            <a:solidFill>
              <a:srgbClr val="FFFFFF"/>
            </a:solidFill>
            <a:ln w="2286" cap="flat">
              <a:noFill/>
              <a:prstDash val="solid"/>
              <a:miter/>
            </a:ln>
          </p:spPr>
          <p:txBody>
            <a:bodyPr rtlCol="0" anchor="ctr"/>
            <a:lstStyle/>
            <a:p>
              <a:endParaRPr lang="en-US"/>
            </a:p>
          </p:txBody>
        </p:sp>
        <p:sp>
          <p:nvSpPr>
            <p:cNvPr id="119" name="Freeform 1949">
              <a:extLst>
                <a:ext uri="{FF2B5EF4-FFF2-40B4-BE49-F238E27FC236}">
                  <a16:creationId xmlns:a16="http://schemas.microsoft.com/office/drawing/2014/main" id="{51CB9730-53C6-9FD1-61A5-F06D678A00BF}"/>
                </a:ext>
              </a:extLst>
            </p:cNvPr>
            <p:cNvSpPr/>
            <p:nvPr/>
          </p:nvSpPr>
          <p:spPr>
            <a:xfrm>
              <a:off x="3284119" y="6134023"/>
              <a:ext cx="20116" cy="8001"/>
            </a:xfrm>
            <a:custGeom>
              <a:avLst/>
              <a:gdLst>
                <a:gd name="connsiteX0" fmla="*/ 0 w 20116"/>
                <a:gd name="connsiteY0" fmla="*/ 8001 h 8001"/>
                <a:gd name="connsiteX1" fmla="*/ 20117 w 20116"/>
                <a:gd name="connsiteY1" fmla="*/ 0 h 8001"/>
                <a:gd name="connsiteX2" fmla="*/ 0 w 20116"/>
                <a:gd name="connsiteY2" fmla="*/ 8001 h 8001"/>
              </a:gdLst>
              <a:ahLst/>
              <a:cxnLst>
                <a:cxn ang="0">
                  <a:pos x="connsiteX0" y="connsiteY0"/>
                </a:cxn>
                <a:cxn ang="0">
                  <a:pos x="connsiteX1" y="connsiteY1"/>
                </a:cxn>
                <a:cxn ang="0">
                  <a:pos x="connsiteX2" y="connsiteY2"/>
                </a:cxn>
              </a:cxnLst>
              <a:rect l="l" t="t" r="r" b="b"/>
              <a:pathLst>
                <a:path w="20116" h="8001">
                  <a:moveTo>
                    <a:pt x="0" y="8001"/>
                  </a:moveTo>
                  <a:cubicBezTo>
                    <a:pt x="6629" y="4572"/>
                    <a:pt x="13259" y="1829"/>
                    <a:pt x="20117" y="0"/>
                  </a:cubicBezTo>
                  <a:cubicBezTo>
                    <a:pt x="13259" y="1829"/>
                    <a:pt x="6629" y="4572"/>
                    <a:pt x="0" y="8001"/>
                  </a:cubicBezTo>
                  <a:close/>
                </a:path>
              </a:pathLst>
            </a:custGeom>
            <a:solidFill>
              <a:srgbClr val="FFFFFF"/>
            </a:solidFill>
            <a:ln w="2286" cap="flat">
              <a:noFill/>
              <a:prstDash val="solid"/>
              <a:miter/>
            </a:ln>
          </p:spPr>
          <p:txBody>
            <a:bodyPr rtlCol="0" anchor="ctr"/>
            <a:lstStyle/>
            <a:p>
              <a:endParaRPr lang="en-US"/>
            </a:p>
          </p:txBody>
        </p:sp>
        <p:sp>
          <p:nvSpPr>
            <p:cNvPr id="120" name="Freeform 1950">
              <a:extLst>
                <a:ext uri="{FF2B5EF4-FFF2-40B4-BE49-F238E27FC236}">
                  <a16:creationId xmlns:a16="http://schemas.microsoft.com/office/drawing/2014/main" id="{CF34AAB3-EA18-016D-0006-DDF36AA0C52A}"/>
                </a:ext>
              </a:extLst>
            </p:cNvPr>
            <p:cNvSpPr/>
            <p:nvPr/>
          </p:nvSpPr>
          <p:spPr>
            <a:xfrm>
              <a:off x="3386761" y="6151626"/>
              <a:ext cx="7086" cy="8458"/>
            </a:xfrm>
            <a:custGeom>
              <a:avLst/>
              <a:gdLst>
                <a:gd name="connsiteX0" fmla="*/ 0 w 7086"/>
                <a:gd name="connsiteY0" fmla="*/ 0 h 8458"/>
                <a:gd name="connsiteX1" fmla="*/ 7087 w 7086"/>
                <a:gd name="connsiteY1" fmla="*/ 8458 h 8458"/>
                <a:gd name="connsiteX2" fmla="*/ 0 w 7086"/>
                <a:gd name="connsiteY2" fmla="*/ 0 h 8458"/>
              </a:gdLst>
              <a:ahLst/>
              <a:cxnLst>
                <a:cxn ang="0">
                  <a:pos x="connsiteX0" y="connsiteY0"/>
                </a:cxn>
                <a:cxn ang="0">
                  <a:pos x="connsiteX1" y="connsiteY1"/>
                </a:cxn>
                <a:cxn ang="0">
                  <a:pos x="connsiteX2" y="connsiteY2"/>
                </a:cxn>
              </a:cxnLst>
              <a:rect l="l" t="t" r="r" b="b"/>
              <a:pathLst>
                <a:path w="7086" h="8458">
                  <a:moveTo>
                    <a:pt x="0" y="0"/>
                  </a:moveTo>
                  <a:cubicBezTo>
                    <a:pt x="2515" y="2515"/>
                    <a:pt x="5029" y="5258"/>
                    <a:pt x="7087" y="8458"/>
                  </a:cubicBezTo>
                  <a:cubicBezTo>
                    <a:pt x="5029" y="5486"/>
                    <a:pt x="2515" y="2515"/>
                    <a:pt x="0" y="0"/>
                  </a:cubicBezTo>
                  <a:close/>
                </a:path>
              </a:pathLst>
            </a:custGeom>
            <a:solidFill>
              <a:srgbClr val="FFFFFF"/>
            </a:solidFill>
            <a:ln w="2286" cap="flat">
              <a:noFill/>
              <a:prstDash val="solid"/>
              <a:miter/>
            </a:ln>
          </p:spPr>
          <p:txBody>
            <a:bodyPr rtlCol="0" anchor="ctr"/>
            <a:lstStyle/>
            <a:p>
              <a:endParaRPr lang="en-US"/>
            </a:p>
          </p:txBody>
        </p:sp>
        <p:sp>
          <p:nvSpPr>
            <p:cNvPr id="121" name="Freeform 1951">
              <a:extLst>
                <a:ext uri="{FF2B5EF4-FFF2-40B4-BE49-F238E27FC236}">
                  <a16:creationId xmlns:a16="http://schemas.microsoft.com/office/drawing/2014/main" id="{946C6F26-3B36-A9D9-776C-83B9B69F11B1}"/>
                </a:ext>
              </a:extLst>
            </p:cNvPr>
            <p:cNvSpPr/>
            <p:nvPr/>
          </p:nvSpPr>
          <p:spPr>
            <a:xfrm>
              <a:off x="3393847" y="6160084"/>
              <a:ext cx="4572" cy="7315"/>
            </a:xfrm>
            <a:custGeom>
              <a:avLst/>
              <a:gdLst>
                <a:gd name="connsiteX0" fmla="*/ 0 w 4572"/>
                <a:gd name="connsiteY0" fmla="*/ 0 h 7315"/>
                <a:gd name="connsiteX1" fmla="*/ 4572 w 4572"/>
                <a:gd name="connsiteY1" fmla="*/ 7315 h 7315"/>
                <a:gd name="connsiteX2" fmla="*/ 0 w 4572"/>
                <a:gd name="connsiteY2" fmla="*/ 0 h 7315"/>
              </a:gdLst>
              <a:ahLst/>
              <a:cxnLst>
                <a:cxn ang="0">
                  <a:pos x="connsiteX0" y="connsiteY0"/>
                </a:cxn>
                <a:cxn ang="0">
                  <a:pos x="connsiteX1" y="connsiteY1"/>
                </a:cxn>
                <a:cxn ang="0">
                  <a:pos x="connsiteX2" y="connsiteY2"/>
                </a:cxn>
              </a:cxnLst>
              <a:rect l="l" t="t" r="r" b="b"/>
              <a:pathLst>
                <a:path w="4572" h="7315">
                  <a:moveTo>
                    <a:pt x="0" y="0"/>
                  </a:moveTo>
                  <a:cubicBezTo>
                    <a:pt x="1600" y="2286"/>
                    <a:pt x="3200" y="4801"/>
                    <a:pt x="4572" y="7315"/>
                  </a:cubicBezTo>
                  <a:cubicBezTo>
                    <a:pt x="3200" y="4801"/>
                    <a:pt x="1600" y="2286"/>
                    <a:pt x="0" y="0"/>
                  </a:cubicBezTo>
                  <a:close/>
                </a:path>
              </a:pathLst>
            </a:custGeom>
            <a:solidFill>
              <a:srgbClr val="FFFFFF"/>
            </a:solidFill>
            <a:ln w="2286" cap="flat">
              <a:noFill/>
              <a:prstDash val="solid"/>
              <a:miter/>
            </a:ln>
          </p:spPr>
          <p:txBody>
            <a:bodyPr rtlCol="0" anchor="ctr"/>
            <a:lstStyle/>
            <a:p>
              <a:endParaRPr lang="en-US"/>
            </a:p>
          </p:txBody>
        </p:sp>
        <p:sp>
          <p:nvSpPr>
            <p:cNvPr id="122" name="Freeform 1952">
              <a:extLst>
                <a:ext uri="{FF2B5EF4-FFF2-40B4-BE49-F238E27FC236}">
                  <a16:creationId xmlns:a16="http://schemas.microsoft.com/office/drawing/2014/main" id="{2D89C226-6CB7-2731-831A-550273381293}"/>
                </a:ext>
              </a:extLst>
            </p:cNvPr>
            <p:cNvSpPr/>
            <p:nvPr/>
          </p:nvSpPr>
          <p:spPr>
            <a:xfrm>
              <a:off x="3215768" y="6160312"/>
              <a:ext cx="2743" cy="1828"/>
            </a:xfrm>
            <a:custGeom>
              <a:avLst/>
              <a:gdLst>
                <a:gd name="connsiteX0" fmla="*/ 0 w 2743"/>
                <a:gd name="connsiteY0" fmla="*/ 0 h 1828"/>
                <a:gd name="connsiteX1" fmla="*/ 2743 w 2743"/>
                <a:gd name="connsiteY1" fmla="*/ 1829 h 1828"/>
                <a:gd name="connsiteX2" fmla="*/ 0 w 2743"/>
                <a:gd name="connsiteY2" fmla="*/ 0 h 1828"/>
              </a:gdLst>
              <a:ahLst/>
              <a:cxnLst>
                <a:cxn ang="0">
                  <a:pos x="connsiteX0" y="connsiteY0"/>
                </a:cxn>
                <a:cxn ang="0">
                  <a:pos x="connsiteX1" y="connsiteY1"/>
                </a:cxn>
                <a:cxn ang="0">
                  <a:pos x="connsiteX2" y="connsiteY2"/>
                </a:cxn>
              </a:cxnLst>
              <a:rect l="l" t="t" r="r" b="b"/>
              <a:pathLst>
                <a:path w="2743" h="1828">
                  <a:moveTo>
                    <a:pt x="0" y="0"/>
                  </a:moveTo>
                  <a:cubicBezTo>
                    <a:pt x="914" y="686"/>
                    <a:pt x="1829" y="1371"/>
                    <a:pt x="2743" y="1829"/>
                  </a:cubicBezTo>
                  <a:cubicBezTo>
                    <a:pt x="1829" y="1371"/>
                    <a:pt x="914" y="914"/>
                    <a:pt x="0" y="0"/>
                  </a:cubicBezTo>
                  <a:close/>
                </a:path>
              </a:pathLst>
            </a:custGeom>
            <a:solidFill>
              <a:srgbClr val="FFFFFF"/>
            </a:solidFill>
            <a:ln w="2286" cap="flat">
              <a:noFill/>
              <a:prstDash val="solid"/>
              <a:miter/>
            </a:ln>
          </p:spPr>
          <p:txBody>
            <a:bodyPr rtlCol="0" anchor="ctr"/>
            <a:lstStyle/>
            <a:p>
              <a:endParaRPr lang="en-US"/>
            </a:p>
          </p:txBody>
        </p:sp>
        <p:sp>
          <p:nvSpPr>
            <p:cNvPr id="123" name="Freeform 1953">
              <a:extLst>
                <a:ext uri="{FF2B5EF4-FFF2-40B4-BE49-F238E27FC236}">
                  <a16:creationId xmlns:a16="http://schemas.microsoft.com/office/drawing/2014/main" id="{95FB38D8-D225-EA5D-61DE-55EA755C6EA6}"/>
                </a:ext>
              </a:extLst>
            </p:cNvPr>
            <p:cNvSpPr/>
            <p:nvPr/>
          </p:nvSpPr>
          <p:spPr>
            <a:xfrm>
              <a:off x="3207538" y="6334277"/>
              <a:ext cx="1143" cy="10744"/>
            </a:xfrm>
            <a:custGeom>
              <a:avLst/>
              <a:gdLst>
                <a:gd name="connsiteX0" fmla="*/ 1143 w 1143"/>
                <a:gd name="connsiteY0" fmla="*/ 0 h 10744"/>
                <a:gd name="connsiteX1" fmla="*/ 0 w 1143"/>
                <a:gd name="connsiteY1" fmla="*/ 10745 h 10744"/>
                <a:gd name="connsiteX2" fmla="*/ 1143 w 1143"/>
                <a:gd name="connsiteY2" fmla="*/ 0 h 10744"/>
              </a:gdLst>
              <a:ahLst/>
              <a:cxnLst>
                <a:cxn ang="0">
                  <a:pos x="connsiteX0" y="connsiteY0"/>
                </a:cxn>
                <a:cxn ang="0">
                  <a:pos x="connsiteX1" y="connsiteY1"/>
                </a:cxn>
                <a:cxn ang="0">
                  <a:pos x="connsiteX2" y="connsiteY2"/>
                </a:cxn>
              </a:cxnLst>
              <a:rect l="l" t="t" r="r" b="b"/>
              <a:pathLst>
                <a:path w="1143" h="10744">
                  <a:moveTo>
                    <a:pt x="1143" y="0"/>
                  </a:moveTo>
                  <a:cubicBezTo>
                    <a:pt x="686" y="3658"/>
                    <a:pt x="457" y="7087"/>
                    <a:pt x="0" y="10745"/>
                  </a:cubicBezTo>
                  <a:cubicBezTo>
                    <a:pt x="229" y="7087"/>
                    <a:pt x="686" y="3658"/>
                    <a:pt x="1143" y="0"/>
                  </a:cubicBezTo>
                  <a:close/>
                </a:path>
              </a:pathLst>
            </a:custGeom>
            <a:solidFill>
              <a:srgbClr val="FFFFFF"/>
            </a:solidFill>
            <a:ln w="2286" cap="flat">
              <a:noFill/>
              <a:prstDash val="solid"/>
              <a:miter/>
            </a:ln>
          </p:spPr>
          <p:txBody>
            <a:bodyPr rtlCol="0" anchor="ctr"/>
            <a:lstStyle/>
            <a:p>
              <a:endParaRPr lang="en-US"/>
            </a:p>
          </p:txBody>
        </p:sp>
        <p:sp>
          <p:nvSpPr>
            <p:cNvPr id="124" name="Freeform 1954">
              <a:extLst>
                <a:ext uri="{FF2B5EF4-FFF2-40B4-BE49-F238E27FC236}">
                  <a16:creationId xmlns:a16="http://schemas.microsoft.com/office/drawing/2014/main" id="{2C488C30-EDF5-DAD1-E05A-8D2D71C776E0}"/>
                </a:ext>
              </a:extLst>
            </p:cNvPr>
            <p:cNvSpPr/>
            <p:nvPr/>
          </p:nvSpPr>
          <p:spPr>
            <a:xfrm>
              <a:off x="3207996" y="6108192"/>
              <a:ext cx="1600" cy="18516"/>
            </a:xfrm>
            <a:custGeom>
              <a:avLst/>
              <a:gdLst>
                <a:gd name="connsiteX0" fmla="*/ 1600 w 1600"/>
                <a:gd name="connsiteY0" fmla="*/ 0 h 18516"/>
                <a:gd name="connsiteX1" fmla="*/ 0 w 1600"/>
                <a:gd name="connsiteY1" fmla="*/ 18517 h 18516"/>
                <a:gd name="connsiteX2" fmla="*/ 1600 w 1600"/>
                <a:gd name="connsiteY2" fmla="*/ 0 h 18516"/>
              </a:gdLst>
              <a:ahLst/>
              <a:cxnLst>
                <a:cxn ang="0">
                  <a:pos x="connsiteX0" y="connsiteY0"/>
                </a:cxn>
                <a:cxn ang="0">
                  <a:pos x="connsiteX1" y="connsiteY1"/>
                </a:cxn>
                <a:cxn ang="0">
                  <a:pos x="connsiteX2" y="connsiteY2"/>
                </a:cxn>
              </a:cxnLst>
              <a:rect l="l" t="t" r="r" b="b"/>
              <a:pathLst>
                <a:path w="1600" h="18516">
                  <a:moveTo>
                    <a:pt x="1600" y="0"/>
                  </a:moveTo>
                  <a:cubicBezTo>
                    <a:pt x="1143" y="6172"/>
                    <a:pt x="686" y="12344"/>
                    <a:pt x="0" y="18517"/>
                  </a:cubicBezTo>
                  <a:cubicBezTo>
                    <a:pt x="457" y="12344"/>
                    <a:pt x="1143" y="6172"/>
                    <a:pt x="1600" y="0"/>
                  </a:cubicBezTo>
                  <a:close/>
                </a:path>
              </a:pathLst>
            </a:custGeom>
            <a:solidFill>
              <a:srgbClr val="FFFFFF"/>
            </a:solidFill>
            <a:ln w="2286" cap="flat">
              <a:noFill/>
              <a:prstDash val="solid"/>
              <a:miter/>
            </a:ln>
          </p:spPr>
          <p:txBody>
            <a:bodyPr rtlCol="0" anchor="ctr"/>
            <a:lstStyle/>
            <a:p>
              <a:endParaRPr lang="en-US"/>
            </a:p>
          </p:txBody>
        </p:sp>
        <p:sp>
          <p:nvSpPr>
            <p:cNvPr id="125" name="Freeform 1955">
              <a:extLst>
                <a:ext uri="{FF2B5EF4-FFF2-40B4-BE49-F238E27FC236}">
                  <a16:creationId xmlns:a16="http://schemas.microsoft.com/office/drawing/2014/main" id="{EC20407B-A4F9-CAF9-077E-B0A65DF4B431}"/>
                </a:ext>
              </a:extLst>
            </p:cNvPr>
            <p:cNvSpPr/>
            <p:nvPr/>
          </p:nvSpPr>
          <p:spPr>
            <a:xfrm>
              <a:off x="3234742" y="6294043"/>
              <a:ext cx="5715" cy="685"/>
            </a:xfrm>
            <a:custGeom>
              <a:avLst/>
              <a:gdLst>
                <a:gd name="connsiteX0" fmla="*/ 5715 w 5715"/>
                <a:gd name="connsiteY0" fmla="*/ 0 h 685"/>
                <a:gd name="connsiteX1" fmla="*/ 0 w 5715"/>
                <a:gd name="connsiteY1" fmla="*/ 686 h 685"/>
                <a:gd name="connsiteX2" fmla="*/ 5715 w 5715"/>
                <a:gd name="connsiteY2" fmla="*/ 0 h 685"/>
              </a:gdLst>
              <a:ahLst/>
              <a:cxnLst>
                <a:cxn ang="0">
                  <a:pos x="connsiteX0" y="connsiteY0"/>
                </a:cxn>
                <a:cxn ang="0">
                  <a:pos x="connsiteX1" y="connsiteY1"/>
                </a:cxn>
                <a:cxn ang="0">
                  <a:pos x="connsiteX2" y="connsiteY2"/>
                </a:cxn>
              </a:cxnLst>
              <a:rect l="l" t="t" r="r" b="b"/>
              <a:pathLst>
                <a:path w="5715" h="685">
                  <a:moveTo>
                    <a:pt x="5715" y="0"/>
                  </a:moveTo>
                  <a:cubicBezTo>
                    <a:pt x="3886" y="228"/>
                    <a:pt x="1829" y="457"/>
                    <a:pt x="0" y="686"/>
                  </a:cubicBezTo>
                  <a:cubicBezTo>
                    <a:pt x="1829" y="457"/>
                    <a:pt x="3886" y="228"/>
                    <a:pt x="5715" y="0"/>
                  </a:cubicBezTo>
                  <a:close/>
                </a:path>
              </a:pathLst>
            </a:custGeom>
            <a:solidFill>
              <a:srgbClr val="FFFFFF"/>
            </a:solidFill>
            <a:ln w="2286" cap="flat">
              <a:noFill/>
              <a:prstDash val="solid"/>
              <a:miter/>
            </a:ln>
          </p:spPr>
          <p:txBody>
            <a:bodyPr rtlCol="0" anchor="ctr"/>
            <a:lstStyle/>
            <a:p>
              <a:endParaRPr lang="en-US"/>
            </a:p>
          </p:txBody>
        </p:sp>
        <p:sp>
          <p:nvSpPr>
            <p:cNvPr id="126" name="Freeform 1956">
              <a:extLst>
                <a:ext uri="{FF2B5EF4-FFF2-40B4-BE49-F238E27FC236}">
                  <a16:creationId xmlns:a16="http://schemas.microsoft.com/office/drawing/2014/main" id="{B4A85337-E7E6-84AB-961D-0490EF354DD1}"/>
                </a:ext>
              </a:extLst>
            </p:cNvPr>
            <p:cNvSpPr/>
            <p:nvPr/>
          </p:nvSpPr>
          <p:spPr>
            <a:xfrm>
              <a:off x="3215311" y="6301587"/>
              <a:ext cx="2514" cy="2971"/>
            </a:xfrm>
            <a:custGeom>
              <a:avLst/>
              <a:gdLst>
                <a:gd name="connsiteX0" fmla="*/ 2515 w 2514"/>
                <a:gd name="connsiteY0" fmla="*/ 0 h 2971"/>
                <a:gd name="connsiteX1" fmla="*/ 0 w 2514"/>
                <a:gd name="connsiteY1" fmla="*/ 2971 h 2971"/>
                <a:gd name="connsiteX2" fmla="*/ 2515 w 2514"/>
                <a:gd name="connsiteY2" fmla="*/ 0 h 2971"/>
              </a:gdLst>
              <a:ahLst/>
              <a:cxnLst>
                <a:cxn ang="0">
                  <a:pos x="connsiteX0" y="connsiteY0"/>
                </a:cxn>
                <a:cxn ang="0">
                  <a:pos x="connsiteX1" y="connsiteY1"/>
                </a:cxn>
                <a:cxn ang="0">
                  <a:pos x="connsiteX2" y="connsiteY2"/>
                </a:cxn>
              </a:cxnLst>
              <a:rect l="l" t="t" r="r" b="b"/>
              <a:pathLst>
                <a:path w="2514" h="2971">
                  <a:moveTo>
                    <a:pt x="2515" y="0"/>
                  </a:moveTo>
                  <a:cubicBezTo>
                    <a:pt x="1600" y="914"/>
                    <a:pt x="686" y="1828"/>
                    <a:pt x="0" y="2971"/>
                  </a:cubicBezTo>
                  <a:cubicBezTo>
                    <a:pt x="914" y="1828"/>
                    <a:pt x="1600" y="914"/>
                    <a:pt x="2515" y="0"/>
                  </a:cubicBezTo>
                  <a:close/>
                </a:path>
              </a:pathLst>
            </a:custGeom>
            <a:solidFill>
              <a:srgbClr val="FFFFFF"/>
            </a:solidFill>
            <a:ln w="2286" cap="flat">
              <a:noFill/>
              <a:prstDash val="solid"/>
              <a:miter/>
            </a:ln>
          </p:spPr>
          <p:txBody>
            <a:bodyPr rtlCol="0" anchor="ctr"/>
            <a:lstStyle/>
            <a:p>
              <a:endParaRPr lang="en-US"/>
            </a:p>
          </p:txBody>
        </p:sp>
        <p:sp>
          <p:nvSpPr>
            <p:cNvPr id="127" name="Freeform 1957">
              <a:extLst>
                <a:ext uri="{FF2B5EF4-FFF2-40B4-BE49-F238E27FC236}">
                  <a16:creationId xmlns:a16="http://schemas.microsoft.com/office/drawing/2014/main" id="{D58AD60D-B3E1-E4FD-2A07-2791008972B6}"/>
                </a:ext>
              </a:extLst>
            </p:cNvPr>
            <p:cNvSpPr/>
            <p:nvPr/>
          </p:nvSpPr>
          <p:spPr>
            <a:xfrm>
              <a:off x="2713534" y="6486753"/>
              <a:ext cx="2514" cy="228"/>
            </a:xfrm>
            <a:custGeom>
              <a:avLst/>
              <a:gdLst>
                <a:gd name="connsiteX0" fmla="*/ 2515 w 2514"/>
                <a:gd name="connsiteY0" fmla="*/ 228 h 228"/>
                <a:gd name="connsiteX1" fmla="*/ 0 w 2514"/>
                <a:gd name="connsiteY1" fmla="*/ 0 h 228"/>
                <a:gd name="connsiteX2" fmla="*/ 2515 w 2514"/>
                <a:gd name="connsiteY2" fmla="*/ 228 h 228"/>
              </a:gdLst>
              <a:ahLst/>
              <a:cxnLst>
                <a:cxn ang="0">
                  <a:pos x="connsiteX0" y="connsiteY0"/>
                </a:cxn>
                <a:cxn ang="0">
                  <a:pos x="connsiteX1" y="connsiteY1"/>
                </a:cxn>
                <a:cxn ang="0">
                  <a:pos x="connsiteX2" y="connsiteY2"/>
                </a:cxn>
              </a:cxnLst>
              <a:rect l="l" t="t" r="r" b="b"/>
              <a:pathLst>
                <a:path w="2514" h="228">
                  <a:moveTo>
                    <a:pt x="2515" y="228"/>
                  </a:moveTo>
                  <a:cubicBezTo>
                    <a:pt x="1600" y="228"/>
                    <a:pt x="686" y="228"/>
                    <a:pt x="0" y="0"/>
                  </a:cubicBezTo>
                  <a:cubicBezTo>
                    <a:pt x="914" y="0"/>
                    <a:pt x="1600" y="0"/>
                    <a:pt x="2515" y="228"/>
                  </a:cubicBezTo>
                  <a:close/>
                </a:path>
              </a:pathLst>
            </a:custGeom>
            <a:solidFill>
              <a:srgbClr val="FFFFFF"/>
            </a:solidFill>
            <a:ln w="2286" cap="flat">
              <a:noFill/>
              <a:prstDash val="solid"/>
              <a:miter/>
            </a:ln>
          </p:spPr>
          <p:txBody>
            <a:bodyPr rtlCol="0" anchor="ctr"/>
            <a:lstStyle/>
            <a:p>
              <a:endParaRPr lang="en-US"/>
            </a:p>
          </p:txBody>
        </p:sp>
        <p:sp>
          <p:nvSpPr>
            <p:cNvPr id="128" name="Freeform 1958">
              <a:extLst>
                <a:ext uri="{FF2B5EF4-FFF2-40B4-BE49-F238E27FC236}">
                  <a16:creationId xmlns:a16="http://schemas.microsoft.com/office/drawing/2014/main" id="{841EAA66-A338-0639-ECF7-993B610F4B07}"/>
                </a:ext>
              </a:extLst>
            </p:cNvPr>
            <p:cNvSpPr/>
            <p:nvPr/>
          </p:nvSpPr>
          <p:spPr>
            <a:xfrm>
              <a:off x="3402306" y="6175629"/>
              <a:ext cx="2057" cy="5943"/>
            </a:xfrm>
            <a:custGeom>
              <a:avLst/>
              <a:gdLst>
                <a:gd name="connsiteX0" fmla="*/ 0 w 2057"/>
                <a:gd name="connsiteY0" fmla="*/ 0 h 5943"/>
                <a:gd name="connsiteX1" fmla="*/ 2057 w 2057"/>
                <a:gd name="connsiteY1" fmla="*/ 5944 h 5943"/>
                <a:gd name="connsiteX2" fmla="*/ 0 w 2057"/>
                <a:gd name="connsiteY2" fmla="*/ 0 h 5943"/>
              </a:gdLst>
              <a:ahLst/>
              <a:cxnLst>
                <a:cxn ang="0">
                  <a:pos x="connsiteX0" y="connsiteY0"/>
                </a:cxn>
                <a:cxn ang="0">
                  <a:pos x="connsiteX1" y="connsiteY1"/>
                </a:cxn>
                <a:cxn ang="0">
                  <a:pos x="connsiteX2" y="connsiteY2"/>
                </a:cxn>
              </a:cxnLst>
              <a:rect l="l" t="t" r="r" b="b"/>
              <a:pathLst>
                <a:path w="2057" h="5943">
                  <a:moveTo>
                    <a:pt x="0" y="0"/>
                  </a:moveTo>
                  <a:cubicBezTo>
                    <a:pt x="686" y="1829"/>
                    <a:pt x="1600" y="3886"/>
                    <a:pt x="2057" y="5944"/>
                  </a:cubicBezTo>
                  <a:cubicBezTo>
                    <a:pt x="1600" y="3886"/>
                    <a:pt x="914" y="1829"/>
                    <a:pt x="0" y="0"/>
                  </a:cubicBezTo>
                  <a:close/>
                </a:path>
              </a:pathLst>
            </a:custGeom>
            <a:solidFill>
              <a:srgbClr val="FFFFFF"/>
            </a:solidFill>
            <a:ln w="2286" cap="flat">
              <a:noFill/>
              <a:prstDash val="solid"/>
              <a:miter/>
            </a:ln>
          </p:spPr>
          <p:txBody>
            <a:bodyPr rtlCol="0" anchor="ctr"/>
            <a:lstStyle/>
            <a:p>
              <a:endParaRPr lang="en-US"/>
            </a:p>
          </p:txBody>
        </p:sp>
        <p:sp>
          <p:nvSpPr>
            <p:cNvPr id="129" name="Freeform 1959">
              <a:extLst>
                <a:ext uri="{FF2B5EF4-FFF2-40B4-BE49-F238E27FC236}">
                  <a16:creationId xmlns:a16="http://schemas.microsoft.com/office/drawing/2014/main" id="{16A9B255-DD59-FC12-A787-9CAFD83A60A6}"/>
                </a:ext>
              </a:extLst>
            </p:cNvPr>
            <p:cNvSpPr/>
            <p:nvPr/>
          </p:nvSpPr>
          <p:spPr>
            <a:xfrm>
              <a:off x="3399791" y="6170142"/>
              <a:ext cx="2514" cy="5486"/>
            </a:xfrm>
            <a:custGeom>
              <a:avLst/>
              <a:gdLst>
                <a:gd name="connsiteX0" fmla="*/ 0 w 2514"/>
                <a:gd name="connsiteY0" fmla="*/ 0 h 5486"/>
                <a:gd name="connsiteX1" fmla="*/ 2515 w 2514"/>
                <a:gd name="connsiteY1" fmla="*/ 5486 h 5486"/>
                <a:gd name="connsiteX2" fmla="*/ 0 w 2514"/>
                <a:gd name="connsiteY2" fmla="*/ 0 h 5486"/>
              </a:gdLst>
              <a:ahLst/>
              <a:cxnLst>
                <a:cxn ang="0">
                  <a:pos x="connsiteX0" y="connsiteY0"/>
                </a:cxn>
                <a:cxn ang="0">
                  <a:pos x="connsiteX1" y="connsiteY1"/>
                </a:cxn>
                <a:cxn ang="0">
                  <a:pos x="connsiteX2" y="connsiteY2"/>
                </a:cxn>
              </a:cxnLst>
              <a:rect l="l" t="t" r="r" b="b"/>
              <a:pathLst>
                <a:path w="2514" h="5486">
                  <a:moveTo>
                    <a:pt x="0" y="0"/>
                  </a:moveTo>
                  <a:cubicBezTo>
                    <a:pt x="914" y="1828"/>
                    <a:pt x="1829" y="3657"/>
                    <a:pt x="2515" y="5486"/>
                  </a:cubicBezTo>
                  <a:cubicBezTo>
                    <a:pt x="1829" y="3429"/>
                    <a:pt x="914" y="1600"/>
                    <a:pt x="0" y="0"/>
                  </a:cubicBezTo>
                  <a:close/>
                </a:path>
              </a:pathLst>
            </a:custGeom>
            <a:solidFill>
              <a:srgbClr val="FFFFFF"/>
            </a:solidFill>
            <a:ln w="2286" cap="flat">
              <a:noFill/>
              <a:prstDash val="solid"/>
              <a:miter/>
            </a:ln>
          </p:spPr>
          <p:txBody>
            <a:bodyPr rtlCol="0" anchor="ctr"/>
            <a:lstStyle/>
            <a:p>
              <a:endParaRPr lang="en-US"/>
            </a:p>
          </p:txBody>
        </p:sp>
        <p:sp>
          <p:nvSpPr>
            <p:cNvPr id="130" name="Freeform 1960">
              <a:extLst>
                <a:ext uri="{FF2B5EF4-FFF2-40B4-BE49-F238E27FC236}">
                  <a16:creationId xmlns:a16="http://schemas.microsoft.com/office/drawing/2014/main" id="{3F1F9BB9-9907-9131-BBFE-988AE163798D}"/>
                </a:ext>
              </a:extLst>
            </p:cNvPr>
            <p:cNvSpPr/>
            <p:nvPr/>
          </p:nvSpPr>
          <p:spPr>
            <a:xfrm>
              <a:off x="3405506" y="6184544"/>
              <a:ext cx="2743" cy="13258"/>
            </a:xfrm>
            <a:custGeom>
              <a:avLst/>
              <a:gdLst>
                <a:gd name="connsiteX0" fmla="*/ 0 w 2743"/>
                <a:gd name="connsiteY0" fmla="*/ 0 h 13258"/>
                <a:gd name="connsiteX1" fmla="*/ 2743 w 2743"/>
                <a:gd name="connsiteY1" fmla="*/ 13259 h 13258"/>
                <a:gd name="connsiteX2" fmla="*/ 0 w 2743"/>
                <a:gd name="connsiteY2" fmla="*/ 0 h 13258"/>
              </a:gdLst>
              <a:ahLst/>
              <a:cxnLst>
                <a:cxn ang="0">
                  <a:pos x="connsiteX0" y="connsiteY0"/>
                </a:cxn>
                <a:cxn ang="0">
                  <a:pos x="connsiteX1" y="connsiteY1"/>
                </a:cxn>
                <a:cxn ang="0">
                  <a:pos x="connsiteX2" y="connsiteY2"/>
                </a:cxn>
              </a:cxnLst>
              <a:rect l="l" t="t" r="r" b="b"/>
              <a:pathLst>
                <a:path w="2743" h="13258">
                  <a:moveTo>
                    <a:pt x="0" y="0"/>
                  </a:moveTo>
                  <a:cubicBezTo>
                    <a:pt x="1143" y="4115"/>
                    <a:pt x="2057" y="8687"/>
                    <a:pt x="2743" y="13259"/>
                  </a:cubicBezTo>
                  <a:cubicBezTo>
                    <a:pt x="2057" y="8687"/>
                    <a:pt x="1143" y="4344"/>
                    <a:pt x="0" y="0"/>
                  </a:cubicBezTo>
                  <a:close/>
                </a:path>
              </a:pathLst>
            </a:custGeom>
            <a:solidFill>
              <a:srgbClr val="FFFFFF"/>
            </a:solidFill>
            <a:ln w="2286" cap="flat">
              <a:noFill/>
              <a:prstDash val="solid"/>
              <a:miter/>
            </a:ln>
          </p:spPr>
          <p:txBody>
            <a:bodyPr rtlCol="0" anchor="ctr"/>
            <a:lstStyle/>
            <a:p>
              <a:endParaRPr lang="en-US"/>
            </a:p>
          </p:txBody>
        </p:sp>
        <p:sp>
          <p:nvSpPr>
            <p:cNvPr id="131" name="Freeform 1961">
              <a:extLst>
                <a:ext uri="{FF2B5EF4-FFF2-40B4-BE49-F238E27FC236}">
                  <a16:creationId xmlns:a16="http://schemas.microsoft.com/office/drawing/2014/main" id="{67BE7BC9-6617-C331-6B75-CC603EC007D7}"/>
                </a:ext>
              </a:extLst>
            </p:cNvPr>
            <p:cNvSpPr/>
            <p:nvPr/>
          </p:nvSpPr>
          <p:spPr>
            <a:xfrm>
              <a:off x="3205252" y="6378397"/>
              <a:ext cx="1600" cy="16916"/>
            </a:xfrm>
            <a:custGeom>
              <a:avLst/>
              <a:gdLst>
                <a:gd name="connsiteX0" fmla="*/ 1600 w 1600"/>
                <a:gd name="connsiteY0" fmla="*/ 0 h 16916"/>
                <a:gd name="connsiteX1" fmla="*/ 0 w 1600"/>
                <a:gd name="connsiteY1" fmla="*/ 16917 h 16916"/>
                <a:gd name="connsiteX2" fmla="*/ 1600 w 1600"/>
                <a:gd name="connsiteY2" fmla="*/ 0 h 16916"/>
              </a:gdLst>
              <a:ahLst/>
              <a:cxnLst>
                <a:cxn ang="0">
                  <a:pos x="connsiteX0" y="connsiteY0"/>
                </a:cxn>
                <a:cxn ang="0">
                  <a:pos x="connsiteX1" y="connsiteY1"/>
                </a:cxn>
                <a:cxn ang="0">
                  <a:pos x="connsiteX2" y="connsiteY2"/>
                </a:cxn>
              </a:cxnLst>
              <a:rect l="l" t="t" r="r" b="b"/>
              <a:pathLst>
                <a:path w="1600" h="16916">
                  <a:moveTo>
                    <a:pt x="1600" y="0"/>
                  </a:moveTo>
                  <a:cubicBezTo>
                    <a:pt x="1372" y="5715"/>
                    <a:pt x="686" y="11430"/>
                    <a:pt x="0" y="16917"/>
                  </a:cubicBezTo>
                  <a:cubicBezTo>
                    <a:pt x="686" y="11202"/>
                    <a:pt x="1143" y="5715"/>
                    <a:pt x="1600" y="0"/>
                  </a:cubicBezTo>
                  <a:close/>
                </a:path>
              </a:pathLst>
            </a:custGeom>
            <a:solidFill>
              <a:srgbClr val="FFFFFF"/>
            </a:solidFill>
            <a:ln w="2286" cap="flat">
              <a:noFill/>
              <a:prstDash val="solid"/>
              <a:miter/>
            </a:ln>
          </p:spPr>
          <p:txBody>
            <a:bodyPr rtlCol="0" anchor="ctr"/>
            <a:lstStyle/>
            <a:p>
              <a:endParaRPr lang="en-US"/>
            </a:p>
          </p:txBody>
        </p:sp>
        <p:sp>
          <p:nvSpPr>
            <p:cNvPr id="132" name="Freeform 1962">
              <a:extLst>
                <a:ext uri="{FF2B5EF4-FFF2-40B4-BE49-F238E27FC236}">
                  <a16:creationId xmlns:a16="http://schemas.microsoft.com/office/drawing/2014/main" id="{06B0B5DB-7469-D8D4-4A89-460B8FFB05B4}"/>
                </a:ext>
              </a:extLst>
            </p:cNvPr>
            <p:cNvSpPr/>
            <p:nvPr/>
          </p:nvSpPr>
          <p:spPr>
            <a:xfrm>
              <a:off x="2660041" y="6368567"/>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229" y="2972"/>
                    <a:pt x="0" y="0"/>
                  </a:cubicBezTo>
                  <a:cubicBezTo>
                    <a:pt x="229" y="2972"/>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33" name="Freeform 1963">
              <a:extLst>
                <a:ext uri="{FF2B5EF4-FFF2-40B4-BE49-F238E27FC236}">
                  <a16:creationId xmlns:a16="http://schemas.microsoft.com/office/drawing/2014/main" id="{F84D1DD3-F5D8-D505-5B12-DA8E8456F9E5}"/>
                </a:ext>
              </a:extLst>
            </p:cNvPr>
            <p:cNvSpPr/>
            <p:nvPr/>
          </p:nvSpPr>
          <p:spPr>
            <a:xfrm>
              <a:off x="2738908" y="6487896"/>
              <a:ext cx="6400" cy="228"/>
            </a:xfrm>
            <a:custGeom>
              <a:avLst/>
              <a:gdLst>
                <a:gd name="connsiteX0" fmla="*/ 6401 w 6400"/>
                <a:gd name="connsiteY0" fmla="*/ 228 h 228"/>
                <a:gd name="connsiteX1" fmla="*/ 0 w 6400"/>
                <a:gd name="connsiteY1" fmla="*/ 0 h 228"/>
                <a:gd name="connsiteX2" fmla="*/ 6401 w 6400"/>
                <a:gd name="connsiteY2" fmla="*/ 228 h 228"/>
              </a:gdLst>
              <a:ahLst/>
              <a:cxnLst>
                <a:cxn ang="0">
                  <a:pos x="connsiteX0" y="connsiteY0"/>
                </a:cxn>
                <a:cxn ang="0">
                  <a:pos x="connsiteX1" y="connsiteY1"/>
                </a:cxn>
                <a:cxn ang="0">
                  <a:pos x="connsiteX2" y="connsiteY2"/>
                </a:cxn>
              </a:cxnLst>
              <a:rect l="l" t="t" r="r" b="b"/>
              <a:pathLst>
                <a:path w="6400" h="228">
                  <a:moveTo>
                    <a:pt x="6401" y="228"/>
                  </a:moveTo>
                  <a:cubicBezTo>
                    <a:pt x="4115" y="228"/>
                    <a:pt x="2057" y="0"/>
                    <a:pt x="0" y="0"/>
                  </a:cubicBezTo>
                  <a:cubicBezTo>
                    <a:pt x="1829" y="228"/>
                    <a:pt x="4115" y="228"/>
                    <a:pt x="6401" y="228"/>
                  </a:cubicBezTo>
                  <a:close/>
                </a:path>
              </a:pathLst>
            </a:custGeom>
            <a:solidFill>
              <a:srgbClr val="FFFFFF"/>
            </a:solidFill>
            <a:ln w="2286" cap="flat">
              <a:noFill/>
              <a:prstDash val="solid"/>
              <a:miter/>
            </a:ln>
          </p:spPr>
          <p:txBody>
            <a:bodyPr rtlCol="0" anchor="ctr"/>
            <a:lstStyle/>
            <a:p>
              <a:endParaRPr lang="en-US"/>
            </a:p>
          </p:txBody>
        </p:sp>
        <p:sp>
          <p:nvSpPr>
            <p:cNvPr id="134" name="Freeform 1964">
              <a:extLst>
                <a:ext uri="{FF2B5EF4-FFF2-40B4-BE49-F238E27FC236}">
                  <a16:creationId xmlns:a16="http://schemas.microsoft.com/office/drawing/2014/main" id="{6F4689A7-9E26-BF6F-86FD-569D35FDF28D}"/>
                </a:ext>
              </a:extLst>
            </p:cNvPr>
            <p:cNvSpPr/>
            <p:nvPr/>
          </p:nvSpPr>
          <p:spPr>
            <a:xfrm>
              <a:off x="2881098" y="648972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35" name="Freeform 1965">
              <a:extLst>
                <a:ext uri="{FF2B5EF4-FFF2-40B4-BE49-F238E27FC236}">
                  <a16:creationId xmlns:a16="http://schemas.microsoft.com/office/drawing/2014/main" id="{1346C6DA-FCF6-FC51-3F22-62E33DF55CCD}"/>
                </a:ext>
              </a:extLst>
            </p:cNvPr>
            <p:cNvSpPr/>
            <p:nvPr/>
          </p:nvSpPr>
          <p:spPr>
            <a:xfrm>
              <a:off x="2910587" y="6489496"/>
              <a:ext cx="5029" cy="2286"/>
            </a:xfrm>
            <a:custGeom>
              <a:avLst/>
              <a:gdLst>
                <a:gd name="connsiteX0" fmla="*/ 5029 w 5029"/>
                <a:gd name="connsiteY0" fmla="*/ 0 h 2286"/>
                <a:gd name="connsiteX1" fmla="*/ 0 w 5029"/>
                <a:gd name="connsiteY1" fmla="*/ 0 h 2286"/>
                <a:gd name="connsiteX2" fmla="*/ 5029 w 5029"/>
                <a:gd name="connsiteY2" fmla="*/ 0 h 2286"/>
              </a:gdLst>
              <a:ahLst/>
              <a:cxnLst>
                <a:cxn ang="0">
                  <a:pos x="connsiteX0" y="connsiteY0"/>
                </a:cxn>
                <a:cxn ang="0">
                  <a:pos x="connsiteX1" y="connsiteY1"/>
                </a:cxn>
                <a:cxn ang="0">
                  <a:pos x="connsiteX2" y="connsiteY2"/>
                </a:cxn>
              </a:cxnLst>
              <a:rect l="l" t="t" r="r" b="b"/>
              <a:pathLst>
                <a:path w="5029" h="2286">
                  <a:moveTo>
                    <a:pt x="5029" y="0"/>
                  </a:moveTo>
                  <a:cubicBezTo>
                    <a:pt x="3429" y="0"/>
                    <a:pt x="1829" y="0"/>
                    <a:pt x="0" y="0"/>
                  </a:cubicBezTo>
                  <a:cubicBezTo>
                    <a:pt x="1600" y="0"/>
                    <a:pt x="3200" y="0"/>
                    <a:pt x="5029" y="0"/>
                  </a:cubicBezTo>
                  <a:close/>
                </a:path>
              </a:pathLst>
            </a:custGeom>
            <a:solidFill>
              <a:srgbClr val="FFFFFF"/>
            </a:solidFill>
            <a:ln w="2286" cap="flat">
              <a:noFill/>
              <a:prstDash val="solid"/>
              <a:miter/>
            </a:ln>
          </p:spPr>
          <p:txBody>
            <a:bodyPr rtlCol="0" anchor="ctr"/>
            <a:lstStyle/>
            <a:p>
              <a:endParaRPr lang="en-US"/>
            </a:p>
          </p:txBody>
        </p:sp>
        <p:sp>
          <p:nvSpPr>
            <p:cNvPr id="136" name="Freeform 1966">
              <a:extLst>
                <a:ext uri="{FF2B5EF4-FFF2-40B4-BE49-F238E27FC236}">
                  <a16:creationId xmlns:a16="http://schemas.microsoft.com/office/drawing/2014/main" id="{3959EF59-AAF9-2F35-6ECB-BE6AA25FFC65}"/>
                </a:ext>
              </a:extLst>
            </p:cNvPr>
            <p:cNvSpPr/>
            <p:nvPr/>
          </p:nvSpPr>
          <p:spPr>
            <a:xfrm>
              <a:off x="2718563" y="6487210"/>
              <a:ext cx="5257" cy="228"/>
            </a:xfrm>
            <a:custGeom>
              <a:avLst/>
              <a:gdLst>
                <a:gd name="connsiteX0" fmla="*/ 5258 w 5257"/>
                <a:gd name="connsiteY0" fmla="*/ 228 h 228"/>
                <a:gd name="connsiteX1" fmla="*/ 0 w 5257"/>
                <a:gd name="connsiteY1" fmla="*/ 0 h 228"/>
                <a:gd name="connsiteX2" fmla="*/ 5258 w 5257"/>
                <a:gd name="connsiteY2" fmla="*/ 228 h 228"/>
              </a:gdLst>
              <a:ahLst/>
              <a:cxnLst>
                <a:cxn ang="0">
                  <a:pos x="connsiteX0" y="connsiteY0"/>
                </a:cxn>
                <a:cxn ang="0">
                  <a:pos x="connsiteX1" y="connsiteY1"/>
                </a:cxn>
                <a:cxn ang="0">
                  <a:pos x="connsiteX2" y="connsiteY2"/>
                </a:cxn>
              </a:cxnLst>
              <a:rect l="l" t="t" r="r" b="b"/>
              <a:pathLst>
                <a:path w="5257" h="228">
                  <a:moveTo>
                    <a:pt x="5258" y="228"/>
                  </a:moveTo>
                  <a:cubicBezTo>
                    <a:pt x="3429" y="228"/>
                    <a:pt x="1600" y="0"/>
                    <a:pt x="0" y="0"/>
                  </a:cubicBezTo>
                  <a:cubicBezTo>
                    <a:pt x="1829" y="0"/>
                    <a:pt x="3429" y="0"/>
                    <a:pt x="5258" y="228"/>
                  </a:cubicBezTo>
                  <a:close/>
                </a:path>
              </a:pathLst>
            </a:custGeom>
            <a:solidFill>
              <a:srgbClr val="FFFFFF"/>
            </a:solidFill>
            <a:ln w="2286" cap="flat">
              <a:noFill/>
              <a:prstDash val="solid"/>
              <a:miter/>
            </a:ln>
          </p:spPr>
          <p:txBody>
            <a:bodyPr rtlCol="0" anchor="ctr"/>
            <a:lstStyle/>
            <a:p>
              <a:endParaRPr lang="en-US"/>
            </a:p>
          </p:txBody>
        </p:sp>
        <p:sp>
          <p:nvSpPr>
            <p:cNvPr id="137" name="Freeform 1967">
              <a:extLst>
                <a:ext uri="{FF2B5EF4-FFF2-40B4-BE49-F238E27FC236}">
                  <a16:creationId xmlns:a16="http://schemas.microsoft.com/office/drawing/2014/main" id="{75017B65-B769-1AE4-05F9-9A7D03226963}"/>
                </a:ext>
              </a:extLst>
            </p:cNvPr>
            <p:cNvSpPr/>
            <p:nvPr/>
          </p:nvSpPr>
          <p:spPr>
            <a:xfrm>
              <a:off x="2723821" y="6487210"/>
              <a:ext cx="2971" cy="228"/>
            </a:xfrm>
            <a:custGeom>
              <a:avLst/>
              <a:gdLst>
                <a:gd name="connsiteX0" fmla="*/ 2972 w 2971"/>
                <a:gd name="connsiteY0" fmla="*/ 228 h 228"/>
                <a:gd name="connsiteX1" fmla="*/ 0 w 2971"/>
                <a:gd name="connsiteY1" fmla="*/ 0 h 228"/>
                <a:gd name="connsiteX2" fmla="*/ 2972 w 2971"/>
                <a:gd name="connsiteY2" fmla="*/ 228 h 228"/>
              </a:gdLst>
              <a:ahLst/>
              <a:cxnLst>
                <a:cxn ang="0">
                  <a:pos x="connsiteX0" y="connsiteY0"/>
                </a:cxn>
                <a:cxn ang="0">
                  <a:pos x="connsiteX1" y="connsiteY1"/>
                </a:cxn>
                <a:cxn ang="0">
                  <a:pos x="connsiteX2" y="connsiteY2"/>
                </a:cxn>
              </a:cxnLst>
              <a:rect l="l" t="t" r="r" b="b"/>
              <a:pathLst>
                <a:path w="2971" h="228">
                  <a:moveTo>
                    <a:pt x="2972" y="228"/>
                  </a:moveTo>
                  <a:cubicBezTo>
                    <a:pt x="2057" y="228"/>
                    <a:pt x="914" y="228"/>
                    <a:pt x="0" y="0"/>
                  </a:cubicBezTo>
                  <a:cubicBezTo>
                    <a:pt x="1143" y="228"/>
                    <a:pt x="2057" y="228"/>
                    <a:pt x="2972" y="228"/>
                  </a:cubicBezTo>
                  <a:close/>
                </a:path>
              </a:pathLst>
            </a:custGeom>
            <a:solidFill>
              <a:srgbClr val="FFFFFF"/>
            </a:solidFill>
            <a:ln w="2286" cap="flat">
              <a:noFill/>
              <a:prstDash val="solid"/>
              <a:miter/>
            </a:ln>
          </p:spPr>
          <p:txBody>
            <a:bodyPr rtlCol="0" anchor="ctr"/>
            <a:lstStyle/>
            <a:p>
              <a:endParaRPr lang="en-US"/>
            </a:p>
          </p:txBody>
        </p:sp>
        <p:sp>
          <p:nvSpPr>
            <p:cNvPr id="138" name="Freeform 1968">
              <a:extLst>
                <a:ext uri="{FF2B5EF4-FFF2-40B4-BE49-F238E27FC236}">
                  <a16:creationId xmlns:a16="http://schemas.microsoft.com/office/drawing/2014/main" id="{FB6FD5DE-877F-3E67-A893-FD28B5BCD6FC}"/>
                </a:ext>
              </a:extLst>
            </p:cNvPr>
            <p:cNvSpPr/>
            <p:nvPr/>
          </p:nvSpPr>
          <p:spPr>
            <a:xfrm>
              <a:off x="3049119" y="6488353"/>
              <a:ext cx="8686" cy="101"/>
            </a:xfrm>
            <a:custGeom>
              <a:avLst/>
              <a:gdLst>
                <a:gd name="connsiteX0" fmla="*/ 8687 w 8686"/>
                <a:gd name="connsiteY0" fmla="*/ 0 h 101"/>
                <a:gd name="connsiteX1" fmla="*/ 0 w 8686"/>
                <a:gd name="connsiteY1" fmla="*/ 0 h 101"/>
                <a:gd name="connsiteX2" fmla="*/ 8687 w 8686"/>
                <a:gd name="connsiteY2" fmla="*/ 0 h 101"/>
              </a:gdLst>
              <a:ahLst/>
              <a:cxnLst>
                <a:cxn ang="0">
                  <a:pos x="connsiteX0" y="connsiteY0"/>
                </a:cxn>
                <a:cxn ang="0">
                  <a:pos x="connsiteX1" y="connsiteY1"/>
                </a:cxn>
                <a:cxn ang="0">
                  <a:pos x="connsiteX2" y="connsiteY2"/>
                </a:cxn>
              </a:cxnLst>
              <a:rect l="l" t="t" r="r" b="b"/>
              <a:pathLst>
                <a:path w="8686" h="101">
                  <a:moveTo>
                    <a:pt x="8687" y="0"/>
                  </a:moveTo>
                  <a:cubicBezTo>
                    <a:pt x="5944" y="0"/>
                    <a:pt x="2972" y="0"/>
                    <a:pt x="0" y="0"/>
                  </a:cubicBezTo>
                  <a:cubicBezTo>
                    <a:pt x="2972" y="228"/>
                    <a:pt x="5715" y="0"/>
                    <a:pt x="8687" y="0"/>
                  </a:cubicBezTo>
                  <a:close/>
                </a:path>
              </a:pathLst>
            </a:custGeom>
            <a:solidFill>
              <a:srgbClr val="FFFFFF"/>
            </a:solidFill>
            <a:ln w="2286" cap="flat">
              <a:noFill/>
              <a:prstDash val="solid"/>
              <a:miter/>
            </a:ln>
          </p:spPr>
          <p:txBody>
            <a:bodyPr rtlCol="0" anchor="ctr"/>
            <a:lstStyle/>
            <a:p>
              <a:endParaRPr lang="en-US"/>
            </a:p>
          </p:txBody>
        </p:sp>
        <p:sp>
          <p:nvSpPr>
            <p:cNvPr id="139" name="Freeform 1969">
              <a:extLst>
                <a:ext uri="{FF2B5EF4-FFF2-40B4-BE49-F238E27FC236}">
                  <a16:creationId xmlns:a16="http://schemas.microsoft.com/office/drawing/2014/main" id="{63DE4A95-10A5-9BFC-7A31-3B001F511538}"/>
                </a:ext>
              </a:extLst>
            </p:cNvPr>
            <p:cNvSpPr/>
            <p:nvPr/>
          </p:nvSpPr>
          <p:spPr>
            <a:xfrm>
              <a:off x="3178735" y="5990005"/>
              <a:ext cx="11658" cy="5715"/>
            </a:xfrm>
            <a:custGeom>
              <a:avLst/>
              <a:gdLst>
                <a:gd name="connsiteX0" fmla="*/ 0 w 11658"/>
                <a:gd name="connsiteY0" fmla="*/ 0 h 5715"/>
                <a:gd name="connsiteX1" fmla="*/ 11659 w 11658"/>
                <a:gd name="connsiteY1" fmla="*/ 5715 h 5715"/>
                <a:gd name="connsiteX2" fmla="*/ 0 w 11658"/>
                <a:gd name="connsiteY2" fmla="*/ 0 h 5715"/>
              </a:gdLst>
              <a:ahLst/>
              <a:cxnLst>
                <a:cxn ang="0">
                  <a:pos x="connsiteX0" y="connsiteY0"/>
                </a:cxn>
                <a:cxn ang="0">
                  <a:pos x="connsiteX1" y="connsiteY1"/>
                </a:cxn>
                <a:cxn ang="0">
                  <a:pos x="connsiteX2" y="connsiteY2"/>
                </a:cxn>
              </a:cxnLst>
              <a:rect l="l" t="t" r="r" b="b"/>
              <a:pathLst>
                <a:path w="11658" h="5715">
                  <a:moveTo>
                    <a:pt x="0" y="0"/>
                  </a:moveTo>
                  <a:cubicBezTo>
                    <a:pt x="4343" y="1600"/>
                    <a:pt x="8230" y="3429"/>
                    <a:pt x="11659" y="5715"/>
                  </a:cubicBezTo>
                  <a:cubicBezTo>
                    <a:pt x="8230" y="3429"/>
                    <a:pt x="4343" y="1600"/>
                    <a:pt x="0" y="0"/>
                  </a:cubicBezTo>
                  <a:close/>
                </a:path>
              </a:pathLst>
            </a:custGeom>
            <a:solidFill>
              <a:srgbClr val="FFFFFF"/>
            </a:solidFill>
            <a:ln w="2286" cap="flat">
              <a:noFill/>
              <a:prstDash val="solid"/>
              <a:miter/>
            </a:ln>
          </p:spPr>
          <p:txBody>
            <a:bodyPr rtlCol="0" anchor="ctr"/>
            <a:lstStyle/>
            <a:p>
              <a:endParaRPr lang="en-US"/>
            </a:p>
          </p:txBody>
        </p:sp>
        <p:sp>
          <p:nvSpPr>
            <p:cNvPr id="140" name="Freeform 1970">
              <a:extLst>
                <a:ext uri="{FF2B5EF4-FFF2-40B4-BE49-F238E27FC236}">
                  <a16:creationId xmlns:a16="http://schemas.microsoft.com/office/drawing/2014/main" id="{D0148848-1CC9-D0C5-6CDC-C3C172E13393}"/>
                </a:ext>
              </a:extLst>
            </p:cNvPr>
            <p:cNvSpPr/>
            <p:nvPr/>
          </p:nvSpPr>
          <p:spPr>
            <a:xfrm>
              <a:off x="3195423" y="6440119"/>
              <a:ext cx="2057" cy="11201"/>
            </a:xfrm>
            <a:custGeom>
              <a:avLst/>
              <a:gdLst>
                <a:gd name="connsiteX0" fmla="*/ 2057 w 2057"/>
                <a:gd name="connsiteY0" fmla="*/ 0 h 11201"/>
                <a:gd name="connsiteX1" fmla="*/ 0 w 2057"/>
                <a:gd name="connsiteY1" fmla="*/ 11202 h 11201"/>
                <a:gd name="connsiteX2" fmla="*/ 2057 w 2057"/>
                <a:gd name="connsiteY2" fmla="*/ 0 h 11201"/>
              </a:gdLst>
              <a:ahLst/>
              <a:cxnLst>
                <a:cxn ang="0">
                  <a:pos x="connsiteX0" y="connsiteY0"/>
                </a:cxn>
                <a:cxn ang="0">
                  <a:pos x="connsiteX1" y="connsiteY1"/>
                </a:cxn>
                <a:cxn ang="0">
                  <a:pos x="connsiteX2" y="connsiteY2"/>
                </a:cxn>
              </a:cxnLst>
              <a:rect l="l" t="t" r="r" b="b"/>
              <a:pathLst>
                <a:path w="2057" h="11201">
                  <a:moveTo>
                    <a:pt x="2057" y="0"/>
                  </a:moveTo>
                  <a:cubicBezTo>
                    <a:pt x="1372" y="3658"/>
                    <a:pt x="686" y="7544"/>
                    <a:pt x="0" y="11202"/>
                  </a:cubicBezTo>
                  <a:cubicBezTo>
                    <a:pt x="457" y="7315"/>
                    <a:pt x="1372" y="3658"/>
                    <a:pt x="2057" y="0"/>
                  </a:cubicBezTo>
                  <a:close/>
                </a:path>
              </a:pathLst>
            </a:custGeom>
            <a:solidFill>
              <a:srgbClr val="FFFFFF"/>
            </a:solidFill>
            <a:ln w="2286" cap="flat">
              <a:noFill/>
              <a:prstDash val="solid"/>
              <a:miter/>
            </a:ln>
          </p:spPr>
          <p:txBody>
            <a:bodyPr rtlCol="0" anchor="ctr"/>
            <a:lstStyle/>
            <a:p>
              <a:endParaRPr lang="en-US"/>
            </a:p>
          </p:txBody>
        </p:sp>
        <p:sp>
          <p:nvSpPr>
            <p:cNvPr id="141" name="Freeform 1971">
              <a:extLst>
                <a:ext uri="{FF2B5EF4-FFF2-40B4-BE49-F238E27FC236}">
                  <a16:creationId xmlns:a16="http://schemas.microsoft.com/office/drawing/2014/main" id="{98EE9BE9-0AEF-7B38-8FCB-2969719A0FE8}"/>
                </a:ext>
              </a:extLst>
            </p:cNvPr>
            <p:cNvSpPr/>
            <p:nvPr/>
          </p:nvSpPr>
          <p:spPr>
            <a:xfrm>
              <a:off x="3207081" y="6345021"/>
              <a:ext cx="457" cy="10744"/>
            </a:xfrm>
            <a:custGeom>
              <a:avLst/>
              <a:gdLst>
                <a:gd name="connsiteX0" fmla="*/ 457 w 457"/>
                <a:gd name="connsiteY0" fmla="*/ 0 h 10744"/>
                <a:gd name="connsiteX1" fmla="*/ 0 w 457"/>
                <a:gd name="connsiteY1" fmla="*/ 10744 h 10744"/>
                <a:gd name="connsiteX2" fmla="*/ 457 w 457"/>
                <a:gd name="connsiteY2" fmla="*/ 0 h 10744"/>
              </a:gdLst>
              <a:ahLst/>
              <a:cxnLst>
                <a:cxn ang="0">
                  <a:pos x="connsiteX0" y="connsiteY0"/>
                </a:cxn>
                <a:cxn ang="0">
                  <a:pos x="connsiteX1" y="connsiteY1"/>
                </a:cxn>
                <a:cxn ang="0">
                  <a:pos x="connsiteX2" y="connsiteY2"/>
                </a:cxn>
              </a:cxnLst>
              <a:rect l="l" t="t" r="r" b="b"/>
              <a:pathLst>
                <a:path w="457" h="10744">
                  <a:moveTo>
                    <a:pt x="457" y="0"/>
                  </a:moveTo>
                  <a:cubicBezTo>
                    <a:pt x="229" y="3657"/>
                    <a:pt x="0" y="7086"/>
                    <a:pt x="0" y="10744"/>
                  </a:cubicBezTo>
                  <a:cubicBezTo>
                    <a:pt x="0" y="7315"/>
                    <a:pt x="229" y="3657"/>
                    <a:pt x="457" y="0"/>
                  </a:cubicBezTo>
                  <a:close/>
                </a:path>
              </a:pathLst>
            </a:custGeom>
            <a:solidFill>
              <a:srgbClr val="FFFFFF"/>
            </a:solidFill>
            <a:ln w="2286" cap="flat">
              <a:noFill/>
              <a:prstDash val="solid"/>
              <a:miter/>
            </a:ln>
          </p:spPr>
          <p:txBody>
            <a:bodyPr rtlCol="0" anchor="ctr"/>
            <a:lstStyle/>
            <a:p>
              <a:endParaRPr lang="en-US"/>
            </a:p>
          </p:txBody>
        </p:sp>
        <p:sp>
          <p:nvSpPr>
            <p:cNvPr id="142" name="Freeform 1972">
              <a:extLst>
                <a:ext uri="{FF2B5EF4-FFF2-40B4-BE49-F238E27FC236}">
                  <a16:creationId xmlns:a16="http://schemas.microsoft.com/office/drawing/2014/main" id="{BF37F1AB-5B39-C99C-D64B-47FA1006BADE}"/>
                </a:ext>
              </a:extLst>
            </p:cNvPr>
            <p:cNvSpPr/>
            <p:nvPr/>
          </p:nvSpPr>
          <p:spPr>
            <a:xfrm>
              <a:off x="3115184" y="6487668"/>
              <a:ext cx="6400" cy="2286"/>
            </a:xfrm>
            <a:custGeom>
              <a:avLst/>
              <a:gdLst>
                <a:gd name="connsiteX0" fmla="*/ 6401 w 6400"/>
                <a:gd name="connsiteY0" fmla="*/ 0 h 2286"/>
                <a:gd name="connsiteX1" fmla="*/ 0 w 6400"/>
                <a:gd name="connsiteY1" fmla="*/ 0 h 2286"/>
                <a:gd name="connsiteX2" fmla="*/ 6401 w 6400"/>
                <a:gd name="connsiteY2" fmla="*/ 0 h 2286"/>
              </a:gdLst>
              <a:ahLst/>
              <a:cxnLst>
                <a:cxn ang="0">
                  <a:pos x="connsiteX0" y="connsiteY0"/>
                </a:cxn>
                <a:cxn ang="0">
                  <a:pos x="connsiteX1" y="connsiteY1"/>
                </a:cxn>
                <a:cxn ang="0">
                  <a:pos x="connsiteX2" y="connsiteY2"/>
                </a:cxn>
              </a:cxnLst>
              <a:rect l="l" t="t" r="r" b="b"/>
              <a:pathLst>
                <a:path w="6400" h="2286">
                  <a:moveTo>
                    <a:pt x="6401" y="0"/>
                  </a:moveTo>
                  <a:cubicBezTo>
                    <a:pt x="4343" y="0"/>
                    <a:pt x="2057" y="0"/>
                    <a:pt x="0" y="0"/>
                  </a:cubicBezTo>
                  <a:cubicBezTo>
                    <a:pt x="2057" y="0"/>
                    <a:pt x="4115" y="0"/>
                    <a:pt x="6401" y="0"/>
                  </a:cubicBezTo>
                  <a:close/>
                </a:path>
              </a:pathLst>
            </a:custGeom>
            <a:solidFill>
              <a:srgbClr val="FFFFFF"/>
            </a:solidFill>
            <a:ln w="2286" cap="flat">
              <a:noFill/>
              <a:prstDash val="solid"/>
              <a:miter/>
            </a:ln>
          </p:spPr>
          <p:txBody>
            <a:bodyPr rtlCol="0" anchor="ctr"/>
            <a:lstStyle/>
            <a:p>
              <a:endParaRPr lang="en-US"/>
            </a:p>
          </p:txBody>
        </p:sp>
        <p:sp>
          <p:nvSpPr>
            <p:cNvPr id="143" name="Freeform 1973">
              <a:extLst>
                <a:ext uri="{FF2B5EF4-FFF2-40B4-BE49-F238E27FC236}">
                  <a16:creationId xmlns:a16="http://schemas.microsoft.com/office/drawing/2014/main" id="{4C6B2108-8464-4CB7-B092-89E9930357C0}"/>
                </a:ext>
              </a:extLst>
            </p:cNvPr>
            <p:cNvSpPr/>
            <p:nvPr/>
          </p:nvSpPr>
          <p:spPr>
            <a:xfrm>
              <a:off x="3192908" y="6456578"/>
              <a:ext cx="1371" cy="5257"/>
            </a:xfrm>
            <a:custGeom>
              <a:avLst/>
              <a:gdLst>
                <a:gd name="connsiteX0" fmla="*/ 1372 w 1371"/>
                <a:gd name="connsiteY0" fmla="*/ 0 h 5257"/>
                <a:gd name="connsiteX1" fmla="*/ 0 w 1371"/>
                <a:gd name="connsiteY1" fmla="*/ 5258 h 5257"/>
                <a:gd name="connsiteX2" fmla="*/ 1372 w 1371"/>
                <a:gd name="connsiteY2" fmla="*/ 0 h 5257"/>
              </a:gdLst>
              <a:ahLst/>
              <a:cxnLst>
                <a:cxn ang="0">
                  <a:pos x="connsiteX0" y="connsiteY0"/>
                </a:cxn>
                <a:cxn ang="0">
                  <a:pos x="connsiteX1" y="connsiteY1"/>
                </a:cxn>
                <a:cxn ang="0">
                  <a:pos x="connsiteX2" y="connsiteY2"/>
                </a:cxn>
              </a:cxnLst>
              <a:rect l="l" t="t" r="r" b="b"/>
              <a:pathLst>
                <a:path w="1371" h="5257">
                  <a:moveTo>
                    <a:pt x="1372" y="0"/>
                  </a:moveTo>
                  <a:cubicBezTo>
                    <a:pt x="914" y="1829"/>
                    <a:pt x="457" y="3429"/>
                    <a:pt x="0" y="5258"/>
                  </a:cubicBezTo>
                  <a:cubicBezTo>
                    <a:pt x="457" y="3429"/>
                    <a:pt x="914" y="1601"/>
                    <a:pt x="1372" y="0"/>
                  </a:cubicBezTo>
                  <a:close/>
                </a:path>
              </a:pathLst>
            </a:custGeom>
            <a:solidFill>
              <a:srgbClr val="FFFFFF"/>
            </a:solidFill>
            <a:ln w="2286" cap="flat">
              <a:noFill/>
              <a:prstDash val="solid"/>
              <a:miter/>
            </a:ln>
          </p:spPr>
          <p:txBody>
            <a:bodyPr rtlCol="0" anchor="ctr"/>
            <a:lstStyle/>
            <a:p>
              <a:endParaRPr lang="en-US"/>
            </a:p>
          </p:txBody>
        </p:sp>
        <p:sp>
          <p:nvSpPr>
            <p:cNvPr id="144" name="Freeform 1974">
              <a:extLst>
                <a:ext uri="{FF2B5EF4-FFF2-40B4-BE49-F238E27FC236}">
                  <a16:creationId xmlns:a16="http://schemas.microsoft.com/office/drawing/2014/main" id="{346C07DE-1CC0-FD4F-BB69-2C573AD8C944}"/>
                </a:ext>
              </a:extLst>
            </p:cNvPr>
            <p:cNvSpPr/>
            <p:nvPr/>
          </p:nvSpPr>
          <p:spPr>
            <a:xfrm>
              <a:off x="2449500" y="5828425"/>
              <a:ext cx="172365" cy="174020"/>
            </a:xfrm>
            <a:custGeom>
              <a:avLst/>
              <a:gdLst>
                <a:gd name="connsiteX0" fmla="*/ 172366 w 172365"/>
                <a:gd name="connsiteY0" fmla="*/ 90942 h 174020"/>
                <a:gd name="connsiteX1" fmla="*/ 82297 w 172365"/>
                <a:gd name="connsiteY1" fmla="*/ 188 h 174020"/>
                <a:gd name="connsiteX2" fmla="*/ 1 w 172365"/>
                <a:gd name="connsiteY2" fmla="*/ 86599 h 174020"/>
                <a:gd name="connsiteX3" fmla="*/ 88012 w 172365"/>
                <a:gd name="connsiteY3" fmla="*/ 173924 h 174020"/>
                <a:gd name="connsiteX4" fmla="*/ 172366 w 172365"/>
                <a:gd name="connsiteY4" fmla="*/ 90942 h 174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65" h="174020">
                  <a:moveTo>
                    <a:pt x="172366" y="90942"/>
                  </a:moveTo>
                  <a:cubicBezTo>
                    <a:pt x="172366" y="53452"/>
                    <a:pt x="132361" y="-3698"/>
                    <a:pt x="82297" y="188"/>
                  </a:cubicBezTo>
                  <a:cubicBezTo>
                    <a:pt x="33377" y="-1183"/>
                    <a:pt x="-227" y="37221"/>
                    <a:pt x="1" y="86599"/>
                  </a:cubicBezTo>
                  <a:cubicBezTo>
                    <a:pt x="230" y="140320"/>
                    <a:pt x="36577" y="170952"/>
                    <a:pt x="88012" y="173924"/>
                  </a:cubicBezTo>
                  <a:cubicBezTo>
                    <a:pt x="131675" y="176439"/>
                    <a:pt x="172366" y="129347"/>
                    <a:pt x="172366" y="90942"/>
                  </a:cubicBezTo>
                  <a:close/>
                </a:path>
              </a:pathLst>
            </a:custGeom>
            <a:solidFill>
              <a:srgbClr val="FFFFFF"/>
            </a:solidFill>
            <a:ln w="2286" cap="flat">
              <a:noFill/>
              <a:prstDash val="solid"/>
              <a:miter/>
            </a:ln>
          </p:spPr>
          <p:txBody>
            <a:bodyPr rtlCol="0" anchor="ctr"/>
            <a:lstStyle/>
            <a:p>
              <a:endParaRPr lang="en-US"/>
            </a:p>
          </p:txBody>
        </p:sp>
        <p:sp>
          <p:nvSpPr>
            <p:cNvPr id="145" name="Freeform 1975">
              <a:extLst>
                <a:ext uri="{FF2B5EF4-FFF2-40B4-BE49-F238E27FC236}">
                  <a16:creationId xmlns:a16="http://schemas.microsoft.com/office/drawing/2014/main" id="{3F8158B7-1501-1693-600C-5A3DB225C4DB}"/>
                </a:ext>
              </a:extLst>
            </p:cNvPr>
            <p:cNvSpPr/>
            <p:nvPr/>
          </p:nvSpPr>
          <p:spPr>
            <a:xfrm>
              <a:off x="2534623" y="6324752"/>
              <a:ext cx="76351" cy="154229"/>
            </a:xfrm>
            <a:custGeom>
              <a:avLst/>
              <a:gdLst>
                <a:gd name="connsiteX0" fmla="*/ 65983 w 76351"/>
                <a:gd name="connsiteY0" fmla="*/ 1067 h 154229"/>
                <a:gd name="connsiteX1" fmla="*/ 34207 w 76351"/>
                <a:gd name="connsiteY1" fmla="*/ 4267 h 154229"/>
                <a:gd name="connsiteX2" fmla="*/ 25292 w 76351"/>
                <a:gd name="connsiteY2" fmla="*/ 3582 h 154229"/>
                <a:gd name="connsiteX3" fmla="*/ 4718 w 76351"/>
                <a:gd name="connsiteY3" fmla="*/ 22784 h 154229"/>
                <a:gd name="connsiteX4" fmla="*/ 603 w 76351"/>
                <a:gd name="connsiteY4" fmla="*/ 111252 h 154229"/>
                <a:gd name="connsiteX5" fmla="*/ 603 w 76351"/>
                <a:gd name="connsiteY5" fmla="*/ 130683 h 154229"/>
                <a:gd name="connsiteX6" fmla="*/ 21177 w 76351"/>
                <a:gd name="connsiteY6" fmla="*/ 153315 h 154229"/>
                <a:gd name="connsiteX7" fmla="*/ 55010 w 76351"/>
                <a:gd name="connsiteY7" fmla="*/ 137084 h 154229"/>
                <a:gd name="connsiteX8" fmla="*/ 71241 w 76351"/>
                <a:gd name="connsiteY8" fmla="*/ 58903 h 154229"/>
                <a:gd name="connsiteX9" fmla="*/ 76270 w 76351"/>
                <a:gd name="connsiteY9" fmla="*/ 9525 h 154229"/>
                <a:gd name="connsiteX10" fmla="*/ 65983 w 76351"/>
                <a:gd name="connsiteY10" fmla="*/ 1067 h 154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351" h="154229">
                  <a:moveTo>
                    <a:pt x="65983" y="1067"/>
                  </a:moveTo>
                  <a:cubicBezTo>
                    <a:pt x="55467" y="5410"/>
                    <a:pt x="44723" y="3353"/>
                    <a:pt x="34207" y="4267"/>
                  </a:cubicBezTo>
                  <a:cubicBezTo>
                    <a:pt x="31236" y="4039"/>
                    <a:pt x="28264" y="3810"/>
                    <a:pt x="25292" y="3582"/>
                  </a:cubicBezTo>
                  <a:cubicBezTo>
                    <a:pt x="4947" y="2439"/>
                    <a:pt x="5404" y="2439"/>
                    <a:pt x="4718" y="22784"/>
                  </a:cubicBezTo>
                  <a:cubicBezTo>
                    <a:pt x="3575" y="52273"/>
                    <a:pt x="4947" y="81991"/>
                    <a:pt x="603" y="111252"/>
                  </a:cubicBezTo>
                  <a:cubicBezTo>
                    <a:pt x="-311" y="117653"/>
                    <a:pt x="-83" y="124282"/>
                    <a:pt x="603" y="130683"/>
                  </a:cubicBezTo>
                  <a:cubicBezTo>
                    <a:pt x="2432" y="146914"/>
                    <a:pt x="7233" y="151714"/>
                    <a:pt x="21177" y="153315"/>
                  </a:cubicBezTo>
                  <a:cubicBezTo>
                    <a:pt x="44952" y="155829"/>
                    <a:pt x="49295" y="154000"/>
                    <a:pt x="55010" y="137084"/>
                  </a:cubicBezTo>
                  <a:cubicBezTo>
                    <a:pt x="63697" y="111709"/>
                    <a:pt x="66897" y="85192"/>
                    <a:pt x="71241" y="58903"/>
                  </a:cubicBezTo>
                  <a:cubicBezTo>
                    <a:pt x="73755" y="42672"/>
                    <a:pt x="74898" y="25984"/>
                    <a:pt x="76270" y="9525"/>
                  </a:cubicBezTo>
                  <a:cubicBezTo>
                    <a:pt x="76956" y="2210"/>
                    <a:pt x="73298" y="-2133"/>
                    <a:pt x="65983" y="1067"/>
                  </a:cubicBezTo>
                  <a:close/>
                </a:path>
              </a:pathLst>
            </a:custGeom>
            <a:solidFill>
              <a:srgbClr val="FFFFFF"/>
            </a:solidFill>
            <a:ln w="2286" cap="flat">
              <a:noFill/>
              <a:prstDash val="solid"/>
              <a:miter/>
            </a:ln>
          </p:spPr>
          <p:txBody>
            <a:bodyPr rtlCol="0" anchor="ctr"/>
            <a:lstStyle/>
            <a:p>
              <a:endParaRPr lang="en-US"/>
            </a:p>
          </p:txBody>
        </p:sp>
        <p:sp>
          <p:nvSpPr>
            <p:cNvPr id="146" name="Freeform 1976">
              <a:extLst>
                <a:ext uri="{FF2B5EF4-FFF2-40B4-BE49-F238E27FC236}">
                  <a16:creationId xmlns:a16="http://schemas.microsoft.com/office/drawing/2014/main" id="{3E1ADA67-EA21-9F4D-2F71-BF7176620D10}"/>
                </a:ext>
              </a:extLst>
            </p:cNvPr>
            <p:cNvSpPr/>
            <p:nvPr/>
          </p:nvSpPr>
          <p:spPr>
            <a:xfrm>
              <a:off x="2441455" y="5939786"/>
              <a:ext cx="329600" cy="309930"/>
            </a:xfrm>
            <a:custGeom>
              <a:avLst/>
              <a:gdLst>
                <a:gd name="connsiteX0" fmla="*/ 5303 w 329600"/>
                <a:gd name="connsiteY0" fmla="*/ 205667 h 309930"/>
                <a:gd name="connsiteX1" fmla="*/ 9418 w 329600"/>
                <a:gd name="connsiteY1" fmla="*/ 263731 h 309930"/>
                <a:gd name="connsiteX2" fmla="*/ 53537 w 329600"/>
                <a:gd name="connsiteY2" fmla="*/ 304879 h 309930"/>
                <a:gd name="connsiteX3" fmla="*/ 83255 w 329600"/>
                <a:gd name="connsiteY3" fmla="*/ 303965 h 309930"/>
                <a:gd name="connsiteX4" fmla="*/ 77312 w 329600"/>
                <a:gd name="connsiteY4" fmla="*/ 278819 h 309930"/>
                <a:gd name="connsiteX5" fmla="*/ 44165 w 329600"/>
                <a:gd name="connsiteY5" fmla="*/ 236071 h 309930"/>
                <a:gd name="connsiteX6" fmla="*/ 43936 w 329600"/>
                <a:gd name="connsiteY6" fmla="*/ 204524 h 309930"/>
                <a:gd name="connsiteX7" fmla="*/ 67482 w 329600"/>
                <a:gd name="connsiteY7" fmla="*/ 188979 h 309930"/>
                <a:gd name="connsiteX8" fmla="*/ 73197 w 329600"/>
                <a:gd name="connsiteY8" fmla="*/ 186236 h 309930"/>
                <a:gd name="connsiteX9" fmla="*/ 191612 w 329600"/>
                <a:gd name="connsiteY9" fmla="*/ 186465 h 309930"/>
                <a:gd name="connsiteX10" fmla="*/ 203956 w 329600"/>
                <a:gd name="connsiteY10" fmla="*/ 180521 h 309930"/>
                <a:gd name="connsiteX11" fmla="*/ 205099 w 329600"/>
                <a:gd name="connsiteY11" fmla="*/ 159033 h 309930"/>
                <a:gd name="connsiteX12" fmla="*/ 203727 w 329600"/>
                <a:gd name="connsiteY12" fmla="*/ 63706 h 309930"/>
                <a:gd name="connsiteX13" fmla="*/ 210357 w 329600"/>
                <a:gd name="connsiteY13" fmla="*/ 43818 h 309930"/>
                <a:gd name="connsiteX14" fmla="*/ 262706 w 329600"/>
                <a:gd name="connsiteY14" fmla="*/ 45876 h 309930"/>
                <a:gd name="connsiteX15" fmla="*/ 275965 w 329600"/>
                <a:gd name="connsiteY15" fmla="*/ 83595 h 309930"/>
                <a:gd name="connsiteX16" fmla="*/ 279394 w 329600"/>
                <a:gd name="connsiteY16" fmla="*/ 139830 h 309930"/>
                <a:gd name="connsiteX17" fmla="*/ 294710 w 329600"/>
                <a:gd name="connsiteY17" fmla="*/ 161090 h 309930"/>
                <a:gd name="connsiteX18" fmla="*/ 316656 w 329600"/>
                <a:gd name="connsiteY18" fmla="*/ 149660 h 309930"/>
                <a:gd name="connsiteX19" fmla="*/ 323057 w 329600"/>
                <a:gd name="connsiteY19" fmla="*/ 138459 h 309930"/>
                <a:gd name="connsiteX20" fmla="*/ 317799 w 329600"/>
                <a:gd name="connsiteY20" fmla="*/ 52276 h 309930"/>
                <a:gd name="connsiteX21" fmla="*/ 304997 w 329600"/>
                <a:gd name="connsiteY21" fmla="*/ 37875 h 309930"/>
                <a:gd name="connsiteX22" fmla="*/ 204185 w 329600"/>
                <a:gd name="connsiteY22" fmla="*/ 384 h 309930"/>
                <a:gd name="connsiteX23" fmla="*/ 190697 w 329600"/>
                <a:gd name="connsiteY23" fmla="*/ 7471 h 309930"/>
                <a:gd name="connsiteX24" fmla="*/ 187726 w 329600"/>
                <a:gd name="connsiteY24" fmla="*/ 13186 h 309930"/>
                <a:gd name="connsiteX25" fmla="*/ 88285 w 329600"/>
                <a:gd name="connsiteY25" fmla="*/ 76737 h 309930"/>
                <a:gd name="connsiteX26" fmla="*/ 76169 w 329600"/>
                <a:gd name="connsiteY26" fmla="*/ 86795 h 309930"/>
                <a:gd name="connsiteX27" fmla="*/ 20162 w 329600"/>
                <a:gd name="connsiteY27" fmla="*/ 179378 h 309930"/>
                <a:gd name="connsiteX28" fmla="*/ 5303 w 329600"/>
                <a:gd name="connsiteY28" fmla="*/ 205667 h 30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29600" h="309930">
                  <a:moveTo>
                    <a:pt x="5303" y="205667"/>
                  </a:moveTo>
                  <a:cubicBezTo>
                    <a:pt x="-2241" y="225555"/>
                    <a:pt x="-2470" y="245672"/>
                    <a:pt x="9418" y="263731"/>
                  </a:cubicBezTo>
                  <a:cubicBezTo>
                    <a:pt x="20619" y="280876"/>
                    <a:pt x="36164" y="294135"/>
                    <a:pt x="53537" y="304879"/>
                  </a:cubicBezTo>
                  <a:cubicBezTo>
                    <a:pt x="65425" y="312195"/>
                    <a:pt x="78226" y="311280"/>
                    <a:pt x="83255" y="303965"/>
                  </a:cubicBezTo>
                  <a:cubicBezTo>
                    <a:pt x="90342" y="293678"/>
                    <a:pt x="82570" y="286134"/>
                    <a:pt x="77312" y="278819"/>
                  </a:cubicBezTo>
                  <a:cubicBezTo>
                    <a:pt x="66568" y="264417"/>
                    <a:pt x="54909" y="250473"/>
                    <a:pt x="44165" y="236071"/>
                  </a:cubicBezTo>
                  <a:cubicBezTo>
                    <a:pt x="32963" y="220755"/>
                    <a:pt x="33421" y="220755"/>
                    <a:pt x="43936" y="204524"/>
                  </a:cubicBezTo>
                  <a:cubicBezTo>
                    <a:pt x="49651" y="195837"/>
                    <a:pt x="52623" y="183721"/>
                    <a:pt x="67482" y="188979"/>
                  </a:cubicBezTo>
                  <a:cubicBezTo>
                    <a:pt x="68854" y="189436"/>
                    <a:pt x="71597" y="187608"/>
                    <a:pt x="73197" y="186236"/>
                  </a:cubicBezTo>
                  <a:cubicBezTo>
                    <a:pt x="131261" y="145088"/>
                    <a:pt x="181553" y="180750"/>
                    <a:pt x="191612" y="186465"/>
                  </a:cubicBezTo>
                  <a:cubicBezTo>
                    <a:pt x="199156" y="190808"/>
                    <a:pt x="202813" y="187379"/>
                    <a:pt x="203956" y="180521"/>
                  </a:cubicBezTo>
                  <a:cubicBezTo>
                    <a:pt x="205099" y="173434"/>
                    <a:pt x="204870" y="166119"/>
                    <a:pt x="205099" y="159033"/>
                  </a:cubicBezTo>
                  <a:cubicBezTo>
                    <a:pt x="205328" y="145317"/>
                    <a:pt x="203956" y="81766"/>
                    <a:pt x="203727" y="63706"/>
                  </a:cubicBezTo>
                  <a:cubicBezTo>
                    <a:pt x="203727" y="56391"/>
                    <a:pt x="204413" y="49305"/>
                    <a:pt x="210357" y="43818"/>
                  </a:cubicBezTo>
                  <a:cubicBezTo>
                    <a:pt x="220415" y="34217"/>
                    <a:pt x="252648" y="35589"/>
                    <a:pt x="262706" y="45876"/>
                  </a:cubicBezTo>
                  <a:cubicBezTo>
                    <a:pt x="272993" y="56391"/>
                    <a:pt x="276194" y="69650"/>
                    <a:pt x="275965" y="83595"/>
                  </a:cubicBezTo>
                  <a:cubicBezTo>
                    <a:pt x="275508" y="102340"/>
                    <a:pt x="276194" y="121085"/>
                    <a:pt x="279394" y="139830"/>
                  </a:cubicBezTo>
                  <a:cubicBezTo>
                    <a:pt x="280994" y="149203"/>
                    <a:pt x="283737" y="159033"/>
                    <a:pt x="294710" y="161090"/>
                  </a:cubicBezTo>
                  <a:cubicBezTo>
                    <a:pt x="304311" y="162919"/>
                    <a:pt x="310941" y="156289"/>
                    <a:pt x="316656" y="149660"/>
                  </a:cubicBezTo>
                  <a:cubicBezTo>
                    <a:pt x="319399" y="146460"/>
                    <a:pt x="321456" y="142573"/>
                    <a:pt x="323057" y="138459"/>
                  </a:cubicBezTo>
                  <a:cubicBezTo>
                    <a:pt x="334258" y="108969"/>
                    <a:pt x="330143" y="80394"/>
                    <a:pt x="317799" y="52276"/>
                  </a:cubicBezTo>
                  <a:cubicBezTo>
                    <a:pt x="315056" y="46104"/>
                    <a:pt x="310712" y="41304"/>
                    <a:pt x="304997" y="37875"/>
                  </a:cubicBezTo>
                  <a:cubicBezTo>
                    <a:pt x="273450" y="19815"/>
                    <a:pt x="239846" y="7471"/>
                    <a:pt x="204185" y="384"/>
                  </a:cubicBezTo>
                  <a:cubicBezTo>
                    <a:pt x="197098" y="-987"/>
                    <a:pt x="193212" y="1299"/>
                    <a:pt x="190697" y="7471"/>
                  </a:cubicBezTo>
                  <a:cubicBezTo>
                    <a:pt x="189783" y="9528"/>
                    <a:pt x="188869" y="11357"/>
                    <a:pt x="187726" y="13186"/>
                  </a:cubicBezTo>
                  <a:cubicBezTo>
                    <a:pt x="166237" y="52505"/>
                    <a:pt x="136976" y="79708"/>
                    <a:pt x="88285" y="76737"/>
                  </a:cubicBezTo>
                  <a:cubicBezTo>
                    <a:pt x="80512" y="76279"/>
                    <a:pt x="78683" y="81766"/>
                    <a:pt x="76169" y="86795"/>
                  </a:cubicBezTo>
                  <a:cubicBezTo>
                    <a:pt x="60624" y="119485"/>
                    <a:pt x="41193" y="149889"/>
                    <a:pt x="20162" y="179378"/>
                  </a:cubicBezTo>
                  <a:cubicBezTo>
                    <a:pt x="14675" y="187836"/>
                    <a:pt x="8960" y="196066"/>
                    <a:pt x="5303" y="205667"/>
                  </a:cubicBezTo>
                  <a:close/>
                </a:path>
              </a:pathLst>
            </a:custGeom>
            <a:solidFill>
              <a:srgbClr val="FFFFFF"/>
            </a:solidFill>
            <a:ln w="2286" cap="flat">
              <a:noFill/>
              <a:prstDash val="solid"/>
              <a:miter/>
            </a:ln>
          </p:spPr>
          <p:txBody>
            <a:bodyPr rtlCol="0" anchor="ctr"/>
            <a:lstStyle/>
            <a:p>
              <a:endParaRPr lang="en-US"/>
            </a:p>
          </p:txBody>
        </p:sp>
        <p:sp>
          <p:nvSpPr>
            <p:cNvPr id="147" name="Freeform 1977">
              <a:extLst>
                <a:ext uri="{FF2B5EF4-FFF2-40B4-BE49-F238E27FC236}">
                  <a16:creationId xmlns:a16="http://schemas.microsoft.com/office/drawing/2014/main" id="{FFDEE4FF-5DFE-DD82-935A-870BA2BF8D84}"/>
                </a:ext>
              </a:extLst>
            </p:cNvPr>
            <p:cNvSpPr/>
            <p:nvPr/>
          </p:nvSpPr>
          <p:spPr>
            <a:xfrm>
              <a:off x="2964079" y="5783580"/>
              <a:ext cx="50440" cy="168021"/>
            </a:xfrm>
            <a:custGeom>
              <a:avLst/>
              <a:gdLst>
                <a:gd name="connsiteX0" fmla="*/ 30175 w 50440"/>
                <a:gd name="connsiteY0" fmla="*/ 168021 h 168021"/>
                <a:gd name="connsiteX1" fmla="*/ 30175 w 50440"/>
                <a:gd name="connsiteY1" fmla="*/ 168021 h 168021"/>
                <a:gd name="connsiteX2" fmla="*/ 30175 w 50440"/>
                <a:gd name="connsiteY2" fmla="*/ 165506 h 168021"/>
                <a:gd name="connsiteX3" fmla="*/ 30175 w 50440"/>
                <a:gd name="connsiteY3" fmla="*/ 165506 h 168021"/>
                <a:gd name="connsiteX4" fmla="*/ 30404 w 50440"/>
                <a:gd name="connsiteY4" fmla="*/ 162992 h 168021"/>
                <a:gd name="connsiteX5" fmla="*/ 30404 w 50440"/>
                <a:gd name="connsiteY5" fmla="*/ 162763 h 168021"/>
                <a:gd name="connsiteX6" fmla="*/ 30861 w 50440"/>
                <a:gd name="connsiteY6" fmla="*/ 160249 h 168021"/>
                <a:gd name="connsiteX7" fmla="*/ 30861 w 50440"/>
                <a:gd name="connsiteY7" fmla="*/ 159791 h 168021"/>
                <a:gd name="connsiteX8" fmla="*/ 31547 w 50440"/>
                <a:gd name="connsiteY8" fmla="*/ 157048 h 168021"/>
                <a:gd name="connsiteX9" fmla="*/ 31547 w 50440"/>
                <a:gd name="connsiteY9" fmla="*/ 157048 h 168021"/>
                <a:gd name="connsiteX10" fmla="*/ 36805 w 50440"/>
                <a:gd name="connsiteY10" fmla="*/ 139446 h 168021"/>
                <a:gd name="connsiteX11" fmla="*/ 42520 w 50440"/>
                <a:gd name="connsiteY11" fmla="*/ 121844 h 168021"/>
                <a:gd name="connsiteX12" fmla="*/ 49835 w 50440"/>
                <a:gd name="connsiteY12" fmla="*/ 72923 h 168021"/>
                <a:gd name="connsiteX13" fmla="*/ 49378 w 50440"/>
                <a:gd name="connsiteY13" fmla="*/ 69266 h 168021"/>
                <a:gd name="connsiteX14" fmla="*/ 49149 w 50440"/>
                <a:gd name="connsiteY14" fmla="*/ 68123 h 168021"/>
                <a:gd name="connsiteX15" fmla="*/ 48692 w 50440"/>
                <a:gd name="connsiteY15" fmla="*/ 65837 h 168021"/>
                <a:gd name="connsiteX16" fmla="*/ 48463 w 50440"/>
                <a:gd name="connsiteY16" fmla="*/ 64465 h 168021"/>
                <a:gd name="connsiteX17" fmla="*/ 48006 w 50440"/>
                <a:gd name="connsiteY17" fmla="*/ 62408 h 168021"/>
                <a:gd name="connsiteX18" fmla="*/ 47777 w 50440"/>
                <a:gd name="connsiteY18" fmla="*/ 60808 h 168021"/>
                <a:gd name="connsiteX19" fmla="*/ 47320 w 50440"/>
                <a:gd name="connsiteY19" fmla="*/ 58979 h 168021"/>
                <a:gd name="connsiteX20" fmla="*/ 46863 w 50440"/>
                <a:gd name="connsiteY20" fmla="*/ 57379 h 168021"/>
                <a:gd name="connsiteX21" fmla="*/ 46406 w 50440"/>
                <a:gd name="connsiteY21" fmla="*/ 55550 h 168021"/>
                <a:gd name="connsiteX22" fmla="*/ 45949 w 50440"/>
                <a:gd name="connsiteY22" fmla="*/ 53950 h 168021"/>
                <a:gd name="connsiteX23" fmla="*/ 45491 w 50440"/>
                <a:gd name="connsiteY23" fmla="*/ 52349 h 168021"/>
                <a:gd name="connsiteX24" fmla="*/ 45034 w 50440"/>
                <a:gd name="connsiteY24" fmla="*/ 50749 h 168021"/>
                <a:gd name="connsiteX25" fmla="*/ 44577 w 50440"/>
                <a:gd name="connsiteY25" fmla="*/ 49378 h 168021"/>
                <a:gd name="connsiteX26" fmla="*/ 44120 w 50440"/>
                <a:gd name="connsiteY26" fmla="*/ 47777 h 168021"/>
                <a:gd name="connsiteX27" fmla="*/ 43663 w 50440"/>
                <a:gd name="connsiteY27" fmla="*/ 46406 h 168021"/>
                <a:gd name="connsiteX28" fmla="*/ 43205 w 50440"/>
                <a:gd name="connsiteY28" fmla="*/ 44806 h 168021"/>
                <a:gd name="connsiteX29" fmla="*/ 42748 w 50440"/>
                <a:gd name="connsiteY29" fmla="*/ 43663 h 168021"/>
                <a:gd name="connsiteX30" fmla="*/ 42062 w 50440"/>
                <a:gd name="connsiteY30" fmla="*/ 41834 h 168021"/>
                <a:gd name="connsiteX31" fmla="*/ 41834 w 50440"/>
                <a:gd name="connsiteY31" fmla="*/ 40919 h 168021"/>
                <a:gd name="connsiteX32" fmla="*/ 37719 w 50440"/>
                <a:gd name="connsiteY32" fmla="*/ 31547 h 168021"/>
                <a:gd name="connsiteX33" fmla="*/ 37490 w 50440"/>
                <a:gd name="connsiteY33" fmla="*/ 31090 h 168021"/>
                <a:gd name="connsiteX34" fmla="*/ 36347 w 50440"/>
                <a:gd name="connsiteY34" fmla="*/ 29261 h 168021"/>
                <a:gd name="connsiteX35" fmla="*/ 36119 w 50440"/>
                <a:gd name="connsiteY35" fmla="*/ 28804 h 168021"/>
                <a:gd name="connsiteX36" fmla="*/ 34976 w 50440"/>
                <a:gd name="connsiteY36" fmla="*/ 26975 h 168021"/>
                <a:gd name="connsiteX37" fmla="*/ 34519 w 50440"/>
                <a:gd name="connsiteY37" fmla="*/ 26289 h 168021"/>
                <a:gd name="connsiteX38" fmla="*/ 33376 w 50440"/>
                <a:gd name="connsiteY38" fmla="*/ 24460 h 168021"/>
                <a:gd name="connsiteX39" fmla="*/ 32918 w 50440"/>
                <a:gd name="connsiteY39" fmla="*/ 24003 h 168021"/>
                <a:gd name="connsiteX40" fmla="*/ 31775 w 50440"/>
                <a:gd name="connsiteY40" fmla="*/ 22403 h 168021"/>
                <a:gd name="connsiteX41" fmla="*/ 31318 w 50440"/>
                <a:gd name="connsiteY41" fmla="*/ 21946 h 168021"/>
                <a:gd name="connsiteX42" fmla="*/ 29947 w 50440"/>
                <a:gd name="connsiteY42" fmla="*/ 20345 h 168021"/>
                <a:gd name="connsiteX43" fmla="*/ 29489 w 50440"/>
                <a:gd name="connsiteY43" fmla="*/ 19888 h 168021"/>
                <a:gd name="connsiteX44" fmla="*/ 28118 w 50440"/>
                <a:gd name="connsiteY44" fmla="*/ 18288 h 168021"/>
                <a:gd name="connsiteX45" fmla="*/ 27889 w 50440"/>
                <a:gd name="connsiteY45" fmla="*/ 18059 h 168021"/>
                <a:gd name="connsiteX46" fmla="*/ 26289 w 50440"/>
                <a:gd name="connsiteY46" fmla="*/ 16231 h 168021"/>
                <a:gd name="connsiteX47" fmla="*/ 26289 w 50440"/>
                <a:gd name="connsiteY47" fmla="*/ 16231 h 168021"/>
                <a:gd name="connsiteX48" fmla="*/ 10973 w 50440"/>
                <a:gd name="connsiteY48" fmla="*/ 4801 h 168021"/>
                <a:gd name="connsiteX49" fmla="*/ 10973 w 50440"/>
                <a:gd name="connsiteY49" fmla="*/ 4801 h 168021"/>
                <a:gd name="connsiteX50" fmla="*/ 8458 w 50440"/>
                <a:gd name="connsiteY50" fmla="*/ 3429 h 168021"/>
                <a:gd name="connsiteX51" fmla="*/ 8230 w 50440"/>
                <a:gd name="connsiteY51" fmla="*/ 3429 h 168021"/>
                <a:gd name="connsiteX52" fmla="*/ 5715 w 50440"/>
                <a:gd name="connsiteY52" fmla="*/ 2286 h 168021"/>
                <a:gd name="connsiteX53" fmla="*/ 5486 w 50440"/>
                <a:gd name="connsiteY53" fmla="*/ 2286 h 168021"/>
                <a:gd name="connsiteX54" fmla="*/ 2972 w 50440"/>
                <a:gd name="connsiteY54" fmla="*/ 1143 h 168021"/>
                <a:gd name="connsiteX55" fmla="*/ 2743 w 50440"/>
                <a:gd name="connsiteY55" fmla="*/ 1143 h 168021"/>
                <a:gd name="connsiteX56" fmla="*/ 0 w 50440"/>
                <a:gd name="connsiteY56" fmla="*/ 0 h 168021"/>
                <a:gd name="connsiteX57" fmla="*/ 0 w 50440"/>
                <a:gd name="connsiteY57" fmla="*/ 0 h 168021"/>
                <a:gd name="connsiteX58" fmla="*/ 12116 w 50440"/>
                <a:gd name="connsiteY58" fmla="*/ 44120 h 168021"/>
                <a:gd name="connsiteX59" fmla="*/ 30175 w 50440"/>
                <a:gd name="connsiteY59" fmla="*/ 168021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0440" h="168021">
                  <a:moveTo>
                    <a:pt x="30175" y="168021"/>
                  </a:moveTo>
                  <a:cubicBezTo>
                    <a:pt x="30175" y="167792"/>
                    <a:pt x="30175" y="167792"/>
                    <a:pt x="30175" y="168021"/>
                  </a:cubicBezTo>
                  <a:cubicBezTo>
                    <a:pt x="30175" y="167107"/>
                    <a:pt x="30175" y="166192"/>
                    <a:pt x="30175" y="165506"/>
                  </a:cubicBezTo>
                  <a:cubicBezTo>
                    <a:pt x="30175" y="165506"/>
                    <a:pt x="30175" y="165506"/>
                    <a:pt x="30175" y="165506"/>
                  </a:cubicBezTo>
                  <a:cubicBezTo>
                    <a:pt x="30175" y="164592"/>
                    <a:pt x="30404" y="163906"/>
                    <a:pt x="30404" y="162992"/>
                  </a:cubicBezTo>
                  <a:cubicBezTo>
                    <a:pt x="30404" y="162992"/>
                    <a:pt x="30404" y="162763"/>
                    <a:pt x="30404" y="162763"/>
                  </a:cubicBezTo>
                  <a:cubicBezTo>
                    <a:pt x="30404" y="162077"/>
                    <a:pt x="30632" y="161163"/>
                    <a:pt x="30861" y="160249"/>
                  </a:cubicBezTo>
                  <a:cubicBezTo>
                    <a:pt x="30861" y="160020"/>
                    <a:pt x="30861" y="160020"/>
                    <a:pt x="30861" y="159791"/>
                  </a:cubicBezTo>
                  <a:cubicBezTo>
                    <a:pt x="31090" y="158877"/>
                    <a:pt x="31318" y="157963"/>
                    <a:pt x="31547" y="157048"/>
                  </a:cubicBezTo>
                  <a:cubicBezTo>
                    <a:pt x="31547" y="157048"/>
                    <a:pt x="31547" y="157048"/>
                    <a:pt x="31547" y="157048"/>
                  </a:cubicBezTo>
                  <a:cubicBezTo>
                    <a:pt x="33147" y="151105"/>
                    <a:pt x="34976" y="145390"/>
                    <a:pt x="36805" y="139446"/>
                  </a:cubicBezTo>
                  <a:cubicBezTo>
                    <a:pt x="38633" y="133502"/>
                    <a:pt x="40691" y="127787"/>
                    <a:pt x="42520" y="121844"/>
                  </a:cubicBezTo>
                  <a:cubicBezTo>
                    <a:pt x="47549" y="105842"/>
                    <a:pt x="52121" y="89611"/>
                    <a:pt x="49835" y="72923"/>
                  </a:cubicBezTo>
                  <a:cubicBezTo>
                    <a:pt x="49606" y="71780"/>
                    <a:pt x="49606" y="70409"/>
                    <a:pt x="49378" y="69266"/>
                  </a:cubicBezTo>
                  <a:cubicBezTo>
                    <a:pt x="49378" y="68809"/>
                    <a:pt x="49149" y="68351"/>
                    <a:pt x="49149" y="68123"/>
                  </a:cubicBezTo>
                  <a:cubicBezTo>
                    <a:pt x="48920" y="67437"/>
                    <a:pt x="48920" y="66523"/>
                    <a:pt x="48692" y="65837"/>
                  </a:cubicBezTo>
                  <a:cubicBezTo>
                    <a:pt x="48692" y="65380"/>
                    <a:pt x="48463" y="64922"/>
                    <a:pt x="48463" y="64465"/>
                  </a:cubicBezTo>
                  <a:cubicBezTo>
                    <a:pt x="48235" y="63779"/>
                    <a:pt x="48235" y="63094"/>
                    <a:pt x="48006" y="62408"/>
                  </a:cubicBezTo>
                  <a:cubicBezTo>
                    <a:pt x="48006" y="61951"/>
                    <a:pt x="47777" y="61265"/>
                    <a:pt x="47777" y="60808"/>
                  </a:cubicBezTo>
                  <a:cubicBezTo>
                    <a:pt x="47549" y="60122"/>
                    <a:pt x="47549" y="59665"/>
                    <a:pt x="47320" y="58979"/>
                  </a:cubicBezTo>
                  <a:cubicBezTo>
                    <a:pt x="47320" y="58522"/>
                    <a:pt x="47092" y="57836"/>
                    <a:pt x="46863" y="57379"/>
                  </a:cubicBezTo>
                  <a:cubicBezTo>
                    <a:pt x="46634" y="56693"/>
                    <a:pt x="46634" y="56236"/>
                    <a:pt x="46406" y="55550"/>
                  </a:cubicBezTo>
                  <a:cubicBezTo>
                    <a:pt x="46177" y="55093"/>
                    <a:pt x="46177" y="54407"/>
                    <a:pt x="45949" y="53950"/>
                  </a:cubicBezTo>
                  <a:cubicBezTo>
                    <a:pt x="45720" y="53492"/>
                    <a:pt x="45720" y="52807"/>
                    <a:pt x="45491" y="52349"/>
                  </a:cubicBezTo>
                  <a:cubicBezTo>
                    <a:pt x="45263" y="51892"/>
                    <a:pt x="45263" y="51206"/>
                    <a:pt x="45034" y="50749"/>
                  </a:cubicBezTo>
                  <a:cubicBezTo>
                    <a:pt x="44806" y="50292"/>
                    <a:pt x="44806" y="49835"/>
                    <a:pt x="44577" y="49378"/>
                  </a:cubicBezTo>
                  <a:cubicBezTo>
                    <a:pt x="44348" y="48920"/>
                    <a:pt x="44348" y="48235"/>
                    <a:pt x="44120" y="47777"/>
                  </a:cubicBezTo>
                  <a:cubicBezTo>
                    <a:pt x="43891" y="47320"/>
                    <a:pt x="43891" y="46863"/>
                    <a:pt x="43663" y="46406"/>
                  </a:cubicBezTo>
                  <a:cubicBezTo>
                    <a:pt x="43434" y="45949"/>
                    <a:pt x="43205" y="45263"/>
                    <a:pt x="43205" y="44806"/>
                  </a:cubicBezTo>
                  <a:cubicBezTo>
                    <a:pt x="42977" y="44348"/>
                    <a:pt x="42977" y="44120"/>
                    <a:pt x="42748" y="43663"/>
                  </a:cubicBezTo>
                  <a:cubicBezTo>
                    <a:pt x="42520" y="42977"/>
                    <a:pt x="42291" y="42520"/>
                    <a:pt x="42062" y="41834"/>
                  </a:cubicBezTo>
                  <a:cubicBezTo>
                    <a:pt x="42062" y="41605"/>
                    <a:pt x="41834" y="41148"/>
                    <a:pt x="41834" y="40919"/>
                  </a:cubicBezTo>
                  <a:cubicBezTo>
                    <a:pt x="40691" y="37719"/>
                    <a:pt x="39319" y="34519"/>
                    <a:pt x="37719" y="31547"/>
                  </a:cubicBezTo>
                  <a:cubicBezTo>
                    <a:pt x="37719" y="31318"/>
                    <a:pt x="37490" y="31318"/>
                    <a:pt x="37490" y="31090"/>
                  </a:cubicBezTo>
                  <a:cubicBezTo>
                    <a:pt x="37033" y="30404"/>
                    <a:pt x="36805" y="29718"/>
                    <a:pt x="36347" y="29261"/>
                  </a:cubicBezTo>
                  <a:cubicBezTo>
                    <a:pt x="36347" y="29032"/>
                    <a:pt x="36119" y="28804"/>
                    <a:pt x="36119" y="28804"/>
                  </a:cubicBezTo>
                  <a:cubicBezTo>
                    <a:pt x="35662" y="28118"/>
                    <a:pt x="35433" y="27661"/>
                    <a:pt x="34976" y="26975"/>
                  </a:cubicBezTo>
                  <a:cubicBezTo>
                    <a:pt x="34747" y="26746"/>
                    <a:pt x="34747" y="26518"/>
                    <a:pt x="34519" y="26289"/>
                  </a:cubicBezTo>
                  <a:cubicBezTo>
                    <a:pt x="34061" y="25603"/>
                    <a:pt x="33833" y="25146"/>
                    <a:pt x="33376" y="24460"/>
                  </a:cubicBezTo>
                  <a:cubicBezTo>
                    <a:pt x="33147" y="24232"/>
                    <a:pt x="33147" y="24003"/>
                    <a:pt x="32918" y="24003"/>
                  </a:cubicBezTo>
                  <a:cubicBezTo>
                    <a:pt x="32461" y="23546"/>
                    <a:pt x="32004" y="22860"/>
                    <a:pt x="31775" y="22403"/>
                  </a:cubicBezTo>
                  <a:cubicBezTo>
                    <a:pt x="31547" y="22174"/>
                    <a:pt x="31547" y="22174"/>
                    <a:pt x="31318" y="21946"/>
                  </a:cubicBezTo>
                  <a:cubicBezTo>
                    <a:pt x="30861" y="21488"/>
                    <a:pt x="30404" y="20803"/>
                    <a:pt x="29947" y="20345"/>
                  </a:cubicBezTo>
                  <a:cubicBezTo>
                    <a:pt x="29718" y="20117"/>
                    <a:pt x="29718" y="20117"/>
                    <a:pt x="29489" y="19888"/>
                  </a:cubicBezTo>
                  <a:cubicBezTo>
                    <a:pt x="29032" y="19431"/>
                    <a:pt x="28575" y="18745"/>
                    <a:pt x="28118" y="18288"/>
                  </a:cubicBezTo>
                  <a:cubicBezTo>
                    <a:pt x="28118" y="18288"/>
                    <a:pt x="27889" y="18059"/>
                    <a:pt x="27889" y="18059"/>
                  </a:cubicBezTo>
                  <a:cubicBezTo>
                    <a:pt x="27432" y="17374"/>
                    <a:pt x="26746" y="16916"/>
                    <a:pt x="26289" y="16231"/>
                  </a:cubicBezTo>
                  <a:cubicBezTo>
                    <a:pt x="26289" y="16231"/>
                    <a:pt x="26289" y="16231"/>
                    <a:pt x="26289" y="16231"/>
                  </a:cubicBezTo>
                  <a:cubicBezTo>
                    <a:pt x="21946" y="11887"/>
                    <a:pt x="16916" y="8001"/>
                    <a:pt x="10973" y="4801"/>
                  </a:cubicBezTo>
                  <a:cubicBezTo>
                    <a:pt x="10973" y="4801"/>
                    <a:pt x="10973" y="4801"/>
                    <a:pt x="10973" y="4801"/>
                  </a:cubicBezTo>
                  <a:cubicBezTo>
                    <a:pt x="10058" y="4343"/>
                    <a:pt x="9373" y="3886"/>
                    <a:pt x="8458" y="3429"/>
                  </a:cubicBezTo>
                  <a:cubicBezTo>
                    <a:pt x="8458" y="3429"/>
                    <a:pt x="8230" y="3429"/>
                    <a:pt x="8230" y="3429"/>
                  </a:cubicBezTo>
                  <a:cubicBezTo>
                    <a:pt x="7315" y="2972"/>
                    <a:pt x="6629" y="2515"/>
                    <a:pt x="5715" y="2286"/>
                  </a:cubicBezTo>
                  <a:cubicBezTo>
                    <a:pt x="5715" y="2286"/>
                    <a:pt x="5486" y="2286"/>
                    <a:pt x="5486" y="2286"/>
                  </a:cubicBezTo>
                  <a:cubicBezTo>
                    <a:pt x="4572" y="1829"/>
                    <a:pt x="3658" y="1600"/>
                    <a:pt x="2972" y="1143"/>
                  </a:cubicBezTo>
                  <a:cubicBezTo>
                    <a:pt x="2972" y="1143"/>
                    <a:pt x="2972" y="1143"/>
                    <a:pt x="2743" y="1143"/>
                  </a:cubicBezTo>
                  <a:cubicBezTo>
                    <a:pt x="1829" y="686"/>
                    <a:pt x="914" y="457"/>
                    <a:pt x="0" y="0"/>
                  </a:cubicBezTo>
                  <a:lnTo>
                    <a:pt x="0" y="0"/>
                  </a:lnTo>
                  <a:cubicBezTo>
                    <a:pt x="6172" y="13945"/>
                    <a:pt x="10058" y="29261"/>
                    <a:pt x="12116" y="44120"/>
                  </a:cubicBezTo>
                  <a:cubicBezTo>
                    <a:pt x="16688" y="72466"/>
                    <a:pt x="-2515" y="152248"/>
                    <a:pt x="30175" y="168021"/>
                  </a:cubicBezTo>
                  <a:close/>
                </a:path>
              </a:pathLst>
            </a:custGeom>
            <a:solidFill>
              <a:srgbClr val="FFFFFF"/>
            </a:solidFill>
            <a:ln w="2286" cap="flat">
              <a:noFill/>
              <a:prstDash val="solid"/>
              <a:miter/>
            </a:ln>
          </p:spPr>
          <p:txBody>
            <a:bodyPr rtlCol="0" anchor="ctr"/>
            <a:lstStyle/>
            <a:p>
              <a:endParaRPr lang="en-US"/>
            </a:p>
          </p:txBody>
        </p:sp>
        <p:sp>
          <p:nvSpPr>
            <p:cNvPr id="148" name="Freeform 1978">
              <a:extLst>
                <a:ext uri="{FF2B5EF4-FFF2-40B4-BE49-F238E27FC236}">
                  <a16:creationId xmlns:a16="http://schemas.microsoft.com/office/drawing/2014/main" id="{E5FB4B84-8942-D68A-F44B-4B868BFE0183}"/>
                </a:ext>
              </a:extLst>
            </p:cNvPr>
            <p:cNvSpPr/>
            <p:nvPr/>
          </p:nvSpPr>
          <p:spPr>
            <a:xfrm>
              <a:off x="2485162" y="5982690"/>
              <a:ext cx="923315" cy="507263"/>
            </a:xfrm>
            <a:custGeom>
              <a:avLst/>
              <a:gdLst>
                <a:gd name="connsiteX0" fmla="*/ 672541 w 923315"/>
                <a:gd name="connsiteY0" fmla="*/ 46634 h 507263"/>
                <a:gd name="connsiteX1" fmla="*/ 675513 w 923315"/>
                <a:gd name="connsiteY1" fmla="*/ 128244 h 507263"/>
                <a:gd name="connsiteX2" fmla="*/ 666140 w 923315"/>
                <a:gd name="connsiteY2" fmla="*/ 324383 h 507263"/>
                <a:gd name="connsiteX3" fmla="*/ 668426 w 923315"/>
                <a:gd name="connsiteY3" fmla="*/ 307695 h 507263"/>
                <a:gd name="connsiteX4" fmla="*/ 658825 w 923315"/>
                <a:gd name="connsiteY4" fmla="*/ 376275 h 507263"/>
                <a:gd name="connsiteX5" fmla="*/ 586816 w 923315"/>
                <a:gd name="connsiteY5" fmla="*/ 451713 h 507263"/>
                <a:gd name="connsiteX6" fmla="*/ 476402 w 923315"/>
                <a:gd name="connsiteY6" fmla="*/ 453085 h 507263"/>
                <a:gd name="connsiteX7" fmla="*/ 404393 w 923315"/>
                <a:gd name="connsiteY7" fmla="*/ 450342 h 507263"/>
                <a:gd name="connsiteX8" fmla="*/ 324155 w 923315"/>
                <a:gd name="connsiteY8" fmla="*/ 440740 h 507263"/>
                <a:gd name="connsiteX9" fmla="*/ 261976 w 923315"/>
                <a:gd name="connsiteY9" fmla="*/ 408965 h 507263"/>
                <a:gd name="connsiteX10" fmla="*/ 229743 w 923315"/>
                <a:gd name="connsiteY10" fmla="*/ 357073 h 507263"/>
                <a:gd name="connsiteX11" fmla="*/ 139675 w 923315"/>
                <a:gd name="connsiteY11" fmla="*/ 287121 h 507263"/>
                <a:gd name="connsiteX12" fmla="*/ 28575 w 923315"/>
                <a:gd name="connsiteY12" fmla="*/ 285978 h 507263"/>
                <a:gd name="connsiteX13" fmla="*/ 13259 w 923315"/>
                <a:gd name="connsiteY13" fmla="*/ 280720 h 507263"/>
                <a:gd name="connsiteX14" fmla="*/ 0 w 923315"/>
                <a:gd name="connsiteY14" fmla="*/ 279349 h 507263"/>
                <a:gd name="connsiteX15" fmla="*/ 914 w 923315"/>
                <a:gd name="connsiteY15" fmla="*/ 285292 h 507263"/>
                <a:gd name="connsiteX16" fmla="*/ 4572 w 923315"/>
                <a:gd name="connsiteY16" fmla="*/ 295579 h 507263"/>
                <a:gd name="connsiteX17" fmla="*/ 13945 w 923315"/>
                <a:gd name="connsiteY17" fmla="*/ 307695 h 507263"/>
                <a:gd name="connsiteX18" fmla="*/ 22174 w 923315"/>
                <a:gd name="connsiteY18" fmla="*/ 313867 h 507263"/>
                <a:gd name="connsiteX19" fmla="*/ 75209 w 923315"/>
                <a:gd name="connsiteY19" fmla="*/ 331012 h 507263"/>
                <a:gd name="connsiteX20" fmla="*/ 122301 w 923315"/>
                <a:gd name="connsiteY20" fmla="*/ 325755 h 507263"/>
                <a:gd name="connsiteX21" fmla="*/ 136017 w 923315"/>
                <a:gd name="connsiteY21" fmla="*/ 323697 h 507263"/>
                <a:gd name="connsiteX22" fmla="*/ 136017 w 923315"/>
                <a:gd name="connsiteY22" fmla="*/ 323697 h 507263"/>
                <a:gd name="connsiteX23" fmla="*/ 143789 w 923315"/>
                <a:gd name="connsiteY23" fmla="*/ 324383 h 507263"/>
                <a:gd name="connsiteX24" fmla="*/ 147676 w 923315"/>
                <a:gd name="connsiteY24" fmla="*/ 325526 h 507263"/>
                <a:gd name="connsiteX25" fmla="*/ 151105 w 923315"/>
                <a:gd name="connsiteY25" fmla="*/ 326898 h 507263"/>
                <a:gd name="connsiteX26" fmla="*/ 152705 w 923315"/>
                <a:gd name="connsiteY26" fmla="*/ 327812 h 507263"/>
                <a:gd name="connsiteX27" fmla="*/ 154991 w 923315"/>
                <a:gd name="connsiteY27" fmla="*/ 329184 h 507263"/>
                <a:gd name="connsiteX28" fmla="*/ 157277 w 923315"/>
                <a:gd name="connsiteY28" fmla="*/ 331012 h 507263"/>
                <a:gd name="connsiteX29" fmla="*/ 158648 w 923315"/>
                <a:gd name="connsiteY29" fmla="*/ 332155 h 507263"/>
                <a:gd name="connsiteX30" fmla="*/ 161392 w 923315"/>
                <a:gd name="connsiteY30" fmla="*/ 334899 h 507263"/>
                <a:gd name="connsiteX31" fmla="*/ 162535 w 923315"/>
                <a:gd name="connsiteY31" fmla="*/ 336499 h 507263"/>
                <a:gd name="connsiteX32" fmla="*/ 164821 w 923315"/>
                <a:gd name="connsiteY32" fmla="*/ 339699 h 507263"/>
                <a:gd name="connsiteX33" fmla="*/ 166878 w 923315"/>
                <a:gd name="connsiteY33" fmla="*/ 343357 h 507263"/>
                <a:gd name="connsiteX34" fmla="*/ 171221 w 923315"/>
                <a:gd name="connsiteY34" fmla="*/ 356158 h 507263"/>
                <a:gd name="connsiteX35" fmla="*/ 173279 w 923315"/>
                <a:gd name="connsiteY35" fmla="*/ 368960 h 507263"/>
                <a:gd name="connsiteX36" fmla="*/ 174422 w 923315"/>
                <a:gd name="connsiteY36" fmla="*/ 386334 h 507263"/>
                <a:gd name="connsiteX37" fmla="*/ 174650 w 923315"/>
                <a:gd name="connsiteY37" fmla="*/ 395020 h 507263"/>
                <a:gd name="connsiteX38" fmla="*/ 174650 w 923315"/>
                <a:gd name="connsiteY38" fmla="*/ 399364 h 507263"/>
                <a:gd name="connsiteX39" fmla="*/ 174650 w 923315"/>
                <a:gd name="connsiteY39" fmla="*/ 408051 h 507263"/>
                <a:gd name="connsiteX40" fmla="*/ 174879 w 923315"/>
                <a:gd name="connsiteY40" fmla="*/ 416737 h 507263"/>
                <a:gd name="connsiteX41" fmla="*/ 175336 w 923315"/>
                <a:gd name="connsiteY41" fmla="*/ 425424 h 507263"/>
                <a:gd name="connsiteX42" fmla="*/ 175793 w 923315"/>
                <a:gd name="connsiteY42" fmla="*/ 432511 h 507263"/>
                <a:gd name="connsiteX43" fmla="*/ 186080 w 923315"/>
                <a:gd name="connsiteY43" fmla="*/ 480288 h 507263"/>
                <a:gd name="connsiteX44" fmla="*/ 187909 w 923315"/>
                <a:gd name="connsiteY44" fmla="*/ 483717 h 507263"/>
                <a:gd name="connsiteX45" fmla="*/ 188366 w 923315"/>
                <a:gd name="connsiteY45" fmla="*/ 484632 h 507263"/>
                <a:gd name="connsiteX46" fmla="*/ 192024 w 923315"/>
                <a:gd name="connsiteY46" fmla="*/ 490575 h 507263"/>
                <a:gd name="connsiteX47" fmla="*/ 192938 w 923315"/>
                <a:gd name="connsiteY47" fmla="*/ 491947 h 507263"/>
                <a:gd name="connsiteX48" fmla="*/ 194996 w 923315"/>
                <a:gd name="connsiteY48" fmla="*/ 494690 h 507263"/>
                <a:gd name="connsiteX49" fmla="*/ 195910 w 923315"/>
                <a:gd name="connsiteY49" fmla="*/ 495833 h 507263"/>
                <a:gd name="connsiteX50" fmla="*/ 196596 w 923315"/>
                <a:gd name="connsiteY50" fmla="*/ 496747 h 507263"/>
                <a:gd name="connsiteX51" fmla="*/ 197510 w 923315"/>
                <a:gd name="connsiteY51" fmla="*/ 497890 h 507263"/>
                <a:gd name="connsiteX52" fmla="*/ 200939 w 923315"/>
                <a:gd name="connsiteY52" fmla="*/ 500862 h 507263"/>
                <a:gd name="connsiteX53" fmla="*/ 202311 w 923315"/>
                <a:gd name="connsiteY53" fmla="*/ 501548 h 507263"/>
                <a:gd name="connsiteX54" fmla="*/ 202997 w 923315"/>
                <a:gd name="connsiteY54" fmla="*/ 501777 h 507263"/>
                <a:gd name="connsiteX55" fmla="*/ 204368 w 923315"/>
                <a:gd name="connsiteY55" fmla="*/ 502005 h 507263"/>
                <a:gd name="connsiteX56" fmla="*/ 205054 w 923315"/>
                <a:gd name="connsiteY56" fmla="*/ 502005 h 507263"/>
                <a:gd name="connsiteX57" fmla="*/ 205054 w 923315"/>
                <a:gd name="connsiteY57" fmla="*/ 502005 h 507263"/>
                <a:gd name="connsiteX58" fmla="*/ 205054 w 923315"/>
                <a:gd name="connsiteY58" fmla="*/ 502005 h 507263"/>
                <a:gd name="connsiteX59" fmla="*/ 206883 w 923315"/>
                <a:gd name="connsiteY59" fmla="*/ 502462 h 507263"/>
                <a:gd name="connsiteX60" fmla="*/ 208940 w 923315"/>
                <a:gd name="connsiteY60" fmla="*/ 502920 h 507263"/>
                <a:gd name="connsiteX61" fmla="*/ 210769 w 923315"/>
                <a:gd name="connsiteY61" fmla="*/ 503148 h 507263"/>
                <a:gd name="connsiteX62" fmla="*/ 213512 w 923315"/>
                <a:gd name="connsiteY62" fmla="*/ 503377 h 507263"/>
                <a:gd name="connsiteX63" fmla="*/ 217170 w 923315"/>
                <a:gd name="connsiteY63" fmla="*/ 503834 h 507263"/>
                <a:gd name="connsiteX64" fmla="*/ 220828 w 923315"/>
                <a:gd name="connsiteY64" fmla="*/ 504063 h 507263"/>
                <a:gd name="connsiteX65" fmla="*/ 223342 w 923315"/>
                <a:gd name="connsiteY65" fmla="*/ 504291 h 507263"/>
                <a:gd name="connsiteX66" fmla="*/ 227457 w 923315"/>
                <a:gd name="connsiteY66" fmla="*/ 504520 h 507263"/>
                <a:gd name="connsiteX67" fmla="*/ 229972 w 923315"/>
                <a:gd name="connsiteY67" fmla="*/ 504748 h 507263"/>
                <a:gd name="connsiteX68" fmla="*/ 232486 w 923315"/>
                <a:gd name="connsiteY68" fmla="*/ 504977 h 507263"/>
                <a:gd name="connsiteX69" fmla="*/ 237744 w 923315"/>
                <a:gd name="connsiteY69" fmla="*/ 505206 h 507263"/>
                <a:gd name="connsiteX70" fmla="*/ 240716 w 923315"/>
                <a:gd name="connsiteY70" fmla="*/ 505434 h 507263"/>
                <a:gd name="connsiteX71" fmla="*/ 246431 w 923315"/>
                <a:gd name="connsiteY71" fmla="*/ 505663 h 507263"/>
                <a:gd name="connsiteX72" fmla="*/ 252603 w 923315"/>
                <a:gd name="connsiteY72" fmla="*/ 505891 h 507263"/>
                <a:gd name="connsiteX73" fmla="*/ 259004 w 923315"/>
                <a:gd name="connsiteY73" fmla="*/ 506120 h 507263"/>
                <a:gd name="connsiteX74" fmla="*/ 265633 w 923315"/>
                <a:gd name="connsiteY74" fmla="*/ 506349 h 507263"/>
                <a:gd name="connsiteX75" fmla="*/ 269291 w 923315"/>
                <a:gd name="connsiteY75" fmla="*/ 506349 h 507263"/>
                <a:gd name="connsiteX76" fmla="*/ 272948 w 923315"/>
                <a:gd name="connsiteY76" fmla="*/ 506349 h 507263"/>
                <a:gd name="connsiteX77" fmla="*/ 288036 w 923315"/>
                <a:gd name="connsiteY77" fmla="*/ 506577 h 507263"/>
                <a:gd name="connsiteX78" fmla="*/ 291922 w 923315"/>
                <a:gd name="connsiteY78" fmla="*/ 506577 h 507263"/>
                <a:gd name="connsiteX79" fmla="*/ 312496 w 923315"/>
                <a:gd name="connsiteY79" fmla="*/ 506806 h 507263"/>
                <a:gd name="connsiteX80" fmla="*/ 329870 w 923315"/>
                <a:gd name="connsiteY80" fmla="*/ 507034 h 507263"/>
                <a:gd name="connsiteX81" fmla="*/ 395249 w 923315"/>
                <a:gd name="connsiteY81" fmla="*/ 507263 h 507263"/>
                <a:gd name="connsiteX82" fmla="*/ 395249 w 923315"/>
                <a:gd name="connsiteY82" fmla="*/ 507263 h 507263"/>
                <a:gd name="connsiteX83" fmla="*/ 424739 w 923315"/>
                <a:gd name="connsiteY83" fmla="*/ 507263 h 507263"/>
                <a:gd name="connsiteX84" fmla="*/ 429768 w 923315"/>
                <a:gd name="connsiteY84" fmla="*/ 507263 h 507263"/>
                <a:gd name="connsiteX85" fmla="*/ 439598 w 923315"/>
                <a:gd name="connsiteY85" fmla="*/ 507263 h 507263"/>
                <a:gd name="connsiteX86" fmla="*/ 444627 w 923315"/>
                <a:gd name="connsiteY86" fmla="*/ 507263 h 507263"/>
                <a:gd name="connsiteX87" fmla="*/ 563499 w 923315"/>
                <a:gd name="connsiteY87" fmla="*/ 506349 h 507263"/>
                <a:gd name="connsiteX88" fmla="*/ 572186 w 923315"/>
                <a:gd name="connsiteY88" fmla="*/ 506349 h 507263"/>
                <a:gd name="connsiteX89" fmla="*/ 600761 w 923315"/>
                <a:gd name="connsiteY89" fmla="*/ 505891 h 507263"/>
                <a:gd name="connsiteX90" fmla="*/ 615620 w 923315"/>
                <a:gd name="connsiteY90" fmla="*/ 505663 h 507263"/>
                <a:gd name="connsiteX91" fmla="*/ 626135 w 923315"/>
                <a:gd name="connsiteY91" fmla="*/ 505434 h 507263"/>
                <a:gd name="connsiteX92" fmla="*/ 629564 w 923315"/>
                <a:gd name="connsiteY92" fmla="*/ 505434 h 507263"/>
                <a:gd name="connsiteX93" fmla="*/ 635965 w 923315"/>
                <a:gd name="connsiteY93" fmla="*/ 505434 h 507263"/>
                <a:gd name="connsiteX94" fmla="*/ 645109 w 923315"/>
                <a:gd name="connsiteY94" fmla="*/ 505206 h 507263"/>
                <a:gd name="connsiteX95" fmla="*/ 650824 w 923315"/>
                <a:gd name="connsiteY95" fmla="*/ 505206 h 507263"/>
                <a:gd name="connsiteX96" fmla="*/ 653567 w 923315"/>
                <a:gd name="connsiteY96" fmla="*/ 505206 h 507263"/>
                <a:gd name="connsiteX97" fmla="*/ 658597 w 923315"/>
                <a:gd name="connsiteY97" fmla="*/ 505206 h 507263"/>
                <a:gd name="connsiteX98" fmla="*/ 660883 w 923315"/>
                <a:gd name="connsiteY98" fmla="*/ 505206 h 507263"/>
                <a:gd name="connsiteX99" fmla="*/ 665455 w 923315"/>
                <a:gd name="connsiteY99" fmla="*/ 505206 h 507263"/>
                <a:gd name="connsiteX100" fmla="*/ 676427 w 923315"/>
                <a:gd name="connsiteY100" fmla="*/ 504977 h 507263"/>
                <a:gd name="connsiteX101" fmla="*/ 697687 w 923315"/>
                <a:gd name="connsiteY101" fmla="*/ 495833 h 507263"/>
                <a:gd name="connsiteX102" fmla="*/ 702716 w 923315"/>
                <a:gd name="connsiteY102" fmla="*/ 489432 h 507263"/>
                <a:gd name="connsiteX103" fmla="*/ 705460 w 923315"/>
                <a:gd name="connsiteY103" fmla="*/ 484632 h 507263"/>
                <a:gd name="connsiteX104" fmla="*/ 707517 w 923315"/>
                <a:gd name="connsiteY104" fmla="*/ 479602 h 507263"/>
                <a:gd name="connsiteX105" fmla="*/ 708889 w 923315"/>
                <a:gd name="connsiteY105" fmla="*/ 474345 h 507263"/>
                <a:gd name="connsiteX106" fmla="*/ 710032 w 923315"/>
                <a:gd name="connsiteY106" fmla="*/ 469087 h 507263"/>
                <a:gd name="connsiteX107" fmla="*/ 712089 w 923315"/>
                <a:gd name="connsiteY107" fmla="*/ 457885 h 507263"/>
                <a:gd name="connsiteX108" fmla="*/ 714375 w 923315"/>
                <a:gd name="connsiteY108" fmla="*/ 446684 h 507263"/>
                <a:gd name="connsiteX109" fmla="*/ 717347 w 923315"/>
                <a:gd name="connsiteY109" fmla="*/ 429996 h 507263"/>
                <a:gd name="connsiteX110" fmla="*/ 719861 w 923315"/>
                <a:gd name="connsiteY110" fmla="*/ 413080 h 507263"/>
                <a:gd name="connsiteX111" fmla="*/ 721462 w 923315"/>
                <a:gd name="connsiteY111" fmla="*/ 396163 h 507263"/>
                <a:gd name="connsiteX112" fmla="*/ 721690 w 923315"/>
                <a:gd name="connsiteY112" fmla="*/ 379018 h 507263"/>
                <a:gd name="connsiteX113" fmla="*/ 721690 w 923315"/>
                <a:gd name="connsiteY113" fmla="*/ 373532 h 507263"/>
                <a:gd name="connsiteX114" fmla="*/ 722147 w 923315"/>
                <a:gd name="connsiteY114" fmla="*/ 362788 h 507263"/>
                <a:gd name="connsiteX115" fmla="*/ 723290 w 923315"/>
                <a:gd name="connsiteY115" fmla="*/ 352044 h 507263"/>
                <a:gd name="connsiteX116" fmla="*/ 724662 w 923315"/>
                <a:gd name="connsiteY116" fmla="*/ 341299 h 507263"/>
                <a:gd name="connsiteX117" fmla="*/ 725348 w 923315"/>
                <a:gd name="connsiteY117" fmla="*/ 336042 h 507263"/>
                <a:gd name="connsiteX118" fmla="*/ 729920 w 923315"/>
                <a:gd name="connsiteY118" fmla="*/ 322554 h 507263"/>
                <a:gd name="connsiteX119" fmla="*/ 732434 w 923315"/>
                <a:gd name="connsiteY119" fmla="*/ 319582 h 507263"/>
                <a:gd name="connsiteX120" fmla="*/ 749122 w 923315"/>
                <a:gd name="connsiteY120" fmla="*/ 312724 h 507263"/>
                <a:gd name="connsiteX121" fmla="*/ 754837 w 923315"/>
                <a:gd name="connsiteY121" fmla="*/ 312039 h 507263"/>
                <a:gd name="connsiteX122" fmla="*/ 771754 w 923315"/>
                <a:gd name="connsiteY122" fmla="*/ 312039 h 507263"/>
                <a:gd name="connsiteX123" fmla="*/ 777240 w 923315"/>
                <a:gd name="connsiteY123" fmla="*/ 312953 h 507263"/>
                <a:gd name="connsiteX124" fmla="*/ 782726 w 923315"/>
                <a:gd name="connsiteY124" fmla="*/ 314325 h 507263"/>
                <a:gd name="connsiteX125" fmla="*/ 793242 w 923315"/>
                <a:gd name="connsiteY125" fmla="*/ 318668 h 507263"/>
                <a:gd name="connsiteX126" fmla="*/ 849706 w 923315"/>
                <a:gd name="connsiteY126" fmla="*/ 327812 h 507263"/>
                <a:gd name="connsiteX127" fmla="*/ 922172 w 923315"/>
                <a:gd name="connsiteY127" fmla="*/ 253746 h 507263"/>
                <a:gd name="connsiteX128" fmla="*/ 922401 w 923315"/>
                <a:gd name="connsiteY128" fmla="*/ 251231 h 507263"/>
                <a:gd name="connsiteX129" fmla="*/ 923315 w 923315"/>
                <a:gd name="connsiteY129" fmla="*/ 241173 h 507263"/>
                <a:gd name="connsiteX130" fmla="*/ 923315 w 923315"/>
                <a:gd name="connsiteY130" fmla="*/ 238658 h 507263"/>
                <a:gd name="connsiteX131" fmla="*/ 923315 w 923315"/>
                <a:gd name="connsiteY131" fmla="*/ 233857 h 507263"/>
                <a:gd name="connsiteX132" fmla="*/ 922858 w 923315"/>
                <a:gd name="connsiteY132" fmla="*/ 223113 h 507263"/>
                <a:gd name="connsiteX133" fmla="*/ 922172 w 923315"/>
                <a:gd name="connsiteY133" fmla="*/ 215798 h 507263"/>
                <a:gd name="connsiteX134" fmla="*/ 919429 w 923315"/>
                <a:gd name="connsiteY134" fmla="*/ 202539 h 507263"/>
                <a:gd name="connsiteX135" fmla="*/ 918515 w 923315"/>
                <a:gd name="connsiteY135" fmla="*/ 199339 h 507263"/>
                <a:gd name="connsiteX136" fmla="*/ 916457 w 923315"/>
                <a:gd name="connsiteY136" fmla="*/ 193395 h 507263"/>
                <a:gd name="connsiteX137" fmla="*/ 913943 w 923315"/>
                <a:gd name="connsiteY137" fmla="*/ 187909 h 507263"/>
                <a:gd name="connsiteX138" fmla="*/ 912571 w 923315"/>
                <a:gd name="connsiteY138" fmla="*/ 185394 h 507263"/>
                <a:gd name="connsiteX139" fmla="*/ 907999 w 923315"/>
                <a:gd name="connsiteY139" fmla="*/ 178079 h 507263"/>
                <a:gd name="connsiteX140" fmla="*/ 900913 w 923315"/>
                <a:gd name="connsiteY140" fmla="*/ 169621 h 507263"/>
                <a:gd name="connsiteX141" fmla="*/ 894969 w 923315"/>
                <a:gd name="connsiteY141" fmla="*/ 164363 h 507263"/>
                <a:gd name="connsiteX142" fmla="*/ 871652 w 923315"/>
                <a:gd name="connsiteY142" fmla="*/ 152704 h 507263"/>
                <a:gd name="connsiteX143" fmla="*/ 860679 w 923315"/>
                <a:gd name="connsiteY143" fmla="*/ 150190 h 507263"/>
                <a:gd name="connsiteX144" fmla="*/ 844448 w 923315"/>
                <a:gd name="connsiteY144" fmla="*/ 148590 h 507263"/>
                <a:gd name="connsiteX145" fmla="*/ 833933 w 923315"/>
                <a:gd name="connsiteY145" fmla="*/ 149047 h 507263"/>
                <a:gd name="connsiteX146" fmla="*/ 818388 w 923315"/>
                <a:gd name="connsiteY146" fmla="*/ 151790 h 507263"/>
                <a:gd name="connsiteX147" fmla="*/ 798271 w 923315"/>
                <a:gd name="connsiteY147" fmla="*/ 159791 h 507263"/>
                <a:gd name="connsiteX148" fmla="*/ 788670 w 923315"/>
                <a:gd name="connsiteY148" fmla="*/ 165735 h 507263"/>
                <a:gd name="connsiteX149" fmla="*/ 769696 w 923315"/>
                <a:gd name="connsiteY149" fmla="*/ 176022 h 507263"/>
                <a:gd name="connsiteX150" fmla="*/ 757809 w 923315"/>
                <a:gd name="connsiteY150" fmla="*/ 181051 h 507263"/>
                <a:gd name="connsiteX151" fmla="*/ 732663 w 923315"/>
                <a:gd name="connsiteY151" fmla="*/ 180365 h 507263"/>
                <a:gd name="connsiteX152" fmla="*/ 729920 w 923315"/>
                <a:gd name="connsiteY152" fmla="*/ 178536 h 507263"/>
                <a:gd name="connsiteX153" fmla="*/ 721233 w 923315"/>
                <a:gd name="connsiteY153" fmla="*/ 161620 h 507263"/>
                <a:gd name="connsiteX154" fmla="*/ 721233 w 923315"/>
                <a:gd name="connsiteY154" fmla="*/ 151104 h 507263"/>
                <a:gd name="connsiteX155" fmla="*/ 721919 w 923315"/>
                <a:gd name="connsiteY155" fmla="*/ 144932 h 507263"/>
                <a:gd name="connsiteX156" fmla="*/ 723519 w 923315"/>
                <a:gd name="connsiteY156" fmla="*/ 126415 h 507263"/>
                <a:gd name="connsiteX157" fmla="*/ 724433 w 923315"/>
                <a:gd name="connsiteY157" fmla="*/ 107670 h 507263"/>
                <a:gd name="connsiteX158" fmla="*/ 724662 w 923315"/>
                <a:gd name="connsiteY158" fmla="*/ 95326 h 507263"/>
                <a:gd name="connsiteX159" fmla="*/ 724433 w 923315"/>
                <a:gd name="connsiteY159" fmla="*/ 76581 h 507263"/>
                <a:gd name="connsiteX160" fmla="*/ 723976 w 923315"/>
                <a:gd name="connsiteY160" fmla="*/ 64236 h 507263"/>
                <a:gd name="connsiteX161" fmla="*/ 723290 w 923315"/>
                <a:gd name="connsiteY161" fmla="*/ 51892 h 507263"/>
                <a:gd name="connsiteX162" fmla="*/ 721919 w 923315"/>
                <a:gd name="connsiteY162" fmla="*/ 41833 h 507263"/>
                <a:gd name="connsiteX163" fmla="*/ 720776 w 923315"/>
                <a:gd name="connsiteY163" fmla="*/ 37261 h 507263"/>
                <a:gd name="connsiteX164" fmla="*/ 717575 w 923315"/>
                <a:gd name="connsiteY164" fmla="*/ 29260 h 507263"/>
                <a:gd name="connsiteX165" fmla="*/ 704545 w 923315"/>
                <a:gd name="connsiteY165" fmla="*/ 14173 h 507263"/>
                <a:gd name="connsiteX166" fmla="*/ 692887 w 923315"/>
                <a:gd name="connsiteY166" fmla="*/ 8458 h 507263"/>
                <a:gd name="connsiteX167" fmla="*/ 678256 w 923315"/>
                <a:gd name="connsiteY167" fmla="*/ 4800 h 507263"/>
                <a:gd name="connsiteX168" fmla="*/ 669798 w 923315"/>
                <a:gd name="connsiteY168" fmla="*/ 3429 h 507263"/>
                <a:gd name="connsiteX169" fmla="*/ 667283 w 923315"/>
                <a:gd name="connsiteY169" fmla="*/ 2971 h 507263"/>
                <a:gd name="connsiteX170" fmla="*/ 661111 w 923315"/>
                <a:gd name="connsiteY170" fmla="*/ 2057 h 507263"/>
                <a:gd name="connsiteX171" fmla="*/ 658368 w 923315"/>
                <a:gd name="connsiteY171" fmla="*/ 1828 h 507263"/>
                <a:gd name="connsiteX172" fmla="*/ 651739 w 923315"/>
                <a:gd name="connsiteY172" fmla="*/ 1143 h 507263"/>
                <a:gd name="connsiteX173" fmla="*/ 649681 w 923315"/>
                <a:gd name="connsiteY173" fmla="*/ 914 h 507263"/>
                <a:gd name="connsiteX174" fmla="*/ 640766 w 923315"/>
                <a:gd name="connsiteY174" fmla="*/ 0 h 507263"/>
                <a:gd name="connsiteX175" fmla="*/ 672541 w 923315"/>
                <a:gd name="connsiteY175" fmla="*/ 46634 h 507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923315" h="507263">
                  <a:moveTo>
                    <a:pt x="672541" y="46634"/>
                  </a:moveTo>
                  <a:cubicBezTo>
                    <a:pt x="677342" y="73380"/>
                    <a:pt x="675513" y="101269"/>
                    <a:pt x="675513" y="128244"/>
                  </a:cubicBezTo>
                  <a:cubicBezTo>
                    <a:pt x="675513" y="193395"/>
                    <a:pt x="674827" y="259689"/>
                    <a:pt x="666140" y="324383"/>
                  </a:cubicBezTo>
                  <a:lnTo>
                    <a:pt x="668426" y="307695"/>
                  </a:lnTo>
                  <a:cubicBezTo>
                    <a:pt x="665683" y="330555"/>
                    <a:pt x="665683" y="354330"/>
                    <a:pt x="658825" y="376275"/>
                  </a:cubicBezTo>
                  <a:cubicBezTo>
                    <a:pt x="647395" y="412623"/>
                    <a:pt x="622478" y="438683"/>
                    <a:pt x="586816" y="451713"/>
                  </a:cubicBezTo>
                  <a:cubicBezTo>
                    <a:pt x="550012" y="465201"/>
                    <a:pt x="513664" y="454228"/>
                    <a:pt x="476402" y="453085"/>
                  </a:cubicBezTo>
                  <a:cubicBezTo>
                    <a:pt x="452399" y="452399"/>
                    <a:pt x="428396" y="451713"/>
                    <a:pt x="404393" y="450342"/>
                  </a:cubicBezTo>
                  <a:cubicBezTo>
                    <a:pt x="377876" y="448741"/>
                    <a:pt x="350215" y="446684"/>
                    <a:pt x="324155" y="440740"/>
                  </a:cubicBezTo>
                  <a:cubicBezTo>
                    <a:pt x="301066" y="435254"/>
                    <a:pt x="279806" y="424738"/>
                    <a:pt x="261976" y="408965"/>
                  </a:cubicBezTo>
                  <a:cubicBezTo>
                    <a:pt x="246202" y="395020"/>
                    <a:pt x="238201" y="376047"/>
                    <a:pt x="229743" y="357073"/>
                  </a:cubicBezTo>
                  <a:cubicBezTo>
                    <a:pt x="196825" y="283235"/>
                    <a:pt x="147904" y="285978"/>
                    <a:pt x="139675" y="287121"/>
                  </a:cubicBezTo>
                  <a:cubicBezTo>
                    <a:pt x="102641" y="292608"/>
                    <a:pt x="65380" y="295808"/>
                    <a:pt x="28575" y="285978"/>
                  </a:cubicBezTo>
                  <a:cubicBezTo>
                    <a:pt x="23317" y="284607"/>
                    <a:pt x="18288" y="282778"/>
                    <a:pt x="13259" y="280720"/>
                  </a:cubicBezTo>
                  <a:cubicBezTo>
                    <a:pt x="8915" y="280263"/>
                    <a:pt x="4572" y="279806"/>
                    <a:pt x="0" y="279349"/>
                  </a:cubicBezTo>
                  <a:cubicBezTo>
                    <a:pt x="229" y="281406"/>
                    <a:pt x="457" y="283464"/>
                    <a:pt x="914" y="285292"/>
                  </a:cubicBezTo>
                  <a:cubicBezTo>
                    <a:pt x="1829" y="288950"/>
                    <a:pt x="2972" y="292379"/>
                    <a:pt x="4572" y="295579"/>
                  </a:cubicBezTo>
                  <a:cubicBezTo>
                    <a:pt x="6858" y="300151"/>
                    <a:pt x="10058" y="304266"/>
                    <a:pt x="13945" y="307695"/>
                  </a:cubicBezTo>
                  <a:cubicBezTo>
                    <a:pt x="16459" y="309981"/>
                    <a:pt x="19202" y="312039"/>
                    <a:pt x="22174" y="313867"/>
                  </a:cubicBezTo>
                  <a:cubicBezTo>
                    <a:pt x="38405" y="323926"/>
                    <a:pt x="56236" y="329641"/>
                    <a:pt x="75209" y="331012"/>
                  </a:cubicBezTo>
                  <a:cubicBezTo>
                    <a:pt x="91211" y="332155"/>
                    <a:pt x="106756" y="329869"/>
                    <a:pt x="122301" y="325755"/>
                  </a:cubicBezTo>
                  <a:cubicBezTo>
                    <a:pt x="127102" y="324383"/>
                    <a:pt x="131674" y="323697"/>
                    <a:pt x="136017" y="323697"/>
                  </a:cubicBezTo>
                  <a:cubicBezTo>
                    <a:pt x="136017" y="323697"/>
                    <a:pt x="136017" y="323697"/>
                    <a:pt x="136017" y="323697"/>
                  </a:cubicBezTo>
                  <a:cubicBezTo>
                    <a:pt x="138760" y="323697"/>
                    <a:pt x="141275" y="323926"/>
                    <a:pt x="143789" y="324383"/>
                  </a:cubicBezTo>
                  <a:cubicBezTo>
                    <a:pt x="145161" y="324612"/>
                    <a:pt x="146533" y="325069"/>
                    <a:pt x="147676" y="325526"/>
                  </a:cubicBezTo>
                  <a:cubicBezTo>
                    <a:pt x="148819" y="325983"/>
                    <a:pt x="149962" y="326440"/>
                    <a:pt x="151105" y="326898"/>
                  </a:cubicBezTo>
                  <a:cubicBezTo>
                    <a:pt x="151562" y="327126"/>
                    <a:pt x="152248" y="327355"/>
                    <a:pt x="152705" y="327812"/>
                  </a:cubicBezTo>
                  <a:cubicBezTo>
                    <a:pt x="153391" y="328269"/>
                    <a:pt x="154305" y="328726"/>
                    <a:pt x="154991" y="329184"/>
                  </a:cubicBezTo>
                  <a:cubicBezTo>
                    <a:pt x="155905" y="329641"/>
                    <a:pt x="156591" y="330327"/>
                    <a:pt x="157277" y="331012"/>
                  </a:cubicBezTo>
                  <a:cubicBezTo>
                    <a:pt x="157734" y="331470"/>
                    <a:pt x="158191" y="331698"/>
                    <a:pt x="158648" y="332155"/>
                  </a:cubicBezTo>
                  <a:cubicBezTo>
                    <a:pt x="159563" y="333070"/>
                    <a:pt x="160477" y="333984"/>
                    <a:pt x="161392" y="334899"/>
                  </a:cubicBezTo>
                  <a:cubicBezTo>
                    <a:pt x="161849" y="335356"/>
                    <a:pt x="162306" y="335813"/>
                    <a:pt x="162535" y="336499"/>
                  </a:cubicBezTo>
                  <a:cubicBezTo>
                    <a:pt x="163449" y="337413"/>
                    <a:pt x="164135" y="338556"/>
                    <a:pt x="164821" y="339699"/>
                  </a:cubicBezTo>
                  <a:cubicBezTo>
                    <a:pt x="165506" y="340842"/>
                    <a:pt x="166192" y="341985"/>
                    <a:pt x="166878" y="343357"/>
                  </a:cubicBezTo>
                  <a:cubicBezTo>
                    <a:pt x="168707" y="347243"/>
                    <a:pt x="170307" y="351358"/>
                    <a:pt x="171221" y="356158"/>
                  </a:cubicBezTo>
                  <a:cubicBezTo>
                    <a:pt x="172136" y="360502"/>
                    <a:pt x="172822" y="364845"/>
                    <a:pt x="173279" y="368960"/>
                  </a:cubicBezTo>
                  <a:cubicBezTo>
                    <a:pt x="173965" y="374675"/>
                    <a:pt x="174193" y="380390"/>
                    <a:pt x="174422" y="386334"/>
                  </a:cubicBezTo>
                  <a:cubicBezTo>
                    <a:pt x="174422" y="389305"/>
                    <a:pt x="174422" y="392049"/>
                    <a:pt x="174650" y="395020"/>
                  </a:cubicBezTo>
                  <a:cubicBezTo>
                    <a:pt x="174650" y="396392"/>
                    <a:pt x="174650" y="397992"/>
                    <a:pt x="174650" y="399364"/>
                  </a:cubicBezTo>
                  <a:cubicBezTo>
                    <a:pt x="174650" y="402336"/>
                    <a:pt x="174650" y="405079"/>
                    <a:pt x="174650" y="408051"/>
                  </a:cubicBezTo>
                  <a:cubicBezTo>
                    <a:pt x="174650" y="411022"/>
                    <a:pt x="174650" y="413766"/>
                    <a:pt x="174879" y="416737"/>
                  </a:cubicBezTo>
                  <a:cubicBezTo>
                    <a:pt x="174879" y="419709"/>
                    <a:pt x="175108" y="422452"/>
                    <a:pt x="175336" y="425424"/>
                  </a:cubicBezTo>
                  <a:cubicBezTo>
                    <a:pt x="175565" y="427710"/>
                    <a:pt x="175793" y="429996"/>
                    <a:pt x="175793" y="432511"/>
                  </a:cubicBezTo>
                  <a:cubicBezTo>
                    <a:pt x="176936" y="448970"/>
                    <a:pt x="177622" y="465201"/>
                    <a:pt x="186080" y="480288"/>
                  </a:cubicBezTo>
                  <a:cubicBezTo>
                    <a:pt x="186538" y="481203"/>
                    <a:pt x="187223" y="482346"/>
                    <a:pt x="187909" y="483717"/>
                  </a:cubicBezTo>
                  <a:cubicBezTo>
                    <a:pt x="188138" y="483946"/>
                    <a:pt x="188138" y="484174"/>
                    <a:pt x="188366" y="484632"/>
                  </a:cubicBezTo>
                  <a:cubicBezTo>
                    <a:pt x="189509" y="486460"/>
                    <a:pt x="190652" y="488518"/>
                    <a:pt x="192024" y="490575"/>
                  </a:cubicBezTo>
                  <a:cubicBezTo>
                    <a:pt x="192253" y="491032"/>
                    <a:pt x="192481" y="491490"/>
                    <a:pt x="192938" y="491947"/>
                  </a:cubicBezTo>
                  <a:cubicBezTo>
                    <a:pt x="193624" y="492861"/>
                    <a:pt x="194310" y="493776"/>
                    <a:pt x="194996" y="494690"/>
                  </a:cubicBezTo>
                  <a:cubicBezTo>
                    <a:pt x="195224" y="495147"/>
                    <a:pt x="195682" y="495604"/>
                    <a:pt x="195910" y="495833"/>
                  </a:cubicBezTo>
                  <a:cubicBezTo>
                    <a:pt x="196139" y="496062"/>
                    <a:pt x="196367" y="496519"/>
                    <a:pt x="196596" y="496747"/>
                  </a:cubicBezTo>
                  <a:cubicBezTo>
                    <a:pt x="196825" y="497205"/>
                    <a:pt x="197282" y="497433"/>
                    <a:pt x="197510" y="497890"/>
                  </a:cubicBezTo>
                  <a:cubicBezTo>
                    <a:pt x="198653" y="499033"/>
                    <a:pt x="199796" y="500176"/>
                    <a:pt x="200939" y="500862"/>
                  </a:cubicBezTo>
                  <a:cubicBezTo>
                    <a:pt x="201397" y="501091"/>
                    <a:pt x="201854" y="501319"/>
                    <a:pt x="202311" y="501548"/>
                  </a:cubicBezTo>
                  <a:cubicBezTo>
                    <a:pt x="202540" y="501548"/>
                    <a:pt x="202768" y="501777"/>
                    <a:pt x="202997" y="501777"/>
                  </a:cubicBezTo>
                  <a:cubicBezTo>
                    <a:pt x="203454" y="502005"/>
                    <a:pt x="203911" y="502005"/>
                    <a:pt x="204368" y="502005"/>
                  </a:cubicBezTo>
                  <a:cubicBezTo>
                    <a:pt x="204597" y="502005"/>
                    <a:pt x="204826" y="502005"/>
                    <a:pt x="205054" y="502005"/>
                  </a:cubicBezTo>
                  <a:lnTo>
                    <a:pt x="205054" y="502005"/>
                  </a:lnTo>
                  <a:lnTo>
                    <a:pt x="205054" y="502005"/>
                  </a:lnTo>
                  <a:cubicBezTo>
                    <a:pt x="205511" y="502234"/>
                    <a:pt x="206197" y="502234"/>
                    <a:pt x="206883" y="502462"/>
                  </a:cubicBezTo>
                  <a:cubicBezTo>
                    <a:pt x="207569" y="502691"/>
                    <a:pt x="208255" y="502691"/>
                    <a:pt x="208940" y="502920"/>
                  </a:cubicBezTo>
                  <a:cubicBezTo>
                    <a:pt x="209398" y="502920"/>
                    <a:pt x="210083" y="503148"/>
                    <a:pt x="210769" y="503148"/>
                  </a:cubicBezTo>
                  <a:cubicBezTo>
                    <a:pt x="211684" y="503377"/>
                    <a:pt x="212369" y="503377"/>
                    <a:pt x="213512" y="503377"/>
                  </a:cubicBezTo>
                  <a:cubicBezTo>
                    <a:pt x="214655" y="503605"/>
                    <a:pt x="215798" y="503605"/>
                    <a:pt x="217170" y="503834"/>
                  </a:cubicBezTo>
                  <a:cubicBezTo>
                    <a:pt x="218313" y="503834"/>
                    <a:pt x="219685" y="504063"/>
                    <a:pt x="220828" y="504063"/>
                  </a:cubicBezTo>
                  <a:cubicBezTo>
                    <a:pt x="221513" y="504063"/>
                    <a:pt x="222428" y="504291"/>
                    <a:pt x="223342" y="504291"/>
                  </a:cubicBezTo>
                  <a:cubicBezTo>
                    <a:pt x="224714" y="504291"/>
                    <a:pt x="226085" y="504520"/>
                    <a:pt x="227457" y="504520"/>
                  </a:cubicBezTo>
                  <a:cubicBezTo>
                    <a:pt x="228371" y="504520"/>
                    <a:pt x="229057" y="504520"/>
                    <a:pt x="229972" y="504748"/>
                  </a:cubicBezTo>
                  <a:cubicBezTo>
                    <a:pt x="230886" y="504748"/>
                    <a:pt x="231572" y="504748"/>
                    <a:pt x="232486" y="504977"/>
                  </a:cubicBezTo>
                  <a:cubicBezTo>
                    <a:pt x="234086" y="504977"/>
                    <a:pt x="235915" y="505206"/>
                    <a:pt x="237744" y="505206"/>
                  </a:cubicBezTo>
                  <a:cubicBezTo>
                    <a:pt x="238658" y="505206"/>
                    <a:pt x="239573" y="505206"/>
                    <a:pt x="240716" y="505434"/>
                  </a:cubicBezTo>
                  <a:cubicBezTo>
                    <a:pt x="242545" y="505434"/>
                    <a:pt x="244373" y="505663"/>
                    <a:pt x="246431" y="505663"/>
                  </a:cubicBezTo>
                  <a:cubicBezTo>
                    <a:pt x="248488" y="505663"/>
                    <a:pt x="250546" y="505891"/>
                    <a:pt x="252603" y="505891"/>
                  </a:cubicBezTo>
                  <a:cubicBezTo>
                    <a:pt x="254660" y="505891"/>
                    <a:pt x="256946" y="506120"/>
                    <a:pt x="259004" y="506120"/>
                  </a:cubicBezTo>
                  <a:cubicBezTo>
                    <a:pt x="261290" y="506120"/>
                    <a:pt x="263347" y="506349"/>
                    <a:pt x="265633" y="506349"/>
                  </a:cubicBezTo>
                  <a:cubicBezTo>
                    <a:pt x="266776" y="506349"/>
                    <a:pt x="267919" y="506349"/>
                    <a:pt x="269291" y="506349"/>
                  </a:cubicBezTo>
                  <a:cubicBezTo>
                    <a:pt x="270434" y="506349"/>
                    <a:pt x="271577" y="506349"/>
                    <a:pt x="272948" y="506349"/>
                  </a:cubicBezTo>
                  <a:cubicBezTo>
                    <a:pt x="277749" y="506577"/>
                    <a:pt x="282778" y="506577"/>
                    <a:pt x="288036" y="506577"/>
                  </a:cubicBezTo>
                  <a:cubicBezTo>
                    <a:pt x="289408" y="506577"/>
                    <a:pt x="290551" y="506577"/>
                    <a:pt x="291922" y="506577"/>
                  </a:cubicBezTo>
                  <a:cubicBezTo>
                    <a:pt x="298552" y="506577"/>
                    <a:pt x="305410" y="506806"/>
                    <a:pt x="312496" y="506806"/>
                  </a:cubicBezTo>
                  <a:cubicBezTo>
                    <a:pt x="318211" y="506806"/>
                    <a:pt x="323926" y="507034"/>
                    <a:pt x="329870" y="507034"/>
                  </a:cubicBezTo>
                  <a:cubicBezTo>
                    <a:pt x="350444" y="507263"/>
                    <a:pt x="372618" y="507263"/>
                    <a:pt x="395249" y="507263"/>
                  </a:cubicBezTo>
                  <a:cubicBezTo>
                    <a:pt x="395249" y="507263"/>
                    <a:pt x="395249" y="507263"/>
                    <a:pt x="395249" y="507263"/>
                  </a:cubicBezTo>
                  <a:cubicBezTo>
                    <a:pt x="404851" y="507263"/>
                    <a:pt x="414680" y="507263"/>
                    <a:pt x="424739" y="507263"/>
                  </a:cubicBezTo>
                  <a:cubicBezTo>
                    <a:pt x="426339" y="507263"/>
                    <a:pt x="427939" y="507263"/>
                    <a:pt x="429768" y="507263"/>
                  </a:cubicBezTo>
                  <a:cubicBezTo>
                    <a:pt x="432968" y="507263"/>
                    <a:pt x="436397" y="507263"/>
                    <a:pt x="439598" y="507263"/>
                  </a:cubicBezTo>
                  <a:cubicBezTo>
                    <a:pt x="441198" y="507263"/>
                    <a:pt x="442798" y="507263"/>
                    <a:pt x="444627" y="507263"/>
                  </a:cubicBezTo>
                  <a:cubicBezTo>
                    <a:pt x="485775" y="507034"/>
                    <a:pt x="527152" y="506806"/>
                    <a:pt x="563499" y="506349"/>
                  </a:cubicBezTo>
                  <a:cubicBezTo>
                    <a:pt x="566471" y="506349"/>
                    <a:pt x="569214" y="506349"/>
                    <a:pt x="572186" y="506349"/>
                  </a:cubicBezTo>
                  <a:cubicBezTo>
                    <a:pt x="582244" y="506120"/>
                    <a:pt x="591617" y="506120"/>
                    <a:pt x="600761" y="505891"/>
                  </a:cubicBezTo>
                  <a:cubicBezTo>
                    <a:pt x="606019" y="505891"/>
                    <a:pt x="610819" y="505663"/>
                    <a:pt x="615620" y="505663"/>
                  </a:cubicBezTo>
                  <a:cubicBezTo>
                    <a:pt x="619277" y="505663"/>
                    <a:pt x="622706" y="505663"/>
                    <a:pt x="626135" y="505434"/>
                  </a:cubicBezTo>
                  <a:cubicBezTo>
                    <a:pt x="627278" y="505434"/>
                    <a:pt x="628421" y="505434"/>
                    <a:pt x="629564" y="505434"/>
                  </a:cubicBezTo>
                  <a:cubicBezTo>
                    <a:pt x="631850" y="505434"/>
                    <a:pt x="633908" y="505434"/>
                    <a:pt x="635965" y="505434"/>
                  </a:cubicBezTo>
                  <a:cubicBezTo>
                    <a:pt x="639166" y="505434"/>
                    <a:pt x="642137" y="505434"/>
                    <a:pt x="645109" y="505206"/>
                  </a:cubicBezTo>
                  <a:cubicBezTo>
                    <a:pt x="646938" y="505206"/>
                    <a:pt x="648995" y="505206"/>
                    <a:pt x="650824" y="505206"/>
                  </a:cubicBezTo>
                  <a:cubicBezTo>
                    <a:pt x="651739" y="505206"/>
                    <a:pt x="652653" y="505206"/>
                    <a:pt x="653567" y="505206"/>
                  </a:cubicBezTo>
                  <a:cubicBezTo>
                    <a:pt x="655396" y="505206"/>
                    <a:pt x="656996" y="505206"/>
                    <a:pt x="658597" y="505206"/>
                  </a:cubicBezTo>
                  <a:cubicBezTo>
                    <a:pt x="659511" y="505206"/>
                    <a:pt x="660197" y="505206"/>
                    <a:pt x="660883" y="505206"/>
                  </a:cubicBezTo>
                  <a:cubicBezTo>
                    <a:pt x="662483" y="505206"/>
                    <a:pt x="663854" y="505206"/>
                    <a:pt x="665455" y="505206"/>
                  </a:cubicBezTo>
                  <a:cubicBezTo>
                    <a:pt x="669798" y="505206"/>
                    <a:pt x="673456" y="504977"/>
                    <a:pt x="676427" y="504977"/>
                  </a:cubicBezTo>
                  <a:cubicBezTo>
                    <a:pt x="686029" y="504748"/>
                    <a:pt x="692429" y="501548"/>
                    <a:pt x="697687" y="495833"/>
                  </a:cubicBezTo>
                  <a:cubicBezTo>
                    <a:pt x="699516" y="494004"/>
                    <a:pt x="701116" y="491718"/>
                    <a:pt x="702716" y="489432"/>
                  </a:cubicBezTo>
                  <a:cubicBezTo>
                    <a:pt x="703859" y="487832"/>
                    <a:pt x="704545" y="486232"/>
                    <a:pt x="705460" y="484632"/>
                  </a:cubicBezTo>
                  <a:cubicBezTo>
                    <a:pt x="706145" y="483031"/>
                    <a:pt x="706831" y="481203"/>
                    <a:pt x="707517" y="479602"/>
                  </a:cubicBezTo>
                  <a:cubicBezTo>
                    <a:pt x="707974" y="478002"/>
                    <a:pt x="708660" y="476173"/>
                    <a:pt x="708889" y="474345"/>
                  </a:cubicBezTo>
                  <a:cubicBezTo>
                    <a:pt x="709346" y="472516"/>
                    <a:pt x="709574" y="470916"/>
                    <a:pt x="710032" y="469087"/>
                  </a:cubicBezTo>
                  <a:cubicBezTo>
                    <a:pt x="710717" y="465429"/>
                    <a:pt x="711403" y="461543"/>
                    <a:pt x="712089" y="457885"/>
                  </a:cubicBezTo>
                  <a:cubicBezTo>
                    <a:pt x="712775" y="454228"/>
                    <a:pt x="713461" y="450342"/>
                    <a:pt x="714375" y="446684"/>
                  </a:cubicBezTo>
                  <a:cubicBezTo>
                    <a:pt x="715518" y="441198"/>
                    <a:pt x="716432" y="435483"/>
                    <a:pt x="717347" y="429996"/>
                  </a:cubicBezTo>
                  <a:cubicBezTo>
                    <a:pt x="718261" y="424510"/>
                    <a:pt x="719176" y="418795"/>
                    <a:pt x="719861" y="413080"/>
                  </a:cubicBezTo>
                  <a:cubicBezTo>
                    <a:pt x="720547" y="407365"/>
                    <a:pt x="721233" y="401878"/>
                    <a:pt x="721462" y="396163"/>
                  </a:cubicBezTo>
                  <a:cubicBezTo>
                    <a:pt x="721690" y="390448"/>
                    <a:pt x="721919" y="384733"/>
                    <a:pt x="721690" y="379018"/>
                  </a:cubicBezTo>
                  <a:cubicBezTo>
                    <a:pt x="721690" y="377190"/>
                    <a:pt x="721690" y="375361"/>
                    <a:pt x="721690" y="373532"/>
                  </a:cubicBezTo>
                  <a:cubicBezTo>
                    <a:pt x="721690" y="369874"/>
                    <a:pt x="721919" y="366445"/>
                    <a:pt x="722147" y="362788"/>
                  </a:cubicBezTo>
                  <a:cubicBezTo>
                    <a:pt x="722376" y="359130"/>
                    <a:pt x="722833" y="355701"/>
                    <a:pt x="723290" y="352044"/>
                  </a:cubicBezTo>
                  <a:cubicBezTo>
                    <a:pt x="723748" y="348386"/>
                    <a:pt x="724205" y="344957"/>
                    <a:pt x="724662" y="341299"/>
                  </a:cubicBezTo>
                  <a:cubicBezTo>
                    <a:pt x="724891" y="339471"/>
                    <a:pt x="725119" y="337642"/>
                    <a:pt x="725348" y="336042"/>
                  </a:cubicBezTo>
                  <a:cubicBezTo>
                    <a:pt x="726262" y="330327"/>
                    <a:pt x="727634" y="325983"/>
                    <a:pt x="729920" y="322554"/>
                  </a:cubicBezTo>
                  <a:cubicBezTo>
                    <a:pt x="730606" y="321411"/>
                    <a:pt x="731520" y="320497"/>
                    <a:pt x="732434" y="319582"/>
                  </a:cubicBezTo>
                  <a:cubicBezTo>
                    <a:pt x="736321" y="315925"/>
                    <a:pt x="741578" y="313867"/>
                    <a:pt x="749122" y="312724"/>
                  </a:cubicBezTo>
                  <a:cubicBezTo>
                    <a:pt x="750951" y="312496"/>
                    <a:pt x="753008" y="312267"/>
                    <a:pt x="754837" y="312039"/>
                  </a:cubicBezTo>
                  <a:cubicBezTo>
                    <a:pt x="760552" y="311581"/>
                    <a:pt x="766267" y="311353"/>
                    <a:pt x="771754" y="312039"/>
                  </a:cubicBezTo>
                  <a:cubicBezTo>
                    <a:pt x="773582" y="312267"/>
                    <a:pt x="775411" y="312496"/>
                    <a:pt x="777240" y="312953"/>
                  </a:cubicBezTo>
                  <a:cubicBezTo>
                    <a:pt x="779069" y="313410"/>
                    <a:pt x="780898" y="313867"/>
                    <a:pt x="782726" y="314325"/>
                  </a:cubicBezTo>
                  <a:cubicBezTo>
                    <a:pt x="786384" y="315468"/>
                    <a:pt x="789813" y="316839"/>
                    <a:pt x="793242" y="318668"/>
                  </a:cubicBezTo>
                  <a:cubicBezTo>
                    <a:pt x="815645" y="325755"/>
                    <a:pt x="834161" y="328498"/>
                    <a:pt x="849706" y="327812"/>
                  </a:cubicBezTo>
                  <a:cubicBezTo>
                    <a:pt x="900227" y="325526"/>
                    <a:pt x="917829" y="287350"/>
                    <a:pt x="922172" y="253746"/>
                  </a:cubicBezTo>
                  <a:cubicBezTo>
                    <a:pt x="922401" y="252831"/>
                    <a:pt x="922401" y="251917"/>
                    <a:pt x="922401" y="251231"/>
                  </a:cubicBezTo>
                  <a:cubicBezTo>
                    <a:pt x="922858" y="247802"/>
                    <a:pt x="923087" y="244373"/>
                    <a:pt x="923315" y="241173"/>
                  </a:cubicBezTo>
                  <a:cubicBezTo>
                    <a:pt x="923315" y="240258"/>
                    <a:pt x="923315" y="239572"/>
                    <a:pt x="923315" y="238658"/>
                  </a:cubicBezTo>
                  <a:cubicBezTo>
                    <a:pt x="923315" y="237058"/>
                    <a:pt x="923315" y="235458"/>
                    <a:pt x="923315" y="233857"/>
                  </a:cubicBezTo>
                  <a:cubicBezTo>
                    <a:pt x="923315" y="229971"/>
                    <a:pt x="923087" y="226314"/>
                    <a:pt x="922858" y="223113"/>
                  </a:cubicBezTo>
                  <a:cubicBezTo>
                    <a:pt x="922630" y="220599"/>
                    <a:pt x="922401" y="218313"/>
                    <a:pt x="922172" y="215798"/>
                  </a:cubicBezTo>
                  <a:cubicBezTo>
                    <a:pt x="921487" y="210997"/>
                    <a:pt x="920572" y="206654"/>
                    <a:pt x="919429" y="202539"/>
                  </a:cubicBezTo>
                  <a:cubicBezTo>
                    <a:pt x="919201" y="201396"/>
                    <a:pt x="918743" y="200482"/>
                    <a:pt x="918515" y="199339"/>
                  </a:cubicBezTo>
                  <a:cubicBezTo>
                    <a:pt x="917829" y="197281"/>
                    <a:pt x="917143" y="195224"/>
                    <a:pt x="916457" y="193395"/>
                  </a:cubicBezTo>
                  <a:cubicBezTo>
                    <a:pt x="915772" y="191566"/>
                    <a:pt x="914857" y="189738"/>
                    <a:pt x="913943" y="187909"/>
                  </a:cubicBezTo>
                  <a:cubicBezTo>
                    <a:pt x="913486" y="186994"/>
                    <a:pt x="913028" y="186080"/>
                    <a:pt x="912571" y="185394"/>
                  </a:cubicBezTo>
                  <a:cubicBezTo>
                    <a:pt x="911200" y="182880"/>
                    <a:pt x="909599" y="180365"/>
                    <a:pt x="907999" y="178079"/>
                  </a:cubicBezTo>
                  <a:cubicBezTo>
                    <a:pt x="905713" y="175107"/>
                    <a:pt x="903427" y="172135"/>
                    <a:pt x="900913" y="169621"/>
                  </a:cubicBezTo>
                  <a:cubicBezTo>
                    <a:pt x="899084" y="167792"/>
                    <a:pt x="897026" y="165963"/>
                    <a:pt x="894969" y="164363"/>
                  </a:cubicBezTo>
                  <a:cubicBezTo>
                    <a:pt x="887882" y="158877"/>
                    <a:pt x="880110" y="154990"/>
                    <a:pt x="871652" y="152704"/>
                  </a:cubicBezTo>
                  <a:cubicBezTo>
                    <a:pt x="867994" y="151790"/>
                    <a:pt x="864337" y="150876"/>
                    <a:pt x="860679" y="150190"/>
                  </a:cubicBezTo>
                  <a:cubicBezTo>
                    <a:pt x="855193" y="149275"/>
                    <a:pt x="849935" y="148818"/>
                    <a:pt x="844448" y="148590"/>
                  </a:cubicBezTo>
                  <a:cubicBezTo>
                    <a:pt x="840791" y="148590"/>
                    <a:pt x="837362" y="148590"/>
                    <a:pt x="833933" y="149047"/>
                  </a:cubicBezTo>
                  <a:cubicBezTo>
                    <a:pt x="828675" y="149504"/>
                    <a:pt x="823417" y="150418"/>
                    <a:pt x="818388" y="151790"/>
                  </a:cubicBezTo>
                  <a:cubicBezTo>
                    <a:pt x="811530" y="153619"/>
                    <a:pt x="804901" y="156362"/>
                    <a:pt x="798271" y="159791"/>
                  </a:cubicBezTo>
                  <a:cubicBezTo>
                    <a:pt x="795071" y="161620"/>
                    <a:pt x="791870" y="163449"/>
                    <a:pt x="788670" y="165735"/>
                  </a:cubicBezTo>
                  <a:cubicBezTo>
                    <a:pt x="782498" y="169849"/>
                    <a:pt x="776097" y="173050"/>
                    <a:pt x="769696" y="176022"/>
                  </a:cubicBezTo>
                  <a:cubicBezTo>
                    <a:pt x="765810" y="177850"/>
                    <a:pt x="761695" y="179451"/>
                    <a:pt x="757809" y="181051"/>
                  </a:cubicBezTo>
                  <a:cubicBezTo>
                    <a:pt x="747979" y="184937"/>
                    <a:pt x="739292" y="184251"/>
                    <a:pt x="732663" y="180365"/>
                  </a:cubicBezTo>
                  <a:cubicBezTo>
                    <a:pt x="731749" y="179679"/>
                    <a:pt x="730834" y="179222"/>
                    <a:pt x="729920" y="178536"/>
                  </a:cubicBezTo>
                  <a:cubicBezTo>
                    <a:pt x="725348" y="174650"/>
                    <a:pt x="722147" y="168706"/>
                    <a:pt x="721233" y="161620"/>
                  </a:cubicBezTo>
                  <a:cubicBezTo>
                    <a:pt x="720776" y="158419"/>
                    <a:pt x="720776" y="154762"/>
                    <a:pt x="721233" y="151104"/>
                  </a:cubicBezTo>
                  <a:cubicBezTo>
                    <a:pt x="721462" y="149047"/>
                    <a:pt x="721690" y="146989"/>
                    <a:pt x="721919" y="144932"/>
                  </a:cubicBezTo>
                  <a:cubicBezTo>
                    <a:pt x="722605" y="138760"/>
                    <a:pt x="723062" y="132588"/>
                    <a:pt x="723519" y="126415"/>
                  </a:cubicBezTo>
                  <a:cubicBezTo>
                    <a:pt x="723976" y="120243"/>
                    <a:pt x="724205" y="114071"/>
                    <a:pt x="724433" y="107670"/>
                  </a:cubicBezTo>
                  <a:cubicBezTo>
                    <a:pt x="724433" y="103555"/>
                    <a:pt x="724662" y="99441"/>
                    <a:pt x="724662" y="95326"/>
                  </a:cubicBezTo>
                  <a:cubicBezTo>
                    <a:pt x="724662" y="89154"/>
                    <a:pt x="724662" y="82981"/>
                    <a:pt x="724433" y="76581"/>
                  </a:cubicBezTo>
                  <a:cubicBezTo>
                    <a:pt x="724205" y="72466"/>
                    <a:pt x="724205" y="68351"/>
                    <a:pt x="723976" y="64236"/>
                  </a:cubicBezTo>
                  <a:cubicBezTo>
                    <a:pt x="723748" y="60121"/>
                    <a:pt x="723519" y="56007"/>
                    <a:pt x="723290" y="51892"/>
                  </a:cubicBezTo>
                  <a:cubicBezTo>
                    <a:pt x="723062" y="48234"/>
                    <a:pt x="722605" y="45034"/>
                    <a:pt x="721919" y="41833"/>
                  </a:cubicBezTo>
                  <a:cubicBezTo>
                    <a:pt x="721690" y="40233"/>
                    <a:pt x="721233" y="38862"/>
                    <a:pt x="720776" y="37261"/>
                  </a:cubicBezTo>
                  <a:cubicBezTo>
                    <a:pt x="719861" y="34290"/>
                    <a:pt x="718947" y="31546"/>
                    <a:pt x="717575" y="29260"/>
                  </a:cubicBezTo>
                  <a:cubicBezTo>
                    <a:pt x="714375" y="23088"/>
                    <a:pt x="710032" y="18059"/>
                    <a:pt x="704545" y="14173"/>
                  </a:cubicBezTo>
                  <a:cubicBezTo>
                    <a:pt x="701116" y="11887"/>
                    <a:pt x="697230" y="10058"/>
                    <a:pt x="692887" y="8458"/>
                  </a:cubicBezTo>
                  <a:cubicBezTo>
                    <a:pt x="688543" y="6858"/>
                    <a:pt x="683743" y="5715"/>
                    <a:pt x="678256" y="4800"/>
                  </a:cubicBezTo>
                  <a:cubicBezTo>
                    <a:pt x="675513" y="4343"/>
                    <a:pt x="672541" y="3886"/>
                    <a:pt x="669798" y="3429"/>
                  </a:cubicBezTo>
                  <a:cubicBezTo>
                    <a:pt x="668884" y="3200"/>
                    <a:pt x="668198" y="3200"/>
                    <a:pt x="667283" y="2971"/>
                  </a:cubicBezTo>
                  <a:cubicBezTo>
                    <a:pt x="665226" y="2743"/>
                    <a:pt x="663169" y="2286"/>
                    <a:pt x="661111" y="2057"/>
                  </a:cubicBezTo>
                  <a:cubicBezTo>
                    <a:pt x="660197" y="1828"/>
                    <a:pt x="659282" y="1828"/>
                    <a:pt x="658368" y="1828"/>
                  </a:cubicBezTo>
                  <a:cubicBezTo>
                    <a:pt x="656082" y="1600"/>
                    <a:pt x="654025" y="1371"/>
                    <a:pt x="651739" y="1143"/>
                  </a:cubicBezTo>
                  <a:cubicBezTo>
                    <a:pt x="651053" y="1143"/>
                    <a:pt x="650367" y="914"/>
                    <a:pt x="649681" y="914"/>
                  </a:cubicBezTo>
                  <a:cubicBezTo>
                    <a:pt x="646709" y="685"/>
                    <a:pt x="643738" y="228"/>
                    <a:pt x="640766" y="0"/>
                  </a:cubicBezTo>
                  <a:cubicBezTo>
                    <a:pt x="657225" y="10515"/>
                    <a:pt x="669112" y="26974"/>
                    <a:pt x="672541" y="46634"/>
                  </a:cubicBezTo>
                  <a:close/>
                </a:path>
              </a:pathLst>
            </a:custGeom>
            <a:solidFill>
              <a:srgbClr val="FFFFFF"/>
            </a:solidFill>
            <a:ln w="2286" cap="flat">
              <a:noFill/>
              <a:prstDash val="solid"/>
              <a:miter/>
            </a:ln>
          </p:spPr>
          <p:txBody>
            <a:bodyPr rtlCol="0" anchor="ctr"/>
            <a:lstStyle/>
            <a:p>
              <a:endParaRPr lang="en-US"/>
            </a:p>
          </p:txBody>
        </p:sp>
        <p:sp>
          <p:nvSpPr>
            <p:cNvPr id="149" name="Freeform 1979">
              <a:extLst>
                <a:ext uri="{FF2B5EF4-FFF2-40B4-BE49-F238E27FC236}">
                  <a16:creationId xmlns:a16="http://schemas.microsoft.com/office/drawing/2014/main" id="{0ACF30BD-2E1C-6346-87C6-694BA4466132}"/>
                </a:ext>
              </a:extLst>
            </p:cNvPr>
            <p:cNvSpPr/>
            <p:nvPr/>
          </p:nvSpPr>
          <p:spPr>
            <a:xfrm>
              <a:off x="2424488" y="5755756"/>
              <a:ext cx="1000294" cy="749789"/>
            </a:xfrm>
            <a:custGeom>
              <a:avLst/>
              <a:gdLst>
                <a:gd name="connsiteX0" fmla="*/ 12668 w 1000294"/>
                <a:gd name="connsiteY0" fmla="*/ 374152 h 749789"/>
                <a:gd name="connsiteX1" fmla="*/ 18841 w 1000294"/>
                <a:gd name="connsiteY1" fmla="*/ 464449 h 749789"/>
                <a:gd name="connsiteX2" fmla="*/ 43987 w 1000294"/>
                <a:gd name="connsiteY2" fmla="*/ 511541 h 749789"/>
                <a:gd name="connsiteX3" fmla="*/ 73705 w 1000294"/>
                <a:gd name="connsiteY3" fmla="*/ 552231 h 749789"/>
                <a:gd name="connsiteX4" fmla="*/ 100451 w 1000294"/>
                <a:gd name="connsiteY4" fmla="*/ 603438 h 749789"/>
                <a:gd name="connsiteX5" fmla="*/ 99765 w 1000294"/>
                <a:gd name="connsiteY5" fmla="*/ 618525 h 749789"/>
                <a:gd name="connsiteX6" fmla="*/ 94964 w 1000294"/>
                <a:gd name="connsiteY6" fmla="*/ 705165 h 749789"/>
                <a:gd name="connsiteX7" fmla="*/ 118739 w 1000294"/>
                <a:gd name="connsiteY7" fmla="*/ 736026 h 749789"/>
                <a:gd name="connsiteX8" fmla="*/ 151200 w 1000294"/>
                <a:gd name="connsiteY8" fmla="*/ 737397 h 749789"/>
                <a:gd name="connsiteX9" fmla="*/ 176346 w 1000294"/>
                <a:gd name="connsiteY9" fmla="*/ 720252 h 749789"/>
                <a:gd name="connsiteX10" fmla="*/ 188233 w 1000294"/>
                <a:gd name="connsiteY10" fmla="*/ 676590 h 749789"/>
                <a:gd name="connsiteX11" fmla="*/ 201949 w 1000294"/>
                <a:gd name="connsiteY11" fmla="*/ 582178 h 749789"/>
                <a:gd name="connsiteX12" fmla="*/ 207664 w 1000294"/>
                <a:gd name="connsiteY12" fmla="*/ 572348 h 749789"/>
                <a:gd name="connsiteX13" fmla="*/ 216808 w 1000294"/>
                <a:gd name="connsiteY13" fmla="*/ 580349 h 749789"/>
                <a:gd name="connsiteX14" fmla="*/ 221837 w 1000294"/>
                <a:gd name="connsiteY14" fmla="*/ 610067 h 749789"/>
                <a:gd name="connsiteX15" fmla="*/ 224581 w 1000294"/>
                <a:gd name="connsiteY15" fmla="*/ 688020 h 749789"/>
                <a:gd name="connsiteX16" fmla="*/ 266872 w 1000294"/>
                <a:gd name="connsiteY16" fmla="*/ 744941 h 749789"/>
                <a:gd name="connsiteX17" fmla="*/ 720871 w 1000294"/>
                <a:gd name="connsiteY17" fmla="*/ 749742 h 749789"/>
                <a:gd name="connsiteX18" fmla="*/ 788537 w 1000294"/>
                <a:gd name="connsiteY18" fmla="*/ 695106 h 749789"/>
                <a:gd name="connsiteX19" fmla="*/ 799738 w 1000294"/>
                <a:gd name="connsiteY19" fmla="*/ 583321 h 749789"/>
                <a:gd name="connsiteX20" fmla="*/ 832199 w 1000294"/>
                <a:gd name="connsiteY20" fmla="*/ 555889 h 749789"/>
                <a:gd name="connsiteX21" fmla="*/ 954500 w 1000294"/>
                <a:gd name="connsiteY21" fmla="*/ 556118 h 749789"/>
                <a:gd name="connsiteX22" fmla="*/ 999535 w 1000294"/>
                <a:gd name="connsiteY22" fmla="*/ 442961 h 749789"/>
                <a:gd name="connsiteX23" fmla="*/ 941013 w 1000294"/>
                <a:gd name="connsiteY23" fmla="*/ 363865 h 749789"/>
                <a:gd name="connsiteX24" fmla="*/ 843629 w 1000294"/>
                <a:gd name="connsiteY24" fmla="*/ 378267 h 749789"/>
                <a:gd name="connsiteX25" fmla="*/ 816197 w 1000294"/>
                <a:gd name="connsiteY25" fmla="*/ 391068 h 749789"/>
                <a:gd name="connsiteX26" fmla="*/ 801567 w 1000294"/>
                <a:gd name="connsiteY26" fmla="*/ 383296 h 749789"/>
                <a:gd name="connsiteX27" fmla="*/ 800653 w 1000294"/>
                <a:gd name="connsiteY27" fmla="*/ 368208 h 749789"/>
                <a:gd name="connsiteX28" fmla="*/ 799967 w 1000294"/>
                <a:gd name="connsiteY28" fmla="*/ 281569 h 749789"/>
                <a:gd name="connsiteX29" fmla="*/ 744188 w 1000294"/>
                <a:gd name="connsiteY29" fmla="*/ 215046 h 749789"/>
                <a:gd name="connsiteX30" fmla="*/ 666693 w 1000294"/>
                <a:gd name="connsiteY30" fmla="*/ 209331 h 749789"/>
                <a:gd name="connsiteX31" fmla="*/ 642919 w 1000294"/>
                <a:gd name="connsiteY31" fmla="*/ 209331 h 749789"/>
                <a:gd name="connsiteX32" fmla="*/ 617087 w 1000294"/>
                <a:gd name="connsiteY32" fmla="*/ 211617 h 749789"/>
                <a:gd name="connsiteX33" fmla="*/ 591484 w 1000294"/>
                <a:gd name="connsiteY33" fmla="*/ 185557 h 749789"/>
                <a:gd name="connsiteX34" fmla="*/ 598570 w 1000294"/>
                <a:gd name="connsiteY34" fmla="*/ 151724 h 749789"/>
                <a:gd name="connsiteX35" fmla="*/ 605200 w 1000294"/>
                <a:gd name="connsiteY35" fmla="*/ 93888 h 749789"/>
                <a:gd name="connsiteX36" fmla="*/ 537305 w 1000294"/>
                <a:gd name="connsiteY36" fmla="*/ 9078 h 749789"/>
                <a:gd name="connsiteX37" fmla="*/ 391459 w 1000294"/>
                <a:gd name="connsiteY37" fmla="*/ 45654 h 749789"/>
                <a:gd name="connsiteX38" fmla="*/ 379114 w 1000294"/>
                <a:gd name="connsiteY38" fmla="*/ 142123 h 749789"/>
                <a:gd name="connsiteX39" fmla="*/ 396259 w 1000294"/>
                <a:gd name="connsiteY39" fmla="*/ 191272 h 749789"/>
                <a:gd name="connsiteX40" fmla="*/ 383915 w 1000294"/>
                <a:gd name="connsiteY40" fmla="*/ 208188 h 749789"/>
                <a:gd name="connsiteX41" fmla="*/ 309620 w 1000294"/>
                <a:gd name="connsiteY41" fmla="*/ 195844 h 749789"/>
                <a:gd name="connsiteX42" fmla="*/ 303448 w 1000294"/>
                <a:gd name="connsiteY42" fmla="*/ 193787 h 749789"/>
                <a:gd name="connsiteX43" fmla="*/ 232810 w 1000294"/>
                <a:gd name="connsiteY43" fmla="*/ 173213 h 749789"/>
                <a:gd name="connsiteX44" fmla="*/ 211779 w 1000294"/>
                <a:gd name="connsiteY44" fmla="*/ 153096 h 749789"/>
                <a:gd name="connsiteX45" fmla="*/ 186404 w 1000294"/>
                <a:gd name="connsiteY45" fmla="*/ 98460 h 749789"/>
                <a:gd name="connsiteX46" fmla="*/ 41243 w 1000294"/>
                <a:gd name="connsiteY46" fmla="*/ 83144 h 749789"/>
                <a:gd name="connsiteX47" fmla="*/ 57703 w 1000294"/>
                <a:gd name="connsiteY47" fmla="*/ 245907 h 749789"/>
                <a:gd name="connsiteX48" fmla="*/ 69133 w 1000294"/>
                <a:gd name="connsiteY48" fmla="*/ 252080 h 749789"/>
                <a:gd name="connsiteX49" fmla="*/ 75305 w 1000294"/>
                <a:gd name="connsiteY49" fmla="*/ 276083 h 749789"/>
                <a:gd name="connsiteX50" fmla="*/ 12668 w 1000294"/>
                <a:gd name="connsiteY50" fmla="*/ 374152 h 749789"/>
                <a:gd name="connsiteX51" fmla="*/ 186404 w 1000294"/>
                <a:gd name="connsiteY51" fmla="*/ 578520 h 749789"/>
                <a:gd name="connsiteX52" fmla="*/ 181375 w 1000294"/>
                <a:gd name="connsiteY52" fmla="*/ 627898 h 749789"/>
                <a:gd name="connsiteX53" fmla="*/ 165145 w 1000294"/>
                <a:gd name="connsiteY53" fmla="*/ 706079 h 749789"/>
                <a:gd name="connsiteX54" fmla="*/ 131312 w 1000294"/>
                <a:gd name="connsiteY54" fmla="*/ 722310 h 749789"/>
                <a:gd name="connsiteX55" fmla="*/ 110738 w 1000294"/>
                <a:gd name="connsiteY55" fmla="*/ 699678 h 749789"/>
                <a:gd name="connsiteX56" fmla="*/ 110738 w 1000294"/>
                <a:gd name="connsiteY56" fmla="*/ 680247 h 749789"/>
                <a:gd name="connsiteX57" fmla="*/ 114853 w 1000294"/>
                <a:gd name="connsiteY57" fmla="*/ 591779 h 749789"/>
                <a:gd name="connsiteX58" fmla="*/ 135427 w 1000294"/>
                <a:gd name="connsiteY58" fmla="*/ 572577 h 749789"/>
                <a:gd name="connsiteX59" fmla="*/ 144342 w 1000294"/>
                <a:gd name="connsiteY59" fmla="*/ 573263 h 749789"/>
                <a:gd name="connsiteX60" fmla="*/ 176117 w 1000294"/>
                <a:gd name="connsiteY60" fmla="*/ 570062 h 749789"/>
                <a:gd name="connsiteX61" fmla="*/ 186404 w 1000294"/>
                <a:gd name="connsiteY61" fmla="*/ 578520 h 749789"/>
                <a:gd name="connsiteX62" fmla="*/ 377514 w 1000294"/>
                <a:gd name="connsiteY62" fmla="*/ 223733 h 749789"/>
                <a:gd name="connsiteX63" fmla="*/ 398317 w 1000294"/>
                <a:gd name="connsiteY63" fmla="*/ 219847 h 749789"/>
                <a:gd name="connsiteX64" fmla="*/ 412261 w 1000294"/>
                <a:gd name="connsiteY64" fmla="*/ 182814 h 749789"/>
                <a:gd name="connsiteX65" fmla="*/ 393516 w 1000294"/>
                <a:gd name="connsiteY65" fmla="*/ 130007 h 749789"/>
                <a:gd name="connsiteX66" fmla="*/ 395345 w 1000294"/>
                <a:gd name="connsiteY66" fmla="*/ 82687 h 749789"/>
                <a:gd name="connsiteX67" fmla="*/ 484499 w 1000294"/>
                <a:gd name="connsiteY67" fmla="*/ 17079 h 749789"/>
                <a:gd name="connsiteX68" fmla="*/ 531362 w 1000294"/>
                <a:gd name="connsiteY68" fmla="*/ 23708 h 749789"/>
                <a:gd name="connsiteX69" fmla="*/ 540506 w 1000294"/>
                <a:gd name="connsiteY69" fmla="*/ 26680 h 749789"/>
                <a:gd name="connsiteX70" fmla="*/ 540506 w 1000294"/>
                <a:gd name="connsiteY70" fmla="*/ 26680 h 749789"/>
                <a:gd name="connsiteX71" fmla="*/ 543249 w 1000294"/>
                <a:gd name="connsiteY71" fmla="*/ 27823 h 749789"/>
                <a:gd name="connsiteX72" fmla="*/ 543478 w 1000294"/>
                <a:gd name="connsiteY72" fmla="*/ 27823 h 749789"/>
                <a:gd name="connsiteX73" fmla="*/ 545992 w 1000294"/>
                <a:gd name="connsiteY73" fmla="*/ 28966 h 749789"/>
                <a:gd name="connsiteX74" fmla="*/ 546221 w 1000294"/>
                <a:gd name="connsiteY74" fmla="*/ 28966 h 749789"/>
                <a:gd name="connsiteX75" fmla="*/ 548735 w 1000294"/>
                <a:gd name="connsiteY75" fmla="*/ 30109 h 749789"/>
                <a:gd name="connsiteX76" fmla="*/ 548964 w 1000294"/>
                <a:gd name="connsiteY76" fmla="*/ 30109 h 749789"/>
                <a:gd name="connsiteX77" fmla="*/ 551479 w 1000294"/>
                <a:gd name="connsiteY77" fmla="*/ 31481 h 749789"/>
                <a:gd name="connsiteX78" fmla="*/ 551479 w 1000294"/>
                <a:gd name="connsiteY78" fmla="*/ 31481 h 749789"/>
                <a:gd name="connsiteX79" fmla="*/ 566795 w 1000294"/>
                <a:gd name="connsiteY79" fmla="*/ 42911 h 749789"/>
                <a:gd name="connsiteX80" fmla="*/ 566795 w 1000294"/>
                <a:gd name="connsiteY80" fmla="*/ 42911 h 749789"/>
                <a:gd name="connsiteX81" fmla="*/ 568395 w 1000294"/>
                <a:gd name="connsiteY81" fmla="*/ 44739 h 749789"/>
                <a:gd name="connsiteX82" fmla="*/ 568624 w 1000294"/>
                <a:gd name="connsiteY82" fmla="*/ 44968 h 749789"/>
                <a:gd name="connsiteX83" fmla="*/ 569995 w 1000294"/>
                <a:gd name="connsiteY83" fmla="*/ 46568 h 749789"/>
                <a:gd name="connsiteX84" fmla="*/ 570452 w 1000294"/>
                <a:gd name="connsiteY84" fmla="*/ 47025 h 749789"/>
                <a:gd name="connsiteX85" fmla="*/ 571824 w 1000294"/>
                <a:gd name="connsiteY85" fmla="*/ 48626 h 749789"/>
                <a:gd name="connsiteX86" fmla="*/ 572281 w 1000294"/>
                <a:gd name="connsiteY86" fmla="*/ 49083 h 749789"/>
                <a:gd name="connsiteX87" fmla="*/ 573424 w 1000294"/>
                <a:gd name="connsiteY87" fmla="*/ 50683 h 749789"/>
                <a:gd name="connsiteX88" fmla="*/ 573881 w 1000294"/>
                <a:gd name="connsiteY88" fmla="*/ 51140 h 749789"/>
                <a:gd name="connsiteX89" fmla="*/ 575024 w 1000294"/>
                <a:gd name="connsiteY89" fmla="*/ 52969 h 749789"/>
                <a:gd name="connsiteX90" fmla="*/ 575482 w 1000294"/>
                <a:gd name="connsiteY90" fmla="*/ 53655 h 749789"/>
                <a:gd name="connsiteX91" fmla="*/ 576625 w 1000294"/>
                <a:gd name="connsiteY91" fmla="*/ 55484 h 749789"/>
                <a:gd name="connsiteX92" fmla="*/ 576853 w 1000294"/>
                <a:gd name="connsiteY92" fmla="*/ 55941 h 749789"/>
                <a:gd name="connsiteX93" fmla="*/ 577996 w 1000294"/>
                <a:gd name="connsiteY93" fmla="*/ 57770 h 749789"/>
                <a:gd name="connsiteX94" fmla="*/ 578225 w 1000294"/>
                <a:gd name="connsiteY94" fmla="*/ 58227 h 749789"/>
                <a:gd name="connsiteX95" fmla="*/ 582340 w 1000294"/>
                <a:gd name="connsiteY95" fmla="*/ 67599 h 749789"/>
                <a:gd name="connsiteX96" fmla="*/ 582568 w 1000294"/>
                <a:gd name="connsiteY96" fmla="*/ 68514 h 749789"/>
                <a:gd name="connsiteX97" fmla="*/ 583254 w 1000294"/>
                <a:gd name="connsiteY97" fmla="*/ 70343 h 749789"/>
                <a:gd name="connsiteX98" fmla="*/ 583711 w 1000294"/>
                <a:gd name="connsiteY98" fmla="*/ 71486 h 749789"/>
                <a:gd name="connsiteX99" fmla="*/ 584168 w 1000294"/>
                <a:gd name="connsiteY99" fmla="*/ 73086 h 749789"/>
                <a:gd name="connsiteX100" fmla="*/ 584626 w 1000294"/>
                <a:gd name="connsiteY100" fmla="*/ 74457 h 749789"/>
                <a:gd name="connsiteX101" fmla="*/ 585083 w 1000294"/>
                <a:gd name="connsiteY101" fmla="*/ 76058 h 749789"/>
                <a:gd name="connsiteX102" fmla="*/ 585540 w 1000294"/>
                <a:gd name="connsiteY102" fmla="*/ 77429 h 749789"/>
                <a:gd name="connsiteX103" fmla="*/ 585997 w 1000294"/>
                <a:gd name="connsiteY103" fmla="*/ 79029 h 749789"/>
                <a:gd name="connsiteX104" fmla="*/ 586454 w 1000294"/>
                <a:gd name="connsiteY104" fmla="*/ 80630 h 749789"/>
                <a:gd name="connsiteX105" fmla="*/ 586912 w 1000294"/>
                <a:gd name="connsiteY105" fmla="*/ 82230 h 749789"/>
                <a:gd name="connsiteX106" fmla="*/ 587369 w 1000294"/>
                <a:gd name="connsiteY106" fmla="*/ 84059 h 749789"/>
                <a:gd name="connsiteX107" fmla="*/ 587826 w 1000294"/>
                <a:gd name="connsiteY107" fmla="*/ 85659 h 749789"/>
                <a:gd name="connsiteX108" fmla="*/ 588283 w 1000294"/>
                <a:gd name="connsiteY108" fmla="*/ 87488 h 749789"/>
                <a:gd name="connsiteX109" fmla="*/ 588512 w 1000294"/>
                <a:gd name="connsiteY109" fmla="*/ 89088 h 749789"/>
                <a:gd name="connsiteX110" fmla="*/ 588969 w 1000294"/>
                <a:gd name="connsiteY110" fmla="*/ 91145 h 749789"/>
                <a:gd name="connsiteX111" fmla="*/ 589198 w 1000294"/>
                <a:gd name="connsiteY111" fmla="*/ 92517 h 749789"/>
                <a:gd name="connsiteX112" fmla="*/ 589655 w 1000294"/>
                <a:gd name="connsiteY112" fmla="*/ 94803 h 749789"/>
                <a:gd name="connsiteX113" fmla="*/ 589883 w 1000294"/>
                <a:gd name="connsiteY113" fmla="*/ 95946 h 749789"/>
                <a:gd name="connsiteX114" fmla="*/ 590341 w 1000294"/>
                <a:gd name="connsiteY114" fmla="*/ 99603 h 749789"/>
                <a:gd name="connsiteX115" fmla="*/ 583025 w 1000294"/>
                <a:gd name="connsiteY115" fmla="*/ 148524 h 749789"/>
                <a:gd name="connsiteX116" fmla="*/ 577310 w 1000294"/>
                <a:gd name="connsiteY116" fmla="*/ 166126 h 749789"/>
                <a:gd name="connsiteX117" fmla="*/ 572053 w 1000294"/>
                <a:gd name="connsiteY117" fmla="*/ 183728 h 749789"/>
                <a:gd name="connsiteX118" fmla="*/ 572053 w 1000294"/>
                <a:gd name="connsiteY118" fmla="*/ 183728 h 749789"/>
                <a:gd name="connsiteX119" fmla="*/ 571367 w 1000294"/>
                <a:gd name="connsiteY119" fmla="*/ 186471 h 749789"/>
                <a:gd name="connsiteX120" fmla="*/ 571367 w 1000294"/>
                <a:gd name="connsiteY120" fmla="*/ 186929 h 749789"/>
                <a:gd name="connsiteX121" fmla="*/ 570910 w 1000294"/>
                <a:gd name="connsiteY121" fmla="*/ 189443 h 749789"/>
                <a:gd name="connsiteX122" fmla="*/ 570910 w 1000294"/>
                <a:gd name="connsiteY122" fmla="*/ 189672 h 749789"/>
                <a:gd name="connsiteX123" fmla="*/ 570681 w 1000294"/>
                <a:gd name="connsiteY123" fmla="*/ 192186 h 749789"/>
                <a:gd name="connsiteX124" fmla="*/ 570681 w 1000294"/>
                <a:gd name="connsiteY124" fmla="*/ 192186 h 749789"/>
                <a:gd name="connsiteX125" fmla="*/ 570681 w 1000294"/>
                <a:gd name="connsiteY125" fmla="*/ 194701 h 749789"/>
                <a:gd name="connsiteX126" fmla="*/ 584854 w 1000294"/>
                <a:gd name="connsiteY126" fmla="*/ 216875 h 749789"/>
                <a:gd name="connsiteX127" fmla="*/ 621887 w 1000294"/>
                <a:gd name="connsiteY127" fmla="*/ 226019 h 749789"/>
                <a:gd name="connsiteX128" fmla="*/ 712184 w 1000294"/>
                <a:gd name="connsiteY128" fmla="*/ 226019 h 749789"/>
                <a:gd name="connsiteX129" fmla="*/ 714242 w 1000294"/>
                <a:gd name="connsiteY129" fmla="*/ 226248 h 749789"/>
                <a:gd name="connsiteX130" fmla="*/ 720871 w 1000294"/>
                <a:gd name="connsiteY130" fmla="*/ 226934 h 749789"/>
                <a:gd name="connsiteX131" fmla="*/ 723614 w 1000294"/>
                <a:gd name="connsiteY131" fmla="*/ 227162 h 749789"/>
                <a:gd name="connsiteX132" fmla="*/ 729787 w 1000294"/>
                <a:gd name="connsiteY132" fmla="*/ 228077 h 749789"/>
                <a:gd name="connsiteX133" fmla="*/ 732301 w 1000294"/>
                <a:gd name="connsiteY133" fmla="*/ 228534 h 749789"/>
                <a:gd name="connsiteX134" fmla="*/ 740759 w 1000294"/>
                <a:gd name="connsiteY134" fmla="*/ 229905 h 749789"/>
                <a:gd name="connsiteX135" fmla="*/ 755390 w 1000294"/>
                <a:gd name="connsiteY135" fmla="*/ 233563 h 749789"/>
                <a:gd name="connsiteX136" fmla="*/ 767048 w 1000294"/>
                <a:gd name="connsiteY136" fmla="*/ 239278 h 749789"/>
                <a:gd name="connsiteX137" fmla="*/ 780079 w 1000294"/>
                <a:gd name="connsiteY137" fmla="*/ 254366 h 749789"/>
                <a:gd name="connsiteX138" fmla="*/ 783279 w 1000294"/>
                <a:gd name="connsiteY138" fmla="*/ 262367 h 749789"/>
                <a:gd name="connsiteX139" fmla="*/ 784422 w 1000294"/>
                <a:gd name="connsiteY139" fmla="*/ 266939 h 749789"/>
                <a:gd name="connsiteX140" fmla="*/ 785794 w 1000294"/>
                <a:gd name="connsiteY140" fmla="*/ 276997 h 749789"/>
                <a:gd name="connsiteX141" fmla="*/ 786479 w 1000294"/>
                <a:gd name="connsiteY141" fmla="*/ 289341 h 749789"/>
                <a:gd name="connsiteX142" fmla="*/ 786937 w 1000294"/>
                <a:gd name="connsiteY142" fmla="*/ 301686 h 749789"/>
                <a:gd name="connsiteX143" fmla="*/ 787165 w 1000294"/>
                <a:gd name="connsiteY143" fmla="*/ 320431 h 749789"/>
                <a:gd name="connsiteX144" fmla="*/ 786937 w 1000294"/>
                <a:gd name="connsiteY144" fmla="*/ 332775 h 749789"/>
                <a:gd name="connsiteX145" fmla="*/ 786022 w 1000294"/>
                <a:gd name="connsiteY145" fmla="*/ 351521 h 749789"/>
                <a:gd name="connsiteX146" fmla="*/ 784422 w 1000294"/>
                <a:gd name="connsiteY146" fmla="*/ 370037 h 749789"/>
                <a:gd name="connsiteX147" fmla="*/ 783736 w 1000294"/>
                <a:gd name="connsiteY147" fmla="*/ 376209 h 749789"/>
                <a:gd name="connsiteX148" fmla="*/ 783736 w 1000294"/>
                <a:gd name="connsiteY148" fmla="*/ 386725 h 749789"/>
                <a:gd name="connsiteX149" fmla="*/ 792423 w 1000294"/>
                <a:gd name="connsiteY149" fmla="*/ 403641 h 749789"/>
                <a:gd name="connsiteX150" fmla="*/ 795166 w 1000294"/>
                <a:gd name="connsiteY150" fmla="*/ 405470 h 749789"/>
                <a:gd name="connsiteX151" fmla="*/ 820312 w 1000294"/>
                <a:gd name="connsiteY151" fmla="*/ 406156 h 749789"/>
                <a:gd name="connsiteX152" fmla="*/ 832199 w 1000294"/>
                <a:gd name="connsiteY152" fmla="*/ 401127 h 749789"/>
                <a:gd name="connsiteX153" fmla="*/ 851173 w 1000294"/>
                <a:gd name="connsiteY153" fmla="*/ 390840 h 749789"/>
                <a:gd name="connsiteX154" fmla="*/ 860774 w 1000294"/>
                <a:gd name="connsiteY154" fmla="*/ 384896 h 749789"/>
                <a:gd name="connsiteX155" fmla="*/ 880891 w 1000294"/>
                <a:gd name="connsiteY155" fmla="*/ 376895 h 749789"/>
                <a:gd name="connsiteX156" fmla="*/ 896436 w 1000294"/>
                <a:gd name="connsiteY156" fmla="*/ 374152 h 749789"/>
                <a:gd name="connsiteX157" fmla="*/ 906952 w 1000294"/>
                <a:gd name="connsiteY157" fmla="*/ 373695 h 749789"/>
                <a:gd name="connsiteX158" fmla="*/ 923182 w 1000294"/>
                <a:gd name="connsiteY158" fmla="*/ 375295 h 749789"/>
                <a:gd name="connsiteX159" fmla="*/ 934155 w 1000294"/>
                <a:gd name="connsiteY159" fmla="*/ 377810 h 749789"/>
                <a:gd name="connsiteX160" fmla="*/ 957472 w 1000294"/>
                <a:gd name="connsiteY160" fmla="*/ 389468 h 749789"/>
                <a:gd name="connsiteX161" fmla="*/ 963416 w 1000294"/>
                <a:gd name="connsiteY161" fmla="*/ 394726 h 749789"/>
                <a:gd name="connsiteX162" fmla="*/ 970502 w 1000294"/>
                <a:gd name="connsiteY162" fmla="*/ 403184 h 749789"/>
                <a:gd name="connsiteX163" fmla="*/ 975074 w 1000294"/>
                <a:gd name="connsiteY163" fmla="*/ 410499 h 749789"/>
                <a:gd name="connsiteX164" fmla="*/ 976446 w 1000294"/>
                <a:gd name="connsiteY164" fmla="*/ 413014 h 749789"/>
                <a:gd name="connsiteX165" fmla="*/ 978961 w 1000294"/>
                <a:gd name="connsiteY165" fmla="*/ 418500 h 749789"/>
                <a:gd name="connsiteX166" fmla="*/ 981018 w 1000294"/>
                <a:gd name="connsiteY166" fmla="*/ 424444 h 749789"/>
                <a:gd name="connsiteX167" fmla="*/ 981932 w 1000294"/>
                <a:gd name="connsiteY167" fmla="*/ 427644 h 749789"/>
                <a:gd name="connsiteX168" fmla="*/ 984676 w 1000294"/>
                <a:gd name="connsiteY168" fmla="*/ 440903 h 749789"/>
                <a:gd name="connsiteX169" fmla="*/ 985361 w 1000294"/>
                <a:gd name="connsiteY169" fmla="*/ 448218 h 749789"/>
                <a:gd name="connsiteX170" fmla="*/ 985819 w 1000294"/>
                <a:gd name="connsiteY170" fmla="*/ 458963 h 749789"/>
                <a:gd name="connsiteX171" fmla="*/ 985819 w 1000294"/>
                <a:gd name="connsiteY171" fmla="*/ 463763 h 749789"/>
                <a:gd name="connsiteX172" fmla="*/ 985819 w 1000294"/>
                <a:gd name="connsiteY172" fmla="*/ 466278 h 749789"/>
                <a:gd name="connsiteX173" fmla="*/ 984904 w 1000294"/>
                <a:gd name="connsiteY173" fmla="*/ 476336 h 749789"/>
                <a:gd name="connsiteX174" fmla="*/ 984676 w 1000294"/>
                <a:gd name="connsiteY174" fmla="*/ 478851 h 749789"/>
                <a:gd name="connsiteX175" fmla="*/ 912209 w 1000294"/>
                <a:gd name="connsiteY175" fmla="*/ 552917 h 749789"/>
                <a:gd name="connsiteX176" fmla="*/ 855745 w 1000294"/>
                <a:gd name="connsiteY176" fmla="*/ 543773 h 749789"/>
                <a:gd name="connsiteX177" fmla="*/ 845230 w 1000294"/>
                <a:gd name="connsiteY177" fmla="*/ 539430 h 749789"/>
                <a:gd name="connsiteX178" fmla="*/ 839743 w 1000294"/>
                <a:gd name="connsiteY178" fmla="*/ 538058 h 749789"/>
                <a:gd name="connsiteX179" fmla="*/ 834257 w 1000294"/>
                <a:gd name="connsiteY179" fmla="*/ 537144 h 749789"/>
                <a:gd name="connsiteX180" fmla="*/ 817340 w 1000294"/>
                <a:gd name="connsiteY180" fmla="*/ 537144 h 749789"/>
                <a:gd name="connsiteX181" fmla="*/ 811625 w 1000294"/>
                <a:gd name="connsiteY181" fmla="*/ 537830 h 749789"/>
                <a:gd name="connsiteX182" fmla="*/ 794938 w 1000294"/>
                <a:gd name="connsiteY182" fmla="*/ 544688 h 749789"/>
                <a:gd name="connsiteX183" fmla="*/ 792423 w 1000294"/>
                <a:gd name="connsiteY183" fmla="*/ 547659 h 749789"/>
                <a:gd name="connsiteX184" fmla="*/ 787851 w 1000294"/>
                <a:gd name="connsiteY184" fmla="*/ 561147 h 749789"/>
                <a:gd name="connsiteX185" fmla="*/ 787165 w 1000294"/>
                <a:gd name="connsiteY185" fmla="*/ 566405 h 749789"/>
                <a:gd name="connsiteX186" fmla="*/ 785794 w 1000294"/>
                <a:gd name="connsiteY186" fmla="*/ 577149 h 749789"/>
                <a:gd name="connsiteX187" fmla="*/ 784651 w 1000294"/>
                <a:gd name="connsiteY187" fmla="*/ 587893 h 749789"/>
                <a:gd name="connsiteX188" fmla="*/ 784193 w 1000294"/>
                <a:gd name="connsiteY188" fmla="*/ 598637 h 749789"/>
                <a:gd name="connsiteX189" fmla="*/ 784193 w 1000294"/>
                <a:gd name="connsiteY189" fmla="*/ 604124 h 749789"/>
                <a:gd name="connsiteX190" fmla="*/ 783965 w 1000294"/>
                <a:gd name="connsiteY190" fmla="*/ 621269 h 749789"/>
                <a:gd name="connsiteX191" fmla="*/ 782365 w 1000294"/>
                <a:gd name="connsiteY191" fmla="*/ 638185 h 749789"/>
                <a:gd name="connsiteX192" fmla="*/ 779850 w 1000294"/>
                <a:gd name="connsiteY192" fmla="*/ 655101 h 749789"/>
                <a:gd name="connsiteX193" fmla="*/ 776878 w 1000294"/>
                <a:gd name="connsiteY193" fmla="*/ 671789 h 749789"/>
                <a:gd name="connsiteX194" fmla="*/ 774592 w 1000294"/>
                <a:gd name="connsiteY194" fmla="*/ 682991 h 749789"/>
                <a:gd name="connsiteX195" fmla="*/ 772535 w 1000294"/>
                <a:gd name="connsiteY195" fmla="*/ 694192 h 749789"/>
                <a:gd name="connsiteX196" fmla="*/ 771392 w 1000294"/>
                <a:gd name="connsiteY196" fmla="*/ 699450 h 749789"/>
                <a:gd name="connsiteX197" fmla="*/ 770020 w 1000294"/>
                <a:gd name="connsiteY197" fmla="*/ 704708 h 749789"/>
                <a:gd name="connsiteX198" fmla="*/ 767963 w 1000294"/>
                <a:gd name="connsiteY198" fmla="*/ 709737 h 749789"/>
                <a:gd name="connsiteX199" fmla="*/ 765220 w 1000294"/>
                <a:gd name="connsiteY199" fmla="*/ 714537 h 749789"/>
                <a:gd name="connsiteX200" fmla="*/ 760190 w 1000294"/>
                <a:gd name="connsiteY200" fmla="*/ 720938 h 749789"/>
                <a:gd name="connsiteX201" fmla="*/ 738931 w 1000294"/>
                <a:gd name="connsiteY201" fmla="*/ 730082 h 749789"/>
                <a:gd name="connsiteX202" fmla="*/ 727958 w 1000294"/>
                <a:gd name="connsiteY202" fmla="*/ 730311 h 749789"/>
                <a:gd name="connsiteX203" fmla="*/ 723386 w 1000294"/>
                <a:gd name="connsiteY203" fmla="*/ 730311 h 749789"/>
                <a:gd name="connsiteX204" fmla="*/ 721100 w 1000294"/>
                <a:gd name="connsiteY204" fmla="*/ 730311 h 749789"/>
                <a:gd name="connsiteX205" fmla="*/ 716071 w 1000294"/>
                <a:gd name="connsiteY205" fmla="*/ 730311 h 749789"/>
                <a:gd name="connsiteX206" fmla="*/ 713327 w 1000294"/>
                <a:gd name="connsiteY206" fmla="*/ 730311 h 749789"/>
                <a:gd name="connsiteX207" fmla="*/ 707612 w 1000294"/>
                <a:gd name="connsiteY207" fmla="*/ 730311 h 749789"/>
                <a:gd name="connsiteX208" fmla="*/ 698468 w 1000294"/>
                <a:gd name="connsiteY208" fmla="*/ 730539 h 749789"/>
                <a:gd name="connsiteX209" fmla="*/ 692068 w 1000294"/>
                <a:gd name="connsiteY209" fmla="*/ 730539 h 749789"/>
                <a:gd name="connsiteX210" fmla="*/ 688639 w 1000294"/>
                <a:gd name="connsiteY210" fmla="*/ 730539 h 749789"/>
                <a:gd name="connsiteX211" fmla="*/ 678123 w 1000294"/>
                <a:gd name="connsiteY211" fmla="*/ 730768 h 749789"/>
                <a:gd name="connsiteX212" fmla="*/ 663264 w 1000294"/>
                <a:gd name="connsiteY212" fmla="*/ 730997 h 749789"/>
                <a:gd name="connsiteX213" fmla="*/ 634689 w 1000294"/>
                <a:gd name="connsiteY213" fmla="*/ 731454 h 749789"/>
                <a:gd name="connsiteX214" fmla="*/ 626002 w 1000294"/>
                <a:gd name="connsiteY214" fmla="*/ 731454 h 749789"/>
                <a:gd name="connsiteX215" fmla="*/ 507130 w 1000294"/>
                <a:gd name="connsiteY215" fmla="*/ 732368 h 749789"/>
                <a:gd name="connsiteX216" fmla="*/ 502101 w 1000294"/>
                <a:gd name="connsiteY216" fmla="*/ 732368 h 749789"/>
                <a:gd name="connsiteX217" fmla="*/ 492271 w 1000294"/>
                <a:gd name="connsiteY217" fmla="*/ 732368 h 749789"/>
                <a:gd name="connsiteX218" fmla="*/ 487242 w 1000294"/>
                <a:gd name="connsiteY218" fmla="*/ 732368 h 749789"/>
                <a:gd name="connsiteX219" fmla="*/ 457753 w 1000294"/>
                <a:gd name="connsiteY219" fmla="*/ 732368 h 749789"/>
                <a:gd name="connsiteX220" fmla="*/ 457753 w 1000294"/>
                <a:gd name="connsiteY220" fmla="*/ 732368 h 749789"/>
                <a:gd name="connsiteX221" fmla="*/ 392373 w 1000294"/>
                <a:gd name="connsiteY221" fmla="*/ 732140 h 749789"/>
                <a:gd name="connsiteX222" fmla="*/ 374999 w 1000294"/>
                <a:gd name="connsiteY222" fmla="*/ 731911 h 749789"/>
                <a:gd name="connsiteX223" fmla="*/ 354425 w 1000294"/>
                <a:gd name="connsiteY223" fmla="*/ 731682 h 749789"/>
                <a:gd name="connsiteX224" fmla="*/ 350539 w 1000294"/>
                <a:gd name="connsiteY224" fmla="*/ 731682 h 749789"/>
                <a:gd name="connsiteX225" fmla="*/ 335452 w 1000294"/>
                <a:gd name="connsiteY225" fmla="*/ 731454 h 749789"/>
                <a:gd name="connsiteX226" fmla="*/ 331794 w 1000294"/>
                <a:gd name="connsiteY226" fmla="*/ 731454 h 749789"/>
                <a:gd name="connsiteX227" fmla="*/ 328136 w 1000294"/>
                <a:gd name="connsiteY227" fmla="*/ 731454 h 749789"/>
                <a:gd name="connsiteX228" fmla="*/ 321507 w 1000294"/>
                <a:gd name="connsiteY228" fmla="*/ 731225 h 749789"/>
                <a:gd name="connsiteX229" fmla="*/ 315106 w 1000294"/>
                <a:gd name="connsiteY229" fmla="*/ 730997 h 749789"/>
                <a:gd name="connsiteX230" fmla="*/ 308934 w 1000294"/>
                <a:gd name="connsiteY230" fmla="*/ 730768 h 749789"/>
                <a:gd name="connsiteX231" fmla="*/ 303219 w 1000294"/>
                <a:gd name="connsiteY231" fmla="*/ 730539 h 749789"/>
                <a:gd name="connsiteX232" fmla="*/ 300247 w 1000294"/>
                <a:gd name="connsiteY232" fmla="*/ 730311 h 749789"/>
                <a:gd name="connsiteX233" fmla="*/ 294989 w 1000294"/>
                <a:gd name="connsiteY233" fmla="*/ 730082 h 749789"/>
                <a:gd name="connsiteX234" fmla="*/ 292475 w 1000294"/>
                <a:gd name="connsiteY234" fmla="*/ 729854 h 749789"/>
                <a:gd name="connsiteX235" fmla="*/ 289960 w 1000294"/>
                <a:gd name="connsiteY235" fmla="*/ 729625 h 749789"/>
                <a:gd name="connsiteX236" fmla="*/ 285845 w 1000294"/>
                <a:gd name="connsiteY236" fmla="*/ 729396 h 749789"/>
                <a:gd name="connsiteX237" fmla="*/ 283331 w 1000294"/>
                <a:gd name="connsiteY237" fmla="*/ 729168 h 749789"/>
                <a:gd name="connsiteX238" fmla="*/ 279673 w 1000294"/>
                <a:gd name="connsiteY238" fmla="*/ 728939 h 749789"/>
                <a:gd name="connsiteX239" fmla="*/ 276016 w 1000294"/>
                <a:gd name="connsiteY239" fmla="*/ 728482 h 749789"/>
                <a:gd name="connsiteX240" fmla="*/ 273272 w 1000294"/>
                <a:gd name="connsiteY240" fmla="*/ 728253 h 749789"/>
                <a:gd name="connsiteX241" fmla="*/ 271444 w 1000294"/>
                <a:gd name="connsiteY241" fmla="*/ 728025 h 749789"/>
                <a:gd name="connsiteX242" fmla="*/ 269386 w 1000294"/>
                <a:gd name="connsiteY242" fmla="*/ 727568 h 749789"/>
                <a:gd name="connsiteX243" fmla="*/ 267557 w 1000294"/>
                <a:gd name="connsiteY243" fmla="*/ 727110 h 749789"/>
                <a:gd name="connsiteX244" fmla="*/ 267557 w 1000294"/>
                <a:gd name="connsiteY244" fmla="*/ 727110 h 749789"/>
                <a:gd name="connsiteX245" fmla="*/ 266872 w 1000294"/>
                <a:gd name="connsiteY245" fmla="*/ 727110 h 749789"/>
                <a:gd name="connsiteX246" fmla="*/ 265500 w 1000294"/>
                <a:gd name="connsiteY246" fmla="*/ 726882 h 749789"/>
                <a:gd name="connsiteX247" fmla="*/ 264814 w 1000294"/>
                <a:gd name="connsiteY247" fmla="*/ 726653 h 749789"/>
                <a:gd name="connsiteX248" fmla="*/ 263443 w 1000294"/>
                <a:gd name="connsiteY248" fmla="*/ 725967 h 749789"/>
                <a:gd name="connsiteX249" fmla="*/ 260014 w 1000294"/>
                <a:gd name="connsiteY249" fmla="*/ 722996 h 749789"/>
                <a:gd name="connsiteX250" fmla="*/ 259099 w 1000294"/>
                <a:gd name="connsiteY250" fmla="*/ 721853 h 749789"/>
                <a:gd name="connsiteX251" fmla="*/ 258413 w 1000294"/>
                <a:gd name="connsiteY251" fmla="*/ 720938 h 749789"/>
                <a:gd name="connsiteX252" fmla="*/ 257499 w 1000294"/>
                <a:gd name="connsiteY252" fmla="*/ 719795 h 749789"/>
                <a:gd name="connsiteX253" fmla="*/ 255442 w 1000294"/>
                <a:gd name="connsiteY253" fmla="*/ 717052 h 749789"/>
                <a:gd name="connsiteX254" fmla="*/ 254527 w 1000294"/>
                <a:gd name="connsiteY254" fmla="*/ 715680 h 749789"/>
                <a:gd name="connsiteX255" fmla="*/ 250870 w 1000294"/>
                <a:gd name="connsiteY255" fmla="*/ 709737 h 749789"/>
                <a:gd name="connsiteX256" fmla="*/ 250412 w 1000294"/>
                <a:gd name="connsiteY256" fmla="*/ 708822 h 749789"/>
                <a:gd name="connsiteX257" fmla="*/ 248584 w 1000294"/>
                <a:gd name="connsiteY257" fmla="*/ 705393 h 749789"/>
                <a:gd name="connsiteX258" fmla="*/ 238297 w 1000294"/>
                <a:gd name="connsiteY258" fmla="*/ 657616 h 749789"/>
                <a:gd name="connsiteX259" fmla="*/ 237839 w 1000294"/>
                <a:gd name="connsiteY259" fmla="*/ 650529 h 749789"/>
                <a:gd name="connsiteX260" fmla="*/ 237382 w 1000294"/>
                <a:gd name="connsiteY260" fmla="*/ 641843 h 749789"/>
                <a:gd name="connsiteX261" fmla="*/ 237154 w 1000294"/>
                <a:gd name="connsiteY261" fmla="*/ 633156 h 749789"/>
                <a:gd name="connsiteX262" fmla="*/ 237154 w 1000294"/>
                <a:gd name="connsiteY262" fmla="*/ 624469 h 749789"/>
                <a:gd name="connsiteX263" fmla="*/ 237154 w 1000294"/>
                <a:gd name="connsiteY263" fmla="*/ 620126 h 749789"/>
                <a:gd name="connsiteX264" fmla="*/ 236925 w 1000294"/>
                <a:gd name="connsiteY264" fmla="*/ 611439 h 749789"/>
                <a:gd name="connsiteX265" fmla="*/ 235782 w 1000294"/>
                <a:gd name="connsiteY265" fmla="*/ 594065 h 749789"/>
                <a:gd name="connsiteX266" fmla="*/ 233725 w 1000294"/>
                <a:gd name="connsiteY266" fmla="*/ 581264 h 749789"/>
                <a:gd name="connsiteX267" fmla="*/ 229381 w 1000294"/>
                <a:gd name="connsiteY267" fmla="*/ 568462 h 749789"/>
                <a:gd name="connsiteX268" fmla="*/ 227324 w 1000294"/>
                <a:gd name="connsiteY268" fmla="*/ 564804 h 749789"/>
                <a:gd name="connsiteX269" fmla="*/ 225038 w 1000294"/>
                <a:gd name="connsiteY269" fmla="*/ 561604 h 749789"/>
                <a:gd name="connsiteX270" fmla="*/ 223895 w 1000294"/>
                <a:gd name="connsiteY270" fmla="*/ 560004 h 749789"/>
                <a:gd name="connsiteX271" fmla="*/ 221152 w 1000294"/>
                <a:gd name="connsiteY271" fmla="*/ 557261 h 749789"/>
                <a:gd name="connsiteX272" fmla="*/ 219780 w 1000294"/>
                <a:gd name="connsiteY272" fmla="*/ 556118 h 749789"/>
                <a:gd name="connsiteX273" fmla="*/ 217494 w 1000294"/>
                <a:gd name="connsiteY273" fmla="*/ 554289 h 749789"/>
                <a:gd name="connsiteX274" fmla="*/ 215208 w 1000294"/>
                <a:gd name="connsiteY274" fmla="*/ 552917 h 749789"/>
                <a:gd name="connsiteX275" fmla="*/ 213608 w 1000294"/>
                <a:gd name="connsiteY275" fmla="*/ 552003 h 749789"/>
                <a:gd name="connsiteX276" fmla="*/ 210179 w 1000294"/>
                <a:gd name="connsiteY276" fmla="*/ 550631 h 749789"/>
                <a:gd name="connsiteX277" fmla="*/ 206293 w 1000294"/>
                <a:gd name="connsiteY277" fmla="*/ 549488 h 749789"/>
                <a:gd name="connsiteX278" fmla="*/ 198520 w 1000294"/>
                <a:gd name="connsiteY278" fmla="*/ 548802 h 749789"/>
                <a:gd name="connsiteX279" fmla="*/ 198520 w 1000294"/>
                <a:gd name="connsiteY279" fmla="*/ 548802 h 749789"/>
                <a:gd name="connsiteX280" fmla="*/ 184804 w 1000294"/>
                <a:gd name="connsiteY280" fmla="*/ 550860 h 749789"/>
                <a:gd name="connsiteX281" fmla="*/ 137713 w 1000294"/>
                <a:gd name="connsiteY281" fmla="*/ 556118 h 749789"/>
                <a:gd name="connsiteX282" fmla="*/ 84677 w 1000294"/>
                <a:gd name="connsiteY282" fmla="*/ 538973 h 749789"/>
                <a:gd name="connsiteX283" fmla="*/ 76448 w 1000294"/>
                <a:gd name="connsiteY283" fmla="*/ 532800 h 749789"/>
                <a:gd name="connsiteX284" fmla="*/ 67075 w 1000294"/>
                <a:gd name="connsiteY284" fmla="*/ 520685 h 749789"/>
                <a:gd name="connsiteX285" fmla="*/ 63418 w 1000294"/>
                <a:gd name="connsiteY285" fmla="*/ 510398 h 749789"/>
                <a:gd name="connsiteX286" fmla="*/ 62503 w 1000294"/>
                <a:gd name="connsiteY286" fmla="*/ 504454 h 749789"/>
                <a:gd name="connsiteX287" fmla="*/ 62503 w 1000294"/>
                <a:gd name="connsiteY287" fmla="*/ 504454 h 749789"/>
                <a:gd name="connsiteX288" fmla="*/ 75762 w 1000294"/>
                <a:gd name="connsiteY288" fmla="*/ 505826 h 749789"/>
                <a:gd name="connsiteX289" fmla="*/ 85592 w 1000294"/>
                <a:gd name="connsiteY289" fmla="*/ 506740 h 749789"/>
                <a:gd name="connsiteX290" fmla="*/ 115310 w 1000294"/>
                <a:gd name="connsiteY290" fmla="*/ 493481 h 749789"/>
                <a:gd name="connsiteX291" fmla="*/ 112567 w 1000294"/>
                <a:gd name="connsiteY291" fmla="*/ 458734 h 749789"/>
                <a:gd name="connsiteX292" fmla="*/ 85592 w 1000294"/>
                <a:gd name="connsiteY292" fmla="*/ 424901 h 749789"/>
                <a:gd name="connsiteX293" fmla="*/ 85363 w 1000294"/>
                <a:gd name="connsiteY293" fmla="*/ 396783 h 749789"/>
                <a:gd name="connsiteX294" fmla="*/ 203549 w 1000294"/>
                <a:gd name="connsiteY294" fmla="*/ 381010 h 749789"/>
                <a:gd name="connsiteX295" fmla="*/ 234410 w 1000294"/>
                <a:gd name="connsiteY295" fmla="*/ 375981 h 749789"/>
                <a:gd name="connsiteX296" fmla="*/ 239897 w 1000294"/>
                <a:gd name="connsiteY296" fmla="*/ 351063 h 749789"/>
                <a:gd name="connsiteX297" fmla="*/ 238068 w 1000294"/>
                <a:gd name="connsiteY297" fmla="*/ 260081 h 749789"/>
                <a:gd name="connsiteX298" fmla="*/ 239440 w 1000294"/>
                <a:gd name="connsiteY298" fmla="*/ 247279 h 749789"/>
                <a:gd name="connsiteX299" fmla="*/ 270301 w 1000294"/>
                <a:gd name="connsiteY299" fmla="*/ 240650 h 749789"/>
                <a:gd name="connsiteX300" fmla="*/ 279216 w 1000294"/>
                <a:gd name="connsiteY300" fmla="*/ 268767 h 749789"/>
                <a:gd name="connsiteX301" fmla="*/ 282416 w 1000294"/>
                <a:gd name="connsiteY301" fmla="*/ 329118 h 749789"/>
                <a:gd name="connsiteX302" fmla="*/ 305734 w 1000294"/>
                <a:gd name="connsiteY302" fmla="*/ 357236 h 749789"/>
                <a:gd name="connsiteX303" fmla="*/ 340709 w 1000294"/>
                <a:gd name="connsiteY303" fmla="*/ 346491 h 749789"/>
                <a:gd name="connsiteX304" fmla="*/ 361283 w 1000294"/>
                <a:gd name="connsiteY304" fmla="*/ 267624 h 749789"/>
                <a:gd name="connsiteX305" fmla="*/ 350768 w 1000294"/>
                <a:gd name="connsiteY305" fmla="*/ 226019 h 749789"/>
                <a:gd name="connsiteX306" fmla="*/ 377514 w 1000294"/>
                <a:gd name="connsiteY306" fmla="*/ 223733 h 749789"/>
                <a:gd name="connsiteX307" fmla="*/ 24784 w 1000294"/>
                <a:gd name="connsiteY307" fmla="*/ 159268 h 749789"/>
                <a:gd name="connsiteX308" fmla="*/ 107080 w 1000294"/>
                <a:gd name="connsiteY308" fmla="*/ 72857 h 749789"/>
                <a:gd name="connsiteX309" fmla="*/ 197149 w 1000294"/>
                <a:gd name="connsiteY309" fmla="*/ 163611 h 749789"/>
                <a:gd name="connsiteX310" fmla="*/ 112795 w 1000294"/>
                <a:gd name="connsiteY310" fmla="*/ 246593 h 749789"/>
                <a:gd name="connsiteX311" fmla="*/ 24784 w 1000294"/>
                <a:gd name="connsiteY311" fmla="*/ 159268 h 749789"/>
                <a:gd name="connsiteX312" fmla="*/ 93364 w 1000294"/>
                <a:gd name="connsiteY312" fmla="*/ 271053 h 749789"/>
                <a:gd name="connsiteX313" fmla="*/ 105480 w 1000294"/>
                <a:gd name="connsiteY313" fmla="*/ 260995 h 749789"/>
                <a:gd name="connsiteX314" fmla="*/ 204921 w 1000294"/>
                <a:gd name="connsiteY314" fmla="*/ 197444 h 749789"/>
                <a:gd name="connsiteX315" fmla="*/ 207893 w 1000294"/>
                <a:gd name="connsiteY315" fmla="*/ 191729 h 749789"/>
                <a:gd name="connsiteX316" fmla="*/ 221380 w 1000294"/>
                <a:gd name="connsiteY316" fmla="*/ 184643 h 749789"/>
                <a:gd name="connsiteX317" fmla="*/ 322193 w 1000294"/>
                <a:gd name="connsiteY317" fmla="*/ 222133 h 749789"/>
                <a:gd name="connsiteX318" fmla="*/ 334994 w 1000294"/>
                <a:gd name="connsiteY318" fmla="*/ 236535 h 749789"/>
                <a:gd name="connsiteX319" fmla="*/ 340252 w 1000294"/>
                <a:gd name="connsiteY319" fmla="*/ 322717 h 749789"/>
                <a:gd name="connsiteX320" fmla="*/ 333851 w 1000294"/>
                <a:gd name="connsiteY320" fmla="*/ 333918 h 749789"/>
                <a:gd name="connsiteX321" fmla="*/ 311906 w 1000294"/>
                <a:gd name="connsiteY321" fmla="*/ 345348 h 749789"/>
                <a:gd name="connsiteX322" fmla="*/ 296590 w 1000294"/>
                <a:gd name="connsiteY322" fmla="*/ 324089 h 749789"/>
                <a:gd name="connsiteX323" fmla="*/ 293161 w 1000294"/>
                <a:gd name="connsiteY323" fmla="*/ 267853 h 749789"/>
                <a:gd name="connsiteX324" fmla="*/ 279902 w 1000294"/>
                <a:gd name="connsiteY324" fmla="*/ 230134 h 749789"/>
                <a:gd name="connsiteX325" fmla="*/ 227552 w 1000294"/>
                <a:gd name="connsiteY325" fmla="*/ 228077 h 749789"/>
                <a:gd name="connsiteX326" fmla="*/ 220923 w 1000294"/>
                <a:gd name="connsiteY326" fmla="*/ 247965 h 749789"/>
                <a:gd name="connsiteX327" fmla="*/ 222295 w 1000294"/>
                <a:gd name="connsiteY327" fmla="*/ 343291 h 749789"/>
                <a:gd name="connsiteX328" fmla="*/ 221152 w 1000294"/>
                <a:gd name="connsiteY328" fmla="*/ 364779 h 749789"/>
                <a:gd name="connsiteX329" fmla="*/ 208807 w 1000294"/>
                <a:gd name="connsiteY329" fmla="*/ 370723 h 749789"/>
                <a:gd name="connsiteX330" fmla="*/ 90392 w 1000294"/>
                <a:gd name="connsiteY330" fmla="*/ 370494 h 749789"/>
                <a:gd name="connsiteX331" fmla="*/ 84677 w 1000294"/>
                <a:gd name="connsiteY331" fmla="*/ 373238 h 749789"/>
                <a:gd name="connsiteX332" fmla="*/ 61132 w 1000294"/>
                <a:gd name="connsiteY332" fmla="*/ 388782 h 749789"/>
                <a:gd name="connsiteX333" fmla="*/ 61360 w 1000294"/>
                <a:gd name="connsiteY333" fmla="*/ 420329 h 749789"/>
                <a:gd name="connsiteX334" fmla="*/ 94507 w 1000294"/>
                <a:gd name="connsiteY334" fmla="*/ 463077 h 749789"/>
                <a:gd name="connsiteX335" fmla="*/ 100451 w 1000294"/>
                <a:gd name="connsiteY335" fmla="*/ 488223 h 749789"/>
                <a:gd name="connsiteX336" fmla="*/ 70733 w 1000294"/>
                <a:gd name="connsiteY336" fmla="*/ 489138 h 749789"/>
                <a:gd name="connsiteX337" fmla="*/ 26613 w 1000294"/>
                <a:gd name="connsiteY337" fmla="*/ 447990 h 749789"/>
                <a:gd name="connsiteX338" fmla="*/ 22498 w 1000294"/>
                <a:gd name="connsiteY338" fmla="*/ 389925 h 749789"/>
                <a:gd name="connsiteX339" fmla="*/ 37586 w 1000294"/>
                <a:gd name="connsiteY339" fmla="*/ 363636 h 749789"/>
                <a:gd name="connsiteX340" fmla="*/ 93364 w 1000294"/>
                <a:gd name="connsiteY340" fmla="*/ 271053 h 749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Lst>
              <a:rect l="l" t="t" r="r" b="b"/>
              <a:pathLst>
                <a:path w="1000294" h="749789">
                  <a:moveTo>
                    <a:pt x="12668" y="374152"/>
                  </a:moveTo>
                  <a:cubicBezTo>
                    <a:pt x="-6077" y="404327"/>
                    <a:pt x="-4019" y="437474"/>
                    <a:pt x="18841" y="464449"/>
                  </a:cubicBezTo>
                  <a:cubicBezTo>
                    <a:pt x="30956" y="478622"/>
                    <a:pt x="38729" y="493938"/>
                    <a:pt x="43987" y="511541"/>
                  </a:cubicBezTo>
                  <a:cubicBezTo>
                    <a:pt x="49016" y="528457"/>
                    <a:pt x="54731" y="536687"/>
                    <a:pt x="73705" y="552231"/>
                  </a:cubicBezTo>
                  <a:cubicBezTo>
                    <a:pt x="101822" y="569148"/>
                    <a:pt x="103423" y="580121"/>
                    <a:pt x="100451" y="603438"/>
                  </a:cubicBezTo>
                  <a:cubicBezTo>
                    <a:pt x="99765" y="608467"/>
                    <a:pt x="100222" y="613496"/>
                    <a:pt x="99765" y="618525"/>
                  </a:cubicBezTo>
                  <a:cubicBezTo>
                    <a:pt x="98165" y="647329"/>
                    <a:pt x="95879" y="676133"/>
                    <a:pt x="94964" y="705165"/>
                  </a:cubicBezTo>
                  <a:cubicBezTo>
                    <a:pt x="94279" y="723224"/>
                    <a:pt x="101365" y="731225"/>
                    <a:pt x="118739" y="736026"/>
                  </a:cubicBezTo>
                  <a:cubicBezTo>
                    <a:pt x="129483" y="738769"/>
                    <a:pt x="140227" y="737626"/>
                    <a:pt x="151200" y="737397"/>
                  </a:cubicBezTo>
                  <a:cubicBezTo>
                    <a:pt x="163544" y="737397"/>
                    <a:pt x="171317" y="731225"/>
                    <a:pt x="176346" y="720252"/>
                  </a:cubicBezTo>
                  <a:cubicBezTo>
                    <a:pt x="182747" y="706308"/>
                    <a:pt x="185947" y="691449"/>
                    <a:pt x="188233" y="676590"/>
                  </a:cubicBezTo>
                  <a:cubicBezTo>
                    <a:pt x="193262" y="645272"/>
                    <a:pt x="197377" y="613725"/>
                    <a:pt x="201949" y="582178"/>
                  </a:cubicBezTo>
                  <a:cubicBezTo>
                    <a:pt x="202635" y="578063"/>
                    <a:pt x="201721" y="572348"/>
                    <a:pt x="207664" y="572348"/>
                  </a:cubicBezTo>
                  <a:cubicBezTo>
                    <a:pt x="212236" y="572348"/>
                    <a:pt x="216122" y="575777"/>
                    <a:pt x="216808" y="580349"/>
                  </a:cubicBezTo>
                  <a:cubicBezTo>
                    <a:pt x="218180" y="590408"/>
                    <a:pt x="221837" y="599780"/>
                    <a:pt x="221837" y="610067"/>
                  </a:cubicBezTo>
                  <a:cubicBezTo>
                    <a:pt x="222066" y="636128"/>
                    <a:pt x="222066" y="662188"/>
                    <a:pt x="224581" y="688020"/>
                  </a:cubicBezTo>
                  <a:cubicBezTo>
                    <a:pt x="228010" y="724596"/>
                    <a:pt x="244012" y="743570"/>
                    <a:pt x="266872" y="744941"/>
                  </a:cubicBezTo>
                  <a:cubicBezTo>
                    <a:pt x="308020" y="747227"/>
                    <a:pt x="693439" y="750199"/>
                    <a:pt x="720871" y="749742"/>
                  </a:cubicBezTo>
                  <a:cubicBezTo>
                    <a:pt x="764305" y="749056"/>
                    <a:pt x="780764" y="733283"/>
                    <a:pt x="788537" y="695106"/>
                  </a:cubicBezTo>
                  <a:cubicBezTo>
                    <a:pt x="796309" y="657845"/>
                    <a:pt x="796309" y="620583"/>
                    <a:pt x="799738" y="583321"/>
                  </a:cubicBezTo>
                  <a:cubicBezTo>
                    <a:pt x="802024" y="557946"/>
                    <a:pt x="806825" y="553374"/>
                    <a:pt x="832199" y="555889"/>
                  </a:cubicBezTo>
                  <a:cubicBezTo>
                    <a:pt x="837229" y="556346"/>
                    <a:pt x="902151" y="588122"/>
                    <a:pt x="954500" y="556118"/>
                  </a:cubicBezTo>
                  <a:cubicBezTo>
                    <a:pt x="994505" y="531657"/>
                    <a:pt x="1003192" y="489595"/>
                    <a:pt x="999535" y="442961"/>
                  </a:cubicBezTo>
                  <a:cubicBezTo>
                    <a:pt x="996563" y="405927"/>
                    <a:pt x="970731" y="372323"/>
                    <a:pt x="941013" y="363865"/>
                  </a:cubicBezTo>
                  <a:cubicBezTo>
                    <a:pt x="906494" y="354035"/>
                    <a:pt x="873576" y="358379"/>
                    <a:pt x="843629" y="378267"/>
                  </a:cubicBezTo>
                  <a:cubicBezTo>
                    <a:pt x="834943" y="383982"/>
                    <a:pt x="825341" y="386954"/>
                    <a:pt x="816197" y="391068"/>
                  </a:cubicBezTo>
                  <a:cubicBezTo>
                    <a:pt x="807968" y="394497"/>
                    <a:pt x="803396" y="390383"/>
                    <a:pt x="801567" y="383296"/>
                  </a:cubicBezTo>
                  <a:cubicBezTo>
                    <a:pt x="800195" y="378495"/>
                    <a:pt x="800881" y="373238"/>
                    <a:pt x="800653" y="368208"/>
                  </a:cubicBezTo>
                  <a:cubicBezTo>
                    <a:pt x="800424" y="339405"/>
                    <a:pt x="799738" y="310373"/>
                    <a:pt x="799967" y="281569"/>
                  </a:cubicBezTo>
                  <a:cubicBezTo>
                    <a:pt x="800195" y="244536"/>
                    <a:pt x="783050" y="226248"/>
                    <a:pt x="744188" y="215046"/>
                  </a:cubicBezTo>
                  <a:cubicBezTo>
                    <a:pt x="718814" y="207731"/>
                    <a:pt x="692525" y="210474"/>
                    <a:pt x="666693" y="209331"/>
                  </a:cubicBezTo>
                  <a:cubicBezTo>
                    <a:pt x="658692" y="209331"/>
                    <a:pt x="650691" y="209103"/>
                    <a:pt x="642919" y="209331"/>
                  </a:cubicBezTo>
                  <a:cubicBezTo>
                    <a:pt x="634232" y="209789"/>
                    <a:pt x="625545" y="211389"/>
                    <a:pt x="617087" y="211617"/>
                  </a:cubicBezTo>
                  <a:cubicBezTo>
                    <a:pt x="598113" y="212075"/>
                    <a:pt x="590798" y="204302"/>
                    <a:pt x="591484" y="185557"/>
                  </a:cubicBezTo>
                  <a:cubicBezTo>
                    <a:pt x="591941" y="173898"/>
                    <a:pt x="595598" y="162926"/>
                    <a:pt x="598570" y="151724"/>
                  </a:cubicBezTo>
                  <a:cubicBezTo>
                    <a:pt x="603599" y="132750"/>
                    <a:pt x="606343" y="113548"/>
                    <a:pt x="605200" y="93888"/>
                  </a:cubicBezTo>
                  <a:cubicBezTo>
                    <a:pt x="602685" y="49997"/>
                    <a:pt x="579139" y="20965"/>
                    <a:pt x="537305" y="9078"/>
                  </a:cubicBezTo>
                  <a:cubicBezTo>
                    <a:pt x="503930" y="-523"/>
                    <a:pt x="435121" y="-16068"/>
                    <a:pt x="391459" y="45654"/>
                  </a:cubicBezTo>
                  <a:cubicBezTo>
                    <a:pt x="376142" y="76058"/>
                    <a:pt x="369284" y="107833"/>
                    <a:pt x="379114" y="142123"/>
                  </a:cubicBezTo>
                  <a:cubicBezTo>
                    <a:pt x="383915" y="158811"/>
                    <a:pt x="391687" y="174356"/>
                    <a:pt x="396259" y="191272"/>
                  </a:cubicBezTo>
                  <a:cubicBezTo>
                    <a:pt x="399460" y="202702"/>
                    <a:pt x="395345" y="208417"/>
                    <a:pt x="383915" y="208188"/>
                  </a:cubicBezTo>
                  <a:cubicBezTo>
                    <a:pt x="358540" y="207274"/>
                    <a:pt x="332023" y="214589"/>
                    <a:pt x="309620" y="195844"/>
                  </a:cubicBezTo>
                  <a:cubicBezTo>
                    <a:pt x="308020" y="194472"/>
                    <a:pt x="305505" y="194472"/>
                    <a:pt x="303448" y="193787"/>
                  </a:cubicBezTo>
                  <a:cubicBezTo>
                    <a:pt x="279902" y="186700"/>
                    <a:pt x="256585" y="179156"/>
                    <a:pt x="232810" y="173213"/>
                  </a:cubicBezTo>
                  <a:cubicBezTo>
                    <a:pt x="221380" y="170241"/>
                    <a:pt x="213836" y="166812"/>
                    <a:pt x="211779" y="153096"/>
                  </a:cubicBezTo>
                  <a:cubicBezTo>
                    <a:pt x="209036" y="132750"/>
                    <a:pt x="198749" y="114691"/>
                    <a:pt x="186404" y="98460"/>
                  </a:cubicBezTo>
                  <a:cubicBezTo>
                    <a:pt x="147542" y="47483"/>
                    <a:pt x="83306" y="44739"/>
                    <a:pt x="41243" y="83144"/>
                  </a:cubicBezTo>
                  <a:cubicBezTo>
                    <a:pt x="-11335" y="131150"/>
                    <a:pt x="1010" y="218704"/>
                    <a:pt x="57703" y="245907"/>
                  </a:cubicBezTo>
                  <a:cubicBezTo>
                    <a:pt x="61589" y="247736"/>
                    <a:pt x="65246" y="250022"/>
                    <a:pt x="69133" y="252080"/>
                  </a:cubicBezTo>
                  <a:cubicBezTo>
                    <a:pt x="84220" y="260538"/>
                    <a:pt x="83992" y="260309"/>
                    <a:pt x="75305" y="276083"/>
                  </a:cubicBezTo>
                  <a:cubicBezTo>
                    <a:pt x="56788" y="309915"/>
                    <a:pt x="33014" y="341005"/>
                    <a:pt x="12668" y="374152"/>
                  </a:cubicBezTo>
                  <a:close/>
                  <a:moveTo>
                    <a:pt x="186404" y="578520"/>
                  </a:moveTo>
                  <a:cubicBezTo>
                    <a:pt x="185033" y="594980"/>
                    <a:pt x="184118" y="611667"/>
                    <a:pt x="181375" y="627898"/>
                  </a:cubicBezTo>
                  <a:cubicBezTo>
                    <a:pt x="177260" y="654187"/>
                    <a:pt x="174060" y="680705"/>
                    <a:pt x="165145" y="706079"/>
                  </a:cubicBezTo>
                  <a:cubicBezTo>
                    <a:pt x="159201" y="722996"/>
                    <a:pt x="154858" y="725053"/>
                    <a:pt x="131312" y="722310"/>
                  </a:cubicBezTo>
                  <a:cubicBezTo>
                    <a:pt x="117139" y="720710"/>
                    <a:pt x="112338" y="715909"/>
                    <a:pt x="110738" y="699678"/>
                  </a:cubicBezTo>
                  <a:cubicBezTo>
                    <a:pt x="110052" y="693278"/>
                    <a:pt x="109823" y="686648"/>
                    <a:pt x="110738" y="680247"/>
                  </a:cubicBezTo>
                  <a:cubicBezTo>
                    <a:pt x="115081" y="650758"/>
                    <a:pt x="113710" y="621269"/>
                    <a:pt x="114853" y="591779"/>
                  </a:cubicBezTo>
                  <a:cubicBezTo>
                    <a:pt x="115538" y="571434"/>
                    <a:pt x="115081" y="571434"/>
                    <a:pt x="135427" y="572577"/>
                  </a:cubicBezTo>
                  <a:cubicBezTo>
                    <a:pt x="138398" y="572805"/>
                    <a:pt x="141142" y="573034"/>
                    <a:pt x="144342" y="573263"/>
                  </a:cubicBezTo>
                  <a:cubicBezTo>
                    <a:pt x="154858" y="572348"/>
                    <a:pt x="165602" y="574406"/>
                    <a:pt x="176117" y="570062"/>
                  </a:cubicBezTo>
                  <a:cubicBezTo>
                    <a:pt x="183433" y="566862"/>
                    <a:pt x="187090" y="571205"/>
                    <a:pt x="186404" y="578520"/>
                  </a:cubicBezTo>
                  <a:close/>
                  <a:moveTo>
                    <a:pt x="377514" y="223733"/>
                  </a:moveTo>
                  <a:cubicBezTo>
                    <a:pt x="385058" y="224876"/>
                    <a:pt x="391687" y="223276"/>
                    <a:pt x="398317" y="219847"/>
                  </a:cubicBezTo>
                  <a:cubicBezTo>
                    <a:pt x="415919" y="210932"/>
                    <a:pt x="420034" y="200873"/>
                    <a:pt x="412261" y="182814"/>
                  </a:cubicBezTo>
                  <a:cubicBezTo>
                    <a:pt x="404717" y="165669"/>
                    <a:pt x="396031" y="148981"/>
                    <a:pt x="393516" y="130007"/>
                  </a:cubicBezTo>
                  <a:cubicBezTo>
                    <a:pt x="391230" y="114005"/>
                    <a:pt x="391230" y="98460"/>
                    <a:pt x="395345" y="82687"/>
                  </a:cubicBezTo>
                  <a:cubicBezTo>
                    <a:pt x="406546" y="39024"/>
                    <a:pt x="439007" y="15707"/>
                    <a:pt x="484499" y="17079"/>
                  </a:cubicBezTo>
                  <a:cubicBezTo>
                    <a:pt x="500501" y="17536"/>
                    <a:pt x="516046" y="19136"/>
                    <a:pt x="531362" y="23708"/>
                  </a:cubicBezTo>
                  <a:cubicBezTo>
                    <a:pt x="534562" y="24623"/>
                    <a:pt x="537534" y="25766"/>
                    <a:pt x="540506" y="26680"/>
                  </a:cubicBezTo>
                  <a:lnTo>
                    <a:pt x="540506" y="26680"/>
                  </a:lnTo>
                  <a:cubicBezTo>
                    <a:pt x="541420" y="27137"/>
                    <a:pt x="542335" y="27366"/>
                    <a:pt x="543249" y="27823"/>
                  </a:cubicBezTo>
                  <a:cubicBezTo>
                    <a:pt x="543249" y="27823"/>
                    <a:pt x="543249" y="27823"/>
                    <a:pt x="543478" y="27823"/>
                  </a:cubicBezTo>
                  <a:cubicBezTo>
                    <a:pt x="544392" y="28280"/>
                    <a:pt x="545306" y="28509"/>
                    <a:pt x="545992" y="28966"/>
                  </a:cubicBezTo>
                  <a:cubicBezTo>
                    <a:pt x="545992" y="28966"/>
                    <a:pt x="546221" y="28966"/>
                    <a:pt x="546221" y="28966"/>
                  </a:cubicBezTo>
                  <a:cubicBezTo>
                    <a:pt x="547135" y="29423"/>
                    <a:pt x="547821" y="29880"/>
                    <a:pt x="548735" y="30109"/>
                  </a:cubicBezTo>
                  <a:cubicBezTo>
                    <a:pt x="548735" y="30109"/>
                    <a:pt x="548964" y="30109"/>
                    <a:pt x="548964" y="30109"/>
                  </a:cubicBezTo>
                  <a:cubicBezTo>
                    <a:pt x="549878" y="30566"/>
                    <a:pt x="550564" y="31023"/>
                    <a:pt x="551479" y="31481"/>
                  </a:cubicBezTo>
                  <a:cubicBezTo>
                    <a:pt x="551479" y="31481"/>
                    <a:pt x="551479" y="31481"/>
                    <a:pt x="551479" y="31481"/>
                  </a:cubicBezTo>
                  <a:cubicBezTo>
                    <a:pt x="557422" y="34681"/>
                    <a:pt x="562451" y="38567"/>
                    <a:pt x="566795" y="42911"/>
                  </a:cubicBezTo>
                  <a:cubicBezTo>
                    <a:pt x="566795" y="42911"/>
                    <a:pt x="566795" y="42911"/>
                    <a:pt x="566795" y="42911"/>
                  </a:cubicBezTo>
                  <a:cubicBezTo>
                    <a:pt x="567252" y="43368"/>
                    <a:pt x="567938" y="44054"/>
                    <a:pt x="568395" y="44739"/>
                  </a:cubicBezTo>
                  <a:cubicBezTo>
                    <a:pt x="568395" y="44739"/>
                    <a:pt x="568624" y="44968"/>
                    <a:pt x="568624" y="44968"/>
                  </a:cubicBezTo>
                  <a:cubicBezTo>
                    <a:pt x="569081" y="45425"/>
                    <a:pt x="569538" y="46111"/>
                    <a:pt x="569995" y="46568"/>
                  </a:cubicBezTo>
                  <a:cubicBezTo>
                    <a:pt x="570224" y="46797"/>
                    <a:pt x="570224" y="46797"/>
                    <a:pt x="570452" y="47025"/>
                  </a:cubicBezTo>
                  <a:cubicBezTo>
                    <a:pt x="570910" y="47483"/>
                    <a:pt x="571367" y="48168"/>
                    <a:pt x="571824" y="48626"/>
                  </a:cubicBezTo>
                  <a:cubicBezTo>
                    <a:pt x="572053" y="48854"/>
                    <a:pt x="572053" y="48854"/>
                    <a:pt x="572281" y="49083"/>
                  </a:cubicBezTo>
                  <a:cubicBezTo>
                    <a:pt x="572738" y="49540"/>
                    <a:pt x="573196" y="50226"/>
                    <a:pt x="573424" y="50683"/>
                  </a:cubicBezTo>
                  <a:cubicBezTo>
                    <a:pt x="573653" y="50912"/>
                    <a:pt x="573653" y="51140"/>
                    <a:pt x="573881" y="51140"/>
                  </a:cubicBezTo>
                  <a:cubicBezTo>
                    <a:pt x="574339" y="51597"/>
                    <a:pt x="574567" y="52283"/>
                    <a:pt x="575024" y="52969"/>
                  </a:cubicBezTo>
                  <a:cubicBezTo>
                    <a:pt x="575253" y="53198"/>
                    <a:pt x="575253" y="53426"/>
                    <a:pt x="575482" y="53655"/>
                  </a:cubicBezTo>
                  <a:cubicBezTo>
                    <a:pt x="575939" y="54341"/>
                    <a:pt x="576167" y="54798"/>
                    <a:pt x="576625" y="55484"/>
                  </a:cubicBezTo>
                  <a:cubicBezTo>
                    <a:pt x="576625" y="55712"/>
                    <a:pt x="576853" y="55941"/>
                    <a:pt x="576853" y="55941"/>
                  </a:cubicBezTo>
                  <a:cubicBezTo>
                    <a:pt x="577310" y="56627"/>
                    <a:pt x="577539" y="57312"/>
                    <a:pt x="577996" y="57770"/>
                  </a:cubicBezTo>
                  <a:cubicBezTo>
                    <a:pt x="577996" y="57998"/>
                    <a:pt x="578225" y="57998"/>
                    <a:pt x="578225" y="58227"/>
                  </a:cubicBezTo>
                  <a:cubicBezTo>
                    <a:pt x="579825" y="61199"/>
                    <a:pt x="581197" y="64170"/>
                    <a:pt x="582340" y="67599"/>
                  </a:cubicBezTo>
                  <a:cubicBezTo>
                    <a:pt x="582340" y="67828"/>
                    <a:pt x="582568" y="68285"/>
                    <a:pt x="582568" y="68514"/>
                  </a:cubicBezTo>
                  <a:cubicBezTo>
                    <a:pt x="582797" y="69200"/>
                    <a:pt x="583025" y="69657"/>
                    <a:pt x="583254" y="70343"/>
                  </a:cubicBezTo>
                  <a:cubicBezTo>
                    <a:pt x="583483" y="70800"/>
                    <a:pt x="583483" y="71028"/>
                    <a:pt x="583711" y="71486"/>
                  </a:cubicBezTo>
                  <a:cubicBezTo>
                    <a:pt x="583940" y="71943"/>
                    <a:pt x="584168" y="72629"/>
                    <a:pt x="584168" y="73086"/>
                  </a:cubicBezTo>
                  <a:cubicBezTo>
                    <a:pt x="584397" y="73543"/>
                    <a:pt x="584397" y="74000"/>
                    <a:pt x="584626" y="74457"/>
                  </a:cubicBezTo>
                  <a:cubicBezTo>
                    <a:pt x="584854" y="74915"/>
                    <a:pt x="584854" y="75600"/>
                    <a:pt x="585083" y="76058"/>
                  </a:cubicBezTo>
                  <a:cubicBezTo>
                    <a:pt x="585311" y="76515"/>
                    <a:pt x="585311" y="76972"/>
                    <a:pt x="585540" y="77429"/>
                  </a:cubicBezTo>
                  <a:cubicBezTo>
                    <a:pt x="585769" y="77886"/>
                    <a:pt x="585769" y="78572"/>
                    <a:pt x="585997" y="79029"/>
                  </a:cubicBezTo>
                  <a:cubicBezTo>
                    <a:pt x="586226" y="79487"/>
                    <a:pt x="586226" y="80172"/>
                    <a:pt x="586454" y="80630"/>
                  </a:cubicBezTo>
                  <a:cubicBezTo>
                    <a:pt x="586683" y="81087"/>
                    <a:pt x="586683" y="81773"/>
                    <a:pt x="586912" y="82230"/>
                  </a:cubicBezTo>
                  <a:cubicBezTo>
                    <a:pt x="587140" y="82687"/>
                    <a:pt x="587140" y="83373"/>
                    <a:pt x="587369" y="84059"/>
                  </a:cubicBezTo>
                  <a:cubicBezTo>
                    <a:pt x="587597" y="84516"/>
                    <a:pt x="587597" y="85202"/>
                    <a:pt x="587826" y="85659"/>
                  </a:cubicBezTo>
                  <a:cubicBezTo>
                    <a:pt x="588055" y="86345"/>
                    <a:pt x="588055" y="86802"/>
                    <a:pt x="588283" y="87488"/>
                  </a:cubicBezTo>
                  <a:cubicBezTo>
                    <a:pt x="588283" y="87945"/>
                    <a:pt x="588512" y="88631"/>
                    <a:pt x="588512" y="89088"/>
                  </a:cubicBezTo>
                  <a:cubicBezTo>
                    <a:pt x="588740" y="89774"/>
                    <a:pt x="588740" y="90459"/>
                    <a:pt x="588969" y="91145"/>
                  </a:cubicBezTo>
                  <a:cubicBezTo>
                    <a:pt x="588969" y="91602"/>
                    <a:pt x="589198" y="92060"/>
                    <a:pt x="589198" y="92517"/>
                  </a:cubicBezTo>
                  <a:cubicBezTo>
                    <a:pt x="589426" y="93203"/>
                    <a:pt x="589426" y="94117"/>
                    <a:pt x="589655" y="94803"/>
                  </a:cubicBezTo>
                  <a:cubicBezTo>
                    <a:pt x="589655" y="95260"/>
                    <a:pt x="589883" y="95717"/>
                    <a:pt x="589883" y="95946"/>
                  </a:cubicBezTo>
                  <a:cubicBezTo>
                    <a:pt x="590112" y="97089"/>
                    <a:pt x="590341" y="98460"/>
                    <a:pt x="590341" y="99603"/>
                  </a:cubicBezTo>
                  <a:cubicBezTo>
                    <a:pt x="592398" y="116291"/>
                    <a:pt x="588055" y="132522"/>
                    <a:pt x="583025" y="148524"/>
                  </a:cubicBezTo>
                  <a:cubicBezTo>
                    <a:pt x="581197" y="154467"/>
                    <a:pt x="579139" y="160182"/>
                    <a:pt x="577310" y="166126"/>
                  </a:cubicBezTo>
                  <a:cubicBezTo>
                    <a:pt x="575482" y="172070"/>
                    <a:pt x="573653" y="177785"/>
                    <a:pt x="572053" y="183728"/>
                  </a:cubicBezTo>
                  <a:cubicBezTo>
                    <a:pt x="572053" y="183728"/>
                    <a:pt x="572053" y="183728"/>
                    <a:pt x="572053" y="183728"/>
                  </a:cubicBezTo>
                  <a:cubicBezTo>
                    <a:pt x="571824" y="184643"/>
                    <a:pt x="571595" y="185557"/>
                    <a:pt x="571367" y="186471"/>
                  </a:cubicBezTo>
                  <a:cubicBezTo>
                    <a:pt x="571367" y="186700"/>
                    <a:pt x="571367" y="186700"/>
                    <a:pt x="571367" y="186929"/>
                  </a:cubicBezTo>
                  <a:cubicBezTo>
                    <a:pt x="571138" y="187843"/>
                    <a:pt x="571138" y="188529"/>
                    <a:pt x="570910" y="189443"/>
                  </a:cubicBezTo>
                  <a:cubicBezTo>
                    <a:pt x="570910" y="189443"/>
                    <a:pt x="570910" y="189672"/>
                    <a:pt x="570910" y="189672"/>
                  </a:cubicBezTo>
                  <a:cubicBezTo>
                    <a:pt x="570910" y="190586"/>
                    <a:pt x="570681" y="191501"/>
                    <a:pt x="570681" y="192186"/>
                  </a:cubicBezTo>
                  <a:cubicBezTo>
                    <a:pt x="570681" y="192186"/>
                    <a:pt x="570681" y="192186"/>
                    <a:pt x="570681" y="192186"/>
                  </a:cubicBezTo>
                  <a:cubicBezTo>
                    <a:pt x="570681" y="193101"/>
                    <a:pt x="570681" y="194015"/>
                    <a:pt x="570681" y="194701"/>
                  </a:cubicBezTo>
                  <a:cubicBezTo>
                    <a:pt x="570910" y="203845"/>
                    <a:pt x="575710" y="211160"/>
                    <a:pt x="584854" y="216875"/>
                  </a:cubicBezTo>
                  <a:cubicBezTo>
                    <a:pt x="596056" y="223733"/>
                    <a:pt x="607943" y="227619"/>
                    <a:pt x="621887" y="226019"/>
                  </a:cubicBezTo>
                  <a:cubicBezTo>
                    <a:pt x="652063" y="222133"/>
                    <a:pt x="682238" y="222590"/>
                    <a:pt x="712184" y="226019"/>
                  </a:cubicBezTo>
                  <a:cubicBezTo>
                    <a:pt x="712870" y="226019"/>
                    <a:pt x="713556" y="226248"/>
                    <a:pt x="714242" y="226248"/>
                  </a:cubicBezTo>
                  <a:cubicBezTo>
                    <a:pt x="716528" y="226476"/>
                    <a:pt x="718585" y="226705"/>
                    <a:pt x="720871" y="226934"/>
                  </a:cubicBezTo>
                  <a:cubicBezTo>
                    <a:pt x="721786" y="226934"/>
                    <a:pt x="722700" y="227162"/>
                    <a:pt x="723614" y="227162"/>
                  </a:cubicBezTo>
                  <a:cubicBezTo>
                    <a:pt x="725672" y="227391"/>
                    <a:pt x="727729" y="227619"/>
                    <a:pt x="729787" y="228077"/>
                  </a:cubicBezTo>
                  <a:cubicBezTo>
                    <a:pt x="730701" y="228305"/>
                    <a:pt x="731387" y="228305"/>
                    <a:pt x="732301" y="228534"/>
                  </a:cubicBezTo>
                  <a:cubicBezTo>
                    <a:pt x="735044" y="228991"/>
                    <a:pt x="738016" y="229448"/>
                    <a:pt x="740759" y="229905"/>
                  </a:cubicBezTo>
                  <a:cubicBezTo>
                    <a:pt x="746017" y="230820"/>
                    <a:pt x="751046" y="231963"/>
                    <a:pt x="755390" y="233563"/>
                  </a:cubicBezTo>
                  <a:cubicBezTo>
                    <a:pt x="759733" y="235163"/>
                    <a:pt x="763619" y="236992"/>
                    <a:pt x="767048" y="239278"/>
                  </a:cubicBezTo>
                  <a:cubicBezTo>
                    <a:pt x="772763" y="243164"/>
                    <a:pt x="777107" y="248193"/>
                    <a:pt x="780079" y="254366"/>
                  </a:cubicBezTo>
                  <a:cubicBezTo>
                    <a:pt x="781222" y="256880"/>
                    <a:pt x="782365" y="259623"/>
                    <a:pt x="783279" y="262367"/>
                  </a:cubicBezTo>
                  <a:cubicBezTo>
                    <a:pt x="783736" y="263738"/>
                    <a:pt x="783965" y="265338"/>
                    <a:pt x="784422" y="266939"/>
                  </a:cubicBezTo>
                  <a:cubicBezTo>
                    <a:pt x="785108" y="270139"/>
                    <a:pt x="785565" y="273339"/>
                    <a:pt x="785794" y="276997"/>
                  </a:cubicBezTo>
                  <a:cubicBezTo>
                    <a:pt x="786022" y="281112"/>
                    <a:pt x="786251" y="285227"/>
                    <a:pt x="786479" y="289341"/>
                  </a:cubicBezTo>
                  <a:cubicBezTo>
                    <a:pt x="786708" y="293456"/>
                    <a:pt x="786937" y="297571"/>
                    <a:pt x="786937" y="301686"/>
                  </a:cubicBezTo>
                  <a:cubicBezTo>
                    <a:pt x="787165" y="307858"/>
                    <a:pt x="787165" y="314030"/>
                    <a:pt x="787165" y="320431"/>
                  </a:cubicBezTo>
                  <a:cubicBezTo>
                    <a:pt x="787165" y="324546"/>
                    <a:pt x="787165" y="328661"/>
                    <a:pt x="786937" y="332775"/>
                  </a:cubicBezTo>
                  <a:cubicBezTo>
                    <a:pt x="786708" y="338948"/>
                    <a:pt x="786479" y="345120"/>
                    <a:pt x="786022" y="351521"/>
                  </a:cubicBezTo>
                  <a:cubicBezTo>
                    <a:pt x="785565" y="357693"/>
                    <a:pt x="785108" y="363865"/>
                    <a:pt x="784422" y="370037"/>
                  </a:cubicBezTo>
                  <a:cubicBezTo>
                    <a:pt x="784193" y="372095"/>
                    <a:pt x="783965" y="374152"/>
                    <a:pt x="783736" y="376209"/>
                  </a:cubicBezTo>
                  <a:cubicBezTo>
                    <a:pt x="783279" y="379867"/>
                    <a:pt x="783279" y="383525"/>
                    <a:pt x="783736" y="386725"/>
                  </a:cubicBezTo>
                  <a:cubicBezTo>
                    <a:pt x="784651" y="393812"/>
                    <a:pt x="787851" y="399755"/>
                    <a:pt x="792423" y="403641"/>
                  </a:cubicBezTo>
                  <a:cubicBezTo>
                    <a:pt x="793337" y="404327"/>
                    <a:pt x="794252" y="405013"/>
                    <a:pt x="795166" y="405470"/>
                  </a:cubicBezTo>
                  <a:cubicBezTo>
                    <a:pt x="801796" y="409585"/>
                    <a:pt x="810482" y="410271"/>
                    <a:pt x="820312" y="406156"/>
                  </a:cubicBezTo>
                  <a:cubicBezTo>
                    <a:pt x="824198" y="404556"/>
                    <a:pt x="828313" y="402956"/>
                    <a:pt x="832199" y="401127"/>
                  </a:cubicBezTo>
                  <a:cubicBezTo>
                    <a:pt x="838829" y="398155"/>
                    <a:pt x="845230" y="394955"/>
                    <a:pt x="851173" y="390840"/>
                  </a:cubicBezTo>
                  <a:cubicBezTo>
                    <a:pt x="854374" y="388782"/>
                    <a:pt x="857574" y="386725"/>
                    <a:pt x="860774" y="384896"/>
                  </a:cubicBezTo>
                  <a:cubicBezTo>
                    <a:pt x="867404" y="381467"/>
                    <a:pt x="874033" y="378724"/>
                    <a:pt x="880891" y="376895"/>
                  </a:cubicBezTo>
                  <a:cubicBezTo>
                    <a:pt x="885920" y="375524"/>
                    <a:pt x="891178" y="374609"/>
                    <a:pt x="896436" y="374152"/>
                  </a:cubicBezTo>
                  <a:cubicBezTo>
                    <a:pt x="899865" y="373923"/>
                    <a:pt x="903523" y="373695"/>
                    <a:pt x="906952" y="373695"/>
                  </a:cubicBezTo>
                  <a:cubicBezTo>
                    <a:pt x="912209" y="373695"/>
                    <a:pt x="917696" y="374381"/>
                    <a:pt x="923182" y="375295"/>
                  </a:cubicBezTo>
                  <a:cubicBezTo>
                    <a:pt x="926840" y="375981"/>
                    <a:pt x="930497" y="376667"/>
                    <a:pt x="934155" y="377810"/>
                  </a:cubicBezTo>
                  <a:cubicBezTo>
                    <a:pt x="942613" y="380096"/>
                    <a:pt x="950386" y="383982"/>
                    <a:pt x="957472" y="389468"/>
                  </a:cubicBezTo>
                  <a:cubicBezTo>
                    <a:pt x="959530" y="391068"/>
                    <a:pt x="961587" y="392897"/>
                    <a:pt x="963416" y="394726"/>
                  </a:cubicBezTo>
                  <a:cubicBezTo>
                    <a:pt x="965930" y="397241"/>
                    <a:pt x="968445" y="399984"/>
                    <a:pt x="970502" y="403184"/>
                  </a:cubicBezTo>
                  <a:cubicBezTo>
                    <a:pt x="972103" y="405470"/>
                    <a:pt x="973703" y="407985"/>
                    <a:pt x="975074" y="410499"/>
                  </a:cubicBezTo>
                  <a:cubicBezTo>
                    <a:pt x="975532" y="411414"/>
                    <a:pt x="975989" y="412328"/>
                    <a:pt x="976446" y="413014"/>
                  </a:cubicBezTo>
                  <a:cubicBezTo>
                    <a:pt x="977360" y="414843"/>
                    <a:pt x="978275" y="416672"/>
                    <a:pt x="978961" y="418500"/>
                  </a:cubicBezTo>
                  <a:cubicBezTo>
                    <a:pt x="979646" y="420329"/>
                    <a:pt x="980561" y="422387"/>
                    <a:pt x="981018" y="424444"/>
                  </a:cubicBezTo>
                  <a:cubicBezTo>
                    <a:pt x="981247" y="425358"/>
                    <a:pt x="981704" y="426501"/>
                    <a:pt x="981932" y="427644"/>
                  </a:cubicBezTo>
                  <a:cubicBezTo>
                    <a:pt x="983075" y="431759"/>
                    <a:pt x="983990" y="436331"/>
                    <a:pt x="984676" y="440903"/>
                  </a:cubicBezTo>
                  <a:cubicBezTo>
                    <a:pt x="984904" y="443189"/>
                    <a:pt x="985361" y="445704"/>
                    <a:pt x="985361" y="448218"/>
                  </a:cubicBezTo>
                  <a:cubicBezTo>
                    <a:pt x="985590" y="451647"/>
                    <a:pt x="985819" y="455305"/>
                    <a:pt x="985819" y="458963"/>
                  </a:cubicBezTo>
                  <a:cubicBezTo>
                    <a:pt x="985819" y="460563"/>
                    <a:pt x="985819" y="462163"/>
                    <a:pt x="985819" y="463763"/>
                  </a:cubicBezTo>
                  <a:cubicBezTo>
                    <a:pt x="985819" y="464678"/>
                    <a:pt x="985819" y="465363"/>
                    <a:pt x="985819" y="466278"/>
                  </a:cubicBezTo>
                  <a:cubicBezTo>
                    <a:pt x="985590" y="469478"/>
                    <a:pt x="985361" y="472907"/>
                    <a:pt x="984904" y="476336"/>
                  </a:cubicBezTo>
                  <a:cubicBezTo>
                    <a:pt x="984904" y="477251"/>
                    <a:pt x="984676" y="477936"/>
                    <a:pt x="984676" y="478851"/>
                  </a:cubicBezTo>
                  <a:cubicBezTo>
                    <a:pt x="980104" y="512455"/>
                    <a:pt x="962730" y="550631"/>
                    <a:pt x="912209" y="552917"/>
                  </a:cubicBezTo>
                  <a:cubicBezTo>
                    <a:pt x="896665" y="553603"/>
                    <a:pt x="878148" y="551088"/>
                    <a:pt x="855745" y="543773"/>
                  </a:cubicBezTo>
                  <a:cubicBezTo>
                    <a:pt x="852316" y="541944"/>
                    <a:pt x="848659" y="540573"/>
                    <a:pt x="845230" y="539430"/>
                  </a:cubicBezTo>
                  <a:cubicBezTo>
                    <a:pt x="843401" y="538973"/>
                    <a:pt x="841572" y="538515"/>
                    <a:pt x="839743" y="538058"/>
                  </a:cubicBezTo>
                  <a:cubicBezTo>
                    <a:pt x="837914" y="537601"/>
                    <a:pt x="836086" y="537372"/>
                    <a:pt x="834257" y="537144"/>
                  </a:cubicBezTo>
                  <a:cubicBezTo>
                    <a:pt x="828770" y="536458"/>
                    <a:pt x="823055" y="536458"/>
                    <a:pt x="817340" y="537144"/>
                  </a:cubicBezTo>
                  <a:cubicBezTo>
                    <a:pt x="815512" y="537372"/>
                    <a:pt x="813454" y="537601"/>
                    <a:pt x="811625" y="537830"/>
                  </a:cubicBezTo>
                  <a:cubicBezTo>
                    <a:pt x="804082" y="538973"/>
                    <a:pt x="798595" y="541030"/>
                    <a:pt x="794938" y="544688"/>
                  </a:cubicBezTo>
                  <a:cubicBezTo>
                    <a:pt x="794023" y="545602"/>
                    <a:pt x="793109" y="546516"/>
                    <a:pt x="792423" y="547659"/>
                  </a:cubicBezTo>
                  <a:cubicBezTo>
                    <a:pt x="790137" y="551088"/>
                    <a:pt x="788765" y="555432"/>
                    <a:pt x="787851" y="561147"/>
                  </a:cubicBezTo>
                  <a:cubicBezTo>
                    <a:pt x="787622" y="562976"/>
                    <a:pt x="787394" y="564804"/>
                    <a:pt x="787165" y="566405"/>
                  </a:cubicBezTo>
                  <a:cubicBezTo>
                    <a:pt x="786708" y="570062"/>
                    <a:pt x="786251" y="573491"/>
                    <a:pt x="785794" y="577149"/>
                  </a:cubicBezTo>
                  <a:cubicBezTo>
                    <a:pt x="785336" y="580806"/>
                    <a:pt x="785108" y="584235"/>
                    <a:pt x="784651" y="587893"/>
                  </a:cubicBezTo>
                  <a:cubicBezTo>
                    <a:pt x="784422" y="591551"/>
                    <a:pt x="784193" y="594980"/>
                    <a:pt x="784193" y="598637"/>
                  </a:cubicBezTo>
                  <a:cubicBezTo>
                    <a:pt x="784193" y="600466"/>
                    <a:pt x="784193" y="602295"/>
                    <a:pt x="784193" y="604124"/>
                  </a:cubicBezTo>
                  <a:cubicBezTo>
                    <a:pt x="784422" y="609839"/>
                    <a:pt x="784193" y="615554"/>
                    <a:pt x="783965" y="621269"/>
                  </a:cubicBezTo>
                  <a:cubicBezTo>
                    <a:pt x="783736" y="626984"/>
                    <a:pt x="783050" y="632699"/>
                    <a:pt x="782365" y="638185"/>
                  </a:cubicBezTo>
                  <a:cubicBezTo>
                    <a:pt x="781679" y="643900"/>
                    <a:pt x="780764" y="649386"/>
                    <a:pt x="779850" y="655101"/>
                  </a:cubicBezTo>
                  <a:cubicBezTo>
                    <a:pt x="778936" y="660588"/>
                    <a:pt x="777793" y="666303"/>
                    <a:pt x="776878" y="671789"/>
                  </a:cubicBezTo>
                  <a:cubicBezTo>
                    <a:pt x="776192" y="675447"/>
                    <a:pt x="775507" y="679333"/>
                    <a:pt x="774592" y="682991"/>
                  </a:cubicBezTo>
                  <a:cubicBezTo>
                    <a:pt x="773906" y="686648"/>
                    <a:pt x="773221" y="690534"/>
                    <a:pt x="772535" y="694192"/>
                  </a:cubicBezTo>
                  <a:cubicBezTo>
                    <a:pt x="772306" y="696021"/>
                    <a:pt x="771849" y="697621"/>
                    <a:pt x="771392" y="699450"/>
                  </a:cubicBezTo>
                  <a:cubicBezTo>
                    <a:pt x="770935" y="701279"/>
                    <a:pt x="770477" y="702879"/>
                    <a:pt x="770020" y="704708"/>
                  </a:cubicBezTo>
                  <a:cubicBezTo>
                    <a:pt x="769563" y="706308"/>
                    <a:pt x="768877" y="708137"/>
                    <a:pt x="767963" y="709737"/>
                  </a:cubicBezTo>
                  <a:cubicBezTo>
                    <a:pt x="767277" y="711337"/>
                    <a:pt x="766363" y="712937"/>
                    <a:pt x="765220" y="714537"/>
                  </a:cubicBezTo>
                  <a:cubicBezTo>
                    <a:pt x="763619" y="716823"/>
                    <a:pt x="762019" y="719109"/>
                    <a:pt x="760190" y="720938"/>
                  </a:cubicBezTo>
                  <a:cubicBezTo>
                    <a:pt x="754933" y="726653"/>
                    <a:pt x="748532" y="729854"/>
                    <a:pt x="738931" y="730082"/>
                  </a:cubicBezTo>
                  <a:cubicBezTo>
                    <a:pt x="735959" y="730082"/>
                    <a:pt x="732301" y="730082"/>
                    <a:pt x="727958" y="730311"/>
                  </a:cubicBezTo>
                  <a:cubicBezTo>
                    <a:pt x="726586" y="730311"/>
                    <a:pt x="724986" y="730311"/>
                    <a:pt x="723386" y="730311"/>
                  </a:cubicBezTo>
                  <a:cubicBezTo>
                    <a:pt x="722700" y="730311"/>
                    <a:pt x="721786" y="730311"/>
                    <a:pt x="721100" y="730311"/>
                  </a:cubicBezTo>
                  <a:cubicBezTo>
                    <a:pt x="719500" y="730311"/>
                    <a:pt x="717899" y="730311"/>
                    <a:pt x="716071" y="730311"/>
                  </a:cubicBezTo>
                  <a:cubicBezTo>
                    <a:pt x="715156" y="730311"/>
                    <a:pt x="714242" y="730311"/>
                    <a:pt x="713327" y="730311"/>
                  </a:cubicBezTo>
                  <a:cubicBezTo>
                    <a:pt x="711499" y="730311"/>
                    <a:pt x="709670" y="730311"/>
                    <a:pt x="707612" y="730311"/>
                  </a:cubicBezTo>
                  <a:cubicBezTo>
                    <a:pt x="704641" y="730311"/>
                    <a:pt x="701669" y="730311"/>
                    <a:pt x="698468" y="730539"/>
                  </a:cubicBezTo>
                  <a:cubicBezTo>
                    <a:pt x="696411" y="730539"/>
                    <a:pt x="694125" y="730539"/>
                    <a:pt x="692068" y="730539"/>
                  </a:cubicBezTo>
                  <a:cubicBezTo>
                    <a:pt x="690925" y="730539"/>
                    <a:pt x="689782" y="730539"/>
                    <a:pt x="688639" y="730539"/>
                  </a:cubicBezTo>
                  <a:cubicBezTo>
                    <a:pt x="685210" y="730539"/>
                    <a:pt x="681781" y="730539"/>
                    <a:pt x="678123" y="730768"/>
                  </a:cubicBezTo>
                  <a:cubicBezTo>
                    <a:pt x="673322" y="730768"/>
                    <a:pt x="668293" y="730997"/>
                    <a:pt x="663264" y="730997"/>
                  </a:cubicBezTo>
                  <a:cubicBezTo>
                    <a:pt x="654349" y="731225"/>
                    <a:pt x="644747" y="731225"/>
                    <a:pt x="634689" y="731454"/>
                  </a:cubicBezTo>
                  <a:cubicBezTo>
                    <a:pt x="631946" y="731454"/>
                    <a:pt x="628974" y="731454"/>
                    <a:pt x="626002" y="731454"/>
                  </a:cubicBezTo>
                  <a:cubicBezTo>
                    <a:pt x="589655" y="731911"/>
                    <a:pt x="548507" y="732140"/>
                    <a:pt x="507130" y="732368"/>
                  </a:cubicBezTo>
                  <a:cubicBezTo>
                    <a:pt x="505530" y="732368"/>
                    <a:pt x="503930" y="732368"/>
                    <a:pt x="502101" y="732368"/>
                  </a:cubicBezTo>
                  <a:cubicBezTo>
                    <a:pt x="498901" y="732368"/>
                    <a:pt x="495472" y="732368"/>
                    <a:pt x="492271" y="732368"/>
                  </a:cubicBezTo>
                  <a:cubicBezTo>
                    <a:pt x="490671" y="732368"/>
                    <a:pt x="489071" y="732368"/>
                    <a:pt x="487242" y="732368"/>
                  </a:cubicBezTo>
                  <a:cubicBezTo>
                    <a:pt x="477412" y="732368"/>
                    <a:pt x="467582" y="732368"/>
                    <a:pt x="457753" y="732368"/>
                  </a:cubicBezTo>
                  <a:cubicBezTo>
                    <a:pt x="457753" y="732368"/>
                    <a:pt x="457753" y="732368"/>
                    <a:pt x="457753" y="732368"/>
                  </a:cubicBezTo>
                  <a:cubicBezTo>
                    <a:pt x="435121" y="732368"/>
                    <a:pt x="412947" y="732368"/>
                    <a:pt x="392373" y="732140"/>
                  </a:cubicBezTo>
                  <a:cubicBezTo>
                    <a:pt x="386429" y="732140"/>
                    <a:pt x="380714" y="732140"/>
                    <a:pt x="374999" y="731911"/>
                  </a:cubicBezTo>
                  <a:cubicBezTo>
                    <a:pt x="367913" y="731911"/>
                    <a:pt x="361055" y="731682"/>
                    <a:pt x="354425" y="731682"/>
                  </a:cubicBezTo>
                  <a:cubicBezTo>
                    <a:pt x="353054" y="731682"/>
                    <a:pt x="351911" y="731682"/>
                    <a:pt x="350539" y="731682"/>
                  </a:cubicBezTo>
                  <a:cubicBezTo>
                    <a:pt x="345281" y="731682"/>
                    <a:pt x="340252" y="731454"/>
                    <a:pt x="335452" y="731454"/>
                  </a:cubicBezTo>
                  <a:cubicBezTo>
                    <a:pt x="334309" y="731454"/>
                    <a:pt x="332937" y="731454"/>
                    <a:pt x="331794" y="731454"/>
                  </a:cubicBezTo>
                  <a:cubicBezTo>
                    <a:pt x="330651" y="731454"/>
                    <a:pt x="329279" y="731454"/>
                    <a:pt x="328136" y="731454"/>
                  </a:cubicBezTo>
                  <a:cubicBezTo>
                    <a:pt x="325850" y="731454"/>
                    <a:pt x="323564" y="731225"/>
                    <a:pt x="321507" y="731225"/>
                  </a:cubicBezTo>
                  <a:cubicBezTo>
                    <a:pt x="319221" y="731225"/>
                    <a:pt x="317164" y="730997"/>
                    <a:pt x="315106" y="730997"/>
                  </a:cubicBezTo>
                  <a:cubicBezTo>
                    <a:pt x="313049" y="730997"/>
                    <a:pt x="310991" y="730768"/>
                    <a:pt x="308934" y="730768"/>
                  </a:cubicBezTo>
                  <a:cubicBezTo>
                    <a:pt x="306877" y="730768"/>
                    <a:pt x="305048" y="730539"/>
                    <a:pt x="303219" y="730539"/>
                  </a:cubicBezTo>
                  <a:cubicBezTo>
                    <a:pt x="302305" y="730539"/>
                    <a:pt x="301162" y="730539"/>
                    <a:pt x="300247" y="730311"/>
                  </a:cubicBezTo>
                  <a:cubicBezTo>
                    <a:pt x="298418" y="730311"/>
                    <a:pt x="296590" y="730082"/>
                    <a:pt x="294989" y="730082"/>
                  </a:cubicBezTo>
                  <a:cubicBezTo>
                    <a:pt x="294075" y="730082"/>
                    <a:pt x="293389" y="730082"/>
                    <a:pt x="292475" y="729854"/>
                  </a:cubicBezTo>
                  <a:cubicBezTo>
                    <a:pt x="291560" y="729854"/>
                    <a:pt x="290646" y="729854"/>
                    <a:pt x="289960" y="729625"/>
                  </a:cubicBezTo>
                  <a:cubicBezTo>
                    <a:pt x="288589" y="729625"/>
                    <a:pt x="286988" y="729396"/>
                    <a:pt x="285845" y="729396"/>
                  </a:cubicBezTo>
                  <a:cubicBezTo>
                    <a:pt x="284931" y="729396"/>
                    <a:pt x="284245" y="729168"/>
                    <a:pt x="283331" y="729168"/>
                  </a:cubicBezTo>
                  <a:cubicBezTo>
                    <a:pt x="281959" y="729168"/>
                    <a:pt x="280816" y="728939"/>
                    <a:pt x="279673" y="728939"/>
                  </a:cubicBezTo>
                  <a:cubicBezTo>
                    <a:pt x="278302" y="728711"/>
                    <a:pt x="277159" y="728711"/>
                    <a:pt x="276016" y="728482"/>
                  </a:cubicBezTo>
                  <a:cubicBezTo>
                    <a:pt x="275101" y="728482"/>
                    <a:pt x="274187" y="728253"/>
                    <a:pt x="273272" y="728253"/>
                  </a:cubicBezTo>
                  <a:cubicBezTo>
                    <a:pt x="272587" y="728253"/>
                    <a:pt x="272129" y="728025"/>
                    <a:pt x="271444" y="728025"/>
                  </a:cubicBezTo>
                  <a:cubicBezTo>
                    <a:pt x="270758" y="727796"/>
                    <a:pt x="269843" y="727796"/>
                    <a:pt x="269386" y="727568"/>
                  </a:cubicBezTo>
                  <a:cubicBezTo>
                    <a:pt x="268700" y="727339"/>
                    <a:pt x="268015" y="727339"/>
                    <a:pt x="267557" y="727110"/>
                  </a:cubicBezTo>
                  <a:lnTo>
                    <a:pt x="267557" y="727110"/>
                  </a:lnTo>
                  <a:cubicBezTo>
                    <a:pt x="267329" y="727110"/>
                    <a:pt x="267100" y="727110"/>
                    <a:pt x="266872" y="727110"/>
                  </a:cubicBezTo>
                  <a:cubicBezTo>
                    <a:pt x="266414" y="727110"/>
                    <a:pt x="265957" y="727110"/>
                    <a:pt x="265500" y="726882"/>
                  </a:cubicBezTo>
                  <a:cubicBezTo>
                    <a:pt x="265271" y="726882"/>
                    <a:pt x="265043" y="726653"/>
                    <a:pt x="264814" y="726653"/>
                  </a:cubicBezTo>
                  <a:cubicBezTo>
                    <a:pt x="264357" y="726425"/>
                    <a:pt x="263900" y="726196"/>
                    <a:pt x="263443" y="725967"/>
                  </a:cubicBezTo>
                  <a:cubicBezTo>
                    <a:pt x="262300" y="725282"/>
                    <a:pt x="261157" y="724139"/>
                    <a:pt x="260014" y="722996"/>
                  </a:cubicBezTo>
                  <a:cubicBezTo>
                    <a:pt x="259785" y="722538"/>
                    <a:pt x="259328" y="722310"/>
                    <a:pt x="259099" y="721853"/>
                  </a:cubicBezTo>
                  <a:cubicBezTo>
                    <a:pt x="258871" y="721624"/>
                    <a:pt x="258642" y="721167"/>
                    <a:pt x="258413" y="720938"/>
                  </a:cubicBezTo>
                  <a:cubicBezTo>
                    <a:pt x="258185" y="720481"/>
                    <a:pt x="257728" y="720024"/>
                    <a:pt x="257499" y="719795"/>
                  </a:cubicBezTo>
                  <a:cubicBezTo>
                    <a:pt x="256813" y="718881"/>
                    <a:pt x="256127" y="717966"/>
                    <a:pt x="255442" y="717052"/>
                  </a:cubicBezTo>
                  <a:cubicBezTo>
                    <a:pt x="255213" y="716595"/>
                    <a:pt x="254756" y="716138"/>
                    <a:pt x="254527" y="715680"/>
                  </a:cubicBezTo>
                  <a:cubicBezTo>
                    <a:pt x="253156" y="713623"/>
                    <a:pt x="252013" y="711566"/>
                    <a:pt x="250870" y="709737"/>
                  </a:cubicBezTo>
                  <a:cubicBezTo>
                    <a:pt x="250641" y="709508"/>
                    <a:pt x="250641" y="709280"/>
                    <a:pt x="250412" y="708822"/>
                  </a:cubicBezTo>
                  <a:cubicBezTo>
                    <a:pt x="249727" y="707451"/>
                    <a:pt x="249041" y="706308"/>
                    <a:pt x="248584" y="705393"/>
                  </a:cubicBezTo>
                  <a:cubicBezTo>
                    <a:pt x="240125" y="690306"/>
                    <a:pt x="239440" y="674075"/>
                    <a:pt x="238297" y="657616"/>
                  </a:cubicBezTo>
                  <a:cubicBezTo>
                    <a:pt x="238068" y="655330"/>
                    <a:pt x="238068" y="653044"/>
                    <a:pt x="237839" y="650529"/>
                  </a:cubicBezTo>
                  <a:cubicBezTo>
                    <a:pt x="237611" y="647558"/>
                    <a:pt x="237382" y="644814"/>
                    <a:pt x="237382" y="641843"/>
                  </a:cubicBezTo>
                  <a:cubicBezTo>
                    <a:pt x="237382" y="638871"/>
                    <a:pt x="237154" y="636128"/>
                    <a:pt x="237154" y="633156"/>
                  </a:cubicBezTo>
                  <a:cubicBezTo>
                    <a:pt x="237154" y="630184"/>
                    <a:pt x="237154" y="627441"/>
                    <a:pt x="237154" y="624469"/>
                  </a:cubicBezTo>
                  <a:cubicBezTo>
                    <a:pt x="237154" y="623097"/>
                    <a:pt x="237154" y="621497"/>
                    <a:pt x="237154" y="620126"/>
                  </a:cubicBezTo>
                  <a:cubicBezTo>
                    <a:pt x="237154" y="617154"/>
                    <a:pt x="237154" y="614411"/>
                    <a:pt x="236925" y="611439"/>
                  </a:cubicBezTo>
                  <a:cubicBezTo>
                    <a:pt x="236696" y="605724"/>
                    <a:pt x="236468" y="600009"/>
                    <a:pt x="235782" y="594065"/>
                  </a:cubicBezTo>
                  <a:cubicBezTo>
                    <a:pt x="235325" y="589722"/>
                    <a:pt x="234639" y="585378"/>
                    <a:pt x="233725" y="581264"/>
                  </a:cubicBezTo>
                  <a:cubicBezTo>
                    <a:pt x="232582" y="576463"/>
                    <a:pt x="231210" y="572120"/>
                    <a:pt x="229381" y="568462"/>
                  </a:cubicBezTo>
                  <a:cubicBezTo>
                    <a:pt x="228695" y="567090"/>
                    <a:pt x="228010" y="565947"/>
                    <a:pt x="227324" y="564804"/>
                  </a:cubicBezTo>
                  <a:cubicBezTo>
                    <a:pt x="226638" y="563661"/>
                    <a:pt x="225952" y="562518"/>
                    <a:pt x="225038" y="561604"/>
                  </a:cubicBezTo>
                  <a:cubicBezTo>
                    <a:pt x="224581" y="561147"/>
                    <a:pt x="224123" y="560690"/>
                    <a:pt x="223895" y="560004"/>
                  </a:cubicBezTo>
                  <a:cubicBezTo>
                    <a:pt x="222980" y="559089"/>
                    <a:pt x="222066" y="558175"/>
                    <a:pt x="221152" y="557261"/>
                  </a:cubicBezTo>
                  <a:cubicBezTo>
                    <a:pt x="220694" y="556803"/>
                    <a:pt x="220237" y="556346"/>
                    <a:pt x="219780" y="556118"/>
                  </a:cubicBezTo>
                  <a:cubicBezTo>
                    <a:pt x="219094" y="555432"/>
                    <a:pt x="218180" y="554975"/>
                    <a:pt x="217494" y="554289"/>
                  </a:cubicBezTo>
                  <a:cubicBezTo>
                    <a:pt x="216808" y="553832"/>
                    <a:pt x="216122" y="553374"/>
                    <a:pt x="215208" y="552917"/>
                  </a:cubicBezTo>
                  <a:cubicBezTo>
                    <a:pt x="214751" y="552689"/>
                    <a:pt x="214065" y="552231"/>
                    <a:pt x="213608" y="552003"/>
                  </a:cubicBezTo>
                  <a:cubicBezTo>
                    <a:pt x="212465" y="551546"/>
                    <a:pt x="211322" y="551088"/>
                    <a:pt x="210179" y="550631"/>
                  </a:cubicBezTo>
                  <a:cubicBezTo>
                    <a:pt x="208807" y="550174"/>
                    <a:pt x="207664" y="549945"/>
                    <a:pt x="206293" y="549488"/>
                  </a:cubicBezTo>
                  <a:cubicBezTo>
                    <a:pt x="203778" y="549031"/>
                    <a:pt x="201263" y="548802"/>
                    <a:pt x="198520" y="548802"/>
                  </a:cubicBezTo>
                  <a:cubicBezTo>
                    <a:pt x="198520" y="548802"/>
                    <a:pt x="198520" y="548802"/>
                    <a:pt x="198520" y="548802"/>
                  </a:cubicBezTo>
                  <a:cubicBezTo>
                    <a:pt x="194177" y="548802"/>
                    <a:pt x="189833" y="549488"/>
                    <a:pt x="184804" y="550860"/>
                  </a:cubicBezTo>
                  <a:cubicBezTo>
                    <a:pt x="169259" y="554975"/>
                    <a:pt x="153715" y="557261"/>
                    <a:pt x="137713" y="556118"/>
                  </a:cubicBezTo>
                  <a:cubicBezTo>
                    <a:pt x="118510" y="554746"/>
                    <a:pt x="100908" y="549031"/>
                    <a:pt x="84677" y="538973"/>
                  </a:cubicBezTo>
                  <a:cubicBezTo>
                    <a:pt x="81706" y="537144"/>
                    <a:pt x="78962" y="535086"/>
                    <a:pt x="76448" y="532800"/>
                  </a:cubicBezTo>
                  <a:cubicBezTo>
                    <a:pt x="72790" y="529371"/>
                    <a:pt x="69590" y="525485"/>
                    <a:pt x="67075" y="520685"/>
                  </a:cubicBezTo>
                  <a:cubicBezTo>
                    <a:pt x="65475" y="517484"/>
                    <a:pt x="64332" y="514284"/>
                    <a:pt x="63418" y="510398"/>
                  </a:cubicBezTo>
                  <a:cubicBezTo>
                    <a:pt x="62960" y="508569"/>
                    <a:pt x="62732" y="506511"/>
                    <a:pt x="62503" y="504454"/>
                  </a:cubicBezTo>
                  <a:lnTo>
                    <a:pt x="62503" y="504454"/>
                  </a:lnTo>
                  <a:cubicBezTo>
                    <a:pt x="67075" y="504911"/>
                    <a:pt x="71419" y="505368"/>
                    <a:pt x="75762" y="505826"/>
                  </a:cubicBezTo>
                  <a:cubicBezTo>
                    <a:pt x="79191" y="506054"/>
                    <a:pt x="82391" y="506511"/>
                    <a:pt x="85592" y="506740"/>
                  </a:cubicBezTo>
                  <a:cubicBezTo>
                    <a:pt x="97708" y="507654"/>
                    <a:pt x="108909" y="505368"/>
                    <a:pt x="115310" y="493481"/>
                  </a:cubicBezTo>
                  <a:cubicBezTo>
                    <a:pt x="121711" y="481594"/>
                    <a:pt x="120339" y="469478"/>
                    <a:pt x="112567" y="458734"/>
                  </a:cubicBezTo>
                  <a:cubicBezTo>
                    <a:pt x="104108" y="447075"/>
                    <a:pt x="94279" y="436331"/>
                    <a:pt x="85592" y="424901"/>
                  </a:cubicBezTo>
                  <a:cubicBezTo>
                    <a:pt x="75076" y="411185"/>
                    <a:pt x="75305" y="410957"/>
                    <a:pt x="85363" y="396783"/>
                  </a:cubicBezTo>
                  <a:cubicBezTo>
                    <a:pt x="100908" y="374838"/>
                    <a:pt x="145485" y="348549"/>
                    <a:pt x="203549" y="381010"/>
                  </a:cubicBezTo>
                  <a:cubicBezTo>
                    <a:pt x="215208" y="389697"/>
                    <a:pt x="226867" y="388782"/>
                    <a:pt x="234410" y="375981"/>
                  </a:cubicBezTo>
                  <a:cubicBezTo>
                    <a:pt x="238982" y="368208"/>
                    <a:pt x="240811" y="359750"/>
                    <a:pt x="239897" y="351063"/>
                  </a:cubicBezTo>
                  <a:cubicBezTo>
                    <a:pt x="236468" y="320888"/>
                    <a:pt x="239440" y="290484"/>
                    <a:pt x="238068" y="260081"/>
                  </a:cubicBezTo>
                  <a:cubicBezTo>
                    <a:pt x="237839" y="255737"/>
                    <a:pt x="238068" y="251165"/>
                    <a:pt x="239440" y="247279"/>
                  </a:cubicBezTo>
                  <a:cubicBezTo>
                    <a:pt x="244240" y="232649"/>
                    <a:pt x="259785" y="229448"/>
                    <a:pt x="270301" y="240650"/>
                  </a:cubicBezTo>
                  <a:cubicBezTo>
                    <a:pt x="277844" y="248651"/>
                    <a:pt x="278987" y="258480"/>
                    <a:pt x="279216" y="268767"/>
                  </a:cubicBezTo>
                  <a:cubicBezTo>
                    <a:pt x="279445" y="288884"/>
                    <a:pt x="278530" y="309001"/>
                    <a:pt x="282416" y="329118"/>
                  </a:cubicBezTo>
                  <a:cubicBezTo>
                    <a:pt x="285160" y="343520"/>
                    <a:pt x="292018" y="352664"/>
                    <a:pt x="305734" y="357236"/>
                  </a:cubicBezTo>
                  <a:cubicBezTo>
                    <a:pt x="320135" y="362036"/>
                    <a:pt x="331337" y="356550"/>
                    <a:pt x="340709" y="346491"/>
                  </a:cubicBezTo>
                  <a:cubicBezTo>
                    <a:pt x="361512" y="323860"/>
                    <a:pt x="364712" y="296199"/>
                    <a:pt x="361283" y="267624"/>
                  </a:cubicBezTo>
                  <a:cubicBezTo>
                    <a:pt x="359455" y="253680"/>
                    <a:pt x="354425" y="239964"/>
                    <a:pt x="350768" y="226019"/>
                  </a:cubicBezTo>
                  <a:cubicBezTo>
                    <a:pt x="358997" y="222819"/>
                    <a:pt x="368141" y="222362"/>
                    <a:pt x="377514" y="223733"/>
                  </a:cubicBezTo>
                  <a:close/>
                  <a:moveTo>
                    <a:pt x="24784" y="159268"/>
                  </a:moveTo>
                  <a:cubicBezTo>
                    <a:pt x="24784" y="109890"/>
                    <a:pt x="58160" y="71486"/>
                    <a:pt x="107080" y="72857"/>
                  </a:cubicBezTo>
                  <a:cubicBezTo>
                    <a:pt x="157144" y="69200"/>
                    <a:pt x="197149" y="126350"/>
                    <a:pt x="197149" y="163611"/>
                  </a:cubicBezTo>
                  <a:cubicBezTo>
                    <a:pt x="197149" y="202016"/>
                    <a:pt x="156458" y="249108"/>
                    <a:pt x="112795" y="246593"/>
                  </a:cubicBezTo>
                  <a:cubicBezTo>
                    <a:pt x="61360" y="243621"/>
                    <a:pt x="25013" y="212989"/>
                    <a:pt x="24784" y="159268"/>
                  </a:cubicBezTo>
                  <a:close/>
                  <a:moveTo>
                    <a:pt x="93364" y="271053"/>
                  </a:moveTo>
                  <a:cubicBezTo>
                    <a:pt x="95879" y="266024"/>
                    <a:pt x="97479" y="260309"/>
                    <a:pt x="105480" y="260995"/>
                  </a:cubicBezTo>
                  <a:cubicBezTo>
                    <a:pt x="153943" y="264195"/>
                    <a:pt x="183433" y="236992"/>
                    <a:pt x="204921" y="197444"/>
                  </a:cubicBezTo>
                  <a:cubicBezTo>
                    <a:pt x="206064" y="195615"/>
                    <a:pt x="206978" y="193558"/>
                    <a:pt x="207893" y="191729"/>
                  </a:cubicBezTo>
                  <a:cubicBezTo>
                    <a:pt x="210407" y="185557"/>
                    <a:pt x="214294" y="183042"/>
                    <a:pt x="221380" y="184643"/>
                  </a:cubicBezTo>
                  <a:cubicBezTo>
                    <a:pt x="257042" y="191729"/>
                    <a:pt x="290646" y="204074"/>
                    <a:pt x="322193" y="222133"/>
                  </a:cubicBezTo>
                  <a:cubicBezTo>
                    <a:pt x="327908" y="225333"/>
                    <a:pt x="332251" y="230134"/>
                    <a:pt x="334994" y="236535"/>
                  </a:cubicBezTo>
                  <a:cubicBezTo>
                    <a:pt x="347339" y="264653"/>
                    <a:pt x="351682" y="293228"/>
                    <a:pt x="340252" y="322717"/>
                  </a:cubicBezTo>
                  <a:cubicBezTo>
                    <a:pt x="338652" y="326603"/>
                    <a:pt x="336595" y="330718"/>
                    <a:pt x="333851" y="333918"/>
                  </a:cubicBezTo>
                  <a:cubicBezTo>
                    <a:pt x="328136" y="340776"/>
                    <a:pt x="321507" y="347177"/>
                    <a:pt x="311906" y="345348"/>
                  </a:cubicBezTo>
                  <a:cubicBezTo>
                    <a:pt x="300933" y="343291"/>
                    <a:pt x="298190" y="333461"/>
                    <a:pt x="296590" y="324089"/>
                  </a:cubicBezTo>
                  <a:cubicBezTo>
                    <a:pt x="293389" y="305572"/>
                    <a:pt x="292703" y="286827"/>
                    <a:pt x="293161" y="267853"/>
                  </a:cubicBezTo>
                  <a:cubicBezTo>
                    <a:pt x="293389" y="253680"/>
                    <a:pt x="290189" y="240650"/>
                    <a:pt x="279902" y="230134"/>
                  </a:cubicBezTo>
                  <a:cubicBezTo>
                    <a:pt x="270072" y="220076"/>
                    <a:pt x="237839" y="218704"/>
                    <a:pt x="227552" y="228077"/>
                  </a:cubicBezTo>
                  <a:cubicBezTo>
                    <a:pt x="221837" y="233563"/>
                    <a:pt x="220923" y="240650"/>
                    <a:pt x="220923" y="247965"/>
                  </a:cubicBezTo>
                  <a:cubicBezTo>
                    <a:pt x="220923" y="266024"/>
                    <a:pt x="222295" y="329575"/>
                    <a:pt x="222295" y="343291"/>
                  </a:cubicBezTo>
                  <a:cubicBezTo>
                    <a:pt x="222295" y="350606"/>
                    <a:pt x="222295" y="357921"/>
                    <a:pt x="221152" y="364779"/>
                  </a:cubicBezTo>
                  <a:cubicBezTo>
                    <a:pt x="220009" y="371409"/>
                    <a:pt x="216351" y="374838"/>
                    <a:pt x="208807" y="370723"/>
                  </a:cubicBezTo>
                  <a:cubicBezTo>
                    <a:pt x="198749" y="365008"/>
                    <a:pt x="148457" y="329346"/>
                    <a:pt x="90392" y="370494"/>
                  </a:cubicBezTo>
                  <a:cubicBezTo>
                    <a:pt x="88792" y="371866"/>
                    <a:pt x="86049" y="373923"/>
                    <a:pt x="84677" y="373238"/>
                  </a:cubicBezTo>
                  <a:cubicBezTo>
                    <a:pt x="69590" y="367751"/>
                    <a:pt x="66618" y="380096"/>
                    <a:pt x="61132" y="388782"/>
                  </a:cubicBezTo>
                  <a:cubicBezTo>
                    <a:pt x="50616" y="405013"/>
                    <a:pt x="50159" y="405013"/>
                    <a:pt x="61360" y="420329"/>
                  </a:cubicBezTo>
                  <a:cubicBezTo>
                    <a:pt x="72104" y="434960"/>
                    <a:pt x="83763" y="448676"/>
                    <a:pt x="94507" y="463077"/>
                  </a:cubicBezTo>
                  <a:cubicBezTo>
                    <a:pt x="99994" y="470393"/>
                    <a:pt x="107537" y="477936"/>
                    <a:pt x="100451" y="488223"/>
                  </a:cubicBezTo>
                  <a:cubicBezTo>
                    <a:pt x="95422" y="495539"/>
                    <a:pt x="82620" y="496453"/>
                    <a:pt x="70733" y="489138"/>
                  </a:cubicBezTo>
                  <a:cubicBezTo>
                    <a:pt x="53359" y="478394"/>
                    <a:pt x="37814" y="465135"/>
                    <a:pt x="26613" y="447990"/>
                  </a:cubicBezTo>
                  <a:cubicBezTo>
                    <a:pt x="14726" y="429702"/>
                    <a:pt x="14954" y="409814"/>
                    <a:pt x="22498" y="389925"/>
                  </a:cubicBezTo>
                  <a:cubicBezTo>
                    <a:pt x="26156" y="380324"/>
                    <a:pt x="31871" y="372095"/>
                    <a:pt x="37586" y="363636"/>
                  </a:cubicBezTo>
                  <a:cubicBezTo>
                    <a:pt x="58617" y="334147"/>
                    <a:pt x="77819" y="303743"/>
                    <a:pt x="93364" y="271053"/>
                  </a:cubicBezTo>
                  <a:close/>
                </a:path>
              </a:pathLst>
            </a:custGeom>
            <a:solidFill>
              <a:srgbClr val="000000"/>
            </a:solidFill>
            <a:ln w="2286" cap="flat">
              <a:noFill/>
              <a:prstDash val="solid"/>
              <a:miter/>
            </a:ln>
          </p:spPr>
          <p:txBody>
            <a:bodyPr rtlCol="0" anchor="ctr"/>
            <a:lstStyle/>
            <a:p>
              <a:endParaRPr lang="en-US"/>
            </a:p>
          </p:txBody>
        </p:sp>
        <p:sp>
          <p:nvSpPr>
            <p:cNvPr id="150" name="Freeform 1980">
              <a:extLst>
                <a:ext uri="{FF2B5EF4-FFF2-40B4-BE49-F238E27FC236}">
                  <a16:creationId xmlns:a16="http://schemas.microsoft.com/office/drawing/2014/main" id="{5CBD2889-4E84-43AE-F1C2-B1650ADDA56C}"/>
                </a:ext>
              </a:extLst>
            </p:cNvPr>
            <p:cNvSpPr/>
            <p:nvPr/>
          </p:nvSpPr>
          <p:spPr>
            <a:xfrm>
              <a:off x="2337036" y="6078337"/>
              <a:ext cx="51530" cy="135776"/>
            </a:xfrm>
            <a:custGeom>
              <a:avLst/>
              <a:gdLst>
                <a:gd name="connsiteX0" fmla="*/ 45943 w 51530"/>
                <a:gd name="connsiteY0" fmla="*/ 135697 h 135776"/>
                <a:gd name="connsiteX1" fmla="*/ 51200 w 51530"/>
                <a:gd name="connsiteY1" fmla="*/ 133182 h 135776"/>
                <a:gd name="connsiteX2" fmla="*/ 50515 w 51530"/>
                <a:gd name="connsiteY2" fmla="*/ 127239 h 135776"/>
                <a:gd name="connsiteX3" fmla="*/ 45943 w 51530"/>
                <a:gd name="connsiteY3" fmla="*/ 122667 h 135776"/>
                <a:gd name="connsiteX4" fmla="*/ 22625 w 51530"/>
                <a:gd name="connsiteY4" fmla="*/ 41285 h 135776"/>
                <a:gd name="connsiteX5" fmla="*/ 34055 w 51530"/>
                <a:gd name="connsiteY5" fmla="*/ 11110 h 135776"/>
                <a:gd name="connsiteX6" fmla="*/ 32912 w 51530"/>
                <a:gd name="connsiteY6" fmla="*/ 1509 h 135776"/>
                <a:gd name="connsiteX7" fmla="*/ 23311 w 51530"/>
                <a:gd name="connsiteY7" fmla="*/ 2652 h 135776"/>
                <a:gd name="connsiteX8" fmla="*/ 13253 w 51530"/>
                <a:gd name="connsiteY8" fmla="*/ 13853 h 135776"/>
                <a:gd name="connsiteX9" fmla="*/ 223 w 51530"/>
                <a:gd name="connsiteY9" fmla="*/ 74661 h 135776"/>
                <a:gd name="connsiteX10" fmla="*/ 23083 w 51530"/>
                <a:gd name="connsiteY10" fmla="*/ 124038 h 135776"/>
                <a:gd name="connsiteX11" fmla="*/ 45943 w 51530"/>
                <a:gd name="connsiteY11" fmla="*/ 135697 h 13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530" h="135776">
                  <a:moveTo>
                    <a:pt x="45943" y="135697"/>
                  </a:moveTo>
                  <a:cubicBezTo>
                    <a:pt x="47543" y="136154"/>
                    <a:pt x="50286" y="134554"/>
                    <a:pt x="51200" y="133182"/>
                  </a:cubicBezTo>
                  <a:cubicBezTo>
                    <a:pt x="51886" y="131811"/>
                    <a:pt x="51429" y="129067"/>
                    <a:pt x="50515" y="127239"/>
                  </a:cubicBezTo>
                  <a:cubicBezTo>
                    <a:pt x="49600" y="125410"/>
                    <a:pt x="47771" y="124038"/>
                    <a:pt x="45943" y="122667"/>
                  </a:cubicBezTo>
                  <a:cubicBezTo>
                    <a:pt x="18739" y="101178"/>
                    <a:pt x="13939" y="73289"/>
                    <a:pt x="22625" y="41285"/>
                  </a:cubicBezTo>
                  <a:cubicBezTo>
                    <a:pt x="25369" y="30769"/>
                    <a:pt x="28569" y="20711"/>
                    <a:pt x="34055" y="11110"/>
                  </a:cubicBezTo>
                  <a:cubicBezTo>
                    <a:pt x="35884" y="7909"/>
                    <a:pt x="36570" y="4252"/>
                    <a:pt x="32912" y="1509"/>
                  </a:cubicBezTo>
                  <a:cubicBezTo>
                    <a:pt x="29483" y="-1235"/>
                    <a:pt x="25826" y="137"/>
                    <a:pt x="23311" y="2652"/>
                  </a:cubicBezTo>
                  <a:cubicBezTo>
                    <a:pt x="19654" y="6081"/>
                    <a:pt x="15539" y="9510"/>
                    <a:pt x="13253" y="13853"/>
                  </a:cubicBezTo>
                  <a:cubicBezTo>
                    <a:pt x="4337" y="30769"/>
                    <a:pt x="908" y="48829"/>
                    <a:pt x="223" y="74661"/>
                  </a:cubicBezTo>
                  <a:cubicBezTo>
                    <a:pt x="-1606" y="90434"/>
                    <a:pt x="7995" y="108265"/>
                    <a:pt x="23083" y="124038"/>
                  </a:cubicBezTo>
                  <a:cubicBezTo>
                    <a:pt x="29483" y="130439"/>
                    <a:pt x="37713" y="133411"/>
                    <a:pt x="45943" y="135697"/>
                  </a:cubicBezTo>
                  <a:close/>
                </a:path>
              </a:pathLst>
            </a:custGeom>
            <a:solidFill>
              <a:srgbClr val="000000"/>
            </a:solidFill>
            <a:ln w="2286" cap="flat">
              <a:noFill/>
              <a:prstDash val="solid"/>
              <a:miter/>
            </a:ln>
          </p:spPr>
          <p:txBody>
            <a:bodyPr rtlCol="0" anchor="ctr"/>
            <a:lstStyle/>
            <a:p>
              <a:endParaRPr lang="en-US"/>
            </a:p>
          </p:txBody>
        </p:sp>
        <p:sp>
          <p:nvSpPr>
            <p:cNvPr id="151" name="Freeform 1981">
              <a:extLst>
                <a:ext uri="{FF2B5EF4-FFF2-40B4-BE49-F238E27FC236}">
                  <a16:creationId xmlns:a16="http://schemas.microsoft.com/office/drawing/2014/main" id="{16F99CCA-43EF-212C-8F6B-723DCACC6413}"/>
                </a:ext>
              </a:extLst>
            </p:cNvPr>
            <p:cNvSpPr/>
            <p:nvPr/>
          </p:nvSpPr>
          <p:spPr>
            <a:xfrm>
              <a:off x="3367558" y="6281417"/>
              <a:ext cx="109171" cy="100654"/>
            </a:xfrm>
            <a:custGeom>
              <a:avLst/>
              <a:gdLst>
                <a:gd name="connsiteX0" fmla="*/ 105156 w 109171"/>
                <a:gd name="connsiteY0" fmla="*/ 739 h 100654"/>
                <a:gd name="connsiteX1" fmla="*/ 93269 w 109171"/>
                <a:gd name="connsiteY1" fmla="*/ 7140 h 100654"/>
                <a:gd name="connsiteX2" fmla="*/ 92126 w 109171"/>
                <a:gd name="connsiteY2" fmla="*/ 11254 h 100654"/>
                <a:gd name="connsiteX3" fmla="*/ 10973 w 109171"/>
                <a:gd name="connsiteY3" fmla="*/ 89436 h 100654"/>
                <a:gd name="connsiteX4" fmla="*/ 0 w 109171"/>
                <a:gd name="connsiteY4" fmla="*/ 96751 h 100654"/>
                <a:gd name="connsiteX5" fmla="*/ 2057 w 109171"/>
                <a:gd name="connsiteY5" fmla="*/ 99494 h 100654"/>
                <a:gd name="connsiteX6" fmla="*/ 8230 w 109171"/>
                <a:gd name="connsiteY6" fmla="*/ 100637 h 100654"/>
                <a:gd name="connsiteX7" fmla="*/ 83896 w 109171"/>
                <a:gd name="connsiteY7" fmla="*/ 59718 h 100654"/>
                <a:gd name="connsiteX8" fmla="*/ 108585 w 109171"/>
                <a:gd name="connsiteY8" fmla="*/ 11940 h 100654"/>
                <a:gd name="connsiteX9" fmla="*/ 105156 w 109171"/>
                <a:gd name="connsiteY9" fmla="*/ 739 h 100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171" h="100654">
                  <a:moveTo>
                    <a:pt x="105156" y="739"/>
                  </a:moveTo>
                  <a:cubicBezTo>
                    <a:pt x="99441" y="-1776"/>
                    <a:pt x="95783" y="2568"/>
                    <a:pt x="93269" y="7140"/>
                  </a:cubicBezTo>
                  <a:cubicBezTo>
                    <a:pt x="92583" y="8283"/>
                    <a:pt x="92354" y="9883"/>
                    <a:pt x="92126" y="11254"/>
                  </a:cubicBezTo>
                  <a:cubicBezTo>
                    <a:pt x="80924" y="53774"/>
                    <a:pt x="52807" y="78691"/>
                    <a:pt x="10973" y="89436"/>
                  </a:cubicBezTo>
                  <a:cubicBezTo>
                    <a:pt x="6858" y="90579"/>
                    <a:pt x="2515" y="91493"/>
                    <a:pt x="0" y="96751"/>
                  </a:cubicBezTo>
                  <a:cubicBezTo>
                    <a:pt x="1372" y="98580"/>
                    <a:pt x="1600" y="99265"/>
                    <a:pt x="2057" y="99494"/>
                  </a:cubicBezTo>
                  <a:cubicBezTo>
                    <a:pt x="4115" y="99951"/>
                    <a:pt x="6172" y="100637"/>
                    <a:pt x="8230" y="100637"/>
                  </a:cubicBezTo>
                  <a:cubicBezTo>
                    <a:pt x="41148" y="101323"/>
                    <a:pt x="63551" y="81663"/>
                    <a:pt x="83896" y="59718"/>
                  </a:cubicBezTo>
                  <a:cubicBezTo>
                    <a:pt x="96241" y="46459"/>
                    <a:pt x="104242" y="30000"/>
                    <a:pt x="108585" y="11940"/>
                  </a:cubicBezTo>
                  <a:cubicBezTo>
                    <a:pt x="109499" y="7825"/>
                    <a:pt x="109957" y="2568"/>
                    <a:pt x="105156" y="739"/>
                  </a:cubicBezTo>
                  <a:close/>
                </a:path>
              </a:pathLst>
            </a:custGeom>
            <a:solidFill>
              <a:srgbClr val="000000"/>
            </a:solidFill>
            <a:ln w="2286" cap="flat">
              <a:noFill/>
              <a:prstDash val="solid"/>
              <a:miter/>
            </a:ln>
          </p:spPr>
          <p:txBody>
            <a:bodyPr rtlCol="0" anchor="ctr"/>
            <a:lstStyle/>
            <a:p>
              <a:endParaRPr lang="en-US"/>
            </a:p>
          </p:txBody>
        </p:sp>
        <p:sp>
          <p:nvSpPr>
            <p:cNvPr id="152" name="Freeform 1982">
              <a:extLst>
                <a:ext uri="{FF2B5EF4-FFF2-40B4-BE49-F238E27FC236}">
                  <a16:creationId xmlns:a16="http://schemas.microsoft.com/office/drawing/2014/main" id="{DA3BE369-D610-19CB-A539-4A9EC8F0EE85}"/>
                </a:ext>
              </a:extLst>
            </p:cNvPr>
            <p:cNvSpPr/>
            <p:nvPr/>
          </p:nvSpPr>
          <p:spPr>
            <a:xfrm>
              <a:off x="3222345" y="6483324"/>
              <a:ext cx="127839" cy="14306"/>
            </a:xfrm>
            <a:custGeom>
              <a:avLst/>
              <a:gdLst>
                <a:gd name="connsiteX0" fmla="*/ 127840 w 127839"/>
                <a:gd name="connsiteY0" fmla="*/ 9144 h 14306"/>
                <a:gd name="connsiteX1" fmla="*/ 86006 w 127839"/>
                <a:gd name="connsiteY1" fmla="*/ 685 h 14306"/>
                <a:gd name="connsiteX2" fmla="*/ 10340 w 127839"/>
                <a:gd name="connsiteY2" fmla="*/ 0 h 14306"/>
                <a:gd name="connsiteX3" fmla="*/ 53 w 127839"/>
                <a:gd name="connsiteY3" fmla="*/ 5715 h 14306"/>
                <a:gd name="connsiteX4" fmla="*/ 10340 w 127839"/>
                <a:gd name="connsiteY4" fmla="*/ 13944 h 14306"/>
                <a:gd name="connsiteX5" fmla="*/ 21084 w 127839"/>
                <a:gd name="connsiteY5" fmla="*/ 13944 h 14306"/>
                <a:gd name="connsiteX6" fmla="*/ 68633 w 127839"/>
                <a:gd name="connsiteY6" fmla="*/ 13944 h 14306"/>
                <a:gd name="connsiteX7" fmla="*/ 127840 w 127839"/>
                <a:gd name="connsiteY7" fmla="*/ 9144 h 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39" h="14306">
                  <a:moveTo>
                    <a:pt x="127840" y="9144"/>
                  </a:moveTo>
                  <a:cubicBezTo>
                    <a:pt x="111838" y="228"/>
                    <a:pt x="98808" y="914"/>
                    <a:pt x="86006" y="685"/>
                  </a:cubicBezTo>
                  <a:cubicBezTo>
                    <a:pt x="60860" y="228"/>
                    <a:pt x="35486" y="0"/>
                    <a:pt x="10340" y="0"/>
                  </a:cubicBezTo>
                  <a:cubicBezTo>
                    <a:pt x="5996" y="0"/>
                    <a:pt x="510" y="457"/>
                    <a:pt x="53" y="5715"/>
                  </a:cubicBezTo>
                  <a:cubicBezTo>
                    <a:pt x="-633" y="12573"/>
                    <a:pt x="5539" y="13030"/>
                    <a:pt x="10340" y="13944"/>
                  </a:cubicBezTo>
                  <a:cubicBezTo>
                    <a:pt x="13769" y="14630"/>
                    <a:pt x="17426" y="14173"/>
                    <a:pt x="21084" y="13944"/>
                  </a:cubicBezTo>
                  <a:cubicBezTo>
                    <a:pt x="36857" y="13030"/>
                    <a:pt x="52631" y="13258"/>
                    <a:pt x="68633" y="13944"/>
                  </a:cubicBezTo>
                  <a:cubicBezTo>
                    <a:pt x="86921" y="14630"/>
                    <a:pt x="105437" y="14859"/>
                    <a:pt x="127840" y="9144"/>
                  </a:cubicBezTo>
                  <a:close/>
                </a:path>
              </a:pathLst>
            </a:custGeom>
            <a:solidFill>
              <a:srgbClr val="000000"/>
            </a:solidFill>
            <a:ln w="2286" cap="flat">
              <a:noFill/>
              <a:prstDash val="solid"/>
              <a:miter/>
            </a:ln>
          </p:spPr>
          <p:txBody>
            <a:bodyPr rtlCol="0" anchor="ctr"/>
            <a:lstStyle/>
            <a:p>
              <a:endParaRPr lang="en-US"/>
            </a:p>
          </p:txBody>
        </p:sp>
        <p:sp>
          <p:nvSpPr>
            <p:cNvPr id="153" name="Freeform 1983">
              <a:extLst>
                <a:ext uri="{FF2B5EF4-FFF2-40B4-BE49-F238E27FC236}">
                  <a16:creationId xmlns:a16="http://schemas.microsoft.com/office/drawing/2014/main" id="{13F89869-8574-10D4-568E-CF7012546140}"/>
                </a:ext>
              </a:extLst>
            </p:cNvPr>
            <p:cNvSpPr/>
            <p:nvPr/>
          </p:nvSpPr>
          <p:spPr>
            <a:xfrm>
              <a:off x="2334507" y="6478962"/>
              <a:ext cx="101506" cy="16477"/>
            </a:xfrm>
            <a:custGeom>
              <a:avLst/>
              <a:gdLst>
                <a:gd name="connsiteX0" fmla="*/ 9381 w 101506"/>
                <a:gd name="connsiteY0" fmla="*/ 14191 h 16477"/>
                <a:gd name="connsiteX1" fmla="*/ 101507 w 101506"/>
                <a:gd name="connsiteY1" fmla="*/ 16477 h 16477"/>
                <a:gd name="connsiteX2" fmla="*/ 73617 w 101506"/>
                <a:gd name="connsiteY2" fmla="*/ 475 h 16477"/>
                <a:gd name="connsiteX3" fmla="*/ 8924 w 101506"/>
                <a:gd name="connsiteY3" fmla="*/ 247 h 16477"/>
                <a:gd name="connsiteX4" fmla="*/ 8 w 101506"/>
                <a:gd name="connsiteY4" fmla="*/ 7562 h 16477"/>
                <a:gd name="connsiteX5" fmla="*/ 9381 w 101506"/>
                <a:gd name="connsiteY5" fmla="*/ 14191 h 1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506" h="16477">
                  <a:moveTo>
                    <a:pt x="9381" y="14191"/>
                  </a:moveTo>
                  <a:cubicBezTo>
                    <a:pt x="40013" y="16706"/>
                    <a:pt x="70646" y="13963"/>
                    <a:pt x="101507" y="16477"/>
                  </a:cubicBezTo>
                  <a:cubicBezTo>
                    <a:pt x="93963" y="5733"/>
                    <a:pt x="84362" y="933"/>
                    <a:pt x="73617" y="475"/>
                  </a:cubicBezTo>
                  <a:cubicBezTo>
                    <a:pt x="52129" y="-439"/>
                    <a:pt x="30412" y="247"/>
                    <a:pt x="8924" y="247"/>
                  </a:cubicBezTo>
                  <a:cubicBezTo>
                    <a:pt x="4352" y="247"/>
                    <a:pt x="-220" y="2533"/>
                    <a:pt x="8" y="7562"/>
                  </a:cubicBezTo>
                  <a:cubicBezTo>
                    <a:pt x="8" y="12820"/>
                    <a:pt x="5037" y="13734"/>
                    <a:pt x="9381" y="14191"/>
                  </a:cubicBezTo>
                  <a:close/>
                </a:path>
              </a:pathLst>
            </a:custGeom>
            <a:solidFill>
              <a:srgbClr val="000000"/>
            </a:solidFill>
            <a:ln w="2286" cap="flat">
              <a:noFill/>
              <a:prstDash val="solid"/>
              <a:miter/>
            </a:ln>
          </p:spPr>
          <p:txBody>
            <a:bodyPr rtlCol="0" anchor="ctr"/>
            <a:lstStyle/>
            <a:p>
              <a:endParaRPr lang="en-US"/>
            </a:p>
          </p:txBody>
        </p:sp>
      </p:grpSp>
      <p:pic>
        <p:nvPicPr>
          <p:cNvPr id="154" name="Picture 4" descr="SDG wheel">
            <a:extLst>
              <a:ext uri="{FF2B5EF4-FFF2-40B4-BE49-F238E27FC236}">
                <a16:creationId xmlns:a16="http://schemas.microsoft.com/office/drawing/2014/main" id="{FE249883-609E-360F-7E8F-A31093B7D1F2}"/>
              </a:ext>
            </a:extLst>
          </p:cNvPr>
          <p:cNvPicPr>
            <a:picLocks noChangeAspect="1" noChangeArrowheads="1"/>
          </p:cNvPicPr>
          <p:nvPr/>
        </p:nvPicPr>
        <p:blipFill rotWithShape="1">
          <a:blip r:embed="rId4" cstate="email">
            <a:extLst>
              <a:ext uri="{28A0092B-C50C-407E-A947-70E740481C1C}">
                <a14:useLocalDpi xmlns:a14="http://schemas.microsoft.com/office/drawing/2010/main"/>
              </a:ext>
            </a:extLst>
          </a:blip>
          <a:srcRect l="14600" r="15355"/>
          <a:stretch/>
        </p:blipFill>
        <p:spPr bwMode="auto">
          <a:xfrm>
            <a:off x="1154556" y="3941226"/>
            <a:ext cx="1553968" cy="1479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17294790"/>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1">
            <a:extLst>
              <a:ext uri="{FF2B5EF4-FFF2-40B4-BE49-F238E27FC236}">
                <a16:creationId xmlns:a16="http://schemas.microsoft.com/office/drawing/2014/main" id="{DA01A3E6-0FF7-7632-F480-9E44B4CB9286}"/>
              </a:ext>
            </a:extLst>
          </p:cNvPr>
          <p:cNvSpPr txBox="1">
            <a:spLocks/>
          </p:cNvSpPr>
          <p:nvPr/>
        </p:nvSpPr>
        <p:spPr>
          <a:xfrm>
            <a:off x="1909290" y="777479"/>
            <a:ext cx="2423756" cy="1079049"/>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a:lnSpc>
                <a:spcPts val="3120"/>
              </a:lnSpc>
              <a:spcBef>
                <a:spcPts val="0"/>
              </a:spcBef>
            </a:pPr>
            <a:r>
              <a:rPr lang="en-GB" sz="3000" b="1" dirty="0">
                <a:solidFill>
                  <a:srgbClr val="FFC611"/>
                </a:solidFill>
              </a:rPr>
              <a:t>Family Status </a:t>
            </a:r>
            <a:endParaRPr lang="en-GB" sz="3000" dirty="0">
              <a:solidFill>
                <a:srgbClr val="FFC611"/>
              </a:solidFill>
            </a:endParaRPr>
          </a:p>
        </p:txBody>
      </p:sp>
      <p:pic>
        <p:nvPicPr>
          <p:cNvPr id="15" name="Graphic 14" descr="Chevron arrows with solid fill">
            <a:extLst>
              <a:ext uri="{FF2B5EF4-FFF2-40B4-BE49-F238E27FC236}">
                <a16:creationId xmlns:a16="http://schemas.microsoft.com/office/drawing/2014/main" id="{A60C1B99-31BA-CC79-158E-5CDA01D073D7}"/>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1947438" y="1145958"/>
            <a:ext cx="520661" cy="520661"/>
          </a:xfrm>
          <a:prstGeom prst="rect">
            <a:avLst/>
          </a:prstGeom>
        </p:spPr>
      </p:pic>
      <p:sp>
        <p:nvSpPr>
          <p:cNvPr id="16" name="Text Placeholder 1">
            <a:extLst>
              <a:ext uri="{FF2B5EF4-FFF2-40B4-BE49-F238E27FC236}">
                <a16:creationId xmlns:a16="http://schemas.microsoft.com/office/drawing/2014/main" id="{95BF9579-5EAD-4F13-F34E-E5F82F1C6FBB}"/>
              </a:ext>
            </a:extLst>
          </p:cNvPr>
          <p:cNvSpPr txBox="1">
            <a:spLocks/>
          </p:cNvSpPr>
          <p:nvPr/>
        </p:nvSpPr>
        <p:spPr>
          <a:xfrm>
            <a:off x="4509878" y="777479"/>
            <a:ext cx="7122704" cy="1197093"/>
          </a:xfrm>
          <a:prstGeom prst="rect">
            <a:avLst/>
          </a:prstGeom>
        </p:spPr>
        <p:txBody>
          <a:bodyPr anchor="t"/>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IE" sz="2200" b="1" kern="100" dirty="0">
                <a:solidFill>
                  <a:srgbClr val="FFC611"/>
                </a:solidFill>
                <a:effectLst/>
                <a:ea typeface="Aptos" panose="020B0004020202020204" pitchFamily="34" charset="0"/>
                <a:cs typeface="Calibri" panose="020F0502020204030204" pitchFamily="34" charset="0"/>
              </a:rPr>
              <a:t>Why: </a:t>
            </a:r>
            <a:r>
              <a:rPr lang="en-IE" sz="2200" kern="100" dirty="0">
                <a:effectLst/>
                <a:ea typeface="Aptos" panose="020B0004020202020204" pitchFamily="34" charset="0"/>
                <a:cs typeface="Calibri" panose="020F0502020204030204" pitchFamily="34" charset="0"/>
              </a:rPr>
              <a:t>Family structures vary across Europe, </a:t>
            </a:r>
            <a:r>
              <a:rPr lang="en-IE" sz="2200" kern="100" dirty="0">
                <a:ea typeface="Aptos" panose="020B0004020202020204" pitchFamily="34" charset="0"/>
                <a:cs typeface="Calibri" panose="020F0502020204030204" pitchFamily="34" charset="0"/>
              </a:rPr>
              <a:t>the </a:t>
            </a:r>
            <a:r>
              <a:rPr lang="en-IE" sz="2200" u="sng" kern="100" dirty="0">
                <a:solidFill>
                  <a:srgbClr val="1176BB"/>
                </a:solidFill>
                <a:effectLst/>
                <a:ea typeface="Aptos" panose="020B000402020202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most numerous type</a:t>
            </a:r>
            <a:r>
              <a:rPr lang="en-IE" sz="2200" kern="100" dirty="0">
                <a:effectLst/>
                <a:ea typeface="Aptos" panose="020B0004020202020204" pitchFamily="34" charset="0"/>
                <a:cs typeface="Calibri" panose="020F0502020204030204" pitchFamily="34" charset="0"/>
              </a:rPr>
              <a:t> of households in the EU in 2022 were single adult households without children, (71.9 million) followed by couples without children (48.2 million), and couples with children (30.6 million). </a:t>
            </a:r>
            <a:r>
              <a:rPr lang="en-IE" sz="2200" u="sng" kern="100" dirty="0">
                <a:solidFill>
                  <a:srgbClr val="1176BB"/>
                </a:solidFill>
                <a:effectLst/>
                <a:ea typeface="Aptos" panose="020B000402020202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The Work-Life Balance Directive</a:t>
            </a:r>
            <a:r>
              <a:rPr lang="en-IE" sz="2200" kern="100" dirty="0">
                <a:solidFill>
                  <a:srgbClr val="1176BB"/>
                </a:solidFill>
                <a:effectLst/>
                <a:ea typeface="Aptos" panose="020B0004020202020204" pitchFamily="34" charset="0"/>
                <a:cs typeface="Calibri" panose="020F0502020204030204" pitchFamily="34" charset="0"/>
              </a:rPr>
              <a:t> </a:t>
            </a:r>
            <a:r>
              <a:rPr lang="en-IE" sz="2200" kern="100" dirty="0">
                <a:effectLst/>
                <a:ea typeface="Aptos" panose="020B0004020202020204" pitchFamily="34" charset="0"/>
                <a:cs typeface="Calibri" panose="020F0502020204030204" pitchFamily="34" charset="0"/>
              </a:rPr>
              <a:t>is an EU law which aims to make it easier for EU employees to balance paid work, private life, and caring responsibilities.</a:t>
            </a:r>
            <a:endParaRPr lang="en-LB" sz="2200" kern="100" dirty="0">
              <a:effectLst/>
              <a:ea typeface="Aptos" panose="020B0004020202020204" pitchFamily="34" charset="0"/>
              <a:cs typeface="Calibri" panose="020F0502020204030204" pitchFamily="34" charset="0"/>
            </a:endParaRPr>
          </a:p>
          <a:p>
            <a:pPr marL="0" indent="0">
              <a:lnSpc>
                <a:spcPct val="100000"/>
              </a:lnSpc>
              <a:spcBef>
                <a:spcPts val="0"/>
              </a:spcBef>
              <a:spcAft>
                <a:spcPts val="600"/>
              </a:spcAft>
            </a:pPr>
            <a:r>
              <a:rPr lang="en-IE" sz="2200" kern="100" dirty="0">
                <a:effectLst/>
                <a:ea typeface="Aptos" panose="020B0004020202020204" pitchFamily="34" charset="0"/>
                <a:cs typeface="Calibri" panose="020F0502020204030204" pitchFamily="34" charset="0"/>
              </a:rPr>
              <a:t> </a:t>
            </a:r>
            <a:endParaRPr lang="en-LB" sz="2200" kern="100" dirty="0">
              <a:effectLst/>
              <a:ea typeface="Aptos" panose="020B0004020202020204" pitchFamily="34" charset="0"/>
              <a:cs typeface="Calibri" panose="020F0502020204030204" pitchFamily="34" charset="0"/>
            </a:endParaRPr>
          </a:p>
          <a:p>
            <a:pPr marL="0" indent="0">
              <a:lnSpc>
                <a:spcPct val="100000"/>
              </a:lnSpc>
              <a:spcBef>
                <a:spcPts val="0"/>
              </a:spcBef>
              <a:spcAft>
                <a:spcPts val="600"/>
              </a:spcAft>
            </a:pPr>
            <a:endParaRPr lang="en-GB" sz="2200" dirty="0">
              <a:cs typeface="Calibri" panose="020F0502020204030204" pitchFamily="34" charset="0"/>
            </a:endParaRPr>
          </a:p>
        </p:txBody>
      </p:sp>
      <p:sp>
        <p:nvSpPr>
          <p:cNvPr id="17" name="Round Diagonal Corner Rectangle 16">
            <a:extLst>
              <a:ext uri="{FF2B5EF4-FFF2-40B4-BE49-F238E27FC236}">
                <a16:creationId xmlns:a16="http://schemas.microsoft.com/office/drawing/2014/main" id="{CA2F4C0E-2E02-9D6C-7336-1DA9619483A8}"/>
              </a:ext>
            </a:extLst>
          </p:cNvPr>
          <p:cNvSpPr/>
          <p:nvPr/>
        </p:nvSpPr>
        <p:spPr>
          <a:xfrm rot="16200000">
            <a:off x="756339" y="719333"/>
            <a:ext cx="1105664" cy="1105664"/>
          </a:xfrm>
          <a:prstGeom prst="round2DiagRect">
            <a:avLst/>
          </a:prstGeom>
          <a:solidFill>
            <a:srgbClr val="FFC61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Text Placeholder 8">
            <a:extLst>
              <a:ext uri="{FF2B5EF4-FFF2-40B4-BE49-F238E27FC236}">
                <a16:creationId xmlns:a16="http://schemas.microsoft.com/office/drawing/2014/main" id="{D27F1C50-CA41-7D5D-A91E-ECA3C25C6267}"/>
              </a:ext>
            </a:extLst>
          </p:cNvPr>
          <p:cNvSpPr txBox="1">
            <a:spLocks/>
          </p:cNvSpPr>
          <p:nvPr/>
        </p:nvSpPr>
        <p:spPr>
          <a:xfrm>
            <a:off x="714297" y="698313"/>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12</a:t>
            </a:r>
          </a:p>
        </p:txBody>
      </p:sp>
      <p:grpSp>
        <p:nvGrpSpPr>
          <p:cNvPr id="63" name="Graphic 2">
            <a:extLst>
              <a:ext uri="{FF2B5EF4-FFF2-40B4-BE49-F238E27FC236}">
                <a16:creationId xmlns:a16="http://schemas.microsoft.com/office/drawing/2014/main" id="{644BC290-5A91-BCE0-5F96-19A6F499E8B0}"/>
              </a:ext>
            </a:extLst>
          </p:cNvPr>
          <p:cNvGrpSpPr/>
          <p:nvPr/>
        </p:nvGrpSpPr>
        <p:grpSpPr>
          <a:xfrm>
            <a:off x="1004896" y="2193476"/>
            <a:ext cx="2024053" cy="1450999"/>
            <a:chOff x="2334507" y="5755756"/>
            <a:chExt cx="1142222" cy="749789"/>
          </a:xfrm>
        </p:grpSpPr>
        <p:sp>
          <p:nvSpPr>
            <p:cNvPr id="64" name="Freeform 1894">
              <a:extLst>
                <a:ext uri="{FF2B5EF4-FFF2-40B4-BE49-F238E27FC236}">
                  <a16:creationId xmlns:a16="http://schemas.microsoft.com/office/drawing/2014/main" id="{81C711F0-01BF-DE89-C323-AD32CB169654}"/>
                </a:ext>
              </a:extLst>
            </p:cNvPr>
            <p:cNvSpPr/>
            <p:nvPr/>
          </p:nvSpPr>
          <p:spPr>
            <a:xfrm>
              <a:off x="3008885" y="5830671"/>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685"/>
                    <a:pt x="0" y="0"/>
                  </a:cubicBezTo>
                  <a:close/>
                </a:path>
              </a:pathLst>
            </a:custGeom>
            <a:solidFill>
              <a:srgbClr val="FFFFFF"/>
            </a:solidFill>
            <a:ln w="2286" cap="flat">
              <a:noFill/>
              <a:prstDash val="solid"/>
              <a:miter/>
            </a:ln>
          </p:spPr>
          <p:txBody>
            <a:bodyPr rtlCol="0" anchor="ctr"/>
            <a:lstStyle/>
            <a:p>
              <a:endParaRPr lang="en-US"/>
            </a:p>
          </p:txBody>
        </p:sp>
        <p:sp>
          <p:nvSpPr>
            <p:cNvPr id="65" name="Freeform 1895">
              <a:extLst>
                <a:ext uri="{FF2B5EF4-FFF2-40B4-BE49-F238E27FC236}">
                  <a16:creationId xmlns:a16="http://schemas.microsoft.com/office/drawing/2014/main" id="{771B5FE0-B3FC-5DB8-172B-0236472405EE}"/>
                </a:ext>
              </a:extLst>
            </p:cNvPr>
            <p:cNvSpPr/>
            <p:nvPr/>
          </p:nvSpPr>
          <p:spPr>
            <a:xfrm>
              <a:off x="3012085" y="5843930"/>
              <a:ext cx="228" cy="1600"/>
            </a:xfrm>
            <a:custGeom>
              <a:avLst/>
              <a:gdLst>
                <a:gd name="connsiteX0" fmla="*/ 0 w 228"/>
                <a:gd name="connsiteY0" fmla="*/ 0 h 1600"/>
                <a:gd name="connsiteX1" fmla="*/ 229 w 228"/>
                <a:gd name="connsiteY1" fmla="*/ 1601 h 1600"/>
                <a:gd name="connsiteX2" fmla="*/ 0 w 228"/>
                <a:gd name="connsiteY2" fmla="*/ 0 h 1600"/>
              </a:gdLst>
              <a:ahLst/>
              <a:cxnLst>
                <a:cxn ang="0">
                  <a:pos x="connsiteX0" y="connsiteY0"/>
                </a:cxn>
                <a:cxn ang="0">
                  <a:pos x="connsiteX1" y="connsiteY1"/>
                </a:cxn>
                <a:cxn ang="0">
                  <a:pos x="connsiteX2" y="connsiteY2"/>
                </a:cxn>
              </a:cxnLst>
              <a:rect l="l" t="t" r="r" b="b"/>
              <a:pathLst>
                <a:path w="228" h="1600">
                  <a:moveTo>
                    <a:pt x="0" y="0"/>
                  </a:moveTo>
                  <a:cubicBezTo>
                    <a:pt x="0" y="458"/>
                    <a:pt x="229" y="1143"/>
                    <a:pt x="229"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6" name="Freeform 1896">
              <a:extLst>
                <a:ext uri="{FF2B5EF4-FFF2-40B4-BE49-F238E27FC236}">
                  <a16:creationId xmlns:a16="http://schemas.microsoft.com/office/drawing/2014/main" id="{DFB79B03-CA04-3866-7A66-1FCA4D43A18F}"/>
                </a:ext>
              </a:extLst>
            </p:cNvPr>
            <p:cNvSpPr/>
            <p:nvPr/>
          </p:nvSpPr>
          <p:spPr>
            <a:xfrm>
              <a:off x="3011400" y="5840501"/>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915"/>
                    <a:pt x="0" y="458"/>
                    <a:pt x="0" y="0"/>
                  </a:cubicBezTo>
                  <a:close/>
                </a:path>
              </a:pathLst>
            </a:custGeom>
            <a:solidFill>
              <a:srgbClr val="FFFFFF"/>
            </a:solidFill>
            <a:ln w="2286" cap="flat">
              <a:noFill/>
              <a:prstDash val="solid"/>
              <a:miter/>
            </a:ln>
          </p:spPr>
          <p:txBody>
            <a:bodyPr rtlCol="0" anchor="ctr"/>
            <a:lstStyle/>
            <a:p>
              <a:endParaRPr lang="en-US"/>
            </a:p>
          </p:txBody>
        </p:sp>
        <p:sp>
          <p:nvSpPr>
            <p:cNvPr id="67" name="Freeform 1897">
              <a:extLst>
                <a:ext uri="{FF2B5EF4-FFF2-40B4-BE49-F238E27FC236}">
                  <a16:creationId xmlns:a16="http://schemas.microsoft.com/office/drawing/2014/main" id="{8A7F7D71-BF9B-ABC2-F4D6-C36C0BB18C68}"/>
                </a:ext>
              </a:extLst>
            </p:cNvPr>
            <p:cNvSpPr/>
            <p:nvPr/>
          </p:nvSpPr>
          <p:spPr>
            <a:xfrm>
              <a:off x="3010485" y="5837072"/>
              <a:ext cx="457" cy="1600"/>
            </a:xfrm>
            <a:custGeom>
              <a:avLst/>
              <a:gdLst>
                <a:gd name="connsiteX0" fmla="*/ 0 w 457"/>
                <a:gd name="connsiteY0" fmla="*/ 0 h 1600"/>
                <a:gd name="connsiteX1" fmla="*/ 457 w 457"/>
                <a:gd name="connsiteY1" fmla="*/ 1601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8"/>
                    <a:pt x="229" y="1143"/>
                    <a:pt x="457" y="1601"/>
                  </a:cubicBezTo>
                  <a:cubicBezTo>
                    <a:pt x="229"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68" name="Freeform 1898">
              <a:extLst>
                <a:ext uri="{FF2B5EF4-FFF2-40B4-BE49-F238E27FC236}">
                  <a16:creationId xmlns:a16="http://schemas.microsoft.com/office/drawing/2014/main" id="{EA3A9E7B-CB34-44C2-51EF-5E3F186659B9}"/>
                </a:ext>
              </a:extLst>
            </p:cNvPr>
            <p:cNvSpPr/>
            <p:nvPr/>
          </p:nvSpPr>
          <p:spPr>
            <a:xfrm>
              <a:off x="3009799" y="5833872"/>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229"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69" name="Freeform 1899">
              <a:extLst>
                <a:ext uri="{FF2B5EF4-FFF2-40B4-BE49-F238E27FC236}">
                  <a16:creationId xmlns:a16="http://schemas.microsoft.com/office/drawing/2014/main" id="{C4655E6E-DF06-30DD-599F-7795C362DCAB}"/>
                </a:ext>
              </a:extLst>
            </p:cNvPr>
            <p:cNvSpPr/>
            <p:nvPr/>
          </p:nvSpPr>
          <p:spPr>
            <a:xfrm>
              <a:off x="2994483" y="5946114"/>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70" name="Freeform 1900">
              <a:extLst>
                <a:ext uri="{FF2B5EF4-FFF2-40B4-BE49-F238E27FC236}">
                  <a16:creationId xmlns:a16="http://schemas.microsoft.com/office/drawing/2014/main" id="{7685313A-F61C-CAC7-B8AD-B9D9ED2FC3F8}"/>
                </a:ext>
              </a:extLst>
            </p:cNvPr>
            <p:cNvSpPr/>
            <p:nvPr/>
          </p:nvSpPr>
          <p:spPr>
            <a:xfrm>
              <a:off x="2994940" y="594314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457"/>
                    <a:pt x="0" y="228"/>
                    <a:pt x="0" y="0"/>
                  </a:cubicBezTo>
                  <a:close/>
                </a:path>
              </a:pathLst>
            </a:custGeom>
            <a:solidFill>
              <a:srgbClr val="FFFFFF"/>
            </a:solidFill>
            <a:ln w="2286" cap="flat">
              <a:noFill/>
              <a:prstDash val="solid"/>
              <a:miter/>
            </a:ln>
          </p:spPr>
          <p:txBody>
            <a:bodyPr rtlCol="0" anchor="ctr"/>
            <a:lstStyle/>
            <a:p>
              <a:endParaRPr lang="en-US"/>
            </a:p>
          </p:txBody>
        </p:sp>
        <p:sp>
          <p:nvSpPr>
            <p:cNvPr id="71" name="Freeform 1901">
              <a:extLst>
                <a:ext uri="{FF2B5EF4-FFF2-40B4-BE49-F238E27FC236}">
                  <a16:creationId xmlns:a16="http://schemas.microsoft.com/office/drawing/2014/main" id="{9430DA00-4FC8-928E-AA98-E48CB04440B4}"/>
                </a:ext>
              </a:extLst>
            </p:cNvPr>
            <p:cNvSpPr/>
            <p:nvPr/>
          </p:nvSpPr>
          <p:spPr>
            <a:xfrm>
              <a:off x="3012771" y="5847588"/>
              <a:ext cx="228" cy="1371"/>
            </a:xfrm>
            <a:custGeom>
              <a:avLst/>
              <a:gdLst>
                <a:gd name="connsiteX0" fmla="*/ 0 w 228"/>
                <a:gd name="connsiteY0" fmla="*/ 0 h 1371"/>
                <a:gd name="connsiteX1" fmla="*/ 229 w 228"/>
                <a:gd name="connsiteY1" fmla="*/ 1372 h 1371"/>
                <a:gd name="connsiteX2" fmla="*/ 0 w 228"/>
                <a:gd name="connsiteY2" fmla="*/ 0 h 1371"/>
              </a:gdLst>
              <a:ahLst/>
              <a:cxnLst>
                <a:cxn ang="0">
                  <a:pos x="connsiteX0" y="connsiteY0"/>
                </a:cxn>
                <a:cxn ang="0">
                  <a:pos x="connsiteX1" y="connsiteY1"/>
                </a:cxn>
                <a:cxn ang="0">
                  <a:pos x="connsiteX2" y="connsiteY2"/>
                </a:cxn>
              </a:cxnLst>
              <a:rect l="l" t="t" r="r" b="b"/>
              <a:pathLst>
                <a:path w="228" h="1371">
                  <a:moveTo>
                    <a:pt x="0" y="0"/>
                  </a:moveTo>
                  <a:cubicBezTo>
                    <a:pt x="0" y="457"/>
                    <a:pt x="229" y="914"/>
                    <a:pt x="229" y="1372"/>
                  </a:cubicBezTo>
                  <a:cubicBezTo>
                    <a:pt x="0" y="914"/>
                    <a:pt x="0" y="457"/>
                    <a:pt x="0" y="0"/>
                  </a:cubicBezTo>
                  <a:close/>
                </a:path>
              </a:pathLst>
            </a:custGeom>
            <a:solidFill>
              <a:srgbClr val="FFFFFF"/>
            </a:solidFill>
            <a:ln w="2286" cap="flat">
              <a:noFill/>
              <a:prstDash val="solid"/>
              <a:miter/>
            </a:ln>
          </p:spPr>
          <p:txBody>
            <a:bodyPr rtlCol="0" anchor="ctr"/>
            <a:lstStyle/>
            <a:p>
              <a:endParaRPr lang="en-US"/>
            </a:p>
          </p:txBody>
        </p:sp>
        <p:sp>
          <p:nvSpPr>
            <p:cNvPr id="72" name="Freeform 1902">
              <a:extLst>
                <a:ext uri="{FF2B5EF4-FFF2-40B4-BE49-F238E27FC236}">
                  <a16:creationId xmlns:a16="http://schemas.microsoft.com/office/drawing/2014/main" id="{B4473147-89A0-060D-BDF4-CF5953FDBA7A}"/>
                </a:ext>
              </a:extLst>
            </p:cNvPr>
            <p:cNvSpPr/>
            <p:nvPr/>
          </p:nvSpPr>
          <p:spPr>
            <a:xfrm>
              <a:off x="3007971" y="5827699"/>
              <a:ext cx="457" cy="1600"/>
            </a:xfrm>
            <a:custGeom>
              <a:avLst/>
              <a:gdLst>
                <a:gd name="connsiteX0" fmla="*/ 0 w 457"/>
                <a:gd name="connsiteY0" fmla="*/ 0 h 1600"/>
                <a:gd name="connsiteX1" fmla="*/ 457 w 457"/>
                <a:gd name="connsiteY1" fmla="*/ 1600 h 1600"/>
                <a:gd name="connsiteX2" fmla="*/ 0 w 457"/>
                <a:gd name="connsiteY2" fmla="*/ 0 h 1600"/>
              </a:gdLst>
              <a:ahLst/>
              <a:cxnLst>
                <a:cxn ang="0">
                  <a:pos x="connsiteX0" y="connsiteY0"/>
                </a:cxn>
                <a:cxn ang="0">
                  <a:pos x="connsiteX1" y="connsiteY1"/>
                </a:cxn>
                <a:cxn ang="0">
                  <a:pos x="connsiteX2" y="connsiteY2"/>
                </a:cxn>
              </a:cxnLst>
              <a:rect l="l" t="t" r="r" b="b"/>
              <a:pathLst>
                <a:path w="457" h="1600">
                  <a:moveTo>
                    <a:pt x="0" y="0"/>
                  </a:moveTo>
                  <a:cubicBezTo>
                    <a:pt x="229" y="457"/>
                    <a:pt x="457" y="1143"/>
                    <a:pt x="457" y="1600"/>
                  </a:cubicBezTo>
                  <a:cubicBezTo>
                    <a:pt x="229" y="1143"/>
                    <a:pt x="0" y="457"/>
                    <a:pt x="0" y="0"/>
                  </a:cubicBezTo>
                  <a:close/>
                </a:path>
              </a:pathLst>
            </a:custGeom>
            <a:solidFill>
              <a:srgbClr val="FFFFFF"/>
            </a:solidFill>
            <a:ln w="2286" cap="flat">
              <a:noFill/>
              <a:prstDash val="solid"/>
              <a:miter/>
            </a:ln>
          </p:spPr>
          <p:txBody>
            <a:bodyPr rtlCol="0" anchor="ctr"/>
            <a:lstStyle/>
            <a:p>
              <a:endParaRPr lang="en-US"/>
            </a:p>
          </p:txBody>
        </p:sp>
        <p:sp>
          <p:nvSpPr>
            <p:cNvPr id="73" name="Freeform 1903">
              <a:extLst>
                <a:ext uri="{FF2B5EF4-FFF2-40B4-BE49-F238E27FC236}">
                  <a16:creationId xmlns:a16="http://schemas.microsoft.com/office/drawing/2014/main" id="{28BF5E37-35FA-6A4C-EF0B-FB416840B5C9}"/>
                </a:ext>
              </a:extLst>
            </p:cNvPr>
            <p:cNvSpPr/>
            <p:nvPr/>
          </p:nvSpPr>
          <p:spPr>
            <a:xfrm>
              <a:off x="3000884" y="5905195"/>
              <a:ext cx="5715" cy="17602"/>
            </a:xfrm>
            <a:custGeom>
              <a:avLst/>
              <a:gdLst>
                <a:gd name="connsiteX0" fmla="*/ 5715 w 5715"/>
                <a:gd name="connsiteY0" fmla="*/ 0 h 17602"/>
                <a:gd name="connsiteX1" fmla="*/ 0 w 5715"/>
                <a:gd name="connsiteY1" fmla="*/ 17602 h 17602"/>
                <a:gd name="connsiteX2" fmla="*/ 5715 w 5715"/>
                <a:gd name="connsiteY2" fmla="*/ 0 h 17602"/>
              </a:gdLst>
              <a:ahLst/>
              <a:cxnLst>
                <a:cxn ang="0">
                  <a:pos x="connsiteX0" y="connsiteY0"/>
                </a:cxn>
                <a:cxn ang="0">
                  <a:pos x="connsiteX1" y="connsiteY1"/>
                </a:cxn>
                <a:cxn ang="0">
                  <a:pos x="connsiteX2" y="connsiteY2"/>
                </a:cxn>
              </a:cxnLst>
              <a:rect l="l" t="t" r="r" b="b"/>
              <a:pathLst>
                <a:path w="5715" h="17602">
                  <a:moveTo>
                    <a:pt x="5715" y="0"/>
                  </a:moveTo>
                  <a:cubicBezTo>
                    <a:pt x="3886" y="5944"/>
                    <a:pt x="1829" y="11659"/>
                    <a:pt x="0" y="17602"/>
                  </a:cubicBezTo>
                  <a:cubicBezTo>
                    <a:pt x="2057" y="11659"/>
                    <a:pt x="3886" y="5944"/>
                    <a:pt x="5715" y="0"/>
                  </a:cubicBezTo>
                  <a:close/>
                </a:path>
              </a:pathLst>
            </a:custGeom>
            <a:solidFill>
              <a:srgbClr val="FFFFFF"/>
            </a:solidFill>
            <a:ln w="2286" cap="flat">
              <a:noFill/>
              <a:prstDash val="solid"/>
              <a:miter/>
            </a:ln>
          </p:spPr>
          <p:txBody>
            <a:bodyPr rtlCol="0" anchor="ctr"/>
            <a:lstStyle/>
            <a:p>
              <a:endParaRPr lang="en-US"/>
            </a:p>
          </p:txBody>
        </p:sp>
        <p:sp>
          <p:nvSpPr>
            <p:cNvPr id="74" name="Freeform 1904">
              <a:extLst>
                <a:ext uri="{FF2B5EF4-FFF2-40B4-BE49-F238E27FC236}">
                  <a16:creationId xmlns:a16="http://schemas.microsoft.com/office/drawing/2014/main" id="{05A417D0-D84F-3B79-A126-9E434FBC0F52}"/>
                </a:ext>
              </a:extLst>
            </p:cNvPr>
            <p:cNvSpPr/>
            <p:nvPr/>
          </p:nvSpPr>
          <p:spPr>
            <a:xfrm>
              <a:off x="3013228" y="5851474"/>
              <a:ext cx="228" cy="1143"/>
            </a:xfrm>
            <a:custGeom>
              <a:avLst/>
              <a:gdLst>
                <a:gd name="connsiteX0" fmla="*/ 0 w 228"/>
                <a:gd name="connsiteY0" fmla="*/ 0 h 1143"/>
                <a:gd name="connsiteX1" fmla="*/ 229 w 228"/>
                <a:gd name="connsiteY1" fmla="*/ 1143 h 1143"/>
                <a:gd name="connsiteX2" fmla="*/ 0 w 228"/>
                <a:gd name="connsiteY2" fmla="*/ 0 h 1143"/>
              </a:gdLst>
              <a:ahLst/>
              <a:cxnLst>
                <a:cxn ang="0">
                  <a:pos x="connsiteX0" y="connsiteY0"/>
                </a:cxn>
                <a:cxn ang="0">
                  <a:pos x="connsiteX1" y="connsiteY1"/>
                </a:cxn>
                <a:cxn ang="0">
                  <a:pos x="connsiteX2" y="connsiteY2"/>
                </a:cxn>
              </a:cxnLst>
              <a:rect l="l" t="t" r="r" b="b"/>
              <a:pathLst>
                <a:path w="228" h="1143">
                  <a:moveTo>
                    <a:pt x="0" y="0"/>
                  </a:moveTo>
                  <a:cubicBezTo>
                    <a:pt x="0" y="457"/>
                    <a:pt x="229" y="915"/>
                    <a:pt x="229" y="1143"/>
                  </a:cubicBezTo>
                  <a:cubicBezTo>
                    <a:pt x="229" y="686"/>
                    <a:pt x="229" y="229"/>
                    <a:pt x="0" y="0"/>
                  </a:cubicBezTo>
                  <a:close/>
                </a:path>
              </a:pathLst>
            </a:custGeom>
            <a:solidFill>
              <a:srgbClr val="FFFFFF"/>
            </a:solidFill>
            <a:ln w="2286" cap="flat">
              <a:noFill/>
              <a:prstDash val="solid"/>
              <a:miter/>
            </a:ln>
          </p:spPr>
          <p:txBody>
            <a:bodyPr rtlCol="0" anchor="ctr"/>
            <a:lstStyle/>
            <a:p>
              <a:endParaRPr lang="en-US"/>
            </a:p>
          </p:txBody>
        </p:sp>
        <p:sp>
          <p:nvSpPr>
            <p:cNvPr id="75" name="Freeform 1905">
              <a:extLst>
                <a:ext uri="{FF2B5EF4-FFF2-40B4-BE49-F238E27FC236}">
                  <a16:creationId xmlns:a16="http://schemas.microsoft.com/office/drawing/2014/main" id="{EEAFD56F-8437-35CE-D7F8-21722A7E5851}"/>
                </a:ext>
              </a:extLst>
            </p:cNvPr>
            <p:cNvSpPr/>
            <p:nvPr/>
          </p:nvSpPr>
          <p:spPr>
            <a:xfrm>
              <a:off x="2991054" y="5799124"/>
              <a:ext cx="1600" cy="1828"/>
            </a:xfrm>
            <a:custGeom>
              <a:avLst/>
              <a:gdLst>
                <a:gd name="connsiteX0" fmla="*/ 0 w 1600"/>
                <a:gd name="connsiteY0" fmla="*/ 0 h 1828"/>
                <a:gd name="connsiteX1" fmla="*/ 1600 w 1600"/>
                <a:gd name="connsiteY1" fmla="*/ 1829 h 1828"/>
                <a:gd name="connsiteX2" fmla="*/ 0 w 1600"/>
                <a:gd name="connsiteY2" fmla="*/ 0 h 1828"/>
              </a:gdLst>
              <a:ahLst/>
              <a:cxnLst>
                <a:cxn ang="0">
                  <a:pos x="connsiteX0" y="connsiteY0"/>
                </a:cxn>
                <a:cxn ang="0">
                  <a:pos x="connsiteX1" y="connsiteY1"/>
                </a:cxn>
                <a:cxn ang="0">
                  <a:pos x="connsiteX2" y="connsiteY2"/>
                </a:cxn>
              </a:cxnLst>
              <a:rect l="l" t="t" r="r" b="b"/>
              <a:pathLst>
                <a:path w="1600" h="1828">
                  <a:moveTo>
                    <a:pt x="0" y="0"/>
                  </a:moveTo>
                  <a:cubicBezTo>
                    <a:pt x="457" y="457"/>
                    <a:pt x="1143" y="1143"/>
                    <a:pt x="1600" y="1829"/>
                  </a:cubicBezTo>
                  <a:cubicBezTo>
                    <a:pt x="1143" y="1143"/>
                    <a:pt x="686" y="457"/>
                    <a:pt x="0" y="0"/>
                  </a:cubicBezTo>
                  <a:close/>
                </a:path>
              </a:pathLst>
            </a:custGeom>
            <a:solidFill>
              <a:srgbClr val="FFFFFF"/>
            </a:solidFill>
            <a:ln w="2286" cap="flat">
              <a:noFill/>
              <a:prstDash val="solid"/>
              <a:miter/>
            </a:ln>
          </p:spPr>
          <p:txBody>
            <a:bodyPr rtlCol="0" anchor="ctr"/>
            <a:lstStyle/>
            <a:p>
              <a:endParaRPr lang="en-US"/>
            </a:p>
          </p:txBody>
        </p:sp>
        <p:sp>
          <p:nvSpPr>
            <p:cNvPr id="76" name="Freeform 1906">
              <a:extLst>
                <a:ext uri="{FF2B5EF4-FFF2-40B4-BE49-F238E27FC236}">
                  <a16:creationId xmlns:a16="http://schemas.microsoft.com/office/drawing/2014/main" id="{500EE930-22DE-C77B-DDDF-1BD4864FA2E3}"/>
                </a:ext>
              </a:extLst>
            </p:cNvPr>
            <p:cNvSpPr/>
            <p:nvPr/>
          </p:nvSpPr>
          <p:spPr>
            <a:xfrm>
              <a:off x="2973223" y="5786094"/>
              <a:ext cx="2514" cy="1371"/>
            </a:xfrm>
            <a:custGeom>
              <a:avLst/>
              <a:gdLst>
                <a:gd name="connsiteX0" fmla="*/ 0 w 2514"/>
                <a:gd name="connsiteY0" fmla="*/ 0 h 1371"/>
                <a:gd name="connsiteX1" fmla="*/ 2515 w 2514"/>
                <a:gd name="connsiteY1" fmla="*/ 1371 h 1371"/>
                <a:gd name="connsiteX2" fmla="*/ 0 w 2514"/>
                <a:gd name="connsiteY2" fmla="*/ 0 h 1371"/>
              </a:gdLst>
              <a:ahLst/>
              <a:cxnLst>
                <a:cxn ang="0">
                  <a:pos x="connsiteX0" y="connsiteY0"/>
                </a:cxn>
                <a:cxn ang="0">
                  <a:pos x="connsiteX1" y="connsiteY1"/>
                </a:cxn>
                <a:cxn ang="0">
                  <a:pos x="connsiteX2" y="connsiteY2"/>
                </a:cxn>
              </a:cxnLst>
              <a:rect l="l" t="t" r="r" b="b"/>
              <a:pathLst>
                <a:path w="2514" h="1371">
                  <a:moveTo>
                    <a:pt x="0" y="0"/>
                  </a:moveTo>
                  <a:cubicBezTo>
                    <a:pt x="914" y="457"/>
                    <a:pt x="1600" y="914"/>
                    <a:pt x="2515" y="1371"/>
                  </a:cubicBezTo>
                  <a:cubicBezTo>
                    <a:pt x="1829" y="914"/>
                    <a:pt x="914" y="457"/>
                    <a:pt x="0" y="0"/>
                  </a:cubicBezTo>
                  <a:close/>
                </a:path>
              </a:pathLst>
            </a:custGeom>
            <a:solidFill>
              <a:srgbClr val="FFFFFF"/>
            </a:solidFill>
            <a:ln w="2286" cap="flat">
              <a:noFill/>
              <a:prstDash val="solid"/>
              <a:miter/>
            </a:ln>
          </p:spPr>
          <p:txBody>
            <a:bodyPr rtlCol="0" anchor="ctr"/>
            <a:lstStyle/>
            <a:p>
              <a:endParaRPr lang="en-US"/>
            </a:p>
          </p:txBody>
        </p:sp>
        <p:sp>
          <p:nvSpPr>
            <p:cNvPr id="77" name="Freeform 1907">
              <a:extLst>
                <a:ext uri="{FF2B5EF4-FFF2-40B4-BE49-F238E27FC236}">
                  <a16:creationId xmlns:a16="http://schemas.microsoft.com/office/drawing/2014/main" id="{05CEAF6F-F578-5630-61CC-94742A106C6E}"/>
                </a:ext>
              </a:extLst>
            </p:cNvPr>
            <p:cNvSpPr/>
            <p:nvPr/>
          </p:nvSpPr>
          <p:spPr>
            <a:xfrm>
              <a:off x="2964765" y="5782437"/>
              <a:ext cx="2743" cy="1143"/>
            </a:xfrm>
            <a:custGeom>
              <a:avLst/>
              <a:gdLst>
                <a:gd name="connsiteX0" fmla="*/ 0 w 2743"/>
                <a:gd name="connsiteY0" fmla="*/ 0 h 1143"/>
                <a:gd name="connsiteX1" fmla="*/ 2743 w 2743"/>
                <a:gd name="connsiteY1" fmla="*/ 1143 h 1143"/>
                <a:gd name="connsiteX2" fmla="*/ 0 w 2743"/>
                <a:gd name="connsiteY2" fmla="*/ 0 h 1143"/>
              </a:gdLst>
              <a:ahLst/>
              <a:cxnLst>
                <a:cxn ang="0">
                  <a:pos x="connsiteX0" y="connsiteY0"/>
                </a:cxn>
                <a:cxn ang="0">
                  <a:pos x="connsiteX1" y="connsiteY1"/>
                </a:cxn>
                <a:cxn ang="0">
                  <a:pos x="connsiteX2" y="connsiteY2"/>
                </a:cxn>
              </a:cxnLst>
              <a:rect l="l" t="t" r="r" b="b"/>
              <a:pathLst>
                <a:path w="2743" h="1143">
                  <a:moveTo>
                    <a:pt x="0" y="0"/>
                  </a:moveTo>
                  <a:cubicBezTo>
                    <a:pt x="914" y="457"/>
                    <a:pt x="1829" y="686"/>
                    <a:pt x="2743" y="1143"/>
                  </a:cubicBezTo>
                  <a:cubicBezTo>
                    <a:pt x="2057" y="686"/>
                    <a:pt x="914" y="229"/>
                    <a:pt x="0" y="0"/>
                  </a:cubicBezTo>
                  <a:close/>
                </a:path>
              </a:pathLst>
            </a:custGeom>
            <a:solidFill>
              <a:srgbClr val="FFFFFF"/>
            </a:solidFill>
            <a:ln w="2286" cap="flat">
              <a:noFill/>
              <a:prstDash val="solid"/>
              <a:miter/>
            </a:ln>
          </p:spPr>
          <p:txBody>
            <a:bodyPr rtlCol="0" anchor="ctr"/>
            <a:lstStyle/>
            <a:p>
              <a:endParaRPr lang="en-US"/>
            </a:p>
          </p:txBody>
        </p:sp>
        <p:sp>
          <p:nvSpPr>
            <p:cNvPr id="78" name="Freeform 1908">
              <a:extLst>
                <a:ext uri="{FF2B5EF4-FFF2-40B4-BE49-F238E27FC236}">
                  <a16:creationId xmlns:a16="http://schemas.microsoft.com/office/drawing/2014/main" id="{11A1B704-BADB-FA2C-4E46-CE0AB266E422}"/>
                </a:ext>
              </a:extLst>
            </p:cNvPr>
            <p:cNvSpPr/>
            <p:nvPr/>
          </p:nvSpPr>
          <p:spPr>
            <a:xfrm>
              <a:off x="3006828" y="5824728"/>
              <a:ext cx="685" cy="1828"/>
            </a:xfrm>
            <a:custGeom>
              <a:avLst/>
              <a:gdLst>
                <a:gd name="connsiteX0" fmla="*/ 0 w 685"/>
                <a:gd name="connsiteY0" fmla="*/ 0 h 1828"/>
                <a:gd name="connsiteX1" fmla="*/ 686 w 685"/>
                <a:gd name="connsiteY1" fmla="*/ 1829 h 1828"/>
                <a:gd name="connsiteX2" fmla="*/ 0 w 685"/>
                <a:gd name="connsiteY2" fmla="*/ 0 h 1828"/>
              </a:gdLst>
              <a:ahLst/>
              <a:cxnLst>
                <a:cxn ang="0">
                  <a:pos x="connsiteX0" y="connsiteY0"/>
                </a:cxn>
                <a:cxn ang="0">
                  <a:pos x="connsiteX1" y="connsiteY1"/>
                </a:cxn>
                <a:cxn ang="0">
                  <a:pos x="connsiteX2" y="connsiteY2"/>
                </a:cxn>
              </a:cxnLst>
              <a:rect l="l" t="t" r="r" b="b"/>
              <a:pathLst>
                <a:path w="685" h="1828">
                  <a:moveTo>
                    <a:pt x="0" y="0"/>
                  </a:moveTo>
                  <a:cubicBezTo>
                    <a:pt x="229" y="686"/>
                    <a:pt x="457" y="1143"/>
                    <a:pt x="686" y="1829"/>
                  </a:cubicBezTo>
                  <a:cubicBezTo>
                    <a:pt x="457"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79" name="Freeform 1909">
              <a:extLst>
                <a:ext uri="{FF2B5EF4-FFF2-40B4-BE49-F238E27FC236}">
                  <a16:creationId xmlns:a16="http://schemas.microsoft.com/office/drawing/2014/main" id="{2D0A90E9-F641-4B01-2A44-DA8539B0C9C0}"/>
                </a:ext>
              </a:extLst>
            </p:cNvPr>
            <p:cNvSpPr/>
            <p:nvPr/>
          </p:nvSpPr>
          <p:spPr>
            <a:xfrm>
              <a:off x="2993112" y="5801182"/>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914" y="915"/>
                    <a:pt x="457" y="457"/>
                    <a:pt x="0" y="0"/>
                  </a:cubicBezTo>
                  <a:close/>
                </a:path>
              </a:pathLst>
            </a:custGeom>
            <a:solidFill>
              <a:srgbClr val="FFFFFF"/>
            </a:solidFill>
            <a:ln w="2286" cap="flat">
              <a:noFill/>
              <a:prstDash val="solid"/>
              <a:miter/>
            </a:ln>
          </p:spPr>
          <p:txBody>
            <a:bodyPr rtlCol="0" anchor="ctr"/>
            <a:lstStyle/>
            <a:p>
              <a:endParaRPr lang="en-US"/>
            </a:p>
          </p:txBody>
        </p:sp>
        <p:sp>
          <p:nvSpPr>
            <p:cNvPr id="80" name="Freeform 1910">
              <a:extLst>
                <a:ext uri="{FF2B5EF4-FFF2-40B4-BE49-F238E27FC236}">
                  <a16:creationId xmlns:a16="http://schemas.microsoft.com/office/drawing/2014/main" id="{C78C92B0-6D1C-E2BF-57E2-1D806294BB09}"/>
                </a:ext>
              </a:extLst>
            </p:cNvPr>
            <p:cNvSpPr/>
            <p:nvPr/>
          </p:nvSpPr>
          <p:spPr>
            <a:xfrm>
              <a:off x="2967737" y="5783580"/>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829" y="686"/>
                    <a:pt x="2515" y="1143"/>
                  </a:cubicBezTo>
                  <a:cubicBezTo>
                    <a:pt x="1829" y="686"/>
                    <a:pt x="914" y="457"/>
                    <a:pt x="0" y="0"/>
                  </a:cubicBezTo>
                  <a:close/>
                </a:path>
              </a:pathLst>
            </a:custGeom>
            <a:solidFill>
              <a:srgbClr val="FFFFFF"/>
            </a:solidFill>
            <a:ln w="2286" cap="flat">
              <a:noFill/>
              <a:prstDash val="solid"/>
              <a:miter/>
            </a:ln>
          </p:spPr>
          <p:txBody>
            <a:bodyPr rtlCol="0" anchor="ctr"/>
            <a:lstStyle/>
            <a:p>
              <a:endParaRPr lang="en-US"/>
            </a:p>
          </p:txBody>
        </p:sp>
        <p:sp>
          <p:nvSpPr>
            <p:cNvPr id="81" name="Freeform 1911">
              <a:extLst>
                <a:ext uri="{FF2B5EF4-FFF2-40B4-BE49-F238E27FC236}">
                  <a16:creationId xmlns:a16="http://schemas.microsoft.com/office/drawing/2014/main" id="{C29C99D7-1982-E519-A836-A3813D90EED9}"/>
                </a:ext>
              </a:extLst>
            </p:cNvPr>
            <p:cNvSpPr/>
            <p:nvPr/>
          </p:nvSpPr>
          <p:spPr>
            <a:xfrm>
              <a:off x="2970709" y="5784723"/>
              <a:ext cx="2514" cy="1143"/>
            </a:xfrm>
            <a:custGeom>
              <a:avLst/>
              <a:gdLst>
                <a:gd name="connsiteX0" fmla="*/ 0 w 2514"/>
                <a:gd name="connsiteY0" fmla="*/ 0 h 1143"/>
                <a:gd name="connsiteX1" fmla="*/ 2515 w 2514"/>
                <a:gd name="connsiteY1" fmla="*/ 1143 h 1143"/>
                <a:gd name="connsiteX2" fmla="*/ 0 w 2514"/>
                <a:gd name="connsiteY2" fmla="*/ 0 h 1143"/>
              </a:gdLst>
              <a:ahLst/>
              <a:cxnLst>
                <a:cxn ang="0">
                  <a:pos x="connsiteX0" y="connsiteY0"/>
                </a:cxn>
                <a:cxn ang="0">
                  <a:pos x="connsiteX1" y="connsiteY1"/>
                </a:cxn>
                <a:cxn ang="0">
                  <a:pos x="connsiteX2" y="connsiteY2"/>
                </a:cxn>
              </a:cxnLst>
              <a:rect l="l" t="t" r="r" b="b"/>
              <a:pathLst>
                <a:path w="2514" h="1143">
                  <a:moveTo>
                    <a:pt x="0" y="0"/>
                  </a:moveTo>
                  <a:cubicBezTo>
                    <a:pt x="914" y="457"/>
                    <a:pt x="1600" y="914"/>
                    <a:pt x="2515" y="1143"/>
                  </a:cubicBezTo>
                  <a:cubicBezTo>
                    <a:pt x="1600" y="914"/>
                    <a:pt x="686" y="457"/>
                    <a:pt x="0" y="0"/>
                  </a:cubicBezTo>
                  <a:close/>
                </a:path>
              </a:pathLst>
            </a:custGeom>
            <a:solidFill>
              <a:srgbClr val="FFFFFF"/>
            </a:solidFill>
            <a:ln w="2286" cap="flat">
              <a:noFill/>
              <a:prstDash val="solid"/>
              <a:miter/>
            </a:ln>
          </p:spPr>
          <p:txBody>
            <a:bodyPr rtlCol="0" anchor="ctr"/>
            <a:lstStyle/>
            <a:p>
              <a:endParaRPr lang="en-US"/>
            </a:p>
          </p:txBody>
        </p:sp>
        <p:sp>
          <p:nvSpPr>
            <p:cNvPr id="82" name="Freeform 1912">
              <a:extLst>
                <a:ext uri="{FF2B5EF4-FFF2-40B4-BE49-F238E27FC236}">
                  <a16:creationId xmlns:a16="http://schemas.microsoft.com/office/drawing/2014/main" id="{98F48E2D-DE7E-3297-F725-11E27AB68262}"/>
                </a:ext>
              </a:extLst>
            </p:cNvPr>
            <p:cNvSpPr/>
            <p:nvPr/>
          </p:nvSpPr>
          <p:spPr>
            <a:xfrm>
              <a:off x="2498878" y="5771864"/>
              <a:ext cx="662596" cy="668745"/>
            </a:xfrm>
            <a:custGeom>
              <a:avLst/>
              <a:gdLst>
                <a:gd name="connsiteX0" fmla="*/ 264947 w 662596"/>
                <a:gd name="connsiteY0" fmla="*/ 331756 h 668745"/>
                <a:gd name="connsiteX1" fmla="*/ 229972 w 662596"/>
                <a:gd name="connsiteY1" fmla="*/ 342500 h 668745"/>
                <a:gd name="connsiteX2" fmla="*/ 206654 w 662596"/>
                <a:gd name="connsiteY2" fmla="*/ 314382 h 668745"/>
                <a:gd name="connsiteX3" fmla="*/ 203454 w 662596"/>
                <a:gd name="connsiteY3" fmla="*/ 254032 h 668745"/>
                <a:gd name="connsiteX4" fmla="*/ 194539 w 662596"/>
                <a:gd name="connsiteY4" fmla="*/ 225914 h 668745"/>
                <a:gd name="connsiteX5" fmla="*/ 163678 w 662596"/>
                <a:gd name="connsiteY5" fmla="*/ 232543 h 668745"/>
                <a:gd name="connsiteX6" fmla="*/ 162306 w 662596"/>
                <a:gd name="connsiteY6" fmla="*/ 245345 h 668745"/>
                <a:gd name="connsiteX7" fmla="*/ 164135 w 662596"/>
                <a:gd name="connsiteY7" fmla="*/ 336328 h 668745"/>
                <a:gd name="connsiteX8" fmla="*/ 158648 w 662596"/>
                <a:gd name="connsiteY8" fmla="*/ 361245 h 668745"/>
                <a:gd name="connsiteX9" fmla="*/ 127787 w 662596"/>
                <a:gd name="connsiteY9" fmla="*/ 366274 h 668745"/>
                <a:gd name="connsiteX10" fmla="*/ 9601 w 662596"/>
                <a:gd name="connsiteY10" fmla="*/ 382048 h 668745"/>
                <a:gd name="connsiteX11" fmla="*/ 9830 w 662596"/>
                <a:gd name="connsiteY11" fmla="*/ 410165 h 668745"/>
                <a:gd name="connsiteX12" fmla="*/ 36805 w 662596"/>
                <a:gd name="connsiteY12" fmla="*/ 443998 h 668745"/>
                <a:gd name="connsiteX13" fmla="*/ 39548 w 662596"/>
                <a:gd name="connsiteY13" fmla="*/ 478745 h 668745"/>
                <a:gd name="connsiteX14" fmla="*/ 9830 w 662596"/>
                <a:gd name="connsiteY14" fmla="*/ 492004 h 668745"/>
                <a:gd name="connsiteX15" fmla="*/ 0 w 662596"/>
                <a:gd name="connsiteY15" fmla="*/ 491090 h 668745"/>
                <a:gd name="connsiteX16" fmla="*/ 15316 w 662596"/>
                <a:gd name="connsiteY16" fmla="*/ 496348 h 668745"/>
                <a:gd name="connsiteX17" fmla="*/ 126416 w 662596"/>
                <a:gd name="connsiteY17" fmla="*/ 497491 h 668745"/>
                <a:gd name="connsiteX18" fmla="*/ 216484 w 662596"/>
                <a:gd name="connsiteY18" fmla="*/ 567442 h 668745"/>
                <a:gd name="connsiteX19" fmla="*/ 248717 w 662596"/>
                <a:gd name="connsiteY19" fmla="*/ 619334 h 668745"/>
                <a:gd name="connsiteX20" fmla="*/ 310896 w 662596"/>
                <a:gd name="connsiteY20" fmla="*/ 651110 h 668745"/>
                <a:gd name="connsiteX21" fmla="*/ 391135 w 662596"/>
                <a:gd name="connsiteY21" fmla="*/ 660711 h 668745"/>
                <a:gd name="connsiteX22" fmla="*/ 463144 w 662596"/>
                <a:gd name="connsiteY22" fmla="*/ 663454 h 668745"/>
                <a:gd name="connsiteX23" fmla="*/ 573557 w 662596"/>
                <a:gd name="connsiteY23" fmla="*/ 662083 h 668745"/>
                <a:gd name="connsiteX24" fmla="*/ 645566 w 662596"/>
                <a:gd name="connsiteY24" fmla="*/ 586645 h 668745"/>
                <a:gd name="connsiteX25" fmla="*/ 655168 w 662596"/>
                <a:gd name="connsiteY25" fmla="*/ 518065 h 668745"/>
                <a:gd name="connsiteX26" fmla="*/ 652882 w 662596"/>
                <a:gd name="connsiteY26" fmla="*/ 534752 h 668745"/>
                <a:gd name="connsiteX27" fmla="*/ 662254 w 662596"/>
                <a:gd name="connsiteY27" fmla="*/ 338614 h 668745"/>
                <a:gd name="connsiteX28" fmla="*/ 659282 w 662596"/>
                <a:gd name="connsiteY28" fmla="*/ 257003 h 668745"/>
                <a:gd name="connsiteX29" fmla="*/ 628421 w 662596"/>
                <a:gd name="connsiteY29" fmla="*/ 209226 h 668745"/>
                <a:gd name="connsiteX30" fmla="*/ 637337 w 662596"/>
                <a:gd name="connsiteY30" fmla="*/ 210140 h 668745"/>
                <a:gd name="connsiteX31" fmla="*/ 547040 w 662596"/>
                <a:gd name="connsiteY31" fmla="*/ 210140 h 668745"/>
                <a:gd name="connsiteX32" fmla="*/ 510007 w 662596"/>
                <a:gd name="connsiteY32" fmla="*/ 200996 h 668745"/>
                <a:gd name="connsiteX33" fmla="*/ 495833 w 662596"/>
                <a:gd name="connsiteY33" fmla="*/ 178822 h 668745"/>
                <a:gd name="connsiteX34" fmla="*/ 495833 w 662596"/>
                <a:gd name="connsiteY34" fmla="*/ 178822 h 668745"/>
                <a:gd name="connsiteX35" fmla="*/ 478460 w 662596"/>
                <a:gd name="connsiteY35" fmla="*/ 53778 h 668745"/>
                <a:gd name="connsiteX36" fmla="*/ 466344 w 662596"/>
                <a:gd name="connsiteY36" fmla="*/ 9658 h 668745"/>
                <a:gd name="connsiteX37" fmla="*/ 457200 w 662596"/>
                <a:gd name="connsiteY37" fmla="*/ 6686 h 668745"/>
                <a:gd name="connsiteX38" fmla="*/ 410337 w 662596"/>
                <a:gd name="connsiteY38" fmla="*/ 57 h 668745"/>
                <a:gd name="connsiteX39" fmla="*/ 321183 w 662596"/>
                <a:gd name="connsiteY39" fmla="*/ 65665 h 668745"/>
                <a:gd name="connsiteX40" fmla="*/ 319354 w 662596"/>
                <a:gd name="connsiteY40" fmla="*/ 112985 h 668745"/>
                <a:gd name="connsiteX41" fmla="*/ 338099 w 662596"/>
                <a:gd name="connsiteY41" fmla="*/ 165792 h 668745"/>
                <a:gd name="connsiteX42" fmla="*/ 324155 w 662596"/>
                <a:gd name="connsiteY42" fmla="*/ 202825 h 668745"/>
                <a:gd name="connsiteX43" fmla="*/ 303352 w 662596"/>
                <a:gd name="connsiteY43" fmla="*/ 206711 h 668745"/>
                <a:gd name="connsiteX44" fmla="*/ 275006 w 662596"/>
                <a:gd name="connsiteY44" fmla="*/ 210369 h 668745"/>
                <a:gd name="connsiteX45" fmla="*/ 285521 w 662596"/>
                <a:gd name="connsiteY45" fmla="*/ 251974 h 668745"/>
                <a:gd name="connsiteX46" fmla="*/ 264947 w 662596"/>
                <a:gd name="connsiteY46" fmla="*/ 331756 h 6687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662596" h="668745">
                  <a:moveTo>
                    <a:pt x="264947" y="331756"/>
                  </a:moveTo>
                  <a:cubicBezTo>
                    <a:pt x="255575" y="341814"/>
                    <a:pt x="244373" y="347300"/>
                    <a:pt x="229972" y="342500"/>
                  </a:cubicBezTo>
                  <a:cubicBezTo>
                    <a:pt x="216256" y="337928"/>
                    <a:pt x="209169" y="328784"/>
                    <a:pt x="206654" y="314382"/>
                  </a:cubicBezTo>
                  <a:cubicBezTo>
                    <a:pt x="202768" y="294265"/>
                    <a:pt x="203911" y="274148"/>
                    <a:pt x="203454" y="254032"/>
                  </a:cubicBezTo>
                  <a:cubicBezTo>
                    <a:pt x="203225" y="243745"/>
                    <a:pt x="202082" y="233686"/>
                    <a:pt x="194539" y="225914"/>
                  </a:cubicBezTo>
                  <a:cubicBezTo>
                    <a:pt x="184023" y="214712"/>
                    <a:pt x="168478" y="217913"/>
                    <a:pt x="163678" y="232543"/>
                  </a:cubicBezTo>
                  <a:cubicBezTo>
                    <a:pt x="162306" y="236429"/>
                    <a:pt x="162077" y="241230"/>
                    <a:pt x="162306" y="245345"/>
                  </a:cubicBezTo>
                  <a:cubicBezTo>
                    <a:pt x="163678" y="275749"/>
                    <a:pt x="160477" y="305924"/>
                    <a:pt x="164135" y="336328"/>
                  </a:cubicBezTo>
                  <a:cubicBezTo>
                    <a:pt x="165049" y="345243"/>
                    <a:pt x="163220" y="353701"/>
                    <a:pt x="158648" y="361245"/>
                  </a:cubicBezTo>
                  <a:cubicBezTo>
                    <a:pt x="151105" y="374047"/>
                    <a:pt x="139446" y="375190"/>
                    <a:pt x="127787" y="366274"/>
                  </a:cubicBezTo>
                  <a:cubicBezTo>
                    <a:pt x="69952" y="333813"/>
                    <a:pt x="25146" y="360102"/>
                    <a:pt x="9601" y="382048"/>
                  </a:cubicBezTo>
                  <a:cubicBezTo>
                    <a:pt x="-457" y="396221"/>
                    <a:pt x="-686" y="396449"/>
                    <a:pt x="9830" y="410165"/>
                  </a:cubicBezTo>
                  <a:cubicBezTo>
                    <a:pt x="18517" y="421595"/>
                    <a:pt x="28346" y="432340"/>
                    <a:pt x="36805" y="443998"/>
                  </a:cubicBezTo>
                  <a:cubicBezTo>
                    <a:pt x="44577" y="454742"/>
                    <a:pt x="45949" y="466858"/>
                    <a:pt x="39548" y="478745"/>
                  </a:cubicBezTo>
                  <a:cubicBezTo>
                    <a:pt x="33147" y="490633"/>
                    <a:pt x="21946" y="492690"/>
                    <a:pt x="9830" y="492004"/>
                  </a:cubicBezTo>
                  <a:cubicBezTo>
                    <a:pt x="6629" y="491776"/>
                    <a:pt x="3200" y="491547"/>
                    <a:pt x="0" y="491090"/>
                  </a:cubicBezTo>
                  <a:cubicBezTo>
                    <a:pt x="5029" y="493147"/>
                    <a:pt x="10058" y="494976"/>
                    <a:pt x="15316" y="496348"/>
                  </a:cubicBezTo>
                  <a:cubicBezTo>
                    <a:pt x="52121" y="506406"/>
                    <a:pt x="89383" y="502977"/>
                    <a:pt x="126416" y="497491"/>
                  </a:cubicBezTo>
                  <a:cubicBezTo>
                    <a:pt x="134645" y="496348"/>
                    <a:pt x="183794" y="493604"/>
                    <a:pt x="216484" y="567442"/>
                  </a:cubicBezTo>
                  <a:cubicBezTo>
                    <a:pt x="224942" y="586416"/>
                    <a:pt x="232943" y="605390"/>
                    <a:pt x="248717" y="619334"/>
                  </a:cubicBezTo>
                  <a:cubicBezTo>
                    <a:pt x="266548" y="635108"/>
                    <a:pt x="287807" y="645852"/>
                    <a:pt x="310896" y="651110"/>
                  </a:cubicBezTo>
                  <a:cubicBezTo>
                    <a:pt x="336956" y="657053"/>
                    <a:pt x="364388" y="659111"/>
                    <a:pt x="391135" y="660711"/>
                  </a:cubicBezTo>
                  <a:cubicBezTo>
                    <a:pt x="415138" y="662083"/>
                    <a:pt x="439141" y="662768"/>
                    <a:pt x="463144" y="663454"/>
                  </a:cubicBezTo>
                  <a:cubicBezTo>
                    <a:pt x="500405" y="664597"/>
                    <a:pt x="536753" y="675570"/>
                    <a:pt x="573557" y="662083"/>
                  </a:cubicBezTo>
                  <a:cubicBezTo>
                    <a:pt x="609219" y="649052"/>
                    <a:pt x="634136" y="622992"/>
                    <a:pt x="645566" y="586645"/>
                  </a:cubicBezTo>
                  <a:cubicBezTo>
                    <a:pt x="652424" y="564699"/>
                    <a:pt x="652424" y="540925"/>
                    <a:pt x="655168" y="518065"/>
                  </a:cubicBezTo>
                  <a:lnTo>
                    <a:pt x="652882" y="534752"/>
                  </a:lnTo>
                  <a:cubicBezTo>
                    <a:pt x="661568" y="470059"/>
                    <a:pt x="662254" y="403765"/>
                    <a:pt x="662254" y="338614"/>
                  </a:cubicBezTo>
                  <a:cubicBezTo>
                    <a:pt x="662254" y="311410"/>
                    <a:pt x="664083" y="283750"/>
                    <a:pt x="659282" y="257003"/>
                  </a:cubicBezTo>
                  <a:cubicBezTo>
                    <a:pt x="655625" y="237344"/>
                    <a:pt x="643966" y="220885"/>
                    <a:pt x="628421" y="209226"/>
                  </a:cubicBezTo>
                  <a:cubicBezTo>
                    <a:pt x="631393" y="209455"/>
                    <a:pt x="634365" y="209683"/>
                    <a:pt x="637337" y="210140"/>
                  </a:cubicBezTo>
                  <a:cubicBezTo>
                    <a:pt x="607390" y="206940"/>
                    <a:pt x="577215" y="206254"/>
                    <a:pt x="547040" y="210140"/>
                  </a:cubicBezTo>
                  <a:cubicBezTo>
                    <a:pt x="533095" y="211969"/>
                    <a:pt x="521208" y="207854"/>
                    <a:pt x="510007" y="200996"/>
                  </a:cubicBezTo>
                  <a:cubicBezTo>
                    <a:pt x="500863" y="195510"/>
                    <a:pt x="496062" y="187966"/>
                    <a:pt x="495833" y="178822"/>
                  </a:cubicBezTo>
                  <a:cubicBezTo>
                    <a:pt x="495833" y="178822"/>
                    <a:pt x="495833" y="178822"/>
                    <a:pt x="495833" y="178822"/>
                  </a:cubicBezTo>
                  <a:cubicBezTo>
                    <a:pt x="463144" y="163049"/>
                    <a:pt x="482575" y="83267"/>
                    <a:pt x="478460" y="53778"/>
                  </a:cubicBezTo>
                  <a:cubicBezTo>
                    <a:pt x="476402" y="38919"/>
                    <a:pt x="472516" y="23831"/>
                    <a:pt x="466344" y="9658"/>
                  </a:cubicBezTo>
                  <a:cubicBezTo>
                    <a:pt x="463372" y="8515"/>
                    <a:pt x="460400" y="7601"/>
                    <a:pt x="457200" y="6686"/>
                  </a:cubicBezTo>
                  <a:cubicBezTo>
                    <a:pt x="441884" y="2343"/>
                    <a:pt x="426339" y="514"/>
                    <a:pt x="410337" y="57"/>
                  </a:cubicBezTo>
                  <a:cubicBezTo>
                    <a:pt x="364846" y="-1315"/>
                    <a:pt x="332384" y="22231"/>
                    <a:pt x="321183" y="65665"/>
                  </a:cubicBezTo>
                  <a:cubicBezTo>
                    <a:pt x="317297" y="81439"/>
                    <a:pt x="317297" y="96983"/>
                    <a:pt x="319354" y="112985"/>
                  </a:cubicBezTo>
                  <a:cubicBezTo>
                    <a:pt x="322097" y="131959"/>
                    <a:pt x="330784" y="148647"/>
                    <a:pt x="338099" y="165792"/>
                  </a:cubicBezTo>
                  <a:cubicBezTo>
                    <a:pt x="345872" y="183851"/>
                    <a:pt x="341757" y="193910"/>
                    <a:pt x="324155" y="202825"/>
                  </a:cubicBezTo>
                  <a:cubicBezTo>
                    <a:pt x="317525" y="206254"/>
                    <a:pt x="310667" y="207854"/>
                    <a:pt x="303352" y="206711"/>
                  </a:cubicBezTo>
                  <a:cubicBezTo>
                    <a:pt x="293980" y="205340"/>
                    <a:pt x="284836" y="205797"/>
                    <a:pt x="275006" y="210369"/>
                  </a:cubicBezTo>
                  <a:cubicBezTo>
                    <a:pt x="278663" y="224314"/>
                    <a:pt x="283693" y="238030"/>
                    <a:pt x="285521" y="251974"/>
                  </a:cubicBezTo>
                  <a:cubicBezTo>
                    <a:pt x="288950" y="281692"/>
                    <a:pt x="285750" y="309353"/>
                    <a:pt x="264947" y="331756"/>
                  </a:cubicBezTo>
                  <a:close/>
                </a:path>
              </a:pathLst>
            </a:custGeom>
            <a:solidFill>
              <a:srgbClr val="FFC611"/>
            </a:solidFill>
            <a:ln w="2286" cap="flat">
              <a:noFill/>
              <a:prstDash val="solid"/>
              <a:miter/>
            </a:ln>
          </p:spPr>
          <p:txBody>
            <a:bodyPr rtlCol="0" anchor="ctr"/>
            <a:lstStyle/>
            <a:p>
              <a:endParaRPr lang="en-US"/>
            </a:p>
          </p:txBody>
        </p:sp>
        <p:sp>
          <p:nvSpPr>
            <p:cNvPr id="83" name="Freeform 1913">
              <a:extLst>
                <a:ext uri="{FF2B5EF4-FFF2-40B4-BE49-F238E27FC236}">
                  <a16:creationId xmlns:a16="http://schemas.microsoft.com/office/drawing/2014/main" id="{555A2501-18C0-1F06-AABC-F0B97EA1711B}"/>
                </a:ext>
              </a:extLst>
            </p:cNvPr>
            <p:cNvSpPr/>
            <p:nvPr/>
          </p:nvSpPr>
          <p:spPr>
            <a:xfrm>
              <a:off x="2975967" y="5787466"/>
              <a:ext cx="15316" cy="11430"/>
            </a:xfrm>
            <a:custGeom>
              <a:avLst/>
              <a:gdLst>
                <a:gd name="connsiteX0" fmla="*/ 0 w 15316"/>
                <a:gd name="connsiteY0" fmla="*/ 0 h 11430"/>
                <a:gd name="connsiteX1" fmla="*/ 15316 w 15316"/>
                <a:gd name="connsiteY1" fmla="*/ 11430 h 11430"/>
                <a:gd name="connsiteX2" fmla="*/ 0 w 15316"/>
                <a:gd name="connsiteY2" fmla="*/ 0 h 11430"/>
              </a:gdLst>
              <a:ahLst/>
              <a:cxnLst>
                <a:cxn ang="0">
                  <a:pos x="connsiteX0" y="connsiteY0"/>
                </a:cxn>
                <a:cxn ang="0">
                  <a:pos x="connsiteX1" y="connsiteY1"/>
                </a:cxn>
                <a:cxn ang="0">
                  <a:pos x="connsiteX2" y="connsiteY2"/>
                </a:cxn>
              </a:cxnLst>
              <a:rect l="l" t="t" r="r" b="b"/>
              <a:pathLst>
                <a:path w="15316" h="11430">
                  <a:moveTo>
                    <a:pt x="0" y="0"/>
                  </a:moveTo>
                  <a:cubicBezTo>
                    <a:pt x="5944" y="3201"/>
                    <a:pt x="10973" y="7087"/>
                    <a:pt x="15316" y="11430"/>
                  </a:cubicBezTo>
                  <a:cubicBezTo>
                    <a:pt x="10744" y="7087"/>
                    <a:pt x="5715" y="3201"/>
                    <a:pt x="0" y="0"/>
                  </a:cubicBezTo>
                  <a:close/>
                </a:path>
              </a:pathLst>
            </a:custGeom>
            <a:solidFill>
              <a:srgbClr val="FFFFFF"/>
            </a:solidFill>
            <a:ln w="2286" cap="flat">
              <a:noFill/>
              <a:prstDash val="solid"/>
              <a:miter/>
            </a:ln>
          </p:spPr>
          <p:txBody>
            <a:bodyPr rtlCol="0" anchor="ctr"/>
            <a:lstStyle/>
            <a:p>
              <a:endParaRPr lang="en-US"/>
            </a:p>
          </p:txBody>
        </p:sp>
        <p:sp>
          <p:nvSpPr>
            <p:cNvPr id="84" name="Freeform 1914">
              <a:extLst>
                <a:ext uri="{FF2B5EF4-FFF2-40B4-BE49-F238E27FC236}">
                  <a16:creationId xmlns:a16="http://schemas.microsoft.com/office/drawing/2014/main" id="{DCD76D08-80D7-0ED4-2F78-5AF787F7F14C}"/>
                </a:ext>
              </a:extLst>
            </p:cNvPr>
            <p:cNvSpPr/>
            <p:nvPr/>
          </p:nvSpPr>
          <p:spPr>
            <a:xfrm>
              <a:off x="3001113" y="5812155"/>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372"/>
                    <a:pt x="1143" y="1829"/>
                  </a:cubicBezTo>
                  <a:cubicBezTo>
                    <a:pt x="686" y="1372"/>
                    <a:pt x="229" y="686"/>
                    <a:pt x="0" y="0"/>
                  </a:cubicBezTo>
                  <a:close/>
                </a:path>
              </a:pathLst>
            </a:custGeom>
            <a:solidFill>
              <a:srgbClr val="FFFFFF"/>
            </a:solidFill>
            <a:ln w="2286" cap="flat">
              <a:noFill/>
              <a:prstDash val="solid"/>
              <a:miter/>
            </a:ln>
          </p:spPr>
          <p:txBody>
            <a:bodyPr rtlCol="0" anchor="ctr"/>
            <a:lstStyle/>
            <a:p>
              <a:endParaRPr lang="en-US"/>
            </a:p>
          </p:txBody>
        </p:sp>
        <p:sp>
          <p:nvSpPr>
            <p:cNvPr id="85" name="Freeform 1915">
              <a:extLst>
                <a:ext uri="{FF2B5EF4-FFF2-40B4-BE49-F238E27FC236}">
                  <a16:creationId xmlns:a16="http://schemas.microsoft.com/office/drawing/2014/main" id="{29EADA81-9BA5-019F-1FB7-D701BA1396EF}"/>
                </a:ext>
              </a:extLst>
            </p:cNvPr>
            <p:cNvSpPr/>
            <p:nvPr/>
          </p:nvSpPr>
          <p:spPr>
            <a:xfrm>
              <a:off x="2999741" y="5809869"/>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143"/>
                    <a:pt x="1143" y="1829"/>
                  </a:cubicBezTo>
                  <a:cubicBezTo>
                    <a:pt x="686" y="1143"/>
                    <a:pt x="229" y="686"/>
                    <a:pt x="0" y="0"/>
                  </a:cubicBezTo>
                  <a:close/>
                </a:path>
              </a:pathLst>
            </a:custGeom>
            <a:solidFill>
              <a:srgbClr val="FFFFFF"/>
            </a:solidFill>
            <a:ln w="2286" cap="flat">
              <a:noFill/>
              <a:prstDash val="solid"/>
              <a:miter/>
            </a:ln>
          </p:spPr>
          <p:txBody>
            <a:bodyPr rtlCol="0" anchor="ctr"/>
            <a:lstStyle/>
            <a:p>
              <a:endParaRPr lang="en-US"/>
            </a:p>
          </p:txBody>
        </p:sp>
        <p:sp>
          <p:nvSpPr>
            <p:cNvPr id="86" name="Freeform 1916">
              <a:extLst>
                <a:ext uri="{FF2B5EF4-FFF2-40B4-BE49-F238E27FC236}">
                  <a16:creationId xmlns:a16="http://schemas.microsoft.com/office/drawing/2014/main" id="{C7E27B35-8A52-9351-0546-1815A602D7D8}"/>
                </a:ext>
              </a:extLst>
            </p:cNvPr>
            <p:cNvSpPr/>
            <p:nvPr/>
          </p:nvSpPr>
          <p:spPr>
            <a:xfrm>
              <a:off x="3002256" y="5814441"/>
              <a:ext cx="4114" cy="9372"/>
            </a:xfrm>
            <a:custGeom>
              <a:avLst/>
              <a:gdLst>
                <a:gd name="connsiteX0" fmla="*/ 0 w 4114"/>
                <a:gd name="connsiteY0" fmla="*/ 0 h 9372"/>
                <a:gd name="connsiteX1" fmla="*/ 4115 w 4114"/>
                <a:gd name="connsiteY1" fmla="*/ 9373 h 9372"/>
                <a:gd name="connsiteX2" fmla="*/ 0 w 4114"/>
                <a:gd name="connsiteY2" fmla="*/ 0 h 9372"/>
              </a:gdLst>
              <a:ahLst/>
              <a:cxnLst>
                <a:cxn ang="0">
                  <a:pos x="connsiteX0" y="connsiteY0"/>
                </a:cxn>
                <a:cxn ang="0">
                  <a:pos x="connsiteX1" y="connsiteY1"/>
                </a:cxn>
                <a:cxn ang="0">
                  <a:pos x="connsiteX2" y="connsiteY2"/>
                </a:cxn>
              </a:cxnLst>
              <a:rect l="l" t="t" r="r" b="b"/>
              <a:pathLst>
                <a:path w="4114" h="9372">
                  <a:moveTo>
                    <a:pt x="0" y="0"/>
                  </a:moveTo>
                  <a:cubicBezTo>
                    <a:pt x="1600" y="2972"/>
                    <a:pt x="2972" y="5944"/>
                    <a:pt x="4115" y="9373"/>
                  </a:cubicBezTo>
                  <a:cubicBezTo>
                    <a:pt x="2972" y="6172"/>
                    <a:pt x="1600" y="2972"/>
                    <a:pt x="0" y="0"/>
                  </a:cubicBezTo>
                  <a:close/>
                </a:path>
              </a:pathLst>
            </a:custGeom>
            <a:solidFill>
              <a:srgbClr val="FFFFFF"/>
            </a:solidFill>
            <a:ln w="2286" cap="flat">
              <a:noFill/>
              <a:prstDash val="solid"/>
              <a:miter/>
            </a:ln>
          </p:spPr>
          <p:txBody>
            <a:bodyPr rtlCol="0" anchor="ctr"/>
            <a:lstStyle/>
            <a:p>
              <a:endParaRPr lang="en-US"/>
            </a:p>
          </p:txBody>
        </p:sp>
        <p:sp>
          <p:nvSpPr>
            <p:cNvPr id="87" name="Freeform 1917">
              <a:extLst>
                <a:ext uri="{FF2B5EF4-FFF2-40B4-BE49-F238E27FC236}">
                  <a16:creationId xmlns:a16="http://schemas.microsoft.com/office/drawing/2014/main" id="{42E7CFFF-1A14-130D-C39B-BD84B25F710A}"/>
                </a:ext>
              </a:extLst>
            </p:cNvPr>
            <p:cNvSpPr/>
            <p:nvPr/>
          </p:nvSpPr>
          <p:spPr>
            <a:xfrm>
              <a:off x="2994940" y="5803239"/>
              <a:ext cx="1371" cy="1600"/>
            </a:xfrm>
            <a:custGeom>
              <a:avLst/>
              <a:gdLst>
                <a:gd name="connsiteX0" fmla="*/ 0 w 1371"/>
                <a:gd name="connsiteY0" fmla="*/ 0 h 1600"/>
                <a:gd name="connsiteX1" fmla="*/ 1372 w 1371"/>
                <a:gd name="connsiteY1" fmla="*/ 1600 h 1600"/>
                <a:gd name="connsiteX2" fmla="*/ 0 w 1371"/>
                <a:gd name="connsiteY2" fmla="*/ 0 h 1600"/>
              </a:gdLst>
              <a:ahLst/>
              <a:cxnLst>
                <a:cxn ang="0">
                  <a:pos x="connsiteX0" y="connsiteY0"/>
                </a:cxn>
                <a:cxn ang="0">
                  <a:pos x="connsiteX1" y="connsiteY1"/>
                </a:cxn>
                <a:cxn ang="0">
                  <a:pos x="connsiteX2" y="connsiteY2"/>
                </a:cxn>
              </a:cxnLst>
              <a:rect l="l" t="t" r="r" b="b"/>
              <a:pathLst>
                <a:path w="1371" h="1600">
                  <a:moveTo>
                    <a:pt x="0" y="0"/>
                  </a:moveTo>
                  <a:cubicBezTo>
                    <a:pt x="457" y="457"/>
                    <a:pt x="914" y="1143"/>
                    <a:pt x="1372" y="1600"/>
                  </a:cubicBezTo>
                  <a:cubicBezTo>
                    <a:pt x="686"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88" name="Freeform 1918">
              <a:extLst>
                <a:ext uri="{FF2B5EF4-FFF2-40B4-BE49-F238E27FC236}">
                  <a16:creationId xmlns:a16="http://schemas.microsoft.com/office/drawing/2014/main" id="{A0C5F302-91FF-C454-5E93-79C1DB156C93}"/>
                </a:ext>
              </a:extLst>
            </p:cNvPr>
            <p:cNvSpPr/>
            <p:nvPr/>
          </p:nvSpPr>
          <p:spPr>
            <a:xfrm>
              <a:off x="2998141" y="5807583"/>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457"/>
                    <a:pt x="686" y="1143"/>
                    <a:pt x="1143" y="1829"/>
                  </a:cubicBezTo>
                  <a:cubicBezTo>
                    <a:pt x="686"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89" name="Freeform 1919">
              <a:extLst>
                <a:ext uri="{FF2B5EF4-FFF2-40B4-BE49-F238E27FC236}">
                  <a16:creationId xmlns:a16="http://schemas.microsoft.com/office/drawing/2014/main" id="{3519AE01-8FFA-F2B5-0AD0-73E335EAA107}"/>
                </a:ext>
              </a:extLst>
            </p:cNvPr>
            <p:cNvSpPr/>
            <p:nvPr/>
          </p:nvSpPr>
          <p:spPr>
            <a:xfrm>
              <a:off x="2996541" y="5805297"/>
              <a:ext cx="1143" cy="1600"/>
            </a:xfrm>
            <a:custGeom>
              <a:avLst/>
              <a:gdLst>
                <a:gd name="connsiteX0" fmla="*/ 0 w 1143"/>
                <a:gd name="connsiteY0" fmla="*/ 0 h 1600"/>
                <a:gd name="connsiteX1" fmla="*/ 1143 w 1143"/>
                <a:gd name="connsiteY1" fmla="*/ 1600 h 1600"/>
                <a:gd name="connsiteX2" fmla="*/ 0 w 1143"/>
                <a:gd name="connsiteY2" fmla="*/ 0 h 1600"/>
              </a:gdLst>
              <a:ahLst/>
              <a:cxnLst>
                <a:cxn ang="0">
                  <a:pos x="connsiteX0" y="connsiteY0"/>
                </a:cxn>
                <a:cxn ang="0">
                  <a:pos x="connsiteX1" y="connsiteY1"/>
                </a:cxn>
                <a:cxn ang="0">
                  <a:pos x="connsiteX2" y="connsiteY2"/>
                </a:cxn>
              </a:cxnLst>
              <a:rect l="l" t="t" r="r" b="b"/>
              <a:pathLst>
                <a:path w="1143" h="1600">
                  <a:moveTo>
                    <a:pt x="0" y="0"/>
                  </a:moveTo>
                  <a:cubicBezTo>
                    <a:pt x="457" y="457"/>
                    <a:pt x="914" y="1143"/>
                    <a:pt x="1143" y="1600"/>
                  </a:cubicBezTo>
                  <a:cubicBezTo>
                    <a:pt x="914"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90" name="Freeform 1920">
              <a:extLst>
                <a:ext uri="{FF2B5EF4-FFF2-40B4-BE49-F238E27FC236}">
                  <a16:creationId xmlns:a16="http://schemas.microsoft.com/office/drawing/2014/main" id="{0AA1C5D2-4EC5-A1E1-2922-40266295439B}"/>
                </a:ext>
              </a:extLst>
            </p:cNvPr>
            <p:cNvSpPr/>
            <p:nvPr/>
          </p:nvSpPr>
          <p:spPr>
            <a:xfrm>
              <a:off x="3199766" y="6412230"/>
              <a:ext cx="2971" cy="16687"/>
            </a:xfrm>
            <a:custGeom>
              <a:avLst/>
              <a:gdLst>
                <a:gd name="connsiteX0" fmla="*/ 2972 w 2971"/>
                <a:gd name="connsiteY0" fmla="*/ 0 h 16687"/>
                <a:gd name="connsiteX1" fmla="*/ 0 w 2971"/>
                <a:gd name="connsiteY1" fmla="*/ 16688 h 16687"/>
                <a:gd name="connsiteX2" fmla="*/ 2972 w 2971"/>
                <a:gd name="connsiteY2" fmla="*/ 0 h 16687"/>
              </a:gdLst>
              <a:ahLst/>
              <a:cxnLst>
                <a:cxn ang="0">
                  <a:pos x="connsiteX0" y="connsiteY0"/>
                </a:cxn>
                <a:cxn ang="0">
                  <a:pos x="connsiteX1" y="connsiteY1"/>
                </a:cxn>
                <a:cxn ang="0">
                  <a:pos x="connsiteX2" y="connsiteY2"/>
                </a:cxn>
              </a:cxnLst>
              <a:rect l="l" t="t" r="r" b="b"/>
              <a:pathLst>
                <a:path w="2971" h="16687">
                  <a:moveTo>
                    <a:pt x="2972" y="0"/>
                  </a:moveTo>
                  <a:cubicBezTo>
                    <a:pt x="2057" y="5486"/>
                    <a:pt x="914" y="11201"/>
                    <a:pt x="0" y="16688"/>
                  </a:cubicBezTo>
                  <a:cubicBezTo>
                    <a:pt x="914" y="11201"/>
                    <a:pt x="2057" y="5486"/>
                    <a:pt x="2972" y="0"/>
                  </a:cubicBezTo>
                  <a:close/>
                </a:path>
              </a:pathLst>
            </a:custGeom>
            <a:solidFill>
              <a:srgbClr val="FFFFFF"/>
            </a:solidFill>
            <a:ln w="2286" cap="flat">
              <a:noFill/>
              <a:prstDash val="solid"/>
              <a:miter/>
            </a:ln>
          </p:spPr>
          <p:txBody>
            <a:bodyPr rtlCol="0" anchor="ctr"/>
            <a:lstStyle/>
            <a:p>
              <a:endParaRPr lang="en-US"/>
            </a:p>
          </p:txBody>
        </p:sp>
        <p:sp>
          <p:nvSpPr>
            <p:cNvPr id="91" name="Freeform 1921">
              <a:extLst>
                <a:ext uri="{FF2B5EF4-FFF2-40B4-BE49-F238E27FC236}">
                  <a16:creationId xmlns:a16="http://schemas.microsoft.com/office/drawing/2014/main" id="{AC78D98C-0FDC-DF11-A711-8EEBE68824AA}"/>
                </a:ext>
              </a:extLst>
            </p:cNvPr>
            <p:cNvSpPr/>
            <p:nvPr/>
          </p:nvSpPr>
          <p:spPr>
            <a:xfrm>
              <a:off x="2682444" y="6478752"/>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5"/>
                    <a:pt x="229" y="457"/>
                    <a:pt x="0" y="0"/>
                  </a:cubicBezTo>
                  <a:cubicBezTo>
                    <a:pt x="457" y="457"/>
                    <a:pt x="686" y="914"/>
                    <a:pt x="914" y="1143"/>
                  </a:cubicBezTo>
                  <a:close/>
                </a:path>
              </a:pathLst>
            </a:custGeom>
            <a:solidFill>
              <a:srgbClr val="FFFFFF"/>
            </a:solidFill>
            <a:ln w="2286" cap="flat">
              <a:noFill/>
              <a:prstDash val="solid"/>
              <a:miter/>
            </a:ln>
          </p:spPr>
          <p:txBody>
            <a:bodyPr rtlCol="0" anchor="ctr"/>
            <a:lstStyle/>
            <a:p>
              <a:endParaRPr lang="en-US"/>
            </a:p>
          </p:txBody>
        </p:sp>
        <p:sp>
          <p:nvSpPr>
            <p:cNvPr id="92" name="Freeform 1922">
              <a:extLst>
                <a:ext uri="{FF2B5EF4-FFF2-40B4-BE49-F238E27FC236}">
                  <a16:creationId xmlns:a16="http://schemas.microsoft.com/office/drawing/2014/main" id="{EA65C85A-72DE-33C5-0071-5D2EBEE20AC7}"/>
                </a:ext>
              </a:extLst>
            </p:cNvPr>
            <p:cNvSpPr/>
            <p:nvPr/>
          </p:nvSpPr>
          <p:spPr>
            <a:xfrm>
              <a:off x="2995626" y="5922797"/>
              <a:ext cx="5257" cy="17602"/>
            </a:xfrm>
            <a:custGeom>
              <a:avLst/>
              <a:gdLst>
                <a:gd name="connsiteX0" fmla="*/ 0 w 5257"/>
                <a:gd name="connsiteY0" fmla="*/ 17603 h 17602"/>
                <a:gd name="connsiteX1" fmla="*/ 0 w 5257"/>
                <a:gd name="connsiteY1" fmla="*/ 17603 h 17602"/>
                <a:gd name="connsiteX2" fmla="*/ 5258 w 5257"/>
                <a:gd name="connsiteY2" fmla="*/ 0 h 17602"/>
                <a:gd name="connsiteX3" fmla="*/ 0 w 5257"/>
                <a:gd name="connsiteY3" fmla="*/ 17603 h 17602"/>
                <a:gd name="connsiteX4" fmla="*/ 0 w 5257"/>
                <a:gd name="connsiteY4" fmla="*/ 17603 h 176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57" h="17602">
                  <a:moveTo>
                    <a:pt x="0" y="17603"/>
                  </a:moveTo>
                  <a:cubicBezTo>
                    <a:pt x="0" y="17603"/>
                    <a:pt x="0" y="17603"/>
                    <a:pt x="0" y="17603"/>
                  </a:cubicBezTo>
                  <a:cubicBezTo>
                    <a:pt x="1600" y="11659"/>
                    <a:pt x="3429" y="5715"/>
                    <a:pt x="5258" y="0"/>
                  </a:cubicBezTo>
                  <a:cubicBezTo>
                    <a:pt x="3429" y="5715"/>
                    <a:pt x="1600" y="11659"/>
                    <a:pt x="0" y="17603"/>
                  </a:cubicBezTo>
                  <a:cubicBezTo>
                    <a:pt x="0" y="17603"/>
                    <a:pt x="0" y="17603"/>
                    <a:pt x="0" y="17603"/>
                  </a:cubicBezTo>
                  <a:close/>
                </a:path>
              </a:pathLst>
            </a:custGeom>
            <a:solidFill>
              <a:srgbClr val="FFFFFF"/>
            </a:solidFill>
            <a:ln w="2286" cap="flat">
              <a:noFill/>
              <a:prstDash val="solid"/>
              <a:miter/>
            </a:ln>
          </p:spPr>
          <p:txBody>
            <a:bodyPr rtlCol="0" anchor="ctr"/>
            <a:lstStyle/>
            <a:p>
              <a:endParaRPr lang="en-US"/>
            </a:p>
          </p:txBody>
        </p:sp>
        <p:sp>
          <p:nvSpPr>
            <p:cNvPr id="93" name="Freeform 1923">
              <a:extLst>
                <a:ext uri="{FF2B5EF4-FFF2-40B4-BE49-F238E27FC236}">
                  <a16:creationId xmlns:a16="http://schemas.microsoft.com/office/drawing/2014/main" id="{BEF26797-7AAE-404C-18F3-299744825284}"/>
                </a:ext>
              </a:extLst>
            </p:cNvPr>
            <p:cNvSpPr/>
            <p:nvPr/>
          </p:nvSpPr>
          <p:spPr>
            <a:xfrm>
              <a:off x="2689074" y="6484010"/>
              <a:ext cx="1371" cy="228"/>
            </a:xfrm>
            <a:custGeom>
              <a:avLst/>
              <a:gdLst>
                <a:gd name="connsiteX0" fmla="*/ 1372 w 1371"/>
                <a:gd name="connsiteY0" fmla="*/ 229 h 228"/>
                <a:gd name="connsiteX1" fmla="*/ 0 w 1371"/>
                <a:gd name="connsiteY1" fmla="*/ 0 h 228"/>
                <a:gd name="connsiteX2" fmla="*/ 1372 w 1371"/>
                <a:gd name="connsiteY2" fmla="*/ 229 h 228"/>
              </a:gdLst>
              <a:ahLst/>
              <a:cxnLst>
                <a:cxn ang="0">
                  <a:pos x="connsiteX0" y="connsiteY0"/>
                </a:cxn>
                <a:cxn ang="0">
                  <a:pos x="connsiteX1" y="connsiteY1"/>
                </a:cxn>
                <a:cxn ang="0">
                  <a:pos x="connsiteX2" y="connsiteY2"/>
                </a:cxn>
              </a:cxnLst>
              <a:rect l="l" t="t" r="r" b="b"/>
              <a:pathLst>
                <a:path w="1371" h="228">
                  <a:moveTo>
                    <a:pt x="1372" y="229"/>
                  </a:moveTo>
                  <a:cubicBezTo>
                    <a:pt x="914" y="229"/>
                    <a:pt x="457" y="229"/>
                    <a:pt x="0" y="0"/>
                  </a:cubicBezTo>
                  <a:cubicBezTo>
                    <a:pt x="457" y="0"/>
                    <a:pt x="914" y="229"/>
                    <a:pt x="1372" y="229"/>
                  </a:cubicBezTo>
                  <a:close/>
                </a:path>
              </a:pathLst>
            </a:custGeom>
            <a:solidFill>
              <a:srgbClr val="FFFFFF"/>
            </a:solidFill>
            <a:ln w="2286" cap="flat">
              <a:noFill/>
              <a:prstDash val="solid"/>
              <a:miter/>
            </a:ln>
          </p:spPr>
          <p:txBody>
            <a:bodyPr rtlCol="0" anchor="ctr"/>
            <a:lstStyle/>
            <a:p>
              <a:endParaRPr lang="en-US"/>
            </a:p>
          </p:txBody>
        </p:sp>
        <p:sp>
          <p:nvSpPr>
            <p:cNvPr id="94" name="Freeform 1924">
              <a:extLst>
                <a:ext uri="{FF2B5EF4-FFF2-40B4-BE49-F238E27FC236}">
                  <a16:creationId xmlns:a16="http://schemas.microsoft.com/office/drawing/2014/main" id="{6F58ADE6-809C-95C7-31E1-5B9BA66855A0}"/>
                </a:ext>
              </a:extLst>
            </p:cNvPr>
            <p:cNvSpPr/>
            <p:nvPr/>
          </p:nvSpPr>
          <p:spPr>
            <a:xfrm>
              <a:off x="2687016" y="6483096"/>
              <a:ext cx="1371" cy="685"/>
            </a:xfrm>
            <a:custGeom>
              <a:avLst/>
              <a:gdLst>
                <a:gd name="connsiteX0" fmla="*/ 1372 w 1371"/>
                <a:gd name="connsiteY0" fmla="*/ 686 h 685"/>
                <a:gd name="connsiteX1" fmla="*/ 0 w 1371"/>
                <a:gd name="connsiteY1" fmla="*/ 0 h 685"/>
                <a:gd name="connsiteX2" fmla="*/ 1372 w 1371"/>
                <a:gd name="connsiteY2" fmla="*/ 686 h 685"/>
              </a:gdLst>
              <a:ahLst/>
              <a:cxnLst>
                <a:cxn ang="0">
                  <a:pos x="connsiteX0" y="connsiteY0"/>
                </a:cxn>
                <a:cxn ang="0">
                  <a:pos x="connsiteX1" y="connsiteY1"/>
                </a:cxn>
                <a:cxn ang="0">
                  <a:pos x="connsiteX2" y="connsiteY2"/>
                </a:cxn>
              </a:cxnLst>
              <a:rect l="l" t="t" r="r" b="b"/>
              <a:pathLst>
                <a:path w="1371" h="685">
                  <a:moveTo>
                    <a:pt x="1372" y="686"/>
                  </a:moveTo>
                  <a:cubicBezTo>
                    <a:pt x="914" y="457"/>
                    <a:pt x="457" y="229"/>
                    <a:pt x="0" y="0"/>
                  </a:cubicBezTo>
                  <a:cubicBezTo>
                    <a:pt x="457" y="229"/>
                    <a:pt x="914" y="457"/>
                    <a:pt x="1372" y="686"/>
                  </a:cubicBezTo>
                  <a:close/>
                </a:path>
              </a:pathLst>
            </a:custGeom>
            <a:solidFill>
              <a:srgbClr val="FFFFFF"/>
            </a:solidFill>
            <a:ln w="2286" cap="flat">
              <a:noFill/>
              <a:prstDash val="solid"/>
              <a:miter/>
            </a:ln>
          </p:spPr>
          <p:txBody>
            <a:bodyPr rtlCol="0" anchor="ctr"/>
            <a:lstStyle/>
            <a:p>
              <a:endParaRPr lang="en-US"/>
            </a:p>
          </p:txBody>
        </p:sp>
        <p:sp>
          <p:nvSpPr>
            <p:cNvPr id="95" name="Freeform 1925">
              <a:extLst>
                <a:ext uri="{FF2B5EF4-FFF2-40B4-BE49-F238E27FC236}">
                  <a16:creationId xmlns:a16="http://schemas.microsoft.com/office/drawing/2014/main" id="{26A7C840-9B7F-5E9A-B801-10635A549D3A}"/>
                </a:ext>
              </a:extLst>
            </p:cNvPr>
            <p:cNvSpPr/>
            <p:nvPr/>
          </p:nvSpPr>
          <p:spPr>
            <a:xfrm>
              <a:off x="2680844" y="6476695"/>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686" y="686"/>
                    <a:pt x="229" y="229"/>
                    <a:pt x="0" y="0"/>
                  </a:cubicBezTo>
                  <a:cubicBezTo>
                    <a:pt x="229" y="457"/>
                    <a:pt x="457" y="915"/>
                    <a:pt x="914" y="1143"/>
                  </a:cubicBezTo>
                  <a:close/>
                </a:path>
              </a:pathLst>
            </a:custGeom>
            <a:solidFill>
              <a:srgbClr val="FFFFFF"/>
            </a:solidFill>
            <a:ln w="2286" cap="flat">
              <a:noFill/>
              <a:prstDash val="solid"/>
              <a:miter/>
            </a:ln>
          </p:spPr>
          <p:txBody>
            <a:bodyPr rtlCol="0" anchor="ctr"/>
            <a:lstStyle/>
            <a:p>
              <a:endParaRPr lang="en-US"/>
            </a:p>
          </p:txBody>
        </p:sp>
        <p:sp>
          <p:nvSpPr>
            <p:cNvPr id="96" name="Freeform 1926">
              <a:extLst>
                <a:ext uri="{FF2B5EF4-FFF2-40B4-BE49-F238E27FC236}">
                  <a16:creationId xmlns:a16="http://schemas.microsoft.com/office/drawing/2014/main" id="{502704E5-3669-C707-FC51-10C2BBBF5E24}"/>
                </a:ext>
              </a:extLst>
            </p:cNvPr>
            <p:cNvSpPr/>
            <p:nvPr/>
          </p:nvSpPr>
          <p:spPr>
            <a:xfrm>
              <a:off x="2677872" y="6472580"/>
              <a:ext cx="914" cy="1371"/>
            </a:xfrm>
            <a:custGeom>
              <a:avLst/>
              <a:gdLst>
                <a:gd name="connsiteX0" fmla="*/ 914 w 914"/>
                <a:gd name="connsiteY0" fmla="*/ 1372 h 1371"/>
                <a:gd name="connsiteX1" fmla="*/ 0 w 914"/>
                <a:gd name="connsiteY1" fmla="*/ 0 h 1371"/>
                <a:gd name="connsiteX2" fmla="*/ 914 w 914"/>
                <a:gd name="connsiteY2" fmla="*/ 1372 h 1371"/>
              </a:gdLst>
              <a:ahLst/>
              <a:cxnLst>
                <a:cxn ang="0">
                  <a:pos x="connsiteX0" y="connsiteY0"/>
                </a:cxn>
                <a:cxn ang="0">
                  <a:pos x="connsiteX1" y="connsiteY1"/>
                </a:cxn>
                <a:cxn ang="0">
                  <a:pos x="connsiteX2" y="connsiteY2"/>
                </a:cxn>
              </a:cxnLst>
              <a:rect l="l" t="t" r="r" b="b"/>
              <a:pathLst>
                <a:path w="914" h="1371">
                  <a:moveTo>
                    <a:pt x="914" y="1372"/>
                  </a:moveTo>
                  <a:cubicBezTo>
                    <a:pt x="686" y="915"/>
                    <a:pt x="229" y="458"/>
                    <a:pt x="0" y="0"/>
                  </a:cubicBezTo>
                  <a:cubicBezTo>
                    <a:pt x="457" y="458"/>
                    <a:pt x="686" y="915"/>
                    <a:pt x="914" y="1372"/>
                  </a:cubicBezTo>
                  <a:close/>
                </a:path>
              </a:pathLst>
            </a:custGeom>
            <a:solidFill>
              <a:srgbClr val="FFFFFF"/>
            </a:solidFill>
            <a:ln w="2286" cap="flat">
              <a:noFill/>
              <a:prstDash val="solid"/>
              <a:miter/>
            </a:ln>
          </p:spPr>
          <p:txBody>
            <a:bodyPr rtlCol="0" anchor="ctr"/>
            <a:lstStyle/>
            <a:p>
              <a:endParaRPr lang="en-US"/>
            </a:p>
          </p:txBody>
        </p:sp>
        <p:sp>
          <p:nvSpPr>
            <p:cNvPr id="97" name="Freeform 1927">
              <a:extLst>
                <a:ext uri="{FF2B5EF4-FFF2-40B4-BE49-F238E27FC236}">
                  <a16:creationId xmlns:a16="http://schemas.microsoft.com/office/drawing/2014/main" id="{575AE7AD-F666-3B48-A807-11B5BC416227}"/>
                </a:ext>
              </a:extLst>
            </p:cNvPr>
            <p:cNvSpPr/>
            <p:nvPr/>
          </p:nvSpPr>
          <p:spPr>
            <a:xfrm>
              <a:off x="2994255" y="594885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98" name="Freeform 1928">
              <a:extLst>
                <a:ext uri="{FF2B5EF4-FFF2-40B4-BE49-F238E27FC236}">
                  <a16:creationId xmlns:a16="http://schemas.microsoft.com/office/drawing/2014/main" id="{4360923C-381D-5CFB-E652-4FBC0E5CB2E1}"/>
                </a:ext>
              </a:extLst>
            </p:cNvPr>
            <p:cNvSpPr/>
            <p:nvPr/>
          </p:nvSpPr>
          <p:spPr>
            <a:xfrm>
              <a:off x="3146959" y="5983833"/>
              <a:ext cx="6172" cy="914"/>
            </a:xfrm>
            <a:custGeom>
              <a:avLst/>
              <a:gdLst>
                <a:gd name="connsiteX0" fmla="*/ 0 w 6172"/>
                <a:gd name="connsiteY0" fmla="*/ 0 h 914"/>
                <a:gd name="connsiteX1" fmla="*/ 6172 w 6172"/>
                <a:gd name="connsiteY1" fmla="*/ 914 h 914"/>
                <a:gd name="connsiteX2" fmla="*/ 0 w 6172"/>
                <a:gd name="connsiteY2" fmla="*/ 0 h 914"/>
              </a:gdLst>
              <a:ahLst/>
              <a:cxnLst>
                <a:cxn ang="0">
                  <a:pos x="connsiteX0" y="connsiteY0"/>
                </a:cxn>
                <a:cxn ang="0">
                  <a:pos x="connsiteX1" y="connsiteY1"/>
                </a:cxn>
                <a:cxn ang="0">
                  <a:pos x="connsiteX2" y="connsiteY2"/>
                </a:cxn>
              </a:cxnLst>
              <a:rect l="l" t="t" r="r" b="b"/>
              <a:pathLst>
                <a:path w="6172" h="914">
                  <a:moveTo>
                    <a:pt x="0" y="0"/>
                  </a:moveTo>
                  <a:cubicBezTo>
                    <a:pt x="2057" y="228"/>
                    <a:pt x="4115" y="457"/>
                    <a:pt x="6172" y="914"/>
                  </a:cubicBezTo>
                  <a:cubicBezTo>
                    <a:pt x="4115" y="685"/>
                    <a:pt x="2057" y="457"/>
                    <a:pt x="0" y="0"/>
                  </a:cubicBezTo>
                  <a:close/>
                </a:path>
              </a:pathLst>
            </a:custGeom>
            <a:solidFill>
              <a:srgbClr val="FFFFFF"/>
            </a:solidFill>
            <a:ln w="2286" cap="flat">
              <a:noFill/>
              <a:prstDash val="solid"/>
              <a:miter/>
            </a:ln>
          </p:spPr>
          <p:txBody>
            <a:bodyPr rtlCol="0" anchor="ctr"/>
            <a:lstStyle/>
            <a:p>
              <a:endParaRPr lang="en-US"/>
            </a:p>
          </p:txBody>
        </p:sp>
        <p:sp>
          <p:nvSpPr>
            <p:cNvPr id="99" name="Freeform 1929">
              <a:extLst>
                <a:ext uri="{FF2B5EF4-FFF2-40B4-BE49-F238E27FC236}">
                  <a16:creationId xmlns:a16="http://schemas.microsoft.com/office/drawing/2014/main" id="{FC540E1A-BAB4-871B-5E7A-E97D6784E6FE}"/>
                </a:ext>
              </a:extLst>
            </p:cNvPr>
            <p:cNvSpPr/>
            <p:nvPr/>
          </p:nvSpPr>
          <p:spPr>
            <a:xfrm>
              <a:off x="2699589" y="6485382"/>
              <a:ext cx="3657" cy="457"/>
            </a:xfrm>
            <a:custGeom>
              <a:avLst/>
              <a:gdLst>
                <a:gd name="connsiteX0" fmla="*/ 3658 w 3657"/>
                <a:gd name="connsiteY0" fmla="*/ 457 h 457"/>
                <a:gd name="connsiteX1" fmla="*/ 0 w 3657"/>
                <a:gd name="connsiteY1" fmla="*/ 0 h 457"/>
                <a:gd name="connsiteX2" fmla="*/ 3658 w 3657"/>
                <a:gd name="connsiteY2" fmla="*/ 457 h 457"/>
              </a:gdLst>
              <a:ahLst/>
              <a:cxnLst>
                <a:cxn ang="0">
                  <a:pos x="connsiteX0" y="connsiteY0"/>
                </a:cxn>
                <a:cxn ang="0">
                  <a:pos x="connsiteX1" y="connsiteY1"/>
                </a:cxn>
                <a:cxn ang="0">
                  <a:pos x="connsiteX2" y="connsiteY2"/>
                </a:cxn>
              </a:cxnLst>
              <a:rect l="l" t="t" r="r" b="b"/>
              <a:pathLst>
                <a:path w="3657" h="457">
                  <a:moveTo>
                    <a:pt x="3658" y="457"/>
                  </a:moveTo>
                  <a:cubicBezTo>
                    <a:pt x="2286" y="229"/>
                    <a:pt x="1143" y="229"/>
                    <a:pt x="0" y="0"/>
                  </a:cubicBezTo>
                  <a:cubicBezTo>
                    <a:pt x="1143" y="229"/>
                    <a:pt x="2286" y="457"/>
                    <a:pt x="3658" y="457"/>
                  </a:cubicBezTo>
                  <a:close/>
                </a:path>
              </a:pathLst>
            </a:custGeom>
            <a:solidFill>
              <a:srgbClr val="FFFFFF"/>
            </a:solidFill>
            <a:ln w="2286" cap="flat">
              <a:noFill/>
              <a:prstDash val="solid"/>
              <a:miter/>
            </a:ln>
          </p:spPr>
          <p:txBody>
            <a:bodyPr rtlCol="0" anchor="ctr"/>
            <a:lstStyle/>
            <a:p>
              <a:endParaRPr lang="en-US"/>
            </a:p>
          </p:txBody>
        </p:sp>
        <p:sp>
          <p:nvSpPr>
            <p:cNvPr id="100" name="Freeform 1930">
              <a:extLst>
                <a:ext uri="{FF2B5EF4-FFF2-40B4-BE49-F238E27FC236}">
                  <a16:creationId xmlns:a16="http://schemas.microsoft.com/office/drawing/2014/main" id="{921489E1-3F3A-FECC-2CAB-3E3C1320BCBA}"/>
                </a:ext>
              </a:extLst>
            </p:cNvPr>
            <p:cNvSpPr/>
            <p:nvPr/>
          </p:nvSpPr>
          <p:spPr>
            <a:xfrm>
              <a:off x="2660270" y="6390284"/>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0" y="2972"/>
                    <a:pt x="0" y="0"/>
                  </a:cubicBezTo>
                  <a:cubicBezTo>
                    <a:pt x="229" y="2744"/>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01" name="Freeform 1931">
              <a:extLst>
                <a:ext uri="{FF2B5EF4-FFF2-40B4-BE49-F238E27FC236}">
                  <a16:creationId xmlns:a16="http://schemas.microsoft.com/office/drawing/2014/main" id="{E2EBDE39-4D30-DCCC-222C-EBFF7B5763D5}"/>
                </a:ext>
              </a:extLst>
            </p:cNvPr>
            <p:cNvSpPr/>
            <p:nvPr/>
          </p:nvSpPr>
          <p:spPr>
            <a:xfrm>
              <a:off x="3155646" y="5985205"/>
              <a:ext cx="8458" cy="1371"/>
            </a:xfrm>
            <a:custGeom>
              <a:avLst/>
              <a:gdLst>
                <a:gd name="connsiteX0" fmla="*/ 0 w 8458"/>
                <a:gd name="connsiteY0" fmla="*/ 0 h 1371"/>
                <a:gd name="connsiteX1" fmla="*/ 8458 w 8458"/>
                <a:gd name="connsiteY1" fmla="*/ 1372 h 1371"/>
                <a:gd name="connsiteX2" fmla="*/ 0 w 8458"/>
                <a:gd name="connsiteY2" fmla="*/ 0 h 1371"/>
              </a:gdLst>
              <a:ahLst/>
              <a:cxnLst>
                <a:cxn ang="0">
                  <a:pos x="connsiteX0" y="connsiteY0"/>
                </a:cxn>
                <a:cxn ang="0">
                  <a:pos x="connsiteX1" y="connsiteY1"/>
                </a:cxn>
                <a:cxn ang="0">
                  <a:pos x="connsiteX2" y="connsiteY2"/>
                </a:cxn>
              </a:cxnLst>
              <a:rect l="l" t="t" r="r" b="b"/>
              <a:pathLst>
                <a:path w="8458" h="1371">
                  <a:moveTo>
                    <a:pt x="0" y="0"/>
                  </a:moveTo>
                  <a:cubicBezTo>
                    <a:pt x="2743" y="457"/>
                    <a:pt x="5715" y="915"/>
                    <a:pt x="8458" y="1372"/>
                  </a:cubicBezTo>
                  <a:cubicBezTo>
                    <a:pt x="5715" y="686"/>
                    <a:pt x="2743" y="229"/>
                    <a:pt x="0" y="0"/>
                  </a:cubicBezTo>
                  <a:close/>
                </a:path>
              </a:pathLst>
            </a:custGeom>
            <a:solidFill>
              <a:srgbClr val="FFFFFF"/>
            </a:solidFill>
            <a:ln w="2286" cap="flat">
              <a:noFill/>
              <a:prstDash val="solid"/>
              <a:miter/>
            </a:ln>
          </p:spPr>
          <p:txBody>
            <a:bodyPr rtlCol="0" anchor="ctr"/>
            <a:lstStyle/>
            <a:p>
              <a:endParaRPr lang="en-US"/>
            </a:p>
          </p:txBody>
        </p:sp>
        <p:sp>
          <p:nvSpPr>
            <p:cNvPr id="102" name="Freeform 1932">
              <a:extLst>
                <a:ext uri="{FF2B5EF4-FFF2-40B4-BE49-F238E27FC236}">
                  <a16:creationId xmlns:a16="http://schemas.microsoft.com/office/drawing/2014/main" id="{8D615CB6-199E-18EB-7B3F-F1A297E4F0E6}"/>
                </a:ext>
              </a:extLst>
            </p:cNvPr>
            <p:cNvSpPr/>
            <p:nvPr/>
          </p:nvSpPr>
          <p:spPr>
            <a:xfrm>
              <a:off x="3137587" y="5982690"/>
              <a:ext cx="6629" cy="685"/>
            </a:xfrm>
            <a:custGeom>
              <a:avLst/>
              <a:gdLst>
                <a:gd name="connsiteX0" fmla="*/ 0 w 6629"/>
                <a:gd name="connsiteY0" fmla="*/ 0 h 685"/>
                <a:gd name="connsiteX1" fmla="*/ 6629 w 6629"/>
                <a:gd name="connsiteY1" fmla="*/ 685 h 685"/>
                <a:gd name="connsiteX2" fmla="*/ 0 w 6629"/>
                <a:gd name="connsiteY2" fmla="*/ 0 h 685"/>
              </a:gdLst>
              <a:ahLst/>
              <a:cxnLst>
                <a:cxn ang="0">
                  <a:pos x="connsiteX0" y="connsiteY0"/>
                </a:cxn>
                <a:cxn ang="0">
                  <a:pos x="connsiteX1" y="connsiteY1"/>
                </a:cxn>
                <a:cxn ang="0">
                  <a:pos x="connsiteX2" y="connsiteY2"/>
                </a:cxn>
              </a:cxnLst>
              <a:rect l="l" t="t" r="r" b="b"/>
              <a:pathLst>
                <a:path w="6629" h="685">
                  <a:moveTo>
                    <a:pt x="0" y="0"/>
                  </a:moveTo>
                  <a:cubicBezTo>
                    <a:pt x="2286" y="228"/>
                    <a:pt x="4343" y="457"/>
                    <a:pt x="6629" y="685"/>
                  </a:cubicBezTo>
                  <a:cubicBezTo>
                    <a:pt x="4572" y="685"/>
                    <a:pt x="2286" y="457"/>
                    <a:pt x="0" y="0"/>
                  </a:cubicBezTo>
                  <a:close/>
                </a:path>
              </a:pathLst>
            </a:custGeom>
            <a:solidFill>
              <a:srgbClr val="FFFFFF"/>
            </a:solidFill>
            <a:ln w="2286" cap="flat">
              <a:noFill/>
              <a:prstDash val="solid"/>
              <a:miter/>
            </a:ln>
          </p:spPr>
          <p:txBody>
            <a:bodyPr rtlCol="0" anchor="ctr"/>
            <a:lstStyle/>
            <a:p>
              <a:endParaRPr lang="en-US"/>
            </a:p>
          </p:txBody>
        </p:sp>
        <p:sp>
          <p:nvSpPr>
            <p:cNvPr id="103" name="Freeform 1933">
              <a:extLst>
                <a:ext uri="{FF2B5EF4-FFF2-40B4-BE49-F238E27FC236}">
                  <a16:creationId xmlns:a16="http://schemas.microsoft.com/office/drawing/2014/main" id="{60C50D75-AEF0-A4F5-E152-2E38B2B3D3C7}"/>
                </a:ext>
              </a:extLst>
            </p:cNvPr>
            <p:cNvSpPr/>
            <p:nvPr/>
          </p:nvSpPr>
          <p:spPr>
            <a:xfrm>
              <a:off x="2695017" y="6484924"/>
              <a:ext cx="1828" cy="228"/>
            </a:xfrm>
            <a:custGeom>
              <a:avLst/>
              <a:gdLst>
                <a:gd name="connsiteX0" fmla="*/ 1829 w 1828"/>
                <a:gd name="connsiteY0" fmla="*/ 228 h 228"/>
                <a:gd name="connsiteX1" fmla="*/ 0 w 1828"/>
                <a:gd name="connsiteY1" fmla="*/ 0 h 228"/>
                <a:gd name="connsiteX2" fmla="*/ 1829 w 1828"/>
                <a:gd name="connsiteY2" fmla="*/ 228 h 228"/>
              </a:gdLst>
              <a:ahLst/>
              <a:cxnLst>
                <a:cxn ang="0">
                  <a:pos x="connsiteX0" y="connsiteY0"/>
                </a:cxn>
                <a:cxn ang="0">
                  <a:pos x="connsiteX1" y="connsiteY1"/>
                </a:cxn>
                <a:cxn ang="0">
                  <a:pos x="connsiteX2" y="connsiteY2"/>
                </a:cxn>
              </a:cxnLst>
              <a:rect l="l" t="t" r="r" b="b"/>
              <a:pathLst>
                <a:path w="1828" h="228">
                  <a:moveTo>
                    <a:pt x="1829" y="228"/>
                  </a:moveTo>
                  <a:cubicBezTo>
                    <a:pt x="1143" y="228"/>
                    <a:pt x="686" y="0"/>
                    <a:pt x="0" y="0"/>
                  </a:cubicBezTo>
                  <a:cubicBezTo>
                    <a:pt x="686" y="228"/>
                    <a:pt x="1143" y="228"/>
                    <a:pt x="1829" y="228"/>
                  </a:cubicBezTo>
                  <a:close/>
                </a:path>
              </a:pathLst>
            </a:custGeom>
            <a:solidFill>
              <a:srgbClr val="FFFFFF"/>
            </a:solidFill>
            <a:ln w="2286" cap="flat">
              <a:noFill/>
              <a:prstDash val="solid"/>
              <a:miter/>
            </a:ln>
          </p:spPr>
          <p:txBody>
            <a:bodyPr rtlCol="0" anchor="ctr"/>
            <a:lstStyle/>
            <a:p>
              <a:endParaRPr lang="en-US"/>
            </a:p>
          </p:txBody>
        </p:sp>
        <p:sp>
          <p:nvSpPr>
            <p:cNvPr id="104" name="Freeform 1934">
              <a:extLst>
                <a:ext uri="{FF2B5EF4-FFF2-40B4-BE49-F238E27FC236}">
                  <a16:creationId xmlns:a16="http://schemas.microsoft.com/office/drawing/2014/main" id="{ECF446DE-3655-9BD3-5A17-AC7865DADB51}"/>
                </a:ext>
              </a:extLst>
            </p:cNvPr>
            <p:cNvSpPr/>
            <p:nvPr/>
          </p:nvSpPr>
          <p:spPr>
            <a:xfrm>
              <a:off x="2638096" y="6310274"/>
              <a:ext cx="2286" cy="1371"/>
            </a:xfrm>
            <a:custGeom>
              <a:avLst/>
              <a:gdLst>
                <a:gd name="connsiteX0" fmla="*/ 2286 w 2286"/>
                <a:gd name="connsiteY0" fmla="*/ 1372 h 1371"/>
                <a:gd name="connsiteX1" fmla="*/ 0 w 2286"/>
                <a:gd name="connsiteY1" fmla="*/ 0 h 1371"/>
                <a:gd name="connsiteX2" fmla="*/ 2286 w 2286"/>
                <a:gd name="connsiteY2" fmla="*/ 1372 h 1371"/>
              </a:gdLst>
              <a:ahLst/>
              <a:cxnLst>
                <a:cxn ang="0">
                  <a:pos x="connsiteX0" y="connsiteY0"/>
                </a:cxn>
                <a:cxn ang="0">
                  <a:pos x="connsiteX1" y="connsiteY1"/>
                </a:cxn>
                <a:cxn ang="0">
                  <a:pos x="connsiteX2" y="connsiteY2"/>
                </a:cxn>
              </a:cxnLst>
              <a:rect l="l" t="t" r="r" b="b"/>
              <a:pathLst>
                <a:path w="2286" h="1371">
                  <a:moveTo>
                    <a:pt x="2286" y="1372"/>
                  </a:moveTo>
                  <a:cubicBezTo>
                    <a:pt x="1600" y="915"/>
                    <a:pt x="914" y="458"/>
                    <a:pt x="0" y="0"/>
                  </a:cubicBezTo>
                  <a:cubicBezTo>
                    <a:pt x="914" y="229"/>
                    <a:pt x="1600" y="686"/>
                    <a:pt x="2286" y="1372"/>
                  </a:cubicBezTo>
                  <a:close/>
                </a:path>
              </a:pathLst>
            </a:custGeom>
            <a:solidFill>
              <a:srgbClr val="FFFFFF"/>
            </a:solidFill>
            <a:ln w="2286" cap="flat">
              <a:noFill/>
              <a:prstDash val="solid"/>
              <a:miter/>
            </a:ln>
          </p:spPr>
          <p:txBody>
            <a:bodyPr rtlCol="0" anchor="ctr"/>
            <a:lstStyle/>
            <a:p>
              <a:endParaRPr lang="en-US"/>
            </a:p>
          </p:txBody>
        </p:sp>
        <p:sp>
          <p:nvSpPr>
            <p:cNvPr id="105" name="Freeform 1935">
              <a:extLst>
                <a:ext uri="{FF2B5EF4-FFF2-40B4-BE49-F238E27FC236}">
                  <a16:creationId xmlns:a16="http://schemas.microsoft.com/office/drawing/2014/main" id="{C747258E-F435-E19F-92D6-3F19A0B8B767}"/>
                </a:ext>
              </a:extLst>
            </p:cNvPr>
            <p:cNvSpPr/>
            <p:nvPr/>
          </p:nvSpPr>
          <p:spPr>
            <a:xfrm>
              <a:off x="2485391" y="6262039"/>
              <a:ext cx="914" cy="5943"/>
            </a:xfrm>
            <a:custGeom>
              <a:avLst/>
              <a:gdLst>
                <a:gd name="connsiteX0" fmla="*/ 0 w 914"/>
                <a:gd name="connsiteY0" fmla="*/ 0 h 5943"/>
                <a:gd name="connsiteX1" fmla="*/ 914 w 914"/>
                <a:gd name="connsiteY1" fmla="*/ 5943 h 5943"/>
                <a:gd name="connsiteX2" fmla="*/ 0 w 914"/>
                <a:gd name="connsiteY2" fmla="*/ 0 h 5943"/>
                <a:gd name="connsiteX3" fmla="*/ 0 w 914"/>
                <a:gd name="connsiteY3" fmla="*/ 0 h 5943"/>
              </a:gdLst>
              <a:ahLst/>
              <a:cxnLst>
                <a:cxn ang="0">
                  <a:pos x="connsiteX0" y="connsiteY0"/>
                </a:cxn>
                <a:cxn ang="0">
                  <a:pos x="connsiteX1" y="connsiteY1"/>
                </a:cxn>
                <a:cxn ang="0">
                  <a:pos x="connsiteX2" y="connsiteY2"/>
                </a:cxn>
                <a:cxn ang="0">
                  <a:pos x="connsiteX3" y="connsiteY3"/>
                </a:cxn>
              </a:cxnLst>
              <a:rect l="l" t="t" r="r" b="b"/>
              <a:pathLst>
                <a:path w="914" h="5943">
                  <a:moveTo>
                    <a:pt x="0" y="0"/>
                  </a:moveTo>
                  <a:cubicBezTo>
                    <a:pt x="229" y="2057"/>
                    <a:pt x="457" y="4115"/>
                    <a:pt x="914" y="5943"/>
                  </a:cubicBezTo>
                  <a:cubicBezTo>
                    <a:pt x="457" y="4115"/>
                    <a:pt x="229" y="2057"/>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06" name="Freeform 1936">
              <a:extLst>
                <a:ext uri="{FF2B5EF4-FFF2-40B4-BE49-F238E27FC236}">
                  <a16:creationId xmlns:a16="http://schemas.microsoft.com/office/drawing/2014/main" id="{C2933227-0A52-2E88-797E-F4DA62D73377}"/>
                </a:ext>
              </a:extLst>
            </p:cNvPr>
            <p:cNvSpPr/>
            <p:nvPr/>
          </p:nvSpPr>
          <p:spPr>
            <a:xfrm>
              <a:off x="2486305" y="6267983"/>
              <a:ext cx="3657" cy="10287"/>
            </a:xfrm>
            <a:custGeom>
              <a:avLst/>
              <a:gdLst>
                <a:gd name="connsiteX0" fmla="*/ 3658 w 3657"/>
                <a:gd name="connsiteY0" fmla="*/ 10287 h 10287"/>
                <a:gd name="connsiteX1" fmla="*/ 0 w 3657"/>
                <a:gd name="connsiteY1" fmla="*/ 0 h 10287"/>
                <a:gd name="connsiteX2" fmla="*/ 3658 w 3657"/>
                <a:gd name="connsiteY2" fmla="*/ 10287 h 10287"/>
              </a:gdLst>
              <a:ahLst/>
              <a:cxnLst>
                <a:cxn ang="0">
                  <a:pos x="connsiteX0" y="connsiteY0"/>
                </a:cxn>
                <a:cxn ang="0">
                  <a:pos x="connsiteX1" y="connsiteY1"/>
                </a:cxn>
                <a:cxn ang="0">
                  <a:pos x="connsiteX2" y="connsiteY2"/>
                </a:cxn>
              </a:cxnLst>
              <a:rect l="l" t="t" r="r" b="b"/>
              <a:pathLst>
                <a:path w="3657" h="10287">
                  <a:moveTo>
                    <a:pt x="3658" y="10287"/>
                  </a:moveTo>
                  <a:cubicBezTo>
                    <a:pt x="2057" y="7087"/>
                    <a:pt x="914" y="3887"/>
                    <a:pt x="0" y="0"/>
                  </a:cubicBezTo>
                  <a:cubicBezTo>
                    <a:pt x="914" y="3658"/>
                    <a:pt x="2057" y="7087"/>
                    <a:pt x="3658" y="10287"/>
                  </a:cubicBezTo>
                  <a:close/>
                </a:path>
              </a:pathLst>
            </a:custGeom>
            <a:solidFill>
              <a:srgbClr val="FFFFFF"/>
            </a:solidFill>
            <a:ln w="2286" cap="flat">
              <a:noFill/>
              <a:prstDash val="solid"/>
              <a:miter/>
            </a:ln>
          </p:spPr>
          <p:txBody>
            <a:bodyPr rtlCol="0" anchor="ctr"/>
            <a:lstStyle/>
            <a:p>
              <a:endParaRPr lang="en-US"/>
            </a:p>
          </p:txBody>
        </p:sp>
        <p:sp>
          <p:nvSpPr>
            <p:cNvPr id="107" name="Freeform 1937">
              <a:extLst>
                <a:ext uri="{FF2B5EF4-FFF2-40B4-BE49-F238E27FC236}">
                  <a16:creationId xmlns:a16="http://schemas.microsoft.com/office/drawing/2014/main" id="{F9782A94-6F7E-10AE-064F-8B8636C64334}"/>
                </a:ext>
              </a:extLst>
            </p:cNvPr>
            <p:cNvSpPr/>
            <p:nvPr/>
          </p:nvSpPr>
          <p:spPr>
            <a:xfrm>
              <a:off x="2621408" y="630615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08" name="Freeform 1938">
              <a:extLst>
                <a:ext uri="{FF2B5EF4-FFF2-40B4-BE49-F238E27FC236}">
                  <a16:creationId xmlns:a16="http://schemas.microsoft.com/office/drawing/2014/main" id="{47BF04DC-9F55-6AEF-EED8-B5F5F5DE3DC3}"/>
                </a:ext>
              </a:extLst>
            </p:cNvPr>
            <p:cNvSpPr/>
            <p:nvPr/>
          </p:nvSpPr>
          <p:spPr>
            <a:xfrm>
              <a:off x="2629180" y="6306845"/>
              <a:ext cx="3886" cy="1143"/>
            </a:xfrm>
            <a:custGeom>
              <a:avLst/>
              <a:gdLst>
                <a:gd name="connsiteX0" fmla="*/ 3886 w 3886"/>
                <a:gd name="connsiteY0" fmla="*/ 1143 h 1143"/>
                <a:gd name="connsiteX1" fmla="*/ 0 w 3886"/>
                <a:gd name="connsiteY1" fmla="*/ 0 h 1143"/>
                <a:gd name="connsiteX2" fmla="*/ 3886 w 3886"/>
                <a:gd name="connsiteY2" fmla="*/ 1143 h 1143"/>
              </a:gdLst>
              <a:ahLst/>
              <a:cxnLst>
                <a:cxn ang="0">
                  <a:pos x="connsiteX0" y="connsiteY0"/>
                </a:cxn>
                <a:cxn ang="0">
                  <a:pos x="connsiteX1" y="connsiteY1"/>
                </a:cxn>
                <a:cxn ang="0">
                  <a:pos x="connsiteX2" y="connsiteY2"/>
                </a:cxn>
              </a:cxnLst>
              <a:rect l="l" t="t" r="r" b="b"/>
              <a:pathLst>
                <a:path w="3886" h="1143">
                  <a:moveTo>
                    <a:pt x="3886" y="1143"/>
                  </a:moveTo>
                  <a:cubicBezTo>
                    <a:pt x="2515" y="686"/>
                    <a:pt x="1372" y="458"/>
                    <a:pt x="0" y="0"/>
                  </a:cubicBezTo>
                  <a:cubicBezTo>
                    <a:pt x="1372" y="458"/>
                    <a:pt x="2743" y="686"/>
                    <a:pt x="3886" y="1143"/>
                  </a:cubicBezTo>
                  <a:close/>
                </a:path>
              </a:pathLst>
            </a:custGeom>
            <a:solidFill>
              <a:srgbClr val="FFFFFF"/>
            </a:solidFill>
            <a:ln w="2286" cap="flat">
              <a:noFill/>
              <a:prstDash val="solid"/>
              <a:miter/>
            </a:ln>
          </p:spPr>
          <p:txBody>
            <a:bodyPr rtlCol="0" anchor="ctr"/>
            <a:lstStyle/>
            <a:p>
              <a:endParaRPr lang="en-US"/>
            </a:p>
          </p:txBody>
        </p:sp>
        <p:sp>
          <p:nvSpPr>
            <p:cNvPr id="109" name="Freeform 1939">
              <a:extLst>
                <a:ext uri="{FF2B5EF4-FFF2-40B4-BE49-F238E27FC236}">
                  <a16:creationId xmlns:a16="http://schemas.microsoft.com/office/drawing/2014/main" id="{05486D6B-630A-FB2E-BC3C-3445D1E14DB6}"/>
                </a:ext>
              </a:extLst>
            </p:cNvPr>
            <p:cNvSpPr/>
            <p:nvPr/>
          </p:nvSpPr>
          <p:spPr>
            <a:xfrm>
              <a:off x="2706904" y="6486296"/>
              <a:ext cx="2514" cy="228"/>
            </a:xfrm>
            <a:custGeom>
              <a:avLst/>
              <a:gdLst>
                <a:gd name="connsiteX0" fmla="*/ 2515 w 2514"/>
                <a:gd name="connsiteY0" fmla="*/ 229 h 228"/>
                <a:gd name="connsiteX1" fmla="*/ 0 w 2514"/>
                <a:gd name="connsiteY1" fmla="*/ 0 h 228"/>
                <a:gd name="connsiteX2" fmla="*/ 2515 w 2514"/>
                <a:gd name="connsiteY2" fmla="*/ 229 h 228"/>
              </a:gdLst>
              <a:ahLst/>
              <a:cxnLst>
                <a:cxn ang="0">
                  <a:pos x="connsiteX0" y="connsiteY0"/>
                </a:cxn>
                <a:cxn ang="0">
                  <a:pos x="connsiteX1" y="connsiteY1"/>
                </a:cxn>
                <a:cxn ang="0">
                  <a:pos x="connsiteX2" y="connsiteY2"/>
                </a:cxn>
              </a:cxnLst>
              <a:rect l="l" t="t" r="r" b="b"/>
              <a:pathLst>
                <a:path w="2514" h="228">
                  <a:moveTo>
                    <a:pt x="2515" y="229"/>
                  </a:moveTo>
                  <a:cubicBezTo>
                    <a:pt x="1600" y="229"/>
                    <a:pt x="914" y="0"/>
                    <a:pt x="0" y="0"/>
                  </a:cubicBezTo>
                  <a:cubicBezTo>
                    <a:pt x="686" y="0"/>
                    <a:pt x="1600" y="0"/>
                    <a:pt x="2515" y="229"/>
                  </a:cubicBezTo>
                  <a:close/>
                </a:path>
              </a:pathLst>
            </a:custGeom>
            <a:solidFill>
              <a:srgbClr val="FFFFFF"/>
            </a:solidFill>
            <a:ln w="2286" cap="flat">
              <a:noFill/>
              <a:prstDash val="solid"/>
              <a:miter/>
            </a:ln>
          </p:spPr>
          <p:txBody>
            <a:bodyPr rtlCol="0" anchor="ctr"/>
            <a:lstStyle/>
            <a:p>
              <a:endParaRPr lang="en-US"/>
            </a:p>
          </p:txBody>
        </p:sp>
        <p:sp>
          <p:nvSpPr>
            <p:cNvPr id="110" name="Freeform 1940">
              <a:extLst>
                <a:ext uri="{FF2B5EF4-FFF2-40B4-BE49-F238E27FC236}">
                  <a16:creationId xmlns:a16="http://schemas.microsoft.com/office/drawing/2014/main" id="{51A16478-6865-C52B-0D2C-B11963C9D38A}"/>
                </a:ext>
              </a:extLst>
            </p:cNvPr>
            <p:cNvSpPr/>
            <p:nvPr/>
          </p:nvSpPr>
          <p:spPr>
            <a:xfrm>
              <a:off x="2691131" y="6484010"/>
              <a:ext cx="1828" cy="457"/>
            </a:xfrm>
            <a:custGeom>
              <a:avLst/>
              <a:gdLst>
                <a:gd name="connsiteX0" fmla="*/ 0 w 1828"/>
                <a:gd name="connsiteY0" fmla="*/ 0 h 457"/>
                <a:gd name="connsiteX1" fmla="*/ 1829 w 1828"/>
                <a:gd name="connsiteY1" fmla="*/ 458 h 457"/>
                <a:gd name="connsiteX2" fmla="*/ 0 w 1828"/>
                <a:gd name="connsiteY2" fmla="*/ 0 h 457"/>
                <a:gd name="connsiteX3" fmla="*/ 0 w 1828"/>
                <a:gd name="connsiteY3" fmla="*/ 0 h 457"/>
              </a:gdLst>
              <a:ahLst/>
              <a:cxnLst>
                <a:cxn ang="0">
                  <a:pos x="connsiteX0" y="connsiteY0"/>
                </a:cxn>
                <a:cxn ang="0">
                  <a:pos x="connsiteX1" y="connsiteY1"/>
                </a:cxn>
                <a:cxn ang="0">
                  <a:pos x="connsiteX2" y="connsiteY2"/>
                </a:cxn>
                <a:cxn ang="0">
                  <a:pos x="connsiteX3" y="connsiteY3"/>
                </a:cxn>
              </a:cxnLst>
              <a:rect l="l" t="t" r="r" b="b"/>
              <a:pathLst>
                <a:path w="1828" h="457">
                  <a:moveTo>
                    <a:pt x="0" y="0"/>
                  </a:moveTo>
                  <a:cubicBezTo>
                    <a:pt x="457" y="229"/>
                    <a:pt x="1143" y="229"/>
                    <a:pt x="1829" y="458"/>
                  </a:cubicBezTo>
                  <a:cubicBezTo>
                    <a:pt x="1143" y="458"/>
                    <a:pt x="457" y="229"/>
                    <a:pt x="0" y="0"/>
                  </a:cubicBezTo>
                  <a:lnTo>
                    <a:pt x="0" y="0"/>
                  </a:lnTo>
                  <a:close/>
                </a:path>
              </a:pathLst>
            </a:custGeom>
            <a:solidFill>
              <a:srgbClr val="FFFFFF"/>
            </a:solidFill>
            <a:ln w="2286" cap="flat">
              <a:noFill/>
              <a:prstDash val="solid"/>
              <a:miter/>
            </a:ln>
          </p:spPr>
          <p:txBody>
            <a:bodyPr rtlCol="0" anchor="ctr"/>
            <a:lstStyle/>
            <a:p>
              <a:endParaRPr lang="en-US"/>
            </a:p>
          </p:txBody>
        </p:sp>
        <p:sp>
          <p:nvSpPr>
            <p:cNvPr id="111" name="Freeform 1941">
              <a:extLst>
                <a:ext uri="{FF2B5EF4-FFF2-40B4-BE49-F238E27FC236}">
                  <a16:creationId xmlns:a16="http://schemas.microsoft.com/office/drawing/2014/main" id="{400DA3B0-AF37-69DA-870A-7E5968B55943}"/>
                </a:ext>
              </a:extLst>
            </p:cNvPr>
            <p:cNvSpPr/>
            <p:nvPr/>
          </p:nvSpPr>
          <p:spPr>
            <a:xfrm>
              <a:off x="3255544" y="6142024"/>
              <a:ext cx="28575" cy="16230"/>
            </a:xfrm>
            <a:custGeom>
              <a:avLst/>
              <a:gdLst>
                <a:gd name="connsiteX0" fmla="*/ 28575 w 28575"/>
                <a:gd name="connsiteY0" fmla="*/ 0 h 16230"/>
                <a:gd name="connsiteX1" fmla="*/ 18974 w 28575"/>
                <a:gd name="connsiteY1" fmla="*/ 5943 h 16230"/>
                <a:gd name="connsiteX2" fmla="*/ 0 w 28575"/>
                <a:gd name="connsiteY2" fmla="*/ 16230 h 16230"/>
                <a:gd name="connsiteX3" fmla="*/ 18974 w 28575"/>
                <a:gd name="connsiteY3" fmla="*/ 5943 h 16230"/>
                <a:gd name="connsiteX4" fmla="*/ 28575 w 28575"/>
                <a:gd name="connsiteY4" fmla="*/ 0 h 1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575" h="16230">
                  <a:moveTo>
                    <a:pt x="28575" y="0"/>
                  </a:moveTo>
                  <a:cubicBezTo>
                    <a:pt x="25375" y="1829"/>
                    <a:pt x="22174" y="3657"/>
                    <a:pt x="18974" y="5943"/>
                  </a:cubicBezTo>
                  <a:cubicBezTo>
                    <a:pt x="12802" y="10058"/>
                    <a:pt x="6401" y="13259"/>
                    <a:pt x="0" y="16230"/>
                  </a:cubicBezTo>
                  <a:cubicBezTo>
                    <a:pt x="6629" y="13259"/>
                    <a:pt x="13030" y="10058"/>
                    <a:pt x="18974" y="5943"/>
                  </a:cubicBezTo>
                  <a:cubicBezTo>
                    <a:pt x="22174" y="3657"/>
                    <a:pt x="25375" y="1829"/>
                    <a:pt x="28575" y="0"/>
                  </a:cubicBezTo>
                  <a:close/>
                </a:path>
              </a:pathLst>
            </a:custGeom>
            <a:solidFill>
              <a:srgbClr val="FFFFFF"/>
            </a:solidFill>
            <a:ln w="2286" cap="flat">
              <a:noFill/>
              <a:prstDash val="solid"/>
              <a:miter/>
            </a:ln>
          </p:spPr>
          <p:txBody>
            <a:bodyPr rtlCol="0" anchor="ctr"/>
            <a:lstStyle/>
            <a:p>
              <a:endParaRPr lang="en-US"/>
            </a:p>
          </p:txBody>
        </p:sp>
        <p:sp>
          <p:nvSpPr>
            <p:cNvPr id="112" name="Freeform 1942">
              <a:extLst>
                <a:ext uri="{FF2B5EF4-FFF2-40B4-BE49-F238E27FC236}">
                  <a16:creationId xmlns:a16="http://schemas.microsoft.com/office/drawing/2014/main" id="{BAD6F3BB-1404-9C83-2308-DB385AF202C3}"/>
                </a:ext>
              </a:extLst>
            </p:cNvPr>
            <p:cNvSpPr/>
            <p:nvPr/>
          </p:nvSpPr>
          <p:spPr>
            <a:xfrm>
              <a:off x="3206738" y="6126708"/>
              <a:ext cx="1028" cy="16687"/>
            </a:xfrm>
            <a:custGeom>
              <a:avLst/>
              <a:gdLst>
                <a:gd name="connsiteX0" fmla="*/ 343 w 1028"/>
                <a:gd name="connsiteY0" fmla="*/ 16687 h 16687"/>
                <a:gd name="connsiteX1" fmla="*/ 343 w 1028"/>
                <a:gd name="connsiteY1" fmla="*/ 6172 h 16687"/>
                <a:gd name="connsiteX2" fmla="*/ 1029 w 1028"/>
                <a:gd name="connsiteY2" fmla="*/ 0 h 16687"/>
                <a:gd name="connsiteX3" fmla="*/ 343 w 1028"/>
                <a:gd name="connsiteY3" fmla="*/ 6172 h 16687"/>
                <a:gd name="connsiteX4" fmla="*/ 343 w 1028"/>
                <a:gd name="connsiteY4" fmla="*/ 16687 h 1668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8" h="16687">
                  <a:moveTo>
                    <a:pt x="343" y="16687"/>
                  </a:moveTo>
                  <a:cubicBezTo>
                    <a:pt x="-114" y="13487"/>
                    <a:pt x="-114" y="9829"/>
                    <a:pt x="343" y="6172"/>
                  </a:cubicBezTo>
                  <a:cubicBezTo>
                    <a:pt x="572" y="4114"/>
                    <a:pt x="800" y="2057"/>
                    <a:pt x="1029" y="0"/>
                  </a:cubicBezTo>
                  <a:cubicBezTo>
                    <a:pt x="800" y="2057"/>
                    <a:pt x="572" y="4114"/>
                    <a:pt x="343" y="6172"/>
                  </a:cubicBezTo>
                  <a:cubicBezTo>
                    <a:pt x="-114" y="10058"/>
                    <a:pt x="-114" y="13487"/>
                    <a:pt x="343" y="16687"/>
                  </a:cubicBezTo>
                  <a:close/>
                </a:path>
              </a:pathLst>
            </a:custGeom>
            <a:solidFill>
              <a:srgbClr val="FFFFFF"/>
            </a:solidFill>
            <a:ln w="2286" cap="flat">
              <a:noFill/>
              <a:prstDash val="solid"/>
              <a:miter/>
            </a:ln>
          </p:spPr>
          <p:txBody>
            <a:bodyPr rtlCol="0" anchor="ctr"/>
            <a:lstStyle/>
            <a:p>
              <a:endParaRPr lang="en-US"/>
            </a:p>
          </p:txBody>
        </p:sp>
        <p:sp>
          <p:nvSpPr>
            <p:cNvPr id="113" name="Freeform 1943">
              <a:extLst>
                <a:ext uri="{FF2B5EF4-FFF2-40B4-BE49-F238E27FC236}">
                  <a16:creationId xmlns:a16="http://schemas.microsoft.com/office/drawing/2014/main" id="{3699DFD2-D966-6368-B355-C4A4A235912A}"/>
                </a:ext>
              </a:extLst>
            </p:cNvPr>
            <p:cNvSpPr/>
            <p:nvPr/>
          </p:nvSpPr>
          <p:spPr>
            <a:xfrm>
              <a:off x="2660270" y="6381597"/>
              <a:ext cx="2286" cy="8686"/>
            </a:xfrm>
            <a:custGeom>
              <a:avLst/>
              <a:gdLst>
                <a:gd name="connsiteX0" fmla="*/ 0 w 2286"/>
                <a:gd name="connsiteY0" fmla="*/ 8686 h 8686"/>
                <a:gd name="connsiteX1" fmla="*/ 0 w 2286"/>
                <a:gd name="connsiteY1" fmla="*/ 0 h 8686"/>
                <a:gd name="connsiteX2" fmla="*/ 0 w 2286"/>
                <a:gd name="connsiteY2" fmla="*/ 8686 h 8686"/>
              </a:gdLst>
              <a:ahLst/>
              <a:cxnLst>
                <a:cxn ang="0">
                  <a:pos x="connsiteX0" y="connsiteY0"/>
                </a:cxn>
                <a:cxn ang="0">
                  <a:pos x="connsiteX1" y="connsiteY1"/>
                </a:cxn>
                <a:cxn ang="0">
                  <a:pos x="connsiteX2" y="connsiteY2"/>
                </a:cxn>
              </a:cxnLst>
              <a:rect l="l" t="t" r="r" b="b"/>
              <a:pathLst>
                <a:path w="2286" h="8686">
                  <a:moveTo>
                    <a:pt x="0" y="8686"/>
                  </a:moveTo>
                  <a:cubicBezTo>
                    <a:pt x="0" y="5715"/>
                    <a:pt x="0" y="2971"/>
                    <a:pt x="0" y="0"/>
                  </a:cubicBezTo>
                  <a:cubicBezTo>
                    <a:pt x="0" y="2743"/>
                    <a:pt x="0" y="5715"/>
                    <a:pt x="0" y="8686"/>
                  </a:cubicBezTo>
                  <a:close/>
                </a:path>
              </a:pathLst>
            </a:custGeom>
            <a:solidFill>
              <a:srgbClr val="FFFFFF"/>
            </a:solidFill>
            <a:ln w="2286" cap="flat">
              <a:noFill/>
              <a:prstDash val="solid"/>
              <a:miter/>
            </a:ln>
          </p:spPr>
          <p:txBody>
            <a:bodyPr rtlCol="0" anchor="ctr"/>
            <a:lstStyle/>
            <a:p>
              <a:endParaRPr lang="en-US"/>
            </a:p>
          </p:txBody>
        </p:sp>
        <p:sp>
          <p:nvSpPr>
            <p:cNvPr id="114" name="Freeform 1944">
              <a:extLst>
                <a:ext uri="{FF2B5EF4-FFF2-40B4-BE49-F238E27FC236}">
                  <a16:creationId xmlns:a16="http://schemas.microsoft.com/office/drawing/2014/main" id="{1DD003C4-B7C3-23CD-8C31-91504DCC9933}"/>
                </a:ext>
              </a:extLst>
            </p:cNvPr>
            <p:cNvSpPr/>
            <p:nvPr/>
          </p:nvSpPr>
          <p:spPr>
            <a:xfrm>
              <a:off x="3346299" y="6132195"/>
              <a:ext cx="34290" cy="14173"/>
            </a:xfrm>
            <a:custGeom>
              <a:avLst/>
              <a:gdLst>
                <a:gd name="connsiteX0" fmla="*/ 34290 w 34290"/>
                <a:gd name="connsiteY0" fmla="*/ 14173 h 14173"/>
                <a:gd name="connsiteX1" fmla="*/ 10973 w 34290"/>
                <a:gd name="connsiteY1" fmla="*/ 2515 h 14173"/>
                <a:gd name="connsiteX2" fmla="*/ 0 w 34290"/>
                <a:gd name="connsiteY2" fmla="*/ 0 h 14173"/>
                <a:gd name="connsiteX3" fmla="*/ 10973 w 34290"/>
                <a:gd name="connsiteY3" fmla="*/ 2515 h 14173"/>
                <a:gd name="connsiteX4" fmla="*/ 34290 w 34290"/>
                <a:gd name="connsiteY4" fmla="*/ 14173 h 141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290" h="14173">
                  <a:moveTo>
                    <a:pt x="34290" y="14173"/>
                  </a:moveTo>
                  <a:cubicBezTo>
                    <a:pt x="27203" y="8687"/>
                    <a:pt x="19431" y="4801"/>
                    <a:pt x="10973" y="2515"/>
                  </a:cubicBezTo>
                  <a:cubicBezTo>
                    <a:pt x="7315" y="1600"/>
                    <a:pt x="3658" y="686"/>
                    <a:pt x="0" y="0"/>
                  </a:cubicBezTo>
                  <a:cubicBezTo>
                    <a:pt x="3658" y="686"/>
                    <a:pt x="7315" y="1372"/>
                    <a:pt x="10973" y="2515"/>
                  </a:cubicBezTo>
                  <a:cubicBezTo>
                    <a:pt x="19431" y="4801"/>
                    <a:pt x="27432" y="8687"/>
                    <a:pt x="34290" y="14173"/>
                  </a:cubicBezTo>
                  <a:close/>
                </a:path>
              </a:pathLst>
            </a:custGeom>
            <a:solidFill>
              <a:srgbClr val="FFFFFF"/>
            </a:solidFill>
            <a:ln w="2286" cap="flat">
              <a:noFill/>
              <a:prstDash val="solid"/>
              <a:miter/>
            </a:ln>
          </p:spPr>
          <p:txBody>
            <a:bodyPr rtlCol="0" anchor="ctr"/>
            <a:lstStyle/>
            <a:p>
              <a:endParaRPr lang="en-US"/>
            </a:p>
          </p:txBody>
        </p:sp>
        <p:sp>
          <p:nvSpPr>
            <p:cNvPr id="115" name="Freeform 1945">
              <a:extLst>
                <a:ext uri="{FF2B5EF4-FFF2-40B4-BE49-F238E27FC236}">
                  <a16:creationId xmlns:a16="http://schemas.microsoft.com/office/drawing/2014/main" id="{D6211879-F331-8F22-694C-D908C7130B37}"/>
                </a:ext>
              </a:extLst>
            </p:cNvPr>
            <p:cNvSpPr/>
            <p:nvPr/>
          </p:nvSpPr>
          <p:spPr>
            <a:xfrm>
              <a:off x="3183078" y="6466636"/>
              <a:ext cx="7772" cy="11201"/>
            </a:xfrm>
            <a:custGeom>
              <a:avLst/>
              <a:gdLst>
                <a:gd name="connsiteX0" fmla="*/ 0 w 7772"/>
                <a:gd name="connsiteY0" fmla="*/ 11201 h 11201"/>
                <a:gd name="connsiteX1" fmla="*/ 5029 w 7772"/>
                <a:gd name="connsiteY1" fmla="*/ 4800 h 11201"/>
                <a:gd name="connsiteX2" fmla="*/ 7772 w 7772"/>
                <a:gd name="connsiteY2" fmla="*/ 0 h 11201"/>
                <a:gd name="connsiteX3" fmla="*/ 5029 w 7772"/>
                <a:gd name="connsiteY3" fmla="*/ 4800 h 11201"/>
                <a:gd name="connsiteX4" fmla="*/ 0 w 7772"/>
                <a:gd name="connsiteY4" fmla="*/ 11201 h 112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72" h="11201">
                  <a:moveTo>
                    <a:pt x="0" y="11201"/>
                  </a:moveTo>
                  <a:cubicBezTo>
                    <a:pt x="1829" y="9372"/>
                    <a:pt x="3429" y="7086"/>
                    <a:pt x="5029" y="4800"/>
                  </a:cubicBezTo>
                  <a:cubicBezTo>
                    <a:pt x="6172" y="3200"/>
                    <a:pt x="6858" y="1600"/>
                    <a:pt x="7772" y="0"/>
                  </a:cubicBezTo>
                  <a:cubicBezTo>
                    <a:pt x="7087" y="1600"/>
                    <a:pt x="6172" y="3200"/>
                    <a:pt x="5029" y="4800"/>
                  </a:cubicBezTo>
                  <a:cubicBezTo>
                    <a:pt x="3200" y="7315"/>
                    <a:pt x="1600" y="9372"/>
                    <a:pt x="0" y="11201"/>
                  </a:cubicBezTo>
                  <a:close/>
                </a:path>
              </a:pathLst>
            </a:custGeom>
            <a:solidFill>
              <a:srgbClr val="FFFFFF"/>
            </a:solidFill>
            <a:ln w="2286" cap="flat">
              <a:noFill/>
              <a:prstDash val="solid"/>
              <a:miter/>
            </a:ln>
          </p:spPr>
          <p:txBody>
            <a:bodyPr rtlCol="0" anchor="ctr"/>
            <a:lstStyle/>
            <a:p>
              <a:endParaRPr lang="en-US"/>
            </a:p>
          </p:txBody>
        </p:sp>
        <p:sp>
          <p:nvSpPr>
            <p:cNvPr id="116" name="Freeform 1946">
              <a:extLst>
                <a:ext uri="{FF2B5EF4-FFF2-40B4-BE49-F238E27FC236}">
                  <a16:creationId xmlns:a16="http://schemas.microsoft.com/office/drawing/2014/main" id="{468E8247-D6B6-1B1E-B711-AB15B36BCB0A}"/>
                </a:ext>
              </a:extLst>
            </p:cNvPr>
            <p:cNvSpPr/>
            <p:nvPr/>
          </p:nvSpPr>
          <p:spPr>
            <a:xfrm>
              <a:off x="3268575" y="6296329"/>
              <a:ext cx="66979" cy="13595"/>
            </a:xfrm>
            <a:custGeom>
              <a:avLst/>
              <a:gdLst>
                <a:gd name="connsiteX0" fmla="*/ 10516 w 66979"/>
                <a:gd name="connsiteY0" fmla="*/ 4343 h 13595"/>
                <a:gd name="connsiteX1" fmla="*/ 0 w 66979"/>
                <a:gd name="connsiteY1" fmla="*/ 0 h 13595"/>
                <a:gd name="connsiteX2" fmla="*/ 10516 w 66979"/>
                <a:gd name="connsiteY2" fmla="*/ 4343 h 13595"/>
                <a:gd name="connsiteX3" fmla="*/ 66980 w 66979"/>
                <a:gd name="connsiteY3" fmla="*/ 13487 h 13595"/>
                <a:gd name="connsiteX4" fmla="*/ 10516 w 66979"/>
                <a:gd name="connsiteY4" fmla="*/ 4343 h 135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979" h="13595">
                  <a:moveTo>
                    <a:pt x="10516" y="4343"/>
                  </a:moveTo>
                  <a:cubicBezTo>
                    <a:pt x="7087" y="2514"/>
                    <a:pt x="3429" y="1143"/>
                    <a:pt x="0" y="0"/>
                  </a:cubicBezTo>
                  <a:cubicBezTo>
                    <a:pt x="3429" y="1143"/>
                    <a:pt x="7087" y="2514"/>
                    <a:pt x="10516" y="4343"/>
                  </a:cubicBezTo>
                  <a:cubicBezTo>
                    <a:pt x="32918" y="11430"/>
                    <a:pt x="51435" y="14173"/>
                    <a:pt x="66980" y="13487"/>
                  </a:cubicBezTo>
                  <a:cubicBezTo>
                    <a:pt x="51435" y="14173"/>
                    <a:pt x="32918" y="11658"/>
                    <a:pt x="10516" y="4343"/>
                  </a:cubicBezTo>
                  <a:close/>
                </a:path>
              </a:pathLst>
            </a:custGeom>
            <a:solidFill>
              <a:srgbClr val="FFFFFF"/>
            </a:solidFill>
            <a:ln w="2286" cap="flat">
              <a:noFill/>
              <a:prstDash val="solid"/>
              <a:miter/>
            </a:ln>
          </p:spPr>
          <p:txBody>
            <a:bodyPr rtlCol="0" anchor="ctr"/>
            <a:lstStyle/>
            <a:p>
              <a:endParaRPr lang="en-US"/>
            </a:p>
          </p:txBody>
        </p:sp>
        <p:sp>
          <p:nvSpPr>
            <p:cNvPr id="117" name="Freeform 1947">
              <a:extLst>
                <a:ext uri="{FF2B5EF4-FFF2-40B4-BE49-F238E27FC236}">
                  <a16:creationId xmlns:a16="http://schemas.microsoft.com/office/drawing/2014/main" id="{86073E7B-4189-1A2F-6EDF-BFF43B07609C}"/>
                </a:ext>
              </a:extLst>
            </p:cNvPr>
            <p:cNvSpPr/>
            <p:nvPr/>
          </p:nvSpPr>
          <p:spPr>
            <a:xfrm>
              <a:off x="2751939" y="6488353"/>
              <a:ext cx="3657" cy="2286"/>
            </a:xfrm>
            <a:custGeom>
              <a:avLst/>
              <a:gdLst>
                <a:gd name="connsiteX0" fmla="*/ 3658 w 3657"/>
                <a:gd name="connsiteY0" fmla="*/ 0 h 2286"/>
                <a:gd name="connsiteX1" fmla="*/ 0 w 3657"/>
                <a:gd name="connsiteY1" fmla="*/ 0 h 2286"/>
                <a:gd name="connsiteX2" fmla="*/ 3658 w 3657"/>
                <a:gd name="connsiteY2" fmla="*/ 0 h 2286"/>
              </a:gdLst>
              <a:ahLst/>
              <a:cxnLst>
                <a:cxn ang="0">
                  <a:pos x="connsiteX0" y="connsiteY0"/>
                </a:cxn>
                <a:cxn ang="0">
                  <a:pos x="connsiteX1" y="connsiteY1"/>
                </a:cxn>
                <a:cxn ang="0">
                  <a:pos x="connsiteX2" y="connsiteY2"/>
                </a:cxn>
              </a:cxnLst>
              <a:rect l="l" t="t" r="r" b="b"/>
              <a:pathLst>
                <a:path w="3657" h="2286">
                  <a:moveTo>
                    <a:pt x="3658" y="0"/>
                  </a:moveTo>
                  <a:cubicBezTo>
                    <a:pt x="2515" y="0"/>
                    <a:pt x="1143" y="0"/>
                    <a:pt x="0" y="0"/>
                  </a:cubicBezTo>
                  <a:cubicBezTo>
                    <a:pt x="1143" y="0"/>
                    <a:pt x="2286" y="0"/>
                    <a:pt x="3658" y="0"/>
                  </a:cubicBezTo>
                  <a:close/>
                </a:path>
              </a:pathLst>
            </a:custGeom>
            <a:solidFill>
              <a:srgbClr val="FFFFFF"/>
            </a:solidFill>
            <a:ln w="2286" cap="flat">
              <a:noFill/>
              <a:prstDash val="solid"/>
              <a:miter/>
            </a:ln>
          </p:spPr>
          <p:txBody>
            <a:bodyPr rtlCol="0" anchor="ctr"/>
            <a:lstStyle/>
            <a:p>
              <a:endParaRPr lang="en-US"/>
            </a:p>
          </p:txBody>
        </p:sp>
        <p:sp>
          <p:nvSpPr>
            <p:cNvPr id="118" name="Freeform 1948">
              <a:extLst>
                <a:ext uri="{FF2B5EF4-FFF2-40B4-BE49-F238E27FC236}">
                  <a16:creationId xmlns:a16="http://schemas.microsoft.com/office/drawing/2014/main" id="{3F84A15B-17E2-F9C3-B4F0-B49208605372}"/>
                </a:ext>
              </a:extLst>
            </p:cNvPr>
            <p:cNvSpPr/>
            <p:nvPr/>
          </p:nvSpPr>
          <p:spPr>
            <a:xfrm>
              <a:off x="3330297" y="6130823"/>
              <a:ext cx="16230" cy="1600"/>
            </a:xfrm>
            <a:custGeom>
              <a:avLst/>
              <a:gdLst>
                <a:gd name="connsiteX0" fmla="*/ 0 w 16230"/>
                <a:gd name="connsiteY0" fmla="*/ 0 h 1600"/>
                <a:gd name="connsiteX1" fmla="*/ 16231 w 16230"/>
                <a:gd name="connsiteY1" fmla="*/ 1601 h 1600"/>
                <a:gd name="connsiteX2" fmla="*/ 0 w 16230"/>
                <a:gd name="connsiteY2" fmla="*/ 0 h 1600"/>
              </a:gdLst>
              <a:ahLst/>
              <a:cxnLst>
                <a:cxn ang="0">
                  <a:pos x="connsiteX0" y="connsiteY0"/>
                </a:cxn>
                <a:cxn ang="0">
                  <a:pos x="connsiteX1" y="connsiteY1"/>
                </a:cxn>
                <a:cxn ang="0">
                  <a:pos x="connsiteX2" y="connsiteY2"/>
                </a:cxn>
              </a:cxnLst>
              <a:rect l="l" t="t" r="r" b="b"/>
              <a:pathLst>
                <a:path w="16230" h="1600">
                  <a:moveTo>
                    <a:pt x="0" y="0"/>
                  </a:moveTo>
                  <a:cubicBezTo>
                    <a:pt x="5258" y="0"/>
                    <a:pt x="10744" y="686"/>
                    <a:pt x="16231" y="1601"/>
                  </a:cubicBezTo>
                  <a:cubicBezTo>
                    <a:pt x="10744" y="686"/>
                    <a:pt x="5486" y="0"/>
                    <a:pt x="0" y="0"/>
                  </a:cubicBezTo>
                  <a:close/>
                </a:path>
              </a:pathLst>
            </a:custGeom>
            <a:solidFill>
              <a:srgbClr val="FFFFFF"/>
            </a:solidFill>
            <a:ln w="2286" cap="flat">
              <a:noFill/>
              <a:prstDash val="solid"/>
              <a:miter/>
            </a:ln>
          </p:spPr>
          <p:txBody>
            <a:bodyPr rtlCol="0" anchor="ctr"/>
            <a:lstStyle/>
            <a:p>
              <a:endParaRPr lang="en-US"/>
            </a:p>
          </p:txBody>
        </p:sp>
        <p:sp>
          <p:nvSpPr>
            <p:cNvPr id="119" name="Freeform 1949">
              <a:extLst>
                <a:ext uri="{FF2B5EF4-FFF2-40B4-BE49-F238E27FC236}">
                  <a16:creationId xmlns:a16="http://schemas.microsoft.com/office/drawing/2014/main" id="{51CB9730-53C6-9FD1-61A5-F06D678A00BF}"/>
                </a:ext>
              </a:extLst>
            </p:cNvPr>
            <p:cNvSpPr/>
            <p:nvPr/>
          </p:nvSpPr>
          <p:spPr>
            <a:xfrm>
              <a:off x="3284119" y="6134023"/>
              <a:ext cx="20116" cy="8001"/>
            </a:xfrm>
            <a:custGeom>
              <a:avLst/>
              <a:gdLst>
                <a:gd name="connsiteX0" fmla="*/ 0 w 20116"/>
                <a:gd name="connsiteY0" fmla="*/ 8001 h 8001"/>
                <a:gd name="connsiteX1" fmla="*/ 20117 w 20116"/>
                <a:gd name="connsiteY1" fmla="*/ 0 h 8001"/>
                <a:gd name="connsiteX2" fmla="*/ 0 w 20116"/>
                <a:gd name="connsiteY2" fmla="*/ 8001 h 8001"/>
              </a:gdLst>
              <a:ahLst/>
              <a:cxnLst>
                <a:cxn ang="0">
                  <a:pos x="connsiteX0" y="connsiteY0"/>
                </a:cxn>
                <a:cxn ang="0">
                  <a:pos x="connsiteX1" y="connsiteY1"/>
                </a:cxn>
                <a:cxn ang="0">
                  <a:pos x="connsiteX2" y="connsiteY2"/>
                </a:cxn>
              </a:cxnLst>
              <a:rect l="l" t="t" r="r" b="b"/>
              <a:pathLst>
                <a:path w="20116" h="8001">
                  <a:moveTo>
                    <a:pt x="0" y="8001"/>
                  </a:moveTo>
                  <a:cubicBezTo>
                    <a:pt x="6629" y="4572"/>
                    <a:pt x="13259" y="1829"/>
                    <a:pt x="20117" y="0"/>
                  </a:cubicBezTo>
                  <a:cubicBezTo>
                    <a:pt x="13259" y="1829"/>
                    <a:pt x="6629" y="4572"/>
                    <a:pt x="0" y="8001"/>
                  </a:cubicBezTo>
                  <a:close/>
                </a:path>
              </a:pathLst>
            </a:custGeom>
            <a:solidFill>
              <a:srgbClr val="FFFFFF"/>
            </a:solidFill>
            <a:ln w="2286" cap="flat">
              <a:noFill/>
              <a:prstDash val="solid"/>
              <a:miter/>
            </a:ln>
          </p:spPr>
          <p:txBody>
            <a:bodyPr rtlCol="0" anchor="ctr"/>
            <a:lstStyle/>
            <a:p>
              <a:endParaRPr lang="en-US"/>
            </a:p>
          </p:txBody>
        </p:sp>
        <p:sp>
          <p:nvSpPr>
            <p:cNvPr id="120" name="Freeform 1950">
              <a:extLst>
                <a:ext uri="{FF2B5EF4-FFF2-40B4-BE49-F238E27FC236}">
                  <a16:creationId xmlns:a16="http://schemas.microsoft.com/office/drawing/2014/main" id="{CF34AAB3-EA18-016D-0006-DDF36AA0C52A}"/>
                </a:ext>
              </a:extLst>
            </p:cNvPr>
            <p:cNvSpPr/>
            <p:nvPr/>
          </p:nvSpPr>
          <p:spPr>
            <a:xfrm>
              <a:off x="3386761" y="6151626"/>
              <a:ext cx="7086" cy="8458"/>
            </a:xfrm>
            <a:custGeom>
              <a:avLst/>
              <a:gdLst>
                <a:gd name="connsiteX0" fmla="*/ 0 w 7086"/>
                <a:gd name="connsiteY0" fmla="*/ 0 h 8458"/>
                <a:gd name="connsiteX1" fmla="*/ 7087 w 7086"/>
                <a:gd name="connsiteY1" fmla="*/ 8458 h 8458"/>
                <a:gd name="connsiteX2" fmla="*/ 0 w 7086"/>
                <a:gd name="connsiteY2" fmla="*/ 0 h 8458"/>
              </a:gdLst>
              <a:ahLst/>
              <a:cxnLst>
                <a:cxn ang="0">
                  <a:pos x="connsiteX0" y="connsiteY0"/>
                </a:cxn>
                <a:cxn ang="0">
                  <a:pos x="connsiteX1" y="connsiteY1"/>
                </a:cxn>
                <a:cxn ang="0">
                  <a:pos x="connsiteX2" y="connsiteY2"/>
                </a:cxn>
              </a:cxnLst>
              <a:rect l="l" t="t" r="r" b="b"/>
              <a:pathLst>
                <a:path w="7086" h="8458">
                  <a:moveTo>
                    <a:pt x="0" y="0"/>
                  </a:moveTo>
                  <a:cubicBezTo>
                    <a:pt x="2515" y="2515"/>
                    <a:pt x="5029" y="5258"/>
                    <a:pt x="7087" y="8458"/>
                  </a:cubicBezTo>
                  <a:cubicBezTo>
                    <a:pt x="5029" y="5486"/>
                    <a:pt x="2515" y="2515"/>
                    <a:pt x="0" y="0"/>
                  </a:cubicBezTo>
                  <a:close/>
                </a:path>
              </a:pathLst>
            </a:custGeom>
            <a:solidFill>
              <a:srgbClr val="FFFFFF"/>
            </a:solidFill>
            <a:ln w="2286" cap="flat">
              <a:noFill/>
              <a:prstDash val="solid"/>
              <a:miter/>
            </a:ln>
          </p:spPr>
          <p:txBody>
            <a:bodyPr rtlCol="0" anchor="ctr"/>
            <a:lstStyle/>
            <a:p>
              <a:endParaRPr lang="en-US"/>
            </a:p>
          </p:txBody>
        </p:sp>
        <p:sp>
          <p:nvSpPr>
            <p:cNvPr id="121" name="Freeform 1951">
              <a:extLst>
                <a:ext uri="{FF2B5EF4-FFF2-40B4-BE49-F238E27FC236}">
                  <a16:creationId xmlns:a16="http://schemas.microsoft.com/office/drawing/2014/main" id="{946C6F26-3B36-A9D9-776C-83B9B69F11B1}"/>
                </a:ext>
              </a:extLst>
            </p:cNvPr>
            <p:cNvSpPr/>
            <p:nvPr/>
          </p:nvSpPr>
          <p:spPr>
            <a:xfrm>
              <a:off x="3393847" y="6160084"/>
              <a:ext cx="4572" cy="7315"/>
            </a:xfrm>
            <a:custGeom>
              <a:avLst/>
              <a:gdLst>
                <a:gd name="connsiteX0" fmla="*/ 0 w 4572"/>
                <a:gd name="connsiteY0" fmla="*/ 0 h 7315"/>
                <a:gd name="connsiteX1" fmla="*/ 4572 w 4572"/>
                <a:gd name="connsiteY1" fmla="*/ 7315 h 7315"/>
                <a:gd name="connsiteX2" fmla="*/ 0 w 4572"/>
                <a:gd name="connsiteY2" fmla="*/ 0 h 7315"/>
              </a:gdLst>
              <a:ahLst/>
              <a:cxnLst>
                <a:cxn ang="0">
                  <a:pos x="connsiteX0" y="connsiteY0"/>
                </a:cxn>
                <a:cxn ang="0">
                  <a:pos x="connsiteX1" y="connsiteY1"/>
                </a:cxn>
                <a:cxn ang="0">
                  <a:pos x="connsiteX2" y="connsiteY2"/>
                </a:cxn>
              </a:cxnLst>
              <a:rect l="l" t="t" r="r" b="b"/>
              <a:pathLst>
                <a:path w="4572" h="7315">
                  <a:moveTo>
                    <a:pt x="0" y="0"/>
                  </a:moveTo>
                  <a:cubicBezTo>
                    <a:pt x="1600" y="2286"/>
                    <a:pt x="3200" y="4801"/>
                    <a:pt x="4572" y="7315"/>
                  </a:cubicBezTo>
                  <a:cubicBezTo>
                    <a:pt x="3200" y="4801"/>
                    <a:pt x="1600" y="2286"/>
                    <a:pt x="0" y="0"/>
                  </a:cubicBezTo>
                  <a:close/>
                </a:path>
              </a:pathLst>
            </a:custGeom>
            <a:solidFill>
              <a:srgbClr val="FFFFFF"/>
            </a:solidFill>
            <a:ln w="2286" cap="flat">
              <a:noFill/>
              <a:prstDash val="solid"/>
              <a:miter/>
            </a:ln>
          </p:spPr>
          <p:txBody>
            <a:bodyPr rtlCol="0" anchor="ctr"/>
            <a:lstStyle/>
            <a:p>
              <a:endParaRPr lang="en-US"/>
            </a:p>
          </p:txBody>
        </p:sp>
        <p:sp>
          <p:nvSpPr>
            <p:cNvPr id="122" name="Freeform 1952">
              <a:extLst>
                <a:ext uri="{FF2B5EF4-FFF2-40B4-BE49-F238E27FC236}">
                  <a16:creationId xmlns:a16="http://schemas.microsoft.com/office/drawing/2014/main" id="{2D89C226-6CB7-2731-831A-550273381293}"/>
                </a:ext>
              </a:extLst>
            </p:cNvPr>
            <p:cNvSpPr/>
            <p:nvPr/>
          </p:nvSpPr>
          <p:spPr>
            <a:xfrm>
              <a:off x="3215768" y="6160312"/>
              <a:ext cx="2743" cy="1828"/>
            </a:xfrm>
            <a:custGeom>
              <a:avLst/>
              <a:gdLst>
                <a:gd name="connsiteX0" fmla="*/ 0 w 2743"/>
                <a:gd name="connsiteY0" fmla="*/ 0 h 1828"/>
                <a:gd name="connsiteX1" fmla="*/ 2743 w 2743"/>
                <a:gd name="connsiteY1" fmla="*/ 1829 h 1828"/>
                <a:gd name="connsiteX2" fmla="*/ 0 w 2743"/>
                <a:gd name="connsiteY2" fmla="*/ 0 h 1828"/>
              </a:gdLst>
              <a:ahLst/>
              <a:cxnLst>
                <a:cxn ang="0">
                  <a:pos x="connsiteX0" y="connsiteY0"/>
                </a:cxn>
                <a:cxn ang="0">
                  <a:pos x="connsiteX1" y="connsiteY1"/>
                </a:cxn>
                <a:cxn ang="0">
                  <a:pos x="connsiteX2" y="connsiteY2"/>
                </a:cxn>
              </a:cxnLst>
              <a:rect l="l" t="t" r="r" b="b"/>
              <a:pathLst>
                <a:path w="2743" h="1828">
                  <a:moveTo>
                    <a:pt x="0" y="0"/>
                  </a:moveTo>
                  <a:cubicBezTo>
                    <a:pt x="914" y="686"/>
                    <a:pt x="1829" y="1371"/>
                    <a:pt x="2743" y="1829"/>
                  </a:cubicBezTo>
                  <a:cubicBezTo>
                    <a:pt x="1829" y="1371"/>
                    <a:pt x="914" y="914"/>
                    <a:pt x="0" y="0"/>
                  </a:cubicBezTo>
                  <a:close/>
                </a:path>
              </a:pathLst>
            </a:custGeom>
            <a:solidFill>
              <a:srgbClr val="FFFFFF"/>
            </a:solidFill>
            <a:ln w="2286" cap="flat">
              <a:noFill/>
              <a:prstDash val="solid"/>
              <a:miter/>
            </a:ln>
          </p:spPr>
          <p:txBody>
            <a:bodyPr rtlCol="0" anchor="ctr"/>
            <a:lstStyle/>
            <a:p>
              <a:endParaRPr lang="en-US"/>
            </a:p>
          </p:txBody>
        </p:sp>
        <p:sp>
          <p:nvSpPr>
            <p:cNvPr id="123" name="Freeform 1953">
              <a:extLst>
                <a:ext uri="{FF2B5EF4-FFF2-40B4-BE49-F238E27FC236}">
                  <a16:creationId xmlns:a16="http://schemas.microsoft.com/office/drawing/2014/main" id="{95FB38D8-D225-EA5D-61DE-55EA755C6EA6}"/>
                </a:ext>
              </a:extLst>
            </p:cNvPr>
            <p:cNvSpPr/>
            <p:nvPr/>
          </p:nvSpPr>
          <p:spPr>
            <a:xfrm>
              <a:off x="3207538" y="6334277"/>
              <a:ext cx="1143" cy="10744"/>
            </a:xfrm>
            <a:custGeom>
              <a:avLst/>
              <a:gdLst>
                <a:gd name="connsiteX0" fmla="*/ 1143 w 1143"/>
                <a:gd name="connsiteY0" fmla="*/ 0 h 10744"/>
                <a:gd name="connsiteX1" fmla="*/ 0 w 1143"/>
                <a:gd name="connsiteY1" fmla="*/ 10745 h 10744"/>
                <a:gd name="connsiteX2" fmla="*/ 1143 w 1143"/>
                <a:gd name="connsiteY2" fmla="*/ 0 h 10744"/>
              </a:gdLst>
              <a:ahLst/>
              <a:cxnLst>
                <a:cxn ang="0">
                  <a:pos x="connsiteX0" y="connsiteY0"/>
                </a:cxn>
                <a:cxn ang="0">
                  <a:pos x="connsiteX1" y="connsiteY1"/>
                </a:cxn>
                <a:cxn ang="0">
                  <a:pos x="connsiteX2" y="connsiteY2"/>
                </a:cxn>
              </a:cxnLst>
              <a:rect l="l" t="t" r="r" b="b"/>
              <a:pathLst>
                <a:path w="1143" h="10744">
                  <a:moveTo>
                    <a:pt x="1143" y="0"/>
                  </a:moveTo>
                  <a:cubicBezTo>
                    <a:pt x="686" y="3658"/>
                    <a:pt x="457" y="7087"/>
                    <a:pt x="0" y="10745"/>
                  </a:cubicBezTo>
                  <a:cubicBezTo>
                    <a:pt x="229" y="7087"/>
                    <a:pt x="686" y="3658"/>
                    <a:pt x="1143" y="0"/>
                  </a:cubicBezTo>
                  <a:close/>
                </a:path>
              </a:pathLst>
            </a:custGeom>
            <a:solidFill>
              <a:srgbClr val="FFFFFF"/>
            </a:solidFill>
            <a:ln w="2286" cap="flat">
              <a:noFill/>
              <a:prstDash val="solid"/>
              <a:miter/>
            </a:ln>
          </p:spPr>
          <p:txBody>
            <a:bodyPr rtlCol="0" anchor="ctr"/>
            <a:lstStyle/>
            <a:p>
              <a:endParaRPr lang="en-US"/>
            </a:p>
          </p:txBody>
        </p:sp>
        <p:sp>
          <p:nvSpPr>
            <p:cNvPr id="124" name="Freeform 1954">
              <a:extLst>
                <a:ext uri="{FF2B5EF4-FFF2-40B4-BE49-F238E27FC236}">
                  <a16:creationId xmlns:a16="http://schemas.microsoft.com/office/drawing/2014/main" id="{2C488C30-EDF5-DAD1-E05A-8D2D71C776E0}"/>
                </a:ext>
              </a:extLst>
            </p:cNvPr>
            <p:cNvSpPr/>
            <p:nvPr/>
          </p:nvSpPr>
          <p:spPr>
            <a:xfrm>
              <a:off x="3207996" y="6108192"/>
              <a:ext cx="1600" cy="18516"/>
            </a:xfrm>
            <a:custGeom>
              <a:avLst/>
              <a:gdLst>
                <a:gd name="connsiteX0" fmla="*/ 1600 w 1600"/>
                <a:gd name="connsiteY0" fmla="*/ 0 h 18516"/>
                <a:gd name="connsiteX1" fmla="*/ 0 w 1600"/>
                <a:gd name="connsiteY1" fmla="*/ 18517 h 18516"/>
                <a:gd name="connsiteX2" fmla="*/ 1600 w 1600"/>
                <a:gd name="connsiteY2" fmla="*/ 0 h 18516"/>
              </a:gdLst>
              <a:ahLst/>
              <a:cxnLst>
                <a:cxn ang="0">
                  <a:pos x="connsiteX0" y="connsiteY0"/>
                </a:cxn>
                <a:cxn ang="0">
                  <a:pos x="connsiteX1" y="connsiteY1"/>
                </a:cxn>
                <a:cxn ang="0">
                  <a:pos x="connsiteX2" y="connsiteY2"/>
                </a:cxn>
              </a:cxnLst>
              <a:rect l="l" t="t" r="r" b="b"/>
              <a:pathLst>
                <a:path w="1600" h="18516">
                  <a:moveTo>
                    <a:pt x="1600" y="0"/>
                  </a:moveTo>
                  <a:cubicBezTo>
                    <a:pt x="1143" y="6172"/>
                    <a:pt x="686" y="12344"/>
                    <a:pt x="0" y="18517"/>
                  </a:cubicBezTo>
                  <a:cubicBezTo>
                    <a:pt x="457" y="12344"/>
                    <a:pt x="1143" y="6172"/>
                    <a:pt x="1600" y="0"/>
                  </a:cubicBezTo>
                  <a:close/>
                </a:path>
              </a:pathLst>
            </a:custGeom>
            <a:solidFill>
              <a:srgbClr val="FFFFFF"/>
            </a:solidFill>
            <a:ln w="2286" cap="flat">
              <a:noFill/>
              <a:prstDash val="solid"/>
              <a:miter/>
            </a:ln>
          </p:spPr>
          <p:txBody>
            <a:bodyPr rtlCol="0" anchor="ctr"/>
            <a:lstStyle/>
            <a:p>
              <a:endParaRPr lang="en-US"/>
            </a:p>
          </p:txBody>
        </p:sp>
        <p:sp>
          <p:nvSpPr>
            <p:cNvPr id="125" name="Freeform 1955">
              <a:extLst>
                <a:ext uri="{FF2B5EF4-FFF2-40B4-BE49-F238E27FC236}">
                  <a16:creationId xmlns:a16="http://schemas.microsoft.com/office/drawing/2014/main" id="{EC20407B-A4F9-CAF9-077E-B0A65DF4B431}"/>
                </a:ext>
              </a:extLst>
            </p:cNvPr>
            <p:cNvSpPr/>
            <p:nvPr/>
          </p:nvSpPr>
          <p:spPr>
            <a:xfrm>
              <a:off x="3234742" y="6294043"/>
              <a:ext cx="5715" cy="685"/>
            </a:xfrm>
            <a:custGeom>
              <a:avLst/>
              <a:gdLst>
                <a:gd name="connsiteX0" fmla="*/ 5715 w 5715"/>
                <a:gd name="connsiteY0" fmla="*/ 0 h 685"/>
                <a:gd name="connsiteX1" fmla="*/ 0 w 5715"/>
                <a:gd name="connsiteY1" fmla="*/ 686 h 685"/>
                <a:gd name="connsiteX2" fmla="*/ 5715 w 5715"/>
                <a:gd name="connsiteY2" fmla="*/ 0 h 685"/>
              </a:gdLst>
              <a:ahLst/>
              <a:cxnLst>
                <a:cxn ang="0">
                  <a:pos x="connsiteX0" y="connsiteY0"/>
                </a:cxn>
                <a:cxn ang="0">
                  <a:pos x="connsiteX1" y="connsiteY1"/>
                </a:cxn>
                <a:cxn ang="0">
                  <a:pos x="connsiteX2" y="connsiteY2"/>
                </a:cxn>
              </a:cxnLst>
              <a:rect l="l" t="t" r="r" b="b"/>
              <a:pathLst>
                <a:path w="5715" h="685">
                  <a:moveTo>
                    <a:pt x="5715" y="0"/>
                  </a:moveTo>
                  <a:cubicBezTo>
                    <a:pt x="3886" y="228"/>
                    <a:pt x="1829" y="457"/>
                    <a:pt x="0" y="686"/>
                  </a:cubicBezTo>
                  <a:cubicBezTo>
                    <a:pt x="1829" y="457"/>
                    <a:pt x="3886" y="228"/>
                    <a:pt x="5715" y="0"/>
                  </a:cubicBezTo>
                  <a:close/>
                </a:path>
              </a:pathLst>
            </a:custGeom>
            <a:solidFill>
              <a:srgbClr val="FFFFFF"/>
            </a:solidFill>
            <a:ln w="2286" cap="flat">
              <a:noFill/>
              <a:prstDash val="solid"/>
              <a:miter/>
            </a:ln>
          </p:spPr>
          <p:txBody>
            <a:bodyPr rtlCol="0" anchor="ctr"/>
            <a:lstStyle/>
            <a:p>
              <a:endParaRPr lang="en-US"/>
            </a:p>
          </p:txBody>
        </p:sp>
        <p:sp>
          <p:nvSpPr>
            <p:cNvPr id="126" name="Freeform 1956">
              <a:extLst>
                <a:ext uri="{FF2B5EF4-FFF2-40B4-BE49-F238E27FC236}">
                  <a16:creationId xmlns:a16="http://schemas.microsoft.com/office/drawing/2014/main" id="{B4A85337-E7E6-84AB-961D-0490EF354DD1}"/>
                </a:ext>
              </a:extLst>
            </p:cNvPr>
            <p:cNvSpPr/>
            <p:nvPr/>
          </p:nvSpPr>
          <p:spPr>
            <a:xfrm>
              <a:off x="3215311" y="6301587"/>
              <a:ext cx="2514" cy="2971"/>
            </a:xfrm>
            <a:custGeom>
              <a:avLst/>
              <a:gdLst>
                <a:gd name="connsiteX0" fmla="*/ 2515 w 2514"/>
                <a:gd name="connsiteY0" fmla="*/ 0 h 2971"/>
                <a:gd name="connsiteX1" fmla="*/ 0 w 2514"/>
                <a:gd name="connsiteY1" fmla="*/ 2971 h 2971"/>
                <a:gd name="connsiteX2" fmla="*/ 2515 w 2514"/>
                <a:gd name="connsiteY2" fmla="*/ 0 h 2971"/>
              </a:gdLst>
              <a:ahLst/>
              <a:cxnLst>
                <a:cxn ang="0">
                  <a:pos x="connsiteX0" y="connsiteY0"/>
                </a:cxn>
                <a:cxn ang="0">
                  <a:pos x="connsiteX1" y="connsiteY1"/>
                </a:cxn>
                <a:cxn ang="0">
                  <a:pos x="connsiteX2" y="connsiteY2"/>
                </a:cxn>
              </a:cxnLst>
              <a:rect l="l" t="t" r="r" b="b"/>
              <a:pathLst>
                <a:path w="2514" h="2971">
                  <a:moveTo>
                    <a:pt x="2515" y="0"/>
                  </a:moveTo>
                  <a:cubicBezTo>
                    <a:pt x="1600" y="914"/>
                    <a:pt x="686" y="1828"/>
                    <a:pt x="0" y="2971"/>
                  </a:cubicBezTo>
                  <a:cubicBezTo>
                    <a:pt x="914" y="1828"/>
                    <a:pt x="1600" y="914"/>
                    <a:pt x="2515" y="0"/>
                  </a:cubicBezTo>
                  <a:close/>
                </a:path>
              </a:pathLst>
            </a:custGeom>
            <a:solidFill>
              <a:srgbClr val="FFFFFF"/>
            </a:solidFill>
            <a:ln w="2286" cap="flat">
              <a:noFill/>
              <a:prstDash val="solid"/>
              <a:miter/>
            </a:ln>
          </p:spPr>
          <p:txBody>
            <a:bodyPr rtlCol="0" anchor="ctr"/>
            <a:lstStyle/>
            <a:p>
              <a:endParaRPr lang="en-US"/>
            </a:p>
          </p:txBody>
        </p:sp>
        <p:sp>
          <p:nvSpPr>
            <p:cNvPr id="127" name="Freeform 1957">
              <a:extLst>
                <a:ext uri="{FF2B5EF4-FFF2-40B4-BE49-F238E27FC236}">
                  <a16:creationId xmlns:a16="http://schemas.microsoft.com/office/drawing/2014/main" id="{D58AD60D-B3E1-E4FD-2A07-2791008972B6}"/>
                </a:ext>
              </a:extLst>
            </p:cNvPr>
            <p:cNvSpPr/>
            <p:nvPr/>
          </p:nvSpPr>
          <p:spPr>
            <a:xfrm>
              <a:off x="2713534" y="6486753"/>
              <a:ext cx="2514" cy="228"/>
            </a:xfrm>
            <a:custGeom>
              <a:avLst/>
              <a:gdLst>
                <a:gd name="connsiteX0" fmla="*/ 2515 w 2514"/>
                <a:gd name="connsiteY0" fmla="*/ 228 h 228"/>
                <a:gd name="connsiteX1" fmla="*/ 0 w 2514"/>
                <a:gd name="connsiteY1" fmla="*/ 0 h 228"/>
                <a:gd name="connsiteX2" fmla="*/ 2515 w 2514"/>
                <a:gd name="connsiteY2" fmla="*/ 228 h 228"/>
              </a:gdLst>
              <a:ahLst/>
              <a:cxnLst>
                <a:cxn ang="0">
                  <a:pos x="connsiteX0" y="connsiteY0"/>
                </a:cxn>
                <a:cxn ang="0">
                  <a:pos x="connsiteX1" y="connsiteY1"/>
                </a:cxn>
                <a:cxn ang="0">
                  <a:pos x="connsiteX2" y="connsiteY2"/>
                </a:cxn>
              </a:cxnLst>
              <a:rect l="l" t="t" r="r" b="b"/>
              <a:pathLst>
                <a:path w="2514" h="228">
                  <a:moveTo>
                    <a:pt x="2515" y="228"/>
                  </a:moveTo>
                  <a:cubicBezTo>
                    <a:pt x="1600" y="228"/>
                    <a:pt x="686" y="228"/>
                    <a:pt x="0" y="0"/>
                  </a:cubicBezTo>
                  <a:cubicBezTo>
                    <a:pt x="914" y="0"/>
                    <a:pt x="1600" y="0"/>
                    <a:pt x="2515" y="228"/>
                  </a:cubicBezTo>
                  <a:close/>
                </a:path>
              </a:pathLst>
            </a:custGeom>
            <a:solidFill>
              <a:srgbClr val="FFFFFF"/>
            </a:solidFill>
            <a:ln w="2286" cap="flat">
              <a:noFill/>
              <a:prstDash val="solid"/>
              <a:miter/>
            </a:ln>
          </p:spPr>
          <p:txBody>
            <a:bodyPr rtlCol="0" anchor="ctr"/>
            <a:lstStyle/>
            <a:p>
              <a:endParaRPr lang="en-US"/>
            </a:p>
          </p:txBody>
        </p:sp>
        <p:sp>
          <p:nvSpPr>
            <p:cNvPr id="128" name="Freeform 1958">
              <a:extLst>
                <a:ext uri="{FF2B5EF4-FFF2-40B4-BE49-F238E27FC236}">
                  <a16:creationId xmlns:a16="http://schemas.microsoft.com/office/drawing/2014/main" id="{841EAA66-A338-0639-ECF7-993B610F4B07}"/>
                </a:ext>
              </a:extLst>
            </p:cNvPr>
            <p:cNvSpPr/>
            <p:nvPr/>
          </p:nvSpPr>
          <p:spPr>
            <a:xfrm>
              <a:off x="3402306" y="6175629"/>
              <a:ext cx="2057" cy="5943"/>
            </a:xfrm>
            <a:custGeom>
              <a:avLst/>
              <a:gdLst>
                <a:gd name="connsiteX0" fmla="*/ 0 w 2057"/>
                <a:gd name="connsiteY0" fmla="*/ 0 h 5943"/>
                <a:gd name="connsiteX1" fmla="*/ 2057 w 2057"/>
                <a:gd name="connsiteY1" fmla="*/ 5944 h 5943"/>
                <a:gd name="connsiteX2" fmla="*/ 0 w 2057"/>
                <a:gd name="connsiteY2" fmla="*/ 0 h 5943"/>
              </a:gdLst>
              <a:ahLst/>
              <a:cxnLst>
                <a:cxn ang="0">
                  <a:pos x="connsiteX0" y="connsiteY0"/>
                </a:cxn>
                <a:cxn ang="0">
                  <a:pos x="connsiteX1" y="connsiteY1"/>
                </a:cxn>
                <a:cxn ang="0">
                  <a:pos x="connsiteX2" y="connsiteY2"/>
                </a:cxn>
              </a:cxnLst>
              <a:rect l="l" t="t" r="r" b="b"/>
              <a:pathLst>
                <a:path w="2057" h="5943">
                  <a:moveTo>
                    <a:pt x="0" y="0"/>
                  </a:moveTo>
                  <a:cubicBezTo>
                    <a:pt x="686" y="1829"/>
                    <a:pt x="1600" y="3886"/>
                    <a:pt x="2057" y="5944"/>
                  </a:cubicBezTo>
                  <a:cubicBezTo>
                    <a:pt x="1600" y="3886"/>
                    <a:pt x="914" y="1829"/>
                    <a:pt x="0" y="0"/>
                  </a:cubicBezTo>
                  <a:close/>
                </a:path>
              </a:pathLst>
            </a:custGeom>
            <a:solidFill>
              <a:srgbClr val="FFFFFF"/>
            </a:solidFill>
            <a:ln w="2286" cap="flat">
              <a:noFill/>
              <a:prstDash val="solid"/>
              <a:miter/>
            </a:ln>
          </p:spPr>
          <p:txBody>
            <a:bodyPr rtlCol="0" anchor="ctr"/>
            <a:lstStyle/>
            <a:p>
              <a:endParaRPr lang="en-US"/>
            </a:p>
          </p:txBody>
        </p:sp>
        <p:sp>
          <p:nvSpPr>
            <p:cNvPr id="129" name="Freeform 1959">
              <a:extLst>
                <a:ext uri="{FF2B5EF4-FFF2-40B4-BE49-F238E27FC236}">
                  <a16:creationId xmlns:a16="http://schemas.microsoft.com/office/drawing/2014/main" id="{16A9B255-DD59-FC12-A787-9CAFD83A60A6}"/>
                </a:ext>
              </a:extLst>
            </p:cNvPr>
            <p:cNvSpPr/>
            <p:nvPr/>
          </p:nvSpPr>
          <p:spPr>
            <a:xfrm>
              <a:off x="3399791" y="6170142"/>
              <a:ext cx="2514" cy="5486"/>
            </a:xfrm>
            <a:custGeom>
              <a:avLst/>
              <a:gdLst>
                <a:gd name="connsiteX0" fmla="*/ 0 w 2514"/>
                <a:gd name="connsiteY0" fmla="*/ 0 h 5486"/>
                <a:gd name="connsiteX1" fmla="*/ 2515 w 2514"/>
                <a:gd name="connsiteY1" fmla="*/ 5486 h 5486"/>
                <a:gd name="connsiteX2" fmla="*/ 0 w 2514"/>
                <a:gd name="connsiteY2" fmla="*/ 0 h 5486"/>
              </a:gdLst>
              <a:ahLst/>
              <a:cxnLst>
                <a:cxn ang="0">
                  <a:pos x="connsiteX0" y="connsiteY0"/>
                </a:cxn>
                <a:cxn ang="0">
                  <a:pos x="connsiteX1" y="connsiteY1"/>
                </a:cxn>
                <a:cxn ang="0">
                  <a:pos x="connsiteX2" y="connsiteY2"/>
                </a:cxn>
              </a:cxnLst>
              <a:rect l="l" t="t" r="r" b="b"/>
              <a:pathLst>
                <a:path w="2514" h="5486">
                  <a:moveTo>
                    <a:pt x="0" y="0"/>
                  </a:moveTo>
                  <a:cubicBezTo>
                    <a:pt x="914" y="1828"/>
                    <a:pt x="1829" y="3657"/>
                    <a:pt x="2515" y="5486"/>
                  </a:cubicBezTo>
                  <a:cubicBezTo>
                    <a:pt x="1829" y="3429"/>
                    <a:pt x="914" y="1600"/>
                    <a:pt x="0" y="0"/>
                  </a:cubicBezTo>
                  <a:close/>
                </a:path>
              </a:pathLst>
            </a:custGeom>
            <a:solidFill>
              <a:srgbClr val="FFFFFF"/>
            </a:solidFill>
            <a:ln w="2286" cap="flat">
              <a:noFill/>
              <a:prstDash val="solid"/>
              <a:miter/>
            </a:ln>
          </p:spPr>
          <p:txBody>
            <a:bodyPr rtlCol="0" anchor="ctr"/>
            <a:lstStyle/>
            <a:p>
              <a:endParaRPr lang="en-US"/>
            </a:p>
          </p:txBody>
        </p:sp>
        <p:sp>
          <p:nvSpPr>
            <p:cNvPr id="130" name="Freeform 1960">
              <a:extLst>
                <a:ext uri="{FF2B5EF4-FFF2-40B4-BE49-F238E27FC236}">
                  <a16:creationId xmlns:a16="http://schemas.microsoft.com/office/drawing/2014/main" id="{3F1F9BB9-9907-9131-BBFE-988AE163798D}"/>
                </a:ext>
              </a:extLst>
            </p:cNvPr>
            <p:cNvSpPr/>
            <p:nvPr/>
          </p:nvSpPr>
          <p:spPr>
            <a:xfrm>
              <a:off x="3405506" y="6184544"/>
              <a:ext cx="2743" cy="13258"/>
            </a:xfrm>
            <a:custGeom>
              <a:avLst/>
              <a:gdLst>
                <a:gd name="connsiteX0" fmla="*/ 0 w 2743"/>
                <a:gd name="connsiteY0" fmla="*/ 0 h 13258"/>
                <a:gd name="connsiteX1" fmla="*/ 2743 w 2743"/>
                <a:gd name="connsiteY1" fmla="*/ 13259 h 13258"/>
                <a:gd name="connsiteX2" fmla="*/ 0 w 2743"/>
                <a:gd name="connsiteY2" fmla="*/ 0 h 13258"/>
              </a:gdLst>
              <a:ahLst/>
              <a:cxnLst>
                <a:cxn ang="0">
                  <a:pos x="connsiteX0" y="connsiteY0"/>
                </a:cxn>
                <a:cxn ang="0">
                  <a:pos x="connsiteX1" y="connsiteY1"/>
                </a:cxn>
                <a:cxn ang="0">
                  <a:pos x="connsiteX2" y="connsiteY2"/>
                </a:cxn>
              </a:cxnLst>
              <a:rect l="l" t="t" r="r" b="b"/>
              <a:pathLst>
                <a:path w="2743" h="13258">
                  <a:moveTo>
                    <a:pt x="0" y="0"/>
                  </a:moveTo>
                  <a:cubicBezTo>
                    <a:pt x="1143" y="4115"/>
                    <a:pt x="2057" y="8687"/>
                    <a:pt x="2743" y="13259"/>
                  </a:cubicBezTo>
                  <a:cubicBezTo>
                    <a:pt x="2057" y="8687"/>
                    <a:pt x="1143" y="4344"/>
                    <a:pt x="0" y="0"/>
                  </a:cubicBezTo>
                  <a:close/>
                </a:path>
              </a:pathLst>
            </a:custGeom>
            <a:solidFill>
              <a:srgbClr val="FFFFFF"/>
            </a:solidFill>
            <a:ln w="2286" cap="flat">
              <a:noFill/>
              <a:prstDash val="solid"/>
              <a:miter/>
            </a:ln>
          </p:spPr>
          <p:txBody>
            <a:bodyPr rtlCol="0" anchor="ctr"/>
            <a:lstStyle/>
            <a:p>
              <a:endParaRPr lang="en-US"/>
            </a:p>
          </p:txBody>
        </p:sp>
        <p:sp>
          <p:nvSpPr>
            <p:cNvPr id="131" name="Freeform 1961">
              <a:extLst>
                <a:ext uri="{FF2B5EF4-FFF2-40B4-BE49-F238E27FC236}">
                  <a16:creationId xmlns:a16="http://schemas.microsoft.com/office/drawing/2014/main" id="{67BE7BC9-6617-C331-6B75-CC603EC007D7}"/>
                </a:ext>
              </a:extLst>
            </p:cNvPr>
            <p:cNvSpPr/>
            <p:nvPr/>
          </p:nvSpPr>
          <p:spPr>
            <a:xfrm>
              <a:off x="3205252" y="6378397"/>
              <a:ext cx="1600" cy="16916"/>
            </a:xfrm>
            <a:custGeom>
              <a:avLst/>
              <a:gdLst>
                <a:gd name="connsiteX0" fmla="*/ 1600 w 1600"/>
                <a:gd name="connsiteY0" fmla="*/ 0 h 16916"/>
                <a:gd name="connsiteX1" fmla="*/ 0 w 1600"/>
                <a:gd name="connsiteY1" fmla="*/ 16917 h 16916"/>
                <a:gd name="connsiteX2" fmla="*/ 1600 w 1600"/>
                <a:gd name="connsiteY2" fmla="*/ 0 h 16916"/>
              </a:gdLst>
              <a:ahLst/>
              <a:cxnLst>
                <a:cxn ang="0">
                  <a:pos x="connsiteX0" y="connsiteY0"/>
                </a:cxn>
                <a:cxn ang="0">
                  <a:pos x="connsiteX1" y="connsiteY1"/>
                </a:cxn>
                <a:cxn ang="0">
                  <a:pos x="connsiteX2" y="connsiteY2"/>
                </a:cxn>
              </a:cxnLst>
              <a:rect l="l" t="t" r="r" b="b"/>
              <a:pathLst>
                <a:path w="1600" h="16916">
                  <a:moveTo>
                    <a:pt x="1600" y="0"/>
                  </a:moveTo>
                  <a:cubicBezTo>
                    <a:pt x="1372" y="5715"/>
                    <a:pt x="686" y="11430"/>
                    <a:pt x="0" y="16917"/>
                  </a:cubicBezTo>
                  <a:cubicBezTo>
                    <a:pt x="686" y="11202"/>
                    <a:pt x="1143" y="5715"/>
                    <a:pt x="1600" y="0"/>
                  </a:cubicBezTo>
                  <a:close/>
                </a:path>
              </a:pathLst>
            </a:custGeom>
            <a:solidFill>
              <a:srgbClr val="FFFFFF"/>
            </a:solidFill>
            <a:ln w="2286" cap="flat">
              <a:noFill/>
              <a:prstDash val="solid"/>
              <a:miter/>
            </a:ln>
          </p:spPr>
          <p:txBody>
            <a:bodyPr rtlCol="0" anchor="ctr"/>
            <a:lstStyle/>
            <a:p>
              <a:endParaRPr lang="en-US"/>
            </a:p>
          </p:txBody>
        </p:sp>
        <p:sp>
          <p:nvSpPr>
            <p:cNvPr id="132" name="Freeform 1962">
              <a:extLst>
                <a:ext uri="{FF2B5EF4-FFF2-40B4-BE49-F238E27FC236}">
                  <a16:creationId xmlns:a16="http://schemas.microsoft.com/office/drawing/2014/main" id="{06B0B5DB-7469-D8D4-4A89-460B8FFB05B4}"/>
                </a:ext>
              </a:extLst>
            </p:cNvPr>
            <p:cNvSpPr/>
            <p:nvPr/>
          </p:nvSpPr>
          <p:spPr>
            <a:xfrm>
              <a:off x="2660041" y="6368567"/>
              <a:ext cx="228" cy="8686"/>
            </a:xfrm>
            <a:custGeom>
              <a:avLst/>
              <a:gdLst>
                <a:gd name="connsiteX0" fmla="*/ 229 w 228"/>
                <a:gd name="connsiteY0" fmla="*/ 8687 h 8686"/>
                <a:gd name="connsiteX1" fmla="*/ 0 w 228"/>
                <a:gd name="connsiteY1" fmla="*/ 0 h 8686"/>
                <a:gd name="connsiteX2" fmla="*/ 229 w 228"/>
                <a:gd name="connsiteY2" fmla="*/ 8687 h 8686"/>
              </a:gdLst>
              <a:ahLst/>
              <a:cxnLst>
                <a:cxn ang="0">
                  <a:pos x="connsiteX0" y="connsiteY0"/>
                </a:cxn>
                <a:cxn ang="0">
                  <a:pos x="connsiteX1" y="connsiteY1"/>
                </a:cxn>
                <a:cxn ang="0">
                  <a:pos x="connsiteX2" y="connsiteY2"/>
                </a:cxn>
              </a:cxnLst>
              <a:rect l="l" t="t" r="r" b="b"/>
              <a:pathLst>
                <a:path w="228" h="8686">
                  <a:moveTo>
                    <a:pt x="229" y="8687"/>
                  </a:moveTo>
                  <a:cubicBezTo>
                    <a:pt x="229" y="5715"/>
                    <a:pt x="229" y="2972"/>
                    <a:pt x="0" y="0"/>
                  </a:cubicBezTo>
                  <a:cubicBezTo>
                    <a:pt x="229" y="2972"/>
                    <a:pt x="229" y="5715"/>
                    <a:pt x="229" y="8687"/>
                  </a:cubicBezTo>
                  <a:close/>
                </a:path>
              </a:pathLst>
            </a:custGeom>
            <a:solidFill>
              <a:srgbClr val="FFFFFF"/>
            </a:solidFill>
            <a:ln w="2286" cap="flat">
              <a:noFill/>
              <a:prstDash val="solid"/>
              <a:miter/>
            </a:ln>
          </p:spPr>
          <p:txBody>
            <a:bodyPr rtlCol="0" anchor="ctr"/>
            <a:lstStyle/>
            <a:p>
              <a:endParaRPr lang="en-US"/>
            </a:p>
          </p:txBody>
        </p:sp>
        <p:sp>
          <p:nvSpPr>
            <p:cNvPr id="133" name="Freeform 1963">
              <a:extLst>
                <a:ext uri="{FF2B5EF4-FFF2-40B4-BE49-F238E27FC236}">
                  <a16:creationId xmlns:a16="http://schemas.microsoft.com/office/drawing/2014/main" id="{F84D1DD3-F5D8-D505-5B12-DA8E8456F9E5}"/>
                </a:ext>
              </a:extLst>
            </p:cNvPr>
            <p:cNvSpPr/>
            <p:nvPr/>
          </p:nvSpPr>
          <p:spPr>
            <a:xfrm>
              <a:off x="2738908" y="6487896"/>
              <a:ext cx="6400" cy="228"/>
            </a:xfrm>
            <a:custGeom>
              <a:avLst/>
              <a:gdLst>
                <a:gd name="connsiteX0" fmla="*/ 6401 w 6400"/>
                <a:gd name="connsiteY0" fmla="*/ 228 h 228"/>
                <a:gd name="connsiteX1" fmla="*/ 0 w 6400"/>
                <a:gd name="connsiteY1" fmla="*/ 0 h 228"/>
                <a:gd name="connsiteX2" fmla="*/ 6401 w 6400"/>
                <a:gd name="connsiteY2" fmla="*/ 228 h 228"/>
              </a:gdLst>
              <a:ahLst/>
              <a:cxnLst>
                <a:cxn ang="0">
                  <a:pos x="connsiteX0" y="connsiteY0"/>
                </a:cxn>
                <a:cxn ang="0">
                  <a:pos x="connsiteX1" y="connsiteY1"/>
                </a:cxn>
                <a:cxn ang="0">
                  <a:pos x="connsiteX2" y="connsiteY2"/>
                </a:cxn>
              </a:cxnLst>
              <a:rect l="l" t="t" r="r" b="b"/>
              <a:pathLst>
                <a:path w="6400" h="228">
                  <a:moveTo>
                    <a:pt x="6401" y="228"/>
                  </a:moveTo>
                  <a:cubicBezTo>
                    <a:pt x="4115" y="228"/>
                    <a:pt x="2057" y="0"/>
                    <a:pt x="0" y="0"/>
                  </a:cubicBezTo>
                  <a:cubicBezTo>
                    <a:pt x="1829" y="228"/>
                    <a:pt x="4115" y="228"/>
                    <a:pt x="6401" y="228"/>
                  </a:cubicBezTo>
                  <a:close/>
                </a:path>
              </a:pathLst>
            </a:custGeom>
            <a:solidFill>
              <a:srgbClr val="FFFFFF"/>
            </a:solidFill>
            <a:ln w="2286" cap="flat">
              <a:noFill/>
              <a:prstDash val="solid"/>
              <a:miter/>
            </a:ln>
          </p:spPr>
          <p:txBody>
            <a:bodyPr rtlCol="0" anchor="ctr"/>
            <a:lstStyle/>
            <a:p>
              <a:endParaRPr lang="en-US"/>
            </a:p>
          </p:txBody>
        </p:sp>
        <p:sp>
          <p:nvSpPr>
            <p:cNvPr id="134" name="Freeform 1964">
              <a:extLst>
                <a:ext uri="{FF2B5EF4-FFF2-40B4-BE49-F238E27FC236}">
                  <a16:creationId xmlns:a16="http://schemas.microsoft.com/office/drawing/2014/main" id="{6F4689A7-9E26-BF6F-86FD-569D35FDF28D}"/>
                </a:ext>
              </a:extLst>
            </p:cNvPr>
            <p:cNvSpPr/>
            <p:nvPr/>
          </p:nvSpPr>
          <p:spPr>
            <a:xfrm>
              <a:off x="2881098" y="6489725"/>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FFFFFF"/>
            </a:solidFill>
            <a:ln w="2286" cap="flat">
              <a:noFill/>
              <a:prstDash val="solid"/>
              <a:miter/>
            </a:ln>
          </p:spPr>
          <p:txBody>
            <a:bodyPr rtlCol="0" anchor="ctr"/>
            <a:lstStyle/>
            <a:p>
              <a:endParaRPr lang="en-US"/>
            </a:p>
          </p:txBody>
        </p:sp>
        <p:sp>
          <p:nvSpPr>
            <p:cNvPr id="135" name="Freeform 1965">
              <a:extLst>
                <a:ext uri="{FF2B5EF4-FFF2-40B4-BE49-F238E27FC236}">
                  <a16:creationId xmlns:a16="http://schemas.microsoft.com/office/drawing/2014/main" id="{1346C6DA-FCF6-FC51-3F22-62E33DF55CCD}"/>
                </a:ext>
              </a:extLst>
            </p:cNvPr>
            <p:cNvSpPr/>
            <p:nvPr/>
          </p:nvSpPr>
          <p:spPr>
            <a:xfrm>
              <a:off x="2910587" y="6489496"/>
              <a:ext cx="5029" cy="2286"/>
            </a:xfrm>
            <a:custGeom>
              <a:avLst/>
              <a:gdLst>
                <a:gd name="connsiteX0" fmla="*/ 5029 w 5029"/>
                <a:gd name="connsiteY0" fmla="*/ 0 h 2286"/>
                <a:gd name="connsiteX1" fmla="*/ 0 w 5029"/>
                <a:gd name="connsiteY1" fmla="*/ 0 h 2286"/>
                <a:gd name="connsiteX2" fmla="*/ 5029 w 5029"/>
                <a:gd name="connsiteY2" fmla="*/ 0 h 2286"/>
              </a:gdLst>
              <a:ahLst/>
              <a:cxnLst>
                <a:cxn ang="0">
                  <a:pos x="connsiteX0" y="connsiteY0"/>
                </a:cxn>
                <a:cxn ang="0">
                  <a:pos x="connsiteX1" y="connsiteY1"/>
                </a:cxn>
                <a:cxn ang="0">
                  <a:pos x="connsiteX2" y="connsiteY2"/>
                </a:cxn>
              </a:cxnLst>
              <a:rect l="l" t="t" r="r" b="b"/>
              <a:pathLst>
                <a:path w="5029" h="2286">
                  <a:moveTo>
                    <a:pt x="5029" y="0"/>
                  </a:moveTo>
                  <a:cubicBezTo>
                    <a:pt x="3429" y="0"/>
                    <a:pt x="1829" y="0"/>
                    <a:pt x="0" y="0"/>
                  </a:cubicBezTo>
                  <a:cubicBezTo>
                    <a:pt x="1600" y="0"/>
                    <a:pt x="3200" y="0"/>
                    <a:pt x="5029" y="0"/>
                  </a:cubicBezTo>
                  <a:close/>
                </a:path>
              </a:pathLst>
            </a:custGeom>
            <a:solidFill>
              <a:srgbClr val="FFFFFF"/>
            </a:solidFill>
            <a:ln w="2286" cap="flat">
              <a:noFill/>
              <a:prstDash val="solid"/>
              <a:miter/>
            </a:ln>
          </p:spPr>
          <p:txBody>
            <a:bodyPr rtlCol="0" anchor="ctr"/>
            <a:lstStyle/>
            <a:p>
              <a:endParaRPr lang="en-US"/>
            </a:p>
          </p:txBody>
        </p:sp>
        <p:sp>
          <p:nvSpPr>
            <p:cNvPr id="136" name="Freeform 1966">
              <a:extLst>
                <a:ext uri="{FF2B5EF4-FFF2-40B4-BE49-F238E27FC236}">
                  <a16:creationId xmlns:a16="http://schemas.microsoft.com/office/drawing/2014/main" id="{3959EF59-AAF9-2F35-6ECB-BE6AA25FFC65}"/>
                </a:ext>
              </a:extLst>
            </p:cNvPr>
            <p:cNvSpPr/>
            <p:nvPr/>
          </p:nvSpPr>
          <p:spPr>
            <a:xfrm>
              <a:off x="2718563" y="6487210"/>
              <a:ext cx="5257" cy="228"/>
            </a:xfrm>
            <a:custGeom>
              <a:avLst/>
              <a:gdLst>
                <a:gd name="connsiteX0" fmla="*/ 5258 w 5257"/>
                <a:gd name="connsiteY0" fmla="*/ 228 h 228"/>
                <a:gd name="connsiteX1" fmla="*/ 0 w 5257"/>
                <a:gd name="connsiteY1" fmla="*/ 0 h 228"/>
                <a:gd name="connsiteX2" fmla="*/ 5258 w 5257"/>
                <a:gd name="connsiteY2" fmla="*/ 228 h 228"/>
              </a:gdLst>
              <a:ahLst/>
              <a:cxnLst>
                <a:cxn ang="0">
                  <a:pos x="connsiteX0" y="connsiteY0"/>
                </a:cxn>
                <a:cxn ang="0">
                  <a:pos x="connsiteX1" y="connsiteY1"/>
                </a:cxn>
                <a:cxn ang="0">
                  <a:pos x="connsiteX2" y="connsiteY2"/>
                </a:cxn>
              </a:cxnLst>
              <a:rect l="l" t="t" r="r" b="b"/>
              <a:pathLst>
                <a:path w="5257" h="228">
                  <a:moveTo>
                    <a:pt x="5258" y="228"/>
                  </a:moveTo>
                  <a:cubicBezTo>
                    <a:pt x="3429" y="228"/>
                    <a:pt x="1600" y="0"/>
                    <a:pt x="0" y="0"/>
                  </a:cubicBezTo>
                  <a:cubicBezTo>
                    <a:pt x="1829" y="0"/>
                    <a:pt x="3429" y="0"/>
                    <a:pt x="5258" y="228"/>
                  </a:cubicBezTo>
                  <a:close/>
                </a:path>
              </a:pathLst>
            </a:custGeom>
            <a:solidFill>
              <a:srgbClr val="FFFFFF"/>
            </a:solidFill>
            <a:ln w="2286" cap="flat">
              <a:noFill/>
              <a:prstDash val="solid"/>
              <a:miter/>
            </a:ln>
          </p:spPr>
          <p:txBody>
            <a:bodyPr rtlCol="0" anchor="ctr"/>
            <a:lstStyle/>
            <a:p>
              <a:endParaRPr lang="en-US"/>
            </a:p>
          </p:txBody>
        </p:sp>
        <p:sp>
          <p:nvSpPr>
            <p:cNvPr id="137" name="Freeform 1967">
              <a:extLst>
                <a:ext uri="{FF2B5EF4-FFF2-40B4-BE49-F238E27FC236}">
                  <a16:creationId xmlns:a16="http://schemas.microsoft.com/office/drawing/2014/main" id="{75017B65-B769-1AE4-05F9-9A7D03226963}"/>
                </a:ext>
              </a:extLst>
            </p:cNvPr>
            <p:cNvSpPr/>
            <p:nvPr/>
          </p:nvSpPr>
          <p:spPr>
            <a:xfrm>
              <a:off x="2723821" y="6487210"/>
              <a:ext cx="2971" cy="228"/>
            </a:xfrm>
            <a:custGeom>
              <a:avLst/>
              <a:gdLst>
                <a:gd name="connsiteX0" fmla="*/ 2972 w 2971"/>
                <a:gd name="connsiteY0" fmla="*/ 228 h 228"/>
                <a:gd name="connsiteX1" fmla="*/ 0 w 2971"/>
                <a:gd name="connsiteY1" fmla="*/ 0 h 228"/>
                <a:gd name="connsiteX2" fmla="*/ 2972 w 2971"/>
                <a:gd name="connsiteY2" fmla="*/ 228 h 228"/>
              </a:gdLst>
              <a:ahLst/>
              <a:cxnLst>
                <a:cxn ang="0">
                  <a:pos x="connsiteX0" y="connsiteY0"/>
                </a:cxn>
                <a:cxn ang="0">
                  <a:pos x="connsiteX1" y="connsiteY1"/>
                </a:cxn>
                <a:cxn ang="0">
                  <a:pos x="connsiteX2" y="connsiteY2"/>
                </a:cxn>
              </a:cxnLst>
              <a:rect l="l" t="t" r="r" b="b"/>
              <a:pathLst>
                <a:path w="2971" h="228">
                  <a:moveTo>
                    <a:pt x="2972" y="228"/>
                  </a:moveTo>
                  <a:cubicBezTo>
                    <a:pt x="2057" y="228"/>
                    <a:pt x="914" y="228"/>
                    <a:pt x="0" y="0"/>
                  </a:cubicBezTo>
                  <a:cubicBezTo>
                    <a:pt x="1143" y="228"/>
                    <a:pt x="2057" y="228"/>
                    <a:pt x="2972" y="228"/>
                  </a:cubicBezTo>
                  <a:close/>
                </a:path>
              </a:pathLst>
            </a:custGeom>
            <a:solidFill>
              <a:srgbClr val="FFFFFF"/>
            </a:solidFill>
            <a:ln w="2286" cap="flat">
              <a:noFill/>
              <a:prstDash val="solid"/>
              <a:miter/>
            </a:ln>
          </p:spPr>
          <p:txBody>
            <a:bodyPr rtlCol="0" anchor="ctr"/>
            <a:lstStyle/>
            <a:p>
              <a:endParaRPr lang="en-US"/>
            </a:p>
          </p:txBody>
        </p:sp>
        <p:sp>
          <p:nvSpPr>
            <p:cNvPr id="138" name="Freeform 1968">
              <a:extLst>
                <a:ext uri="{FF2B5EF4-FFF2-40B4-BE49-F238E27FC236}">
                  <a16:creationId xmlns:a16="http://schemas.microsoft.com/office/drawing/2014/main" id="{FB6FD5DE-877F-3E67-A893-FD28B5BCD6FC}"/>
                </a:ext>
              </a:extLst>
            </p:cNvPr>
            <p:cNvSpPr/>
            <p:nvPr/>
          </p:nvSpPr>
          <p:spPr>
            <a:xfrm>
              <a:off x="3049119" y="6488353"/>
              <a:ext cx="8686" cy="101"/>
            </a:xfrm>
            <a:custGeom>
              <a:avLst/>
              <a:gdLst>
                <a:gd name="connsiteX0" fmla="*/ 8687 w 8686"/>
                <a:gd name="connsiteY0" fmla="*/ 0 h 101"/>
                <a:gd name="connsiteX1" fmla="*/ 0 w 8686"/>
                <a:gd name="connsiteY1" fmla="*/ 0 h 101"/>
                <a:gd name="connsiteX2" fmla="*/ 8687 w 8686"/>
                <a:gd name="connsiteY2" fmla="*/ 0 h 101"/>
              </a:gdLst>
              <a:ahLst/>
              <a:cxnLst>
                <a:cxn ang="0">
                  <a:pos x="connsiteX0" y="connsiteY0"/>
                </a:cxn>
                <a:cxn ang="0">
                  <a:pos x="connsiteX1" y="connsiteY1"/>
                </a:cxn>
                <a:cxn ang="0">
                  <a:pos x="connsiteX2" y="connsiteY2"/>
                </a:cxn>
              </a:cxnLst>
              <a:rect l="l" t="t" r="r" b="b"/>
              <a:pathLst>
                <a:path w="8686" h="101">
                  <a:moveTo>
                    <a:pt x="8687" y="0"/>
                  </a:moveTo>
                  <a:cubicBezTo>
                    <a:pt x="5944" y="0"/>
                    <a:pt x="2972" y="0"/>
                    <a:pt x="0" y="0"/>
                  </a:cubicBezTo>
                  <a:cubicBezTo>
                    <a:pt x="2972" y="228"/>
                    <a:pt x="5715" y="0"/>
                    <a:pt x="8687" y="0"/>
                  </a:cubicBezTo>
                  <a:close/>
                </a:path>
              </a:pathLst>
            </a:custGeom>
            <a:solidFill>
              <a:srgbClr val="FFFFFF"/>
            </a:solidFill>
            <a:ln w="2286" cap="flat">
              <a:noFill/>
              <a:prstDash val="solid"/>
              <a:miter/>
            </a:ln>
          </p:spPr>
          <p:txBody>
            <a:bodyPr rtlCol="0" anchor="ctr"/>
            <a:lstStyle/>
            <a:p>
              <a:endParaRPr lang="en-US"/>
            </a:p>
          </p:txBody>
        </p:sp>
        <p:sp>
          <p:nvSpPr>
            <p:cNvPr id="139" name="Freeform 1969">
              <a:extLst>
                <a:ext uri="{FF2B5EF4-FFF2-40B4-BE49-F238E27FC236}">
                  <a16:creationId xmlns:a16="http://schemas.microsoft.com/office/drawing/2014/main" id="{63DE4A95-10A5-9BFC-7A31-3B001F511538}"/>
                </a:ext>
              </a:extLst>
            </p:cNvPr>
            <p:cNvSpPr/>
            <p:nvPr/>
          </p:nvSpPr>
          <p:spPr>
            <a:xfrm>
              <a:off x="3178735" y="5990005"/>
              <a:ext cx="11658" cy="5715"/>
            </a:xfrm>
            <a:custGeom>
              <a:avLst/>
              <a:gdLst>
                <a:gd name="connsiteX0" fmla="*/ 0 w 11658"/>
                <a:gd name="connsiteY0" fmla="*/ 0 h 5715"/>
                <a:gd name="connsiteX1" fmla="*/ 11659 w 11658"/>
                <a:gd name="connsiteY1" fmla="*/ 5715 h 5715"/>
                <a:gd name="connsiteX2" fmla="*/ 0 w 11658"/>
                <a:gd name="connsiteY2" fmla="*/ 0 h 5715"/>
              </a:gdLst>
              <a:ahLst/>
              <a:cxnLst>
                <a:cxn ang="0">
                  <a:pos x="connsiteX0" y="connsiteY0"/>
                </a:cxn>
                <a:cxn ang="0">
                  <a:pos x="connsiteX1" y="connsiteY1"/>
                </a:cxn>
                <a:cxn ang="0">
                  <a:pos x="connsiteX2" y="connsiteY2"/>
                </a:cxn>
              </a:cxnLst>
              <a:rect l="l" t="t" r="r" b="b"/>
              <a:pathLst>
                <a:path w="11658" h="5715">
                  <a:moveTo>
                    <a:pt x="0" y="0"/>
                  </a:moveTo>
                  <a:cubicBezTo>
                    <a:pt x="4343" y="1600"/>
                    <a:pt x="8230" y="3429"/>
                    <a:pt x="11659" y="5715"/>
                  </a:cubicBezTo>
                  <a:cubicBezTo>
                    <a:pt x="8230" y="3429"/>
                    <a:pt x="4343" y="1600"/>
                    <a:pt x="0" y="0"/>
                  </a:cubicBezTo>
                  <a:close/>
                </a:path>
              </a:pathLst>
            </a:custGeom>
            <a:solidFill>
              <a:srgbClr val="FFFFFF"/>
            </a:solidFill>
            <a:ln w="2286" cap="flat">
              <a:noFill/>
              <a:prstDash val="solid"/>
              <a:miter/>
            </a:ln>
          </p:spPr>
          <p:txBody>
            <a:bodyPr rtlCol="0" anchor="ctr"/>
            <a:lstStyle/>
            <a:p>
              <a:endParaRPr lang="en-US"/>
            </a:p>
          </p:txBody>
        </p:sp>
        <p:sp>
          <p:nvSpPr>
            <p:cNvPr id="140" name="Freeform 1970">
              <a:extLst>
                <a:ext uri="{FF2B5EF4-FFF2-40B4-BE49-F238E27FC236}">
                  <a16:creationId xmlns:a16="http://schemas.microsoft.com/office/drawing/2014/main" id="{D0148848-1CC9-D0C5-6CDC-C3C172E13393}"/>
                </a:ext>
              </a:extLst>
            </p:cNvPr>
            <p:cNvSpPr/>
            <p:nvPr/>
          </p:nvSpPr>
          <p:spPr>
            <a:xfrm>
              <a:off x="3195423" y="6440119"/>
              <a:ext cx="2057" cy="11201"/>
            </a:xfrm>
            <a:custGeom>
              <a:avLst/>
              <a:gdLst>
                <a:gd name="connsiteX0" fmla="*/ 2057 w 2057"/>
                <a:gd name="connsiteY0" fmla="*/ 0 h 11201"/>
                <a:gd name="connsiteX1" fmla="*/ 0 w 2057"/>
                <a:gd name="connsiteY1" fmla="*/ 11202 h 11201"/>
                <a:gd name="connsiteX2" fmla="*/ 2057 w 2057"/>
                <a:gd name="connsiteY2" fmla="*/ 0 h 11201"/>
              </a:gdLst>
              <a:ahLst/>
              <a:cxnLst>
                <a:cxn ang="0">
                  <a:pos x="connsiteX0" y="connsiteY0"/>
                </a:cxn>
                <a:cxn ang="0">
                  <a:pos x="connsiteX1" y="connsiteY1"/>
                </a:cxn>
                <a:cxn ang="0">
                  <a:pos x="connsiteX2" y="connsiteY2"/>
                </a:cxn>
              </a:cxnLst>
              <a:rect l="l" t="t" r="r" b="b"/>
              <a:pathLst>
                <a:path w="2057" h="11201">
                  <a:moveTo>
                    <a:pt x="2057" y="0"/>
                  </a:moveTo>
                  <a:cubicBezTo>
                    <a:pt x="1372" y="3658"/>
                    <a:pt x="686" y="7544"/>
                    <a:pt x="0" y="11202"/>
                  </a:cubicBezTo>
                  <a:cubicBezTo>
                    <a:pt x="457" y="7315"/>
                    <a:pt x="1372" y="3658"/>
                    <a:pt x="2057" y="0"/>
                  </a:cubicBezTo>
                  <a:close/>
                </a:path>
              </a:pathLst>
            </a:custGeom>
            <a:solidFill>
              <a:srgbClr val="FFFFFF"/>
            </a:solidFill>
            <a:ln w="2286" cap="flat">
              <a:noFill/>
              <a:prstDash val="solid"/>
              <a:miter/>
            </a:ln>
          </p:spPr>
          <p:txBody>
            <a:bodyPr rtlCol="0" anchor="ctr"/>
            <a:lstStyle/>
            <a:p>
              <a:endParaRPr lang="en-US"/>
            </a:p>
          </p:txBody>
        </p:sp>
        <p:sp>
          <p:nvSpPr>
            <p:cNvPr id="141" name="Freeform 1971">
              <a:extLst>
                <a:ext uri="{FF2B5EF4-FFF2-40B4-BE49-F238E27FC236}">
                  <a16:creationId xmlns:a16="http://schemas.microsoft.com/office/drawing/2014/main" id="{98EE9BE9-0AEF-7B38-8FCB-2969719A0FE8}"/>
                </a:ext>
              </a:extLst>
            </p:cNvPr>
            <p:cNvSpPr/>
            <p:nvPr/>
          </p:nvSpPr>
          <p:spPr>
            <a:xfrm>
              <a:off x="3207081" y="6345021"/>
              <a:ext cx="457" cy="10744"/>
            </a:xfrm>
            <a:custGeom>
              <a:avLst/>
              <a:gdLst>
                <a:gd name="connsiteX0" fmla="*/ 457 w 457"/>
                <a:gd name="connsiteY0" fmla="*/ 0 h 10744"/>
                <a:gd name="connsiteX1" fmla="*/ 0 w 457"/>
                <a:gd name="connsiteY1" fmla="*/ 10744 h 10744"/>
                <a:gd name="connsiteX2" fmla="*/ 457 w 457"/>
                <a:gd name="connsiteY2" fmla="*/ 0 h 10744"/>
              </a:gdLst>
              <a:ahLst/>
              <a:cxnLst>
                <a:cxn ang="0">
                  <a:pos x="connsiteX0" y="connsiteY0"/>
                </a:cxn>
                <a:cxn ang="0">
                  <a:pos x="connsiteX1" y="connsiteY1"/>
                </a:cxn>
                <a:cxn ang="0">
                  <a:pos x="connsiteX2" y="connsiteY2"/>
                </a:cxn>
              </a:cxnLst>
              <a:rect l="l" t="t" r="r" b="b"/>
              <a:pathLst>
                <a:path w="457" h="10744">
                  <a:moveTo>
                    <a:pt x="457" y="0"/>
                  </a:moveTo>
                  <a:cubicBezTo>
                    <a:pt x="229" y="3657"/>
                    <a:pt x="0" y="7086"/>
                    <a:pt x="0" y="10744"/>
                  </a:cubicBezTo>
                  <a:cubicBezTo>
                    <a:pt x="0" y="7315"/>
                    <a:pt x="229" y="3657"/>
                    <a:pt x="457" y="0"/>
                  </a:cubicBezTo>
                  <a:close/>
                </a:path>
              </a:pathLst>
            </a:custGeom>
            <a:solidFill>
              <a:srgbClr val="FFFFFF"/>
            </a:solidFill>
            <a:ln w="2286" cap="flat">
              <a:noFill/>
              <a:prstDash val="solid"/>
              <a:miter/>
            </a:ln>
          </p:spPr>
          <p:txBody>
            <a:bodyPr rtlCol="0" anchor="ctr"/>
            <a:lstStyle/>
            <a:p>
              <a:endParaRPr lang="en-US"/>
            </a:p>
          </p:txBody>
        </p:sp>
        <p:sp>
          <p:nvSpPr>
            <p:cNvPr id="142" name="Freeform 1972">
              <a:extLst>
                <a:ext uri="{FF2B5EF4-FFF2-40B4-BE49-F238E27FC236}">
                  <a16:creationId xmlns:a16="http://schemas.microsoft.com/office/drawing/2014/main" id="{BF37F1AB-5B39-C99C-D64B-47FA1006BADE}"/>
                </a:ext>
              </a:extLst>
            </p:cNvPr>
            <p:cNvSpPr/>
            <p:nvPr/>
          </p:nvSpPr>
          <p:spPr>
            <a:xfrm>
              <a:off x="3115184" y="6487668"/>
              <a:ext cx="6400" cy="2286"/>
            </a:xfrm>
            <a:custGeom>
              <a:avLst/>
              <a:gdLst>
                <a:gd name="connsiteX0" fmla="*/ 6401 w 6400"/>
                <a:gd name="connsiteY0" fmla="*/ 0 h 2286"/>
                <a:gd name="connsiteX1" fmla="*/ 0 w 6400"/>
                <a:gd name="connsiteY1" fmla="*/ 0 h 2286"/>
                <a:gd name="connsiteX2" fmla="*/ 6401 w 6400"/>
                <a:gd name="connsiteY2" fmla="*/ 0 h 2286"/>
              </a:gdLst>
              <a:ahLst/>
              <a:cxnLst>
                <a:cxn ang="0">
                  <a:pos x="connsiteX0" y="connsiteY0"/>
                </a:cxn>
                <a:cxn ang="0">
                  <a:pos x="connsiteX1" y="connsiteY1"/>
                </a:cxn>
                <a:cxn ang="0">
                  <a:pos x="connsiteX2" y="connsiteY2"/>
                </a:cxn>
              </a:cxnLst>
              <a:rect l="l" t="t" r="r" b="b"/>
              <a:pathLst>
                <a:path w="6400" h="2286">
                  <a:moveTo>
                    <a:pt x="6401" y="0"/>
                  </a:moveTo>
                  <a:cubicBezTo>
                    <a:pt x="4343" y="0"/>
                    <a:pt x="2057" y="0"/>
                    <a:pt x="0" y="0"/>
                  </a:cubicBezTo>
                  <a:cubicBezTo>
                    <a:pt x="2057" y="0"/>
                    <a:pt x="4115" y="0"/>
                    <a:pt x="6401" y="0"/>
                  </a:cubicBezTo>
                  <a:close/>
                </a:path>
              </a:pathLst>
            </a:custGeom>
            <a:solidFill>
              <a:srgbClr val="FFFFFF"/>
            </a:solidFill>
            <a:ln w="2286" cap="flat">
              <a:noFill/>
              <a:prstDash val="solid"/>
              <a:miter/>
            </a:ln>
          </p:spPr>
          <p:txBody>
            <a:bodyPr rtlCol="0" anchor="ctr"/>
            <a:lstStyle/>
            <a:p>
              <a:endParaRPr lang="en-US"/>
            </a:p>
          </p:txBody>
        </p:sp>
        <p:sp>
          <p:nvSpPr>
            <p:cNvPr id="143" name="Freeform 1973">
              <a:extLst>
                <a:ext uri="{FF2B5EF4-FFF2-40B4-BE49-F238E27FC236}">
                  <a16:creationId xmlns:a16="http://schemas.microsoft.com/office/drawing/2014/main" id="{4C6B2108-8464-4CB7-B092-89E9930357C0}"/>
                </a:ext>
              </a:extLst>
            </p:cNvPr>
            <p:cNvSpPr/>
            <p:nvPr/>
          </p:nvSpPr>
          <p:spPr>
            <a:xfrm>
              <a:off x="3192908" y="6456578"/>
              <a:ext cx="1371" cy="5257"/>
            </a:xfrm>
            <a:custGeom>
              <a:avLst/>
              <a:gdLst>
                <a:gd name="connsiteX0" fmla="*/ 1372 w 1371"/>
                <a:gd name="connsiteY0" fmla="*/ 0 h 5257"/>
                <a:gd name="connsiteX1" fmla="*/ 0 w 1371"/>
                <a:gd name="connsiteY1" fmla="*/ 5258 h 5257"/>
                <a:gd name="connsiteX2" fmla="*/ 1372 w 1371"/>
                <a:gd name="connsiteY2" fmla="*/ 0 h 5257"/>
              </a:gdLst>
              <a:ahLst/>
              <a:cxnLst>
                <a:cxn ang="0">
                  <a:pos x="connsiteX0" y="connsiteY0"/>
                </a:cxn>
                <a:cxn ang="0">
                  <a:pos x="connsiteX1" y="connsiteY1"/>
                </a:cxn>
                <a:cxn ang="0">
                  <a:pos x="connsiteX2" y="connsiteY2"/>
                </a:cxn>
              </a:cxnLst>
              <a:rect l="l" t="t" r="r" b="b"/>
              <a:pathLst>
                <a:path w="1371" h="5257">
                  <a:moveTo>
                    <a:pt x="1372" y="0"/>
                  </a:moveTo>
                  <a:cubicBezTo>
                    <a:pt x="914" y="1829"/>
                    <a:pt x="457" y="3429"/>
                    <a:pt x="0" y="5258"/>
                  </a:cubicBezTo>
                  <a:cubicBezTo>
                    <a:pt x="457" y="3429"/>
                    <a:pt x="914" y="1601"/>
                    <a:pt x="1372" y="0"/>
                  </a:cubicBezTo>
                  <a:close/>
                </a:path>
              </a:pathLst>
            </a:custGeom>
            <a:solidFill>
              <a:srgbClr val="FFFFFF"/>
            </a:solidFill>
            <a:ln w="2286" cap="flat">
              <a:noFill/>
              <a:prstDash val="solid"/>
              <a:miter/>
            </a:ln>
          </p:spPr>
          <p:txBody>
            <a:bodyPr rtlCol="0" anchor="ctr"/>
            <a:lstStyle/>
            <a:p>
              <a:endParaRPr lang="en-US"/>
            </a:p>
          </p:txBody>
        </p:sp>
        <p:sp>
          <p:nvSpPr>
            <p:cNvPr id="144" name="Freeform 1974">
              <a:extLst>
                <a:ext uri="{FF2B5EF4-FFF2-40B4-BE49-F238E27FC236}">
                  <a16:creationId xmlns:a16="http://schemas.microsoft.com/office/drawing/2014/main" id="{346C07DE-1CC0-FD4F-BB69-2C573AD8C944}"/>
                </a:ext>
              </a:extLst>
            </p:cNvPr>
            <p:cNvSpPr/>
            <p:nvPr/>
          </p:nvSpPr>
          <p:spPr>
            <a:xfrm>
              <a:off x="2449500" y="5828425"/>
              <a:ext cx="172365" cy="174020"/>
            </a:xfrm>
            <a:custGeom>
              <a:avLst/>
              <a:gdLst>
                <a:gd name="connsiteX0" fmla="*/ 172366 w 172365"/>
                <a:gd name="connsiteY0" fmla="*/ 90942 h 174020"/>
                <a:gd name="connsiteX1" fmla="*/ 82297 w 172365"/>
                <a:gd name="connsiteY1" fmla="*/ 188 h 174020"/>
                <a:gd name="connsiteX2" fmla="*/ 1 w 172365"/>
                <a:gd name="connsiteY2" fmla="*/ 86599 h 174020"/>
                <a:gd name="connsiteX3" fmla="*/ 88012 w 172365"/>
                <a:gd name="connsiteY3" fmla="*/ 173924 h 174020"/>
                <a:gd name="connsiteX4" fmla="*/ 172366 w 172365"/>
                <a:gd name="connsiteY4" fmla="*/ 90942 h 174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365" h="174020">
                  <a:moveTo>
                    <a:pt x="172366" y="90942"/>
                  </a:moveTo>
                  <a:cubicBezTo>
                    <a:pt x="172366" y="53452"/>
                    <a:pt x="132361" y="-3698"/>
                    <a:pt x="82297" y="188"/>
                  </a:cubicBezTo>
                  <a:cubicBezTo>
                    <a:pt x="33377" y="-1183"/>
                    <a:pt x="-227" y="37221"/>
                    <a:pt x="1" y="86599"/>
                  </a:cubicBezTo>
                  <a:cubicBezTo>
                    <a:pt x="230" y="140320"/>
                    <a:pt x="36577" y="170952"/>
                    <a:pt x="88012" y="173924"/>
                  </a:cubicBezTo>
                  <a:cubicBezTo>
                    <a:pt x="131675" y="176439"/>
                    <a:pt x="172366" y="129347"/>
                    <a:pt x="172366" y="90942"/>
                  </a:cubicBezTo>
                  <a:close/>
                </a:path>
              </a:pathLst>
            </a:custGeom>
            <a:solidFill>
              <a:srgbClr val="FFFFFF"/>
            </a:solidFill>
            <a:ln w="2286" cap="flat">
              <a:noFill/>
              <a:prstDash val="solid"/>
              <a:miter/>
            </a:ln>
          </p:spPr>
          <p:txBody>
            <a:bodyPr rtlCol="0" anchor="ctr"/>
            <a:lstStyle/>
            <a:p>
              <a:endParaRPr lang="en-US"/>
            </a:p>
          </p:txBody>
        </p:sp>
        <p:sp>
          <p:nvSpPr>
            <p:cNvPr id="145" name="Freeform 1975">
              <a:extLst>
                <a:ext uri="{FF2B5EF4-FFF2-40B4-BE49-F238E27FC236}">
                  <a16:creationId xmlns:a16="http://schemas.microsoft.com/office/drawing/2014/main" id="{3F8158B7-1501-1693-600C-5A3DB225C4DB}"/>
                </a:ext>
              </a:extLst>
            </p:cNvPr>
            <p:cNvSpPr/>
            <p:nvPr/>
          </p:nvSpPr>
          <p:spPr>
            <a:xfrm>
              <a:off x="2534623" y="6324752"/>
              <a:ext cx="76351" cy="154229"/>
            </a:xfrm>
            <a:custGeom>
              <a:avLst/>
              <a:gdLst>
                <a:gd name="connsiteX0" fmla="*/ 65983 w 76351"/>
                <a:gd name="connsiteY0" fmla="*/ 1067 h 154229"/>
                <a:gd name="connsiteX1" fmla="*/ 34207 w 76351"/>
                <a:gd name="connsiteY1" fmla="*/ 4267 h 154229"/>
                <a:gd name="connsiteX2" fmla="*/ 25292 w 76351"/>
                <a:gd name="connsiteY2" fmla="*/ 3582 h 154229"/>
                <a:gd name="connsiteX3" fmla="*/ 4718 w 76351"/>
                <a:gd name="connsiteY3" fmla="*/ 22784 h 154229"/>
                <a:gd name="connsiteX4" fmla="*/ 603 w 76351"/>
                <a:gd name="connsiteY4" fmla="*/ 111252 h 154229"/>
                <a:gd name="connsiteX5" fmla="*/ 603 w 76351"/>
                <a:gd name="connsiteY5" fmla="*/ 130683 h 154229"/>
                <a:gd name="connsiteX6" fmla="*/ 21177 w 76351"/>
                <a:gd name="connsiteY6" fmla="*/ 153315 h 154229"/>
                <a:gd name="connsiteX7" fmla="*/ 55010 w 76351"/>
                <a:gd name="connsiteY7" fmla="*/ 137084 h 154229"/>
                <a:gd name="connsiteX8" fmla="*/ 71241 w 76351"/>
                <a:gd name="connsiteY8" fmla="*/ 58903 h 154229"/>
                <a:gd name="connsiteX9" fmla="*/ 76270 w 76351"/>
                <a:gd name="connsiteY9" fmla="*/ 9525 h 154229"/>
                <a:gd name="connsiteX10" fmla="*/ 65983 w 76351"/>
                <a:gd name="connsiteY10" fmla="*/ 1067 h 1542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6351" h="154229">
                  <a:moveTo>
                    <a:pt x="65983" y="1067"/>
                  </a:moveTo>
                  <a:cubicBezTo>
                    <a:pt x="55467" y="5410"/>
                    <a:pt x="44723" y="3353"/>
                    <a:pt x="34207" y="4267"/>
                  </a:cubicBezTo>
                  <a:cubicBezTo>
                    <a:pt x="31236" y="4039"/>
                    <a:pt x="28264" y="3810"/>
                    <a:pt x="25292" y="3582"/>
                  </a:cubicBezTo>
                  <a:cubicBezTo>
                    <a:pt x="4947" y="2439"/>
                    <a:pt x="5404" y="2439"/>
                    <a:pt x="4718" y="22784"/>
                  </a:cubicBezTo>
                  <a:cubicBezTo>
                    <a:pt x="3575" y="52273"/>
                    <a:pt x="4947" y="81991"/>
                    <a:pt x="603" y="111252"/>
                  </a:cubicBezTo>
                  <a:cubicBezTo>
                    <a:pt x="-311" y="117653"/>
                    <a:pt x="-83" y="124282"/>
                    <a:pt x="603" y="130683"/>
                  </a:cubicBezTo>
                  <a:cubicBezTo>
                    <a:pt x="2432" y="146914"/>
                    <a:pt x="7233" y="151714"/>
                    <a:pt x="21177" y="153315"/>
                  </a:cubicBezTo>
                  <a:cubicBezTo>
                    <a:pt x="44952" y="155829"/>
                    <a:pt x="49295" y="154000"/>
                    <a:pt x="55010" y="137084"/>
                  </a:cubicBezTo>
                  <a:cubicBezTo>
                    <a:pt x="63697" y="111709"/>
                    <a:pt x="66897" y="85192"/>
                    <a:pt x="71241" y="58903"/>
                  </a:cubicBezTo>
                  <a:cubicBezTo>
                    <a:pt x="73755" y="42672"/>
                    <a:pt x="74898" y="25984"/>
                    <a:pt x="76270" y="9525"/>
                  </a:cubicBezTo>
                  <a:cubicBezTo>
                    <a:pt x="76956" y="2210"/>
                    <a:pt x="73298" y="-2133"/>
                    <a:pt x="65983" y="1067"/>
                  </a:cubicBezTo>
                  <a:close/>
                </a:path>
              </a:pathLst>
            </a:custGeom>
            <a:solidFill>
              <a:srgbClr val="FFFFFF"/>
            </a:solidFill>
            <a:ln w="2286" cap="flat">
              <a:noFill/>
              <a:prstDash val="solid"/>
              <a:miter/>
            </a:ln>
          </p:spPr>
          <p:txBody>
            <a:bodyPr rtlCol="0" anchor="ctr"/>
            <a:lstStyle/>
            <a:p>
              <a:endParaRPr lang="en-US"/>
            </a:p>
          </p:txBody>
        </p:sp>
        <p:sp>
          <p:nvSpPr>
            <p:cNvPr id="146" name="Freeform 1976">
              <a:extLst>
                <a:ext uri="{FF2B5EF4-FFF2-40B4-BE49-F238E27FC236}">
                  <a16:creationId xmlns:a16="http://schemas.microsoft.com/office/drawing/2014/main" id="{3E1ADA67-EA21-9F4D-2F71-BF7176620D10}"/>
                </a:ext>
              </a:extLst>
            </p:cNvPr>
            <p:cNvSpPr/>
            <p:nvPr/>
          </p:nvSpPr>
          <p:spPr>
            <a:xfrm>
              <a:off x="2441455" y="5939786"/>
              <a:ext cx="329600" cy="309930"/>
            </a:xfrm>
            <a:custGeom>
              <a:avLst/>
              <a:gdLst>
                <a:gd name="connsiteX0" fmla="*/ 5303 w 329600"/>
                <a:gd name="connsiteY0" fmla="*/ 205667 h 309930"/>
                <a:gd name="connsiteX1" fmla="*/ 9418 w 329600"/>
                <a:gd name="connsiteY1" fmla="*/ 263731 h 309930"/>
                <a:gd name="connsiteX2" fmla="*/ 53537 w 329600"/>
                <a:gd name="connsiteY2" fmla="*/ 304879 h 309930"/>
                <a:gd name="connsiteX3" fmla="*/ 83255 w 329600"/>
                <a:gd name="connsiteY3" fmla="*/ 303965 h 309930"/>
                <a:gd name="connsiteX4" fmla="*/ 77312 w 329600"/>
                <a:gd name="connsiteY4" fmla="*/ 278819 h 309930"/>
                <a:gd name="connsiteX5" fmla="*/ 44165 w 329600"/>
                <a:gd name="connsiteY5" fmla="*/ 236071 h 309930"/>
                <a:gd name="connsiteX6" fmla="*/ 43936 w 329600"/>
                <a:gd name="connsiteY6" fmla="*/ 204524 h 309930"/>
                <a:gd name="connsiteX7" fmla="*/ 67482 w 329600"/>
                <a:gd name="connsiteY7" fmla="*/ 188979 h 309930"/>
                <a:gd name="connsiteX8" fmla="*/ 73197 w 329600"/>
                <a:gd name="connsiteY8" fmla="*/ 186236 h 309930"/>
                <a:gd name="connsiteX9" fmla="*/ 191612 w 329600"/>
                <a:gd name="connsiteY9" fmla="*/ 186465 h 309930"/>
                <a:gd name="connsiteX10" fmla="*/ 203956 w 329600"/>
                <a:gd name="connsiteY10" fmla="*/ 180521 h 309930"/>
                <a:gd name="connsiteX11" fmla="*/ 205099 w 329600"/>
                <a:gd name="connsiteY11" fmla="*/ 159033 h 309930"/>
                <a:gd name="connsiteX12" fmla="*/ 203727 w 329600"/>
                <a:gd name="connsiteY12" fmla="*/ 63706 h 309930"/>
                <a:gd name="connsiteX13" fmla="*/ 210357 w 329600"/>
                <a:gd name="connsiteY13" fmla="*/ 43818 h 309930"/>
                <a:gd name="connsiteX14" fmla="*/ 262706 w 329600"/>
                <a:gd name="connsiteY14" fmla="*/ 45876 h 309930"/>
                <a:gd name="connsiteX15" fmla="*/ 275965 w 329600"/>
                <a:gd name="connsiteY15" fmla="*/ 83595 h 309930"/>
                <a:gd name="connsiteX16" fmla="*/ 279394 w 329600"/>
                <a:gd name="connsiteY16" fmla="*/ 139830 h 309930"/>
                <a:gd name="connsiteX17" fmla="*/ 294710 w 329600"/>
                <a:gd name="connsiteY17" fmla="*/ 161090 h 309930"/>
                <a:gd name="connsiteX18" fmla="*/ 316656 w 329600"/>
                <a:gd name="connsiteY18" fmla="*/ 149660 h 309930"/>
                <a:gd name="connsiteX19" fmla="*/ 323057 w 329600"/>
                <a:gd name="connsiteY19" fmla="*/ 138459 h 309930"/>
                <a:gd name="connsiteX20" fmla="*/ 317799 w 329600"/>
                <a:gd name="connsiteY20" fmla="*/ 52276 h 309930"/>
                <a:gd name="connsiteX21" fmla="*/ 304997 w 329600"/>
                <a:gd name="connsiteY21" fmla="*/ 37875 h 309930"/>
                <a:gd name="connsiteX22" fmla="*/ 204185 w 329600"/>
                <a:gd name="connsiteY22" fmla="*/ 384 h 309930"/>
                <a:gd name="connsiteX23" fmla="*/ 190697 w 329600"/>
                <a:gd name="connsiteY23" fmla="*/ 7471 h 309930"/>
                <a:gd name="connsiteX24" fmla="*/ 187726 w 329600"/>
                <a:gd name="connsiteY24" fmla="*/ 13186 h 309930"/>
                <a:gd name="connsiteX25" fmla="*/ 88285 w 329600"/>
                <a:gd name="connsiteY25" fmla="*/ 76737 h 309930"/>
                <a:gd name="connsiteX26" fmla="*/ 76169 w 329600"/>
                <a:gd name="connsiteY26" fmla="*/ 86795 h 309930"/>
                <a:gd name="connsiteX27" fmla="*/ 20162 w 329600"/>
                <a:gd name="connsiteY27" fmla="*/ 179378 h 309930"/>
                <a:gd name="connsiteX28" fmla="*/ 5303 w 329600"/>
                <a:gd name="connsiteY28" fmla="*/ 205667 h 3099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329600" h="309930">
                  <a:moveTo>
                    <a:pt x="5303" y="205667"/>
                  </a:moveTo>
                  <a:cubicBezTo>
                    <a:pt x="-2241" y="225555"/>
                    <a:pt x="-2470" y="245672"/>
                    <a:pt x="9418" y="263731"/>
                  </a:cubicBezTo>
                  <a:cubicBezTo>
                    <a:pt x="20619" y="280876"/>
                    <a:pt x="36164" y="294135"/>
                    <a:pt x="53537" y="304879"/>
                  </a:cubicBezTo>
                  <a:cubicBezTo>
                    <a:pt x="65425" y="312195"/>
                    <a:pt x="78226" y="311280"/>
                    <a:pt x="83255" y="303965"/>
                  </a:cubicBezTo>
                  <a:cubicBezTo>
                    <a:pt x="90342" y="293678"/>
                    <a:pt x="82570" y="286134"/>
                    <a:pt x="77312" y="278819"/>
                  </a:cubicBezTo>
                  <a:cubicBezTo>
                    <a:pt x="66568" y="264417"/>
                    <a:pt x="54909" y="250473"/>
                    <a:pt x="44165" y="236071"/>
                  </a:cubicBezTo>
                  <a:cubicBezTo>
                    <a:pt x="32963" y="220755"/>
                    <a:pt x="33421" y="220755"/>
                    <a:pt x="43936" y="204524"/>
                  </a:cubicBezTo>
                  <a:cubicBezTo>
                    <a:pt x="49651" y="195837"/>
                    <a:pt x="52623" y="183721"/>
                    <a:pt x="67482" y="188979"/>
                  </a:cubicBezTo>
                  <a:cubicBezTo>
                    <a:pt x="68854" y="189436"/>
                    <a:pt x="71597" y="187608"/>
                    <a:pt x="73197" y="186236"/>
                  </a:cubicBezTo>
                  <a:cubicBezTo>
                    <a:pt x="131261" y="145088"/>
                    <a:pt x="181553" y="180750"/>
                    <a:pt x="191612" y="186465"/>
                  </a:cubicBezTo>
                  <a:cubicBezTo>
                    <a:pt x="199156" y="190808"/>
                    <a:pt x="202813" y="187379"/>
                    <a:pt x="203956" y="180521"/>
                  </a:cubicBezTo>
                  <a:cubicBezTo>
                    <a:pt x="205099" y="173434"/>
                    <a:pt x="204870" y="166119"/>
                    <a:pt x="205099" y="159033"/>
                  </a:cubicBezTo>
                  <a:cubicBezTo>
                    <a:pt x="205328" y="145317"/>
                    <a:pt x="203956" y="81766"/>
                    <a:pt x="203727" y="63706"/>
                  </a:cubicBezTo>
                  <a:cubicBezTo>
                    <a:pt x="203727" y="56391"/>
                    <a:pt x="204413" y="49305"/>
                    <a:pt x="210357" y="43818"/>
                  </a:cubicBezTo>
                  <a:cubicBezTo>
                    <a:pt x="220415" y="34217"/>
                    <a:pt x="252648" y="35589"/>
                    <a:pt x="262706" y="45876"/>
                  </a:cubicBezTo>
                  <a:cubicBezTo>
                    <a:pt x="272993" y="56391"/>
                    <a:pt x="276194" y="69650"/>
                    <a:pt x="275965" y="83595"/>
                  </a:cubicBezTo>
                  <a:cubicBezTo>
                    <a:pt x="275508" y="102340"/>
                    <a:pt x="276194" y="121085"/>
                    <a:pt x="279394" y="139830"/>
                  </a:cubicBezTo>
                  <a:cubicBezTo>
                    <a:pt x="280994" y="149203"/>
                    <a:pt x="283737" y="159033"/>
                    <a:pt x="294710" y="161090"/>
                  </a:cubicBezTo>
                  <a:cubicBezTo>
                    <a:pt x="304311" y="162919"/>
                    <a:pt x="310941" y="156289"/>
                    <a:pt x="316656" y="149660"/>
                  </a:cubicBezTo>
                  <a:cubicBezTo>
                    <a:pt x="319399" y="146460"/>
                    <a:pt x="321456" y="142573"/>
                    <a:pt x="323057" y="138459"/>
                  </a:cubicBezTo>
                  <a:cubicBezTo>
                    <a:pt x="334258" y="108969"/>
                    <a:pt x="330143" y="80394"/>
                    <a:pt x="317799" y="52276"/>
                  </a:cubicBezTo>
                  <a:cubicBezTo>
                    <a:pt x="315056" y="46104"/>
                    <a:pt x="310712" y="41304"/>
                    <a:pt x="304997" y="37875"/>
                  </a:cubicBezTo>
                  <a:cubicBezTo>
                    <a:pt x="273450" y="19815"/>
                    <a:pt x="239846" y="7471"/>
                    <a:pt x="204185" y="384"/>
                  </a:cubicBezTo>
                  <a:cubicBezTo>
                    <a:pt x="197098" y="-987"/>
                    <a:pt x="193212" y="1299"/>
                    <a:pt x="190697" y="7471"/>
                  </a:cubicBezTo>
                  <a:cubicBezTo>
                    <a:pt x="189783" y="9528"/>
                    <a:pt x="188869" y="11357"/>
                    <a:pt x="187726" y="13186"/>
                  </a:cubicBezTo>
                  <a:cubicBezTo>
                    <a:pt x="166237" y="52505"/>
                    <a:pt x="136976" y="79708"/>
                    <a:pt x="88285" y="76737"/>
                  </a:cubicBezTo>
                  <a:cubicBezTo>
                    <a:pt x="80512" y="76279"/>
                    <a:pt x="78683" y="81766"/>
                    <a:pt x="76169" y="86795"/>
                  </a:cubicBezTo>
                  <a:cubicBezTo>
                    <a:pt x="60624" y="119485"/>
                    <a:pt x="41193" y="149889"/>
                    <a:pt x="20162" y="179378"/>
                  </a:cubicBezTo>
                  <a:cubicBezTo>
                    <a:pt x="14675" y="187836"/>
                    <a:pt x="8960" y="196066"/>
                    <a:pt x="5303" y="205667"/>
                  </a:cubicBezTo>
                  <a:close/>
                </a:path>
              </a:pathLst>
            </a:custGeom>
            <a:solidFill>
              <a:srgbClr val="FFFFFF"/>
            </a:solidFill>
            <a:ln w="2286" cap="flat">
              <a:noFill/>
              <a:prstDash val="solid"/>
              <a:miter/>
            </a:ln>
          </p:spPr>
          <p:txBody>
            <a:bodyPr rtlCol="0" anchor="ctr"/>
            <a:lstStyle/>
            <a:p>
              <a:endParaRPr lang="en-US"/>
            </a:p>
          </p:txBody>
        </p:sp>
        <p:sp>
          <p:nvSpPr>
            <p:cNvPr id="147" name="Freeform 1977">
              <a:extLst>
                <a:ext uri="{FF2B5EF4-FFF2-40B4-BE49-F238E27FC236}">
                  <a16:creationId xmlns:a16="http://schemas.microsoft.com/office/drawing/2014/main" id="{FFDEE4FF-5DFE-DD82-935A-870BA2BF8D84}"/>
                </a:ext>
              </a:extLst>
            </p:cNvPr>
            <p:cNvSpPr/>
            <p:nvPr/>
          </p:nvSpPr>
          <p:spPr>
            <a:xfrm>
              <a:off x="2964079" y="5783580"/>
              <a:ext cx="50440" cy="168021"/>
            </a:xfrm>
            <a:custGeom>
              <a:avLst/>
              <a:gdLst>
                <a:gd name="connsiteX0" fmla="*/ 30175 w 50440"/>
                <a:gd name="connsiteY0" fmla="*/ 168021 h 168021"/>
                <a:gd name="connsiteX1" fmla="*/ 30175 w 50440"/>
                <a:gd name="connsiteY1" fmla="*/ 168021 h 168021"/>
                <a:gd name="connsiteX2" fmla="*/ 30175 w 50440"/>
                <a:gd name="connsiteY2" fmla="*/ 165506 h 168021"/>
                <a:gd name="connsiteX3" fmla="*/ 30175 w 50440"/>
                <a:gd name="connsiteY3" fmla="*/ 165506 h 168021"/>
                <a:gd name="connsiteX4" fmla="*/ 30404 w 50440"/>
                <a:gd name="connsiteY4" fmla="*/ 162992 h 168021"/>
                <a:gd name="connsiteX5" fmla="*/ 30404 w 50440"/>
                <a:gd name="connsiteY5" fmla="*/ 162763 h 168021"/>
                <a:gd name="connsiteX6" fmla="*/ 30861 w 50440"/>
                <a:gd name="connsiteY6" fmla="*/ 160249 h 168021"/>
                <a:gd name="connsiteX7" fmla="*/ 30861 w 50440"/>
                <a:gd name="connsiteY7" fmla="*/ 159791 h 168021"/>
                <a:gd name="connsiteX8" fmla="*/ 31547 w 50440"/>
                <a:gd name="connsiteY8" fmla="*/ 157048 h 168021"/>
                <a:gd name="connsiteX9" fmla="*/ 31547 w 50440"/>
                <a:gd name="connsiteY9" fmla="*/ 157048 h 168021"/>
                <a:gd name="connsiteX10" fmla="*/ 36805 w 50440"/>
                <a:gd name="connsiteY10" fmla="*/ 139446 h 168021"/>
                <a:gd name="connsiteX11" fmla="*/ 42520 w 50440"/>
                <a:gd name="connsiteY11" fmla="*/ 121844 h 168021"/>
                <a:gd name="connsiteX12" fmla="*/ 49835 w 50440"/>
                <a:gd name="connsiteY12" fmla="*/ 72923 h 168021"/>
                <a:gd name="connsiteX13" fmla="*/ 49378 w 50440"/>
                <a:gd name="connsiteY13" fmla="*/ 69266 h 168021"/>
                <a:gd name="connsiteX14" fmla="*/ 49149 w 50440"/>
                <a:gd name="connsiteY14" fmla="*/ 68123 h 168021"/>
                <a:gd name="connsiteX15" fmla="*/ 48692 w 50440"/>
                <a:gd name="connsiteY15" fmla="*/ 65837 h 168021"/>
                <a:gd name="connsiteX16" fmla="*/ 48463 w 50440"/>
                <a:gd name="connsiteY16" fmla="*/ 64465 h 168021"/>
                <a:gd name="connsiteX17" fmla="*/ 48006 w 50440"/>
                <a:gd name="connsiteY17" fmla="*/ 62408 h 168021"/>
                <a:gd name="connsiteX18" fmla="*/ 47777 w 50440"/>
                <a:gd name="connsiteY18" fmla="*/ 60808 h 168021"/>
                <a:gd name="connsiteX19" fmla="*/ 47320 w 50440"/>
                <a:gd name="connsiteY19" fmla="*/ 58979 h 168021"/>
                <a:gd name="connsiteX20" fmla="*/ 46863 w 50440"/>
                <a:gd name="connsiteY20" fmla="*/ 57379 h 168021"/>
                <a:gd name="connsiteX21" fmla="*/ 46406 w 50440"/>
                <a:gd name="connsiteY21" fmla="*/ 55550 h 168021"/>
                <a:gd name="connsiteX22" fmla="*/ 45949 w 50440"/>
                <a:gd name="connsiteY22" fmla="*/ 53950 h 168021"/>
                <a:gd name="connsiteX23" fmla="*/ 45491 w 50440"/>
                <a:gd name="connsiteY23" fmla="*/ 52349 h 168021"/>
                <a:gd name="connsiteX24" fmla="*/ 45034 w 50440"/>
                <a:gd name="connsiteY24" fmla="*/ 50749 h 168021"/>
                <a:gd name="connsiteX25" fmla="*/ 44577 w 50440"/>
                <a:gd name="connsiteY25" fmla="*/ 49378 h 168021"/>
                <a:gd name="connsiteX26" fmla="*/ 44120 w 50440"/>
                <a:gd name="connsiteY26" fmla="*/ 47777 h 168021"/>
                <a:gd name="connsiteX27" fmla="*/ 43663 w 50440"/>
                <a:gd name="connsiteY27" fmla="*/ 46406 h 168021"/>
                <a:gd name="connsiteX28" fmla="*/ 43205 w 50440"/>
                <a:gd name="connsiteY28" fmla="*/ 44806 h 168021"/>
                <a:gd name="connsiteX29" fmla="*/ 42748 w 50440"/>
                <a:gd name="connsiteY29" fmla="*/ 43663 h 168021"/>
                <a:gd name="connsiteX30" fmla="*/ 42062 w 50440"/>
                <a:gd name="connsiteY30" fmla="*/ 41834 h 168021"/>
                <a:gd name="connsiteX31" fmla="*/ 41834 w 50440"/>
                <a:gd name="connsiteY31" fmla="*/ 40919 h 168021"/>
                <a:gd name="connsiteX32" fmla="*/ 37719 w 50440"/>
                <a:gd name="connsiteY32" fmla="*/ 31547 h 168021"/>
                <a:gd name="connsiteX33" fmla="*/ 37490 w 50440"/>
                <a:gd name="connsiteY33" fmla="*/ 31090 h 168021"/>
                <a:gd name="connsiteX34" fmla="*/ 36347 w 50440"/>
                <a:gd name="connsiteY34" fmla="*/ 29261 h 168021"/>
                <a:gd name="connsiteX35" fmla="*/ 36119 w 50440"/>
                <a:gd name="connsiteY35" fmla="*/ 28804 h 168021"/>
                <a:gd name="connsiteX36" fmla="*/ 34976 w 50440"/>
                <a:gd name="connsiteY36" fmla="*/ 26975 h 168021"/>
                <a:gd name="connsiteX37" fmla="*/ 34519 w 50440"/>
                <a:gd name="connsiteY37" fmla="*/ 26289 h 168021"/>
                <a:gd name="connsiteX38" fmla="*/ 33376 w 50440"/>
                <a:gd name="connsiteY38" fmla="*/ 24460 h 168021"/>
                <a:gd name="connsiteX39" fmla="*/ 32918 w 50440"/>
                <a:gd name="connsiteY39" fmla="*/ 24003 h 168021"/>
                <a:gd name="connsiteX40" fmla="*/ 31775 w 50440"/>
                <a:gd name="connsiteY40" fmla="*/ 22403 h 168021"/>
                <a:gd name="connsiteX41" fmla="*/ 31318 w 50440"/>
                <a:gd name="connsiteY41" fmla="*/ 21946 h 168021"/>
                <a:gd name="connsiteX42" fmla="*/ 29947 w 50440"/>
                <a:gd name="connsiteY42" fmla="*/ 20345 h 168021"/>
                <a:gd name="connsiteX43" fmla="*/ 29489 w 50440"/>
                <a:gd name="connsiteY43" fmla="*/ 19888 h 168021"/>
                <a:gd name="connsiteX44" fmla="*/ 28118 w 50440"/>
                <a:gd name="connsiteY44" fmla="*/ 18288 h 168021"/>
                <a:gd name="connsiteX45" fmla="*/ 27889 w 50440"/>
                <a:gd name="connsiteY45" fmla="*/ 18059 h 168021"/>
                <a:gd name="connsiteX46" fmla="*/ 26289 w 50440"/>
                <a:gd name="connsiteY46" fmla="*/ 16231 h 168021"/>
                <a:gd name="connsiteX47" fmla="*/ 26289 w 50440"/>
                <a:gd name="connsiteY47" fmla="*/ 16231 h 168021"/>
                <a:gd name="connsiteX48" fmla="*/ 10973 w 50440"/>
                <a:gd name="connsiteY48" fmla="*/ 4801 h 168021"/>
                <a:gd name="connsiteX49" fmla="*/ 10973 w 50440"/>
                <a:gd name="connsiteY49" fmla="*/ 4801 h 168021"/>
                <a:gd name="connsiteX50" fmla="*/ 8458 w 50440"/>
                <a:gd name="connsiteY50" fmla="*/ 3429 h 168021"/>
                <a:gd name="connsiteX51" fmla="*/ 8230 w 50440"/>
                <a:gd name="connsiteY51" fmla="*/ 3429 h 168021"/>
                <a:gd name="connsiteX52" fmla="*/ 5715 w 50440"/>
                <a:gd name="connsiteY52" fmla="*/ 2286 h 168021"/>
                <a:gd name="connsiteX53" fmla="*/ 5486 w 50440"/>
                <a:gd name="connsiteY53" fmla="*/ 2286 h 168021"/>
                <a:gd name="connsiteX54" fmla="*/ 2972 w 50440"/>
                <a:gd name="connsiteY54" fmla="*/ 1143 h 168021"/>
                <a:gd name="connsiteX55" fmla="*/ 2743 w 50440"/>
                <a:gd name="connsiteY55" fmla="*/ 1143 h 168021"/>
                <a:gd name="connsiteX56" fmla="*/ 0 w 50440"/>
                <a:gd name="connsiteY56" fmla="*/ 0 h 168021"/>
                <a:gd name="connsiteX57" fmla="*/ 0 w 50440"/>
                <a:gd name="connsiteY57" fmla="*/ 0 h 168021"/>
                <a:gd name="connsiteX58" fmla="*/ 12116 w 50440"/>
                <a:gd name="connsiteY58" fmla="*/ 44120 h 168021"/>
                <a:gd name="connsiteX59" fmla="*/ 30175 w 50440"/>
                <a:gd name="connsiteY59" fmla="*/ 168021 h 1680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Lst>
              <a:rect l="l" t="t" r="r" b="b"/>
              <a:pathLst>
                <a:path w="50440" h="168021">
                  <a:moveTo>
                    <a:pt x="30175" y="168021"/>
                  </a:moveTo>
                  <a:cubicBezTo>
                    <a:pt x="30175" y="167792"/>
                    <a:pt x="30175" y="167792"/>
                    <a:pt x="30175" y="168021"/>
                  </a:cubicBezTo>
                  <a:cubicBezTo>
                    <a:pt x="30175" y="167107"/>
                    <a:pt x="30175" y="166192"/>
                    <a:pt x="30175" y="165506"/>
                  </a:cubicBezTo>
                  <a:cubicBezTo>
                    <a:pt x="30175" y="165506"/>
                    <a:pt x="30175" y="165506"/>
                    <a:pt x="30175" y="165506"/>
                  </a:cubicBezTo>
                  <a:cubicBezTo>
                    <a:pt x="30175" y="164592"/>
                    <a:pt x="30404" y="163906"/>
                    <a:pt x="30404" y="162992"/>
                  </a:cubicBezTo>
                  <a:cubicBezTo>
                    <a:pt x="30404" y="162992"/>
                    <a:pt x="30404" y="162763"/>
                    <a:pt x="30404" y="162763"/>
                  </a:cubicBezTo>
                  <a:cubicBezTo>
                    <a:pt x="30404" y="162077"/>
                    <a:pt x="30632" y="161163"/>
                    <a:pt x="30861" y="160249"/>
                  </a:cubicBezTo>
                  <a:cubicBezTo>
                    <a:pt x="30861" y="160020"/>
                    <a:pt x="30861" y="160020"/>
                    <a:pt x="30861" y="159791"/>
                  </a:cubicBezTo>
                  <a:cubicBezTo>
                    <a:pt x="31090" y="158877"/>
                    <a:pt x="31318" y="157963"/>
                    <a:pt x="31547" y="157048"/>
                  </a:cubicBezTo>
                  <a:cubicBezTo>
                    <a:pt x="31547" y="157048"/>
                    <a:pt x="31547" y="157048"/>
                    <a:pt x="31547" y="157048"/>
                  </a:cubicBezTo>
                  <a:cubicBezTo>
                    <a:pt x="33147" y="151105"/>
                    <a:pt x="34976" y="145390"/>
                    <a:pt x="36805" y="139446"/>
                  </a:cubicBezTo>
                  <a:cubicBezTo>
                    <a:pt x="38633" y="133502"/>
                    <a:pt x="40691" y="127787"/>
                    <a:pt x="42520" y="121844"/>
                  </a:cubicBezTo>
                  <a:cubicBezTo>
                    <a:pt x="47549" y="105842"/>
                    <a:pt x="52121" y="89611"/>
                    <a:pt x="49835" y="72923"/>
                  </a:cubicBezTo>
                  <a:cubicBezTo>
                    <a:pt x="49606" y="71780"/>
                    <a:pt x="49606" y="70409"/>
                    <a:pt x="49378" y="69266"/>
                  </a:cubicBezTo>
                  <a:cubicBezTo>
                    <a:pt x="49378" y="68809"/>
                    <a:pt x="49149" y="68351"/>
                    <a:pt x="49149" y="68123"/>
                  </a:cubicBezTo>
                  <a:cubicBezTo>
                    <a:pt x="48920" y="67437"/>
                    <a:pt x="48920" y="66523"/>
                    <a:pt x="48692" y="65837"/>
                  </a:cubicBezTo>
                  <a:cubicBezTo>
                    <a:pt x="48692" y="65380"/>
                    <a:pt x="48463" y="64922"/>
                    <a:pt x="48463" y="64465"/>
                  </a:cubicBezTo>
                  <a:cubicBezTo>
                    <a:pt x="48235" y="63779"/>
                    <a:pt x="48235" y="63094"/>
                    <a:pt x="48006" y="62408"/>
                  </a:cubicBezTo>
                  <a:cubicBezTo>
                    <a:pt x="48006" y="61951"/>
                    <a:pt x="47777" y="61265"/>
                    <a:pt x="47777" y="60808"/>
                  </a:cubicBezTo>
                  <a:cubicBezTo>
                    <a:pt x="47549" y="60122"/>
                    <a:pt x="47549" y="59665"/>
                    <a:pt x="47320" y="58979"/>
                  </a:cubicBezTo>
                  <a:cubicBezTo>
                    <a:pt x="47320" y="58522"/>
                    <a:pt x="47092" y="57836"/>
                    <a:pt x="46863" y="57379"/>
                  </a:cubicBezTo>
                  <a:cubicBezTo>
                    <a:pt x="46634" y="56693"/>
                    <a:pt x="46634" y="56236"/>
                    <a:pt x="46406" y="55550"/>
                  </a:cubicBezTo>
                  <a:cubicBezTo>
                    <a:pt x="46177" y="55093"/>
                    <a:pt x="46177" y="54407"/>
                    <a:pt x="45949" y="53950"/>
                  </a:cubicBezTo>
                  <a:cubicBezTo>
                    <a:pt x="45720" y="53492"/>
                    <a:pt x="45720" y="52807"/>
                    <a:pt x="45491" y="52349"/>
                  </a:cubicBezTo>
                  <a:cubicBezTo>
                    <a:pt x="45263" y="51892"/>
                    <a:pt x="45263" y="51206"/>
                    <a:pt x="45034" y="50749"/>
                  </a:cubicBezTo>
                  <a:cubicBezTo>
                    <a:pt x="44806" y="50292"/>
                    <a:pt x="44806" y="49835"/>
                    <a:pt x="44577" y="49378"/>
                  </a:cubicBezTo>
                  <a:cubicBezTo>
                    <a:pt x="44348" y="48920"/>
                    <a:pt x="44348" y="48235"/>
                    <a:pt x="44120" y="47777"/>
                  </a:cubicBezTo>
                  <a:cubicBezTo>
                    <a:pt x="43891" y="47320"/>
                    <a:pt x="43891" y="46863"/>
                    <a:pt x="43663" y="46406"/>
                  </a:cubicBezTo>
                  <a:cubicBezTo>
                    <a:pt x="43434" y="45949"/>
                    <a:pt x="43205" y="45263"/>
                    <a:pt x="43205" y="44806"/>
                  </a:cubicBezTo>
                  <a:cubicBezTo>
                    <a:pt x="42977" y="44348"/>
                    <a:pt x="42977" y="44120"/>
                    <a:pt x="42748" y="43663"/>
                  </a:cubicBezTo>
                  <a:cubicBezTo>
                    <a:pt x="42520" y="42977"/>
                    <a:pt x="42291" y="42520"/>
                    <a:pt x="42062" y="41834"/>
                  </a:cubicBezTo>
                  <a:cubicBezTo>
                    <a:pt x="42062" y="41605"/>
                    <a:pt x="41834" y="41148"/>
                    <a:pt x="41834" y="40919"/>
                  </a:cubicBezTo>
                  <a:cubicBezTo>
                    <a:pt x="40691" y="37719"/>
                    <a:pt x="39319" y="34519"/>
                    <a:pt x="37719" y="31547"/>
                  </a:cubicBezTo>
                  <a:cubicBezTo>
                    <a:pt x="37719" y="31318"/>
                    <a:pt x="37490" y="31318"/>
                    <a:pt x="37490" y="31090"/>
                  </a:cubicBezTo>
                  <a:cubicBezTo>
                    <a:pt x="37033" y="30404"/>
                    <a:pt x="36805" y="29718"/>
                    <a:pt x="36347" y="29261"/>
                  </a:cubicBezTo>
                  <a:cubicBezTo>
                    <a:pt x="36347" y="29032"/>
                    <a:pt x="36119" y="28804"/>
                    <a:pt x="36119" y="28804"/>
                  </a:cubicBezTo>
                  <a:cubicBezTo>
                    <a:pt x="35662" y="28118"/>
                    <a:pt x="35433" y="27661"/>
                    <a:pt x="34976" y="26975"/>
                  </a:cubicBezTo>
                  <a:cubicBezTo>
                    <a:pt x="34747" y="26746"/>
                    <a:pt x="34747" y="26518"/>
                    <a:pt x="34519" y="26289"/>
                  </a:cubicBezTo>
                  <a:cubicBezTo>
                    <a:pt x="34061" y="25603"/>
                    <a:pt x="33833" y="25146"/>
                    <a:pt x="33376" y="24460"/>
                  </a:cubicBezTo>
                  <a:cubicBezTo>
                    <a:pt x="33147" y="24232"/>
                    <a:pt x="33147" y="24003"/>
                    <a:pt x="32918" y="24003"/>
                  </a:cubicBezTo>
                  <a:cubicBezTo>
                    <a:pt x="32461" y="23546"/>
                    <a:pt x="32004" y="22860"/>
                    <a:pt x="31775" y="22403"/>
                  </a:cubicBezTo>
                  <a:cubicBezTo>
                    <a:pt x="31547" y="22174"/>
                    <a:pt x="31547" y="22174"/>
                    <a:pt x="31318" y="21946"/>
                  </a:cubicBezTo>
                  <a:cubicBezTo>
                    <a:pt x="30861" y="21488"/>
                    <a:pt x="30404" y="20803"/>
                    <a:pt x="29947" y="20345"/>
                  </a:cubicBezTo>
                  <a:cubicBezTo>
                    <a:pt x="29718" y="20117"/>
                    <a:pt x="29718" y="20117"/>
                    <a:pt x="29489" y="19888"/>
                  </a:cubicBezTo>
                  <a:cubicBezTo>
                    <a:pt x="29032" y="19431"/>
                    <a:pt x="28575" y="18745"/>
                    <a:pt x="28118" y="18288"/>
                  </a:cubicBezTo>
                  <a:cubicBezTo>
                    <a:pt x="28118" y="18288"/>
                    <a:pt x="27889" y="18059"/>
                    <a:pt x="27889" y="18059"/>
                  </a:cubicBezTo>
                  <a:cubicBezTo>
                    <a:pt x="27432" y="17374"/>
                    <a:pt x="26746" y="16916"/>
                    <a:pt x="26289" y="16231"/>
                  </a:cubicBezTo>
                  <a:cubicBezTo>
                    <a:pt x="26289" y="16231"/>
                    <a:pt x="26289" y="16231"/>
                    <a:pt x="26289" y="16231"/>
                  </a:cubicBezTo>
                  <a:cubicBezTo>
                    <a:pt x="21946" y="11887"/>
                    <a:pt x="16916" y="8001"/>
                    <a:pt x="10973" y="4801"/>
                  </a:cubicBezTo>
                  <a:cubicBezTo>
                    <a:pt x="10973" y="4801"/>
                    <a:pt x="10973" y="4801"/>
                    <a:pt x="10973" y="4801"/>
                  </a:cubicBezTo>
                  <a:cubicBezTo>
                    <a:pt x="10058" y="4343"/>
                    <a:pt x="9373" y="3886"/>
                    <a:pt x="8458" y="3429"/>
                  </a:cubicBezTo>
                  <a:cubicBezTo>
                    <a:pt x="8458" y="3429"/>
                    <a:pt x="8230" y="3429"/>
                    <a:pt x="8230" y="3429"/>
                  </a:cubicBezTo>
                  <a:cubicBezTo>
                    <a:pt x="7315" y="2972"/>
                    <a:pt x="6629" y="2515"/>
                    <a:pt x="5715" y="2286"/>
                  </a:cubicBezTo>
                  <a:cubicBezTo>
                    <a:pt x="5715" y="2286"/>
                    <a:pt x="5486" y="2286"/>
                    <a:pt x="5486" y="2286"/>
                  </a:cubicBezTo>
                  <a:cubicBezTo>
                    <a:pt x="4572" y="1829"/>
                    <a:pt x="3658" y="1600"/>
                    <a:pt x="2972" y="1143"/>
                  </a:cubicBezTo>
                  <a:cubicBezTo>
                    <a:pt x="2972" y="1143"/>
                    <a:pt x="2972" y="1143"/>
                    <a:pt x="2743" y="1143"/>
                  </a:cubicBezTo>
                  <a:cubicBezTo>
                    <a:pt x="1829" y="686"/>
                    <a:pt x="914" y="457"/>
                    <a:pt x="0" y="0"/>
                  </a:cubicBezTo>
                  <a:lnTo>
                    <a:pt x="0" y="0"/>
                  </a:lnTo>
                  <a:cubicBezTo>
                    <a:pt x="6172" y="13945"/>
                    <a:pt x="10058" y="29261"/>
                    <a:pt x="12116" y="44120"/>
                  </a:cubicBezTo>
                  <a:cubicBezTo>
                    <a:pt x="16688" y="72466"/>
                    <a:pt x="-2515" y="152248"/>
                    <a:pt x="30175" y="168021"/>
                  </a:cubicBezTo>
                  <a:close/>
                </a:path>
              </a:pathLst>
            </a:custGeom>
            <a:solidFill>
              <a:srgbClr val="FFFFFF"/>
            </a:solidFill>
            <a:ln w="2286" cap="flat">
              <a:noFill/>
              <a:prstDash val="solid"/>
              <a:miter/>
            </a:ln>
          </p:spPr>
          <p:txBody>
            <a:bodyPr rtlCol="0" anchor="ctr"/>
            <a:lstStyle/>
            <a:p>
              <a:endParaRPr lang="en-US"/>
            </a:p>
          </p:txBody>
        </p:sp>
        <p:sp>
          <p:nvSpPr>
            <p:cNvPr id="148" name="Freeform 1978">
              <a:extLst>
                <a:ext uri="{FF2B5EF4-FFF2-40B4-BE49-F238E27FC236}">
                  <a16:creationId xmlns:a16="http://schemas.microsoft.com/office/drawing/2014/main" id="{E5FB4B84-8942-D68A-F44B-4B868BFE0183}"/>
                </a:ext>
              </a:extLst>
            </p:cNvPr>
            <p:cNvSpPr/>
            <p:nvPr/>
          </p:nvSpPr>
          <p:spPr>
            <a:xfrm>
              <a:off x="2485162" y="5982690"/>
              <a:ext cx="923315" cy="507263"/>
            </a:xfrm>
            <a:custGeom>
              <a:avLst/>
              <a:gdLst>
                <a:gd name="connsiteX0" fmla="*/ 672541 w 923315"/>
                <a:gd name="connsiteY0" fmla="*/ 46634 h 507263"/>
                <a:gd name="connsiteX1" fmla="*/ 675513 w 923315"/>
                <a:gd name="connsiteY1" fmla="*/ 128244 h 507263"/>
                <a:gd name="connsiteX2" fmla="*/ 666140 w 923315"/>
                <a:gd name="connsiteY2" fmla="*/ 324383 h 507263"/>
                <a:gd name="connsiteX3" fmla="*/ 668426 w 923315"/>
                <a:gd name="connsiteY3" fmla="*/ 307695 h 507263"/>
                <a:gd name="connsiteX4" fmla="*/ 658825 w 923315"/>
                <a:gd name="connsiteY4" fmla="*/ 376275 h 507263"/>
                <a:gd name="connsiteX5" fmla="*/ 586816 w 923315"/>
                <a:gd name="connsiteY5" fmla="*/ 451713 h 507263"/>
                <a:gd name="connsiteX6" fmla="*/ 476402 w 923315"/>
                <a:gd name="connsiteY6" fmla="*/ 453085 h 507263"/>
                <a:gd name="connsiteX7" fmla="*/ 404393 w 923315"/>
                <a:gd name="connsiteY7" fmla="*/ 450342 h 507263"/>
                <a:gd name="connsiteX8" fmla="*/ 324155 w 923315"/>
                <a:gd name="connsiteY8" fmla="*/ 440740 h 507263"/>
                <a:gd name="connsiteX9" fmla="*/ 261976 w 923315"/>
                <a:gd name="connsiteY9" fmla="*/ 408965 h 507263"/>
                <a:gd name="connsiteX10" fmla="*/ 229743 w 923315"/>
                <a:gd name="connsiteY10" fmla="*/ 357073 h 507263"/>
                <a:gd name="connsiteX11" fmla="*/ 139675 w 923315"/>
                <a:gd name="connsiteY11" fmla="*/ 287121 h 507263"/>
                <a:gd name="connsiteX12" fmla="*/ 28575 w 923315"/>
                <a:gd name="connsiteY12" fmla="*/ 285978 h 507263"/>
                <a:gd name="connsiteX13" fmla="*/ 13259 w 923315"/>
                <a:gd name="connsiteY13" fmla="*/ 280720 h 507263"/>
                <a:gd name="connsiteX14" fmla="*/ 0 w 923315"/>
                <a:gd name="connsiteY14" fmla="*/ 279349 h 507263"/>
                <a:gd name="connsiteX15" fmla="*/ 914 w 923315"/>
                <a:gd name="connsiteY15" fmla="*/ 285292 h 507263"/>
                <a:gd name="connsiteX16" fmla="*/ 4572 w 923315"/>
                <a:gd name="connsiteY16" fmla="*/ 295579 h 507263"/>
                <a:gd name="connsiteX17" fmla="*/ 13945 w 923315"/>
                <a:gd name="connsiteY17" fmla="*/ 307695 h 507263"/>
                <a:gd name="connsiteX18" fmla="*/ 22174 w 923315"/>
                <a:gd name="connsiteY18" fmla="*/ 313867 h 507263"/>
                <a:gd name="connsiteX19" fmla="*/ 75209 w 923315"/>
                <a:gd name="connsiteY19" fmla="*/ 331012 h 507263"/>
                <a:gd name="connsiteX20" fmla="*/ 122301 w 923315"/>
                <a:gd name="connsiteY20" fmla="*/ 325755 h 507263"/>
                <a:gd name="connsiteX21" fmla="*/ 136017 w 923315"/>
                <a:gd name="connsiteY21" fmla="*/ 323697 h 507263"/>
                <a:gd name="connsiteX22" fmla="*/ 136017 w 923315"/>
                <a:gd name="connsiteY22" fmla="*/ 323697 h 507263"/>
                <a:gd name="connsiteX23" fmla="*/ 143789 w 923315"/>
                <a:gd name="connsiteY23" fmla="*/ 324383 h 507263"/>
                <a:gd name="connsiteX24" fmla="*/ 147676 w 923315"/>
                <a:gd name="connsiteY24" fmla="*/ 325526 h 507263"/>
                <a:gd name="connsiteX25" fmla="*/ 151105 w 923315"/>
                <a:gd name="connsiteY25" fmla="*/ 326898 h 507263"/>
                <a:gd name="connsiteX26" fmla="*/ 152705 w 923315"/>
                <a:gd name="connsiteY26" fmla="*/ 327812 h 507263"/>
                <a:gd name="connsiteX27" fmla="*/ 154991 w 923315"/>
                <a:gd name="connsiteY27" fmla="*/ 329184 h 507263"/>
                <a:gd name="connsiteX28" fmla="*/ 157277 w 923315"/>
                <a:gd name="connsiteY28" fmla="*/ 331012 h 507263"/>
                <a:gd name="connsiteX29" fmla="*/ 158648 w 923315"/>
                <a:gd name="connsiteY29" fmla="*/ 332155 h 507263"/>
                <a:gd name="connsiteX30" fmla="*/ 161392 w 923315"/>
                <a:gd name="connsiteY30" fmla="*/ 334899 h 507263"/>
                <a:gd name="connsiteX31" fmla="*/ 162535 w 923315"/>
                <a:gd name="connsiteY31" fmla="*/ 336499 h 507263"/>
                <a:gd name="connsiteX32" fmla="*/ 164821 w 923315"/>
                <a:gd name="connsiteY32" fmla="*/ 339699 h 507263"/>
                <a:gd name="connsiteX33" fmla="*/ 166878 w 923315"/>
                <a:gd name="connsiteY33" fmla="*/ 343357 h 507263"/>
                <a:gd name="connsiteX34" fmla="*/ 171221 w 923315"/>
                <a:gd name="connsiteY34" fmla="*/ 356158 h 507263"/>
                <a:gd name="connsiteX35" fmla="*/ 173279 w 923315"/>
                <a:gd name="connsiteY35" fmla="*/ 368960 h 507263"/>
                <a:gd name="connsiteX36" fmla="*/ 174422 w 923315"/>
                <a:gd name="connsiteY36" fmla="*/ 386334 h 507263"/>
                <a:gd name="connsiteX37" fmla="*/ 174650 w 923315"/>
                <a:gd name="connsiteY37" fmla="*/ 395020 h 507263"/>
                <a:gd name="connsiteX38" fmla="*/ 174650 w 923315"/>
                <a:gd name="connsiteY38" fmla="*/ 399364 h 507263"/>
                <a:gd name="connsiteX39" fmla="*/ 174650 w 923315"/>
                <a:gd name="connsiteY39" fmla="*/ 408051 h 507263"/>
                <a:gd name="connsiteX40" fmla="*/ 174879 w 923315"/>
                <a:gd name="connsiteY40" fmla="*/ 416737 h 507263"/>
                <a:gd name="connsiteX41" fmla="*/ 175336 w 923315"/>
                <a:gd name="connsiteY41" fmla="*/ 425424 h 507263"/>
                <a:gd name="connsiteX42" fmla="*/ 175793 w 923315"/>
                <a:gd name="connsiteY42" fmla="*/ 432511 h 507263"/>
                <a:gd name="connsiteX43" fmla="*/ 186080 w 923315"/>
                <a:gd name="connsiteY43" fmla="*/ 480288 h 507263"/>
                <a:gd name="connsiteX44" fmla="*/ 187909 w 923315"/>
                <a:gd name="connsiteY44" fmla="*/ 483717 h 507263"/>
                <a:gd name="connsiteX45" fmla="*/ 188366 w 923315"/>
                <a:gd name="connsiteY45" fmla="*/ 484632 h 507263"/>
                <a:gd name="connsiteX46" fmla="*/ 192024 w 923315"/>
                <a:gd name="connsiteY46" fmla="*/ 490575 h 507263"/>
                <a:gd name="connsiteX47" fmla="*/ 192938 w 923315"/>
                <a:gd name="connsiteY47" fmla="*/ 491947 h 507263"/>
                <a:gd name="connsiteX48" fmla="*/ 194996 w 923315"/>
                <a:gd name="connsiteY48" fmla="*/ 494690 h 507263"/>
                <a:gd name="connsiteX49" fmla="*/ 195910 w 923315"/>
                <a:gd name="connsiteY49" fmla="*/ 495833 h 507263"/>
                <a:gd name="connsiteX50" fmla="*/ 196596 w 923315"/>
                <a:gd name="connsiteY50" fmla="*/ 496747 h 507263"/>
                <a:gd name="connsiteX51" fmla="*/ 197510 w 923315"/>
                <a:gd name="connsiteY51" fmla="*/ 497890 h 507263"/>
                <a:gd name="connsiteX52" fmla="*/ 200939 w 923315"/>
                <a:gd name="connsiteY52" fmla="*/ 500862 h 507263"/>
                <a:gd name="connsiteX53" fmla="*/ 202311 w 923315"/>
                <a:gd name="connsiteY53" fmla="*/ 501548 h 507263"/>
                <a:gd name="connsiteX54" fmla="*/ 202997 w 923315"/>
                <a:gd name="connsiteY54" fmla="*/ 501777 h 507263"/>
                <a:gd name="connsiteX55" fmla="*/ 204368 w 923315"/>
                <a:gd name="connsiteY55" fmla="*/ 502005 h 507263"/>
                <a:gd name="connsiteX56" fmla="*/ 205054 w 923315"/>
                <a:gd name="connsiteY56" fmla="*/ 502005 h 507263"/>
                <a:gd name="connsiteX57" fmla="*/ 205054 w 923315"/>
                <a:gd name="connsiteY57" fmla="*/ 502005 h 507263"/>
                <a:gd name="connsiteX58" fmla="*/ 205054 w 923315"/>
                <a:gd name="connsiteY58" fmla="*/ 502005 h 507263"/>
                <a:gd name="connsiteX59" fmla="*/ 206883 w 923315"/>
                <a:gd name="connsiteY59" fmla="*/ 502462 h 507263"/>
                <a:gd name="connsiteX60" fmla="*/ 208940 w 923315"/>
                <a:gd name="connsiteY60" fmla="*/ 502920 h 507263"/>
                <a:gd name="connsiteX61" fmla="*/ 210769 w 923315"/>
                <a:gd name="connsiteY61" fmla="*/ 503148 h 507263"/>
                <a:gd name="connsiteX62" fmla="*/ 213512 w 923315"/>
                <a:gd name="connsiteY62" fmla="*/ 503377 h 507263"/>
                <a:gd name="connsiteX63" fmla="*/ 217170 w 923315"/>
                <a:gd name="connsiteY63" fmla="*/ 503834 h 507263"/>
                <a:gd name="connsiteX64" fmla="*/ 220828 w 923315"/>
                <a:gd name="connsiteY64" fmla="*/ 504063 h 507263"/>
                <a:gd name="connsiteX65" fmla="*/ 223342 w 923315"/>
                <a:gd name="connsiteY65" fmla="*/ 504291 h 507263"/>
                <a:gd name="connsiteX66" fmla="*/ 227457 w 923315"/>
                <a:gd name="connsiteY66" fmla="*/ 504520 h 507263"/>
                <a:gd name="connsiteX67" fmla="*/ 229972 w 923315"/>
                <a:gd name="connsiteY67" fmla="*/ 504748 h 507263"/>
                <a:gd name="connsiteX68" fmla="*/ 232486 w 923315"/>
                <a:gd name="connsiteY68" fmla="*/ 504977 h 507263"/>
                <a:gd name="connsiteX69" fmla="*/ 237744 w 923315"/>
                <a:gd name="connsiteY69" fmla="*/ 505206 h 507263"/>
                <a:gd name="connsiteX70" fmla="*/ 240716 w 923315"/>
                <a:gd name="connsiteY70" fmla="*/ 505434 h 507263"/>
                <a:gd name="connsiteX71" fmla="*/ 246431 w 923315"/>
                <a:gd name="connsiteY71" fmla="*/ 505663 h 507263"/>
                <a:gd name="connsiteX72" fmla="*/ 252603 w 923315"/>
                <a:gd name="connsiteY72" fmla="*/ 505891 h 507263"/>
                <a:gd name="connsiteX73" fmla="*/ 259004 w 923315"/>
                <a:gd name="connsiteY73" fmla="*/ 506120 h 507263"/>
                <a:gd name="connsiteX74" fmla="*/ 265633 w 923315"/>
                <a:gd name="connsiteY74" fmla="*/ 506349 h 507263"/>
                <a:gd name="connsiteX75" fmla="*/ 269291 w 923315"/>
                <a:gd name="connsiteY75" fmla="*/ 506349 h 507263"/>
                <a:gd name="connsiteX76" fmla="*/ 272948 w 923315"/>
                <a:gd name="connsiteY76" fmla="*/ 506349 h 507263"/>
                <a:gd name="connsiteX77" fmla="*/ 288036 w 923315"/>
                <a:gd name="connsiteY77" fmla="*/ 506577 h 507263"/>
                <a:gd name="connsiteX78" fmla="*/ 291922 w 923315"/>
                <a:gd name="connsiteY78" fmla="*/ 506577 h 507263"/>
                <a:gd name="connsiteX79" fmla="*/ 312496 w 923315"/>
                <a:gd name="connsiteY79" fmla="*/ 506806 h 507263"/>
                <a:gd name="connsiteX80" fmla="*/ 329870 w 923315"/>
                <a:gd name="connsiteY80" fmla="*/ 507034 h 507263"/>
                <a:gd name="connsiteX81" fmla="*/ 395249 w 923315"/>
                <a:gd name="connsiteY81" fmla="*/ 507263 h 507263"/>
                <a:gd name="connsiteX82" fmla="*/ 395249 w 923315"/>
                <a:gd name="connsiteY82" fmla="*/ 507263 h 507263"/>
                <a:gd name="connsiteX83" fmla="*/ 424739 w 923315"/>
                <a:gd name="connsiteY83" fmla="*/ 507263 h 507263"/>
                <a:gd name="connsiteX84" fmla="*/ 429768 w 923315"/>
                <a:gd name="connsiteY84" fmla="*/ 507263 h 507263"/>
                <a:gd name="connsiteX85" fmla="*/ 439598 w 923315"/>
                <a:gd name="connsiteY85" fmla="*/ 507263 h 507263"/>
                <a:gd name="connsiteX86" fmla="*/ 444627 w 923315"/>
                <a:gd name="connsiteY86" fmla="*/ 507263 h 507263"/>
                <a:gd name="connsiteX87" fmla="*/ 563499 w 923315"/>
                <a:gd name="connsiteY87" fmla="*/ 506349 h 507263"/>
                <a:gd name="connsiteX88" fmla="*/ 572186 w 923315"/>
                <a:gd name="connsiteY88" fmla="*/ 506349 h 507263"/>
                <a:gd name="connsiteX89" fmla="*/ 600761 w 923315"/>
                <a:gd name="connsiteY89" fmla="*/ 505891 h 507263"/>
                <a:gd name="connsiteX90" fmla="*/ 615620 w 923315"/>
                <a:gd name="connsiteY90" fmla="*/ 505663 h 507263"/>
                <a:gd name="connsiteX91" fmla="*/ 626135 w 923315"/>
                <a:gd name="connsiteY91" fmla="*/ 505434 h 507263"/>
                <a:gd name="connsiteX92" fmla="*/ 629564 w 923315"/>
                <a:gd name="connsiteY92" fmla="*/ 505434 h 507263"/>
                <a:gd name="connsiteX93" fmla="*/ 635965 w 923315"/>
                <a:gd name="connsiteY93" fmla="*/ 505434 h 507263"/>
                <a:gd name="connsiteX94" fmla="*/ 645109 w 923315"/>
                <a:gd name="connsiteY94" fmla="*/ 505206 h 507263"/>
                <a:gd name="connsiteX95" fmla="*/ 650824 w 923315"/>
                <a:gd name="connsiteY95" fmla="*/ 505206 h 507263"/>
                <a:gd name="connsiteX96" fmla="*/ 653567 w 923315"/>
                <a:gd name="connsiteY96" fmla="*/ 505206 h 507263"/>
                <a:gd name="connsiteX97" fmla="*/ 658597 w 923315"/>
                <a:gd name="connsiteY97" fmla="*/ 505206 h 507263"/>
                <a:gd name="connsiteX98" fmla="*/ 660883 w 923315"/>
                <a:gd name="connsiteY98" fmla="*/ 505206 h 507263"/>
                <a:gd name="connsiteX99" fmla="*/ 665455 w 923315"/>
                <a:gd name="connsiteY99" fmla="*/ 505206 h 507263"/>
                <a:gd name="connsiteX100" fmla="*/ 676427 w 923315"/>
                <a:gd name="connsiteY100" fmla="*/ 504977 h 507263"/>
                <a:gd name="connsiteX101" fmla="*/ 697687 w 923315"/>
                <a:gd name="connsiteY101" fmla="*/ 495833 h 507263"/>
                <a:gd name="connsiteX102" fmla="*/ 702716 w 923315"/>
                <a:gd name="connsiteY102" fmla="*/ 489432 h 507263"/>
                <a:gd name="connsiteX103" fmla="*/ 705460 w 923315"/>
                <a:gd name="connsiteY103" fmla="*/ 484632 h 507263"/>
                <a:gd name="connsiteX104" fmla="*/ 707517 w 923315"/>
                <a:gd name="connsiteY104" fmla="*/ 479602 h 507263"/>
                <a:gd name="connsiteX105" fmla="*/ 708889 w 923315"/>
                <a:gd name="connsiteY105" fmla="*/ 474345 h 507263"/>
                <a:gd name="connsiteX106" fmla="*/ 710032 w 923315"/>
                <a:gd name="connsiteY106" fmla="*/ 469087 h 507263"/>
                <a:gd name="connsiteX107" fmla="*/ 712089 w 923315"/>
                <a:gd name="connsiteY107" fmla="*/ 457885 h 507263"/>
                <a:gd name="connsiteX108" fmla="*/ 714375 w 923315"/>
                <a:gd name="connsiteY108" fmla="*/ 446684 h 507263"/>
                <a:gd name="connsiteX109" fmla="*/ 717347 w 923315"/>
                <a:gd name="connsiteY109" fmla="*/ 429996 h 507263"/>
                <a:gd name="connsiteX110" fmla="*/ 719861 w 923315"/>
                <a:gd name="connsiteY110" fmla="*/ 413080 h 507263"/>
                <a:gd name="connsiteX111" fmla="*/ 721462 w 923315"/>
                <a:gd name="connsiteY111" fmla="*/ 396163 h 507263"/>
                <a:gd name="connsiteX112" fmla="*/ 721690 w 923315"/>
                <a:gd name="connsiteY112" fmla="*/ 379018 h 507263"/>
                <a:gd name="connsiteX113" fmla="*/ 721690 w 923315"/>
                <a:gd name="connsiteY113" fmla="*/ 373532 h 507263"/>
                <a:gd name="connsiteX114" fmla="*/ 722147 w 923315"/>
                <a:gd name="connsiteY114" fmla="*/ 362788 h 507263"/>
                <a:gd name="connsiteX115" fmla="*/ 723290 w 923315"/>
                <a:gd name="connsiteY115" fmla="*/ 352044 h 507263"/>
                <a:gd name="connsiteX116" fmla="*/ 724662 w 923315"/>
                <a:gd name="connsiteY116" fmla="*/ 341299 h 507263"/>
                <a:gd name="connsiteX117" fmla="*/ 725348 w 923315"/>
                <a:gd name="connsiteY117" fmla="*/ 336042 h 507263"/>
                <a:gd name="connsiteX118" fmla="*/ 729920 w 923315"/>
                <a:gd name="connsiteY118" fmla="*/ 322554 h 507263"/>
                <a:gd name="connsiteX119" fmla="*/ 732434 w 923315"/>
                <a:gd name="connsiteY119" fmla="*/ 319582 h 507263"/>
                <a:gd name="connsiteX120" fmla="*/ 749122 w 923315"/>
                <a:gd name="connsiteY120" fmla="*/ 312724 h 507263"/>
                <a:gd name="connsiteX121" fmla="*/ 754837 w 923315"/>
                <a:gd name="connsiteY121" fmla="*/ 312039 h 507263"/>
                <a:gd name="connsiteX122" fmla="*/ 771754 w 923315"/>
                <a:gd name="connsiteY122" fmla="*/ 312039 h 507263"/>
                <a:gd name="connsiteX123" fmla="*/ 777240 w 923315"/>
                <a:gd name="connsiteY123" fmla="*/ 312953 h 507263"/>
                <a:gd name="connsiteX124" fmla="*/ 782726 w 923315"/>
                <a:gd name="connsiteY124" fmla="*/ 314325 h 507263"/>
                <a:gd name="connsiteX125" fmla="*/ 793242 w 923315"/>
                <a:gd name="connsiteY125" fmla="*/ 318668 h 507263"/>
                <a:gd name="connsiteX126" fmla="*/ 849706 w 923315"/>
                <a:gd name="connsiteY126" fmla="*/ 327812 h 507263"/>
                <a:gd name="connsiteX127" fmla="*/ 922172 w 923315"/>
                <a:gd name="connsiteY127" fmla="*/ 253746 h 507263"/>
                <a:gd name="connsiteX128" fmla="*/ 922401 w 923315"/>
                <a:gd name="connsiteY128" fmla="*/ 251231 h 507263"/>
                <a:gd name="connsiteX129" fmla="*/ 923315 w 923315"/>
                <a:gd name="connsiteY129" fmla="*/ 241173 h 507263"/>
                <a:gd name="connsiteX130" fmla="*/ 923315 w 923315"/>
                <a:gd name="connsiteY130" fmla="*/ 238658 h 507263"/>
                <a:gd name="connsiteX131" fmla="*/ 923315 w 923315"/>
                <a:gd name="connsiteY131" fmla="*/ 233857 h 507263"/>
                <a:gd name="connsiteX132" fmla="*/ 922858 w 923315"/>
                <a:gd name="connsiteY132" fmla="*/ 223113 h 507263"/>
                <a:gd name="connsiteX133" fmla="*/ 922172 w 923315"/>
                <a:gd name="connsiteY133" fmla="*/ 215798 h 507263"/>
                <a:gd name="connsiteX134" fmla="*/ 919429 w 923315"/>
                <a:gd name="connsiteY134" fmla="*/ 202539 h 507263"/>
                <a:gd name="connsiteX135" fmla="*/ 918515 w 923315"/>
                <a:gd name="connsiteY135" fmla="*/ 199339 h 507263"/>
                <a:gd name="connsiteX136" fmla="*/ 916457 w 923315"/>
                <a:gd name="connsiteY136" fmla="*/ 193395 h 507263"/>
                <a:gd name="connsiteX137" fmla="*/ 913943 w 923315"/>
                <a:gd name="connsiteY137" fmla="*/ 187909 h 507263"/>
                <a:gd name="connsiteX138" fmla="*/ 912571 w 923315"/>
                <a:gd name="connsiteY138" fmla="*/ 185394 h 507263"/>
                <a:gd name="connsiteX139" fmla="*/ 907999 w 923315"/>
                <a:gd name="connsiteY139" fmla="*/ 178079 h 507263"/>
                <a:gd name="connsiteX140" fmla="*/ 900913 w 923315"/>
                <a:gd name="connsiteY140" fmla="*/ 169621 h 507263"/>
                <a:gd name="connsiteX141" fmla="*/ 894969 w 923315"/>
                <a:gd name="connsiteY141" fmla="*/ 164363 h 507263"/>
                <a:gd name="connsiteX142" fmla="*/ 871652 w 923315"/>
                <a:gd name="connsiteY142" fmla="*/ 152704 h 507263"/>
                <a:gd name="connsiteX143" fmla="*/ 860679 w 923315"/>
                <a:gd name="connsiteY143" fmla="*/ 150190 h 507263"/>
                <a:gd name="connsiteX144" fmla="*/ 844448 w 923315"/>
                <a:gd name="connsiteY144" fmla="*/ 148590 h 507263"/>
                <a:gd name="connsiteX145" fmla="*/ 833933 w 923315"/>
                <a:gd name="connsiteY145" fmla="*/ 149047 h 507263"/>
                <a:gd name="connsiteX146" fmla="*/ 818388 w 923315"/>
                <a:gd name="connsiteY146" fmla="*/ 151790 h 507263"/>
                <a:gd name="connsiteX147" fmla="*/ 798271 w 923315"/>
                <a:gd name="connsiteY147" fmla="*/ 159791 h 507263"/>
                <a:gd name="connsiteX148" fmla="*/ 788670 w 923315"/>
                <a:gd name="connsiteY148" fmla="*/ 165735 h 507263"/>
                <a:gd name="connsiteX149" fmla="*/ 769696 w 923315"/>
                <a:gd name="connsiteY149" fmla="*/ 176022 h 507263"/>
                <a:gd name="connsiteX150" fmla="*/ 757809 w 923315"/>
                <a:gd name="connsiteY150" fmla="*/ 181051 h 507263"/>
                <a:gd name="connsiteX151" fmla="*/ 732663 w 923315"/>
                <a:gd name="connsiteY151" fmla="*/ 180365 h 507263"/>
                <a:gd name="connsiteX152" fmla="*/ 729920 w 923315"/>
                <a:gd name="connsiteY152" fmla="*/ 178536 h 507263"/>
                <a:gd name="connsiteX153" fmla="*/ 721233 w 923315"/>
                <a:gd name="connsiteY153" fmla="*/ 161620 h 507263"/>
                <a:gd name="connsiteX154" fmla="*/ 721233 w 923315"/>
                <a:gd name="connsiteY154" fmla="*/ 151104 h 507263"/>
                <a:gd name="connsiteX155" fmla="*/ 721919 w 923315"/>
                <a:gd name="connsiteY155" fmla="*/ 144932 h 507263"/>
                <a:gd name="connsiteX156" fmla="*/ 723519 w 923315"/>
                <a:gd name="connsiteY156" fmla="*/ 126415 h 507263"/>
                <a:gd name="connsiteX157" fmla="*/ 724433 w 923315"/>
                <a:gd name="connsiteY157" fmla="*/ 107670 h 507263"/>
                <a:gd name="connsiteX158" fmla="*/ 724662 w 923315"/>
                <a:gd name="connsiteY158" fmla="*/ 95326 h 507263"/>
                <a:gd name="connsiteX159" fmla="*/ 724433 w 923315"/>
                <a:gd name="connsiteY159" fmla="*/ 76581 h 507263"/>
                <a:gd name="connsiteX160" fmla="*/ 723976 w 923315"/>
                <a:gd name="connsiteY160" fmla="*/ 64236 h 507263"/>
                <a:gd name="connsiteX161" fmla="*/ 723290 w 923315"/>
                <a:gd name="connsiteY161" fmla="*/ 51892 h 507263"/>
                <a:gd name="connsiteX162" fmla="*/ 721919 w 923315"/>
                <a:gd name="connsiteY162" fmla="*/ 41833 h 507263"/>
                <a:gd name="connsiteX163" fmla="*/ 720776 w 923315"/>
                <a:gd name="connsiteY163" fmla="*/ 37261 h 507263"/>
                <a:gd name="connsiteX164" fmla="*/ 717575 w 923315"/>
                <a:gd name="connsiteY164" fmla="*/ 29260 h 507263"/>
                <a:gd name="connsiteX165" fmla="*/ 704545 w 923315"/>
                <a:gd name="connsiteY165" fmla="*/ 14173 h 507263"/>
                <a:gd name="connsiteX166" fmla="*/ 692887 w 923315"/>
                <a:gd name="connsiteY166" fmla="*/ 8458 h 507263"/>
                <a:gd name="connsiteX167" fmla="*/ 678256 w 923315"/>
                <a:gd name="connsiteY167" fmla="*/ 4800 h 507263"/>
                <a:gd name="connsiteX168" fmla="*/ 669798 w 923315"/>
                <a:gd name="connsiteY168" fmla="*/ 3429 h 507263"/>
                <a:gd name="connsiteX169" fmla="*/ 667283 w 923315"/>
                <a:gd name="connsiteY169" fmla="*/ 2971 h 507263"/>
                <a:gd name="connsiteX170" fmla="*/ 661111 w 923315"/>
                <a:gd name="connsiteY170" fmla="*/ 2057 h 507263"/>
                <a:gd name="connsiteX171" fmla="*/ 658368 w 923315"/>
                <a:gd name="connsiteY171" fmla="*/ 1828 h 507263"/>
                <a:gd name="connsiteX172" fmla="*/ 651739 w 923315"/>
                <a:gd name="connsiteY172" fmla="*/ 1143 h 507263"/>
                <a:gd name="connsiteX173" fmla="*/ 649681 w 923315"/>
                <a:gd name="connsiteY173" fmla="*/ 914 h 507263"/>
                <a:gd name="connsiteX174" fmla="*/ 640766 w 923315"/>
                <a:gd name="connsiteY174" fmla="*/ 0 h 507263"/>
                <a:gd name="connsiteX175" fmla="*/ 672541 w 923315"/>
                <a:gd name="connsiteY175" fmla="*/ 46634 h 5072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Lst>
              <a:rect l="l" t="t" r="r" b="b"/>
              <a:pathLst>
                <a:path w="923315" h="507263">
                  <a:moveTo>
                    <a:pt x="672541" y="46634"/>
                  </a:moveTo>
                  <a:cubicBezTo>
                    <a:pt x="677342" y="73380"/>
                    <a:pt x="675513" y="101269"/>
                    <a:pt x="675513" y="128244"/>
                  </a:cubicBezTo>
                  <a:cubicBezTo>
                    <a:pt x="675513" y="193395"/>
                    <a:pt x="674827" y="259689"/>
                    <a:pt x="666140" y="324383"/>
                  </a:cubicBezTo>
                  <a:lnTo>
                    <a:pt x="668426" y="307695"/>
                  </a:lnTo>
                  <a:cubicBezTo>
                    <a:pt x="665683" y="330555"/>
                    <a:pt x="665683" y="354330"/>
                    <a:pt x="658825" y="376275"/>
                  </a:cubicBezTo>
                  <a:cubicBezTo>
                    <a:pt x="647395" y="412623"/>
                    <a:pt x="622478" y="438683"/>
                    <a:pt x="586816" y="451713"/>
                  </a:cubicBezTo>
                  <a:cubicBezTo>
                    <a:pt x="550012" y="465201"/>
                    <a:pt x="513664" y="454228"/>
                    <a:pt x="476402" y="453085"/>
                  </a:cubicBezTo>
                  <a:cubicBezTo>
                    <a:pt x="452399" y="452399"/>
                    <a:pt x="428396" y="451713"/>
                    <a:pt x="404393" y="450342"/>
                  </a:cubicBezTo>
                  <a:cubicBezTo>
                    <a:pt x="377876" y="448741"/>
                    <a:pt x="350215" y="446684"/>
                    <a:pt x="324155" y="440740"/>
                  </a:cubicBezTo>
                  <a:cubicBezTo>
                    <a:pt x="301066" y="435254"/>
                    <a:pt x="279806" y="424738"/>
                    <a:pt x="261976" y="408965"/>
                  </a:cubicBezTo>
                  <a:cubicBezTo>
                    <a:pt x="246202" y="395020"/>
                    <a:pt x="238201" y="376047"/>
                    <a:pt x="229743" y="357073"/>
                  </a:cubicBezTo>
                  <a:cubicBezTo>
                    <a:pt x="196825" y="283235"/>
                    <a:pt x="147904" y="285978"/>
                    <a:pt x="139675" y="287121"/>
                  </a:cubicBezTo>
                  <a:cubicBezTo>
                    <a:pt x="102641" y="292608"/>
                    <a:pt x="65380" y="295808"/>
                    <a:pt x="28575" y="285978"/>
                  </a:cubicBezTo>
                  <a:cubicBezTo>
                    <a:pt x="23317" y="284607"/>
                    <a:pt x="18288" y="282778"/>
                    <a:pt x="13259" y="280720"/>
                  </a:cubicBezTo>
                  <a:cubicBezTo>
                    <a:pt x="8915" y="280263"/>
                    <a:pt x="4572" y="279806"/>
                    <a:pt x="0" y="279349"/>
                  </a:cubicBezTo>
                  <a:cubicBezTo>
                    <a:pt x="229" y="281406"/>
                    <a:pt x="457" y="283464"/>
                    <a:pt x="914" y="285292"/>
                  </a:cubicBezTo>
                  <a:cubicBezTo>
                    <a:pt x="1829" y="288950"/>
                    <a:pt x="2972" y="292379"/>
                    <a:pt x="4572" y="295579"/>
                  </a:cubicBezTo>
                  <a:cubicBezTo>
                    <a:pt x="6858" y="300151"/>
                    <a:pt x="10058" y="304266"/>
                    <a:pt x="13945" y="307695"/>
                  </a:cubicBezTo>
                  <a:cubicBezTo>
                    <a:pt x="16459" y="309981"/>
                    <a:pt x="19202" y="312039"/>
                    <a:pt x="22174" y="313867"/>
                  </a:cubicBezTo>
                  <a:cubicBezTo>
                    <a:pt x="38405" y="323926"/>
                    <a:pt x="56236" y="329641"/>
                    <a:pt x="75209" y="331012"/>
                  </a:cubicBezTo>
                  <a:cubicBezTo>
                    <a:pt x="91211" y="332155"/>
                    <a:pt x="106756" y="329869"/>
                    <a:pt x="122301" y="325755"/>
                  </a:cubicBezTo>
                  <a:cubicBezTo>
                    <a:pt x="127102" y="324383"/>
                    <a:pt x="131674" y="323697"/>
                    <a:pt x="136017" y="323697"/>
                  </a:cubicBezTo>
                  <a:cubicBezTo>
                    <a:pt x="136017" y="323697"/>
                    <a:pt x="136017" y="323697"/>
                    <a:pt x="136017" y="323697"/>
                  </a:cubicBezTo>
                  <a:cubicBezTo>
                    <a:pt x="138760" y="323697"/>
                    <a:pt x="141275" y="323926"/>
                    <a:pt x="143789" y="324383"/>
                  </a:cubicBezTo>
                  <a:cubicBezTo>
                    <a:pt x="145161" y="324612"/>
                    <a:pt x="146533" y="325069"/>
                    <a:pt x="147676" y="325526"/>
                  </a:cubicBezTo>
                  <a:cubicBezTo>
                    <a:pt x="148819" y="325983"/>
                    <a:pt x="149962" y="326440"/>
                    <a:pt x="151105" y="326898"/>
                  </a:cubicBezTo>
                  <a:cubicBezTo>
                    <a:pt x="151562" y="327126"/>
                    <a:pt x="152248" y="327355"/>
                    <a:pt x="152705" y="327812"/>
                  </a:cubicBezTo>
                  <a:cubicBezTo>
                    <a:pt x="153391" y="328269"/>
                    <a:pt x="154305" y="328726"/>
                    <a:pt x="154991" y="329184"/>
                  </a:cubicBezTo>
                  <a:cubicBezTo>
                    <a:pt x="155905" y="329641"/>
                    <a:pt x="156591" y="330327"/>
                    <a:pt x="157277" y="331012"/>
                  </a:cubicBezTo>
                  <a:cubicBezTo>
                    <a:pt x="157734" y="331470"/>
                    <a:pt x="158191" y="331698"/>
                    <a:pt x="158648" y="332155"/>
                  </a:cubicBezTo>
                  <a:cubicBezTo>
                    <a:pt x="159563" y="333070"/>
                    <a:pt x="160477" y="333984"/>
                    <a:pt x="161392" y="334899"/>
                  </a:cubicBezTo>
                  <a:cubicBezTo>
                    <a:pt x="161849" y="335356"/>
                    <a:pt x="162306" y="335813"/>
                    <a:pt x="162535" y="336499"/>
                  </a:cubicBezTo>
                  <a:cubicBezTo>
                    <a:pt x="163449" y="337413"/>
                    <a:pt x="164135" y="338556"/>
                    <a:pt x="164821" y="339699"/>
                  </a:cubicBezTo>
                  <a:cubicBezTo>
                    <a:pt x="165506" y="340842"/>
                    <a:pt x="166192" y="341985"/>
                    <a:pt x="166878" y="343357"/>
                  </a:cubicBezTo>
                  <a:cubicBezTo>
                    <a:pt x="168707" y="347243"/>
                    <a:pt x="170307" y="351358"/>
                    <a:pt x="171221" y="356158"/>
                  </a:cubicBezTo>
                  <a:cubicBezTo>
                    <a:pt x="172136" y="360502"/>
                    <a:pt x="172822" y="364845"/>
                    <a:pt x="173279" y="368960"/>
                  </a:cubicBezTo>
                  <a:cubicBezTo>
                    <a:pt x="173965" y="374675"/>
                    <a:pt x="174193" y="380390"/>
                    <a:pt x="174422" y="386334"/>
                  </a:cubicBezTo>
                  <a:cubicBezTo>
                    <a:pt x="174422" y="389305"/>
                    <a:pt x="174422" y="392049"/>
                    <a:pt x="174650" y="395020"/>
                  </a:cubicBezTo>
                  <a:cubicBezTo>
                    <a:pt x="174650" y="396392"/>
                    <a:pt x="174650" y="397992"/>
                    <a:pt x="174650" y="399364"/>
                  </a:cubicBezTo>
                  <a:cubicBezTo>
                    <a:pt x="174650" y="402336"/>
                    <a:pt x="174650" y="405079"/>
                    <a:pt x="174650" y="408051"/>
                  </a:cubicBezTo>
                  <a:cubicBezTo>
                    <a:pt x="174650" y="411022"/>
                    <a:pt x="174650" y="413766"/>
                    <a:pt x="174879" y="416737"/>
                  </a:cubicBezTo>
                  <a:cubicBezTo>
                    <a:pt x="174879" y="419709"/>
                    <a:pt x="175108" y="422452"/>
                    <a:pt x="175336" y="425424"/>
                  </a:cubicBezTo>
                  <a:cubicBezTo>
                    <a:pt x="175565" y="427710"/>
                    <a:pt x="175793" y="429996"/>
                    <a:pt x="175793" y="432511"/>
                  </a:cubicBezTo>
                  <a:cubicBezTo>
                    <a:pt x="176936" y="448970"/>
                    <a:pt x="177622" y="465201"/>
                    <a:pt x="186080" y="480288"/>
                  </a:cubicBezTo>
                  <a:cubicBezTo>
                    <a:pt x="186538" y="481203"/>
                    <a:pt x="187223" y="482346"/>
                    <a:pt x="187909" y="483717"/>
                  </a:cubicBezTo>
                  <a:cubicBezTo>
                    <a:pt x="188138" y="483946"/>
                    <a:pt x="188138" y="484174"/>
                    <a:pt x="188366" y="484632"/>
                  </a:cubicBezTo>
                  <a:cubicBezTo>
                    <a:pt x="189509" y="486460"/>
                    <a:pt x="190652" y="488518"/>
                    <a:pt x="192024" y="490575"/>
                  </a:cubicBezTo>
                  <a:cubicBezTo>
                    <a:pt x="192253" y="491032"/>
                    <a:pt x="192481" y="491490"/>
                    <a:pt x="192938" y="491947"/>
                  </a:cubicBezTo>
                  <a:cubicBezTo>
                    <a:pt x="193624" y="492861"/>
                    <a:pt x="194310" y="493776"/>
                    <a:pt x="194996" y="494690"/>
                  </a:cubicBezTo>
                  <a:cubicBezTo>
                    <a:pt x="195224" y="495147"/>
                    <a:pt x="195682" y="495604"/>
                    <a:pt x="195910" y="495833"/>
                  </a:cubicBezTo>
                  <a:cubicBezTo>
                    <a:pt x="196139" y="496062"/>
                    <a:pt x="196367" y="496519"/>
                    <a:pt x="196596" y="496747"/>
                  </a:cubicBezTo>
                  <a:cubicBezTo>
                    <a:pt x="196825" y="497205"/>
                    <a:pt x="197282" y="497433"/>
                    <a:pt x="197510" y="497890"/>
                  </a:cubicBezTo>
                  <a:cubicBezTo>
                    <a:pt x="198653" y="499033"/>
                    <a:pt x="199796" y="500176"/>
                    <a:pt x="200939" y="500862"/>
                  </a:cubicBezTo>
                  <a:cubicBezTo>
                    <a:pt x="201397" y="501091"/>
                    <a:pt x="201854" y="501319"/>
                    <a:pt x="202311" y="501548"/>
                  </a:cubicBezTo>
                  <a:cubicBezTo>
                    <a:pt x="202540" y="501548"/>
                    <a:pt x="202768" y="501777"/>
                    <a:pt x="202997" y="501777"/>
                  </a:cubicBezTo>
                  <a:cubicBezTo>
                    <a:pt x="203454" y="502005"/>
                    <a:pt x="203911" y="502005"/>
                    <a:pt x="204368" y="502005"/>
                  </a:cubicBezTo>
                  <a:cubicBezTo>
                    <a:pt x="204597" y="502005"/>
                    <a:pt x="204826" y="502005"/>
                    <a:pt x="205054" y="502005"/>
                  </a:cubicBezTo>
                  <a:lnTo>
                    <a:pt x="205054" y="502005"/>
                  </a:lnTo>
                  <a:lnTo>
                    <a:pt x="205054" y="502005"/>
                  </a:lnTo>
                  <a:cubicBezTo>
                    <a:pt x="205511" y="502234"/>
                    <a:pt x="206197" y="502234"/>
                    <a:pt x="206883" y="502462"/>
                  </a:cubicBezTo>
                  <a:cubicBezTo>
                    <a:pt x="207569" y="502691"/>
                    <a:pt x="208255" y="502691"/>
                    <a:pt x="208940" y="502920"/>
                  </a:cubicBezTo>
                  <a:cubicBezTo>
                    <a:pt x="209398" y="502920"/>
                    <a:pt x="210083" y="503148"/>
                    <a:pt x="210769" y="503148"/>
                  </a:cubicBezTo>
                  <a:cubicBezTo>
                    <a:pt x="211684" y="503377"/>
                    <a:pt x="212369" y="503377"/>
                    <a:pt x="213512" y="503377"/>
                  </a:cubicBezTo>
                  <a:cubicBezTo>
                    <a:pt x="214655" y="503605"/>
                    <a:pt x="215798" y="503605"/>
                    <a:pt x="217170" y="503834"/>
                  </a:cubicBezTo>
                  <a:cubicBezTo>
                    <a:pt x="218313" y="503834"/>
                    <a:pt x="219685" y="504063"/>
                    <a:pt x="220828" y="504063"/>
                  </a:cubicBezTo>
                  <a:cubicBezTo>
                    <a:pt x="221513" y="504063"/>
                    <a:pt x="222428" y="504291"/>
                    <a:pt x="223342" y="504291"/>
                  </a:cubicBezTo>
                  <a:cubicBezTo>
                    <a:pt x="224714" y="504291"/>
                    <a:pt x="226085" y="504520"/>
                    <a:pt x="227457" y="504520"/>
                  </a:cubicBezTo>
                  <a:cubicBezTo>
                    <a:pt x="228371" y="504520"/>
                    <a:pt x="229057" y="504520"/>
                    <a:pt x="229972" y="504748"/>
                  </a:cubicBezTo>
                  <a:cubicBezTo>
                    <a:pt x="230886" y="504748"/>
                    <a:pt x="231572" y="504748"/>
                    <a:pt x="232486" y="504977"/>
                  </a:cubicBezTo>
                  <a:cubicBezTo>
                    <a:pt x="234086" y="504977"/>
                    <a:pt x="235915" y="505206"/>
                    <a:pt x="237744" y="505206"/>
                  </a:cubicBezTo>
                  <a:cubicBezTo>
                    <a:pt x="238658" y="505206"/>
                    <a:pt x="239573" y="505206"/>
                    <a:pt x="240716" y="505434"/>
                  </a:cubicBezTo>
                  <a:cubicBezTo>
                    <a:pt x="242545" y="505434"/>
                    <a:pt x="244373" y="505663"/>
                    <a:pt x="246431" y="505663"/>
                  </a:cubicBezTo>
                  <a:cubicBezTo>
                    <a:pt x="248488" y="505663"/>
                    <a:pt x="250546" y="505891"/>
                    <a:pt x="252603" y="505891"/>
                  </a:cubicBezTo>
                  <a:cubicBezTo>
                    <a:pt x="254660" y="505891"/>
                    <a:pt x="256946" y="506120"/>
                    <a:pt x="259004" y="506120"/>
                  </a:cubicBezTo>
                  <a:cubicBezTo>
                    <a:pt x="261290" y="506120"/>
                    <a:pt x="263347" y="506349"/>
                    <a:pt x="265633" y="506349"/>
                  </a:cubicBezTo>
                  <a:cubicBezTo>
                    <a:pt x="266776" y="506349"/>
                    <a:pt x="267919" y="506349"/>
                    <a:pt x="269291" y="506349"/>
                  </a:cubicBezTo>
                  <a:cubicBezTo>
                    <a:pt x="270434" y="506349"/>
                    <a:pt x="271577" y="506349"/>
                    <a:pt x="272948" y="506349"/>
                  </a:cubicBezTo>
                  <a:cubicBezTo>
                    <a:pt x="277749" y="506577"/>
                    <a:pt x="282778" y="506577"/>
                    <a:pt x="288036" y="506577"/>
                  </a:cubicBezTo>
                  <a:cubicBezTo>
                    <a:pt x="289408" y="506577"/>
                    <a:pt x="290551" y="506577"/>
                    <a:pt x="291922" y="506577"/>
                  </a:cubicBezTo>
                  <a:cubicBezTo>
                    <a:pt x="298552" y="506577"/>
                    <a:pt x="305410" y="506806"/>
                    <a:pt x="312496" y="506806"/>
                  </a:cubicBezTo>
                  <a:cubicBezTo>
                    <a:pt x="318211" y="506806"/>
                    <a:pt x="323926" y="507034"/>
                    <a:pt x="329870" y="507034"/>
                  </a:cubicBezTo>
                  <a:cubicBezTo>
                    <a:pt x="350444" y="507263"/>
                    <a:pt x="372618" y="507263"/>
                    <a:pt x="395249" y="507263"/>
                  </a:cubicBezTo>
                  <a:cubicBezTo>
                    <a:pt x="395249" y="507263"/>
                    <a:pt x="395249" y="507263"/>
                    <a:pt x="395249" y="507263"/>
                  </a:cubicBezTo>
                  <a:cubicBezTo>
                    <a:pt x="404851" y="507263"/>
                    <a:pt x="414680" y="507263"/>
                    <a:pt x="424739" y="507263"/>
                  </a:cubicBezTo>
                  <a:cubicBezTo>
                    <a:pt x="426339" y="507263"/>
                    <a:pt x="427939" y="507263"/>
                    <a:pt x="429768" y="507263"/>
                  </a:cubicBezTo>
                  <a:cubicBezTo>
                    <a:pt x="432968" y="507263"/>
                    <a:pt x="436397" y="507263"/>
                    <a:pt x="439598" y="507263"/>
                  </a:cubicBezTo>
                  <a:cubicBezTo>
                    <a:pt x="441198" y="507263"/>
                    <a:pt x="442798" y="507263"/>
                    <a:pt x="444627" y="507263"/>
                  </a:cubicBezTo>
                  <a:cubicBezTo>
                    <a:pt x="485775" y="507034"/>
                    <a:pt x="527152" y="506806"/>
                    <a:pt x="563499" y="506349"/>
                  </a:cubicBezTo>
                  <a:cubicBezTo>
                    <a:pt x="566471" y="506349"/>
                    <a:pt x="569214" y="506349"/>
                    <a:pt x="572186" y="506349"/>
                  </a:cubicBezTo>
                  <a:cubicBezTo>
                    <a:pt x="582244" y="506120"/>
                    <a:pt x="591617" y="506120"/>
                    <a:pt x="600761" y="505891"/>
                  </a:cubicBezTo>
                  <a:cubicBezTo>
                    <a:pt x="606019" y="505891"/>
                    <a:pt x="610819" y="505663"/>
                    <a:pt x="615620" y="505663"/>
                  </a:cubicBezTo>
                  <a:cubicBezTo>
                    <a:pt x="619277" y="505663"/>
                    <a:pt x="622706" y="505663"/>
                    <a:pt x="626135" y="505434"/>
                  </a:cubicBezTo>
                  <a:cubicBezTo>
                    <a:pt x="627278" y="505434"/>
                    <a:pt x="628421" y="505434"/>
                    <a:pt x="629564" y="505434"/>
                  </a:cubicBezTo>
                  <a:cubicBezTo>
                    <a:pt x="631850" y="505434"/>
                    <a:pt x="633908" y="505434"/>
                    <a:pt x="635965" y="505434"/>
                  </a:cubicBezTo>
                  <a:cubicBezTo>
                    <a:pt x="639166" y="505434"/>
                    <a:pt x="642137" y="505434"/>
                    <a:pt x="645109" y="505206"/>
                  </a:cubicBezTo>
                  <a:cubicBezTo>
                    <a:pt x="646938" y="505206"/>
                    <a:pt x="648995" y="505206"/>
                    <a:pt x="650824" y="505206"/>
                  </a:cubicBezTo>
                  <a:cubicBezTo>
                    <a:pt x="651739" y="505206"/>
                    <a:pt x="652653" y="505206"/>
                    <a:pt x="653567" y="505206"/>
                  </a:cubicBezTo>
                  <a:cubicBezTo>
                    <a:pt x="655396" y="505206"/>
                    <a:pt x="656996" y="505206"/>
                    <a:pt x="658597" y="505206"/>
                  </a:cubicBezTo>
                  <a:cubicBezTo>
                    <a:pt x="659511" y="505206"/>
                    <a:pt x="660197" y="505206"/>
                    <a:pt x="660883" y="505206"/>
                  </a:cubicBezTo>
                  <a:cubicBezTo>
                    <a:pt x="662483" y="505206"/>
                    <a:pt x="663854" y="505206"/>
                    <a:pt x="665455" y="505206"/>
                  </a:cubicBezTo>
                  <a:cubicBezTo>
                    <a:pt x="669798" y="505206"/>
                    <a:pt x="673456" y="504977"/>
                    <a:pt x="676427" y="504977"/>
                  </a:cubicBezTo>
                  <a:cubicBezTo>
                    <a:pt x="686029" y="504748"/>
                    <a:pt x="692429" y="501548"/>
                    <a:pt x="697687" y="495833"/>
                  </a:cubicBezTo>
                  <a:cubicBezTo>
                    <a:pt x="699516" y="494004"/>
                    <a:pt x="701116" y="491718"/>
                    <a:pt x="702716" y="489432"/>
                  </a:cubicBezTo>
                  <a:cubicBezTo>
                    <a:pt x="703859" y="487832"/>
                    <a:pt x="704545" y="486232"/>
                    <a:pt x="705460" y="484632"/>
                  </a:cubicBezTo>
                  <a:cubicBezTo>
                    <a:pt x="706145" y="483031"/>
                    <a:pt x="706831" y="481203"/>
                    <a:pt x="707517" y="479602"/>
                  </a:cubicBezTo>
                  <a:cubicBezTo>
                    <a:pt x="707974" y="478002"/>
                    <a:pt x="708660" y="476173"/>
                    <a:pt x="708889" y="474345"/>
                  </a:cubicBezTo>
                  <a:cubicBezTo>
                    <a:pt x="709346" y="472516"/>
                    <a:pt x="709574" y="470916"/>
                    <a:pt x="710032" y="469087"/>
                  </a:cubicBezTo>
                  <a:cubicBezTo>
                    <a:pt x="710717" y="465429"/>
                    <a:pt x="711403" y="461543"/>
                    <a:pt x="712089" y="457885"/>
                  </a:cubicBezTo>
                  <a:cubicBezTo>
                    <a:pt x="712775" y="454228"/>
                    <a:pt x="713461" y="450342"/>
                    <a:pt x="714375" y="446684"/>
                  </a:cubicBezTo>
                  <a:cubicBezTo>
                    <a:pt x="715518" y="441198"/>
                    <a:pt x="716432" y="435483"/>
                    <a:pt x="717347" y="429996"/>
                  </a:cubicBezTo>
                  <a:cubicBezTo>
                    <a:pt x="718261" y="424510"/>
                    <a:pt x="719176" y="418795"/>
                    <a:pt x="719861" y="413080"/>
                  </a:cubicBezTo>
                  <a:cubicBezTo>
                    <a:pt x="720547" y="407365"/>
                    <a:pt x="721233" y="401878"/>
                    <a:pt x="721462" y="396163"/>
                  </a:cubicBezTo>
                  <a:cubicBezTo>
                    <a:pt x="721690" y="390448"/>
                    <a:pt x="721919" y="384733"/>
                    <a:pt x="721690" y="379018"/>
                  </a:cubicBezTo>
                  <a:cubicBezTo>
                    <a:pt x="721690" y="377190"/>
                    <a:pt x="721690" y="375361"/>
                    <a:pt x="721690" y="373532"/>
                  </a:cubicBezTo>
                  <a:cubicBezTo>
                    <a:pt x="721690" y="369874"/>
                    <a:pt x="721919" y="366445"/>
                    <a:pt x="722147" y="362788"/>
                  </a:cubicBezTo>
                  <a:cubicBezTo>
                    <a:pt x="722376" y="359130"/>
                    <a:pt x="722833" y="355701"/>
                    <a:pt x="723290" y="352044"/>
                  </a:cubicBezTo>
                  <a:cubicBezTo>
                    <a:pt x="723748" y="348386"/>
                    <a:pt x="724205" y="344957"/>
                    <a:pt x="724662" y="341299"/>
                  </a:cubicBezTo>
                  <a:cubicBezTo>
                    <a:pt x="724891" y="339471"/>
                    <a:pt x="725119" y="337642"/>
                    <a:pt x="725348" y="336042"/>
                  </a:cubicBezTo>
                  <a:cubicBezTo>
                    <a:pt x="726262" y="330327"/>
                    <a:pt x="727634" y="325983"/>
                    <a:pt x="729920" y="322554"/>
                  </a:cubicBezTo>
                  <a:cubicBezTo>
                    <a:pt x="730606" y="321411"/>
                    <a:pt x="731520" y="320497"/>
                    <a:pt x="732434" y="319582"/>
                  </a:cubicBezTo>
                  <a:cubicBezTo>
                    <a:pt x="736321" y="315925"/>
                    <a:pt x="741578" y="313867"/>
                    <a:pt x="749122" y="312724"/>
                  </a:cubicBezTo>
                  <a:cubicBezTo>
                    <a:pt x="750951" y="312496"/>
                    <a:pt x="753008" y="312267"/>
                    <a:pt x="754837" y="312039"/>
                  </a:cubicBezTo>
                  <a:cubicBezTo>
                    <a:pt x="760552" y="311581"/>
                    <a:pt x="766267" y="311353"/>
                    <a:pt x="771754" y="312039"/>
                  </a:cubicBezTo>
                  <a:cubicBezTo>
                    <a:pt x="773582" y="312267"/>
                    <a:pt x="775411" y="312496"/>
                    <a:pt x="777240" y="312953"/>
                  </a:cubicBezTo>
                  <a:cubicBezTo>
                    <a:pt x="779069" y="313410"/>
                    <a:pt x="780898" y="313867"/>
                    <a:pt x="782726" y="314325"/>
                  </a:cubicBezTo>
                  <a:cubicBezTo>
                    <a:pt x="786384" y="315468"/>
                    <a:pt x="789813" y="316839"/>
                    <a:pt x="793242" y="318668"/>
                  </a:cubicBezTo>
                  <a:cubicBezTo>
                    <a:pt x="815645" y="325755"/>
                    <a:pt x="834161" y="328498"/>
                    <a:pt x="849706" y="327812"/>
                  </a:cubicBezTo>
                  <a:cubicBezTo>
                    <a:pt x="900227" y="325526"/>
                    <a:pt x="917829" y="287350"/>
                    <a:pt x="922172" y="253746"/>
                  </a:cubicBezTo>
                  <a:cubicBezTo>
                    <a:pt x="922401" y="252831"/>
                    <a:pt x="922401" y="251917"/>
                    <a:pt x="922401" y="251231"/>
                  </a:cubicBezTo>
                  <a:cubicBezTo>
                    <a:pt x="922858" y="247802"/>
                    <a:pt x="923087" y="244373"/>
                    <a:pt x="923315" y="241173"/>
                  </a:cubicBezTo>
                  <a:cubicBezTo>
                    <a:pt x="923315" y="240258"/>
                    <a:pt x="923315" y="239572"/>
                    <a:pt x="923315" y="238658"/>
                  </a:cubicBezTo>
                  <a:cubicBezTo>
                    <a:pt x="923315" y="237058"/>
                    <a:pt x="923315" y="235458"/>
                    <a:pt x="923315" y="233857"/>
                  </a:cubicBezTo>
                  <a:cubicBezTo>
                    <a:pt x="923315" y="229971"/>
                    <a:pt x="923087" y="226314"/>
                    <a:pt x="922858" y="223113"/>
                  </a:cubicBezTo>
                  <a:cubicBezTo>
                    <a:pt x="922630" y="220599"/>
                    <a:pt x="922401" y="218313"/>
                    <a:pt x="922172" y="215798"/>
                  </a:cubicBezTo>
                  <a:cubicBezTo>
                    <a:pt x="921487" y="210997"/>
                    <a:pt x="920572" y="206654"/>
                    <a:pt x="919429" y="202539"/>
                  </a:cubicBezTo>
                  <a:cubicBezTo>
                    <a:pt x="919201" y="201396"/>
                    <a:pt x="918743" y="200482"/>
                    <a:pt x="918515" y="199339"/>
                  </a:cubicBezTo>
                  <a:cubicBezTo>
                    <a:pt x="917829" y="197281"/>
                    <a:pt x="917143" y="195224"/>
                    <a:pt x="916457" y="193395"/>
                  </a:cubicBezTo>
                  <a:cubicBezTo>
                    <a:pt x="915772" y="191566"/>
                    <a:pt x="914857" y="189738"/>
                    <a:pt x="913943" y="187909"/>
                  </a:cubicBezTo>
                  <a:cubicBezTo>
                    <a:pt x="913486" y="186994"/>
                    <a:pt x="913028" y="186080"/>
                    <a:pt x="912571" y="185394"/>
                  </a:cubicBezTo>
                  <a:cubicBezTo>
                    <a:pt x="911200" y="182880"/>
                    <a:pt x="909599" y="180365"/>
                    <a:pt x="907999" y="178079"/>
                  </a:cubicBezTo>
                  <a:cubicBezTo>
                    <a:pt x="905713" y="175107"/>
                    <a:pt x="903427" y="172135"/>
                    <a:pt x="900913" y="169621"/>
                  </a:cubicBezTo>
                  <a:cubicBezTo>
                    <a:pt x="899084" y="167792"/>
                    <a:pt x="897026" y="165963"/>
                    <a:pt x="894969" y="164363"/>
                  </a:cubicBezTo>
                  <a:cubicBezTo>
                    <a:pt x="887882" y="158877"/>
                    <a:pt x="880110" y="154990"/>
                    <a:pt x="871652" y="152704"/>
                  </a:cubicBezTo>
                  <a:cubicBezTo>
                    <a:pt x="867994" y="151790"/>
                    <a:pt x="864337" y="150876"/>
                    <a:pt x="860679" y="150190"/>
                  </a:cubicBezTo>
                  <a:cubicBezTo>
                    <a:pt x="855193" y="149275"/>
                    <a:pt x="849935" y="148818"/>
                    <a:pt x="844448" y="148590"/>
                  </a:cubicBezTo>
                  <a:cubicBezTo>
                    <a:pt x="840791" y="148590"/>
                    <a:pt x="837362" y="148590"/>
                    <a:pt x="833933" y="149047"/>
                  </a:cubicBezTo>
                  <a:cubicBezTo>
                    <a:pt x="828675" y="149504"/>
                    <a:pt x="823417" y="150418"/>
                    <a:pt x="818388" y="151790"/>
                  </a:cubicBezTo>
                  <a:cubicBezTo>
                    <a:pt x="811530" y="153619"/>
                    <a:pt x="804901" y="156362"/>
                    <a:pt x="798271" y="159791"/>
                  </a:cubicBezTo>
                  <a:cubicBezTo>
                    <a:pt x="795071" y="161620"/>
                    <a:pt x="791870" y="163449"/>
                    <a:pt x="788670" y="165735"/>
                  </a:cubicBezTo>
                  <a:cubicBezTo>
                    <a:pt x="782498" y="169849"/>
                    <a:pt x="776097" y="173050"/>
                    <a:pt x="769696" y="176022"/>
                  </a:cubicBezTo>
                  <a:cubicBezTo>
                    <a:pt x="765810" y="177850"/>
                    <a:pt x="761695" y="179451"/>
                    <a:pt x="757809" y="181051"/>
                  </a:cubicBezTo>
                  <a:cubicBezTo>
                    <a:pt x="747979" y="184937"/>
                    <a:pt x="739292" y="184251"/>
                    <a:pt x="732663" y="180365"/>
                  </a:cubicBezTo>
                  <a:cubicBezTo>
                    <a:pt x="731749" y="179679"/>
                    <a:pt x="730834" y="179222"/>
                    <a:pt x="729920" y="178536"/>
                  </a:cubicBezTo>
                  <a:cubicBezTo>
                    <a:pt x="725348" y="174650"/>
                    <a:pt x="722147" y="168706"/>
                    <a:pt x="721233" y="161620"/>
                  </a:cubicBezTo>
                  <a:cubicBezTo>
                    <a:pt x="720776" y="158419"/>
                    <a:pt x="720776" y="154762"/>
                    <a:pt x="721233" y="151104"/>
                  </a:cubicBezTo>
                  <a:cubicBezTo>
                    <a:pt x="721462" y="149047"/>
                    <a:pt x="721690" y="146989"/>
                    <a:pt x="721919" y="144932"/>
                  </a:cubicBezTo>
                  <a:cubicBezTo>
                    <a:pt x="722605" y="138760"/>
                    <a:pt x="723062" y="132588"/>
                    <a:pt x="723519" y="126415"/>
                  </a:cubicBezTo>
                  <a:cubicBezTo>
                    <a:pt x="723976" y="120243"/>
                    <a:pt x="724205" y="114071"/>
                    <a:pt x="724433" y="107670"/>
                  </a:cubicBezTo>
                  <a:cubicBezTo>
                    <a:pt x="724433" y="103555"/>
                    <a:pt x="724662" y="99441"/>
                    <a:pt x="724662" y="95326"/>
                  </a:cubicBezTo>
                  <a:cubicBezTo>
                    <a:pt x="724662" y="89154"/>
                    <a:pt x="724662" y="82981"/>
                    <a:pt x="724433" y="76581"/>
                  </a:cubicBezTo>
                  <a:cubicBezTo>
                    <a:pt x="724205" y="72466"/>
                    <a:pt x="724205" y="68351"/>
                    <a:pt x="723976" y="64236"/>
                  </a:cubicBezTo>
                  <a:cubicBezTo>
                    <a:pt x="723748" y="60121"/>
                    <a:pt x="723519" y="56007"/>
                    <a:pt x="723290" y="51892"/>
                  </a:cubicBezTo>
                  <a:cubicBezTo>
                    <a:pt x="723062" y="48234"/>
                    <a:pt x="722605" y="45034"/>
                    <a:pt x="721919" y="41833"/>
                  </a:cubicBezTo>
                  <a:cubicBezTo>
                    <a:pt x="721690" y="40233"/>
                    <a:pt x="721233" y="38862"/>
                    <a:pt x="720776" y="37261"/>
                  </a:cubicBezTo>
                  <a:cubicBezTo>
                    <a:pt x="719861" y="34290"/>
                    <a:pt x="718947" y="31546"/>
                    <a:pt x="717575" y="29260"/>
                  </a:cubicBezTo>
                  <a:cubicBezTo>
                    <a:pt x="714375" y="23088"/>
                    <a:pt x="710032" y="18059"/>
                    <a:pt x="704545" y="14173"/>
                  </a:cubicBezTo>
                  <a:cubicBezTo>
                    <a:pt x="701116" y="11887"/>
                    <a:pt x="697230" y="10058"/>
                    <a:pt x="692887" y="8458"/>
                  </a:cubicBezTo>
                  <a:cubicBezTo>
                    <a:pt x="688543" y="6858"/>
                    <a:pt x="683743" y="5715"/>
                    <a:pt x="678256" y="4800"/>
                  </a:cubicBezTo>
                  <a:cubicBezTo>
                    <a:pt x="675513" y="4343"/>
                    <a:pt x="672541" y="3886"/>
                    <a:pt x="669798" y="3429"/>
                  </a:cubicBezTo>
                  <a:cubicBezTo>
                    <a:pt x="668884" y="3200"/>
                    <a:pt x="668198" y="3200"/>
                    <a:pt x="667283" y="2971"/>
                  </a:cubicBezTo>
                  <a:cubicBezTo>
                    <a:pt x="665226" y="2743"/>
                    <a:pt x="663169" y="2286"/>
                    <a:pt x="661111" y="2057"/>
                  </a:cubicBezTo>
                  <a:cubicBezTo>
                    <a:pt x="660197" y="1828"/>
                    <a:pt x="659282" y="1828"/>
                    <a:pt x="658368" y="1828"/>
                  </a:cubicBezTo>
                  <a:cubicBezTo>
                    <a:pt x="656082" y="1600"/>
                    <a:pt x="654025" y="1371"/>
                    <a:pt x="651739" y="1143"/>
                  </a:cubicBezTo>
                  <a:cubicBezTo>
                    <a:pt x="651053" y="1143"/>
                    <a:pt x="650367" y="914"/>
                    <a:pt x="649681" y="914"/>
                  </a:cubicBezTo>
                  <a:cubicBezTo>
                    <a:pt x="646709" y="685"/>
                    <a:pt x="643738" y="228"/>
                    <a:pt x="640766" y="0"/>
                  </a:cubicBezTo>
                  <a:cubicBezTo>
                    <a:pt x="657225" y="10515"/>
                    <a:pt x="669112" y="26974"/>
                    <a:pt x="672541" y="46634"/>
                  </a:cubicBezTo>
                  <a:close/>
                </a:path>
              </a:pathLst>
            </a:custGeom>
            <a:solidFill>
              <a:srgbClr val="FFFFFF"/>
            </a:solidFill>
            <a:ln w="2286" cap="flat">
              <a:noFill/>
              <a:prstDash val="solid"/>
              <a:miter/>
            </a:ln>
          </p:spPr>
          <p:txBody>
            <a:bodyPr rtlCol="0" anchor="ctr"/>
            <a:lstStyle/>
            <a:p>
              <a:endParaRPr lang="en-US"/>
            </a:p>
          </p:txBody>
        </p:sp>
        <p:sp>
          <p:nvSpPr>
            <p:cNvPr id="149" name="Freeform 1979">
              <a:extLst>
                <a:ext uri="{FF2B5EF4-FFF2-40B4-BE49-F238E27FC236}">
                  <a16:creationId xmlns:a16="http://schemas.microsoft.com/office/drawing/2014/main" id="{0ACF30BD-2E1C-6346-87C6-694BA4466132}"/>
                </a:ext>
              </a:extLst>
            </p:cNvPr>
            <p:cNvSpPr/>
            <p:nvPr/>
          </p:nvSpPr>
          <p:spPr>
            <a:xfrm>
              <a:off x="2424488" y="5755756"/>
              <a:ext cx="1000294" cy="749789"/>
            </a:xfrm>
            <a:custGeom>
              <a:avLst/>
              <a:gdLst>
                <a:gd name="connsiteX0" fmla="*/ 12668 w 1000294"/>
                <a:gd name="connsiteY0" fmla="*/ 374152 h 749789"/>
                <a:gd name="connsiteX1" fmla="*/ 18841 w 1000294"/>
                <a:gd name="connsiteY1" fmla="*/ 464449 h 749789"/>
                <a:gd name="connsiteX2" fmla="*/ 43987 w 1000294"/>
                <a:gd name="connsiteY2" fmla="*/ 511541 h 749789"/>
                <a:gd name="connsiteX3" fmla="*/ 73705 w 1000294"/>
                <a:gd name="connsiteY3" fmla="*/ 552231 h 749789"/>
                <a:gd name="connsiteX4" fmla="*/ 100451 w 1000294"/>
                <a:gd name="connsiteY4" fmla="*/ 603438 h 749789"/>
                <a:gd name="connsiteX5" fmla="*/ 99765 w 1000294"/>
                <a:gd name="connsiteY5" fmla="*/ 618525 h 749789"/>
                <a:gd name="connsiteX6" fmla="*/ 94964 w 1000294"/>
                <a:gd name="connsiteY6" fmla="*/ 705165 h 749789"/>
                <a:gd name="connsiteX7" fmla="*/ 118739 w 1000294"/>
                <a:gd name="connsiteY7" fmla="*/ 736026 h 749789"/>
                <a:gd name="connsiteX8" fmla="*/ 151200 w 1000294"/>
                <a:gd name="connsiteY8" fmla="*/ 737397 h 749789"/>
                <a:gd name="connsiteX9" fmla="*/ 176346 w 1000294"/>
                <a:gd name="connsiteY9" fmla="*/ 720252 h 749789"/>
                <a:gd name="connsiteX10" fmla="*/ 188233 w 1000294"/>
                <a:gd name="connsiteY10" fmla="*/ 676590 h 749789"/>
                <a:gd name="connsiteX11" fmla="*/ 201949 w 1000294"/>
                <a:gd name="connsiteY11" fmla="*/ 582178 h 749789"/>
                <a:gd name="connsiteX12" fmla="*/ 207664 w 1000294"/>
                <a:gd name="connsiteY12" fmla="*/ 572348 h 749789"/>
                <a:gd name="connsiteX13" fmla="*/ 216808 w 1000294"/>
                <a:gd name="connsiteY13" fmla="*/ 580349 h 749789"/>
                <a:gd name="connsiteX14" fmla="*/ 221837 w 1000294"/>
                <a:gd name="connsiteY14" fmla="*/ 610067 h 749789"/>
                <a:gd name="connsiteX15" fmla="*/ 224581 w 1000294"/>
                <a:gd name="connsiteY15" fmla="*/ 688020 h 749789"/>
                <a:gd name="connsiteX16" fmla="*/ 266872 w 1000294"/>
                <a:gd name="connsiteY16" fmla="*/ 744941 h 749789"/>
                <a:gd name="connsiteX17" fmla="*/ 720871 w 1000294"/>
                <a:gd name="connsiteY17" fmla="*/ 749742 h 749789"/>
                <a:gd name="connsiteX18" fmla="*/ 788537 w 1000294"/>
                <a:gd name="connsiteY18" fmla="*/ 695106 h 749789"/>
                <a:gd name="connsiteX19" fmla="*/ 799738 w 1000294"/>
                <a:gd name="connsiteY19" fmla="*/ 583321 h 749789"/>
                <a:gd name="connsiteX20" fmla="*/ 832199 w 1000294"/>
                <a:gd name="connsiteY20" fmla="*/ 555889 h 749789"/>
                <a:gd name="connsiteX21" fmla="*/ 954500 w 1000294"/>
                <a:gd name="connsiteY21" fmla="*/ 556118 h 749789"/>
                <a:gd name="connsiteX22" fmla="*/ 999535 w 1000294"/>
                <a:gd name="connsiteY22" fmla="*/ 442961 h 749789"/>
                <a:gd name="connsiteX23" fmla="*/ 941013 w 1000294"/>
                <a:gd name="connsiteY23" fmla="*/ 363865 h 749789"/>
                <a:gd name="connsiteX24" fmla="*/ 843629 w 1000294"/>
                <a:gd name="connsiteY24" fmla="*/ 378267 h 749789"/>
                <a:gd name="connsiteX25" fmla="*/ 816197 w 1000294"/>
                <a:gd name="connsiteY25" fmla="*/ 391068 h 749789"/>
                <a:gd name="connsiteX26" fmla="*/ 801567 w 1000294"/>
                <a:gd name="connsiteY26" fmla="*/ 383296 h 749789"/>
                <a:gd name="connsiteX27" fmla="*/ 800653 w 1000294"/>
                <a:gd name="connsiteY27" fmla="*/ 368208 h 749789"/>
                <a:gd name="connsiteX28" fmla="*/ 799967 w 1000294"/>
                <a:gd name="connsiteY28" fmla="*/ 281569 h 749789"/>
                <a:gd name="connsiteX29" fmla="*/ 744188 w 1000294"/>
                <a:gd name="connsiteY29" fmla="*/ 215046 h 749789"/>
                <a:gd name="connsiteX30" fmla="*/ 666693 w 1000294"/>
                <a:gd name="connsiteY30" fmla="*/ 209331 h 749789"/>
                <a:gd name="connsiteX31" fmla="*/ 642919 w 1000294"/>
                <a:gd name="connsiteY31" fmla="*/ 209331 h 749789"/>
                <a:gd name="connsiteX32" fmla="*/ 617087 w 1000294"/>
                <a:gd name="connsiteY32" fmla="*/ 211617 h 749789"/>
                <a:gd name="connsiteX33" fmla="*/ 591484 w 1000294"/>
                <a:gd name="connsiteY33" fmla="*/ 185557 h 749789"/>
                <a:gd name="connsiteX34" fmla="*/ 598570 w 1000294"/>
                <a:gd name="connsiteY34" fmla="*/ 151724 h 749789"/>
                <a:gd name="connsiteX35" fmla="*/ 605200 w 1000294"/>
                <a:gd name="connsiteY35" fmla="*/ 93888 h 749789"/>
                <a:gd name="connsiteX36" fmla="*/ 537305 w 1000294"/>
                <a:gd name="connsiteY36" fmla="*/ 9078 h 749789"/>
                <a:gd name="connsiteX37" fmla="*/ 391459 w 1000294"/>
                <a:gd name="connsiteY37" fmla="*/ 45654 h 749789"/>
                <a:gd name="connsiteX38" fmla="*/ 379114 w 1000294"/>
                <a:gd name="connsiteY38" fmla="*/ 142123 h 749789"/>
                <a:gd name="connsiteX39" fmla="*/ 396259 w 1000294"/>
                <a:gd name="connsiteY39" fmla="*/ 191272 h 749789"/>
                <a:gd name="connsiteX40" fmla="*/ 383915 w 1000294"/>
                <a:gd name="connsiteY40" fmla="*/ 208188 h 749789"/>
                <a:gd name="connsiteX41" fmla="*/ 309620 w 1000294"/>
                <a:gd name="connsiteY41" fmla="*/ 195844 h 749789"/>
                <a:gd name="connsiteX42" fmla="*/ 303448 w 1000294"/>
                <a:gd name="connsiteY42" fmla="*/ 193787 h 749789"/>
                <a:gd name="connsiteX43" fmla="*/ 232810 w 1000294"/>
                <a:gd name="connsiteY43" fmla="*/ 173213 h 749789"/>
                <a:gd name="connsiteX44" fmla="*/ 211779 w 1000294"/>
                <a:gd name="connsiteY44" fmla="*/ 153096 h 749789"/>
                <a:gd name="connsiteX45" fmla="*/ 186404 w 1000294"/>
                <a:gd name="connsiteY45" fmla="*/ 98460 h 749789"/>
                <a:gd name="connsiteX46" fmla="*/ 41243 w 1000294"/>
                <a:gd name="connsiteY46" fmla="*/ 83144 h 749789"/>
                <a:gd name="connsiteX47" fmla="*/ 57703 w 1000294"/>
                <a:gd name="connsiteY47" fmla="*/ 245907 h 749789"/>
                <a:gd name="connsiteX48" fmla="*/ 69133 w 1000294"/>
                <a:gd name="connsiteY48" fmla="*/ 252080 h 749789"/>
                <a:gd name="connsiteX49" fmla="*/ 75305 w 1000294"/>
                <a:gd name="connsiteY49" fmla="*/ 276083 h 749789"/>
                <a:gd name="connsiteX50" fmla="*/ 12668 w 1000294"/>
                <a:gd name="connsiteY50" fmla="*/ 374152 h 749789"/>
                <a:gd name="connsiteX51" fmla="*/ 186404 w 1000294"/>
                <a:gd name="connsiteY51" fmla="*/ 578520 h 749789"/>
                <a:gd name="connsiteX52" fmla="*/ 181375 w 1000294"/>
                <a:gd name="connsiteY52" fmla="*/ 627898 h 749789"/>
                <a:gd name="connsiteX53" fmla="*/ 165145 w 1000294"/>
                <a:gd name="connsiteY53" fmla="*/ 706079 h 749789"/>
                <a:gd name="connsiteX54" fmla="*/ 131312 w 1000294"/>
                <a:gd name="connsiteY54" fmla="*/ 722310 h 749789"/>
                <a:gd name="connsiteX55" fmla="*/ 110738 w 1000294"/>
                <a:gd name="connsiteY55" fmla="*/ 699678 h 749789"/>
                <a:gd name="connsiteX56" fmla="*/ 110738 w 1000294"/>
                <a:gd name="connsiteY56" fmla="*/ 680247 h 749789"/>
                <a:gd name="connsiteX57" fmla="*/ 114853 w 1000294"/>
                <a:gd name="connsiteY57" fmla="*/ 591779 h 749789"/>
                <a:gd name="connsiteX58" fmla="*/ 135427 w 1000294"/>
                <a:gd name="connsiteY58" fmla="*/ 572577 h 749789"/>
                <a:gd name="connsiteX59" fmla="*/ 144342 w 1000294"/>
                <a:gd name="connsiteY59" fmla="*/ 573263 h 749789"/>
                <a:gd name="connsiteX60" fmla="*/ 176117 w 1000294"/>
                <a:gd name="connsiteY60" fmla="*/ 570062 h 749789"/>
                <a:gd name="connsiteX61" fmla="*/ 186404 w 1000294"/>
                <a:gd name="connsiteY61" fmla="*/ 578520 h 749789"/>
                <a:gd name="connsiteX62" fmla="*/ 377514 w 1000294"/>
                <a:gd name="connsiteY62" fmla="*/ 223733 h 749789"/>
                <a:gd name="connsiteX63" fmla="*/ 398317 w 1000294"/>
                <a:gd name="connsiteY63" fmla="*/ 219847 h 749789"/>
                <a:gd name="connsiteX64" fmla="*/ 412261 w 1000294"/>
                <a:gd name="connsiteY64" fmla="*/ 182814 h 749789"/>
                <a:gd name="connsiteX65" fmla="*/ 393516 w 1000294"/>
                <a:gd name="connsiteY65" fmla="*/ 130007 h 749789"/>
                <a:gd name="connsiteX66" fmla="*/ 395345 w 1000294"/>
                <a:gd name="connsiteY66" fmla="*/ 82687 h 749789"/>
                <a:gd name="connsiteX67" fmla="*/ 484499 w 1000294"/>
                <a:gd name="connsiteY67" fmla="*/ 17079 h 749789"/>
                <a:gd name="connsiteX68" fmla="*/ 531362 w 1000294"/>
                <a:gd name="connsiteY68" fmla="*/ 23708 h 749789"/>
                <a:gd name="connsiteX69" fmla="*/ 540506 w 1000294"/>
                <a:gd name="connsiteY69" fmla="*/ 26680 h 749789"/>
                <a:gd name="connsiteX70" fmla="*/ 540506 w 1000294"/>
                <a:gd name="connsiteY70" fmla="*/ 26680 h 749789"/>
                <a:gd name="connsiteX71" fmla="*/ 543249 w 1000294"/>
                <a:gd name="connsiteY71" fmla="*/ 27823 h 749789"/>
                <a:gd name="connsiteX72" fmla="*/ 543478 w 1000294"/>
                <a:gd name="connsiteY72" fmla="*/ 27823 h 749789"/>
                <a:gd name="connsiteX73" fmla="*/ 545992 w 1000294"/>
                <a:gd name="connsiteY73" fmla="*/ 28966 h 749789"/>
                <a:gd name="connsiteX74" fmla="*/ 546221 w 1000294"/>
                <a:gd name="connsiteY74" fmla="*/ 28966 h 749789"/>
                <a:gd name="connsiteX75" fmla="*/ 548735 w 1000294"/>
                <a:gd name="connsiteY75" fmla="*/ 30109 h 749789"/>
                <a:gd name="connsiteX76" fmla="*/ 548964 w 1000294"/>
                <a:gd name="connsiteY76" fmla="*/ 30109 h 749789"/>
                <a:gd name="connsiteX77" fmla="*/ 551479 w 1000294"/>
                <a:gd name="connsiteY77" fmla="*/ 31481 h 749789"/>
                <a:gd name="connsiteX78" fmla="*/ 551479 w 1000294"/>
                <a:gd name="connsiteY78" fmla="*/ 31481 h 749789"/>
                <a:gd name="connsiteX79" fmla="*/ 566795 w 1000294"/>
                <a:gd name="connsiteY79" fmla="*/ 42911 h 749789"/>
                <a:gd name="connsiteX80" fmla="*/ 566795 w 1000294"/>
                <a:gd name="connsiteY80" fmla="*/ 42911 h 749789"/>
                <a:gd name="connsiteX81" fmla="*/ 568395 w 1000294"/>
                <a:gd name="connsiteY81" fmla="*/ 44739 h 749789"/>
                <a:gd name="connsiteX82" fmla="*/ 568624 w 1000294"/>
                <a:gd name="connsiteY82" fmla="*/ 44968 h 749789"/>
                <a:gd name="connsiteX83" fmla="*/ 569995 w 1000294"/>
                <a:gd name="connsiteY83" fmla="*/ 46568 h 749789"/>
                <a:gd name="connsiteX84" fmla="*/ 570452 w 1000294"/>
                <a:gd name="connsiteY84" fmla="*/ 47025 h 749789"/>
                <a:gd name="connsiteX85" fmla="*/ 571824 w 1000294"/>
                <a:gd name="connsiteY85" fmla="*/ 48626 h 749789"/>
                <a:gd name="connsiteX86" fmla="*/ 572281 w 1000294"/>
                <a:gd name="connsiteY86" fmla="*/ 49083 h 749789"/>
                <a:gd name="connsiteX87" fmla="*/ 573424 w 1000294"/>
                <a:gd name="connsiteY87" fmla="*/ 50683 h 749789"/>
                <a:gd name="connsiteX88" fmla="*/ 573881 w 1000294"/>
                <a:gd name="connsiteY88" fmla="*/ 51140 h 749789"/>
                <a:gd name="connsiteX89" fmla="*/ 575024 w 1000294"/>
                <a:gd name="connsiteY89" fmla="*/ 52969 h 749789"/>
                <a:gd name="connsiteX90" fmla="*/ 575482 w 1000294"/>
                <a:gd name="connsiteY90" fmla="*/ 53655 h 749789"/>
                <a:gd name="connsiteX91" fmla="*/ 576625 w 1000294"/>
                <a:gd name="connsiteY91" fmla="*/ 55484 h 749789"/>
                <a:gd name="connsiteX92" fmla="*/ 576853 w 1000294"/>
                <a:gd name="connsiteY92" fmla="*/ 55941 h 749789"/>
                <a:gd name="connsiteX93" fmla="*/ 577996 w 1000294"/>
                <a:gd name="connsiteY93" fmla="*/ 57770 h 749789"/>
                <a:gd name="connsiteX94" fmla="*/ 578225 w 1000294"/>
                <a:gd name="connsiteY94" fmla="*/ 58227 h 749789"/>
                <a:gd name="connsiteX95" fmla="*/ 582340 w 1000294"/>
                <a:gd name="connsiteY95" fmla="*/ 67599 h 749789"/>
                <a:gd name="connsiteX96" fmla="*/ 582568 w 1000294"/>
                <a:gd name="connsiteY96" fmla="*/ 68514 h 749789"/>
                <a:gd name="connsiteX97" fmla="*/ 583254 w 1000294"/>
                <a:gd name="connsiteY97" fmla="*/ 70343 h 749789"/>
                <a:gd name="connsiteX98" fmla="*/ 583711 w 1000294"/>
                <a:gd name="connsiteY98" fmla="*/ 71486 h 749789"/>
                <a:gd name="connsiteX99" fmla="*/ 584168 w 1000294"/>
                <a:gd name="connsiteY99" fmla="*/ 73086 h 749789"/>
                <a:gd name="connsiteX100" fmla="*/ 584626 w 1000294"/>
                <a:gd name="connsiteY100" fmla="*/ 74457 h 749789"/>
                <a:gd name="connsiteX101" fmla="*/ 585083 w 1000294"/>
                <a:gd name="connsiteY101" fmla="*/ 76058 h 749789"/>
                <a:gd name="connsiteX102" fmla="*/ 585540 w 1000294"/>
                <a:gd name="connsiteY102" fmla="*/ 77429 h 749789"/>
                <a:gd name="connsiteX103" fmla="*/ 585997 w 1000294"/>
                <a:gd name="connsiteY103" fmla="*/ 79029 h 749789"/>
                <a:gd name="connsiteX104" fmla="*/ 586454 w 1000294"/>
                <a:gd name="connsiteY104" fmla="*/ 80630 h 749789"/>
                <a:gd name="connsiteX105" fmla="*/ 586912 w 1000294"/>
                <a:gd name="connsiteY105" fmla="*/ 82230 h 749789"/>
                <a:gd name="connsiteX106" fmla="*/ 587369 w 1000294"/>
                <a:gd name="connsiteY106" fmla="*/ 84059 h 749789"/>
                <a:gd name="connsiteX107" fmla="*/ 587826 w 1000294"/>
                <a:gd name="connsiteY107" fmla="*/ 85659 h 749789"/>
                <a:gd name="connsiteX108" fmla="*/ 588283 w 1000294"/>
                <a:gd name="connsiteY108" fmla="*/ 87488 h 749789"/>
                <a:gd name="connsiteX109" fmla="*/ 588512 w 1000294"/>
                <a:gd name="connsiteY109" fmla="*/ 89088 h 749789"/>
                <a:gd name="connsiteX110" fmla="*/ 588969 w 1000294"/>
                <a:gd name="connsiteY110" fmla="*/ 91145 h 749789"/>
                <a:gd name="connsiteX111" fmla="*/ 589198 w 1000294"/>
                <a:gd name="connsiteY111" fmla="*/ 92517 h 749789"/>
                <a:gd name="connsiteX112" fmla="*/ 589655 w 1000294"/>
                <a:gd name="connsiteY112" fmla="*/ 94803 h 749789"/>
                <a:gd name="connsiteX113" fmla="*/ 589883 w 1000294"/>
                <a:gd name="connsiteY113" fmla="*/ 95946 h 749789"/>
                <a:gd name="connsiteX114" fmla="*/ 590341 w 1000294"/>
                <a:gd name="connsiteY114" fmla="*/ 99603 h 749789"/>
                <a:gd name="connsiteX115" fmla="*/ 583025 w 1000294"/>
                <a:gd name="connsiteY115" fmla="*/ 148524 h 749789"/>
                <a:gd name="connsiteX116" fmla="*/ 577310 w 1000294"/>
                <a:gd name="connsiteY116" fmla="*/ 166126 h 749789"/>
                <a:gd name="connsiteX117" fmla="*/ 572053 w 1000294"/>
                <a:gd name="connsiteY117" fmla="*/ 183728 h 749789"/>
                <a:gd name="connsiteX118" fmla="*/ 572053 w 1000294"/>
                <a:gd name="connsiteY118" fmla="*/ 183728 h 749789"/>
                <a:gd name="connsiteX119" fmla="*/ 571367 w 1000294"/>
                <a:gd name="connsiteY119" fmla="*/ 186471 h 749789"/>
                <a:gd name="connsiteX120" fmla="*/ 571367 w 1000294"/>
                <a:gd name="connsiteY120" fmla="*/ 186929 h 749789"/>
                <a:gd name="connsiteX121" fmla="*/ 570910 w 1000294"/>
                <a:gd name="connsiteY121" fmla="*/ 189443 h 749789"/>
                <a:gd name="connsiteX122" fmla="*/ 570910 w 1000294"/>
                <a:gd name="connsiteY122" fmla="*/ 189672 h 749789"/>
                <a:gd name="connsiteX123" fmla="*/ 570681 w 1000294"/>
                <a:gd name="connsiteY123" fmla="*/ 192186 h 749789"/>
                <a:gd name="connsiteX124" fmla="*/ 570681 w 1000294"/>
                <a:gd name="connsiteY124" fmla="*/ 192186 h 749789"/>
                <a:gd name="connsiteX125" fmla="*/ 570681 w 1000294"/>
                <a:gd name="connsiteY125" fmla="*/ 194701 h 749789"/>
                <a:gd name="connsiteX126" fmla="*/ 584854 w 1000294"/>
                <a:gd name="connsiteY126" fmla="*/ 216875 h 749789"/>
                <a:gd name="connsiteX127" fmla="*/ 621887 w 1000294"/>
                <a:gd name="connsiteY127" fmla="*/ 226019 h 749789"/>
                <a:gd name="connsiteX128" fmla="*/ 712184 w 1000294"/>
                <a:gd name="connsiteY128" fmla="*/ 226019 h 749789"/>
                <a:gd name="connsiteX129" fmla="*/ 714242 w 1000294"/>
                <a:gd name="connsiteY129" fmla="*/ 226248 h 749789"/>
                <a:gd name="connsiteX130" fmla="*/ 720871 w 1000294"/>
                <a:gd name="connsiteY130" fmla="*/ 226934 h 749789"/>
                <a:gd name="connsiteX131" fmla="*/ 723614 w 1000294"/>
                <a:gd name="connsiteY131" fmla="*/ 227162 h 749789"/>
                <a:gd name="connsiteX132" fmla="*/ 729787 w 1000294"/>
                <a:gd name="connsiteY132" fmla="*/ 228077 h 749789"/>
                <a:gd name="connsiteX133" fmla="*/ 732301 w 1000294"/>
                <a:gd name="connsiteY133" fmla="*/ 228534 h 749789"/>
                <a:gd name="connsiteX134" fmla="*/ 740759 w 1000294"/>
                <a:gd name="connsiteY134" fmla="*/ 229905 h 749789"/>
                <a:gd name="connsiteX135" fmla="*/ 755390 w 1000294"/>
                <a:gd name="connsiteY135" fmla="*/ 233563 h 749789"/>
                <a:gd name="connsiteX136" fmla="*/ 767048 w 1000294"/>
                <a:gd name="connsiteY136" fmla="*/ 239278 h 749789"/>
                <a:gd name="connsiteX137" fmla="*/ 780079 w 1000294"/>
                <a:gd name="connsiteY137" fmla="*/ 254366 h 749789"/>
                <a:gd name="connsiteX138" fmla="*/ 783279 w 1000294"/>
                <a:gd name="connsiteY138" fmla="*/ 262367 h 749789"/>
                <a:gd name="connsiteX139" fmla="*/ 784422 w 1000294"/>
                <a:gd name="connsiteY139" fmla="*/ 266939 h 749789"/>
                <a:gd name="connsiteX140" fmla="*/ 785794 w 1000294"/>
                <a:gd name="connsiteY140" fmla="*/ 276997 h 749789"/>
                <a:gd name="connsiteX141" fmla="*/ 786479 w 1000294"/>
                <a:gd name="connsiteY141" fmla="*/ 289341 h 749789"/>
                <a:gd name="connsiteX142" fmla="*/ 786937 w 1000294"/>
                <a:gd name="connsiteY142" fmla="*/ 301686 h 749789"/>
                <a:gd name="connsiteX143" fmla="*/ 787165 w 1000294"/>
                <a:gd name="connsiteY143" fmla="*/ 320431 h 749789"/>
                <a:gd name="connsiteX144" fmla="*/ 786937 w 1000294"/>
                <a:gd name="connsiteY144" fmla="*/ 332775 h 749789"/>
                <a:gd name="connsiteX145" fmla="*/ 786022 w 1000294"/>
                <a:gd name="connsiteY145" fmla="*/ 351521 h 749789"/>
                <a:gd name="connsiteX146" fmla="*/ 784422 w 1000294"/>
                <a:gd name="connsiteY146" fmla="*/ 370037 h 749789"/>
                <a:gd name="connsiteX147" fmla="*/ 783736 w 1000294"/>
                <a:gd name="connsiteY147" fmla="*/ 376209 h 749789"/>
                <a:gd name="connsiteX148" fmla="*/ 783736 w 1000294"/>
                <a:gd name="connsiteY148" fmla="*/ 386725 h 749789"/>
                <a:gd name="connsiteX149" fmla="*/ 792423 w 1000294"/>
                <a:gd name="connsiteY149" fmla="*/ 403641 h 749789"/>
                <a:gd name="connsiteX150" fmla="*/ 795166 w 1000294"/>
                <a:gd name="connsiteY150" fmla="*/ 405470 h 749789"/>
                <a:gd name="connsiteX151" fmla="*/ 820312 w 1000294"/>
                <a:gd name="connsiteY151" fmla="*/ 406156 h 749789"/>
                <a:gd name="connsiteX152" fmla="*/ 832199 w 1000294"/>
                <a:gd name="connsiteY152" fmla="*/ 401127 h 749789"/>
                <a:gd name="connsiteX153" fmla="*/ 851173 w 1000294"/>
                <a:gd name="connsiteY153" fmla="*/ 390840 h 749789"/>
                <a:gd name="connsiteX154" fmla="*/ 860774 w 1000294"/>
                <a:gd name="connsiteY154" fmla="*/ 384896 h 749789"/>
                <a:gd name="connsiteX155" fmla="*/ 880891 w 1000294"/>
                <a:gd name="connsiteY155" fmla="*/ 376895 h 749789"/>
                <a:gd name="connsiteX156" fmla="*/ 896436 w 1000294"/>
                <a:gd name="connsiteY156" fmla="*/ 374152 h 749789"/>
                <a:gd name="connsiteX157" fmla="*/ 906952 w 1000294"/>
                <a:gd name="connsiteY157" fmla="*/ 373695 h 749789"/>
                <a:gd name="connsiteX158" fmla="*/ 923182 w 1000294"/>
                <a:gd name="connsiteY158" fmla="*/ 375295 h 749789"/>
                <a:gd name="connsiteX159" fmla="*/ 934155 w 1000294"/>
                <a:gd name="connsiteY159" fmla="*/ 377810 h 749789"/>
                <a:gd name="connsiteX160" fmla="*/ 957472 w 1000294"/>
                <a:gd name="connsiteY160" fmla="*/ 389468 h 749789"/>
                <a:gd name="connsiteX161" fmla="*/ 963416 w 1000294"/>
                <a:gd name="connsiteY161" fmla="*/ 394726 h 749789"/>
                <a:gd name="connsiteX162" fmla="*/ 970502 w 1000294"/>
                <a:gd name="connsiteY162" fmla="*/ 403184 h 749789"/>
                <a:gd name="connsiteX163" fmla="*/ 975074 w 1000294"/>
                <a:gd name="connsiteY163" fmla="*/ 410499 h 749789"/>
                <a:gd name="connsiteX164" fmla="*/ 976446 w 1000294"/>
                <a:gd name="connsiteY164" fmla="*/ 413014 h 749789"/>
                <a:gd name="connsiteX165" fmla="*/ 978961 w 1000294"/>
                <a:gd name="connsiteY165" fmla="*/ 418500 h 749789"/>
                <a:gd name="connsiteX166" fmla="*/ 981018 w 1000294"/>
                <a:gd name="connsiteY166" fmla="*/ 424444 h 749789"/>
                <a:gd name="connsiteX167" fmla="*/ 981932 w 1000294"/>
                <a:gd name="connsiteY167" fmla="*/ 427644 h 749789"/>
                <a:gd name="connsiteX168" fmla="*/ 984676 w 1000294"/>
                <a:gd name="connsiteY168" fmla="*/ 440903 h 749789"/>
                <a:gd name="connsiteX169" fmla="*/ 985361 w 1000294"/>
                <a:gd name="connsiteY169" fmla="*/ 448218 h 749789"/>
                <a:gd name="connsiteX170" fmla="*/ 985819 w 1000294"/>
                <a:gd name="connsiteY170" fmla="*/ 458963 h 749789"/>
                <a:gd name="connsiteX171" fmla="*/ 985819 w 1000294"/>
                <a:gd name="connsiteY171" fmla="*/ 463763 h 749789"/>
                <a:gd name="connsiteX172" fmla="*/ 985819 w 1000294"/>
                <a:gd name="connsiteY172" fmla="*/ 466278 h 749789"/>
                <a:gd name="connsiteX173" fmla="*/ 984904 w 1000294"/>
                <a:gd name="connsiteY173" fmla="*/ 476336 h 749789"/>
                <a:gd name="connsiteX174" fmla="*/ 984676 w 1000294"/>
                <a:gd name="connsiteY174" fmla="*/ 478851 h 749789"/>
                <a:gd name="connsiteX175" fmla="*/ 912209 w 1000294"/>
                <a:gd name="connsiteY175" fmla="*/ 552917 h 749789"/>
                <a:gd name="connsiteX176" fmla="*/ 855745 w 1000294"/>
                <a:gd name="connsiteY176" fmla="*/ 543773 h 749789"/>
                <a:gd name="connsiteX177" fmla="*/ 845230 w 1000294"/>
                <a:gd name="connsiteY177" fmla="*/ 539430 h 749789"/>
                <a:gd name="connsiteX178" fmla="*/ 839743 w 1000294"/>
                <a:gd name="connsiteY178" fmla="*/ 538058 h 749789"/>
                <a:gd name="connsiteX179" fmla="*/ 834257 w 1000294"/>
                <a:gd name="connsiteY179" fmla="*/ 537144 h 749789"/>
                <a:gd name="connsiteX180" fmla="*/ 817340 w 1000294"/>
                <a:gd name="connsiteY180" fmla="*/ 537144 h 749789"/>
                <a:gd name="connsiteX181" fmla="*/ 811625 w 1000294"/>
                <a:gd name="connsiteY181" fmla="*/ 537830 h 749789"/>
                <a:gd name="connsiteX182" fmla="*/ 794938 w 1000294"/>
                <a:gd name="connsiteY182" fmla="*/ 544688 h 749789"/>
                <a:gd name="connsiteX183" fmla="*/ 792423 w 1000294"/>
                <a:gd name="connsiteY183" fmla="*/ 547659 h 749789"/>
                <a:gd name="connsiteX184" fmla="*/ 787851 w 1000294"/>
                <a:gd name="connsiteY184" fmla="*/ 561147 h 749789"/>
                <a:gd name="connsiteX185" fmla="*/ 787165 w 1000294"/>
                <a:gd name="connsiteY185" fmla="*/ 566405 h 749789"/>
                <a:gd name="connsiteX186" fmla="*/ 785794 w 1000294"/>
                <a:gd name="connsiteY186" fmla="*/ 577149 h 749789"/>
                <a:gd name="connsiteX187" fmla="*/ 784651 w 1000294"/>
                <a:gd name="connsiteY187" fmla="*/ 587893 h 749789"/>
                <a:gd name="connsiteX188" fmla="*/ 784193 w 1000294"/>
                <a:gd name="connsiteY188" fmla="*/ 598637 h 749789"/>
                <a:gd name="connsiteX189" fmla="*/ 784193 w 1000294"/>
                <a:gd name="connsiteY189" fmla="*/ 604124 h 749789"/>
                <a:gd name="connsiteX190" fmla="*/ 783965 w 1000294"/>
                <a:gd name="connsiteY190" fmla="*/ 621269 h 749789"/>
                <a:gd name="connsiteX191" fmla="*/ 782365 w 1000294"/>
                <a:gd name="connsiteY191" fmla="*/ 638185 h 749789"/>
                <a:gd name="connsiteX192" fmla="*/ 779850 w 1000294"/>
                <a:gd name="connsiteY192" fmla="*/ 655101 h 749789"/>
                <a:gd name="connsiteX193" fmla="*/ 776878 w 1000294"/>
                <a:gd name="connsiteY193" fmla="*/ 671789 h 749789"/>
                <a:gd name="connsiteX194" fmla="*/ 774592 w 1000294"/>
                <a:gd name="connsiteY194" fmla="*/ 682991 h 749789"/>
                <a:gd name="connsiteX195" fmla="*/ 772535 w 1000294"/>
                <a:gd name="connsiteY195" fmla="*/ 694192 h 749789"/>
                <a:gd name="connsiteX196" fmla="*/ 771392 w 1000294"/>
                <a:gd name="connsiteY196" fmla="*/ 699450 h 749789"/>
                <a:gd name="connsiteX197" fmla="*/ 770020 w 1000294"/>
                <a:gd name="connsiteY197" fmla="*/ 704708 h 749789"/>
                <a:gd name="connsiteX198" fmla="*/ 767963 w 1000294"/>
                <a:gd name="connsiteY198" fmla="*/ 709737 h 749789"/>
                <a:gd name="connsiteX199" fmla="*/ 765220 w 1000294"/>
                <a:gd name="connsiteY199" fmla="*/ 714537 h 749789"/>
                <a:gd name="connsiteX200" fmla="*/ 760190 w 1000294"/>
                <a:gd name="connsiteY200" fmla="*/ 720938 h 749789"/>
                <a:gd name="connsiteX201" fmla="*/ 738931 w 1000294"/>
                <a:gd name="connsiteY201" fmla="*/ 730082 h 749789"/>
                <a:gd name="connsiteX202" fmla="*/ 727958 w 1000294"/>
                <a:gd name="connsiteY202" fmla="*/ 730311 h 749789"/>
                <a:gd name="connsiteX203" fmla="*/ 723386 w 1000294"/>
                <a:gd name="connsiteY203" fmla="*/ 730311 h 749789"/>
                <a:gd name="connsiteX204" fmla="*/ 721100 w 1000294"/>
                <a:gd name="connsiteY204" fmla="*/ 730311 h 749789"/>
                <a:gd name="connsiteX205" fmla="*/ 716071 w 1000294"/>
                <a:gd name="connsiteY205" fmla="*/ 730311 h 749789"/>
                <a:gd name="connsiteX206" fmla="*/ 713327 w 1000294"/>
                <a:gd name="connsiteY206" fmla="*/ 730311 h 749789"/>
                <a:gd name="connsiteX207" fmla="*/ 707612 w 1000294"/>
                <a:gd name="connsiteY207" fmla="*/ 730311 h 749789"/>
                <a:gd name="connsiteX208" fmla="*/ 698468 w 1000294"/>
                <a:gd name="connsiteY208" fmla="*/ 730539 h 749789"/>
                <a:gd name="connsiteX209" fmla="*/ 692068 w 1000294"/>
                <a:gd name="connsiteY209" fmla="*/ 730539 h 749789"/>
                <a:gd name="connsiteX210" fmla="*/ 688639 w 1000294"/>
                <a:gd name="connsiteY210" fmla="*/ 730539 h 749789"/>
                <a:gd name="connsiteX211" fmla="*/ 678123 w 1000294"/>
                <a:gd name="connsiteY211" fmla="*/ 730768 h 749789"/>
                <a:gd name="connsiteX212" fmla="*/ 663264 w 1000294"/>
                <a:gd name="connsiteY212" fmla="*/ 730997 h 749789"/>
                <a:gd name="connsiteX213" fmla="*/ 634689 w 1000294"/>
                <a:gd name="connsiteY213" fmla="*/ 731454 h 749789"/>
                <a:gd name="connsiteX214" fmla="*/ 626002 w 1000294"/>
                <a:gd name="connsiteY214" fmla="*/ 731454 h 749789"/>
                <a:gd name="connsiteX215" fmla="*/ 507130 w 1000294"/>
                <a:gd name="connsiteY215" fmla="*/ 732368 h 749789"/>
                <a:gd name="connsiteX216" fmla="*/ 502101 w 1000294"/>
                <a:gd name="connsiteY216" fmla="*/ 732368 h 749789"/>
                <a:gd name="connsiteX217" fmla="*/ 492271 w 1000294"/>
                <a:gd name="connsiteY217" fmla="*/ 732368 h 749789"/>
                <a:gd name="connsiteX218" fmla="*/ 487242 w 1000294"/>
                <a:gd name="connsiteY218" fmla="*/ 732368 h 749789"/>
                <a:gd name="connsiteX219" fmla="*/ 457753 w 1000294"/>
                <a:gd name="connsiteY219" fmla="*/ 732368 h 749789"/>
                <a:gd name="connsiteX220" fmla="*/ 457753 w 1000294"/>
                <a:gd name="connsiteY220" fmla="*/ 732368 h 749789"/>
                <a:gd name="connsiteX221" fmla="*/ 392373 w 1000294"/>
                <a:gd name="connsiteY221" fmla="*/ 732140 h 749789"/>
                <a:gd name="connsiteX222" fmla="*/ 374999 w 1000294"/>
                <a:gd name="connsiteY222" fmla="*/ 731911 h 749789"/>
                <a:gd name="connsiteX223" fmla="*/ 354425 w 1000294"/>
                <a:gd name="connsiteY223" fmla="*/ 731682 h 749789"/>
                <a:gd name="connsiteX224" fmla="*/ 350539 w 1000294"/>
                <a:gd name="connsiteY224" fmla="*/ 731682 h 749789"/>
                <a:gd name="connsiteX225" fmla="*/ 335452 w 1000294"/>
                <a:gd name="connsiteY225" fmla="*/ 731454 h 749789"/>
                <a:gd name="connsiteX226" fmla="*/ 331794 w 1000294"/>
                <a:gd name="connsiteY226" fmla="*/ 731454 h 749789"/>
                <a:gd name="connsiteX227" fmla="*/ 328136 w 1000294"/>
                <a:gd name="connsiteY227" fmla="*/ 731454 h 749789"/>
                <a:gd name="connsiteX228" fmla="*/ 321507 w 1000294"/>
                <a:gd name="connsiteY228" fmla="*/ 731225 h 749789"/>
                <a:gd name="connsiteX229" fmla="*/ 315106 w 1000294"/>
                <a:gd name="connsiteY229" fmla="*/ 730997 h 749789"/>
                <a:gd name="connsiteX230" fmla="*/ 308934 w 1000294"/>
                <a:gd name="connsiteY230" fmla="*/ 730768 h 749789"/>
                <a:gd name="connsiteX231" fmla="*/ 303219 w 1000294"/>
                <a:gd name="connsiteY231" fmla="*/ 730539 h 749789"/>
                <a:gd name="connsiteX232" fmla="*/ 300247 w 1000294"/>
                <a:gd name="connsiteY232" fmla="*/ 730311 h 749789"/>
                <a:gd name="connsiteX233" fmla="*/ 294989 w 1000294"/>
                <a:gd name="connsiteY233" fmla="*/ 730082 h 749789"/>
                <a:gd name="connsiteX234" fmla="*/ 292475 w 1000294"/>
                <a:gd name="connsiteY234" fmla="*/ 729854 h 749789"/>
                <a:gd name="connsiteX235" fmla="*/ 289960 w 1000294"/>
                <a:gd name="connsiteY235" fmla="*/ 729625 h 749789"/>
                <a:gd name="connsiteX236" fmla="*/ 285845 w 1000294"/>
                <a:gd name="connsiteY236" fmla="*/ 729396 h 749789"/>
                <a:gd name="connsiteX237" fmla="*/ 283331 w 1000294"/>
                <a:gd name="connsiteY237" fmla="*/ 729168 h 749789"/>
                <a:gd name="connsiteX238" fmla="*/ 279673 w 1000294"/>
                <a:gd name="connsiteY238" fmla="*/ 728939 h 749789"/>
                <a:gd name="connsiteX239" fmla="*/ 276016 w 1000294"/>
                <a:gd name="connsiteY239" fmla="*/ 728482 h 749789"/>
                <a:gd name="connsiteX240" fmla="*/ 273272 w 1000294"/>
                <a:gd name="connsiteY240" fmla="*/ 728253 h 749789"/>
                <a:gd name="connsiteX241" fmla="*/ 271444 w 1000294"/>
                <a:gd name="connsiteY241" fmla="*/ 728025 h 749789"/>
                <a:gd name="connsiteX242" fmla="*/ 269386 w 1000294"/>
                <a:gd name="connsiteY242" fmla="*/ 727568 h 749789"/>
                <a:gd name="connsiteX243" fmla="*/ 267557 w 1000294"/>
                <a:gd name="connsiteY243" fmla="*/ 727110 h 749789"/>
                <a:gd name="connsiteX244" fmla="*/ 267557 w 1000294"/>
                <a:gd name="connsiteY244" fmla="*/ 727110 h 749789"/>
                <a:gd name="connsiteX245" fmla="*/ 266872 w 1000294"/>
                <a:gd name="connsiteY245" fmla="*/ 727110 h 749789"/>
                <a:gd name="connsiteX246" fmla="*/ 265500 w 1000294"/>
                <a:gd name="connsiteY246" fmla="*/ 726882 h 749789"/>
                <a:gd name="connsiteX247" fmla="*/ 264814 w 1000294"/>
                <a:gd name="connsiteY247" fmla="*/ 726653 h 749789"/>
                <a:gd name="connsiteX248" fmla="*/ 263443 w 1000294"/>
                <a:gd name="connsiteY248" fmla="*/ 725967 h 749789"/>
                <a:gd name="connsiteX249" fmla="*/ 260014 w 1000294"/>
                <a:gd name="connsiteY249" fmla="*/ 722996 h 749789"/>
                <a:gd name="connsiteX250" fmla="*/ 259099 w 1000294"/>
                <a:gd name="connsiteY250" fmla="*/ 721853 h 749789"/>
                <a:gd name="connsiteX251" fmla="*/ 258413 w 1000294"/>
                <a:gd name="connsiteY251" fmla="*/ 720938 h 749789"/>
                <a:gd name="connsiteX252" fmla="*/ 257499 w 1000294"/>
                <a:gd name="connsiteY252" fmla="*/ 719795 h 749789"/>
                <a:gd name="connsiteX253" fmla="*/ 255442 w 1000294"/>
                <a:gd name="connsiteY253" fmla="*/ 717052 h 749789"/>
                <a:gd name="connsiteX254" fmla="*/ 254527 w 1000294"/>
                <a:gd name="connsiteY254" fmla="*/ 715680 h 749789"/>
                <a:gd name="connsiteX255" fmla="*/ 250870 w 1000294"/>
                <a:gd name="connsiteY255" fmla="*/ 709737 h 749789"/>
                <a:gd name="connsiteX256" fmla="*/ 250412 w 1000294"/>
                <a:gd name="connsiteY256" fmla="*/ 708822 h 749789"/>
                <a:gd name="connsiteX257" fmla="*/ 248584 w 1000294"/>
                <a:gd name="connsiteY257" fmla="*/ 705393 h 749789"/>
                <a:gd name="connsiteX258" fmla="*/ 238297 w 1000294"/>
                <a:gd name="connsiteY258" fmla="*/ 657616 h 749789"/>
                <a:gd name="connsiteX259" fmla="*/ 237839 w 1000294"/>
                <a:gd name="connsiteY259" fmla="*/ 650529 h 749789"/>
                <a:gd name="connsiteX260" fmla="*/ 237382 w 1000294"/>
                <a:gd name="connsiteY260" fmla="*/ 641843 h 749789"/>
                <a:gd name="connsiteX261" fmla="*/ 237154 w 1000294"/>
                <a:gd name="connsiteY261" fmla="*/ 633156 h 749789"/>
                <a:gd name="connsiteX262" fmla="*/ 237154 w 1000294"/>
                <a:gd name="connsiteY262" fmla="*/ 624469 h 749789"/>
                <a:gd name="connsiteX263" fmla="*/ 237154 w 1000294"/>
                <a:gd name="connsiteY263" fmla="*/ 620126 h 749789"/>
                <a:gd name="connsiteX264" fmla="*/ 236925 w 1000294"/>
                <a:gd name="connsiteY264" fmla="*/ 611439 h 749789"/>
                <a:gd name="connsiteX265" fmla="*/ 235782 w 1000294"/>
                <a:gd name="connsiteY265" fmla="*/ 594065 h 749789"/>
                <a:gd name="connsiteX266" fmla="*/ 233725 w 1000294"/>
                <a:gd name="connsiteY266" fmla="*/ 581264 h 749789"/>
                <a:gd name="connsiteX267" fmla="*/ 229381 w 1000294"/>
                <a:gd name="connsiteY267" fmla="*/ 568462 h 749789"/>
                <a:gd name="connsiteX268" fmla="*/ 227324 w 1000294"/>
                <a:gd name="connsiteY268" fmla="*/ 564804 h 749789"/>
                <a:gd name="connsiteX269" fmla="*/ 225038 w 1000294"/>
                <a:gd name="connsiteY269" fmla="*/ 561604 h 749789"/>
                <a:gd name="connsiteX270" fmla="*/ 223895 w 1000294"/>
                <a:gd name="connsiteY270" fmla="*/ 560004 h 749789"/>
                <a:gd name="connsiteX271" fmla="*/ 221152 w 1000294"/>
                <a:gd name="connsiteY271" fmla="*/ 557261 h 749789"/>
                <a:gd name="connsiteX272" fmla="*/ 219780 w 1000294"/>
                <a:gd name="connsiteY272" fmla="*/ 556118 h 749789"/>
                <a:gd name="connsiteX273" fmla="*/ 217494 w 1000294"/>
                <a:gd name="connsiteY273" fmla="*/ 554289 h 749789"/>
                <a:gd name="connsiteX274" fmla="*/ 215208 w 1000294"/>
                <a:gd name="connsiteY274" fmla="*/ 552917 h 749789"/>
                <a:gd name="connsiteX275" fmla="*/ 213608 w 1000294"/>
                <a:gd name="connsiteY275" fmla="*/ 552003 h 749789"/>
                <a:gd name="connsiteX276" fmla="*/ 210179 w 1000294"/>
                <a:gd name="connsiteY276" fmla="*/ 550631 h 749789"/>
                <a:gd name="connsiteX277" fmla="*/ 206293 w 1000294"/>
                <a:gd name="connsiteY277" fmla="*/ 549488 h 749789"/>
                <a:gd name="connsiteX278" fmla="*/ 198520 w 1000294"/>
                <a:gd name="connsiteY278" fmla="*/ 548802 h 749789"/>
                <a:gd name="connsiteX279" fmla="*/ 198520 w 1000294"/>
                <a:gd name="connsiteY279" fmla="*/ 548802 h 749789"/>
                <a:gd name="connsiteX280" fmla="*/ 184804 w 1000294"/>
                <a:gd name="connsiteY280" fmla="*/ 550860 h 749789"/>
                <a:gd name="connsiteX281" fmla="*/ 137713 w 1000294"/>
                <a:gd name="connsiteY281" fmla="*/ 556118 h 749789"/>
                <a:gd name="connsiteX282" fmla="*/ 84677 w 1000294"/>
                <a:gd name="connsiteY282" fmla="*/ 538973 h 749789"/>
                <a:gd name="connsiteX283" fmla="*/ 76448 w 1000294"/>
                <a:gd name="connsiteY283" fmla="*/ 532800 h 749789"/>
                <a:gd name="connsiteX284" fmla="*/ 67075 w 1000294"/>
                <a:gd name="connsiteY284" fmla="*/ 520685 h 749789"/>
                <a:gd name="connsiteX285" fmla="*/ 63418 w 1000294"/>
                <a:gd name="connsiteY285" fmla="*/ 510398 h 749789"/>
                <a:gd name="connsiteX286" fmla="*/ 62503 w 1000294"/>
                <a:gd name="connsiteY286" fmla="*/ 504454 h 749789"/>
                <a:gd name="connsiteX287" fmla="*/ 62503 w 1000294"/>
                <a:gd name="connsiteY287" fmla="*/ 504454 h 749789"/>
                <a:gd name="connsiteX288" fmla="*/ 75762 w 1000294"/>
                <a:gd name="connsiteY288" fmla="*/ 505826 h 749789"/>
                <a:gd name="connsiteX289" fmla="*/ 85592 w 1000294"/>
                <a:gd name="connsiteY289" fmla="*/ 506740 h 749789"/>
                <a:gd name="connsiteX290" fmla="*/ 115310 w 1000294"/>
                <a:gd name="connsiteY290" fmla="*/ 493481 h 749789"/>
                <a:gd name="connsiteX291" fmla="*/ 112567 w 1000294"/>
                <a:gd name="connsiteY291" fmla="*/ 458734 h 749789"/>
                <a:gd name="connsiteX292" fmla="*/ 85592 w 1000294"/>
                <a:gd name="connsiteY292" fmla="*/ 424901 h 749789"/>
                <a:gd name="connsiteX293" fmla="*/ 85363 w 1000294"/>
                <a:gd name="connsiteY293" fmla="*/ 396783 h 749789"/>
                <a:gd name="connsiteX294" fmla="*/ 203549 w 1000294"/>
                <a:gd name="connsiteY294" fmla="*/ 381010 h 749789"/>
                <a:gd name="connsiteX295" fmla="*/ 234410 w 1000294"/>
                <a:gd name="connsiteY295" fmla="*/ 375981 h 749789"/>
                <a:gd name="connsiteX296" fmla="*/ 239897 w 1000294"/>
                <a:gd name="connsiteY296" fmla="*/ 351063 h 749789"/>
                <a:gd name="connsiteX297" fmla="*/ 238068 w 1000294"/>
                <a:gd name="connsiteY297" fmla="*/ 260081 h 749789"/>
                <a:gd name="connsiteX298" fmla="*/ 239440 w 1000294"/>
                <a:gd name="connsiteY298" fmla="*/ 247279 h 749789"/>
                <a:gd name="connsiteX299" fmla="*/ 270301 w 1000294"/>
                <a:gd name="connsiteY299" fmla="*/ 240650 h 749789"/>
                <a:gd name="connsiteX300" fmla="*/ 279216 w 1000294"/>
                <a:gd name="connsiteY300" fmla="*/ 268767 h 749789"/>
                <a:gd name="connsiteX301" fmla="*/ 282416 w 1000294"/>
                <a:gd name="connsiteY301" fmla="*/ 329118 h 749789"/>
                <a:gd name="connsiteX302" fmla="*/ 305734 w 1000294"/>
                <a:gd name="connsiteY302" fmla="*/ 357236 h 749789"/>
                <a:gd name="connsiteX303" fmla="*/ 340709 w 1000294"/>
                <a:gd name="connsiteY303" fmla="*/ 346491 h 749789"/>
                <a:gd name="connsiteX304" fmla="*/ 361283 w 1000294"/>
                <a:gd name="connsiteY304" fmla="*/ 267624 h 749789"/>
                <a:gd name="connsiteX305" fmla="*/ 350768 w 1000294"/>
                <a:gd name="connsiteY305" fmla="*/ 226019 h 749789"/>
                <a:gd name="connsiteX306" fmla="*/ 377514 w 1000294"/>
                <a:gd name="connsiteY306" fmla="*/ 223733 h 749789"/>
                <a:gd name="connsiteX307" fmla="*/ 24784 w 1000294"/>
                <a:gd name="connsiteY307" fmla="*/ 159268 h 749789"/>
                <a:gd name="connsiteX308" fmla="*/ 107080 w 1000294"/>
                <a:gd name="connsiteY308" fmla="*/ 72857 h 749789"/>
                <a:gd name="connsiteX309" fmla="*/ 197149 w 1000294"/>
                <a:gd name="connsiteY309" fmla="*/ 163611 h 749789"/>
                <a:gd name="connsiteX310" fmla="*/ 112795 w 1000294"/>
                <a:gd name="connsiteY310" fmla="*/ 246593 h 749789"/>
                <a:gd name="connsiteX311" fmla="*/ 24784 w 1000294"/>
                <a:gd name="connsiteY311" fmla="*/ 159268 h 749789"/>
                <a:gd name="connsiteX312" fmla="*/ 93364 w 1000294"/>
                <a:gd name="connsiteY312" fmla="*/ 271053 h 749789"/>
                <a:gd name="connsiteX313" fmla="*/ 105480 w 1000294"/>
                <a:gd name="connsiteY313" fmla="*/ 260995 h 749789"/>
                <a:gd name="connsiteX314" fmla="*/ 204921 w 1000294"/>
                <a:gd name="connsiteY314" fmla="*/ 197444 h 749789"/>
                <a:gd name="connsiteX315" fmla="*/ 207893 w 1000294"/>
                <a:gd name="connsiteY315" fmla="*/ 191729 h 749789"/>
                <a:gd name="connsiteX316" fmla="*/ 221380 w 1000294"/>
                <a:gd name="connsiteY316" fmla="*/ 184643 h 749789"/>
                <a:gd name="connsiteX317" fmla="*/ 322193 w 1000294"/>
                <a:gd name="connsiteY317" fmla="*/ 222133 h 749789"/>
                <a:gd name="connsiteX318" fmla="*/ 334994 w 1000294"/>
                <a:gd name="connsiteY318" fmla="*/ 236535 h 749789"/>
                <a:gd name="connsiteX319" fmla="*/ 340252 w 1000294"/>
                <a:gd name="connsiteY319" fmla="*/ 322717 h 749789"/>
                <a:gd name="connsiteX320" fmla="*/ 333851 w 1000294"/>
                <a:gd name="connsiteY320" fmla="*/ 333918 h 749789"/>
                <a:gd name="connsiteX321" fmla="*/ 311906 w 1000294"/>
                <a:gd name="connsiteY321" fmla="*/ 345348 h 749789"/>
                <a:gd name="connsiteX322" fmla="*/ 296590 w 1000294"/>
                <a:gd name="connsiteY322" fmla="*/ 324089 h 749789"/>
                <a:gd name="connsiteX323" fmla="*/ 293161 w 1000294"/>
                <a:gd name="connsiteY323" fmla="*/ 267853 h 749789"/>
                <a:gd name="connsiteX324" fmla="*/ 279902 w 1000294"/>
                <a:gd name="connsiteY324" fmla="*/ 230134 h 749789"/>
                <a:gd name="connsiteX325" fmla="*/ 227552 w 1000294"/>
                <a:gd name="connsiteY325" fmla="*/ 228077 h 749789"/>
                <a:gd name="connsiteX326" fmla="*/ 220923 w 1000294"/>
                <a:gd name="connsiteY326" fmla="*/ 247965 h 749789"/>
                <a:gd name="connsiteX327" fmla="*/ 222295 w 1000294"/>
                <a:gd name="connsiteY327" fmla="*/ 343291 h 749789"/>
                <a:gd name="connsiteX328" fmla="*/ 221152 w 1000294"/>
                <a:gd name="connsiteY328" fmla="*/ 364779 h 749789"/>
                <a:gd name="connsiteX329" fmla="*/ 208807 w 1000294"/>
                <a:gd name="connsiteY329" fmla="*/ 370723 h 749789"/>
                <a:gd name="connsiteX330" fmla="*/ 90392 w 1000294"/>
                <a:gd name="connsiteY330" fmla="*/ 370494 h 749789"/>
                <a:gd name="connsiteX331" fmla="*/ 84677 w 1000294"/>
                <a:gd name="connsiteY331" fmla="*/ 373238 h 749789"/>
                <a:gd name="connsiteX332" fmla="*/ 61132 w 1000294"/>
                <a:gd name="connsiteY332" fmla="*/ 388782 h 749789"/>
                <a:gd name="connsiteX333" fmla="*/ 61360 w 1000294"/>
                <a:gd name="connsiteY333" fmla="*/ 420329 h 749789"/>
                <a:gd name="connsiteX334" fmla="*/ 94507 w 1000294"/>
                <a:gd name="connsiteY334" fmla="*/ 463077 h 749789"/>
                <a:gd name="connsiteX335" fmla="*/ 100451 w 1000294"/>
                <a:gd name="connsiteY335" fmla="*/ 488223 h 749789"/>
                <a:gd name="connsiteX336" fmla="*/ 70733 w 1000294"/>
                <a:gd name="connsiteY336" fmla="*/ 489138 h 749789"/>
                <a:gd name="connsiteX337" fmla="*/ 26613 w 1000294"/>
                <a:gd name="connsiteY337" fmla="*/ 447990 h 749789"/>
                <a:gd name="connsiteX338" fmla="*/ 22498 w 1000294"/>
                <a:gd name="connsiteY338" fmla="*/ 389925 h 749789"/>
                <a:gd name="connsiteX339" fmla="*/ 37586 w 1000294"/>
                <a:gd name="connsiteY339" fmla="*/ 363636 h 749789"/>
                <a:gd name="connsiteX340" fmla="*/ 93364 w 1000294"/>
                <a:gd name="connsiteY340" fmla="*/ 271053 h 7497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Lst>
              <a:rect l="l" t="t" r="r" b="b"/>
              <a:pathLst>
                <a:path w="1000294" h="749789">
                  <a:moveTo>
                    <a:pt x="12668" y="374152"/>
                  </a:moveTo>
                  <a:cubicBezTo>
                    <a:pt x="-6077" y="404327"/>
                    <a:pt x="-4019" y="437474"/>
                    <a:pt x="18841" y="464449"/>
                  </a:cubicBezTo>
                  <a:cubicBezTo>
                    <a:pt x="30956" y="478622"/>
                    <a:pt x="38729" y="493938"/>
                    <a:pt x="43987" y="511541"/>
                  </a:cubicBezTo>
                  <a:cubicBezTo>
                    <a:pt x="49016" y="528457"/>
                    <a:pt x="54731" y="536687"/>
                    <a:pt x="73705" y="552231"/>
                  </a:cubicBezTo>
                  <a:cubicBezTo>
                    <a:pt x="101822" y="569148"/>
                    <a:pt x="103423" y="580121"/>
                    <a:pt x="100451" y="603438"/>
                  </a:cubicBezTo>
                  <a:cubicBezTo>
                    <a:pt x="99765" y="608467"/>
                    <a:pt x="100222" y="613496"/>
                    <a:pt x="99765" y="618525"/>
                  </a:cubicBezTo>
                  <a:cubicBezTo>
                    <a:pt x="98165" y="647329"/>
                    <a:pt x="95879" y="676133"/>
                    <a:pt x="94964" y="705165"/>
                  </a:cubicBezTo>
                  <a:cubicBezTo>
                    <a:pt x="94279" y="723224"/>
                    <a:pt x="101365" y="731225"/>
                    <a:pt x="118739" y="736026"/>
                  </a:cubicBezTo>
                  <a:cubicBezTo>
                    <a:pt x="129483" y="738769"/>
                    <a:pt x="140227" y="737626"/>
                    <a:pt x="151200" y="737397"/>
                  </a:cubicBezTo>
                  <a:cubicBezTo>
                    <a:pt x="163544" y="737397"/>
                    <a:pt x="171317" y="731225"/>
                    <a:pt x="176346" y="720252"/>
                  </a:cubicBezTo>
                  <a:cubicBezTo>
                    <a:pt x="182747" y="706308"/>
                    <a:pt x="185947" y="691449"/>
                    <a:pt x="188233" y="676590"/>
                  </a:cubicBezTo>
                  <a:cubicBezTo>
                    <a:pt x="193262" y="645272"/>
                    <a:pt x="197377" y="613725"/>
                    <a:pt x="201949" y="582178"/>
                  </a:cubicBezTo>
                  <a:cubicBezTo>
                    <a:pt x="202635" y="578063"/>
                    <a:pt x="201721" y="572348"/>
                    <a:pt x="207664" y="572348"/>
                  </a:cubicBezTo>
                  <a:cubicBezTo>
                    <a:pt x="212236" y="572348"/>
                    <a:pt x="216122" y="575777"/>
                    <a:pt x="216808" y="580349"/>
                  </a:cubicBezTo>
                  <a:cubicBezTo>
                    <a:pt x="218180" y="590408"/>
                    <a:pt x="221837" y="599780"/>
                    <a:pt x="221837" y="610067"/>
                  </a:cubicBezTo>
                  <a:cubicBezTo>
                    <a:pt x="222066" y="636128"/>
                    <a:pt x="222066" y="662188"/>
                    <a:pt x="224581" y="688020"/>
                  </a:cubicBezTo>
                  <a:cubicBezTo>
                    <a:pt x="228010" y="724596"/>
                    <a:pt x="244012" y="743570"/>
                    <a:pt x="266872" y="744941"/>
                  </a:cubicBezTo>
                  <a:cubicBezTo>
                    <a:pt x="308020" y="747227"/>
                    <a:pt x="693439" y="750199"/>
                    <a:pt x="720871" y="749742"/>
                  </a:cubicBezTo>
                  <a:cubicBezTo>
                    <a:pt x="764305" y="749056"/>
                    <a:pt x="780764" y="733283"/>
                    <a:pt x="788537" y="695106"/>
                  </a:cubicBezTo>
                  <a:cubicBezTo>
                    <a:pt x="796309" y="657845"/>
                    <a:pt x="796309" y="620583"/>
                    <a:pt x="799738" y="583321"/>
                  </a:cubicBezTo>
                  <a:cubicBezTo>
                    <a:pt x="802024" y="557946"/>
                    <a:pt x="806825" y="553374"/>
                    <a:pt x="832199" y="555889"/>
                  </a:cubicBezTo>
                  <a:cubicBezTo>
                    <a:pt x="837229" y="556346"/>
                    <a:pt x="902151" y="588122"/>
                    <a:pt x="954500" y="556118"/>
                  </a:cubicBezTo>
                  <a:cubicBezTo>
                    <a:pt x="994505" y="531657"/>
                    <a:pt x="1003192" y="489595"/>
                    <a:pt x="999535" y="442961"/>
                  </a:cubicBezTo>
                  <a:cubicBezTo>
                    <a:pt x="996563" y="405927"/>
                    <a:pt x="970731" y="372323"/>
                    <a:pt x="941013" y="363865"/>
                  </a:cubicBezTo>
                  <a:cubicBezTo>
                    <a:pt x="906494" y="354035"/>
                    <a:pt x="873576" y="358379"/>
                    <a:pt x="843629" y="378267"/>
                  </a:cubicBezTo>
                  <a:cubicBezTo>
                    <a:pt x="834943" y="383982"/>
                    <a:pt x="825341" y="386954"/>
                    <a:pt x="816197" y="391068"/>
                  </a:cubicBezTo>
                  <a:cubicBezTo>
                    <a:pt x="807968" y="394497"/>
                    <a:pt x="803396" y="390383"/>
                    <a:pt x="801567" y="383296"/>
                  </a:cubicBezTo>
                  <a:cubicBezTo>
                    <a:pt x="800195" y="378495"/>
                    <a:pt x="800881" y="373238"/>
                    <a:pt x="800653" y="368208"/>
                  </a:cubicBezTo>
                  <a:cubicBezTo>
                    <a:pt x="800424" y="339405"/>
                    <a:pt x="799738" y="310373"/>
                    <a:pt x="799967" y="281569"/>
                  </a:cubicBezTo>
                  <a:cubicBezTo>
                    <a:pt x="800195" y="244536"/>
                    <a:pt x="783050" y="226248"/>
                    <a:pt x="744188" y="215046"/>
                  </a:cubicBezTo>
                  <a:cubicBezTo>
                    <a:pt x="718814" y="207731"/>
                    <a:pt x="692525" y="210474"/>
                    <a:pt x="666693" y="209331"/>
                  </a:cubicBezTo>
                  <a:cubicBezTo>
                    <a:pt x="658692" y="209331"/>
                    <a:pt x="650691" y="209103"/>
                    <a:pt x="642919" y="209331"/>
                  </a:cubicBezTo>
                  <a:cubicBezTo>
                    <a:pt x="634232" y="209789"/>
                    <a:pt x="625545" y="211389"/>
                    <a:pt x="617087" y="211617"/>
                  </a:cubicBezTo>
                  <a:cubicBezTo>
                    <a:pt x="598113" y="212075"/>
                    <a:pt x="590798" y="204302"/>
                    <a:pt x="591484" y="185557"/>
                  </a:cubicBezTo>
                  <a:cubicBezTo>
                    <a:pt x="591941" y="173898"/>
                    <a:pt x="595598" y="162926"/>
                    <a:pt x="598570" y="151724"/>
                  </a:cubicBezTo>
                  <a:cubicBezTo>
                    <a:pt x="603599" y="132750"/>
                    <a:pt x="606343" y="113548"/>
                    <a:pt x="605200" y="93888"/>
                  </a:cubicBezTo>
                  <a:cubicBezTo>
                    <a:pt x="602685" y="49997"/>
                    <a:pt x="579139" y="20965"/>
                    <a:pt x="537305" y="9078"/>
                  </a:cubicBezTo>
                  <a:cubicBezTo>
                    <a:pt x="503930" y="-523"/>
                    <a:pt x="435121" y="-16068"/>
                    <a:pt x="391459" y="45654"/>
                  </a:cubicBezTo>
                  <a:cubicBezTo>
                    <a:pt x="376142" y="76058"/>
                    <a:pt x="369284" y="107833"/>
                    <a:pt x="379114" y="142123"/>
                  </a:cubicBezTo>
                  <a:cubicBezTo>
                    <a:pt x="383915" y="158811"/>
                    <a:pt x="391687" y="174356"/>
                    <a:pt x="396259" y="191272"/>
                  </a:cubicBezTo>
                  <a:cubicBezTo>
                    <a:pt x="399460" y="202702"/>
                    <a:pt x="395345" y="208417"/>
                    <a:pt x="383915" y="208188"/>
                  </a:cubicBezTo>
                  <a:cubicBezTo>
                    <a:pt x="358540" y="207274"/>
                    <a:pt x="332023" y="214589"/>
                    <a:pt x="309620" y="195844"/>
                  </a:cubicBezTo>
                  <a:cubicBezTo>
                    <a:pt x="308020" y="194472"/>
                    <a:pt x="305505" y="194472"/>
                    <a:pt x="303448" y="193787"/>
                  </a:cubicBezTo>
                  <a:cubicBezTo>
                    <a:pt x="279902" y="186700"/>
                    <a:pt x="256585" y="179156"/>
                    <a:pt x="232810" y="173213"/>
                  </a:cubicBezTo>
                  <a:cubicBezTo>
                    <a:pt x="221380" y="170241"/>
                    <a:pt x="213836" y="166812"/>
                    <a:pt x="211779" y="153096"/>
                  </a:cubicBezTo>
                  <a:cubicBezTo>
                    <a:pt x="209036" y="132750"/>
                    <a:pt x="198749" y="114691"/>
                    <a:pt x="186404" y="98460"/>
                  </a:cubicBezTo>
                  <a:cubicBezTo>
                    <a:pt x="147542" y="47483"/>
                    <a:pt x="83306" y="44739"/>
                    <a:pt x="41243" y="83144"/>
                  </a:cubicBezTo>
                  <a:cubicBezTo>
                    <a:pt x="-11335" y="131150"/>
                    <a:pt x="1010" y="218704"/>
                    <a:pt x="57703" y="245907"/>
                  </a:cubicBezTo>
                  <a:cubicBezTo>
                    <a:pt x="61589" y="247736"/>
                    <a:pt x="65246" y="250022"/>
                    <a:pt x="69133" y="252080"/>
                  </a:cubicBezTo>
                  <a:cubicBezTo>
                    <a:pt x="84220" y="260538"/>
                    <a:pt x="83992" y="260309"/>
                    <a:pt x="75305" y="276083"/>
                  </a:cubicBezTo>
                  <a:cubicBezTo>
                    <a:pt x="56788" y="309915"/>
                    <a:pt x="33014" y="341005"/>
                    <a:pt x="12668" y="374152"/>
                  </a:cubicBezTo>
                  <a:close/>
                  <a:moveTo>
                    <a:pt x="186404" y="578520"/>
                  </a:moveTo>
                  <a:cubicBezTo>
                    <a:pt x="185033" y="594980"/>
                    <a:pt x="184118" y="611667"/>
                    <a:pt x="181375" y="627898"/>
                  </a:cubicBezTo>
                  <a:cubicBezTo>
                    <a:pt x="177260" y="654187"/>
                    <a:pt x="174060" y="680705"/>
                    <a:pt x="165145" y="706079"/>
                  </a:cubicBezTo>
                  <a:cubicBezTo>
                    <a:pt x="159201" y="722996"/>
                    <a:pt x="154858" y="725053"/>
                    <a:pt x="131312" y="722310"/>
                  </a:cubicBezTo>
                  <a:cubicBezTo>
                    <a:pt x="117139" y="720710"/>
                    <a:pt x="112338" y="715909"/>
                    <a:pt x="110738" y="699678"/>
                  </a:cubicBezTo>
                  <a:cubicBezTo>
                    <a:pt x="110052" y="693278"/>
                    <a:pt x="109823" y="686648"/>
                    <a:pt x="110738" y="680247"/>
                  </a:cubicBezTo>
                  <a:cubicBezTo>
                    <a:pt x="115081" y="650758"/>
                    <a:pt x="113710" y="621269"/>
                    <a:pt x="114853" y="591779"/>
                  </a:cubicBezTo>
                  <a:cubicBezTo>
                    <a:pt x="115538" y="571434"/>
                    <a:pt x="115081" y="571434"/>
                    <a:pt x="135427" y="572577"/>
                  </a:cubicBezTo>
                  <a:cubicBezTo>
                    <a:pt x="138398" y="572805"/>
                    <a:pt x="141142" y="573034"/>
                    <a:pt x="144342" y="573263"/>
                  </a:cubicBezTo>
                  <a:cubicBezTo>
                    <a:pt x="154858" y="572348"/>
                    <a:pt x="165602" y="574406"/>
                    <a:pt x="176117" y="570062"/>
                  </a:cubicBezTo>
                  <a:cubicBezTo>
                    <a:pt x="183433" y="566862"/>
                    <a:pt x="187090" y="571205"/>
                    <a:pt x="186404" y="578520"/>
                  </a:cubicBezTo>
                  <a:close/>
                  <a:moveTo>
                    <a:pt x="377514" y="223733"/>
                  </a:moveTo>
                  <a:cubicBezTo>
                    <a:pt x="385058" y="224876"/>
                    <a:pt x="391687" y="223276"/>
                    <a:pt x="398317" y="219847"/>
                  </a:cubicBezTo>
                  <a:cubicBezTo>
                    <a:pt x="415919" y="210932"/>
                    <a:pt x="420034" y="200873"/>
                    <a:pt x="412261" y="182814"/>
                  </a:cubicBezTo>
                  <a:cubicBezTo>
                    <a:pt x="404717" y="165669"/>
                    <a:pt x="396031" y="148981"/>
                    <a:pt x="393516" y="130007"/>
                  </a:cubicBezTo>
                  <a:cubicBezTo>
                    <a:pt x="391230" y="114005"/>
                    <a:pt x="391230" y="98460"/>
                    <a:pt x="395345" y="82687"/>
                  </a:cubicBezTo>
                  <a:cubicBezTo>
                    <a:pt x="406546" y="39024"/>
                    <a:pt x="439007" y="15707"/>
                    <a:pt x="484499" y="17079"/>
                  </a:cubicBezTo>
                  <a:cubicBezTo>
                    <a:pt x="500501" y="17536"/>
                    <a:pt x="516046" y="19136"/>
                    <a:pt x="531362" y="23708"/>
                  </a:cubicBezTo>
                  <a:cubicBezTo>
                    <a:pt x="534562" y="24623"/>
                    <a:pt x="537534" y="25766"/>
                    <a:pt x="540506" y="26680"/>
                  </a:cubicBezTo>
                  <a:lnTo>
                    <a:pt x="540506" y="26680"/>
                  </a:lnTo>
                  <a:cubicBezTo>
                    <a:pt x="541420" y="27137"/>
                    <a:pt x="542335" y="27366"/>
                    <a:pt x="543249" y="27823"/>
                  </a:cubicBezTo>
                  <a:cubicBezTo>
                    <a:pt x="543249" y="27823"/>
                    <a:pt x="543249" y="27823"/>
                    <a:pt x="543478" y="27823"/>
                  </a:cubicBezTo>
                  <a:cubicBezTo>
                    <a:pt x="544392" y="28280"/>
                    <a:pt x="545306" y="28509"/>
                    <a:pt x="545992" y="28966"/>
                  </a:cubicBezTo>
                  <a:cubicBezTo>
                    <a:pt x="545992" y="28966"/>
                    <a:pt x="546221" y="28966"/>
                    <a:pt x="546221" y="28966"/>
                  </a:cubicBezTo>
                  <a:cubicBezTo>
                    <a:pt x="547135" y="29423"/>
                    <a:pt x="547821" y="29880"/>
                    <a:pt x="548735" y="30109"/>
                  </a:cubicBezTo>
                  <a:cubicBezTo>
                    <a:pt x="548735" y="30109"/>
                    <a:pt x="548964" y="30109"/>
                    <a:pt x="548964" y="30109"/>
                  </a:cubicBezTo>
                  <a:cubicBezTo>
                    <a:pt x="549878" y="30566"/>
                    <a:pt x="550564" y="31023"/>
                    <a:pt x="551479" y="31481"/>
                  </a:cubicBezTo>
                  <a:cubicBezTo>
                    <a:pt x="551479" y="31481"/>
                    <a:pt x="551479" y="31481"/>
                    <a:pt x="551479" y="31481"/>
                  </a:cubicBezTo>
                  <a:cubicBezTo>
                    <a:pt x="557422" y="34681"/>
                    <a:pt x="562451" y="38567"/>
                    <a:pt x="566795" y="42911"/>
                  </a:cubicBezTo>
                  <a:cubicBezTo>
                    <a:pt x="566795" y="42911"/>
                    <a:pt x="566795" y="42911"/>
                    <a:pt x="566795" y="42911"/>
                  </a:cubicBezTo>
                  <a:cubicBezTo>
                    <a:pt x="567252" y="43368"/>
                    <a:pt x="567938" y="44054"/>
                    <a:pt x="568395" y="44739"/>
                  </a:cubicBezTo>
                  <a:cubicBezTo>
                    <a:pt x="568395" y="44739"/>
                    <a:pt x="568624" y="44968"/>
                    <a:pt x="568624" y="44968"/>
                  </a:cubicBezTo>
                  <a:cubicBezTo>
                    <a:pt x="569081" y="45425"/>
                    <a:pt x="569538" y="46111"/>
                    <a:pt x="569995" y="46568"/>
                  </a:cubicBezTo>
                  <a:cubicBezTo>
                    <a:pt x="570224" y="46797"/>
                    <a:pt x="570224" y="46797"/>
                    <a:pt x="570452" y="47025"/>
                  </a:cubicBezTo>
                  <a:cubicBezTo>
                    <a:pt x="570910" y="47483"/>
                    <a:pt x="571367" y="48168"/>
                    <a:pt x="571824" y="48626"/>
                  </a:cubicBezTo>
                  <a:cubicBezTo>
                    <a:pt x="572053" y="48854"/>
                    <a:pt x="572053" y="48854"/>
                    <a:pt x="572281" y="49083"/>
                  </a:cubicBezTo>
                  <a:cubicBezTo>
                    <a:pt x="572738" y="49540"/>
                    <a:pt x="573196" y="50226"/>
                    <a:pt x="573424" y="50683"/>
                  </a:cubicBezTo>
                  <a:cubicBezTo>
                    <a:pt x="573653" y="50912"/>
                    <a:pt x="573653" y="51140"/>
                    <a:pt x="573881" y="51140"/>
                  </a:cubicBezTo>
                  <a:cubicBezTo>
                    <a:pt x="574339" y="51597"/>
                    <a:pt x="574567" y="52283"/>
                    <a:pt x="575024" y="52969"/>
                  </a:cubicBezTo>
                  <a:cubicBezTo>
                    <a:pt x="575253" y="53198"/>
                    <a:pt x="575253" y="53426"/>
                    <a:pt x="575482" y="53655"/>
                  </a:cubicBezTo>
                  <a:cubicBezTo>
                    <a:pt x="575939" y="54341"/>
                    <a:pt x="576167" y="54798"/>
                    <a:pt x="576625" y="55484"/>
                  </a:cubicBezTo>
                  <a:cubicBezTo>
                    <a:pt x="576625" y="55712"/>
                    <a:pt x="576853" y="55941"/>
                    <a:pt x="576853" y="55941"/>
                  </a:cubicBezTo>
                  <a:cubicBezTo>
                    <a:pt x="577310" y="56627"/>
                    <a:pt x="577539" y="57312"/>
                    <a:pt x="577996" y="57770"/>
                  </a:cubicBezTo>
                  <a:cubicBezTo>
                    <a:pt x="577996" y="57998"/>
                    <a:pt x="578225" y="57998"/>
                    <a:pt x="578225" y="58227"/>
                  </a:cubicBezTo>
                  <a:cubicBezTo>
                    <a:pt x="579825" y="61199"/>
                    <a:pt x="581197" y="64170"/>
                    <a:pt x="582340" y="67599"/>
                  </a:cubicBezTo>
                  <a:cubicBezTo>
                    <a:pt x="582340" y="67828"/>
                    <a:pt x="582568" y="68285"/>
                    <a:pt x="582568" y="68514"/>
                  </a:cubicBezTo>
                  <a:cubicBezTo>
                    <a:pt x="582797" y="69200"/>
                    <a:pt x="583025" y="69657"/>
                    <a:pt x="583254" y="70343"/>
                  </a:cubicBezTo>
                  <a:cubicBezTo>
                    <a:pt x="583483" y="70800"/>
                    <a:pt x="583483" y="71028"/>
                    <a:pt x="583711" y="71486"/>
                  </a:cubicBezTo>
                  <a:cubicBezTo>
                    <a:pt x="583940" y="71943"/>
                    <a:pt x="584168" y="72629"/>
                    <a:pt x="584168" y="73086"/>
                  </a:cubicBezTo>
                  <a:cubicBezTo>
                    <a:pt x="584397" y="73543"/>
                    <a:pt x="584397" y="74000"/>
                    <a:pt x="584626" y="74457"/>
                  </a:cubicBezTo>
                  <a:cubicBezTo>
                    <a:pt x="584854" y="74915"/>
                    <a:pt x="584854" y="75600"/>
                    <a:pt x="585083" y="76058"/>
                  </a:cubicBezTo>
                  <a:cubicBezTo>
                    <a:pt x="585311" y="76515"/>
                    <a:pt x="585311" y="76972"/>
                    <a:pt x="585540" y="77429"/>
                  </a:cubicBezTo>
                  <a:cubicBezTo>
                    <a:pt x="585769" y="77886"/>
                    <a:pt x="585769" y="78572"/>
                    <a:pt x="585997" y="79029"/>
                  </a:cubicBezTo>
                  <a:cubicBezTo>
                    <a:pt x="586226" y="79487"/>
                    <a:pt x="586226" y="80172"/>
                    <a:pt x="586454" y="80630"/>
                  </a:cubicBezTo>
                  <a:cubicBezTo>
                    <a:pt x="586683" y="81087"/>
                    <a:pt x="586683" y="81773"/>
                    <a:pt x="586912" y="82230"/>
                  </a:cubicBezTo>
                  <a:cubicBezTo>
                    <a:pt x="587140" y="82687"/>
                    <a:pt x="587140" y="83373"/>
                    <a:pt x="587369" y="84059"/>
                  </a:cubicBezTo>
                  <a:cubicBezTo>
                    <a:pt x="587597" y="84516"/>
                    <a:pt x="587597" y="85202"/>
                    <a:pt x="587826" y="85659"/>
                  </a:cubicBezTo>
                  <a:cubicBezTo>
                    <a:pt x="588055" y="86345"/>
                    <a:pt x="588055" y="86802"/>
                    <a:pt x="588283" y="87488"/>
                  </a:cubicBezTo>
                  <a:cubicBezTo>
                    <a:pt x="588283" y="87945"/>
                    <a:pt x="588512" y="88631"/>
                    <a:pt x="588512" y="89088"/>
                  </a:cubicBezTo>
                  <a:cubicBezTo>
                    <a:pt x="588740" y="89774"/>
                    <a:pt x="588740" y="90459"/>
                    <a:pt x="588969" y="91145"/>
                  </a:cubicBezTo>
                  <a:cubicBezTo>
                    <a:pt x="588969" y="91602"/>
                    <a:pt x="589198" y="92060"/>
                    <a:pt x="589198" y="92517"/>
                  </a:cubicBezTo>
                  <a:cubicBezTo>
                    <a:pt x="589426" y="93203"/>
                    <a:pt x="589426" y="94117"/>
                    <a:pt x="589655" y="94803"/>
                  </a:cubicBezTo>
                  <a:cubicBezTo>
                    <a:pt x="589655" y="95260"/>
                    <a:pt x="589883" y="95717"/>
                    <a:pt x="589883" y="95946"/>
                  </a:cubicBezTo>
                  <a:cubicBezTo>
                    <a:pt x="590112" y="97089"/>
                    <a:pt x="590341" y="98460"/>
                    <a:pt x="590341" y="99603"/>
                  </a:cubicBezTo>
                  <a:cubicBezTo>
                    <a:pt x="592398" y="116291"/>
                    <a:pt x="588055" y="132522"/>
                    <a:pt x="583025" y="148524"/>
                  </a:cubicBezTo>
                  <a:cubicBezTo>
                    <a:pt x="581197" y="154467"/>
                    <a:pt x="579139" y="160182"/>
                    <a:pt x="577310" y="166126"/>
                  </a:cubicBezTo>
                  <a:cubicBezTo>
                    <a:pt x="575482" y="172070"/>
                    <a:pt x="573653" y="177785"/>
                    <a:pt x="572053" y="183728"/>
                  </a:cubicBezTo>
                  <a:cubicBezTo>
                    <a:pt x="572053" y="183728"/>
                    <a:pt x="572053" y="183728"/>
                    <a:pt x="572053" y="183728"/>
                  </a:cubicBezTo>
                  <a:cubicBezTo>
                    <a:pt x="571824" y="184643"/>
                    <a:pt x="571595" y="185557"/>
                    <a:pt x="571367" y="186471"/>
                  </a:cubicBezTo>
                  <a:cubicBezTo>
                    <a:pt x="571367" y="186700"/>
                    <a:pt x="571367" y="186700"/>
                    <a:pt x="571367" y="186929"/>
                  </a:cubicBezTo>
                  <a:cubicBezTo>
                    <a:pt x="571138" y="187843"/>
                    <a:pt x="571138" y="188529"/>
                    <a:pt x="570910" y="189443"/>
                  </a:cubicBezTo>
                  <a:cubicBezTo>
                    <a:pt x="570910" y="189443"/>
                    <a:pt x="570910" y="189672"/>
                    <a:pt x="570910" y="189672"/>
                  </a:cubicBezTo>
                  <a:cubicBezTo>
                    <a:pt x="570910" y="190586"/>
                    <a:pt x="570681" y="191501"/>
                    <a:pt x="570681" y="192186"/>
                  </a:cubicBezTo>
                  <a:cubicBezTo>
                    <a:pt x="570681" y="192186"/>
                    <a:pt x="570681" y="192186"/>
                    <a:pt x="570681" y="192186"/>
                  </a:cubicBezTo>
                  <a:cubicBezTo>
                    <a:pt x="570681" y="193101"/>
                    <a:pt x="570681" y="194015"/>
                    <a:pt x="570681" y="194701"/>
                  </a:cubicBezTo>
                  <a:cubicBezTo>
                    <a:pt x="570910" y="203845"/>
                    <a:pt x="575710" y="211160"/>
                    <a:pt x="584854" y="216875"/>
                  </a:cubicBezTo>
                  <a:cubicBezTo>
                    <a:pt x="596056" y="223733"/>
                    <a:pt x="607943" y="227619"/>
                    <a:pt x="621887" y="226019"/>
                  </a:cubicBezTo>
                  <a:cubicBezTo>
                    <a:pt x="652063" y="222133"/>
                    <a:pt x="682238" y="222590"/>
                    <a:pt x="712184" y="226019"/>
                  </a:cubicBezTo>
                  <a:cubicBezTo>
                    <a:pt x="712870" y="226019"/>
                    <a:pt x="713556" y="226248"/>
                    <a:pt x="714242" y="226248"/>
                  </a:cubicBezTo>
                  <a:cubicBezTo>
                    <a:pt x="716528" y="226476"/>
                    <a:pt x="718585" y="226705"/>
                    <a:pt x="720871" y="226934"/>
                  </a:cubicBezTo>
                  <a:cubicBezTo>
                    <a:pt x="721786" y="226934"/>
                    <a:pt x="722700" y="227162"/>
                    <a:pt x="723614" y="227162"/>
                  </a:cubicBezTo>
                  <a:cubicBezTo>
                    <a:pt x="725672" y="227391"/>
                    <a:pt x="727729" y="227619"/>
                    <a:pt x="729787" y="228077"/>
                  </a:cubicBezTo>
                  <a:cubicBezTo>
                    <a:pt x="730701" y="228305"/>
                    <a:pt x="731387" y="228305"/>
                    <a:pt x="732301" y="228534"/>
                  </a:cubicBezTo>
                  <a:cubicBezTo>
                    <a:pt x="735044" y="228991"/>
                    <a:pt x="738016" y="229448"/>
                    <a:pt x="740759" y="229905"/>
                  </a:cubicBezTo>
                  <a:cubicBezTo>
                    <a:pt x="746017" y="230820"/>
                    <a:pt x="751046" y="231963"/>
                    <a:pt x="755390" y="233563"/>
                  </a:cubicBezTo>
                  <a:cubicBezTo>
                    <a:pt x="759733" y="235163"/>
                    <a:pt x="763619" y="236992"/>
                    <a:pt x="767048" y="239278"/>
                  </a:cubicBezTo>
                  <a:cubicBezTo>
                    <a:pt x="772763" y="243164"/>
                    <a:pt x="777107" y="248193"/>
                    <a:pt x="780079" y="254366"/>
                  </a:cubicBezTo>
                  <a:cubicBezTo>
                    <a:pt x="781222" y="256880"/>
                    <a:pt x="782365" y="259623"/>
                    <a:pt x="783279" y="262367"/>
                  </a:cubicBezTo>
                  <a:cubicBezTo>
                    <a:pt x="783736" y="263738"/>
                    <a:pt x="783965" y="265338"/>
                    <a:pt x="784422" y="266939"/>
                  </a:cubicBezTo>
                  <a:cubicBezTo>
                    <a:pt x="785108" y="270139"/>
                    <a:pt x="785565" y="273339"/>
                    <a:pt x="785794" y="276997"/>
                  </a:cubicBezTo>
                  <a:cubicBezTo>
                    <a:pt x="786022" y="281112"/>
                    <a:pt x="786251" y="285227"/>
                    <a:pt x="786479" y="289341"/>
                  </a:cubicBezTo>
                  <a:cubicBezTo>
                    <a:pt x="786708" y="293456"/>
                    <a:pt x="786937" y="297571"/>
                    <a:pt x="786937" y="301686"/>
                  </a:cubicBezTo>
                  <a:cubicBezTo>
                    <a:pt x="787165" y="307858"/>
                    <a:pt x="787165" y="314030"/>
                    <a:pt x="787165" y="320431"/>
                  </a:cubicBezTo>
                  <a:cubicBezTo>
                    <a:pt x="787165" y="324546"/>
                    <a:pt x="787165" y="328661"/>
                    <a:pt x="786937" y="332775"/>
                  </a:cubicBezTo>
                  <a:cubicBezTo>
                    <a:pt x="786708" y="338948"/>
                    <a:pt x="786479" y="345120"/>
                    <a:pt x="786022" y="351521"/>
                  </a:cubicBezTo>
                  <a:cubicBezTo>
                    <a:pt x="785565" y="357693"/>
                    <a:pt x="785108" y="363865"/>
                    <a:pt x="784422" y="370037"/>
                  </a:cubicBezTo>
                  <a:cubicBezTo>
                    <a:pt x="784193" y="372095"/>
                    <a:pt x="783965" y="374152"/>
                    <a:pt x="783736" y="376209"/>
                  </a:cubicBezTo>
                  <a:cubicBezTo>
                    <a:pt x="783279" y="379867"/>
                    <a:pt x="783279" y="383525"/>
                    <a:pt x="783736" y="386725"/>
                  </a:cubicBezTo>
                  <a:cubicBezTo>
                    <a:pt x="784651" y="393812"/>
                    <a:pt x="787851" y="399755"/>
                    <a:pt x="792423" y="403641"/>
                  </a:cubicBezTo>
                  <a:cubicBezTo>
                    <a:pt x="793337" y="404327"/>
                    <a:pt x="794252" y="405013"/>
                    <a:pt x="795166" y="405470"/>
                  </a:cubicBezTo>
                  <a:cubicBezTo>
                    <a:pt x="801796" y="409585"/>
                    <a:pt x="810482" y="410271"/>
                    <a:pt x="820312" y="406156"/>
                  </a:cubicBezTo>
                  <a:cubicBezTo>
                    <a:pt x="824198" y="404556"/>
                    <a:pt x="828313" y="402956"/>
                    <a:pt x="832199" y="401127"/>
                  </a:cubicBezTo>
                  <a:cubicBezTo>
                    <a:pt x="838829" y="398155"/>
                    <a:pt x="845230" y="394955"/>
                    <a:pt x="851173" y="390840"/>
                  </a:cubicBezTo>
                  <a:cubicBezTo>
                    <a:pt x="854374" y="388782"/>
                    <a:pt x="857574" y="386725"/>
                    <a:pt x="860774" y="384896"/>
                  </a:cubicBezTo>
                  <a:cubicBezTo>
                    <a:pt x="867404" y="381467"/>
                    <a:pt x="874033" y="378724"/>
                    <a:pt x="880891" y="376895"/>
                  </a:cubicBezTo>
                  <a:cubicBezTo>
                    <a:pt x="885920" y="375524"/>
                    <a:pt x="891178" y="374609"/>
                    <a:pt x="896436" y="374152"/>
                  </a:cubicBezTo>
                  <a:cubicBezTo>
                    <a:pt x="899865" y="373923"/>
                    <a:pt x="903523" y="373695"/>
                    <a:pt x="906952" y="373695"/>
                  </a:cubicBezTo>
                  <a:cubicBezTo>
                    <a:pt x="912209" y="373695"/>
                    <a:pt x="917696" y="374381"/>
                    <a:pt x="923182" y="375295"/>
                  </a:cubicBezTo>
                  <a:cubicBezTo>
                    <a:pt x="926840" y="375981"/>
                    <a:pt x="930497" y="376667"/>
                    <a:pt x="934155" y="377810"/>
                  </a:cubicBezTo>
                  <a:cubicBezTo>
                    <a:pt x="942613" y="380096"/>
                    <a:pt x="950386" y="383982"/>
                    <a:pt x="957472" y="389468"/>
                  </a:cubicBezTo>
                  <a:cubicBezTo>
                    <a:pt x="959530" y="391068"/>
                    <a:pt x="961587" y="392897"/>
                    <a:pt x="963416" y="394726"/>
                  </a:cubicBezTo>
                  <a:cubicBezTo>
                    <a:pt x="965930" y="397241"/>
                    <a:pt x="968445" y="399984"/>
                    <a:pt x="970502" y="403184"/>
                  </a:cubicBezTo>
                  <a:cubicBezTo>
                    <a:pt x="972103" y="405470"/>
                    <a:pt x="973703" y="407985"/>
                    <a:pt x="975074" y="410499"/>
                  </a:cubicBezTo>
                  <a:cubicBezTo>
                    <a:pt x="975532" y="411414"/>
                    <a:pt x="975989" y="412328"/>
                    <a:pt x="976446" y="413014"/>
                  </a:cubicBezTo>
                  <a:cubicBezTo>
                    <a:pt x="977360" y="414843"/>
                    <a:pt x="978275" y="416672"/>
                    <a:pt x="978961" y="418500"/>
                  </a:cubicBezTo>
                  <a:cubicBezTo>
                    <a:pt x="979646" y="420329"/>
                    <a:pt x="980561" y="422387"/>
                    <a:pt x="981018" y="424444"/>
                  </a:cubicBezTo>
                  <a:cubicBezTo>
                    <a:pt x="981247" y="425358"/>
                    <a:pt x="981704" y="426501"/>
                    <a:pt x="981932" y="427644"/>
                  </a:cubicBezTo>
                  <a:cubicBezTo>
                    <a:pt x="983075" y="431759"/>
                    <a:pt x="983990" y="436331"/>
                    <a:pt x="984676" y="440903"/>
                  </a:cubicBezTo>
                  <a:cubicBezTo>
                    <a:pt x="984904" y="443189"/>
                    <a:pt x="985361" y="445704"/>
                    <a:pt x="985361" y="448218"/>
                  </a:cubicBezTo>
                  <a:cubicBezTo>
                    <a:pt x="985590" y="451647"/>
                    <a:pt x="985819" y="455305"/>
                    <a:pt x="985819" y="458963"/>
                  </a:cubicBezTo>
                  <a:cubicBezTo>
                    <a:pt x="985819" y="460563"/>
                    <a:pt x="985819" y="462163"/>
                    <a:pt x="985819" y="463763"/>
                  </a:cubicBezTo>
                  <a:cubicBezTo>
                    <a:pt x="985819" y="464678"/>
                    <a:pt x="985819" y="465363"/>
                    <a:pt x="985819" y="466278"/>
                  </a:cubicBezTo>
                  <a:cubicBezTo>
                    <a:pt x="985590" y="469478"/>
                    <a:pt x="985361" y="472907"/>
                    <a:pt x="984904" y="476336"/>
                  </a:cubicBezTo>
                  <a:cubicBezTo>
                    <a:pt x="984904" y="477251"/>
                    <a:pt x="984676" y="477936"/>
                    <a:pt x="984676" y="478851"/>
                  </a:cubicBezTo>
                  <a:cubicBezTo>
                    <a:pt x="980104" y="512455"/>
                    <a:pt x="962730" y="550631"/>
                    <a:pt x="912209" y="552917"/>
                  </a:cubicBezTo>
                  <a:cubicBezTo>
                    <a:pt x="896665" y="553603"/>
                    <a:pt x="878148" y="551088"/>
                    <a:pt x="855745" y="543773"/>
                  </a:cubicBezTo>
                  <a:cubicBezTo>
                    <a:pt x="852316" y="541944"/>
                    <a:pt x="848659" y="540573"/>
                    <a:pt x="845230" y="539430"/>
                  </a:cubicBezTo>
                  <a:cubicBezTo>
                    <a:pt x="843401" y="538973"/>
                    <a:pt x="841572" y="538515"/>
                    <a:pt x="839743" y="538058"/>
                  </a:cubicBezTo>
                  <a:cubicBezTo>
                    <a:pt x="837914" y="537601"/>
                    <a:pt x="836086" y="537372"/>
                    <a:pt x="834257" y="537144"/>
                  </a:cubicBezTo>
                  <a:cubicBezTo>
                    <a:pt x="828770" y="536458"/>
                    <a:pt x="823055" y="536458"/>
                    <a:pt x="817340" y="537144"/>
                  </a:cubicBezTo>
                  <a:cubicBezTo>
                    <a:pt x="815512" y="537372"/>
                    <a:pt x="813454" y="537601"/>
                    <a:pt x="811625" y="537830"/>
                  </a:cubicBezTo>
                  <a:cubicBezTo>
                    <a:pt x="804082" y="538973"/>
                    <a:pt x="798595" y="541030"/>
                    <a:pt x="794938" y="544688"/>
                  </a:cubicBezTo>
                  <a:cubicBezTo>
                    <a:pt x="794023" y="545602"/>
                    <a:pt x="793109" y="546516"/>
                    <a:pt x="792423" y="547659"/>
                  </a:cubicBezTo>
                  <a:cubicBezTo>
                    <a:pt x="790137" y="551088"/>
                    <a:pt x="788765" y="555432"/>
                    <a:pt x="787851" y="561147"/>
                  </a:cubicBezTo>
                  <a:cubicBezTo>
                    <a:pt x="787622" y="562976"/>
                    <a:pt x="787394" y="564804"/>
                    <a:pt x="787165" y="566405"/>
                  </a:cubicBezTo>
                  <a:cubicBezTo>
                    <a:pt x="786708" y="570062"/>
                    <a:pt x="786251" y="573491"/>
                    <a:pt x="785794" y="577149"/>
                  </a:cubicBezTo>
                  <a:cubicBezTo>
                    <a:pt x="785336" y="580806"/>
                    <a:pt x="785108" y="584235"/>
                    <a:pt x="784651" y="587893"/>
                  </a:cubicBezTo>
                  <a:cubicBezTo>
                    <a:pt x="784422" y="591551"/>
                    <a:pt x="784193" y="594980"/>
                    <a:pt x="784193" y="598637"/>
                  </a:cubicBezTo>
                  <a:cubicBezTo>
                    <a:pt x="784193" y="600466"/>
                    <a:pt x="784193" y="602295"/>
                    <a:pt x="784193" y="604124"/>
                  </a:cubicBezTo>
                  <a:cubicBezTo>
                    <a:pt x="784422" y="609839"/>
                    <a:pt x="784193" y="615554"/>
                    <a:pt x="783965" y="621269"/>
                  </a:cubicBezTo>
                  <a:cubicBezTo>
                    <a:pt x="783736" y="626984"/>
                    <a:pt x="783050" y="632699"/>
                    <a:pt x="782365" y="638185"/>
                  </a:cubicBezTo>
                  <a:cubicBezTo>
                    <a:pt x="781679" y="643900"/>
                    <a:pt x="780764" y="649386"/>
                    <a:pt x="779850" y="655101"/>
                  </a:cubicBezTo>
                  <a:cubicBezTo>
                    <a:pt x="778936" y="660588"/>
                    <a:pt x="777793" y="666303"/>
                    <a:pt x="776878" y="671789"/>
                  </a:cubicBezTo>
                  <a:cubicBezTo>
                    <a:pt x="776192" y="675447"/>
                    <a:pt x="775507" y="679333"/>
                    <a:pt x="774592" y="682991"/>
                  </a:cubicBezTo>
                  <a:cubicBezTo>
                    <a:pt x="773906" y="686648"/>
                    <a:pt x="773221" y="690534"/>
                    <a:pt x="772535" y="694192"/>
                  </a:cubicBezTo>
                  <a:cubicBezTo>
                    <a:pt x="772306" y="696021"/>
                    <a:pt x="771849" y="697621"/>
                    <a:pt x="771392" y="699450"/>
                  </a:cubicBezTo>
                  <a:cubicBezTo>
                    <a:pt x="770935" y="701279"/>
                    <a:pt x="770477" y="702879"/>
                    <a:pt x="770020" y="704708"/>
                  </a:cubicBezTo>
                  <a:cubicBezTo>
                    <a:pt x="769563" y="706308"/>
                    <a:pt x="768877" y="708137"/>
                    <a:pt x="767963" y="709737"/>
                  </a:cubicBezTo>
                  <a:cubicBezTo>
                    <a:pt x="767277" y="711337"/>
                    <a:pt x="766363" y="712937"/>
                    <a:pt x="765220" y="714537"/>
                  </a:cubicBezTo>
                  <a:cubicBezTo>
                    <a:pt x="763619" y="716823"/>
                    <a:pt x="762019" y="719109"/>
                    <a:pt x="760190" y="720938"/>
                  </a:cubicBezTo>
                  <a:cubicBezTo>
                    <a:pt x="754933" y="726653"/>
                    <a:pt x="748532" y="729854"/>
                    <a:pt x="738931" y="730082"/>
                  </a:cubicBezTo>
                  <a:cubicBezTo>
                    <a:pt x="735959" y="730082"/>
                    <a:pt x="732301" y="730082"/>
                    <a:pt x="727958" y="730311"/>
                  </a:cubicBezTo>
                  <a:cubicBezTo>
                    <a:pt x="726586" y="730311"/>
                    <a:pt x="724986" y="730311"/>
                    <a:pt x="723386" y="730311"/>
                  </a:cubicBezTo>
                  <a:cubicBezTo>
                    <a:pt x="722700" y="730311"/>
                    <a:pt x="721786" y="730311"/>
                    <a:pt x="721100" y="730311"/>
                  </a:cubicBezTo>
                  <a:cubicBezTo>
                    <a:pt x="719500" y="730311"/>
                    <a:pt x="717899" y="730311"/>
                    <a:pt x="716071" y="730311"/>
                  </a:cubicBezTo>
                  <a:cubicBezTo>
                    <a:pt x="715156" y="730311"/>
                    <a:pt x="714242" y="730311"/>
                    <a:pt x="713327" y="730311"/>
                  </a:cubicBezTo>
                  <a:cubicBezTo>
                    <a:pt x="711499" y="730311"/>
                    <a:pt x="709670" y="730311"/>
                    <a:pt x="707612" y="730311"/>
                  </a:cubicBezTo>
                  <a:cubicBezTo>
                    <a:pt x="704641" y="730311"/>
                    <a:pt x="701669" y="730311"/>
                    <a:pt x="698468" y="730539"/>
                  </a:cubicBezTo>
                  <a:cubicBezTo>
                    <a:pt x="696411" y="730539"/>
                    <a:pt x="694125" y="730539"/>
                    <a:pt x="692068" y="730539"/>
                  </a:cubicBezTo>
                  <a:cubicBezTo>
                    <a:pt x="690925" y="730539"/>
                    <a:pt x="689782" y="730539"/>
                    <a:pt x="688639" y="730539"/>
                  </a:cubicBezTo>
                  <a:cubicBezTo>
                    <a:pt x="685210" y="730539"/>
                    <a:pt x="681781" y="730539"/>
                    <a:pt x="678123" y="730768"/>
                  </a:cubicBezTo>
                  <a:cubicBezTo>
                    <a:pt x="673322" y="730768"/>
                    <a:pt x="668293" y="730997"/>
                    <a:pt x="663264" y="730997"/>
                  </a:cubicBezTo>
                  <a:cubicBezTo>
                    <a:pt x="654349" y="731225"/>
                    <a:pt x="644747" y="731225"/>
                    <a:pt x="634689" y="731454"/>
                  </a:cubicBezTo>
                  <a:cubicBezTo>
                    <a:pt x="631946" y="731454"/>
                    <a:pt x="628974" y="731454"/>
                    <a:pt x="626002" y="731454"/>
                  </a:cubicBezTo>
                  <a:cubicBezTo>
                    <a:pt x="589655" y="731911"/>
                    <a:pt x="548507" y="732140"/>
                    <a:pt x="507130" y="732368"/>
                  </a:cubicBezTo>
                  <a:cubicBezTo>
                    <a:pt x="505530" y="732368"/>
                    <a:pt x="503930" y="732368"/>
                    <a:pt x="502101" y="732368"/>
                  </a:cubicBezTo>
                  <a:cubicBezTo>
                    <a:pt x="498901" y="732368"/>
                    <a:pt x="495472" y="732368"/>
                    <a:pt x="492271" y="732368"/>
                  </a:cubicBezTo>
                  <a:cubicBezTo>
                    <a:pt x="490671" y="732368"/>
                    <a:pt x="489071" y="732368"/>
                    <a:pt x="487242" y="732368"/>
                  </a:cubicBezTo>
                  <a:cubicBezTo>
                    <a:pt x="477412" y="732368"/>
                    <a:pt x="467582" y="732368"/>
                    <a:pt x="457753" y="732368"/>
                  </a:cubicBezTo>
                  <a:cubicBezTo>
                    <a:pt x="457753" y="732368"/>
                    <a:pt x="457753" y="732368"/>
                    <a:pt x="457753" y="732368"/>
                  </a:cubicBezTo>
                  <a:cubicBezTo>
                    <a:pt x="435121" y="732368"/>
                    <a:pt x="412947" y="732368"/>
                    <a:pt x="392373" y="732140"/>
                  </a:cubicBezTo>
                  <a:cubicBezTo>
                    <a:pt x="386429" y="732140"/>
                    <a:pt x="380714" y="732140"/>
                    <a:pt x="374999" y="731911"/>
                  </a:cubicBezTo>
                  <a:cubicBezTo>
                    <a:pt x="367913" y="731911"/>
                    <a:pt x="361055" y="731682"/>
                    <a:pt x="354425" y="731682"/>
                  </a:cubicBezTo>
                  <a:cubicBezTo>
                    <a:pt x="353054" y="731682"/>
                    <a:pt x="351911" y="731682"/>
                    <a:pt x="350539" y="731682"/>
                  </a:cubicBezTo>
                  <a:cubicBezTo>
                    <a:pt x="345281" y="731682"/>
                    <a:pt x="340252" y="731454"/>
                    <a:pt x="335452" y="731454"/>
                  </a:cubicBezTo>
                  <a:cubicBezTo>
                    <a:pt x="334309" y="731454"/>
                    <a:pt x="332937" y="731454"/>
                    <a:pt x="331794" y="731454"/>
                  </a:cubicBezTo>
                  <a:cubicBezTo>
                    <a:pt x="330651" y="731454"/>
                    <a:pt x="329279" y="731454"/>
                    <a:pt x="328136" y="731454"/>
                  </a:cubicBezTo>
                  <a:cubicBezTo>
                    <a:pt x="325850" y="731454"/>
                    <a:pt x="323564" y="731225"/>
                    <a:pt x="321507" y="731225"/>
                  </a:cubicBezTo>
                  <a:cubicBezTo>
                    <a:pt x="319221" y="731225"/>
                    <a:pt x="317164" y="730997"/>
                    <a:pt x="315106" y="730997"/>
                  </a:cubicBezTo>
                  <a:cubicBezTo>
                    <a:pt x="313049" y="730997"/>
                    <a:pt x="310991" y="730768"/>
                    <a:pt x="308934" y="730768"/>
                  </a:cubicBezTo>
                  <a:cubicBezTo>
                    <a:pt x="306877" y="730768"/>
                    <a:pt x="305048" y="730539"/>
                    <a:pt x="303219" y="730539"/>
                  </a:cubicBezTo>
                  <a:cubicBezTo>
                    <a:pt x="302305" y="730539"/>
                    <a:pt x="301162" y="730539"/>
                    <a:pt x="300247" y="730311"/>
                  </a:cubicBezTo>
                  <a:cubicBezTo>
                    <a:pt x="298418" y="730311"/>
                    <a:pt x="296590" y="730082"/>
                    <a:pt x="294989" y="730082"/>
                  </a:cubicBezTo>
                  <a:cubicBezTo>
                    <a:pt x="294075" y="730082"/>
                    <a:pt x="293389" y="730082"/>
                    <a:pt x="292475" y="729854"/>
                  </a:cubicBezTo>
                  <a:cubicBezTo>
                    <a:pt x="291560" y="729854"/>
                    <a:pt x="290646" y="729854"/>
                    <a:pt x="289960" y="729625"/>
                  </a:cubicBezTo>
                  <a:cubicBezTo>
                    <a:pt x="288589" y="729625"/>
                    <a:pt x="286988" y="729396"/>
                    <a:pt x="285845" y="729396"/>
                  </a:cubicBezTo>
                  <a:cubicBezTo>
                    <a:pt x="284931" y="729396"/>
                    <a:pt x="284245" y="729168"/>
                    <a:pt x="283331" y="729168"/>
                  </a:cubicBezTo>
                  <a:cubicBezTo>
                    <a:pt x="281959" y="729168"/>
                    <a:pt x="280816" y="728939"/>
                    <a:pt x="279673" y="728939"/>
                  </a:cubicBezTo>
                  <a:cubicBezTo>
                    <a:pt x="278302" y="728711"/>
                    <a:pt x="277159" y="728711"/>
                    <a:pt x="276016" y="728482"/>
                  </a:cubicBezTo>
                  <a:cubicBezTo>
                    <a:pt x="275101" y="728482"/>
                    <a:pt x="274187" y="728253"/>
                    <a:pt x="273272" y="728253"/>
                  </a:cubicBezTo>
                  <a:cubicBezTo>
                    <a:pt x="272587" y="728253"/>
                    <a:pt x="272129" y="728025"/>
                    <a:pt x="271444" y="728025"/>
                  </a:cubicBezTo>
                  <a:cubicBezTo>
                    <a:pt x="270758" y="727796"/>
                    <a:pt x="269843" y="727796"/>
                    <a:pt x="269386" y="727568"/>
                  </a:cubicBezTo>
                  <a:cubicBezTo>
                    <a:pt x="268700" y="727339"/>
                    <a:pt x="268015" y="727339"/>
                    <a:pt x="267557" y="727110"/>
                  </a:cubicBezTo>
                  <a:lnTo>
                    <a:pt x="267557" y="727110"/>
                  </a:lnTo>
                  <a:cubicBezTo>
                    <a:pt x="267329" y="727110"/>
                    <a:pt x="267100" y="727110"/>
                    <a:pt x="266872" y="727110"/>
                  </a:cubicBezTo>
                  <a:cubicBezTo>
                    <a:pt x="266414" y="727110"/>
                    <a:pt x="265957" y="727110"/>
                    <a:pt x="265500" y="726882"/>
                  </a:cubicBezTo>
                  <a:cubicBezTo>
                    <a:pt x="265271" y="726882"/>
                    <a:pt x="265043" y="726653"/>
                    <a:pt x="264814" y="726653"/>
                  </a:cubicBezTo>
                  <a:cubicBezTo>
                    <a:pt x="264357" y="726425"/>
                    <a:pt x="263900" y="726196"/>
                    <a:pt x="263443" y="725967"/>
                  </a:cubicBezTo>
                  <a:cubicBezTo>
                    <a:pt x="262300" y="725282"/>
                    <a:pt x="261157" y="724139"/>
                    <a:pt x="260014" y="722996"/>
                  </a:cubicBezTo>
                  <a:cubicBezTo>
                    <a:pt x="259785" y="722538"/>
                    <a:pt x="259328" y="722310"/>
                    <a:pt x="259099" y="721853"/>
                  </a:cubicBezTo>
                  <a:cubicBezTo>
                    <a:pt x="258871" y="721624"/>
                    <a:pt x="258642" y="721167"/>
                    <a:pt x="258413" y="720938"/>
                  </a:cubicBezTo>
                  <a:cubicBezTo>
                    <a:pt x="258185" y="720481"/>
                    <a:pt x="257728" y="720024"/>
                    <a:pt x="257499" y="719795"/>
                  </a:cubicBezTo>
                  <a:cubicBezTo>
                    <a:pt x="256813" y="718881"/>
                    <a:pt x="256127" y="717966"/>
                    <a:pt x="255442" y="717052"/>
                  </a:cubicBezTo>
                  <a:cubicBezTo>
                    <a:pt x="255213" y="716595"/>
                    <a:pt x="254756" y="716138"/>
                    <a:pt x="254527" y="715680"/>
                  </a:cubicBezTo>
                  <a:cubicBezTo>
                    <a:pt x="253156" y="713623"/>
                    <a:pt x="252013" y="711566"/>
                    <a:pt x="250870" y="709737"/>
                  </a:cubicBezTo>
                  <a:cubicBezTo>
                    <a:pt x="250641" y="709508"/>
                    <a:pt x="250641" y="709280"/>
                    <a:pt x="250412" y="708822"/>
                  </a:cubicBezTo>
                  <a:cubicBezTo>
                    <a:pt x="249727" y="707451"/>
                    <a:pt x="249041" y="706308"/>
                    <a:pt x="248584" y="705393"/>
                  </a:cubicBezTo>
                  <a:cubicBezTo>
                    <a:pt x="240125" y="690306"/>
                    <a:pt x="239440" y="674075"/>
                    <a:pt x="238297" y="657616"/>
                  </a:cubicBezTo>
                  <a:cubicBezTo>
                    <a:pt x="238068" y="655330"/>
                    <a:pt x="238068" y="653044"/>
                    <a:pt x="237839" y="650529"/>
                  </a:cubicBezTo>
                  <a:cubicBezTo>
                    <a:pt x="237611" y="647558"/>
                    <a:pt x="237382" y="644814"/>
                    <a:pt x="237382" y="641843"/>
                  </a:cubicBezTo>
                  <a:cubicBezTo>
                    <a:pt x="237382" y="638871"/>
                    <a:pt x="237154" y="636128"/>
                    <a:pt x="237154" y="633156"/>
                  </a:cubicBezTo>
                  <a:cubicBezTo>
                    <a:pt x="237154" y="630184"/>
                    <a:pt x="237154" y="627441"/>
                    <a:pt x="237154" y="624469"/>
                  </a:cubicBezTo>
                  <a:cubicBezTo>
                    <a:pt x="237154" y="623097"/>
                    <a:pt x="237154" y="621497"/>
                    <a:pt x="237154" y="620126"/>
                  </a:cubicBezTo>
                  <a:cubicBezTo>
                    <a:pt x="237154" y="617154"/>
                    <a:pt x="237154" y="614411"/>
                    <a:pt x="236925" y="611439"/>
                  </a:cubicBezTo>
                  <a:cubicBezTo>
                    <a:pt x="236696" y="605724"/>
                    <a:pt x="236468" y="600009"/>
                    <a:pt x="235782" y="594065"/>
                  </a:cubicBezTo>
                  <a:cubicBezTo>
                    <a:pt x="235325" y="589722"/>
                    <a:pt x="234639" y="585378"/>
                    <a:pt x="233725" y="581264"/>
                  </a:cubicBezTo>
                  <a:cubicBezTo>
                    <a:pt x="232582" y="576463"/>
                    <a:pt x="231210" y="572120"/>
                    <a:pt x="229381" y="568462"/>
                  </a:cubicBezTo>
                  <a:cubicBezTo>
                    <a:pt x="228695" y="567090"/>
                    <a:pt x="228010" y="565947"/>
                    <a:pt x="227324" y="564804"/>
                  </a:cubicBezTo>
                  <a:cubicBezTo>
                    <a:pt x="226638" y="563661"/>
                    <a:pt x="225952" y="562518"/>
                    <a:pt x="225038" y="561604"/>
                  </a:cubicBezTo>
                  <a:cubicBezTo>
                    <a:pt x="224581" y="561147"/>
                    <a:pt x="224123" y="560690"/>
                    <a:pt x="223895" y="560004"/>
                  </a:cubicBezTo>
                  <a:cubicBezTo>
                    <a:pt x="222980" y="559089"/>
                    <a:pt x="222066" y="558175"/>
                    <a:pt x="221152" y="557261"/>
                  </a:cubicBezTo>
                  <a:cubicBezTo>
                    <a:pt x="220694" y="556803"/>
                    <a:pt x="220237" y="556346"/>
                    <a:pt x="219780" y="556118"/>
                  </a:cubicBezTo>
                  <a:cubicBezTo>
                    <a:pt x="219094" y="555432"/>
                    <a:pt x="218180" y="554975"/>
                    <a:pt x="217494" y="554289"/>
                  </a:cubicBezTo>
                  <a:cubicBezTo>
                    <a:pt x="216808" y="553832"/>
                    <a:pt x="216122" y="553374"/>
                    <a:pt x="215208" y="552917"/>
                  </a:cubicBezTo>
                  <a:cubicBezTo>
                    <a:pt x="214751" y="552689"/>
                    <a:pt x="214065" y="552231"/>
                    <a:pt x="213608" y="552003"/>
                  </a:cubicBezTo>
                  <a:cubicBezTo>
                    <a:pt x="212465" y="551546"/>
                    <a:pt x="211322" y="551088"/>
                    <a:pt x="210179" y="550631"/>
                  </a:cubicBezTo>
                  <a:cubicBezTo>
                    <a:pt x="208807" y="550174"/>
                    <a:pt x="207664" y="549945"/>
                    <a:pt x="206293" y="549488"/>
                  </a:cubicBezTo>
                  <a:cubicBezTo>
                    <a:pt x="203778" y="549031"/>
                    <a:pt x="201263" y="548802"/>
                    <a:pt x="198520" y="548802"/>
                  </a:cubicBezTo>
                  <a:cubicBezTo>
                    <a:pt x="198520" y="548802"/>
                    <a:pt x="198520" y="548802"/>
                    <a:pt x="198520" y="548802"/>
                  </a:cubicBezTo>
                  <a:cubicBezTo>
                    <a:pt x="194177" y="548802"/>
                    <a:pt x="189833" y="549488"/>
                    <a:pt x="184804" y="550860"/>
                  </a:cubicBezTo>
                  <a:cubicBezTo>
                    <a:pt x="169259" y="554975"/>
                    <a:pt x="153715" y="557261"/>
                    <a:pt x="137713" y="556118"/>
                  </a:cubicBezTo>
                  <a:cubicBezTo>
                    <a:pt x="118510" y="554746"/>
                    <a:pt x="100908" y="549031"/>
                    <a:pt x="84677" y="538973"/>
                  </a:cubicBezTo>
                  <a:cubicBezTo>
                    <a:pt x="81706" y="537144"/>
                    <a:pt x="78962" y="535086"/>
                    <a:pt x="76448" y="532800"/>
                  </a:cubicBezTo>
                  <a:cubicBezTo>
                    <a:pt x="72790" y="529371"/>
                    <a:pt x="69590" y="525485"/>
                    <a:pt x="67075" y="520685"/>
                  </a:cubicBezTo>
                  <a:cubicBezTo>
                    <a:pt x="65475" y="517484"/>
                    <a:pt x="64332" y="514284"/>
                    <a:pt x="63418" y="510398"/>
                  </a:cubicBezTo>
                  <a:cubicBezTo>
                    <a:pt x="62960" y="508569"/>
                    <a:pt x="62732" y="506511"/>
                    <a:pt x="62503" y="504454"/>
                  </a:cubicBezTo>
                  <a:lnTo>
                    <a:pt x="62503" y="504454"/>
                  </a:lnTo>
                  <a:cubicBezTo>
                    <a:pt x="67075" y="504911"/>
                    <a:pt x="71419" y="505368"/>
                    <a:pt x="75762" y="505826"/>
                  </a:cubicBezTo>
                  <a:cubicBezTo>
                    <a:pt x="79191" y="506054"/>
                    <a:pt x="82391" y="506511"/>
                    <a:pt x="85592" y="506740"/>
                  </a:cubicBezTo>
                  <a:cubicBezTo>
                    <a:pt x="97708" y="507654"/>
                    <a:pt x="108909" y="505368"/>
                    <a:pt x="115310" y="493481"/>
                  </a:cubicBezTo>
                  <a:cubicBezTo>
                    <a:pt x="121711" y="481594"/>
                    <a:pt x="120339" y="469478"/>
                    <a:pt x="112567" y="458734"/>
                  </a:cubicBezTo>
                  <a:cubicBezTo>
                    <a:pt x="104108" y="447075"/>
                    <a:pt x="94279" y="436331"/>
                    <a:pt x="85592" y="424901"/>
                  </a:cubicBezTo>
                  <a:cubicBezTo>
                    <a:pt x="75076" y="411185"/>
                    <a:pt x="75305" y="410957"/>
                    <a:pt x="85363" y="396783"/>
                  </a:cubicBezTo>
                  <a:cubicBezTo>
                    <a:pt x="100908" y="374838"/>
                    <a:pt x="145485" y="348549"/>
                    <a:pt x="203549" y="381010"/>
                  </a:cubicBezTo>
                  <a:cubicBezTo>
                    <a:pt x="215208" y="389697"/>
                    <a:pt x="226867" y="388782"/>
                    <a:pt x="234410" y="375981"/>
                  </a:cubicBezTo>
                  <a:cubicBezTo>
                    <a:pt x="238982" y="368208"/>
                    <a:pt x="240811" y="359750"/>
                    <a:pt x="239897" y="351063"/>
                  </a:cubicBezTo>
                  <a:cubicBezTo>
                    <a:pt x="236468" y="320888"/>
                    <a:pt x="239440" y="290484"/>
                    <a:pt x="238068" y="260081"/>
                  </a:cubicBezTo>
                  <a:cubicBezTo>
                    <a:pt x="237839" y="255737"/>
                    <a:pt x="238068" y="251165"/>
                    <a:pt x="239440" y="247279"/>
                  </a:cubicBezTo>
                  <a:cubicBezTo>
                    <a:pt x="244240" y="232649"/>
                    <a:pt x="259785" y="229448"/>
                    <a:pt x="270301" y="240650"/>
                  </a:cubicBezTo>
                  <a:cubicBezTo>
                    <a:pt x="277844" y="248651"/>
                    <a:pt x="278987" y="258480"/>
                    <a:pt x="279216" y="268767"/>
                  </a:cubicBezTo>
                  <a:cubicBezTo>
                    <a:pt x="279445" y="288884"/>
                    <a:pt x="278530" y="309001"/>
                    <a:pt x="282416" y="329118"/>
                  </a:cubicBezTo>
                  <a:cubicBezTo>
                    <a:pt x="285160" y="343520"/>
                    <a:pt x="292018" y="352664"/>
                    <a:pt x="305734" y="357236"/>
                  </a:cubicBezTo>
                  <a:cubicBezTo>
                    <a:pt x="320135" y="362036"/>
                    <a:pt x="331337" y="356550"/>
                    <a:pt x="340709" y="346491"/>
                  </a:cubicBezTo>
                  <a:cubicBezTo>
                    <a:pt x="361512" y="323860"/>
                    <a:pt x="364712" y="296199"/>
                    <a:pt x="361283" y="267624"/>
                  </a:cubicBezTo>
                  <a:cubicBezTo>
                    <a:pt x="359455" y="253680"/>
                    <a:pt x="354425" y="239964"/>
                    <a:pt x="350768" y="226019"/>
                  </a:cubicBezTo>
                  <a:cubicBezTo>
                    <a:pt x="358997" y="222819"/>
                    <a:pt x="368141" y="222362"/>
                    <a:pt x="377514" y="223733"/>
                  </a:cubicBezTo>
                  <a:close/>
                  <a:moveTo>
                    <a:pt x="24784" y="159268"/>
                  </a:moveTo>
                  <a:cubicBezTo>
                    <a:pt x="24784" y="109890"/>
                    <a:pt x="58160" y="71486"/>
                    <a:pt x="107080" y="72857"/>
                  </a:cubicBezTo>
                  <a:cubicBezTo>
                    <a:pt x="157144" y="69200"/>
                    <a:pt x="197149" y="126350"/>
                    <a:pt x="197149" y="163611"/>
                  </a:cubicBezTo>
                  <a:cubicBezTo>
                    <a:pt x="197149" y="202016"/>
                    <a:pt x="156458" y="249108"/>
                    <a:pt x="112795" y="246593"/>
                  </a:cubicBezTo>
                  <a:cubicBezTo>
                    <a:pt x="61360" y="243621"/>
                    <a:pt x="25013" y="212989"/>
                    <a:pt x="24784" y="159268"/>
                  </a:cubicBezTo>
                  <a:close/>
                  <a:moveTo>
                    <a:pt x="93364" y="271053"/>
                  </a:moveTo>
                  <a:cubicBezTo>
                    <a:pt x="95879" y="266024"/>
                    <a:pt x="97479" y="260309"/>
                    <a:pt x="105480" y="260995"/>
                  </a:cubicBezTo>
                  <a:cubicBezTo>
                    <a:pt x="153943" y="264195"/>
                    <a:pt x="183433" y="236992"/>
                    <a:pt x="204921" y="197444"/>
                  </a:cubicBezTo>
                  <a:cubicBezTo>
                    <a:pt x="206064" y="195615"/>
                    <a:pt x="206978" y="193558"/>
                    <a:pt x="207893" y="191729"/>
                  </a:cubicBezTo>
                  <a:cubicBezTo>
                    <a:pt x="210407" y="185557"/>
                    <a:pt x="214294" y="183042"/>
                    <a:pt x="221380" y="184643"/>
                  </a:cubicBezTo>
                  <a:cubicBezTo>
                    <a:pt x="257042" y="191729"/>
                    <a:pt x="290646" y="204074"/>
                    <a:pt x="322193" y="222133"/>
                  </a:cubicBezTo>
                  <a:cubicBezTo>
                    <a:pt x="327908" y="225333"/>
                    <a:pt x="332251" y="230134"/>
                    <a:pt x="334994" y="236535"/>
                  </a:cubicBezTo>
                  <a:cubicBezTo>
                    <a:pt x="347339" y="264653"/>
                    <a:pt x="351682" y="293228"/>
                    <a:pt x="340252" y="322717"/>
                  </a:cubicBezTo>
                  <a:cubicBezTo>
                    <a:pt x="338652" y="326603"/>
                    <a:pt x="336595" y="330718"/>
                    <a:pt x="333851" y="333918"/>
                  </a:cubicBezTo>
                  <a:cubicBezTo>
                    <a:pt x="328136" y="340776"/>
                    <a:pt x="321507" y="347177"/>
                    <a:pt x="311906" y="345348"/>
                  </a:cubicBezTo>
                  <a:cubicBezTo>
                    <a:pt x="300933" y="343291"/>
                    <a:pt x="298190" y="333461"/>
                    <a:pt x="296590" y="324089"/>
                  </a:cubicBezTo>
                  <a:cubicBezTo>
                    <a:pt x="293389" y="305572"/>
                    <a:pt x="292703" y="286827"/>
                    <a:pt x="293161" y="267853"/>
                  </a:cubicBezTo>
                  <a:cubicBezTo>
                    <a:pt x="293389" y="253680"/>
                    <a:pt x="290189" y="240650"/>
                    <a:pt x="279902" y="230134"/>
                  </a:cubicBezTo>
                  <a:cubicBezTo>
                    <a:pt x="270072" y="220076"/>
                    <a:pt x="237839" y="218704"/>
                    <a:pt x="227552" y="228077"/>
                  </a:cubicBezTo>
                  <a:cubicBezTo>
                    <a:pt x="221837" y="233563"/>
                    <a:pt x="220923" y="240650"/>
                    <a:pt x="220923" y="247965"/>
                  </a:cubicBezTo>
                  <a:cubicBezTo>
                    <a:pt x="220923" y="266024"/>
                    <a:pt x="222295" y="329575"/>
                    <a:pt x="222295" y="343291"/>
                  </a:cubicBezTo>
                  <a:cubicBezTo>
                    <a:pt x="222295" y="350606"/>
                    <a:pt x="222295" y="357921"/>
                    <a:pt x="221152" y="364779"/>
                  </a:cubicBezTo>
                  <a:cubicBezTo>
                    <a:pt x="220009" y="371409"/>
                    <a:pt x="216351" y="374838"/>
                    <a:pt x="208807" y="370723"/>
                  </a:cubicBezTo>
                  <a:cubicBezTo>
                    <a:pt x="198749" y="365008"/>
                    <a:pt x="148457" y="329346"/>
                    <a:pt x="90392" y="370494"/>
                  </a:cubicBezTo>
                  <a:cubicBezTo>
                    <a:pt x="88792" y="371866"/>
                    <a:pt x="86049" y="373923"/>
                    <a:pt x="84677" y="373238"/>
                  </a:cubicBezTo>
                  <a:cubicBezTo>
                    <a:pt x="69590" y="367751"/>
                    <a:pt x="66618" y="380096"/>
                    <a:pt x="61132" y="388782"/>
                  </a:cubicBezTo>
                  <a:cubicBezTo>
                    <a:pt x="50616" y="405013"/>
                    <a:pt x="50159" y="405013"/>
                    <a:pt x="61360" y="420329"/>
                  </a:cubicBezTo>
                  <a:cubicBezTo>
                    <a:pt x="72104" y="434960"/>
                    <a:pt x="83763" y="448676"/>
                    <a:pt x="94507" y="463077"/>
                  </a:cubicBezTo>
                  <a:cubicBezTo>
                    <a:pt x="99994" y="470393"/>
                    <a:pt x="107537" y="477936"/>
                    <a:pt x="100451" y="488223"/>
                  </a:cubicBezTo>
                  <a:cubicBezTo>
                    <a:pt x="95422" y="495539"/>
                    <a:pt x="82620" y="496453"/>
                    <a:pt x="70733" y="489138"/>
                  </a:cubicBezTo>
                  <a:cubicBezTo>
                    <a:pt x="53359" y="478394"/>
                    <a:pt x="37814" y="465135"/>
                    <a:pt x="26613" y="447990"/>
                  </a:cubicBezTo>
                  <a:cubicBezTo>
                    <a:pt x="14726" y="429702"/>
                    <a:pt x="14954" y="409814"/>
                    <a:pt x="22498" y="389925"/>
                  </a:cubicBezTo>
                  <a:cubicBezTo>
                    <a:pt x="26156" y="380324"/>
                    <a:pt x="31871" y="372095"/>
                    <a:pt x="37586" y="363636"/>
                  </a:cubicBezTo>
                  <a:cubicBezTo>
                    <a:pt x="58617" y="334147"/>
                    <a:pt x="77819" y="303743"/>
                    <a:pt x="93364" y="271053"/>
                  </a:cubicBezTo>
                  <a:close/>
                </a:path>
              </a:pathLst>
            </a:custGeom>
            <a:solidFill>
              <a:srgbClr val="000000"/>
            </a:solidFill>
            <a:ln w="2286" cap="flat">
              <a:noFill/>
              <a:prstDash val="solid"/>
              <a:miter/>
            </a:ln>
          </p:spPr>
          <p:txBody>
            <a:bodyPr rtlCol="0" anchor="ctr"/>
            <a:lstStyle/>
            <a:p>
              <a:endParaRPr lang="en-US"/>
            </a:p>
          </p:txBody>
        </p:sp>
        <p:sp>
          <p:nvSpPr>
            <p:cNvPr id="150" name="Freeform 1980">
              <a:extLst>
                <a:ext uri="{FF2B5EF4-FFF2-40B4-BE49-F238E27FC236}">
                  <a16:creationId xmlns:a16="http://schemas.microsoft.com/office/drawing/2014/main" id="{5CBD2889-4E84-43AE-F1C2-B1650ADDA56C}"/>
                </a:ext>
              </a:extLst>
            </p:cNvPr>
            <p:cNvSpPr/>
            <p:nvPr/>
          </p:nvSpPr>
          <p:spPr>
            <a:xfrm>
              <a:off x="2337036" y="6078337"/>
              <a:ext cx="51530" cy="135776"/>
            </a:xfrm>
            <a:custGeom>
              <a:avLst/>
              <a:gdLst>
                <a:gd name="connsiteX0" fmla="*/ 45943 w 51530"/>
                <a:gd name="connsiteY0" fmla="*/ 135697 h 135776"/>
                <a:gd name="connsiteX1" fmla="*/ 51200 w 51530"/>
                <a:gd name="connsiteY1" fmla="*/ 133182 h 135776"/>
                <a:gd name="connsiteX2" fmla="*/ 50515 w 51530"/>
                <a:gd name="connsiteY2" fmla="*/ 127239 h 135776"/>
                <a:gd name="connsiteX3" fmla="*/ 45943 w 51530"/>
                <a:gd name="connsiteY3" fmla="*/ 122667 h 135776"/>
                <a:gd name="connsiteX4" fmla="*/ 22625 w 51530"/>
                <a:gd name="connsiteY4" fmla="*/ 41285 h 135776"/>
                <a:gd name="connsiteX5" fmla="*/ 34055 w 51530"/>
                <a:gd name="connsiteY5" fmla="*/ 11110 h 135776"/>
                <a:gd name="connsiteX6" fmla="*/ 32912 w 51530"/>
                <a:gd name="connsiteY6" fmla="*/ 1509 h 135776"/>
                <a:gd name="connsiteX7" fmla="*/ 23311 w 51530"/>
                <a:gd name="connsiteY7" fmla="*/ 2652 h 135776"/>
                <a:gd name="connsiteX8" fmla="*/ 13253 w 51530"/>
                <a:gd name="connsiteY8" fmla="*/ 13853 h 135776"/>
                <a:gd name="connsiteX9" fmla="*/ 223 w 51530"/>
                <a:gd name="connsiteY9" fmla="*/ 74661 h 135776"/>
                <a:gd name="connsiteX10" fmla="*/ 23083 w 51530"/>
                <a:gd name="connsiteY10" fmla="*/ 124038 h 135776"/>
                <a:gd name="connsiteX11" fmla="*/ 45943 w 51530"/>
                <a:gd name="connsiteY11" fmla="*/ 135697 h 1357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51530" h="135776">
                  <a:moveTo>
                    <a:pt x="45943" y="135697"/>
                  </a:moveTo>
                  <a:cubicBezTo>
                    <a:pt x="47543" y="136154"/>
                    <a:pt x="50286" y="134554"/>
                    <a:pt x="51200" y="133182"/>
                  </a:cubicBezTo>
                  <a:cubicBezTo>
                    <a:pt x="51886" y="131811"/>
                    <a:pt x="51429" y="129067"/>
                    <a:pt x="50515" y="127239"/>
                  </a:cubicBezTo>
                  <a:cubicBezTo>
                    <a:pt x="49600" y="125410"/>
                    <a:pt x="47771" y="124038"/>
                    <a:pt x="45943" y="122667"/>
                  </a:cubicBezTo>
                  <a:cubicBezTo>
                    <a:pt x="18739" y="101178"/>
                    <a:pt x="13939" y="73289"/>
                    <a:pt x="22625" y="41285"/>
                  </a:cubicBezTo>
                  <a:cubicBezTo>
                    <a:pt x="25369" y="30769"/>
                    <a:pt x="28569" y="20711"/>
                    <a:pt x="34055" y="11110"/>
                  </a:cubicBezTo>
                  <a:cubicBezTo>
                    <a:pt x="35884" y="7909"/>
                    <a:pt x="36570" y="4252"/>
                    <a:pt x="32912" y="1509"/>
                  </a:cubicBezTo>
                  <a:cubicBezTo>
                    <a:pt x="29483" y="-1235"/>
                    <a:pt x="25826" y="137"/>
                    <a:pt x="23311" y="2652"/>
                  </a:cubicBezTo>
                  <a:cubicBezTo>
                    <a:pt x="19654" y="6081"/>
                    <a:pt x="15539" y="9510"/>
                    <a:pt x="13253" y="13853"/>
                  </a:cubicBezTo>
                  <a:cubicBezTo>
                    <a:pt x="4337" y="30769"/>
                    <a:pt x="908" y="48829"/>
                    <a:pt x="223" y="74661"/>
                  </a:cubicBezTo>
                  <a:cubicBezTo>
                    <a:pt x="-1606" y="90434"/>
                    <a:pt x="7995" y="108265"/>
                    <a:pt x="23083" y="124038"/>
                  </a:cubicBezTo>
                  <a:cubicBezTo>
                    <a:pt x="29483" y="130439"/>
                    <a:pt x="37713" y="133411"/>
                    <a:pt x="45943" y="135697"/>
                  </a:cubicBezTo>
                  <a:close/>
                </a:path>
              </a:pathLst>
            </a:custGeom>
            <a:solidFill>
              <a:srgbClr val="000000"/>
            </a:solidFill>
            <a:ln w="2286" cap="flat">
              <a:noFill/>
              <a:prstDash val="solid"/>
              <a:miter/>
            </a:ln>
          </p:spPr>
          <p:txBody>
            <a:bodyPr rtlCol="0" anchor="ctr"/>
            <a:lstStyle/>
            <a:p>
              <a:endParaRPr lang="en-US"/>
            </a:p>
          </p:txBody>
        </p:sp>
        <p:sp>
          <p:nvSpPr>
            <p:cNvPr id="151" name="Freeform 1981">
              <a:extLst>
                <a:ext uri="{FF2B5EF4-FFF2-40B4-BE49-F238E27FC236}">
                  <a16:creationId xmlns:a16="http://schemas.microsoft.com/office/drawing/2014/main" id="{16F99CCA-43EF-212C-8F6B-723DCACC6413}"/>
                </a:ext>
              </a:extLst>
            </p:cNvPr>
            <p:cNvSpPr/>
            <p:nvPr/>
          </p:nvSpPr>
          <p:spPr>
            <a:xfrm>
              <a:off x="3367558" y="6281417"/>
              <a:ext cx="109171" cy="100654"/>
            </a:xfrm>
            <a:custGeom>
              <a:avLst/>
              <a:gdLst>
                <a:gd name="connsiteX0" fmla="*/ 105156 w 109171"/>
                <a:gd name="connsiteY0" fmla="*/ 739 h 100654"/>
                <a:gd name="connsiteX1" fmla="*/ 93269 w 109171"/>
                <a:gd name="connsiteY1" fmla="*/ 7140 h 100654"/>
                <a:gd name="connsiteX2" fmla="*/ 92126 w 109171"/>
                <a:gd name="connsiteY2" fmla="*/ 11254 h 100654"/>
                <a:gd name="connsiteX3" fmla="*/ 10973 w 109171"/>
                <a:gd name="connsiteY3" fmla="*/ 89436 h 100654"/>
                <a:gd name="connsiteX4" fmla="*/ 0 w 109171"/>
                <a:gd name="connsiteY4" fmla="*/ 96751 h 100654"/>
                <a:gd name="connsiteX5" fmla="*/ 2057 w 109171"/>
                <a:gd name="connsiteY5" fmla="*/ 99494 h 100654"/>
                <a:gd name="connsiteX6" fmla="*/ 8230 w 109171"/>
                <a:gd name="connsiteY6" fmla="*/ 100637 h 100654"/>
                <a:gd name="connsiteX7" fmla="*/ 83896 w 109171"/>
                <a:gd name="connsiteY7" fmla="*/ 59718 h 100654"/>
                <a:gd name="connsiteX8" fmla="*/ 108585 w 109171"/>
                <a:gd name="connsiteY8" fmla="*/ 11940 h 100654"/>
                <a:gd name="connsiteX9" fmla="*/ 105156 w 109171"/>
                <a:gd name="connsiteY9" fmla="*/ 739 h 1006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9171" h="100654">
                  <a:moveTo>
                    <a:pt x="105156" y="739"/>
                  </a:moveTo>
                  <a:cubicBezTo>
                    <a:pt x="99441" y="-1776"/>
                    <a:pt x="95783" y="2568"/>
                    <a:pt x="93269" y="7140"/>
                  </a:cubicBezTo>
                  <a:cubicBezTo>
                    <a:pt x="92583" y="8283"/>
                    <a:pt x="92354" y="9883"/>
                    <a:pt x="92126" y="11254"/>
                  </a:cubicBezTo>
                  <a:cubicBezTo>
                    <a:pt x="80924" y="53774"/>
                    <a:pt x="52807" y="78691"/>
                    <a:pt x="10973" y="89436"/>
                  </a:cubicBezTo>
                  <a:cubicBezTo>
                    <a:pt x="6858" y="90579"/>
                    <a:pt x="2515" y="91493"/>
                    <a:pt x="0" y="96751"/>
                  </a:cubicBezTo>
                  <a:cubicBezTo>
                    <a:pt x="1372" y="98580"/>
                    <a:pt x="1600" y="99265"/>
                    <a:pt x="2057" y="99494"/>
                  </a:cubicBezTo>
                  <a:cubicBezTo>
                    <a:pt x="4115" y="99951"/>
                    <a:pt x="6172" y="100637"/>
                    <a:pt x="8230" y="100637"/>
                  </a:cubicBezTo>
                  <a:cubicBezTo>
                    <a:pt x="41148" y="101323"/>
                    <a:pt x="63551" y="81663"/>
                    <a:pt x="83896" y="59718"/>
                  </a:cubicBezTo>
                  <a:cubicBezTo>
                    <a:pt x="96241" y="46459"/>
                    <a:pt x="104242" y="30000"/>
                    <a:pt x="108585" y="11940"/>
                  </a:cubicBezTo>
                  <a:cubicBezTo>
                    <a:pt x="109499" y="7825"/>
                    <a:pt x="109957" y="2568"/>
                    <a:pt x="105156" y="739"/>
                  </a:cubicBezTo>
                  <a:close/>
                </a:path>
              </a:pathLst>
            </a:custGeom>
            <a:solidFill>
              <a:srgbClr val="000000"/>
            </a:solidFill>
            <a:ln w="2286" cap="flat">
              <a:noFill/>
              <a:prstDash val="solid"/>
              <a:miter/>
            </a:ln>
          </p:spPr>
          <p:txBody>
            <a:bodyPr rtlCol="0" anchor="ctr"/>
            <a:lstStyle/>
            <a:p>
              <a:endParaRPr lang="en-US"/>
            </a:p>
          </p:txBody>
        </p:sp>
        <p:sp>
          <p:nvSpPr>
            <p:cNvPr id="152" name="Freeform 1982">
              <a:extLst>
                <a:ext uri="{FF2B5EF4-FFF2-40B4-BE49-F238E27FC236}">
                  <a16:creationId xmlns:a16="http://schemas.microsoft.com/office/drawing/2014/main" id="{DA3BE369-D610-19CB-A539-4A9EC8F0EE85}"/>
                </a:ext>
              </a:extLst>
            </p:cNvPr>
            <p:cNvSpPr/>
            <p:nvPr/>
          </p:nvSpPr>
          <p:spPr>
            <a:xfrm>
              <a:off x="3222345" y="6483324"/>
              <a:ext cx="127839" cy="14306"/>
            </a:xfrm>
            <a:custGeom>
              <a:avLst/>
              <a:gdLst>
                <a:gd name="connsiteX0" fmla="*/ 127840 w 127839"/>
                <a:gd name="connsiteY0" fmla="*/ 9144 h 14306"/>
                <a:gd name="connsiteX1" fmla="*/ 86006 w 127839"/>
                <a:gd name="connsiteY1" fmla="*/ 685 h 14306"/>
                <a:gd name="connsiteX2" fmla="*/ 10340 w 127839"/>
                <a:gd name="connsiteY2" fmla="*/ 0 h 14306"/>
                <a:gd name="connsiteX3" fmla="*/ 53 w 127839"/>
                <a:gd name="connsiteY3" fmla="*/ 5715 h 14306"/>
                <a:gd name="connsiteX4" fmla="*/ 10340 w 127839"/>
                <a:gd name="connsiteY4" fmla="*/ 13944 h 14306"/>
                <a:gd name="connsiteX5" fmla="*/ 21084 w 127839"/>
                <a:gd name="connsiteY5" fmla="*/ 13944 h 14306"/>
                <a:gd name="connsiteX6" fmla="*/ 68633 w 127839"/>
                <a:gd name="connsiteY6" fmla="*/ 13944 h 14306"/>
                <a:gd name="connsiteX7" fmla="*/ 127840 w 127839"/>
                <a:gd name="connsiteY7" fmla="*/ 9144 h 143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7839" h="14306">
                  <a:moveTo>
                    <a:pt x="127840" y="9144"/>
                  </a:moveTo>
                  <a:cubicBezTo>
                    <a:pt x="111838" y="228"/>
                    <a:pt x="98808" y="914"/>
                    <a:pt x="86006" y="685"/>
                  </a:cubicBezTo>
                  <a:cubicBezTo>
                    <a:pt x="60860" y="228"/>
                    <a:pt x="35486" y="0"/>
                    <a:pt x="10340" y="0"/>
                  </a:cubicBezTo>
                  <a:cubicBezTo>
                    <a:pt x="5996" y="0"/>
                    <a:pt x="510" y="457"/>
                    <a:pt x="53" y="5715"/>
                  </a:cubicBezTo>
                  <a:cubicBezTo>
                    <a:pt x="-633" y="12573"/>
                    <a:pt x="5539" y="13030"/>
                    <a:pt x="10340" y="13944"/>
                  </a:cubicBezTo>
                  <a:cubicBezTo>
                    <a:pt x="13769" y="14630"/>
                    <a:pt x="17426" y="14173"/>
                    <a:pt x="21084" y="13944"/>
                  </a:cubicBezTo>
                  <a:cubicBezTo>
                    <a:pt x="36857" y="13030"/>
                    <a:pt x="52631" y="13258"/>
                    <a:pt x="68633" y="13944"/>
                  </a:cubicBezTo>
                  <a:cubicBezTo>
                    <a:pt x="86921" y="14630"/>
                    <a:pt x="105437" y="14859"/>
                    <a:pt x="127840" y="9144"/>
                  </a:cubicBezTo>
                  <a:close/>
                </a:path>
              </a:pathLst>
            </a:custGeom>
            <a:solidFill>
              <a:srgbClr val="000000"/>
            </a:solidFill>
            <a:ln w="2286" cap="flat">
              <a:noFill/>
              <a:prstDash val="solid"/>
              <a:miter/>
            </a:ln>
          </p:spPr>
          <p:txBody>
            <a:bodyPr rtlCol="0" anchor="ctr"/>
            <a:lstStyle/>
            <a:p>
              <a:endParaRPr lang="en-US"/>
            </a:p>
          </p:txBody>
        </p:sp>
        <p:sp>
          <p:nvSpPr>
            <p:cNvPr id="153" name="Freeform 1983">
              <a:extLst>
                <a:ext uri="{FF2B5EF4-FFF2-40B4-BE49-F238E27FC236}">
                  <a16:creationId xmlns:a16="http://schemas.microsoft.com/office/drawing/2014/main" id="{13F89869-8574-10D4-568E-CF7012546140}"/>
                </a:ext>
              </a:extLst>
            </p:cNvPr>
            <p:cNvSpPr/>
            <p:nvPr/>
          </p:nvSpPr>
          <p:spPr>
            <a:xfrm>
              <a:off x="2334507" y="6478962"/>
              <a:ext cx="101506" cy="16477"/>
            </a:xfrm>
            <a:custGeom>
              <a:avLst/>
              <a:gdLst>
                <a:gd name="connsiteX0" fmla="*/ 9381 w 101506"/>
                <a:gd name="connsiteY0" fmla="*/ 14191 h 16477"/>
                <a:gd name="connsiteX1" fmla="*/ 101507 w 101506"/>
                <a:gd name="connsiteY1" fmla="*/ 16477 h 16477"/>
                <a:gd name="connsiteX2" fmla="*/ 73617 w 101506"/>
                <a:gd name="connsiteY2" fmla="*/ 475 h 16477"/>
                <a:gd name="connsiteX3" fmla="*/ 8924 w 101506"/>
                <a:gd name="connsiteY3" fmla="*/ 247 h 16477"/>
                <a:gd name="connsiteX4" fmla="*/ 8 w 101506"/>
                <a:gd name="connsiteY4" fmla="*/ 7562 h 16477"/>
                <a:gd name="connsiteX5" fmla="*/ 9381 w 101506"/>
                <a:gd name="connsiteY5" fmla="*/ 14191 h 164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1506" h="16477">
                  <a:moveTo>
                    <a:pt x="9381" y="14191"/>
                  </a:moveTo>
                  <a:cubicBezTo>
                    <a:pt x="40013" y="16706"/>
                    <a:pt x="70646" y="13963"/>
                    <a:pt x="101507" y="16477"/>
                  </a:cubicBezTo>
                  <a:cubicBezTo>
                    <a:pt x="93963" y="5733"/>
                    <a:pt x="84362" y="933"/>
                    <a:pt x="73617" y="475"/>
                  </a:cubicBezTo>
                  <a:cubicBezTo>
                    <a:pt x="52129" y="-439"/>
                    <a:pt x="30412" y="247"/>
                    <a:pt x="8924" y="247"/>
                  </a:cubicBezTo>
                  <a:cubicBezTo>
                    <a:pt x="4352" y="247"/>
                    <a:pt x="-220" y="2533"/>
                    <a:pt x="8" y="7562"/>
                  </a:cubicBezTo>
                  <a:cubicBezTo>
                    <a:pt x="8" y="12820"/>
                    <a:pt x="5037" y="13734"/>
                    <a:pt x="9381" y="14191"/>
                  </a:cubicBezTo>
                  <a:close/>
                </a:path>
              </a:pathLst>
            </a:custGeom>
            <a:solidFill>
              <a:srgbClr val="000000"/>
            </a:solidFill>
            <a:ln w="2286" cap="flat">
              <a:noFill/>
              <a:prstDash val="solid"/>
              <a:miter/>
            </a:ln>
          </p:spPr>
          <p:txBody>
            <a:bodyPr rtlCol="0" anchor="ctr"/>
            <a:lstStyle/>
            <a:p>
              <a:endParaRPr lang="en-US"/>
            </a:p>
          </p:txBody>
        </p:sp>
      </p:grpSp>
      <p:pic>
        <p:nvPicPr>
          <p:cNvPr id="2" name="Picture 4" descr="SDG wheel">
            <a:extLst>
              <a:ext uri="{FF2B5EF4-FFF2-40B4-BE49-F238E27FC236}">
                <a16:creationId xmlns:a16="http://schemas.microsoft.com/office/drawing/2014/main" id="{B7F21511-C1A8-242C-B070-7FBC4A104093}"/>
              </a:ext>
            </a:extLst>
          </p:cNvPr>
          <p:cNvPicPr>
            <a:picLocks noChangeAspect="1" noChangeArrowheads="1"/>
          </p:cNvPicPr>
          <p:nvPr/>
        </p:nvPicPr>
        <p:blipFill rotWithShape="1">
          <a:blip r:embed="rId6" cstate="email">
            <a:extLst>
              <a:ext uri="{28A0092B-C50C-407E-A947-70E740481C1C}">
                <a14:useLocalDpi xmlns:a14="http://schemas.microsoft.com/office/drawing/2010/main"/>
              </a:ext>
            </a:extLst>
          </a:blip>
          <a:srcRect l="14600" r="15355"/>
          <a:stretch/>
        </p:blipFill>
        <p:spPr bwMode="auto">
          <a:xfrm>
            <a:off x="1211570" y="3941226"/>
            <a:ext cx="1553968" cy="14797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4420133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30EF8CF4-B5DB-8C64-5F03-D5844C657378}"/>
              </a:ext>
            </a:extLst>
          </p:cNvPr>
          <p:cNvSpPr>
            <a:spLocks noGrp="1"/>
          </p:cNvSpPr>
          <p:nvPr>
            <p:ph type="body" sz="quarter" idx="16"/>
          </p:nvPr>
        </p:nvSpPr>
        <p:spPr>
          <a:xfrm>
            <a:off x="4362120" y="2197879"/>
            <a:ext cx="5989578" cy="1285896"/>
          </a:xfrm>
        </p:spPr>
        <p:txBody>
          <a:bodyPr>
            <a:noAutofit/>
          </a:bodyPr>
          <a:lstStyle/>
          <a:p>
            <a:r>
              <a:rPr lang="en-IE" sz="3600" kern="100" dirty="0">
                <a:effectLst/>
                <a:ea typeface="Aptos" panose="020B0004020202020204" pitchFamily="34" charset="0"/>
                <a:cs typeface="Times New Roman" panose="02020603050405020304" pitchFamily="18" charset="0"/>
              </a:rPr>
              <a:t>Discover the Benefits, Positive Impact and Opportunities of D&amp;I for SMEs</a:t>
            </a:r>
          </a:p>
          <a:p>
            <a:endParaRPr lang="en-IE" sz="3600" dirty="0"/>
          </a:p>
        </p:txBody>
      </p:sp>
      <p:sp>
        <p:nvSpPr>
          <p:cNvPr id="5" name="Text Placeholder 4">
            <a:extLst>
              <a:ext uri="{FF2B5EF4-FFF2-40B4-BE49-F238E27FC236}">
                <a16:creationId xmlns:a16="http://schemas.microsoft.com/office/drawing/2014/main" id="{804015AE-5AB6-8789-0A57-18FC1048615E}"/>
              </a:ext>
            </a:extLst>
          </p:cNvPr>
          <p:cNvSpPr>
            <a:spLocks noGrp="1"/>
          </p:cNvSpPr>
          <p:nvPr>
            <p:ph type="body" sz="quarter" idx="17"/>
          </p:nvPr>
        </p:nvSpPr>
        <p:spPr/>
        <p:txBody>
          <a:bodyPr/>
          <a:lstStyle/>
          <a:p>
            <a:r>
              <a:rPr lang="en-IE" dirty="0"/>
              <a:t>04</a:t>
            </a:r>
          </a:p>
        </p:txBody>
      </p:sp>
    </p:spTree>
    <p:extLst>
      <p:ext uri="{BB962C8B-B14F-4D97-AF65-F5344CB8AC3E}">
        <p14:creationId xmlns:p14="http://schemas.microsoft.com/office/powerpoint/2010/main" val="3399266027"/>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Text Placeholder 4">
            <a:extLst>
              <a:ext uri="{FF2B5EF4-FFF2-40B4-BE49-F238E27FC236}">
                <a16:creationId xmlns:a16="http://schemas.microsoft.com/office/drawing/2014/main" id="{9A3218FD-9BDE-3D06-7829-690CB3A0B17F}"/>
              </a:ext>
            </a:extLst>
          </p:cNvPr>
          <p:cNvSpPr>
            <a:spLocks noGrp="1"/>
          </p:cNvSpPr>
          <p:nvPr>
            <p:ph type="body" sz="quarter" idx="15"/>
          </p:nvPr>
        </p:nvSpPr>
        <p:spPr>
          <a:xfrm>
            <a:off x="5862882" y="1337990"/>
            <a:ext cx="700387" cy="689518"/>
          </a:xfrm>
        </p:spPr>
        <p:txBody>
          <a:bodyPr/>
          <a:lstStyle/>
          <a:p>
            <a:r>
              <a:rPr lang="en-IE" dirty="0"/>
              <a:t>01</a:t>
            </a:r>
          </a:p>
        </p:txBody>
      </p:sp>
      <p:sp>
        <p:nvSpPr>
          <p:cNvPr id="29" name="Text Placeholder 3">
            <a:extLst>
              <a:ext uri="{FF2B5EF4-FFF2-40B4-BE49-F238E27FC236}">
                <a16:creationId xmlns:a16="http://schemas.microsoft.com/office/drawing/2014/main" id="{A41D3EBD-AAAA-01DD-BBDE-1DD792EFE6F7}"/>
              </a:ext>
            </a:extLst>
          </p:cNvPr>
          <p:cNvSpPr>
            <a:spLocks noGrp="1"/>
          </p:cNvSpPr>
          <p:nvPr>
            <p:ph type="body" sz="quarter" idx="14"/>
          </p:nvPr>
        </p:nvSpPr>
        <p:spPr>
          <a:xfrm>
            <a:off x="6698179" y="1337990"/>
            <a:ext cx="4465067" cy="689519"/>
          </a:xfrm>
        </p:spPr>
        <p:txBody>
          <a:bodyPr/>
          <a:lstStyle/>
          <a:p>
            <a:r>
              <a:rPr lang="en-IE" dirty="0"/>
              <a:t>Introduction </a:t>
            </a:r>
          </a:p>
        </p:txBody>
      </p:sp>
      <p:sp>
        <p:nvSpPr>
          <p:cNvPr id="30" name="Text Placeholder 7">
            <a:extLst>
              <a:ext uri="{FF2B5EF4-FFF2-40B4-BE49-F238E27FC236}">
                <a16:creationId xmlns:a16="http://schemas.microsoft.com/office/drawing/2014/main" id="{478071F4-B928-66F2-5F7A-E613C6C67A40}"/>
              </a:ext>
            </a:extLst>
          </p:cNvPr>
          <p:cNvSpPr txBox="1">
            <a:spLocks/>
          </p:cNvSpPr>
          <p:nvPr/>
        </p:nvSpPr>
        <p:spPr>
          <a:xfrm>
            <a:off x="5856303" y="2252978"/>
            <a:ext cx="728669"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1-2</a:t>
            </a:r>
            <a:endParaRPr lang="en-IE" dirty="0"/>
          </a:p>
        </p:txBody>
      </p:sp>
      <p:sp>
        <p:nvSpPr>
          <p:cNvPr id="31" name="Text Placeholder 8">
            <a:extLst>
              <a:ext uri="{FF2B5EF4-FFF2-40B4-BE49-F238E27FC236}">
                <a16:creationId xmlns:a16="http://schemas.microsoft.com/office/drawing/2014/main" id="{CB97DE18-FF6F-0933-DD3F-8A309622E692}"/>
              </a:ext>
            </a:extLst>
          </p:cNvPr>
          <p:cNvSpPr txBox="1">
            <a:spLocks/>
          </p:cNvSpPr>
          <p:nvPr/>
        </p:nvSpPr>
        <p:spPr>
          <a:xfrm>
            <a:off x="6719882" y="2670457"/>
            <a:ext cx="5148268"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1" dirty="0"/>
              <a:t>Increased Innovation &amp; Creativity</a:t>
            </a:r>
          </a:p>
          <a:p>
            <a:r>
              <a:rPr lang="en-GB" sz="2000" dirty="0"/>
              <a:t>Enhanced Employee Engagement &amp; Morale</a:t>
            </a:r>
          </a:p>
          <a:p>
            <a:endParaRPr lang="en-GB" dirty="0"/>
          </a:p>
          <a:p>
            <a:endParaRPr lang="en-IE" dirty="0"/>
          </a:p>
        </p:txBody>
      </p:sp>
      <p:sp>
        <p:nvSpPr>
          <p:cNvPr id="32" name="Text Placeholder 9">
            <a:extLst>
              <a:ext uri="{FF2B5EF4-FFF2-40B4-BE49-F238E27FC236}">
                <a16:creationId xmlns:a16="http://schemas.microsoft.com/office/drawing/2014/main" id="{7ADAE057-8A75-D001-4103-98B3FBACC1AD}"/>
              </a:ext>
            </a:extLst>
          </p:cNvPr>
          <p:cNvSpPr txBox="1">
            <a:spLocks/>
          </p:cNvSpPr>
          <p:nvPr/>
        </p:nvSpPr>
        <p:spPr>
          <a:xfrm>
            <a:off x="5856304" y="3167965"/>
            <a:ext cx="735248"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3-4</a:t>
            </a:r>
            <a:endParaRPr lang="en-IE" dirty="0"/>
          </a:p>
        </p:txBody>
      </p:sp>
      <p:sp>
        <p:nvSpPr>
          <p:cNvPr id="33" name="Text Placeholder 10">
            <a:extLst>
              <a:ext uri="{FF2B5EF4-FFF2-40B4-BE49-F238E27FC236}">
                <a16:creationId xmlns:a16="http://schemas.microsoft.com/office/drawing/2014/main" id="{3B143B20-C391-209B-1EFB-484189071571}"/>
              </a:ext>
            </a:extLst>
          </p:cNvPr>
          <p:cNvSpPr txBox="1">
            <a:spLocks/>
          </p:cNvSpPr>
          <p:nvPr/>
        </p:nvSpPr>
        <p:spPr>
          <a:xfrm>
            <a:off x="6726461" y="3167965"/>
            <a:ext cx="4970239"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1" dirty="0"/>
              <a:t>Improved Decision-Making</a:t>
            </a:r>
          </a:p>
          <a:p>
            <a:r>
              <a:rPr lang="en-GB" sz="2000" dirty="0"/>
              <a:t>Broader Talent Pool &amp; Recruitment Advantage</a:t>
            </a:r>
            <a:endParaRPr lang="en-IE" sz="2000" dirty="0"/>
          </a:p>
        </p:txBody>
      </p:sp>
      <p:sp>
        <p:nvSpPr>
          <p:cNvPr id="34" name="Text Placeholder 11">
            <a:extLst>
              <a:ext uri="{FF2B5EF4-FFF2-40B4-BE49-F238E27FC236}">
                <a16:creationId xmlns:a16="http://schemas.microsoft.com/office/drawing/2014/main" id="{EF2A17E1-A23F-4600-6BBB-0285B2BF53DE}"/>
              </a:ext>
            </a:extLst>
          </p:cNvPr>
          <p:cNvSpPr txBox="1">
            <a:spLocks/>
          </p:cNvSpPr>
          <p:nvPr/>
        </p:nvSpPr>
        <p:spPr>
          <a:xfrm>
            <a:off x="5856303" y="4082953"/>
            <a:ext cx="756951"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5-6</a:t>
            </a:r>
            <a:endParaRPr lang="en-IE" dirty="0"/>
          </a:p>
        </p:txBody>
      </p:sp>
      <p:sp>
        <p:nvSpPr>
          <p:cNvPr id="35" name="Text Placeholder 12">
            <a:extLst>
              <a:ext uri="{FF2B5EF4-FFF2-40B4-BE49-F238E27FC236}">
                <a16:creationId xmlns:a16="http://schemas.microsoft.com/office/drawing/2014/main" id="{CA6B77F3-6AFC-BA12-0843-B4D9565ABD12}"/>
              </a:ext>
            </a:extLst>
          </p:cNvPr>
          <p:cNvSpPr txBox="1">
            <a:spLocks/>
          </p:cNvSpPr>
          <p:nvPr/>
        </p:nvSpPr>
        <p:spPr>
          <a:xfrm>
            <a:off x="6748163" y="4308421"/>
            <a:ext cx="5339061"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1" dirty="0"/>
              <a:t>Better Customer Understanding &amp; Market Reach</a:t>
            </a:r>
          </a:p>
          <a:p>
            <a:r>
              <a:rPr lang="en-GB" sz="2000" dirty="0"/>
              <a:t>Enhanced Reputation and Brand Image</a:t>
            </a:r>
          </a:p>
          <a:p>
            <a:endParaRPr lang="en-IE" dirty="0"/>
          </a:p>
        </p:txBody>
      </p:sp>
      <p:sp>
        <p:nvSpPr>
          <p:cNvPr id="36" name="Text Placeholder 13">
            <a:extLst>
              <a:ext uri="{FF2B5EF4-FFF2-40B4-BE49-F238E27FC236}">
                <a16:creationId xmlns:a16="http://schemas.microsoft.com/office/drawing/2014/main" id="{D2E85E61-E228-FB7C-943B-7FF0D255CCC3}"/>
              </a:ext>
            </a:extLst>
          </p:cNvPr>
          <p:cNvSpPr txBox="1">
            <a:spLocks/>
          </p:cNvSpPr>
          <p:nvPr/>
        </p:nvSpPr>
        <p:spPr>
          <a:xfrm>
            <a:off x="5727972" y="4997940"/>
            <a:ext cx="863579" cy="689518"/>
          </a:xfrm>
          <a:prstGeom prst="rect">
            <a:avLst/>
          </a:prstGeom>
          <a:noFill/>
        </p:spPr>
        <p:txBody>
          <a:bodyPr anchor="ctr">
            <a:noAutofit/>
          </a:bodyPr>
          <a:lstStyle>
            <a:lvl1pPr marL="0" indent="0" algn="ctr" defTabSz="914400" rtl="0" eaLnBrk="1" latinLnBrk="0" hangingPunct="1">
              <a:lnSpc>
                <a:spcPct val="90000"/>
              </a:lnSpc>
              <a:spcBef>
                <a:spcPts val="1000"/>
              </a:spcBef>
              <a:buFont typeface="Arial" panose="020B0604020202020204" pitchFamily="34" charset="0"/>
              <a:buNone/>
              <a:defRPr sz="3200" b="1" kern="1200" baseline="0">
                <a:solidFill>
                  <a:schemeClr val="bg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IE"/>
              <a:t>7-8</a:t>
            </a:r>
            <a:endParaRPr lang="en-IE" dirty="0"/>
          </a:p>
        </p:txBody>
      </p:sp>
      <p:sp>
        <p:nvSpPr>
          <p:cNvPr id="37" name="Text Placeholder 14">
            <a:extLst>
              <a:ext uri="{FF2B5EF4-FFF2-40B4-BE49-F238E27FC236}">
                <a16:creationId xmlns:a16="http://schemas.microsoft.com/office/drawing/2014/main" id="{A2273689-FEC2-84F1-97B5-159BF21C07D7}"/>
              </a:ext>
            </a:extLst>
          </p:cNvPr>
          <p:cNvSpPr txBox="1">
            <a:spLocks/>
          </p:cNvSpPr>
          <p:nvPr/>
        </p:nvSpPr>
        <p:spPr>
          <a:xfrm>
            <a:off x="6726461" y="4997940"/>
            <a:ext cx="4970239" cy="689519"/>
          </a:xfrm>
          <a:prstGeom prst="rect">
            <a:avLst/>
          </a:prstGeom>
        </p:spPr>
        <p:txBody>
          <a:bodyPr anchor="ctr">
            <a:noAutofit/>
          </a:bodyPr>
          <a:lstStyle>
            <a:lvl1pPr marL="0" indent="0" algn="l" defTabSz="914400" rtl="0" eaLnBrk="1" latinLnBrk="0" hangingPunct="1">
              <a:lnSpc>
                <a:spcPct val="90000"/>
              </a:lnSpc>
              <a:spcBef>
                <a:spcPts val="1000"/>
              </a:spcBef>
              <a:buFont typeface="Arial" panose="020B0604020202020204" pitchFamily="34" charset="0"/>
              <a:buNone/>
              <a:defRPr sz="2200" kern="1200" baseline="0">
                <a:solidFill>
                  <a:srgbClr val="083F59"/>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2400" kern="1200">
                <a:solidFill>
                  <a:srgbClr val="4D4D4C"/>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2000" b="1" dirty="0"/>
              <a:t>Reduced Turnover and Increased Retention</a:t>
            </a:r>
          </a:p>
          <a:p>
            <a:r>
              <a:rPr lang="en-GB" sz="2000" dirty="0"/>
              <a:t>Legal and Compliance Benefits</a:t>
            </a:r>
            <a:endParaRPr lang="en-IE" sz="2000" dirty="0"/>
          </a:p>
        </p:txBody>
      </p:sp>
      <p:sp>
        <p:nvSpPr>
          <p:cNvPr id="38" name="Text Placeholder 4">
            <a:extLst>
              <a:ext uri="{FF2B5EF4-FFF2-40B4-BE49-F238E27FC236}">
                <a16:creationId xmlns:a16="http://schemas.microsoft.com/office/drawing/2014/main" id="{0EAF6E8C-E5B3-90FB-DBCA-77A83AD8D700}"/>
              </a:ext>
            </a:extLst>
          </p:cNvPr>
          <p:cNvSpPr txBox="1">
            <a:spLocks/>
          </p:cNvSpPr>
          <p:nvPr/>
        </p:nvSpPr>
        <p:spPr>
          <a:xfrm>
            <a:off x="1007051" y="194990"/>
            <a:ext cx="2066906" cy="58320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7200" b="1" dirty="0">
                <a:solidFill>
                  <a:schemeClr val="bg1"/>
                </a:solidFill>
              </a:rPr>
              <a:t>04</a:t>
            </a:r>
          </a:p>
        </p:txBody>
      </p:sp>
      <p:sp>
        <p:nvSpPr>
          <p:cNvPr id="39" name="Text Placeholder 3">
            <a:extLst>
              <a:ext uri="{FF2B5EF4-FFF2-40B4-BE49-F238E27FC236}">
                <a16:creationId xmlns:a16="http://schemas.microsoft.com/office/drawing/2014/main" id="{C94900E1-C7D2-09DC-9EDF-F618AA97229E}"/>
              </a:ext>
            </a:extLst>
          </p:cNvPr>
          <p:cNvSpPr txBox="1">
            <a:spLocks/>
          </p:cNvSpPr>
          <p:nvPr/>
        </p:nvSpPr>
        <p:spPr>
          <a:xfrm>
            <a:off x="1100726" y="1384561"/>
            <a:ext cx="4627246" cy="128589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IE" sz="3200" kern="100" dirty="0">
                <a:solidFill>
                  <a:schemeClr val="bg1"/>
                </a:solidFill>
                <a:cs typeface="Times New Roman" panose="02020603050405020304" pitchFamily="18" charset="0"/>
              </a:rPr>
              <a:t>Discover the Benefits, Positive Impact and Opportunities of D&amp;I for SMEs</a:t>
            </a:r>
          </a:p>
          <a:p>
            <a:pPr marL="0" indent="0">
              <a:lnSpc>
                <a:spcPct val="107000"/>
              </a:lnSpc>
              <a:spcBef>
                <a:spcPts val="600"/>
              </a:spcBef>
              <a:spcAft>
                <a:spcPts val="600"/>
              </a:spcAft>
              <a:buNone/>
            </a:pPr>
            <a:endParaRPr lang="en-IE" sz="3600" kern="100" dirty="0">
              <a:solidFill>
                <a:schemeClr val="bg1"/>
              </a:solidFill>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153879931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35" name="Picture 734">
            <a:extLst>
              <a:ext uri="{FF2B5EF4-FFF2-40B4-BE49-F238E27FC236}">
                <a16:creationId xmlns:a16="http://schemas.microsoft.com/office/drawing/2014/main" id="{579D5DA0-72EB-EE4F-6CDB-F773421F82A8}"/>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4579821" y="-125298"/>
            <a:ext cx="7311495" cy="6997984"/>
          </a:xfrm>
          <a:prstGeom prst="rect">
            <a:avLst/>
          </a:prstGeom>
        </p:spPr>
      </p:pic>
      <p:sp>
        <p:nvSpPr>
          <p:cNvPr id="2" name="Text Placeholder 1">
            <a:extLst>
              <a:ext uri="{FF2B5EF4-FFF2-40B4-BE49-F238E27FC236}">
                <a16:creationId xmlns:a16="http://schemas.microsoft.com/office/drawing/2014/main" id="{AB22810C-5058-03DD-2C7A-7F05F9E28628}"/>
              </a:ext>
            </a:extLst>
          </p:cNvPr>
          <p:cNvSpPr>
            <a:spLocks noGrp="1"/>
          </p:cNvSpPr>
          <p:nvPr>
            <p:ph type="body" sz="quarter" idx="18"/>
          </p:nvPr>
        </p:nvSpPr>
        <p:spPr>
          <a:xfrm>
            <a:off x="721299" y="2634735"/>
            <a:ext cx="3677765" cy="1859640"/>
          </a:xfrm>
        </p:spPr>
        <p:txBody>
          <a:bodyPr/>
          <a:lstStyle/>
          <a:p>
            <a:pPr marL="0" indent="0">
              <a:lnSpc>
                <a:spcPct val="100000"/>
              </a:lnSpc>
              <a:spcBef>
                <a:spcPts val="0"/>
              </a:spcBef>
            </a:pPr>
            <a:r>
              <a:rPr lang="en-GB" sz="1500" dirty="0"/>
              <a:t>Embracing diversity and nurturing inclusivity in small and medium-sized enterprises (SMEs) can yield numerous benefits. DARE creates a more vibrant, innovative, and resilient company culture that has triple benefits for employees, customers, and the business.</a:t>
            </a:r>
          </a:p>
          <a:p>
            <a:pPr>
              <a:lnSpc>
                <a:spcPct val="100000"/>
              </a:lnSpc>
              <a:spcBef>
                <a:spcPts val="0"/>
              </a:spcBef>
            </a:pPr>
            <a:endParaRPr lang="en-GB" sz="1500" dirty="0"/>
          </a:p>
          <a:p>
            <a:pPr marL="0" indent="0">
              <a:lnSpc>
                <a:spcPct val="100000"/>
              </a:lnSpc>
              <a:spcBef>
                <a:spcPts val="0"/>
              </a:spcBef>
            </a:pPr>
            <a:r>
              <a:rPr lang="en-GB" sz="1500" dirty="0"/>
              <a:t>The next two sections outline some of the benefits and advantages of becoming more inclusive and diverse in the workplace: </a:t>
            </a:r>
          </a:p>
        </p:txBody>
      </p:sp>
      <p:sp>
        <p:nvSpPr>
          <p:cNvPr id="3" name="Text Placeholder 2">
            <a:extLst>
              <a:ext uri="{FF2B5EF4-FFF2-40B4-BE49-F238E27FC236}">
                <a16:creationId xmlns:a16="http://schemas.microsoft.com/office/drawing/2014/main" id="{DF05BFFE-F87F-8C9B-B975-6F575CA76DFE}"/>
              </a:ext>
            </a:extLst>
          </p:cNvPr>
          <p:cNvSpPr>
            <a:spLocks noGrp="1"/>
          </p:cNvSpPr>
          <p:nvPr>
            <p:ph type="body" sz="quarter" idx="16"/>
          </p:nvPr>
        </p:nvSpPr>
        <p:spPr>
          <a:xfrm>
            <a:off x="673731" y="750302"/>
            <a:ext cx="5461827" cy="521508"/>
          </a:xfrm>
        </p:spPr>
        <p:txBody>
          <a:bodyPr/>
          <a:lstStyle/>
          <a:p>
            <a:r>
              <a:rPr lang="en-GB" dirty="0"/>
              <a:t>Benefits of DARE </a:t>
            </a:r>
          </a:p>
        </p:txBody>
      </p:sp>
      <p:sp>
        <p:nvSpPr>
          <p:cNvPr id="736" name="Text Placeholder 1">
            <a:extLst>
              <a:ext uri="{FF2B5EF4-FFF2-40B4-BE49-F238E27FC236}">
                <a16:creationId xmlns:a16="http://schemas.microsoft.com/office/drawing/2014/main" id="{A1044DC9-9E22-87CF-9481-87D4A7F15546}"/>
              </a:ext>
            </a:extLst>
          </p:cNvPr>
          <p:cNvSpPr txBox="1">
            <a:spLocks/>
          </p:cNvSpPr>
          <p:nvPr/>
        </p:nvSpPr>
        <p:spPr>
          <a:xfrm>
            <a:off x="7642988" y="562699"/>
            <a:ext cx="1583474" cy="379142"/>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100"/>
              </a:lnSpc>
              <a:spcBef>
                <a:spcPts val="0"/>
              </a:spcBef>
            </a:pPr>
            <a:r>
              <a:rPr lang="en-GB" sz="1200" b="1"/>
              <a:t>Increased Innovation </a:t>
            </a:r>
          </a:p>
          <a:p>
            <a:pPr>
              <a:lnSpc>
                <a:spcPts val="1100"/>
              </a:lnSpc>
              <a:spcBef>
                <a:spcPts val="0"/>
              </a:spcBef>
            </a:pPr>
            <a:r>
              <a:rPr lang="en-GB" sz="1200" b="1"/>
              <a:t>and Creativity</a:t>
            </a:r>
          </a:p>
        </p:txBody>
      </p:sp>
      <p:sp>
        <p:nvSpPr>
          <p:cNvPr id="737" name="Text Placeholder 1">
            <a:extLst>
              <a:ext uri="{FF2B5EF4-FFF2-40B4-BE49-F238E27FC236}">
                <a16:creationId xmlns:a16="http://schemas.microsoft.com/office/drawing/2014/main" id="{F179632F-3FF9-A318-E318-8E7A53432541}"/>
              </a:ext>
            </a:extLst>
          </p:cNvPr>
          <p:cNvSpPr txBox="1">
            <a:spLocks/>
          </p:cNvSpPr>
          <p:nvPr/>
        </p:nvSpPr>
        <p:spPr>
          <a:xfrm>
            <a:off x="8478241" y="1185789"/>
            <a:ext cx="1929708" cy="379142"/>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1100"/>
              </a:lnSpc>
              <a:spcBef>
                <a:spcPts val="0"/>
              </a:spcBef>
            </a:pPr>
            <a:r>
              <a:rPr lang="en-GB" sz="1200" b="1"/>
              <a:t>Enhanced Employee</a:t>
            </a:r>
          </a:p>
          <a:p>
            <a:pPr>
              <a:lnSpc>
                <a:spcPts val="1100"/>
              </a:lnSpc>
              <a:spcBef>
                <a:spcPts val="0"/>
              </a:spcBef>
            </a:pPr>
            <a:r>
              <a:rPr lang="en-GB" sz="1200" b="1"/>
              <a:t>Engagement and Morale</a:t>
            </a:r>
          </a:p>
        </p:txBody>
      </p:sp>
      <p:sp>
        <p:nvSpPr>
          <p:cNvPr id="738" name="Text Placeholder 1">
            <a:extLst>
              <a:ext uri="{FF2B5EF4-FFF2-40B4-BE49-F238E27FC236}">
                <a16:creationId xmlns:a16="http://schemas.microsoft.com/office/drawing/2014/main" id="{EE8AF2CE-3CF3-0B68-6250-CC46B12FFCB4}"/>
              </a:ext>
            </a:extLst>
          </p:cNvPr>
          <p:cNvSpPr txBox="1">
            <a:spLocks/>
          </p:cNvSpPr>
          <p:nvPr/>
        </p:nvSpPr>
        <p:spPr>
          <a:xfrm>
            <a:off x="9074578" y="1912244"/>
            <a:ext cx="1583474" cy="379142"/>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rtl="0">
              <a:lnSpc>
                <a:spcPts val="1100"/>
              </a:lnSpc>
              <a:spcBef>
                <a:spcPts val="0"/>
              </a:spcBef>
            </a:pPr>
            <a:r>
              <a:rPr lang="en-US" sz="1200" b="1"/>
              <a:t>Improved </a:t>
            </a:r>
          </a:p>
          <a:p>
            <a:pPr marL="0" lvl="0" indent="0" rtl="0">
              <a:lnSpc>
                <a:spcPts val="1100"/>
              </a:lnSpc>
              <a:spcBef>
                <a:spcPts val="0"/>
              </a:spcBef>
            </a:pPr>
            <a:r>
              <a:rPr lang="en-US" sz="1200" b="1"/>
              <a:t>Decision-Making</a:t>
            </a:r>
            <a:endParaRPr lang="en-LB" sz="1200" b="1"/>
          </a:p>
        </p:txBody>
      </p:sp>
      <p:sp>
        <p:nvSpPr>
          <p:cNvPr id="739" name="Text Placeholder 1">
            <a:extLst>
              <a:ext uri="{FF2B5EF4-FFF2-40B4-BE49-F238E27FC236}">
                <a16:creationId xmlns:a16="http://schemas.microsoft.com/office/drawing/2014/main" id="{C3C4144A-9718-AB57-16A0-7F99863A2AC8}"/>
              </a:ext>
            </a:extLst>
          </p:cNvPr>
          <p:cNvSpPr txBox="1">
            <a:spLocks/>
          </p:cNvSpPr>
          <p:nvPr/>
        </p:nvSpPr>
        <p:spPr>
          <a:xfrm>
            <a:off x="9385221" y="2762204"/>
            <a:ext cx="2273694" cy="379142"/>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rtl="0">
              <a:lnSpc>
                <a:spcPts val="900"/>
              </a:lnSpc>
              <a:spcBef>
                <a:spcPts val="0"/>
              </a:spcBef>
            </a:pPr>
            <a:r>
              <a:rPr lang="en-US" sz="1200" b="1"/>
              <a:t>Broader Talent Pool and Recruitment Advantage</a:t>
            </a:r>
          </a:p>
        </p:txBody>
      </p:sp>
      <p:sp>
        <p:nvSpPr>
          <p:cNvPr id="740" name="Text Placeholder 1">
            <a:extLst>
              <a:ext uri="{FF2B5EF4-FFF2-40B4-BE49-F238E27FC236}">
                <a16:creationId xmlns:a16="http://schemas.microsoft.com/office/drawing/2014/main" id="{00B4B5C3-404D-DA8B-E441-A179BAFD972F}"/>
              </a:ext>
            </a:extLst>
          </p:cNvPr>
          <p:cNvSpPr txBox="1">
            <a:spLocks/>
          </p:cNvSpPr>
          <p:nvPr/>
        </p:nvSpPr>
        <p:spPr>
          <a:xfrm>
            <a:off x="9390765" y="3644121"/>
            <a:ext cx="2383896" cy="379142"/>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rtl="0">
              <a:lnSpc>
                <a:spcPts val="900"/>
              </a:lnSpc>
              <a:spcBef>
                <a:spcPts val="0"/>
              </a:spcBef>
            </a:pPr>
            <a:r>
              <a:rPr lang="en-US" sz="1200" b="1"/>
              <a:t>Better Customer Understanding and Market Reach</a:t>
            </a:r>
          </a:p>
        </p:txBody>
      </p:sp>
      <p:sp>
        <p:nvSpPr>
          <p:cNvPr id="741" name="Text Placeholder 1">
            <a:extLst>
              <a:ext uri="{FF2B5EF4-FFF2-40B4-BE49-F238E27FC236}">
                <a16:creationId xmlns:a16="http://schemas.microsoft.com/office/drawing/2014/main" id="{D185BA71-3797-9748-BE39-41BF57988D20}"/>
              </a:ext>
            </a:extLst>
          </p:cNvPr>
          <p:cNvSpPr txBox="1">
            <a:spLocks/>
          </p:cNvSpPr>
          <p:nvPr/>
        </p:nvSpPr>
        <p:spPr>
          <a:xfrm>
            <a:off x="9074705" y="4454702"/>
            <a:ext cx="1583474" cy="379142"/>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rtl="0">
              <a:lnSpc>
                <a:spcPts val="1100"/>
              </a:lnSpc>
              <a:spcBef>
                <a:spcPts val="0"/>
              </a:spcBef>
            </a:pPr>
            <a:r>
              <a:rPr lang="en-US" sz="1200" b="1"/>
              <a:t>Enhanced Reputation and Brand Image</a:t>
            </a:r>
            <a:endParaRPr lang="en-LB" sz="1200" b="1"/>
          </a:p>
        </p:txBody>
      </p:sp>
      <p:sp>
        <p:nvSpPr>
          <p:cNvPr id="742" name="Text Placeholder 1">
            <a:extLst>
              <a:ext uri="{FF2B5EF4-FFF2-40B4-BE49-F238E27FC236}">
                <a16:creationId xmlns:a16="http://schemas.microsoft.com/office/drawing/2014/main" id="{F65032F1-2C14-A5EB-66ED-47508A51235E}"/>
              </a:ext>
            </a:extLst>
          </p:cNvPr>
          <p:cNvSpPr txBox="1">
            <a:spLocks/>
          </p:cNvSpPr>
          <p:nvPr/>
        </p:nvSpPr>
        <p:spPr>
          <a:xfrm>
            <a:off x="8424661" y="5180092"/>
            <a:ext cx="1884999" cy="379142"/>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rtl="0">
              <a:lnSpc>
                <a:spcPts val="1100"/>
              </a:lnSpc>
              <a:spcBef>
                <a:spcPts val="0"/>
              </a:spcBef>
            </a:pPr>
            <a:r>
              <a:rPr lang="en-US" sz="1200" b="1"/>
              <a:t>Reduced Turnover and Increased Retention</a:t>
            </a:r>
          </a:p>
        </p:txBody>
      </p:sp>
      <p:sp>
        <p:nvSpPr>
          <p:cNvPr id="743" name="Text Placeholder 1">
            <a:extLst>
              <a:ext uri="{FF2B5EF4-FFF2-40B4-BE49-F238E27FC236}">
                <a16:creationId xmlns:a16="http://schemas.microsoft.com/office/drawing/2014/main" id="{D7A1AF0A-BE96-7A3B-CF1B-9EC8A47B7981}"/>
              </a:ext>
            </a:extLst>
          </p:cNvPr>
          <p:cNvSpPr txBox="1">
            <a:spLocks/>
          </p:cNvSpPr>
          <p:nvPr/>
        </p:nvSpPr>
        <p:spPr>
          <a:xfrm>
            <a:off x="7594171" y="5830808"/>
            <a:ext cx="1583474" cy="379142"/>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0" indent="0" rtl="0">
              <a:lnSpc>
                <a:spcPts val="1100"/>
              </a:lnSpc>
              <a:spcBef>
                <a:spcPts val="0"/>
              </a:spcBef>
            </a:pPr>
            <a:r>
              <a:rPr lang="en-US" sz="1200" b="1"/>
              <a:t>Legal and Compliance Benefits</a:t>
            </a:r>
            <a:endParaRPr lang="en-LB" sz="1200" b="1"/>
          </a:p>
        </p:txBody>
      </p:sp>
      <p:grpSp>
        <p:nvGrpSpPr>
          <p:cNvPr id="744" name="Graphic 2">
            <a:extLst>
              <a:ext uri="{FF2B5EF4-FFF2-40B4-BE49-F238E27FC236}">
                <a16:creationId xmlns:a16="http://schemas.microsoft.com/office/drawing/2014/main" id="{6DB07394-540A-39E0-485A-B8BCA99CDCC0}"/>
              </a:ext>
            </a:extLst>
          </p:cNvPr>
          <p:cNvGrpSpPr/>
          <p:nvPr/>
        </p:nvGrpSpPr>
        <p:grpSpPr>
          <a:xfrm>
            <a:off x="6601023" y="1222484"/>
            <a:ext cx="379836" cy="317572"/>
            <a:chOff x="7903196" y="4237101"/>
            <a:chExt cx="1261886" cy="1055032"/>
          </a:xfrm>
        </p:grpSpPr>
        <p:sp>
          <p:nvSpPr>
            <p:cNvPr id="745" name="Freeform 744">
              <a:extLst>
                <a:ext uri="{FF2B5EF4-FFF2-40B4-BE49-F238E27FC236}">
                  <a16:creationId xmlns:a16="http://schemas.microsoft.com/office/drawing/2014/main" id="{6A9006D6-60AD-CE97-8421-C74985AB4712}"/>
                </a:ext>
              </a:extLst>
            </p:cNvPr>
            <p:cNvSpPr/>
            <p:nvPr/>
          </p:nvSpPr>
          <p:spPr>
            <a:xfrm>
              <a:off x="8778292" y="5010683"/>
              <a:ext cx="228" cy="2971"/>
            </a:xfrm>
            <a:custGeom>
              <a:avLst/>
              <a:gdLst>
                <a:gd name="connsiteX0" fmla="*/ 229 w 228"/>
                <a:gd name="connsiteY0" fmla="*/ 0 h 2971"/>
                <a:gd name="connsiteX1" fmla="*/ 0 w 228"/>
                <a:gd name="connsiteY1" fmla="*/ 2972 h 2971"/>
                <a:gd name="connsiteX2" fmla="*/ 229 w 228"/>
                <a:gd name="connsiteY2" fmla="*/ 0 h 2971"/>
              </a:gdLst>
              <a:ahLst/>
              <a:cxnLst>
                <a:cxn ang="0">
                  <a:pos x="connsiteX0" y="connsiteY0"/>
                </a:cxn>
                <a:cxn ang="0">
                  <a:pos x="connsiteX1" y="connsiteY1"/>
                </a:cxn>
                <a:cxn ang="0">
                  <a:pos x="connsiteX2" y="connsiteY2"/>
                </a:cxn>
              </a:cxnLst>
              <a:rect l="l" t="t" r="r" b="b"/>
              <a:pathLst>
                <a:path w="228" h="2971">
                  <a:moveTo>
                    <a:pt x="229" y="0"/>
                  </a:moveTo>
                  <a:cubicBezTo>
                    <a:pt x="229" y="915"/>
                    <a:pt x="0" y="2058"/>
                    <a:pt x="0" y="2972"/>
                  </a:cubicBezTo>
                  <a:cubicBezTo>
                    <a:pt x="229" y="2058"/>
                    <a:pt x="229" y="1143"/>
                    <a:pt x="229" y="0"/>
                  </a:cubicBezTo>
                  <a:close/>
                </a:path>
              </a:pathLst>
            </a:custGeom>
            <a:solidFill>
              <a:srgbClr val="FFFFFF"/>
            </a:solidFill>
            <a:ln w="2286" cap="flat">
              <a:noFill/>
              <a:prstDash val="solid"/>
              <a:miter/>
            </a:ln>
          </p:spPr>
          <p:txBody>
            <a:bodyPr rtlCol="0" anchor="ctr"/>
            <a:lstStyle/>
            <a:p>
              <a:endParaRPr lang="en-US"/>
            </a:p>
          </p:txBody>
        </p:sp>
        <p:sp>
          <p:nvSpPr>
            <p:cNvPr id="746" name="Freeform 745">
              <a:extLst>
                <a:ext uri="{FF2B5EF4-FFF2-40B4-BE49-F238E27FC236}">
                  <a16:creationId xmlns:a16="http://schemas.microsoft.com/office/drawing/2014/main" id="{BC598BA6-66A2-F4C6-8670-3CB421C7E84F}"/>
                </a:ext>
              </a:extLst>
            </p:cNvPr>
            <p:cNvSpPr/>
            <p:nvPr/>
          </p:nvSpPr>
          <p:spPr>
            <a:xfrm>
              <a:off x="8686623" y="5046573"/>
              <a:ext cx="2971" cy="36804"/>
            </a:xfrm>
            <a:custGeom>
              <a:avLst/>
              <a:gdLst>
                <a:gd name="connsiteX0" fmla="*/ 2971 w 2971"/>
                <a:gd name="connsiteY0" fmla="*/ 36804 h 36804"/>
                <a:gd name="connsiteX1" fmla="*/ 0 w 2971"/>
                <a:gd name="connsiteY1" fmla="*/ 0 h 36804"/>
                <a:gd name="connsiteX2" fmla="*/ 2971 w 2971"/>
                <a:gd name="connsiteY2" fmla="*/ 36804 h 36804"/>
              </a:gdLst>
              <a:ahLst/>
              <a:cxnLst>
                <a:cxn ang="0">
                  <a:pos x="connsiteX0" y="connsiteY0"/>
                </a:cxn>
                <a:cxn ang="0">
                  <a:pos x="connsiteX1" y="connsiteY1"/>
                </a:cxn>
                <a:cxn ang="0">
                  <a:pos x="connsiteX2" y="connsiteY2"/>
                </a:cxn>
              </a:cxnLst>
              <a:rect l="l" t="t" r="r" b="b"/>
              <a:pathLst>
                <a:path w="2971" h="36804">
                  <a:moveTo>
                    <a:pt x="2971" y="36804"/>
                  </a:moveTo>
                  <a:cubicBezTo>
                    <a:pt x="1828" y="24460"/>
                    <a:pt x="914" y="12115"/>
                    <a:pt x="0" y="0"/>
                  </a:cubicBezTo>
                  <a:cubicBezTo>
                    <a:pt x="914" y="12115"/>
                    <a:pt x="1828" y="24460"/>
                    <a:pt x="2971" y="36804"/>
                  </a:cubicBezTo>
                  <a:close/>
                </a:path>
              </a:pathLst>
            </a:custGeom>
            <a:solidFill>
              <a:srgbClr val="FFFFFF"/>
            </a:solidFill>
            <a:ln w="2286" cap="flat">
              <a:noFill/>
              <a:prstDash val="solid"/>
              <a:miter/>
            </a:ln>
          </p:spPr>
          <p:txBody>
            <a:bodyPr rtlCol="0" anchor="ctr"/>
            <a:lstStyle/>
            <a:p>
              <a:endParaRPr lang="en-US"/>
            </a:p>
          </p:txBody>
        </p:sp>
        <p:sp>
          <p:nvSpPr>
            <p:cNvPr id="747" name="Freeform 746">
              <a:extLst>
                <a:ext uri="{FF2B5EF4-FFF2-40B4-BE49-F238E27FC236}">
                  <a16:creationId xmlns:a16="http://schemas.microsoft.com/office/drawing/2014/main" id="{0B37376D-A414-2BBF-3975-A830442A5608}"/>
                </a:ext>
              </a:extLst>
            </p:cNvPr>
            <p:cNvSpPr/>
            <p:nvPr/>
          </p:nvSpPr>
          <p:spPr>
            <a:xfrm>
              <a:off x="8779435" y="5000625"/>
              <a:ext cx="228" cy="1600"/>
            </a:xfrm>
            <a:custGeom>
              <a:avLst/>
              <a:gdLst>
                <a:gd name="connsiteX0" fmla="*/ 229 w 228"/>
                <a:gd name="connsiteY0" fmla="*/ 0 h 1600"/>
                <a:gd name="connsiteX1" fmla="*/ 0 w 228"/>
                <a:gd name="connsiteY1" fmla="*/ 1600 h 1600"/>
                <a:gd name="connsiteX2" fmla="*/ 229 w 228"/>
                <a:gd name="connsiteY2" fmla="*/ 0 h 1600"/>
              </a:gdLst>
              <a:ahLst/>
              <a:cxnLst>
                <a:cxn ang="0">
                  <a:pos x="connsiteX0" y="connsiteY0"/>
                </a:cxn>
                <a:cxn ang="0">
                  <a:pos x="connsiteX1" y="connsiteY1"/>
                </a:cxn>
                <a:cxn ang="0">
                  <a:pos x="connsiteX2" y="connsiteY2"/>
                </a:cxn>
              </a:cxnLst>
              <a:rect l="l" t="t" r="r" b="b"/>
              <a:pathLst>
                <a:path w="228" h="1600">
                  <a:moveTo>
                    <a:pt x="229" y="0"/>
                  </a:moveTo>
                  <a:cubicBezTo>
                    <a:pt x="229" y="457"/>
                    <a:pt x="0" y="1143"/>
                    <a:pt x="0" y="1600"/>
                  </a:cubicBezTo>
                  <a:cubicBezTo>
                    <a:pt x="229" y="1143"/>
                    <a:pt x="229" y="686"/>
                    <a:pt x="229" y="0"/>
                  </a:cubicBezTo>
                  <a:close/>
                </a:path>
              </a:pathLst>
            </a:custGeom>
            <a:solidFill>
              <a:srgbClr val="FFFFFF"/>
            </a:solidFill>
            <a:ln w="2286" cap="flat">
              <a:noFill/>
              <a:prstDash val="solid"/>
              <a:miter/>
            </a:ln>
          </p:spPr>
          <p:txBody>
            <a:bodyPr rtlCol="0" anchor="ctr"/>
            <a:lstStyle/>
            <a:p>
              <a:endParaRPr lang="en-US"/>
            </a:p>
          </p:txBody>
        </p:sp>
        <p:sp>
          <p:nvSpPr>
            <p:cNvPr id="748" name="Freeform 747">
              <a:extLst>
                <a:ext uri="{FF2B5EF4-FFF2-40B4-BE49-F238E27FC236}">
                  <a16:creationId xmlns:a16="http://schemas.microsoft.com/office/drawing/2014/main" id="{467FD5D3-536E-7F26-4A96-3090973E3397}"/>
                </a:ext>
              </a:extLst>
            </p:cNvPr>
            <p:cNvSpPr/>
            <p:nvPr/>
          </p:nvSpPr>
          <p:spPr>
            <a:xfrm>
              <a:off x="8683194" y="5004054"/>
              <a:ext cx="2514" cy="31775"/>
            </a:xfrm>
            <a:custGeom>
              <a:avLst/>
              <a:gdLst>
                <a:gd name="connsiteX0" fmla="*/ 2514 w 2514"/>
                <a:gd name="connsiteY0" fmla="*/ 31775 h 31775"/>
                <a:gd name="connsiteX1" fmla="*/ 0 w 2514"/>
                <a:gd name="connsiteY1" fmla="*/ 0 h 31775"/>
                <a:gd name="connsiteX2" fmla="*/ 2514 w 2514"/>
                <a:gd name="connsiteY2" fmla="*/ 31775 h 31775"/>
              </a:gdLst>
              <a:ahLst/>
              <a:cxnLst>
                <a:cxn ang="0">
                  <a:pos x="connsiteX0" y="connsiteY0"/>
                </a:cxn>
                <a:cxn ang="0">
                  <a:pos x="connsiteX1" y="connsiteY1"/>
                </a:cxn>
                <a:cxn ang="0">
                  <a:pos x="connsiteX2" y="connsiteY2"/>
                </a:cxn>
              </a:cxnLst>
              <a:rect l="l" t="t" r="r" b="b"/>
              <a:pathLst>
                <a:path w="2514" h="31775">
                  <a:moveTo>
                    <a:pt x="2514" y="31775"/>
                  </a:moveTo>
                  <a:cubicBezTo>
                    <a:pt x="1600" y="21260"/>
                    <a:pt x="914" y="10516"/>
                    <a:pt x="0" y="0"/>
                  </a:cubicBezTo>
                  <a:cubicBezTo>
                    <a:pt x="914" y="10516"/>
                    <a:pt x="1600" y="21260"/>
                    <a:pt x="2514" y="31775"/>
                  </a:cubicBezTo>
                  <a:close/>
                </a:path>
              </a:pathLst>
            </a:custGeom>
            <a:solidFill>
              <a:srgbClr val="FFFFFF"/>
            </a:solidFill>
            <a:ln w="2286" cap="flat">
              <a:noFill/>
              <a:prstDash val="solid"/>
              <a:miter/>
            </a:ln>
          </p:spPr>
          <p:txBody>
            <a:bodyPr rtlCol="0" anchor="ctr"/>
            <a:lstStyle/>
            <a:p>
              <a:endParaRPr lang="en-US"/>
            </a:p>
          </p:txBody>
        </p:sp>
        <p:sp>
          <p:nvSpPr>
            <p:cNvPr id="749" name="Freeform 748">
              <a:extLst>
                <a:ext uri="{FF2B5EF4-FFF2-40B4-BE49-F238E27FC236}">
                  <a16:creationId xmlns:a16="http://schemas.microsoft.com/office/drawing/2014/main" id="{7ACD208A-27B8-FDF4-E5F2-92D3DCA08E82}"/>
                </a:ext>
              </a:extLst>
            </p:cNvPr>
            <p:cNvSpPr/>
            <p:nvPr/>
          </p:nvSpPr>
          <p:spPr>
            <a:xfrm>
              <a:off x="8642734" y="4809429"/>
              <a:ext cx="210286" cy="195195"/>
            </a:xfrm>
            <a:custGeom>
              <a:avLst/>
              <a:gdLst>
                <a:gd name="connsiteX0" fmla="*/ 74979 w 210286"/>
                <a:gd name="connsiteY0" fmla="*/ 194167 h 195195"/>
                <a:gd name="connsiteX1" fmla="*/ 133500 w 210286"/>
                <a:gd name="connsiteY1" fmla="*/ 182280 h 195195"/>
                <a:gd name="connsiteX2" fmla="*/ 138072 w 210286"/>
                <a:gd name="connsiteY2" fmla="*/ 180451 h 195195"/>
                <a:gd name="connsiteX3" fmla="*/ 150874 w 210286"/>
                <a:gd name="connsiteY3" fmla="*/ 85582 h 195195"/>
                <a:gd name="connsiteX4" fmla="*/ 167105 w 210286"/>
                <a:gd name="connsiteY4" fmla="*/ 58378 h 195195"/>
                <a:gd name="connsiteX5" fmla="*/ 202309 w 210286"/>
                <a:gd name="connsiteY5" fmla="*/ 28660 h 195195"/>
                <a:gd name="connsiteX6" fmla="*/ 208481 w 210286"/>
                <a:gd name="connsiteY6" fmla="*/ 9687 h 195195"/>
                <a:gd name="connsiteX7" fmla="*/ 184935 w 210286"/>
                <a:gd name="connsiteY7" fmla="*/ 2600 h 195195"/>
                <a:gd name="connsiteX8" fmla="*/ 162304 w 210286"/>
                <a:gd name="connsiteY8" fmla="*/ 15630 h 195195"/>
                <a:gd name="connsiteX9" fmla="*/ 69035 w 210286"/>
                <a:gd name="connsiteY9" fmla="*/ 21117 h 195195"/>
                <a:gd name="connsiteX10" fmla="*/ 61491 w 210286"/>
                <a:gd name="connsiteY10" fmla="*/ 16545 h 195195"/>
                <a:gd name="connsiteX11" fmla="*/ 16000 w 210286"/>
                <a:gd name="connsiteY11" fmla="*/ 543 h 195195"/>
                <a:gd name="connsiteX12" fmla="*/ 2055 w 210286"/>
                <a:gd name="connsiteY12" fmla="*/ 17459 h 195195"/>
                <a:gd name="connsiteX13" fmla="*/ 23087 w 210286"/>
                <a:gd name="connsiteY13" fmla="*/ 50377 h 195195"/>
                <a:gd name="connsiteX14" fmla="*/ 30859 w 210286"/>
                <a:gd name="connsiteY14" fmla="*/ 67751 h 195195"/>
                <a:gd name="connsiteX15" fmla="*/ 37488 w 210286"/>
                <a:gd name="connsiteY15" fmla="*/ 155305 h 195195"/>
                <a:gd name="connsiteX16" fmla="*/ 40460 w 210286"/>
                <a:gd name="connsiteY16" fmla="*/ 194167 h 195195"/>
                <a:gd name="connsiteX17" fmla="*/ 74979 w 210286"/>
                <a:gd name="connsiteY17" fmla="*/ 194167 h 1951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210286" h="195195">
                  <a:moveTo>
                    <a:pt x="74979" y="194167"/>
                  </a:moveTo>
                  <a:cubicBezTo>
                    <a:pt x="95096" y="191881"/>
                    <a:pt x="114527" y="189823"/>
                    <a:pt x="133500" y="182280"/>
                  </a:cubicBezTo>
                  <a:cubicBezTo>
                    <a:pt x="135101" y="181594"/>
                    <a:pt x="136701" y="181137"/>
                    <a:pt x="138072" y="180451"/>
                  </a:cubicBezTo>
                  <a:cubicBezTo>
                    <a:pt x="141959" y="148675"/>
                    <a:pt x="146988" y="117357"/>
                    <a:pt x="150874" y="85582"/>
                  </a:cubicBezTo>
                  <a:cubicBezTo>
                    <a:pt x="152474" y="73466"/>
                    <a:pt x="157961" y="65236"/>
                    <a:pt x="167105" y="58378"/>
                  </a:cubicBezTo>
                  <a:cubicBezTo>
                    <a:pt x="179449" y="49234"/>
                    <a:pt x="191793" y="40090"/>
                    <a:pt x="202309" y="28660"/>
                  </a:cubicBezTo>
                  <a:cubicBezTo>
                    <a:pt x="207567" y="22945"/>
                    <a:pt x="213282" y="17230"/>
                    <a:pt x="208481" y="9687"/>
                  </a:cubicBezTo>
                  <a:cubicBezTo>
                    <a:pt x="203223" y="1686"/>
                    <a:pt x="194308" y="-143"/>
                    <a:pt x="184935" y="2600"/>
                  </a:cubicBezTo>
                  <a:cubicBezTo>
                    <a:pt x="176249" y="5115"/>
                    <a:pt x="169848" y="11744"/>
                    <a:pt x="162304" y="15630"/>
                  </a:cubicBezTo>
                  <a:cubicBezTo>
                    <a:pt x="121613" y="35976"/>
                    <a:pt x="105383" y="44891"/>
                    <a:pt x="69035" y="21117"/>
                  </a:cubicBezTo>
                  <a:cubicBezTo>
                    <a:pt x="66521" y="19516"/>
                    <a:pt x="64235" y="17688"/>
                    <a:pt x="61491" y="16545"/>
                  </a:cubicBezTo>
                  <a:cubicBezTo>
                    <a:pt x="46861" y="10144"/>
                    <a:pt x="32002" y="2829"/>
                    <a:pt x="16000" y="543"/>
                  </a:cubicBezTo>
                  <a:cubicBezTo>
                    <a:pt x="455" y="-1743"/>
                    <a:pt x="-2745" y="3057"/>
                    <a:pt x="2055" y="17459"/>
                  </a:cubicBezTo>
                  <a:cubicBezTo>
                    <a:pt x="6399" y="30261"/>
                    <a:pt x="13943" y="40776"/>
                    <a:pt x="23087" y="50377"/>
                  </a:cubicBezTo>
                  <a:cubicBezTo>
                    <a:pt x="27887" y="55407"/>
                    <a:pt x="30402" y="60664"/>
                    <a:pt x="30859" y="67751"/>
                  </a:cubicBezTo>
                  <a:cubicBezTo>
                    <a:pt x="32688" y="97012"/>
                    <a:pt x="35202" y="126044"/>
                    <a:pt x="37488" y="155305"/>
                  </a:cubicBezTo>
                  <a:cubicBezTo>
                    <a:pt x="38403" y="168335"/>
                    <a:pt x="39546" y="181137"/>
                    <a:pt x="40460" y="194167"/>
                  </a:cubicBezTo>
                  <a:cubicBezTo>
                    <a:pt x="51890" y="195538"/>
                    <a:pt x="63549" y="195538"/>
                    <a:pt x="74979" y="194167"/>
                  </a:cubicBezTo>
                  <a:close/>
                </a:path>
              </a:pathLst>
            </a:custGeom>
            <a:solidFill>
              <a:srgbClr val="FFFFFF"/>
            </a:solidFill>
            <a:ln w="2286" cap="flat">
              <a:noFill/>
              <a:prstDash val="solid"/>
              <a:miter/>
            </a:ln>
          </p:spPr>
          <p:txBody>
            <a:bodyPr rtlCol="0" anchor="ctr"/>
            <a:lstStyle/>
            <a:p>
              <a:endParaRPr lang="en-US"/>
            </a:p>
          </p:txBody>
        </p:sp>
        <p:sp>
          <p:nvSpPr>
            <p:cNvPr id="750" name="Freeform 749">
              <a:extLst>
                <a:ext uri="{FF2B5EF4-FFF2-40B4-BE49-F238E27FC236}">
                  <a16:creationId xmlns:a16="http://schemas.microsoft.com/office/drawing/2014/main" id="{EDAC15DC-9D13-7273-1FF6-30C7C1DB92CE}"/>
                </a:ext>
              </a:extLst>
            </p:cNvPr>
            <p:cNvSpPr/>
            <p:nvPr/>
          </p:nvSpPr>
          <p:spPr>
            <a:xfrm>
              <a:off x="8777377" y="5021199"/>
              <a:ext cx="228" cy="2971"/>
            </a:xfrm>
            <a:custGeom>
              <a:avLst/>
              <a:gdLst>
                <a:gd name="connsiteX0" fmla="*/ 228 w 228"/>
                <a:gd name="connsiteY0" fmla="*/ 0 h 2971"/>
                <a:gd name="connsiteX1" fmla="*/ 0 w 228"/>
                <a:gd name="connsiteY1" fmla="*/ 2972 h 2971"/>
                <a:gd name="connsiteX2" fmla="*/ 228 w 228"/>
                <a:gd name="connsiteY2" fmla="*/ 0 h 2971"/>
              </a:gdLst>
              <a:ahLst/>
              <a:cxnLst>
                <a:cxn ang="0">
                  <a:pos x="connsiteX0" y="connsiteY0"/>
                </a:cxn>
                <a:cxn ang="0">
                  <a:pos x="connsiteX1" y="connsiteY1"/>
                </a:cxn>
                <a:cxn ang="0">
                  <a:pos x="connsiteX2" y="connsiteY2"/>
                </a:cxn>
              </a:cxnLst>
              <a:rect l="l" t="t" r="r" b="b"/>
              <a:pathLst>
                <a:path w="228" h="2971">
                  <a:moveTo>
                    <a:pt x="228" y="0"/>
                  </a:moveTo>
                  <a:cubicBezTo>
                    <a:pt x="228" y="914"/>
                    <a:pt x="0" y="2057"/>
                    <a:pt x="0" y="2972"/>
                  </a:cubicBezTo>
                  <a:cubicBezTo>
                    <a:pt x="0" y="2057"/>
                    <a:pt x="228" y="1143"/>
                    <a:pt x="228" y="0"/>
                  </a:cubicBezTo>
                  <a:close/>
                </a:path>
              </a:pathLst>
            </a:custGeom>
            <a:solidFill>
              <a:srgbClr val="FFFFFF"/>
            </a:solidFill>
            <a:ln w="2286" cap="flat">
              <a:noFill/>
              <a:prstDash val="solid"/>
              <a:miter/>
            </a:ln>
          </p:spPr>
          <p:txBody>
            <a:bodyPr rtlCol="0" anchor="ctr"/>
            <a:lstStyle/>
            <a:p>
              <a:endParaRPr lang="en-US"/>
            </a:p>
          </p:txBody>
        </p:sp>
        <p:sp>
          <p:nvSpPr>
            <p:cNvPr id="751" name="Freeform 750">
              <a:extLst>
                <a:ext uri="{FF2B5EF4-FFF2-40B4-BE49-F238E27FC236}">
                  <a16:creationId xmlns:a16="http://schemas.microsoft.com/office/drawing/2014/main" id="{1DA23751-1A02-DFCB-6746-9B11F8114B29}"/>
                </a:ext>
              </a:extLst>
            </p:cNvPr>
            <p:cNvSpPr/>
            <p:nvPr/>
          </p:nvSpPr>
          <p:spPr>
            <a:xfrm>
              <a:off x="8673593" y="5052517"/>
              <a:ext cx="457" cy="5715"/>
            </a:xfrm>
            <a:custGeom>
              <a:avLst/>
              <a:gdLst>
                <a:gd name="connsiteX0" fmla="*/ 0 w 457"/>
                <a:gd name="connsiteY0" fmla="*/ 0 h 5715"/>
                <a:gd name="connsiteX1" fmla="*/ 458 w 457"/>
                <a:gd name="connsiteY1" fmla="*/ 5715 h 5715"/>
                <a:gd name="connsiteX2" fmla="*/ 0 w 457"/>
                <a:gd name="connsiteY2" fmla="*/ 0 h 5715"/>
              </a:gdLst>
              <a:ahLst/>
              <a:cxnLst>
                <a:cxn ang="0">
                  <a:pos x="connsiteX0" y="connsiteY0"/>
                </a:cxn>
                <a:cxn ang="0">
                  <a:pos x="connsiteX1" y="connsiteY1"/>
                </a:cxn>
                <a:cxn ang="0">
                  <a:pos x="connsiteX2" y="connsiteY2"/>
                </a:cxn>
              </a:cxnLst>
              <a:rect l="l" t="t" r="r" b="b"/>
              <a:pathLst>
                <a:path w="457" h="5715">
                  <a:moveTo>
                    <a:pt x="0" y="0"/>
                  </a:moveTo>
                  <a:cubicBezTo>
                    <a:pt x="229" y="1829"/>
                    <a:pt x="229" y="3886"/>
                    <a:pt x="458" y="5715"/>
                  </a:cubicBezTo>
                  <a:cubicBezTo>
                    <a:pt x="229" y="3886"/>
                    <a:pt x="0" y="1829"/>
                    <a:pt x="0" y="0"/>
                  </a:cubicBezTo>
                  <a:close/>
                </a:path>
              </a:pathLst>
            </a:custGeom>
            <a:solidFill>
              <a:srgbClr val="FFFFFF"/>
            </a:solidFill>
            <a:ln w="2286" cap="flat">
              <a:noFill/>
              <a:prstDash val="solid"/>
              <a:miter/>
            </a:ln>
          </p:spPr>
          <p:txBody>
            <a:bodyPr rtlCol="0" anchor="ctr"/>
            <a:lstStyle/>
            <a:p>
              <a:endParaRPr lang="en-US"/>
            </a:p>
          </p:txBody>
        </p:sp>
        <p:sp>
          <p:nvSpPr>
            <p:cNvPr id="752" name="Freeform 751">
              <a:extLst>
                <a:ext uri="{FF2B5EF4-FFF2-40B4-BE49-F238E27FC236}">
                  <a16:creationId xmlns:a16="http://schemas.microsoft.com/office/drawing/2014/main" id="{37B390DF-EDB5-4607-A365-1B8E4EFBDEE0}"/>
                </a:ext>
              </a:extLst>
            </p:cNvPr>
            <p:cNvSpPr/>
            <p:nvPr/>
          </p:nvSpPr>
          <p:spPr>
            <a:xfrm>
              <a:off x="8583296" y="4987137"/>
              <a:ext cx="1371" cy="1828"/>
            </a:xfrm>
            <a:custGeom>
              <a:avLst/>
              <a:gdLst>
                <a:gd name="connsiteX0" fmla="*/ 1372 w 1371"/>
                <a:gd name="connsiteY0" fmla="*/ 1828 h 1828"/>
                <a:gd name="connsiteX1" fmla="*/ 0 w 1371"/>
                <a:gd name="connsiteY1" fmla="*/ 0 h 1828"/>
                <a:gd name="connsiteX2" fmla="*/ 1372 w 1371"/>
                <a:gd name="connsiteY2" fmla="*/ 1828 h 1828"/>
              </a:gdLst>
              <a:ahLst/>
              <a:cxnLst>
                <a:cxn ang="0">
                  <a:pos x="connsiteX0" y="connsiteY0"/>
                </a:cxn>
                <a:cxn ang="0">
                  <a:pos x="connsiteX1" y="connsiteY1"/>
                </a:cxn>
                <a:cxn ang="0">
                  <a:pos x="connsiteX2" y="connsiteY2"/>
                </a:cxn>
              </a:cxnLst>
              <a:rect l="l" t="t" r="r" b="b"/>
              <a:pathLst>
                <a:path w="1371" h="1828">
                  <a:moveTo>
                    <a:pt x="1372" y="1828"/>
                  </a:moveTo>
                  <a:cubicBezTo>
                    <a:pt x="915" y="1143"/>
                    <a:pt x="458" y="457"/>
                    <a:pt x="0" y="0"/>
                  </a:cubicBezTo>
                  <a:cubicBezTo>
                    <a:pt x="686" y="457"/>
                    <a:pt x="915" y="1143"/>
                    <a:pt x="1372" y="1828"/>
                  </a:cubicBezTo>
                  <a:close/>
                </a:path>
              </a:pathLst>
            </a:custGeom>
            <a:solidFill>
              <a:srgbClr val="FFFFFF"/>
            </a:solidFill>
            <a:ln w="2286" cap="flat">
              <a:noFill/>
              <a:prstDash val="solid"/>
              <a:miter/>
            </a:ln>
          </p:spPr>
          <p:txBody>
            <a:bodyPr rtlCol="0" anchor="ctr"/>
            <a:lstStyle/>
            <a:p>
              <a:endParaRPr lang="en-US"/>
            </a:p>
          </p:txBody>
        </p:sp>
        <p:sp>
          <p:nvSpPr>
            <p:cNvPr id="753" name="Freeform 752">
              <a:extLst>
                <a:ext uri="{FF2B5EF4-FFF2-40B4-BE49-F238E27FC236}">
                  <a16:creationId xmlns:a16="http://schemas.microsoft.com/office/drawing/2014/main" id="{C1231946-3684-2EAE-2A30-A4317034C52A}"/>
                </a:ext>
              </a:extLst>
            </p:cNvPr>
            <p:cNvSpPr/>
            <p:nvPr/>
          </p:nvSpPr>
          <p:spPr>
            <a:xfrm>
              <a:off x="8674279" y="5065318"/>
              <a:ext cx="228" cy="5257"/>
            </a:xfrm>
            <a:custGeom>
              <a:avLst/>
              <a:gdLst>
                <a:gd name="connsiteX0" fmla="*/ 0 w 228"/>
                <a:gd name="connsiteY0" fmla="*/ 0 h 5257"/>
                <a:gd name="connsiteX1" fmla="*/ 229 w 228"/>
                <a:gd name="connsiteY1" fmla="*/ 5258 h 5257"/>
                <a:gd name="connsiteX2" fmla="*/ 0 w 228"/>
                <a:gd name="connsiteY2" fmla="*/ 0 h 5257"/>
              </a:gdLst>
              <a:ahLst/>
              <a:cxnLst>
                <a:cxn ang="0">
                  <a:pos x="connsiteX0" y="connsiteY0"/>
                </a:cxn>
                <a:cxn ang="0">
                  <a:pos x="connsiteX1" y="connsiteY1"/>
                </a:cxn>
                <a:cxn ang="0">
                  <a:pos x="connsiteX2" y="connsiteY2"/>
                </a:cxn>
              </a:cxnLst>
              <a:rect l="l" t="t" r="r" b="b"/>
              <a:pathLst>
                <a:path w="228" h="5257">
                  <a:moveTo>
                    <a:pt x="0" y="0"/>
                  </a:moveTo>
                  <a:cubicBezTo>
                    <a:pt x="0" y="1829"/>
                    <a:pt x="229" y="3429"/>
                    <a:pt x="229" y="5258"/>
                  </a:cubicBezTo>
                  <a:cubicBezTo>
                    <a:pt x="229" y="3429"/>
                    <a:pt x="229" y="1829"/>
                    <a:pt x="0" y="0"/>
                  </a:cubicBezTo>
                  <a:close/>
                </a:path>
              </a:pathLst>
            </a:custGeom>
            <a:solidFill>
              <a:srgbClr val="FFFFFF"/>
            </a:solidFill>
            <a:ln w="2286" cap="flat">
              <a:noFill/>
              <a:prstDash val="solid"/>
              <a:miter/>
            </a:ln>
          </p:spPr>
          <p:txBody>
            <a:bodyPr rtlCol="0" anchor="ctr"/>
            <a:lstStyle/>
            <a:p>
              <a:endParaRPr lang="en-US"/>
            </a:p>
          </p:txBody>
        </p:sp>
        <p:sp>
          <p:nvSpPr>
            <p:cNvPr id="754" name="Freeform 753">
              <a:extLst>
                <a:ext uri="{FF2B5EF4-FFF2-40B4-BE49-F238E27FC236}">
                  <a16:creationId xmlns:a16="http://schemas.microsoft.com/office/drawing/2014/main" id="{EB61E47C-0F34-DACA-26DF-B3CB42022EE9}"/>
                </a:ext>
              </a:extLst>
            </p:cNvPr>
            <p:cNvSpPr/>
            <p:nvPr/>
          </p:nvSpPr>
          <p:spPr>
            <a:xfrm>
              <a:off x="8442765" y="4341700"/>
              <a:ext cx="560645" cy="668982"/>
            </a:xfrm>
            <a:custGeom>
              <a:avLst/>
              <a:gdLst>
                <a:gd name="connsiteX0" fmla="*/ 118129 w 560645"/>
                <a:gd name="connsiteY0" fmla="*/ 605204 h 668982"/>
                <a:gd name="connsiteX1" fmla="*/ 163620 w 560645"/>
                <a:gd name="connsiteY1" fmla="*/ 638351 h 668982"/>
                <a:gd name="connsiteX2" fmla="*/ 227171 w 560645"/>
                <a:gd name="connsiteY2" fmla="*/ 660297 h 668982"/>
                <a:gd name="connsiteX3" fmla="*/ 227857 w 560645"/>
                <a:gd name="connsiteY3" fmla="*/ 668983 h 668982"/>
                <a:gd name="connsiteX4" fmla="*/ 217570 w 560645"/>
                <a:gd name="connsiteY4" fmla="*/ 545311 h 668982"/>
                <a:gd name="connsiteX5" fmla="*/ 186023 w 560645"/>
                <a:gd name="connsiteY5" fmla="*/ 486332 h 668982"/>
                <a:gd name="connsiteX6" fmla="*/ 211397 w 560645"/>
                <a:gd name="connsiteY6" fmla="*/ 456157 h 668982"/>
                <a:gd name="connsiteX7" fmla="*/ 281349 w 560645"/>
                <a:gd name="connsiteY7" fmla="*/ 481074 h 668982"/>
                <a:gd name="connsiteX8" fmla="*/ 322954 w 560645"/>
                <a:gd name="connsiteY8" fmla="*/ 485646 h 668982"/>
                <a:gd name="connsiteX9" fmla="*/ 386048 w 560645"/>
                <a:gd name="connsiteY9" fmla="*/ 456157 h 668982"/>
                <a:gd name="connsiteX10" fmla="*/ 420338 w 560645"/>
                <a:gd name="connsiteY10" fmla="*/ 471016 h 668982"/>
                <a:gd name="connsiteX11" fmla="*/ 413480 w 560645"/>
                <a:gd name="connsiteY11" fmla="*/ 503020 h 668982"/>
                <a:gd name="connsiteX12" fmla="*/ 391077 w 560645"/>
                <a:gd name="connsiteY12" fmla="*/ 524051 h 668982"/>
                <a:gd name="connsiteX13" fmla="*/ 360216 w 560645"/>
                <a:gd name="connsiteY13" fmla="*/ 582115 h 668982"/>
                <a:gd name="connsiteX14" fmla="*/ 351529 w 560645"/>
                <a:gd name="connsiteY14" fmla="*/ 642923 h 668982"/>
                <a:gd name="connsiteX15" fmla="*/ 385591 w 560645"/>
                <a:gd name="connsiteY15" fmla="*/ 624864 h 668982"/>
                <a:gd name="connsiteX16" fmla="*/ 430396 w 560645"/>
                <a:gd name="connsiteY16" fmla="*/ 588288 h 668982"/>
                <a:gd name="connsiteX17" fmla="*/ 467201 w 560645"/>
                <a:gd name="connsiteY17" fmla="*/ 542568 h 668982"/>
                <a:gd name="connsiteX18" fmla="*/ 535781 w 560645"/>
                <a:gd name="connsiteY18" fmla="*/ 392149 h 668982"/>
                <a:gd name="connsiteX19" fmla="*/ 559098 w 560645"/>
                <a:gd name="connsiteY19" fmla="*/ 280363 h 668982"/>
                <a:gd name="connsiteX20" fmla="*/ 552469 w 560645"/>
                <a:gd name="connsiteY20" fmla="*/ 174979 h 668982"/>
                <a:gd name="connsiteX21" fmla="*/ 514521 w 560645"/>
                <a:gd name="connsiteY21" fmla="*/ 72794 h 668982"/>
                <a:gd name="connsiteX22" fmla="*/ 502405 w 560645"/>
                <a:gd name="connsiteY22" fmla="*/ 50620 h 668982"/>
                <a:gd name="connsiteX23" fmla="*/ 241344 w 560645"/>
                <a:gd name="connsiteY23" fmla="*/ 6272 h 668982"/>
                <a:gd name="connsiteX24" fmla="*/ 72637 w 560645"/>
                <a:gd name="connsiteY24" fmla="*/ 100912 h 668982"/>
                <a:gd name="connsiteX25" fmla="*/ 7943 w 560645"/>
                <a:gd name="connsiteY25" fmla="*/ 365631 h 668982"/>
                <a:gd name="connsiteX26" fmla="*/ 81324 w 560645"/>
                <a:gd name="connsiteY26" fmla="*/ 550340 h 668982"/>
                <a:gd name="connsiteX27" fmla="*/ 132073 w 560645"/>
                <a:gd name="connsiteY27" fmla="*/ 631722 h 668982"/>
                <a:gd name="connsiteX28" fmla="*/ 109213 w 560645"/>
                <a:gd name="connsiteY28" fmla="*/ 596746 h 668982"/>
                <a:gd name="connsiteX29" fmla="*/ 118129 w 560645"/>
                <a:gd name="connsiteY29" fmla="*/ 605204 h 668982"/>
                <a:gd name="connsiteX30" fmla="*/ 23717 w 560645"/>
                <a:gd name="connsiteY30" fmla="*/ 301623 h 668982"/>
                <a:gd name="connsiteX31" fmla="*/ 147847 w 560645"/>
                <a:gd name="connsiteY31" fmla="*/ 57707 h 668982"/>
                <a:gd name="connsiteX32" fmla="*/ 213912 w 560645"/>
                <a:gd name="connsiteY32" fmla="*/ 32104 h 668982"/>
                <a:gd name="connsiteX33" fmla="*/ 87496 w 560645"/>
                <a:gd name="connsiteY33" fmla="*/ 156691 h 668982"/>
                <a:gd name="connsiteX34" fmla="*/ 23717 w 560645"/>
                <a:gd name="connsiteY34" fmla="*/ 301623 h 66898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Lst>
              <a:rect l="l" t="t" r="r" b="b"/>
              <a:pathLst>
                <a:path w="560645" h="668982">
                  <a:moveTo>
                    <a:pt x="118129" y="605204"/>
                  </a:moveTo>
                  <a:cubicBezTo>
                    <a:pt x="132073" y="617320"/>
                    <a:pt x="147161" y="629664"/>
                    <a:pt x="163620" y="638351"/>
                  </a:cubicBezTo>
                  <a:cubicBezTo>
                    <a:pt x="183508" y="648867"/>
                    <a:pt x="204997" y="656639"/>
                    <a:pt x="227171" y="660297"/>
                  </a:cubicBezTo>
                  <a:cubicBezTo>
                    <a:pt x="227399" y="663268"/>
                    <a:pt x="227628" y="666012"/>
                    <a:pt x="227857" y="668983"/>
                  </a:cubicBezTo>
                  <a:cubicBezTo>
                    <a:pt x="224656" y="627835"/>
                    <a:pt x="220541" y="586459"/>
                    <a:pt x="217570" y="545311"/>
                  </a:cubicBezTo>
                  <a:cubicBezTo>
                    <a:pt x="216884" y="535252"/>
                    <a:pt x="189452" y="499591"/>
                    <a:pt x="186023" y="486332"/>
                  </a:cubicBezTo>
                  <a:cubicBezTo>
                    <a:pt x="180308" y="463929"/>
                    <a:pt x="188309" y="454099"/>
                    <a:pt x="211397" y="456157"/>
                  </a:cubicBezTo>
                  <a:cubicBezTo>
                    <a:pt x="236772" y="458443"/>
                    <a:pt x="259632" y="468273"/>
                    <a:pt x="281349" y="481074"/>
                  </a:cubicBezTo>
                  <a:cubicBezTo>
                    <a:pt x="294836" y="489075"/>
                    <a:pt x="307409" y="491361"/>
                    <a:pt x="322954" y="485646"/>
                  </a:cubicBezTo>
                  <a:cubicBezTo>
                    <a:pt x="338042" y="479931"/>
                    <a:pt x="378961" y="457986"/>
                    <a:pt x="386048" y="456157"/>
                  </a:cubicBezTo>
                  <a:cubicBezTo>
                    <a:pt x="397021" y="453185"/>
                    <a:pt x="415309" y="461643"/>
                    <a:pt x="420338" y="471016"/>
                  </a:cubicBezTo>
                  <a:cubicBezTo>
                    <a:pt x="425596" y="480617"/>
                    <a:pt x="423310" y="492504"/>
                    <a:pt x="413480" y="503020"/>
                  </a:cubicBezTo>
                  <a:cubicBezTo>
                    <a:pt x="406393" y="510564"/>
                    <a:pt x="399535" y="518565"/>
                    <a:pt x="391077" y="524051"/>
                  </a:cubicBezTo>
                  <a:cubicBezTo>
                    <a:pt x="369817" y="537996"/>
                    <a:pt x="363416" y="559027"/>
                    <a:pt x="360216" y="582115"/>
                  </a:cubicBezTo>
                  <a:cubicBezTo>
                    <a:pt x="357244" y="602461"/>
                    <a:pt x="354272" y="622578"/>
                    <a:pt x="351529" y="642923"/>
                  </a:cubicBezTo>
                  <a:cubicBezTo>
                    <a:pt x="363416" y="637894"/>
                    <a:pt x="375075" y="632179"/>
                    <a:pt x="385591" y="624864"/>
                  </a:cubicBezTo>
                  <a:cubicBezTo>
                    <a:pt x="401135" y="613891"/>
                    <a:pt x="416909" y="602004"/>
                    <a:pt x="430396" y="588288"/>
                  </a:cubicBezTo>
                  <a:cubicBezTo>
                    <a:pt x="443884" y="574343"/>
                    <a:pt x="455771" y="558341"/>
                    <a:pt x="467201" y="542568"/>
                  </a:cubicBezTo>
                  <a:cubicBezTo>
                    <a:pt x="499433" y="497762"/>
                    <a:pt x="518179" y="444041"/>
                    <a:pt x="535781" y="392149"/>
                  </a:cubicBezTo>
                  <a:cubicBezTo>
                    <a:pt x="548125" y="355573"/>
                    <a:pt x="554983" y="318768"/>
                    <a:pt x="559098" y="280363"/>
                  </a:cubicBezTo>
                  <a:cubicBezTo>
                    <a:pt x="562984" y="245159"/>
                    <a:pt x="559098" y="209726"/>
                    <a:pt x="552469" y="174979"/>
                  </a:cubicBezTo>
                  <a:cubicBezTo>
                    <a:pt x="545611" y="139317"/>
                    <a:pt x="530980" y="104798"/>
                    <a:pt x="514521" y="72794"/>
                  </a:cubicBezTo>
                  <a:cubicBezTo>
                    <a:pt x="510635" y="65251"/>
                    <a:pt x="506520" y="57935"/>
                    <a:pt x="502405" y="50620"/>
                  </a:cubicBezTo>
                  <a:cubicBezTo>
                    <a:pt x="412565" y="-4930"/>
                    <a:pt x="300323" y="-5844"/>
                    <a:pt x="241344" y="6272"/>
                  </a:cubicBezTo>
                  <a:cubicBezTo>
                    <a:pt x="197224" y="15416"/>
                    <a:pt x="125215" y="34390"/>
                    <a:pt x="72637" y="100912"/>
                  </a:cubicBezTo>
                  <a:cubicBezTo>
                    <a:pt x="-25432" y="198296"/>
                    <a:pt x="2228" y="325626"/>
                    <a:pt x="7943" y="365631"/>
                  </a:cubicBezTo>
                  <a:cubicBezTo>
                    <a:pt x="17545" y="432840"/>
                    <a:pt x="49320" y="492047"/>
                    <a:pt x="81324" y="550340"/>
                  </a:cubicBezTo>
                  <a:cubicBezTo>
                    <a:pt x="96640" y="578229"/>
                    <a:pt x="114471" y="604975"/>
                    <a:pt x="132073" y="631722"/>
                  </a:cubicBezTo>
                  <a:cubicBezTo>
                    <a:pt x="124301" y="620063"/>
                    <a:pt x="116757" y="608404"/>
                    <a:pt x="109213" y="596746"/>
                  </a:cubicBezTo>
                  <a:cubicBezTo>
                    <a:pt x="111728" y="599489"/>
                    <a:pt x="114928" y="602461"/>
                    <a:pt x="118129" y="605204"/>
                  </a:cubicBezTo>
                  <a:close/>
                  <a:moveTo>
                    <a:pt x="23717" y="301623"/>
                  </a:moveTo>
                  <a:cubicBezTo>
                    <a:pt x="18230" y="141374"/>
                    <a:pt x="127958" y="69137"/>
                    <a:pt x="147847" y="57707"/>
                  </a:cubicBezTo>
                  <a:cubicBezTo>
                    <a:pt x="157219" y="52220"/>
                    <a:pt x="223285" y="26846"/>
                    <a:pt x="213912" y="32104"/>
                  </a:cubicBezTo>
                  <a:cubicBezTo>
                    <a:pt x="196310" y="42162"/>
                    <a:pt x="126815" y="92454"/>
                    <a:pt x="87496" y="156691"/>
                  </a:cubicBezTo>
                  <a:cubicBezTo>
                    <a:pt x="33775" y="244702"/>
                    <a:pt x="23945" y="312367"/>
                    <a:pt x="23717" y="301623"/>
                  </a:cubicBezTo>
                  <a:close/>
                </a:path>
              </a:pathLst>
            </a:custGeom>
            <a:solidFill>
              <a:srgbClr val="FFFFFF"/>
            </a:solidFill>
            <a:ln w="2286" cap="flat">
              <a:noFill/>
              <a:prstDash val="solid"/>
              <a:miter/>
            </a:ln>
          </p:spPr>
          <p:txBody>
            <a:bodyPr rtlCol="0" anchor="ctr"/>
            <a:lstStyle/>
            <a:p>
              <a:endParaRPr lang="en-US"/>
            </a:p>
          </p:txBody>
        </p:sp>
        <p:sp>
          <p:nvSpPr>
            <p:cNvPr id="755" name="Freeform 754">
              <a:extLst>
                <a:ext uri="{FF2B5EF4-FFF2-40B4-BE49-F238E27FC236}">
                  <a16:creationId xmlns:a16="http://schemas.microsoft.com/office/drawing/2014/main" id="{7F6E7D2B-C93E-811F-C2F4-A2DB9B9B8E71}"/>
                </a:ext>
              </a:extLst>
            </p:cNvPr>
            <p:cNvSpPr/>
            <p:nvPr/>
          </p:nvSpPr>
          <p:spPr>
            <a:xfrm>
              <a:off x="8674965" y="5078577"/>
              <a:ext cx="228" cy="4343"/>
            </a:xfrm>
            <a:custGeom>
              <a:avLst/>
              <a:gdLst>
                <a:gd name="connsiteX0" fmla="*/ 0 w 228"/>
                <a:gd name="connsiteY0" fmla="*/ 0 h 4343"/>
                <a:gd name="connsiteX1" fmla="*/ 229 w 228"/>
                <a:gd name="connsiteY1" fmla="*/ 4343 h 4343"/>
                <a:gd name="connsiteX2" fmla="*/ 0 w 228"/>
                <a:gd name="connsiteY2" fmla="*/ 0 h 4343"/>
              </a:gdLst>
              <a:ahLst/>
              <a:cxnLst>
                <a:cxn ang="0">
                  <a:pos x="connsiteX0" y="connsiteY0"/>
                </a:cxn>
                <a:cxn ang="0">
                  <a:pos x="connsiteX1" y="connsiteY1"/>
                </a:cxn>
                <a:cxn ang="0">
                  <a:pos x="connsiteX2" y="connsiteY2"/>
                </a:cxn>
              </a:cxnLst>
              <a:rect l="l" t="t" r="r" b="b"/>
              <a:pathLst>
                <a:path w="228" h="4343">
                  <a:moveTo>
                    <a:pt x="0" y="0"/>
                  </a:moveTo>
                  <a:cubicBezTo>
                    <a:pt x="0" y="1371"/>
                    <a:pt x="229" y="2971"/>
                    <a:pt x="229" y="4343"/>
                  </a:cubicBezTo>
                  <a:cubicBezTo>
                    <a:pt x="229" y="2971"/>
                    <a:pt x="0" y="1371"/>
                    <a:pt x="0" y="0"/>
                  </a:cubicBezTo>
                  <a:close/>
                </a:path>
              </a:pathLst>
            </a:custGeom>
            <a:solidFill>
              <a:srgbClr val="FFFFFF"/>
            </a:solidFill>
            <a:ln w="2286" cap="flat">
              <a:noFill/>
              <a:prstDash val="solid"/>
              <a:miter/>
            </a:ln>
          </p:spPr>
          <p:txBody>
            <a:bodyPr rtlCol="0" anchor="ctr"/>
            <a:lstStyle/>
            <a:p>
              <a:endParaRPr lang="en-US"/>
            </a:p>
          </p:txBody>
        </p:sp>
        <p:sp>
          <p:nvSpPr>
            <p:cNvPr id="756" name="Freeform 755">
              <a:extLst>
                <a:ext uri="{FF2B5EF4-FFF2-40B4-BE49-F238E27FC236}">
                  <a16:creationId xmlns:a16="http://schemas.microsoft.com/office/drawing/2014/main" id="{BF92B00F-42ED-939A-89CA-AF97FBC69E4A}"/>
                </a:ext>
              </a:extLst>
            </p:cNvPr>
            <p:cNvSpPr/>
            <p:nvPr/>
          </p:nvSpPr>
          <p:spPr>
            <a:xfrm>
              <a:off x="8672679" y="5039715"/>
              <a:ext cx="457" cy="6172"/>
            </a:xfrm>
            <a:custGeom>
              <a:avLst/>
              <a:gdLst>
                <a:gd name="connsiteX0" fmla="*/ 0 w 457"/>
                <a:gd name="connsiteY0" fmla="*/ 0 h 6172"/>
                <a:gd name="connsiteX1" fmla="*/ 457 w 457"/>
                <a:gd name="connsiteY1" fmla="*/ 6172 h 6172"/>
                <a:gd name="connsiteX2" fmla="*/ 0 w 457"/>
                <a:gd name="connsiteY2" fmla="*/ 0 h 6172"/>
              </a:gdLst>
              <a:ahLst/>
              <a:cxnLst>
                <a:cxn ang="0">
                  <a:pos x="connsiteX0" y="connsiteY0"/>
                </a:cxn>
                <a:cxn ang="0">
                  <a:pos x="connsiteX1" y="connsiteY1"/>
                </a:cxn>
                <a:cxn ang="0">
                  <a:pos x="connsiteX2" y="connsiteY2"/>
                </a:cxn>
              </a:cxnLst>
              <a:rect l="l" t="t" r="r" b="b"/>
              <a:pathLst>
                <a:path w="457" h="6172">
                  <a:moveTo>
                    <a:pt x="0" y="0"/>
                  </a:moveTo>
                  <a:cubicBezTo>
                    <a:pt x="229" y="2057"/>
                    <a:pt x="229" y="4114"/>
                    <a:pt x="457" y="6172"/>
                  </a:cubicBezTo>
                  <a:cubicBezTo>
                    <a:pt x="457" y="4114"/>
                    <a:pt x="229" y="2057"/>
                    <a:pt x="0" y="0"/>
                  </a:cubicBezTo>
                  <a:close/>
                </a:path>
              </a:pathLst>
            </a:custGeom>
            <a:solidFill>
              <a:srgbClr val="FFFFFF"/>
            </a:solidFill>
            <a:ln w="2286" cap="flat">
              <a:noFill/>
              <a:prstDash val="solid"/>
              <a:miter/>
            </a:ln>
          </p:spPr>
          <p:txBody>
            <a:bodyPr rtlCol="0" anchor="ctr"/>
            <a:lstStyle/>
            <a:p>
              <a:endParaRPr lang="en-US"/>
            </a:p>
          </p:txBody>
        </p:sp>
        <p:sp>
          <p:nvSpPr>
            <p:cNvPr id="757" name="Freeform 756">
              <a:extLst>
                <a:ext uri="{FF2B5EF4-FFF2-40B4-BE49-F238E27FC236}">
                  <a16:creationId xmlns:a16="http://schemas.microsoft.com/office/drawing/2014/main" id="{D372D718-44FE-0233-9521-102237EE7FA4}"/>
                </a:ext>
              </a:extLst>
            </p:cNvPr>
            <p:cNvSpPr/>
            <p:nvPr/>
          </p:nvSpPr>
          <p:spPr>
            <a:xfrm>
              <a:off x="8959800" y="4402150"/>
              <a:ext cx="6858" cy="5029"/>
            </a:xfrm>
            <a:custGeom>
              <a:avLst/>
              <a:gdLst>
                <a:gd name="connsiteX0" fmla="*/ 0 w 6858"/>
                <a:gd name="connsiteY0" fmla="*/ 0 h 5029"/>
                <a:gd name="connsiteX1" fmla="*/ 6858 w 6858"/>
                <a:gd name="connsiteY1" fmla="*/ 5029 h 5029"/>
                <a:gd name="connsiteX2" fmla="*/ 0 w 6858"/>
                <a:gd name="connsiteY2" fmla="*/ 0 h 5029"/>
              </a:gdLst>
              <a:ahLst/>
              <a:cxnLst>
                <a:cxn ang="0">
                  <a:pos x="connsiteX0" y="connsiteY0"/>
                </a:cxn>
                <a:cxn ang="0">
                  <a:pos x="connsiteX1" y="connsiteY1"/>
                </a:cxn>
                <a:cxn ang="0">
                  <a:pos x="connsiteX2" y="connsiteY2"/>
                </a:cxn>
              </a:cxnLst>
              <a:rect l="l" t="t" r="r" b="b"/>
              <a:pathLst>
                <a:path w="6858" h="5029">
                  <a:moveTo>
                    <a:pt x="0" y="0"/>
                  </a:moveTo>
                  <a:cubicBezTo>
                    <a:pt x="2286" y="1600"/>
                    <a:pt x="4572" y="3200"/>
                    <a:pt x="6858" y="5029"/>
                  </a:cubicBezTo>
                  <a:cubicBezTo>
                    <a:pt x="4572" y="3200"/>
                    <a:pt x="2286" y="1600"/>
                    <a:pt x="0" y="0"/>
                  </a:cubicBezTo>
                  <a:close/>
                </a:path>
              </a:pathLst>
            </a:custGeom>
            <a:solidFill>
              <a:srgbClr val="FFFFFF"/>
            </a:solidFill>
            <a:ln w="2286" cap="flat">
              <a:noFill/>
              <a:prstDash val="solid"/>
              <a:miter/>
            </a:ln>
          </p:spPr>
          <p:txBody>
            <a:bodyPr rtlCol="0" anchor="ctr"/>
            <a:lstStyle/>
            <a:p>
              <a:endParaRPr lang="en-US"/>
            </a:p>
          </p:txBody>
        </p:sp>
        <p:sp>
          <p:nvSpPr>
            <p:cNvPr id="758" name="Freeform 757">
              <a:extLst>
                <a:ext uri="{FF2B5EF4-FFF2-40B4-BE49-F238E27FC236}">
                  <a16:creationId xmlns:a16="http://schemas.microsoft.com/office/drawing/2014/main" id="{BAEF758B-A460-61DD-55C1-302F2353C438}"/>
                </a:ext>
              </a:extLst>
            </p:cNvPr>
            <p:cNvSpPr/>
            <p:nvPr/>
          </p:nvSpPr>
          <p:spPr>
            <a:xfrm>
              <a:off x="8967344" y="4407865"/>
              <a:ext cx="6629" cy="5257"/>
            </a:xfrm>
            <a:custGeom>
              <a:avLst/>
              <a:gdLst>
                <a:gd name="connsiteX0" fmla="*/ 0 w 6629"/>
                <a:gd name="connsiteY0" fmla="*/ 0 h 5257"/>
                <a:gd name="connsiteX1" fmla="*/ 6630 w 6629"/>
                <a:gd name="connsiteY1" fmla="*/ 5258 h 5257"/>
                <a:gd name="connsiteX2" fmla="*/ 0 w 6629"/>
                <a:gd name="connsiteY2" fmla="*/ 0 h 5257"/>
              </a:gdLst>
              <a:ahLst/>
              <a:cxnLst>
                <a:cxn ang="0">
                  <a:pos x="connsiteX0" y="connsiteY0"/>
                </a:cxn>
                <a:cxn ang="0">
                  <a:pos x="connsiteX1" y="connsiteY1"/>
                </a:cxn>
                <a:cxn ang="0">
                  <a:pos x="connsiteX2" y="connsiteY2"/>
                </a:cxn>
              </a:cxnLst>
              <a:rect l="l" t="t" r="r" b="b"/>
              <a:pathLst>
                <a:path w="6629" h="5257">
                  <a:moveTo>
                    <a:pt x="0" y="0"/>
                  </a:moveTo>
                  <a:cubicBezTo>
                    <a:pt x="2286" y="1829"/>
                    <a:pt x="4572" y="3429"/>
                    <a:pt x="6630" y="5258"/>
                  </a:cubicBezTo>
                  <a:cubicBezTo>
                    <a:pt x="4572" y="3429"/>
                    <a:pt x="2286" y="1600"/>
                    <a:pt x="0" y="0"/>
                  </a:cubicBezTo>
                  <a:close/>
                </a:path>
              </a:pathLst>
            </a:custGeom>
            <a:solidFill>
              <a:srgbClr val="FFFFFF"/>
            </a:solidFill>
            <a:ln w="2286" cap="flat">
              <a:noFill/>
              <a:prstDash val="solid"/>
              <a:miter/>
            </a:ln>
          </p:spPr>
          <p:txBody>
            <a:bodyPr rtlCol="0" anchor="ctr"/>
            <a:lstStyle/>
            <a:p>
              <a:endParaRPr lang="en-US"/>
            </a:p>
          </p:txBody>
        </p:sp>
        <p:sp>
          <p:nvSpPr>
            <p:cNvPr id="759" name="Freeform 758">
              <a:extLst>
                <a:ext uri="{FF2B5EF4-FFF2-40B4-BE49-F238E27FC236}">
                  <a16:creationId xmlns:a16="http://schemas.microsoft.com/office/drawing/2014/main" id="{8D7EDABB-8941-36B2-5146-1135F7B51FA0}"/>
                </a:ext>
              </a:extLst>
            </p:cNvPr>
            <p:cNvSpPr/>
            <p:nvPr/>
          </p:nvSpPr>
          <p:spPr>
            <a:xfrm>
              <a:off x="8952485" y="4397121"/>
              <a:ext cx="7315" cy="5029"/>
            </a:xfrm>
            <a:custGeom>
              <a:avLst/>
              <a:gdLst>
                <a:gd name="connsiteX0" fmla="*/ 0 w 7315"/>
                <a:gd name="connsiteY0" fmla="*/ 0 h 5029"/>
                <a:gd name="connsiteX1" fmla="*/ 7316 w 7315"/>
                <a:gd name="connsiteY1" fmla="*/ 5029 h 5029"/>
                <a:gd name="connsiteX2" fmla="*/ 0 w 7315"/>
                <a:gd name="connsiteY2" fmla="*/ 0 h 5029"/>
              </a:gdLst>
              <a:ahLst/>
              <a:cxnLst>
                <a:cxn ang="0">
                  <a:pos x="connsiteX0" y="connsiteY0"/>
                </a:cxn>
                <a:cxn ang="0">
                  <a:pos x="connsiteX1" y="connsiteY1"/>
                </a:cxn>
                <a:cxn ang="0">
                  <a:pos x="connsiteX2" y="connsiteY2"/>
                </a:cxn>
              </a:cxnLst>
              <a:rect l="l" t="t" r="r" b="b"/>
              <a:pathLst>
                <a:path w="7315" h="5029">
                  <a:moveTo>
                    <a:pt x="0" y="0"/>
                  </a:moveTo>
                  <a:cubicBezTo>
                    <a:pt x="2515" y="1600"/>
                    <a:pt x="4801" y="3200"/>
                    <a:pt x="7316" y="5029"/>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760" name="Freeform 759">
              <a:extLst>
                <a:ext uri="{FF2B5EF4-FFF2-40B4-BE49-F238E27FC236}">
                  <a16:creationId xmlns:a16="http://schemas.microsoft.com/office/drawing/2014/main" id="{D4B425E5-361F-9D67-DBCE-A7B6A6F9FBD6}"/>
                </a:ext>
              </a:extLst>
            </p:cNvPr>
            <p:cNvSpPr/>
            <p:nvPr/>
          </p:nvSpPr>
          <p:spPr>
            <a:xfrm>
              <a:off x="8671764" y="5027142"/>
              <a:ext cx="457" cy="6629"/>
            </a:xfrm>
            <a:custGeom>
              <a:avLst/>
              <a:gdLst>
                <a:gd name="connsiteX0" fmla="*/ 0 w 457"/>
                <a:gd name="connsiteY0" fmla="*/ 0 h 6629"/>
                <a:gd name="connsiteX1" fmla="*/ 457 w 457"/>
                <a:gd name="connsiteY1" fmla="*/ 6629 h 6629"/>
                <a:gd name="connsiteX2" fmla="*/ 0 w 457"/>
                <a:gd name="connsiteY2" fmla="*/ 0 h 6629"/>
              </a:gdLst>
              <a:ahLst/>
              <a:cxnLst>
                <a:cxn ang="0">
                  <a:pos x="connsiteX0" y="connsiteY0"/>
                </a:cxn>
                <a:cxn ang="0">
                  <a:pos x="connsiteX1" y="connsiteY1"/>
                </a:cxn>
                <a:cxn ang="0">
                  <a:pos x="connsiteX2" y="connsiteY2"/>
                </a:cxn>
              </a:cxnLst>
              <a:rect l="l" t="t" r="r" b="b"/>
              <a:pathLst>
                <a:path w="457" h="6629">
                  <a:moveTo>
                    <a:pt x="0" y="0"/>
                  </a:moveTo>
                  <a:cubicBezTo>
                    <a:pt x="228" y="2286"/>
                    <a:pt x="228" y="4572"/>
                    <a:pt x="457" y="6629"/>
                  </a:cubicBezTo>
                  <a:cubicBezTo>
                    <a:pt x="457" y="4572"/>
                    <a:pt x="228" y="2286"/>
                    <a:pt x="0" y="0"/>
                  </a:cubicBezTo>
                  <a:close/>
                </a:path>
              </a:pathLst>
            </a:custGeom>
            <a:solidFill>
              <a:srgbClr val="FFFFFF"/>
            </a:solidFill>
            <a:ln w="2286" cap="flat">
              <a:noFill/>
              <a:prstDash val="solid"/>
              <a:miter/>
            </a:ln>
          </p:spPr>
          <p:txBody>
            <a:bodyPr rtlCol="0" anchor="ctr"/>
            <a:lstStyle/>
            <a:p>
              <a:endParaRPr lang="en-US"/>
            </a:p>
          </p:txBody>
        </p:sp>
        <p:sp>
          <p:nvSpPr>
            <p:cNvPr id="761" name="Freeform 760">
              <a:extLst>
                <a:ext uri="{FF2B5EF4-FFF2-40B4-BE49-F238E27FC236}">
                  <a16:creationId xmlns:a16="http://schemas.microsoft.com/office/drawing/2014/main" id="{1815EA86-F617-E151-BF16-A1ECCD710B62}"/>
                </a:ext>
              </a:extLst>
            </p:cNvPr>
            <p:cNvSpPr/>
            <p:nvPr/>
          </p:nvSpPr>
          <p:spPr>
            <a:xfrm>
              <a:off x="8944713" y="4392091"/>
              <a:ext cx="7315" cy="4572"/>
            </a:xfrm>
            <a:custGeom>
              <a:avLst/>
              <a:gdLst>
                <a:gd name="connsiteX0" fmla="*/ 0 w 7315"/>
                <a:gd name="connsiteY0" fmla="*/ 0 h 4572"/>
                <a:gd name="connsiteX1" fmla="*/ 7315 w 7315"/>
                <a:gd name="connsiteY1" fmla="*/ 4572 h 4572"/>
                <a:gd name="connsiteX2" fmla="*/ 0 w 7315"/>
                <a:gd name="connsiteY2" fmla="*/ 0 h 4572"/>
              </a:gdLst>
              <a:ahLst/>
              <a:cxnLst>
                <a:cxn ang="0">
                  <a:pos x="connsiteX0" y="connsiteY0"/>
                </a:cxn>
                <a:cxn ang="0">
                  <a:pos x="connsiteX1" y="connsiteY1"/>
                </a:cxn>
                <a:cxn ang="0">
                  <a:pos x="connsiteX2" y="connsiteY2"/>
                </a:cxn>
              </a:cxnLst>
              <a:rect l="l" t="t" r="r" b="b"/>
              <a:pathLst>
                <a:path w="7315" h="4572">
                  <a:moveTo>
                    <a:pt x="0" y="0"/>
                  </a:moveTo>
                  <a:cubicBezTo>
                    <a:pt x="2515" y="1600"/>
                    <a:pt x="4801" y="2972"/>
                    <a:pt x="7315" y="4572"/>
                  </a:cubicBezTo>
                  <a:cubicBezTo>
                    <a:pt x="4801" y="3200"/>
                    <a:pt x="2515" y="1600"/>
                    <a:pt x="0" y="0"/>
                  </a:cubicBezTo>
                  <a:close/>
                </a:path>
              </a:pathLst>
            </a:custGeom>
            <a:solidFill>
              <a:srgbClr val="FFFFFF"/>
            </a:solidFill>
            <a:ln w="2286" cap="flat">
              <a:noFill/>
              <a:prstDash val="solid"/>
              <a:miter/>
            </a:ln>
          </p:spPr>
          <p:txBody>
            <a:bodyPr rtlCol="0" anchor="ctr"/>
            <a:lstStyle/>
            <a:p>
              <a:endParaRPr lang="en-US"/>
            </a:p>
          </p:txBody>
        </p:sp>
        <p:sp>
          <p:nvSpPr>
            <p:cNvPr id="762" name="Freeform 761">
              <a:extLst>
                <a:ext uri="{FF2B5EF4-FFF2-40B4-BE49-F238E27FC236}">
                  <a16:creationId xmlns:a16="http://schemas.microsoft.com/office/drawing/2014/main" id="{3420FE7D-7F65-2538-3178-C5825184993E}"/>
                </a:ext>
              </a:extLst>
            </p:cNvPr>
            <p:cNvSpPr/>
            <p:nvPr/>
          </p:nvSpPr>
          <p:spPr>
            <a:xfrm>
              <a:off x="8995462" y="4432554"/>
              <a:ext cx="5715" cy="6172"/>
            </a:xfrm>
            <a:custGeom>
              <a:avLst/>
              <a:gdLst>
                <a:gd name="connsiteX0" fmla="*/ 0 w 5715"/>
                <a:gd name="connsiteY0" fmla="*/ 0 h 6172"/>
                <a:gd name="connsiteX1" fmla="*/ 5715 w 5715"/>
                <a:gd name="connsiteY1" fmla="*/ 6172 h 6172"/>
                <a:gd name="connsiteX2" fmla="*/ 0 w 5715"/>
                <a:gd name="connsiteY2" fmla="*/ 0 h 6172"/>
              </a:gdLst>
              <a:ahLst/>
              <a:cxnLst>
                <a:cxn ang="0">
                  <a:pos x="connsiteX0" y="connsiteY0"/>
                </a:cxn>
                <a:cxn ang="0">
                  <a:pos x="connsiteX1" y="connsiteY1"/>
                </a:cxn>
                <a:cxn ang="0">
                  <a:pos x="connsiteX2" y="connsiteY2"/>
                </a:cxn>
              </a:cxnLst>
              <a:rect l="l" t="t" r="r" b="b"/>
              <a:pathLst>
                <a:path w="5715" h="6172">
                  <a:moveTo>
                    <a:pt x="0" y="0"/>
                  </a:moveTo>
                  <a:cubicBezTo>
                    <a:pt x="2058" y="2057"/>
                    <a:pt x="3886" y="4115"/>
                    <a:pt x="5715" y="6172"/>
                  </a:cubicBezTo>
                  <a:cubicBezTo>
                    <a:pt x="3886" y="4115"/>
                    <a:pt x="2058" y="2057"/>
                    <a:pt x="0" y="0"/>
                  </a:cubicBezTo>
                  <a:close/>
                </a:path>
              </a:pathLst>
            </a:custGeom>
            <a:solidFill>
              <a:srgbClr val="FFFFFF"/>
            </a:solidFill>
            <a:ln w="2286" cap="flat">
              <a:noFill/>
              <a:prstDash val="solid"/>
              <a:miter/>
            </a:ln>
          </p:spPr>
          <p:txBody>
            <a:bodyPr rtlCol="0" anchor="ctr"/>
            <a:lstStyle/>
            <a:p>
              <a:endParaRPr lang="en-US"/>
            </a:p>
          </p:txBody>
        </p:sp>
        <p:sp>
          <p:nvSpPr>
            <p:cNvPr id="763" name="Freeform 762">
              <a:extLst>
                <a:ext uri="{FF2B5EF4-FFF2-40B4-BE49-F238E27FC236}">
                  <a16:creationId xmlns:a16="http://schemas.microsoft.com/office/drawing/2014/main" id="{4408AE46-4A7C-4412-C127-B2FD265A8871}"/>
                </a:ext>
              </a:extLst>
            </p:cNvPr>
            <p:cNvSpPr/>
            <p:nvPr/>
          </p:nvSpPr>
          <p:spPr>
            <a:xfrm>
              <a:off x="8670850" y="5014569"/>
              <a:ext cx="457" cy="7543"/>
            </a:xfrm>
            <a:custGeom>
              <a:avLst/>
              <a:gdLst>
                <a:gd name="connsiteX0" fmla="*/ 0 w 457"/>
                <a:gd name="connsiteY0" fmla="*/ 0 h 7543"/>
                <a:gd name="connsiteX1" fmla="*/ 457 w 457"/>
                <a:gd name="connsiteY1" fmla="*/ 7543 h 7543"/>
                <a:gd name="connsiteX2" fmla="*/ 0 w 457"/>
                <a:gd name="connsiteY2" fmla="*/ 0 h 7543"/>
              </a:gdLst>
              <a:ahLst/>
              <a:cxnLst>
                <a:cxn ang="0">
                  <a:pos x="connsiteX0" y="connsiteY0"/>
                </a:cxn>
                <a:cxn ang="0">
                  <a:pos x="connsiteX1" y="connsiteY1"/>
                </a:cxn>
                <a:cxn ang="0">
                  <a:pos x="connsiteX2" y="connsiteY2"/>
                </a:cxn>
              </a:cxnLst>
              <a:rect l="l" t="t" r="r" b="b"/>
              <a:pathLst>
                <a:path w="457" h="7543">
                  <a:moveTo>
                    <a:pt x="0" y="0"/>
                  </a:moveTo>
                  <a:cubicBezTo>
                    <a:pt x="229" y="2514"/>
                    <a:pt x="457" y="5029"/>
                    <a:pt x="457" y="7543"/>
                  </a:cubicBezTo>
                  <a:cubicBezTo>
                    <a:pt x="457" y="5029"/>
                    <a:pt x="229" y="2514"/>
                    <a:pt x="0" y="0"/>
                  </a:cubicBezTo>
                  <a:close/>
                </a:path>
              </a:pathLst>
            </a:custGeom>
            <a:solidFill>
              <a:srgbClr val="FFFFFF"/>
            </a:solidFill>
            <a:ln w="2286" cap="flat">
              <a:noFill/>
              <a:prstDash val="solid"/>
              <a:miter/>
            </a:ln>
          </p:spPr>
          <p:txBody>
            <a:bodyPr rtlCol="0" anchor="ctr"/>
            <a:lstStyle/>
            <a:p>
              <a:endParaRPr lang="en-US"/>
            </a:p>
          </p:txBody>
        </p:sp>
        <p:sp>
          <p:nvSpPr>
            <p:cNvPr id="764" name="Freeform 763">
              <a:extLst>
                <a:ext uri="{FF2B5EF4-FFF2-40B4-BE49-F238E27FC236}">
                  <a16:creationId xmlns:a16="http://schemas.microsoft.com/office/drawing/2014/main" id="{DD993C60-9F79-89F3-8CF5-235B67FBC9DA}"/>
                </a:ext>
              </a:extLst>
            </p:cNvPr>
            <p:cNvSpPr/>
            <p:nvPr/>
          </p:nvSpPr>
          <p:spPr>
            <a:xfrm>
              <a:off x="8988375" y="4425696"/>
              <a:ext cx="5715" cy="5486"/>
            </a:xfrm>
            <a:custGeom>
              <a:avLst/>
              <a:gdLst>
                <a:gd name="connsiteX0" fmla="*/ 0 w 5715"/>
                <a:gd name="connsiteY0" fmla="*/ 0 h 5486"/>
                <a:gd name="connsiteX1" fmla="*/ 5715 w 5715"/>
                <a:gd name="connsiteY1" fmla="*/ 5486 h 5486"/>
                <a:gd name="connsiteX2" fmla="*/ 0 w 5715"/>
                <a:gd name="connsiteY2" fmla="*/ 0 h 5486"/>
              </a:gdLst>
              <a:ahLst/>
              <a:cxnLst>
                <a:cxn ang="0">
                  <a:pos x="connsiteX0" y="connsiteY0"/>
                </a:cxn>
                <a:cxn ang="0">
                  <a:pos x="connsiteX1" y="connsiteY1"/>
                </a:cxn>
                <a:cxn ang="0">
                  <a:pos x="connsiteX2" y="connsiteY2"/>
                </a:cxn>
              </a:cxnLst>
              <a:rect l="l" t="t" r="r" b="b"/>
              <a:pathLst>
                <a:path w="5715" h="5486">
                  <a:moveTo>
                    <a:pt x="0" y="0"/>
                  </a:moveTo>
                  <a:cubicBezTo>
                    <a:pt x="1828" y="1829"/>
                    <a:pt x="3886" y="3658"/>
                    <a:pt x="5715" y="5486"/>
                  </a:cubicBezTo>
                  <a:cubicBezTo>
                    <a:pt x="3657" y="3658"/>
                    <a:pt x="1828" y="1600"/>
                    <a:pt x="0" y="0"/>
                  </a:cubicBezTo>
                  <a:close/>
                </a:path>
              </a:pathLst>
            </a:custGeom>
            <a:solidFill>
              <a:srgbClr val="FFFFFF"/>
            </a:solidFill>
            <a:ln w="2286" cap="flat">
              <a:noFill/>
              <a:prstDash val="solid"/>
              <a:miter/>
            </a:ln>
          </p:spPr>
          <p:txBody>
            <a:bodyPr rtlCol="0" anchor="ctr"/>
            <a:lstStyle/>
            <a:p>
              <a:endParaRPr lang="en-US"/>
            </a:p>
          </p:txBody>
        </p:sp>
        <p:sp>
          <p:nvSpPr>
            <p:cNvPr id="765" name="Freeform 764">
              <a:extLst>
                <a:ext uri="{FF2B5EF4-FFF2-40B4-BE49-F238E27FC236}">
                  <a16:creationId xmlns:a16="http://schemas.microsoft.com/office/drawing/2014/main" id="{E3EE1301-3665-8020-2BD6-6B6A34EEDBFA}"/>
                </a:ext>
              </a:extLst>
            </p:cNvPr>
            <p:cNvSpPr/>
            <p:nvPr/>
          </p:nvSpPr>
          <p:spPr>
            <a:xfrm>
              <a:off x="8981746" y="4419752"/>
              <a:ext cx="6172" cy="5715"/>
            </a:xfrm>
            <a:custGeom>
              <a:avLst/>
              <a:gdLst>
                <a:gd name="connsiteX0" fmla="*/ 0 w 6172"/>
                <a:gd name="connsiteY0" fmla="*/ 0 h 5715"/>
                <a:gd name="connsiteX1" fmla="*/ 6172 w 6172"/>
                <a:gd name="connsiteY1" fmla="*/ 5715 h 5715"/>
                <a:gd name="connsiteX2" fmla="*/ 0 w 6172"/>
                <a:gd name="connsiteY2" fmla="*/ 0 h 5715"/>
              </a:gdLst>
              <a:ahLst/>
              <a:cxnLst>
                <a:cxn ang="0">
                  <a:pos x="connsiteX0" y="connsiteY0"/>
                </a:cxn>
                <a:cxn ang="0">
                  <a:pos x="connsiteX1" y="connsiteY1"/>
                </a:cxn>
                <a:cxn ang="0">
                  <a:pos x="connsiteX2" y="connsiteY2"/>
                </a:cxn>
              </a:cxnLst>
              <a:rect l="l" t="t" r="r" b="b"/>
              <a:pathLst>
                <a:path w="6172" h="5715">
                  <a:moveTo>
                    <a:pt x="0" y="0"/>
                  </a:moveTo>
                  <a:cubicBezTo>
                    <a:pt x="2058" y="1829"/>
                    <a:pt x="4115" y="3658"/>
                    <a:pt x="6172" y="5715"/>
                  </a:cubicBezTo>
                  <a:cubicBezTo>
                    <a:pt x="4344" y="3658"/>
                    <a:pt x="2286" y="1829"/>
                    <a:pt x="0" y="0"/>
                  </a:cubicBezTo>
                  <a:close/>
                </a:path>
              </a:pathLst>
            </a:custGeom>
            <a:solidFill>
              <a:srgbClr val="FFFFFF"/>
            </a:solidFill>
            <a:ln w="2286" cap="flat">
              <a:noFill/>
              <a:prstDash val="solid"/>
              <a:miter/>
            </a:ln>
          </p:spPr>
          <p:txBody>
            <a:bodyPr rtlCol="0" anchor="ctr"/>
            <a:lstStyle/>
            <a:p>
              <a:endParaRPr lang="en-US"/>
            </a:p>
          </p:txBody>
        </p:sp>
        <p:sp>
          <p:nvSpPr>
            <p:cNvPr id="766" name="Freeform 765">
              <a:extLst>
                <a:ext uri="{FF2B5EF4-FFF2-40B4-BE49-F238E27FC236}">
                  <a16:creationId xmlns:a16="http://schemas.microsoft.com/office/drawing/2014/main" id="{46814FC3-58E6-2F32-E048-B8B104248A7B}"/>
                </a:ext>
              </a:extLst>
            </p:cNvPr>
            <p:cNvSpPr/>
            <p:nvPr/>
          </p:nvSpPr>
          <p:spPr>
            <a:xfrm>
              <a:off x="8974431" y="4413351"/>
              <a:ext cx="6172" cy="5257"/>
            </a:xfrm>
            <a:custGeom>
              <a:avLst/>
              <a:gdLst>
                <a:gd name="connsiteX0" fmla="*/ 0 w 6172"/>
                <a:gd name="connsiteY0" fmla="*/ 0 h 5257"/>
                <a:gd name="connsiteX1" fmla="*/ 6172 w 6172"/>
                <a:gd name="connsiteY1" fmla="*/ 5258 h 5257"/>
                <a:gd name="connsiteX2" fmla="*/ 0 w 6172"/>
                <a:gd name="connsiteY2" fmla="*/ 0 h 5257"/>
              </a:gdLst>
              <a:ahLst/>
              <a:cxnLst>
                <a:cxn ang="0">
                  <a:pos x="connsiteX0" y="connsiteY0"/>
                </a:cxn>
                <a:cxn ang="0">
                  <a:pos x="connsiteX1" y="connsiteY1"/>
                </a:cxn>
                <a:cxn ang="0">
                  <a:pos x="connsiteX2" y="connsiteY2"/>
                </a:cxn>
              </a:cxnLst>
              <a:rect l="l" t="t" r="r" b="b"/>
              <a:pathLst>
                <a:path w="6172" h="5257">
                  <a:moveTo>
                    <a:pt x="0" y="0"/>
                  </a:moveTo>
                  <a:cubicBezTo>
                    <a:pt x="2057" y="1600"/>
                    <a:pt x="4115" y="3429"/>
                    <a:pt x="6172" y="5258"/>
                  </a:cubicBezTo>
                  <a:cubicBezTo>
                    <a:pt x="4115" y="3429"/>
                    <a:pt x="2057" y="1600"/>
                    <a:pt x="0" y="0"/>
                  </a:cubicBezTo>
                  <a:close/>
                </a:path>
              </a:pathLst>
            </a:custGeom>
            <a:solidFill>
              <a:srgbClr val="FFFFFF"/>
            </a:solidFill>
            <a:ln w="2286" cap="flat">
              <a:noFill/>
              <a:prstDash val="solid"/>
              <a:miter/>
            </a:ln>
          </p:spPr>
          <p:txBody>
            <a:bodyPr rtlCol="0" anchor="ctr"/>
            <a:lstStyle/>
            <a:p>
              <a:endParaRPr lang="en-US"/>
            </a:p>
          </p:txBody>
        </p:sp>
        <p:sp>
          <p:nvSpPr>
            <p:cNvPr id="767" name="Freeform 766">
              <a:extLst>
                <a:ext uri="{FF2B5EF4-FFF2-40B4-BE49-F238E27FC236}">
                  <a16:creationId xmlns:a16="http://schemas.microsoft.com/office/drawing/2014/main" id="{B4E4F31E-0271-85B8-0977-96C6087541CC}"/>
                </a:ext>
              </a:extLst>
            </p:cNvPr>
            <p:cNvSpPr/>
            <p:nvPr/>
          </p:nvSpPr>
          <p:spPr>
            <a:xfrm>
              <a:off x="8682508" y="4990338"/>
              <a:ext cx="97612" cy="119661"/>
            </a:xfrm>
            <a:custGeom>
              <a:avLst/>
              <a:gdLst>
                <a:gd name="connsiteX0" fmla="*/ 80010 w 97612"/>
                <a:gd name="connsiteY0" fmla="*/ 117500 h 119661"/>
                <a:gd name="connsiteX1" fmla="*/ 80010 w 97612"/>
                <a:gd name="connsiteY1" fmla="*/ 117500 h 119661"/>
                <a:gd name="connsiteX2" fmla="*/ 80924 w 97612"/>
                <a:gd name="connsiteY2" fmla="*/ 117043 h 119661"/>
                <a:gd name="connsiteX3" fmla="*/ 80924 w 97612"/>
                <a:gd name="connsiteY3" fmla="*/ 117043 h 119661"/>
                <a:gd name="connsiteX4" fmla="*/ 81610 w 97612"/>
                <a:gd name="connsiteY4" fmla="*/ 116586 h 119661"/>
                <a:gd name="connsiteX5" fmla="*/ 81610 w 97612"/>
                <a:gd name="connsiteY5" fmla="*/ 116586 h 119661"/>
                <a:gd name="connsiteX6" fmla="*/ 83439 w 97612"/>
                <a:gd name="connsiteY6" fmla="*/ 114300 h 119661"/>
                <a:gd name="connsiteX7" fmla="*/ 83439 w 97612"/>
                <a:gd name="connsiteY7" fmla="*/ 114300 h 119661"/>
                <a:gd name="connsiteX8" fmla="*/ 83896 w 97612"/>
                <a:gd name="connsiteY8" fmla="*/ 113386 h 119661"/>
                <a:gd name="connsiteX9" fmla="*/ 83896 w 97612"/>
                <a:gd name="connsiteY9" fmla="*/ 113157 h 119661"/>
                <a:gd name="connsiteX10" fmla="*/ 84353 w 97612"/>
                <a:gd name="connsiteY10" fmla="*/ 112243 h 119661"/>
                <a:gd name="connsiteX11" fmla="*/ 84353 w 97612"/>
                <a:gd name="connsiteY11" fmla="*/ 112014 h 119661"/>
                <a:gd name="connsiteX12" fmla="*/ 84810 w 97612"/>
                <a:gd name="connsiteY12" fmla="*/ 111100 h 119661"/>
                <a:gd name="connsiteX13" fmla="*/ 84810 w 97612"/>
                <a:gd name="connsiteY13" fmla="*/ 110871 h 119661"/>
                <a:gd name="connsiteX14" fmla="*/ 85496 w 97612"/>
                <a:gd name="connsiteY14" fmla="*/ 108128 h 119661"/>
                <a:gd name="connsiteX15" fmla="*/ 85496 w 97612"/>
                <a:gd name="connsiteY15" fmla="*/ 107899 h 119661"/>
                <a:gd name="connsiteX16" fmla="*/ 85725 w 97612"/>
                <a:gd name="connsiteY16" fmla="*/ 106528 h 119661"/>
                <a:gd name="connsiteX17" fmla="*/ 85725 w 97612"/>
                <a:gd name="connsiteY17" fmla="*/ 106070 h 119661"/>
                <a:gd name="connsiteX18" fmla="*/ 85953 w 97612"/>
                <a:gd name="connsiteY18" fmla="*/ 104927 h 119661"/>
                <a:gd name="connsiteX19" fmla="*/ 85953 w 97612"/>
                <a:gd name="connsiteY19" fmla="*/ 104470 h 119661"/>
                <a:gd name="connsiteX20" fmla="*/ 86182 w 97612"/>
                <a:gd name="connsiteY20" fmla="*/ 103327 h 119661"/>
                <a:gd name="connsiteX21" fmla="*/ 86182 w 97612"/>
                <a:gd name="connsiteY21" fmla="*/ 102870 h 119661"/>
                <a:gd name="connsiteX22" fmla="*/ 86411 w 97612"/>
                <a:gd name="connsiteY22" fmla="*/ 101498 h 119661"/>
                <a:gd name="connsiteX23" fmla="*/ 86411 w 97612"/>
                <a:gd name="connsiteY23" fmla="*/ 101041 h 119661"/>
                <a:gd name="connsiteX24" fmla="*/ 86639 w 97612"/>
                <a:gd name="connsiteY24" fmla="*/ 98984 h 119661"/>
                <a:gd name="connsiteX25" fmla="*/ 93497 w 97612"/>
                <a:gd name="connsiteY25" fmla="*/ 44577 h 119661"/>
                <a:gd name="connsiteX26" fmla="*/ 94183 w 97612"/>
                <a:gd name="connsiteY26" fmla="*/ 34290 h 119661"/>
                <a:gd name="connsiteX27" fmla="*/ 94412 w 97612"/>
                <a:gd name="connsiteY27" fmla="*/ 31318 h 119661"/>
                <a:gd name="connsiteX28" fmla="*/ 95097 w 97612"/>
                <a:gd name="connsiteY28" fmla="*/ 23774 h 119661"/>
                <a:gd name="connsiteX29" fmla="*/ 95326 w 97612"/>
                <a:gd name="connsiteY29" fmla="*/ 20803 h 119661"/>
                <a:gd name="connsiteX30" fmla="*/ 96240 w 97612"/>
                <a:gd name="connsiteY30" fmla="*/ 12344 h 119661"/>
                <a:gd name="connsiteX31" fmla="*/ 96469 w 97612"/>
                <a:gd name="connsiteY31" fmla="*/ 10744 h 119661"/>
                <a:gd name="connsiteX32" fmla="*/ 97612 w 97612"/>
                <a:gd name="connsiteY32" fmla="*/ 0 h 119661"/>
                <a:gd name="connsiteX33" fmla="*/ 93040 w 97612"/>
                <a:gd name="connsiteY33" fmla="*/ 1829 h 119661"/>
                <a:gd name="connsiteX34" fmla="*/ 34518 w 97612"/>
                <a:gd name="connsiteY34" fmla="*/ 13716 h 119661"/>
                <a:gd name="connsiteX35" fmla="*/ 0 w 97612"/>
                <a:gd name="connsiteY35" fmla="*/ 13945 h 119661"/>
                <a:gd name="connsiteX36" fmla="*/ 0 w 97612"/>
                <a:gd name="connsiteY36" fmla="*/ 14173 h 119661"/>
                <a:gd name="connsiteX37" fmla="*/ 2514 w 97612"/>
                <a:gd name="connsiteY37" fmla="*/ 45949 h 119661"/>
                <a:gd name="connsiteX38" fmla="*/ 3429 w 97612"/>
                <a:gd name="connsiteY38" fmla="*/ 56464 h 119661"/>
                <a:gd name="connsiteX39" fmla="*/ 6401 w 97612"/>
                <a:gd name="connsiteY39" fmla="*/ 93269 h 119661"/>
                <a:gd name="connsiteX40" fmla="*/ 14859 w 97612"/>
                <a:gd name="connsiteY40" fmla="*/ 114071 h 119661"/>
                <a:gd name="connsiteX41" fmla="*/ 30404 w 97612"/>
                <a:gd name="connsiteY41" fmla="*/ 117958 h 119661"/>
                <a:gd name="connsiteX42" fmla="*/ 52349 w 97612"/>
                <a:gd name="connsiteY42" fmla="*/ 119101 h 119661"/>
                <a:gd name="connsiteX43" fmla="*/ 52349 w 97612"/>
                <a:gd name="connsiteY43" fmla="*/ 118872 h 119661"/>
                <a:gd name="connsiteX44" fmla="*/ 61036 w 97612"/>
                <a:gd name="connsiteY44" fmla="*/ 119558 h 119661"/>
                <a:gd name="connsiteX45" fmla="*/ 78410 w 97612"/>
                <a:gd name="connsiteY45" fmla="*/ 117958 h 119661"/>
                <a:gd name="connsiteX46" fmla="*/ 78410 w 97612"/>
                <a:gd name="connsiteY46" fmla="*/ 117958 h 119661"/>
                <a:gd name="connsiteX47" fmla="*/ 80010 w 97612"/>
                <a:gd name="connsiteY47" fmla="*/ 117500 h 11966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97612" h="119661">
                  <a:moveTo>
                    <a:pt x="80010" y="117500"/>
                  </a:moveTo>
                  <a:cubicBezTo>
                    <a:pt x="80238" y="117272"/>
                    <a:pt x="80238" y="117272"/>
                    <a:pt x="80010" y="117500"/>
                  </a:cubicBezTo>
                  <a:cubicBezTo>
                    <a:pt x="80238" y="117272"/>
                    <a:pt x="80696" y="117043"/>
                    <a:pt x="80924" y="117043"/>
                  </a:cubicBezTo>
                  <a:cubicBezTo>
                    <a:pt x="80924" y="117043"/>
                    <a:pt x="80924" y="117043"/>
                    <a:pt x="80924" y="117043"/>
                  </a:cubicBezTo>
                  <a:cubicBezTo>
                    <a:pt x="81153" y="116815"/>
                    <a:pt x="81381" y="116586"/>
                    <a:pt x="81610" y="116586"/>
                  </a:cubicBezTo>
                  <a:cubicBezTo>
                    <a:pt x="81610" y="116586"/>
                    <a:pt x="81610" y="116586"/>
                    <a:pt x="81610" y="116586"/>
                  </a:cubicBezTo>
                  <a:cubicBezTo>
                    <a:pt x="82296" y="115900"/>
                    <a:pt x="82982" y="115214"/>
                    <a:pt x="83439" y="114300"/>
                  </a:cubicBezTo>
                  <a:cubicBezTo>
                    <a:pt x="83439" y="114300"/>
                    <a:pt x="83439" y="114300"/>
                    <a:pt x="83439" y="114300"/>
                  </a:cubicBezTo>
                  <a:cubicBezTo>
                    <a:pt x="83667" y="114071"/>
                    <a:pt x="83667" y="113843"/>
                    <a:pt x="83896" y="113386"/>
                  </a:cubicBezTo>
                  <a:cubicBezTo>
                    <a:pt x="83896" y="113386"/>
                    <a:pt x="83896" y="113157"/>
                    <a:pt x="83896" y="113157"/>
                  </a:cubicBezTo>
                  <a:cubicBezTo>
                    <a:pt x="84125" y="112928"/>
                    <a:pt x="84125" y="112471"/>
                    <a:pt x="84353" y="112243"/>
                  </a:cubicBezTo>
                  <a:cubicBezTo>
                    <a:pt x="84353" y="112243"/>
                    <a:pt x="84353" y="112014"/>
                    <a:pt x="84353" y="112014"/>
                  </a:cubicBezTo>
                  <a:cubicBezTo>
                    <a:pt x="84582" y="111785"/>
                    <a:pt x="84582" y="111328"/>
                    <a:pt x="84810" y="111100"/>
                  </a:cubicBezTo>
                  <a:cubicBezTo>
                    <a:pt x="84810" y="111100"/>
                    <a:pt x="84810" y="111100"/>
                    <a:pt x="84810" y="110871"/>
                  </a:cubicBezTo>
                  <a:cubicBezTo>
                    <a:pt x="85039" y="109957"/>
                    <a:pt x="85268" y="109042"/>
                    <a:pt x="85496" y="108128"/>
                  </a:cubicBezTo>
                  <a:cubicBezTo>
                    <a:pt x="85496" y="108128"/>
                    <a:pt x="85496" y="108128"/>
                    <a:pt x="85496" y="107899"/>
                  </a:cubicBezTo>
                  <a:cubicBezTo>
                    <a:pt x="85496" y="107442"/>
                    <a:pt x="85725" y="106985"/>
                    <a:pt x="85725" y="106528"/>
                  </a:cubicBezTo>
                  <a:cubicBezTo>
                    <a:pt x="85725" y="106299"/>
                    <a:pt x="85725" y="106299"/>
                    <a:pt x="85725" y="106070"/>
                  </a:cubicBezTo>
                  <a:cubicBezTo>
                    <a:pt x="85725" y="105613"/>
                    <a:pt x="85953" y="105385"/>
                    <a:pt x="85953" y="104927"/>
                  </a:cubicBezTo>
                  <a:cubicBezTo>
                    <a:pt x="85953" y="104699"/>
                    <a:pt x="85953" y="104470"/>
                    <a:pt x="85953" y="104470"/>
                  </a:cubicBezTo>
                  <a:cubicBezTo>
                    <a:pt x="85953" y="104013"/>
                    <a:pt x="86182" y="103784"/>
                    <a:pt x="86182" y="103327"/>
                  </a:cubicBezTo>
                  <a:cubicBezTo>
                    <a:pt x="86182" y="103099"/>
                    <a:pt x="86182" y="102870"/>
                    <a:pt x="86182" y="102870"/>
                  </a:cubicBezTo>
                  <a:cubicBezTo>
                    <a:pt x="86182" y="102413"/>
                    <a:pt x="86411" y="101956"/>
                    <a:pt x="86411" y="101498"/>
                  </a:cubicBezTo>
                  <a:cubicBezTo>
                    <a:pt x="86411" y="101270"/>
                    <a:pt x="86411" y="101041"/>
                    <a:pt x="86411" y="101041"/>
                  </a:cubicBezTo>
                  <a:cubicBezTo>
                    <a:pt x="86411" y="100355"/>
                    <a:pt x="86639" y="99670"/>
                    <a:pt x="86639" y="98984"/>
                  </a:cubicBezTo>
                  <a:cubicBezTo>
                    <a:pt x="88925" y="80924"/>
                    <a:pt x="92354" y="62865"/>
                    <a:pt x="93497" y="44577"/>
                  </a:cubicBezTo>
                  <a:cubicBezTo>
                    <a:pt x="93726" y="41148"/>
                    <a:pt x="93954" y="37719"/>
                    <a:pt x="94183" y="34290"/>
                  </a:cubicBezTo>
                  <a:cubicBezTo>
                    <a:pt x="94183" y="33376"/>
                    <a:pt x="94412" y="32233"/>
                    <a:pt x="94412" y="31318"/>
                  </a:cubicBezTo>
                  <a:cubicBezTo>
                    <a:pt x="94640" y="28804"/>
                    <a:pt x="94869" y="26289"/>
                    <a:pt x="95097" y="23774"/>
                  </a:cubicBezTo>
                  <a:cubicBezTo>
                    <a:pt x="95097" y="22860"/>
                    <a:pt x="95326" y="21717"/>
                    <a:pt x="95326" y="20803"/>
                  </a:cubicBezTo>
                  <a:cubicBezTo>
                    <a:pt x="95555" y="18059"/>
                    <a:pt x="96012" y="15088"/>
                    <a:pt x="96240" y="12344"/>
                  </a:cubicBezTo>
                  <a:cubicBezTo>
                    <a:pt x="96240" y="11887"/>
                    <a:pt x="96469" y="11201"/>
                    <a:pt x="96469" y="10744"/>
                  </a:cubicBezTo>
                  <a:cubicBezTo>
                    <a:pt x="96926" y="7087"/>
                    <a:pt x="97383" y="3658"/>
                    <a:pt x="97612" y="0"/>
                  </a:cubicBezTo>
                  <a:cubicBezTo>
                    <a:pt x="96012" y="686"/>
                    <a:pt x="94412" y="1143"/>
                    <a:pt x="93040" y="1829"/>
                  </a:cubicBezTo>
                  <a:cubicBezTo>
                    <a:pt x="74295" y="9144"/>
                    <a:pt x="54635" y="11201"/>
                    <a:pt x="34518" y="13716"/>
                  </a:cubicBezTo>
                  <a:cubicBezTo>
                    <a:pt x="22860" y="15088"/>
                    <a:pt x="11430" y="15088"/>
                    <a:pt x="0" y="13945"/>
                  </a:cubicBezTo>
                  <a:cubicBezTo>
                    <a:pt x="0" y="13945"/>
                    <a:pt x="0" y="13945"/>
                    <a:pt x="0" y="14173"/>
                  </a:cubicBezTo>
                  <a:cubicBezTo>
                    <a:pt x="914" y="24689"/>
                    <a:pt x="1600" y="35433"/>
                    <a:pt x="2514" y="45949"/>
                  </a:cubicBezTo>
                  <a:cubicBezTo>
                    <a:pt x="2743" y="49378"/>
                    <a:pt x="2972" y="53035"/>
                    <a:pt x="3429" y="56464"/>
                  </a:cubicBezTo>
                  <a:cubicBezTo>
                    <a:pt x="4343" y="68809"/>
                    <a:pt x="5486" y="81153"/>
                    <a:pt x="6401" y="93269"/>
                  </a:cubicBezTo>
                  <a:cubicBezTo>
                    <a:pt x="7086" y="100813"/>
                    <a:pt x="11887" y="109728"/>
                    <a:pt x="14859" y="114071"/>
                  </a:cubicBezTo>
                  <a:cubicBezTo>
                    <a:pt x="18288" y="116129"/>
                    <a:pt x="23317" y="117043"/>
                    <a:pt x="30404" y="117958"/>
                  </a:cubicBezTo>
                  <a:cubicBezTo>
                    <a:pt x="37719" y="118872"/>
                    <a:pt x="45034" y="118872"/>
                    <a:pt x="52349" y="119101"/>
                  </a:cubicBezTo>
                  <a:cubicBezTo>
                    <a:pt x="52349" y="119101"/>
                    <a:pt x="52349" y="118872"/>
                    <a:pt x="52349" y="118872"/>
                  </a:cubicBezTo>
                  <a:cubicBezTo>
                    <a:pt x="55321" y="119101"/>
                    <a:pt x="58293" y="119329"/>
                    <a:pt x="61036" y="119558"/>
                  </a:cubicBezTo>
                  <a:cubicBezTo>
                    <a:pt x="69494" y="119786"/>
                    <a:pt x="74981" y="119786"/>
                    <a:pt x="78410" y="117958"/>
                  </a:cubicBezTo>
                  <a:lnTo>
                    <a:pt x="78410" y="117958"/>
                  </a:lnTo>
                  <a:cubicBezTo>
                    <a:pt x="79553" y="117729"/>
                    <a:pt x="79781" y="117500"/>
                    <a:pt x="80010" y="117500"/>
                  </a:cubicBezTo>
                  <a:close/>
                </a:path>
              </a:pathLst>
            </a:custGeom>
            <a:solidFill>
              <a:srgbClr val="FFFFFF"/>
            </a:solidFill>
            <a:ln w="2286" cap="flat">
              <a:noFill/>
              <a:prstDash val="solid"/>
              <a:miter/>
            </a:ln>
          </p:spPr>
          <p:txBody>
            <a:bodyPr rtlCol="0" anchor="ctr"/>
            <a:lstStyle/>
            <a:p>
              <a:endParaRPr lang="en-US"/>
            </a:p>
          </p:txBody>
        </p:sp>
        <p:sp>
          <p:nvSpPr>
            <p:cNvPr id="768" name="Freeform 767">
              <a:extLst>
                <a:ext uri="{FF2B5EF4-FFF2-40B4-BE49-F238E27FC236}">
                  <a16:creationId xmlns:a16="http://schemas.microsoft.com/office/drawing/2014/main" id="{5DAC1C01-0946-2492-42B5-721429B9A324}"/>
                </a:ext>
              </a:extLst>
            </p:cNvPr>
            <p:cNvSpPr/>
            <p:nvPr/>
          </p:nvSpPr>
          <p:spPr>
            <a:xfrm>
              <a:off x="8627761" y="5162702"/>
              <a:ext cx="224826" cy="64355"/>
            </a:xfrm>
            <a:custGeom>
              <a:avLst/>
              <a:gdLst>
                <a:gd name="connsiteX0" fmla="*/ 222540 w 224826"/>
                <a:gd name="connsiteY0" fmla="*/ 0 h 64355"/>
                <a:gd name="connsiteX1" fmla="*/ 212025 w 224826"/>
                <a:gd name="connsiteY1" fmla="*/ 1372 h 64355"/>
                <a:gd name="connsiteX2" fmla="*/ 199680 w 224826"/>
                <a:gd name="connsiteY2" fmla="*/ 5944 h 64355"/>
                <a:gd name="connsiteX3" fmla="*/ 44004 w 224826"/>
                <a:gd name="connsiteY3" fmla="*/ 13716 h 64355"/>
                <a:gd name="connsiteX4" fmla="*/ 1713 w 224826"/>
                <a:gd name="connsiteY4" fmla="*/ 5487 h 64355"/>
                <a:gd name="connsiteX5" fmla="*/ 35545 w 224826"/>
                <a:gd name="connsiteY5" fmla="*/ 55779 h 64355"/>
                <a:gd name="connsiteX6" fmla="*/ 178878 w 224826"/>
                <a:gd name="connsiteY6" fmla="*/ 58522 h 64355"/>
                <a:gd name="connsiteX7" fmla="*/ 224826 w 224826"/>
                <a:gd name="connsiteY7" fmla="*/ 4572 h 64355"/>
                <a:gd name="connsiteX8" fmla="*/ 222540 w 224826"/>
                <a:gd name="connsiteY8" fmla="*/ 0 h 643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4826" h="64355">
                  <a:moveTo>
                    <a:pt x="222540" y="0"/>
                  </a:moveTo>
                  <a:cubicBezTo>
                    <a:pt x="219111" y="458"/>
                    <a:pt x="215454" y="458"/>
                    <a:pt x="212025" y="1372"/>
                  </a:cubicBezTo>
                  <a:cubicBezTo>
                    <a:pt x="207910" y="2515"/>
                    <a:pt x="203566" y="3887"/>
                    <a:pt x="199680" y="5944"/>
                  </a:cubicBezTo>
                  <a:cubicBezTo>
                    <a:pt x="148931" y="32233"/>
                    <a:pt x="96582" y="28347"/>
                    <a:pt x="44004" y="13716"/>
                  </a:cubicBezTo>
                  <a:cubicBezTo>
                    <a:pt x="30059" y="9830"/>
                    <a:pt x="16114" y="7087"/>
                    <a:pt x="1713" y="5487"/>
                  </a:cubicBezTo>
                  <a:cubicBezTo>
                    <a:pt x="-3317" y="42291"/>
                    <a:pt x="1255" y="47321"/>
                    <a:pt x="35545" y="55779"/>
                  </a:cubicBezTo>
                  <a:cubicBezTo>
                    <a:pt x="83323" y="67666"/>
                    <a:pt x="130872" y="65837"/>
                    <a:pt x="178878" y="58522"/>
                  </a:cubicBezTo>
                  <a:cubicBezTo>
                    <a:pt x="219797" y="52121"/>
                    <a:pt x="224826" y="46178"/>
                    <a:pt x="224826" y="4572"/>
                  </a:cubicBezTo>
                  <a:cubicBezTo>
                    <a:pt x="224826" y="2972"/>
                    <a:pt x="223683" y="1829"/>
                    <a:pt x="222540" y="0"/>
                  </a:cubicBezTo>
                  <a:close/>
                </a:path>
              </a:pathLst>
            </a:custGeom>
            <a:solidFill>
              <a:srgbClr val="FFFFFF"/>
            </a:solidFill>
            <a:ln w="2286" cap="flat">
              <a:noFill/>
              <a:prstDash val="solid"/>
              <a:miter/>
            </a:ln>
          </p:spPr>
          <p:txBody>
            <a:bodyPr rtlCol="0" anchor="ctr"/>
            <a:lstStyle/>
            <a:p>
              <a:endParaRPr lang="en-US"/>
            </a:p>
          </p:txBody>
        </p:sp>
        <p:sp>
          <p:nvSpPr>
            <p:cNvPr id="769" name="Freeform 768">
              <a:extLst>
                <a:ext uri="{FF2B5EF4-FFF2-40B4-BE49-F238E27FC236}">
                  <a16:creationId xmlns:a16="http://schemas.microsoft.com/office/drawing/2014/main" id="{3D245C2A-9DE1-590F-3FCA-D03A6BDB6063}"/>
                </a:ext>
              </a:extLst>
            </p:cNvPr>
            <p:cNvSpPr/>
            <p:nvPr/>
          </p:nvSpPr>
          <p:spPr>
            <a:xfrm>
              <a:off x="8622158" y="5103089"/>
              <a:ext cx="233716" cy="73070"/>
            </a:xfrm>
            <a:custGeom>
              <a:avLst/>
              <a:gdLst>
                <a:gd name="connsiteX0" fmla="*/ 204597 w 233716"/>
                <a:gd name="connsiteY0" fmla="*/ 6121 h 73070"/>
                <a:gd name="connsiteX1" fmla="*/ 181966 w 233716"/>
                <a:gd name="connsiteY1" fmla="*/ 14351 h 73070"/>
                <a:gd name="connsiteX2" fmla="*/ 147676 w 233716"/>
                <a:gd name="connsiteY2" fmla="*/ 21209 h 73070"/>
                <a:gd name="connsiteX3" fmla="*/ 24003 w 233716"/>
                <a:gd name="connsiteY3" fmla="*/ 7264 h 73070"/>
                <a:gd name="connsiteX4" fmla="*/ 0 w 233716"/>
                <a:gd name="connsiteY4" fmla="*/ 26466 h 73070"/>
                <a:gd name="connsiteX5" fmla="*/ 22860 w 233716"/>
                <a:gd name="connsiteY5" fmla="*/ 55956 h 73070"/>
                <a:gd name="connsiteX6" fmla="*/ 84811 w 233716"/>
                <a:gd name="connsiteY6" fmla="*/ 70129 h 73070"/>
                <a:gd name="connsiteX7" fmla="*/ 216942 w 233716"/>
                <a:gd name="connsiteY7" fmla="*/ 50241 h 73070"/>
                <a:gd name="connsiteX8" fmla="*/ 225400 w 233716"/>
                <a:gd name="connsiteY8" fmla="*/ 43611 h 73070"/>
                <a:gd name="connsiteX9" fmla="*/ 229743 w 233716"/>
                <a:gd name="connsiteY9" fmla="*/ 5435 h 73070"/>
                <a:gd name="connsiteX10" fmla="*/ 204597 w 233716"/>
                <a:gd name="connsiteY10" fmla="*/ 6121 h 730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33716" h="73070">
                  <a:moveTo>
                    <a:pt x="204597" y="6121"/>
                  </a:moveTo>
                  <a:cubicBezTo>
                    <a:pt x="197054" y="8636"/>
                    <a:pt x="189738" y="12522"/>
                    <a:pt x="181966" y="14351"/>
                  </a:cubicBezTo>
                  <a:cubicBezTo>
                    <a:pt x="170536" y="16865"/>
                    <a:pt x="159563" y="21666"/>
                    <a:pt x="147676" y="21209"/>
                  </a:cubicBezTo>
                  <a:cubicBezTo>
                    <a:pt x="106071" y="19151"/>
                    <a:pt x="64466" y="18465"/>
                    <a:pt x="24003" y="7264"/>
                  </a:cubicBezTo>
                  <a:cubicBezTo>
                    <a:pt x="5258" y="2006"/>
                    <a:pt x="0" y="7264"/>
                    <a:pt x="0" y="26466"/>
                  </a:cubicBezTo>
                  <a:cubicBezTo>
                    <a:pt x="0" y="44297"/>
                    <a:pt x="5258" y="51384"/>
                    <a:pt x="22860" y="55956"/>
                  </a:cubicBezTo>
                  <a:cubicBezTo>
                    <a:pt x="43434" y="61214"/>
                    <a:pt x="64008" y="66700"/>
                    <a:pt x="84811" y="70129"/>
                  </a:cubicBezTo>
                  <a:cubicBezTo>
                    <a:pt x="130760" y="77673"/>
                    <a:pt x="175108" y="70586"/>
                    <a:pt x="216942" y="50241"/>
                  </a:cubicBezTo>
                  <a:cubicBezTo>
                    <a:pt x="220371" y="48641"/>
                    <a:pt x="222885" y="46355"/>
                    <a:pt x="225400" y="43611"/>
                  </a:cubicBezTo>
                  <a:cubicBezTo>
                    <a:pt x="233858" y="35153"/>
                    <a:pt x="236830" y="15036"/>
                    <a:pt x="229743" y="5435"/>
                  </a:cubicBezTo>
                  <a:cubicBezTo>
                    <a:pt x="221742" y="-5766"/>
                    <a:pt x="212827" y="3378"/>
                    <a:pt x="204597" y="6121"/>
                  </a:cubicBezTo>
                  <a:close/>
                </a:path>
              </a:pathLst>
            </a:custGeom>
            <a:solidFill>
              <a:srgbClr val="FFFFFF"/>
            </a:solidFill>
            <a:ln w="2286" cap="flat">
              <a:noFill/>
              <a:prstDash val="solid"/>
              <a:miter/>
            </a:ln>
          </p:spPr>
          <p:txBody>
            <a:bodyPr rtlCol="0" anchor="ctr"/>
            <a:lstStyle/>
            <a:p>
              <a:endParaRPr lang="en-US"/>
            </a:p>
          </p:txBody>
        </p:sp>
        <p:sp>
          <p:nvSpPr>
            <p:cNvPr id="770" name="Freeform 769">
              <a:extLst>
                <a:ext uri="{FF2B5EF4-FFF2-40B4-BE49-F238E27FC236}">
                  <a16:creationId xmlns:a16="http://schemas.microsoft.com/office/drawing/2014/main" id="{FB3B5C93-3709-59B5-16CF-452904E7C2ED}"/>
                </a:ext>
              </a:extLst>
            </p:cNvPr>
            <p:cNvSpPr/>
            <p:nvPr/>
          </p:nvSpPr>
          <p:spPr>
            <a:xfrm>
              <a:off x="8781695" y="4391863"/>
              <a:ext cx="283983" cy="715060"/>
            </a:xfrm>
            <a:custGeom>
              <a:avLst/>
              <a:gdLst>
                <a:gd name="connsiteX0" fmla="*/ 219710 w 283983"/>
                <a:gd name="connsiteY0" fmla="*/ 46863 h 715060"/>
                <a:gd name="connsiteX1" fmla="*/ 213995 w 283983"/>
                <a:gd name="connsiteY1" fmla="*/ 40691 h 715060"/>
                <a:gd name="connsiteX2" fmla="*/ 212623 w 283983"/>
                <a:gd name="connsiteY2" fmla="*/ 39091 h 715060"/>
                <a:gd name="connsiteX3" fmla="*/ 206908 w 283983"/>
                <a:gd name="connsiteY3" fmla="*/ 33604 h 715060"/>
                <a:gd name="connsiteX4" fmla="*/ 206680 w 283983"/>
                <a:gd name="connsiteY4" fmla="*/ 33376 h 715060"/>
                <a:gd name="connsiteX5" fmla="*/ 200508 w 283983"/>
                <a:gd name="connsiteY5" fmla="*/ 27661 h 715060"/>
                <a:gd name="connsiteX6" fmla="*/ 199136 w 283983"/>
                <a:gd name="connsiteY6" fmla="*/ 26518 h 715060"/>
                <a:gd name="connsiteX7" fmla="*/ 192964 w 283983"/>
                <a:gd name="connsiteY7" fmla="*/ 21260 h 715060"/>
                <a:gd name="connsiteX8" fmla="*/ 192735 w 283983"/>
                <a:gd name="connsiteY8" fmla="*/ 21031 h 715060"/>
                <a:gd name="connsiteX9" fmla="*/ 186106 w 283983"/>
                <a:gd name="connsiteY9" fmla="*/ 15773 h 715060"/>
                <a:gd name="connsiteX10" fmla="*/ 185191 w 283983"/>
                <a:gd name="connsiteY10" fmla="*/ 15088 h 715060"/>
                <a:gd name="connsiteX11" fmla="*/ 178333 w 283983"/>
                <a:gd name="connsiteY11" fmla="*/ 10058 h 715060"/>
                <a:gd name="connsiteX12" fmla="*/ 178333 w 283983"/>
                <a:gd name="connsiteY12" fmla="*/ 10058 h 715060"/>
                <a:gd name="connsiteX13" fmla="*/ 171018 w 283983"/>
                <a:gd name="connsiteY13" fmla="*/ 5029 h 715060"/>
                <a:gd name="connsiteX14" fmla="*/ 170561 w 283983"/>
                <a:gd name="connsiteY14" fmla="*/ 4572 h 715060"/>
                <a:gd name="connsiteX15" fmla="*/ 163246 w 283983"/>
                <a:gd name="connsiteY15" fmla="*/ 0 h 715060"/>
                <a:gd name="connsiteX16" fmla="*/ 163246 w 283983"/>
                <a:gd name="connsiteY16" fmla="*/ 0 h 715060"/>
                <a:gd name="connsiteX17" fmla="*/ 175362 w 283983"/>
                <a:gd name="connsiteY17" fmla="*/ 22174 h 715060"/>
                <a:gd name="connsiteX18" fmla="*/ 213309 w 283983"/>
                <a:gd name="connsiteY18" fmla="*/ 124358 h 715060"/>
                <a:gd name="connsiteX19" fmla="*/ 219939 w 283983"/>
                <a:gd name="connsiteY19" fmla="*/ 229743 h 715060"/>
                <a:gd name="connsiteX20" fmla="*/ 196621 w 283983"/>
                <a:gd name="connsiteY20" fmla="*/ 341529 h 715060"/>
                <a:gd name="connsiteX21" fmla="*/ 128041 w 283983"/>
                <a:gd name="connsiteY21" fmla="*/ 491947 h 715060"/>
                <a:gd name="connsiteX22" fmla="*/ 91237 w 283983"/>
                <a:gd name="connsiteY22" fmla="*/ 537667 h 715060"/>
                <a:gd name="connsiteX23" fmla="*/ 46431 w 283983"/>
                <a:gd name="connsiteY23" fmla="*/ 574243 h 715060"/>
                <a:gd name="connsiteX24" fmla="*/ 12370 w 283983"/>
                <a:gd name="connsiteY24" fmla="*/ 592303 h 715060"/>
                <a:gd name="connsiteX25" fmla="*/ 10312 w 283983"/>
                <a:gd name="connsiteY25" fmla="*/ 607619 h 715060"/>
                <a:gd name="connsiteX26" fmla="*/ 25 w 283983"/>
                <a:gd name="connsiteY26" fmla="*/ 703631 h 715060"/>
                <a:gd name="connsiteX27" fmla="*/ 1626 w 283983"/>
                <a:gd name="connsiteY27" fmla="*/ 713918 h 715060"/>
                <a:gd name="connsiteX28" fmla="*/ 12370 w 283983"/>
                <a:gd name="connsiteY28" fmla="*/ 714147 h 715060"/>
                <a:gd name="connsiteX29" fmla="*/ 66777 w 283983"/>
                <a:gd name="connsiteY29" fmla="*/ 677113 h 715060"/>
                <a:gd name="connsiteX30" fmla="*/ 148158 w 283983"/>
                <a:gd name="connsiteY30" fmla="*/ 551841 h 715060"/>
                <a:gd name="connsiteX31" fmla="*/ 243942 w 283983"/>
                <a:gd name="connsiteY31" fmla="*/ 391821 h 715060"/>
                <a:gd name="connsiteX32" fmla="*/ 280975 w 283983"/>
                <a:gd name="connsiteY32" fmla="*/ 187681 h 715060"/>
                <a:gd name="connsiteX33" fmla="*/ 219710 w 283983"/>
                <a:gd name="connsiteY33" fmla="*/ 46863 h 7150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83983" h="715060">
                  <a:moveTo>
                    <a:pt x="219710" y="46863"/>
                  </a:moveTo>
                  <a:cubicBezTo>
                    <a:pt x="217881" y="44806"/>
                    <a:pt x="215824" y="42748"/>
                    <a:pt x="213995" y="40691"/>
                  </a:cubicBezTo>
                  <a:cubicBezTo>
                    <a:pt x="213538" y="40234"/>
                    <a:pt x="213081" y="39776"/>
                    <a:pt x="212623" y="39091"/>
                  </a:cubicBezTo>
                  <a:cubicBezTo>
                    <a:pt x="210795" y="37262"/>
                    <a:pt x="208737" y="35433"/>
                    <a:pt x="206908" y="33604"/>
                  </a:cubicBezTo>
                  <a:cubicBezTo>
                    <a:pt x="206908" y="33604"/>
                    <a:pt x="206680" y="33376"/>
                    <a:pt x="206680" y="33376"/>
                  </a:cubicBezTo>
                  <a:cubicBezTo>
                    <a:pt x="204622" y="31547"/>
                    <a:pt x="202565" y="29489"/>
                    <a:pt x="200508" y="27661"/>
                  </a:cubicBezTo>
                  <a:cubicBezTo>
                    <a:pt x="200050" y="27203"/>
                    <a:pt x="199593" y="26975"/>
                    <a:pt x="199136" y="26518"/>
                  </a:cubicBezTo>
                  <a:cubicBezTo>
                    <a:pt x="197079" y="24689"/>
                    <a:pt x="195021" y="23089"/>
                    <a:pt x="192964" y="21260"/>
                  </a:cubicBezTo>
                  <a:cubicBezTo>
                    <a:pt x="192964" y="21260"/>
                    <a:pt x="192735" y="21260"/>
                    <a:pt x="192735" y="21031"/>
                  </a:cubicBezTo>
                  <a:cubicBezTo>
                    <a:pt x="190449" y="19202"/>
                    <a:pt x="188163" y="17374"/>
                    <a:pt x="186106" y="15773"/>
                  </a:cubicBezTo>
                  <a:cubicBezTo>
                    <a:pt x="185877" y="15545"/>
                    <a:pt x="185420" y="15316"/>
                    <a:pt x="185191" y="15088"/>
                  </a:cubicBezTo>
                  <a:cubicBezTo>
                    <a:pt x="182905" y="13487"/>
                    <a:pt x="180619" y="11659"/>
                    <a:pt x="178333" y="10058"/>
                  </a:cubicBezTo>
                  <a:cubicBezTo>
                    <a:pt x="178333" y="10058"/>
                    <a:pt x="178333" y="10058"/>
                    <a:pt x="178333" y="10058"/>
                  </a:cubicBezTo>
                  <a:cubicBezTo>
                    <a:pt x="176047" y="8458"/>
                    <a:pt x="173533" y="6629"/>
                    <a:pt x="171018" y="5029"/>
                  </a:cubicBezTo>
                  <a:cubicBezTo>
                    <a:pt x="170790" y="4801"/>
                    <a:pt x="170561" y="4801"/>
                    <a:pt x="170561" y="4572"/>
                  </a:cubicBezTo>
                  <a:cubicBezTo>
                    <a:pt x="168275" y="2972"/>
                    <a:pt x="165760" y="1372"/>
                    <a:pt x="163246" y="0"/>
                  </a:cubicBezTo>
                  <a:cubicBezTo>
                    <a:pt x="163246" y="0"/>
                    <a:pt x="163246" y="0"/>
                    <a:pt x="163246" y="0"/>
                  </a:cubicBezTo>
                  <a:cubicBezTo>
                    <a:pt x="167589" y="7315"/>
                    <a:pt x="171704" y="14630"/>
                    <a:pt x="175362" y="22174"/>
                  </a:cubicBezTo>
                  <a:cubicBezTo>
                    <a:pt x="191592" y="54407"/>
                    <a:pt x="206451" y="88925"/>
                    <a:pt x="213309" y="124358"/>
                  </a:cubicBezTo>
                  <a:cubicBezTo>
                    <a:pt x="219939" y="159106"/>
                    <a:pt x="223825" y="194539"/>
                    <a:pt x="219939" y="229743"/>
                  </a:cubicBezTo>
                  <a:cubicBezTo>
                    <a:pt x="215824" y="268148"/>
                    <a:pt x="208966" y="304953"/>
                    <a:pt x="196621" y="341529"/>
                  </a:cubicBezTo>
                  <a:cubicBezTo>
                    <a:pt x="179019" y="393421"/>
                    <a:pt x="160503" y="447142"/>
                    <a:pt x="128041" y="491947"/>
                  </a:cubicBezTo>
                  <a:cubicBezTo>
                    <a:pt x="116611" y="507721"/>
                    <a:pt x="104953" y="523723"/>
                    <a:pt x="91237" y="537667"/>
                  </a:cubicBezTo>
                  <a:cubicBezTo>
                    <a:pt x="77978" y="551383"/>
                    <a:pt x="61976" y="563271"/>
                    <a:pt x="46431" y="574243"/>
                  </a:cubicBezTo>
                  <a:cubicBezTo>
                    <a:pt x="35916" y="581559"/>
                    <a:pt x="24257" y="587274"/>
                    <a:pt x="12370" y="592303"/>
                  </a:cubicBezTo>
                  <a:cubicBezTo>
                    <a:pt x="11684" y="597332"/>
                    <a:pt x="10998" y="602590"/>
                    <a:pt x="10312" y="607619"/>
                  </a:cubicBezTo>
                  <a:cubicBezTo>
                    <a:pt x="6426" y="639623"/>
                    <a:pt x="2997" y="671627"/>
                    <a:pt x="25" y="703631"/>
                  </a:cubicBezTo>
                  <a:cubicBezTo>
                    <a:pt x="-203" y="706603"/>
                    <a:pt x="1168" y="711632"/>
                    <a:pt x="1626" y="713918"/>
                  </a:cubicBezTo>
                  <a:cubicBezTo>
                    <a:pt x="3454" y="715518"/>
                    <a:pt x="6883" y="715290"/>
                    <a:pt x="12370" y="714147"/>
                  </a:cubicBezTo>
                  <a:cubicBezTo>
                    <a:pt x="35458" y="709117"/>
                    <a:pt x="53061" y="697916"/>
                    <a:pt x="66777" y="677113"/>
                  </a:cubicBezTo>
                  <a:cubicBezTo>
                    <a:pt x="93980" y="635508"/>
                    <a:pt x="119583" y="592760"/>
                    <a:pt x="148158" y="551841"/>
                  </a:cubicBezTo>
                  <a:cubicBezTo>
                    <a:pt x="183820" y="500634"/>
                    <a:pt x="216738" y="448056"/>
                    <a:pt x="243942" y="391821"/>
                  </a:cubicBezTo>
                  <a:cubicBezTo>
                    <a:pt x="261544" y="355702"/>
                    <a:pt x="294005" y="273177"/>
                    <a:pt x="280975" y="187681"/>
                  </a:cubicBezTo>
                  <a:cubicBezTo>
                    <a:pt x="274345" y="138989"/>
                    <a:pt x="251714" y="85496"/>
                    <a:pt x="219710" y="46863"/>
                  </a:cubicBezTo>
                  <a:close/>
                </a:path>
              </a:pathLst>
            </a:custGeom>
            <a:solidFill>
              <a:srgbClr val="FFFFFF"/>
            </a:solidFill>
            <a:ln w="2286" cap="flat">
              <a:noFill/>
              <a:prstDash val="solid"/>
              <a:miter/>
            </a:ln>
          </p:spPr>
          <p:txBody>
            <a:bodyPr rtlCol="0" anchor="ctr"/>
            <a:lstStyle/>
            <a:p>
              <a:endParaRPr lang="en-US"/>
            </a:p>
          </p:txBody>
        </p:sp>
        <p:sp>
          <p:nvSpPr>
            <p:cNvPr id="771" name="Freeform 770">
              <a:extLst>
                <a:ext uri="{FF2B5EF4-FFF2-40B4-BE49-F238E27FC236}">
                  <a16:creationId xmlns:a16="http://schemas.microsoft.com/office/drawing/2014/main" id="{12FCF19E-EBC0-07C3-B36C-1AE3D57175D2}"/>
                </a:ext>
              </a:extLst>
            </p:cNvPr>
            <p:cNvSpPr/>
            <p:nvPr/>
          </p:nvSpPr>
          <p:spPr>
            <a:xfrm>
              <a:off x="8551063" y="4938445"/>
              <a:ext cx="124452" cy="163924"/>
            </a:xfrm>
            <a:custGeom>
              <a:avLst/>
              <a:gdLst>
                <a:gd name="connsiteX0" fmla="*/ 124130 w 124452"/>
                <a:gd name="connsiteY0" fmla="*/ 144475 h 163924"/>
                <a:gd name="connsiteX1" fmla="*/ 123901 w 124452"/>
                <a:gd name="connsiteY1" fmla="*/ 140132 h 163924"/>
                <a:gd name="connsiteX2" fmla="*/ 123444 w 124452"/>
                <a:gd name="connsiteY2" fmla="*/ 132131 h 163924"/>
                <a:gd name="connsiteX3" fmla="*/ 123215 w 124452"/>
                <a:gd name="connsiteY3" fmla="*/ 126873 h 163924"/>
                <a:gd name="connsiteX4" fmla="*/ 122758 w 124452"/>
                <a:gd name="connsiteY4" fmla="*/ 119786 h 163924"/>
                <a:gd name="connsiteX5" fmla="*/ 122301 w 124452"/>
                <a:gd name="connsiteY5" fmla="*/ 114071 h 163924"/>
                <a:gd name="connsiteX6" fmla="*/ 121844 w 124452"/>
                <a:gd name="connsiteY6" fmla="*/ 107670 h 163924"/>
                <a:gd name="connsiteX7" fmla="*/ 121386 w 124452"/>
                <a:gd name="connsiteY7" fmla="*/ 101498 h 163924"/>
                <a:gd name="connsiteX8" fmla="*/ 120929 w 124452"/>
                <a:gd name="connsiteY8" fmla="*/ 95555 h 163924"/>
                <a:gd name="connsiteX9" fmla="*/ 120472 w 124452"/>
                <a:gd name="connsiteY9" fmla="*/ 88925 h 163924"/>
                <a:gd name="connsiteX10" fmla="*/ 120015 w 124452"/>
                <a:gd name="connsiteY10" fmla="*/ 83896 h 163924"/>
                <a:gd name="connsiteX11" fmla="*/ 119558 w 124452"/>
                <a:gd name="connsiteY11" fmla="*/ 76352 h 163924"/>
                <a:gd name="connsiteX12" fmla="*/ 119329 w 124452"/>
                <a:gd name="connsiteY12" fmla="*/ 72695 h 163924"/>
                <a:gd name="connsiteX13" fmla="*/ 118643 w 124452"/>
                <a:gd name="connsiteY13" fmla="*/ 64008 h 163924"/>
                <a:gd name="connsiteX14" fmla="*/ 55092 w 124452"/>
                <a:gd name="connsiteY14" fmla="*/ 42062 h 163924"/>
                <a:gd name="connsiteX15" fmla="*/ 9601 w 124452"/>
                <a:gd name="connsiteY15" fmla="*/ 8915 h 163924"/>
                <a:gd name="connsiteX16" fmla="*/ 0 w 124452"/>
                <a:gd name="connsiteY16" fmla="*/ 0 h 163924"/>
                <a:gd name="connsiteX17" fmla="*/ 22860 w 124452"/>
                <a:gd name="connsiteY17" fmla="*/ 34976 h 163924"/>
                <a:gd name="connsiteX18" fmla="*/ 32004 w 124452"/>
                <a:gd name="connsiteY18" fmla="*/ 48920 h 163924"/>
                <a:gd name="connsiteX19" fmla="*/ 33375 w 124452"/>
                <a:gd name="connsiteY19" fmla="*/ 50749 h 163924"/>
                <a:gd name="connsiteX20" fmla="*/ 43891 w 124452"/>
                <a:gd name="connsiteY20" fmla="*/ 66980 h 163924"/>
                <a:gd name="connsiteX21" fmla="*/ 77724 w 124452"/>
                <a:gd name="connsiteY21" fmla="*/ 130988 h 163924"/>
                <a:gd name="connsiteX22" fmla="*/ 122758 w 124452"/>
                <a:gd name="connsiteY22" fmla="*/ 163449 h 163924"/>
                <a:gd name="connsiteX23" fmla="*/ 124358 w 124452"/>
                <a:gd name="connsiteY23" fmla="*/ 157277 h 163924"/>
                <a:gd name="connsiteX24" fmla="*/ 124130 w 124452"/>
                <a:gd name="connsiteY24" fmla="*/ 144475 h 1639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Lst>
              <a:rect l="l" t="t" r="r" b="b"/>
              <a:pathLst>
                <a:path w="124452" h="163924">
                  <a:moveTo>
                    <a:pt x="124130" y="144475"/>
                  </a:moveTo>
                  <a:cubicBezTo>
                    <a:pt x="124130" y="143103"/>
                    <a:pt x="123901" y="141503"/>
                    <a:pt x="123901" y="140132"/>
                  </a:cubicBezTo>
                  <a:cubicBezTo>
                    <a:pt x="123672" y="137388"/>
                    <a:pt x="123672" y="134874"/>
                    <a:pt x="123444" y="132131"/>
                  </a:cubicBezTo>
                  <a:cubicBezTo>
                    <a:pt x="123444" y="130302"/>
                    <a:pt x="123215" y="128702"/>
                    <a:pt x="123215" y="126873"/>
                  </a:cubicBezTo>
                  <a:cubicBezTo>
                    <a:pt x="122987" y="124587"/>
                    <a:pt x="122987" y="122072"/>
                    <a:pt x="122758" y="119786"/>
                  </a:cubicBezTo>
                  <a:cubicBezTo>
                    <a:pt x="122758" y="117957"/>
                    <a:pt x="122529" y="115900"/>
                    <a:pt x="122301" y="114071"/>
                  </a:cubicBezTo>
                  <a:cubicBezTo>
                    <a:pt x="122072" y="112014"/>
                    <a:pt x="122072" y="109728"/>
                    <a:pt x="121844" y="107670"/>
                  </a:cubicBezTo>
                  <a:cubicBezTo>
                    <a:pt x="121615" y="105613"/>
                    <a:pt x="121615" y="103556"/>
                    <a:pt x="121386" y="101498"/>
                  </a:cubicBezTo>
                  <a:cubicBezTo>
                    <a:pt x="121158" y="99441"/>
                    <a:pt x="121158" y="97612"/>
                    <a:pt x="120929" y="95555"/>
                  </a:cubicBezTo>
                  <a:cubicBezTo>
                    <a:pt x="120701" y="93269"/>
                    <a:pt x="120701" y="90983"/>
                    <a:pt x="120472" y="88925"/>
                  </a:cubicBezTo>
                  <a:cubicBezTo>
                    <a:pt x="120243" y="87325"/>
                    <a:pt x="120243" y="85496"/>
                    <a:pt x="120015" y="83896"/>
                  </a:cubicBezTo>
                  <a:cubicBezTo>
                    <a:pt x="119786" y="81381"/>
                    <a:pt x="119558" y="78867"/>
                    <a:pt x="119558" y="76352"/>
                  </a:cubicBezTo>
                  <a:cubicBezTo>
                    <a:pt x="119558" y="75209"/>
                    <a:pt x="119329" y="73838"/>
                    <a:pt x="119329" y="72695"/>
                  </a:cubicBezTo>
                  <a:cubicBezTo>
                    <a:pt x="119100" y="69723"/>
                    <a:pt x="118872" y="66980"/>
                    <a:pt x="118643" y="64008"/>
                  </a:cubicBezTo>
                  <a:cubicBezTo>
                    <a:pt x="96469" y="60350"/>
                    <a:pt x="75209" y="52578"/>
                    <a:pt x="55092" y="42062"/>
                  </a:cubicBezTo>
                  <a:cubicBezTo>
                    <a:pt x="38633" y="33375"/>
                    <a:pt x="23546" y="20802"/>
                    <a:pt x="9601" y="8915"/>
                  </a:cubicBezTo>
                  <a:cubicBezTo>
                    <a:pt x="6401" y="6172"/>
                    <a:pt x="3200" y="2972"/>
                    <a:pt x="0" y="0"/>
                  </a:cubicBezTo>
                  <a:cubicBezTo>
                    <a:pt x="7544" y="11658"/>
                    <a:pt x="15316" y="23317"/>
                    <a:pt x="22860" y="34976"/>
                  </a:cubicBezTo>
                  <a:cubicBezTo>
                    <a:pt x="25832" y="39548"/>
                    <a:pt x="29032" y="44120"/>
                    <a:pt x="32004" y="48920"/>
                  </a:cubicBezTo>
                  <a:cubicBezTo>
                    <a:pt x="32461" y="49606"/>
                    <a:pt x="32918" y="50292"/>
                    <a:pt x="33375" y="50749"/>
                  </a:cubicBezTo>
                  <a:cubicBezTo>
                    <a:pt x="36804" y="56235"/>
                    <a:pt x="40462" y="61493"/>
                    <a:pt x="43891" y="66980"/>
                  </a:cubicBezTo>
                  <a:cubicBezTo>
                    <a:pt x="56921" y="87554"/>
                    <a:pt x="66751" y="109499"/>
                    <a:pt x="77724" y="130988"/>
                  </a:cubicBezTo>
                  <a:cubicBezTo>
                    <a:pt x="86868" y="149047"/>
                    <a:pt x="97155" y="167106"/>
                    <a:pt x="122758" y="163449"/>
                  </a:cubicBezTo>
                  <a:cubicBezTo>
                    <a:pt x="123215" y="161620"/>
                    <a:pt x="124358" y="157734"/>
                    <a:pt x="124358" y="157277"/>
                  </a:cubicBezTo>
                  <a:cubicBezTo>
                    <a:pt x="124587" y="152705"/>
                    <a:pt x="124358" y="148590"/>
                    <a:pt x="124130" y="144475"/>
                  </a:cubicBezTo>
                  <a:close/>
                </a:path>
              </a:pathLst>
            </a:custGeom>
            <a:solidFill>
              <a:srgbClr val="FFFFFF"/>
            </a:solidFill>
            <a:ln w="2286" cap="flat">
              <a:noFill/>
              <a:prstDash val="solid"/>
              <a:miter/>
            </a:ln>
          </p:spPr>
          <p:txBody>
            <a:bodyPr rtlCol="0" anchor="ctr"/>
            <a:lstStyle/>
            <a:p>
              <a:endParaRPr lang="en-US"/>
            </a:p>
          </p:txBody>
        </p:sp>
        <p:sp>
          <p:nvSpPr>
            <p:cNvPr id="772" name="Freeform 771">
              <a:extLst>
                <a:ext uri="{FF2B5EF4-FFF2-40B4-BE49-F238E27FC236}">
                  <a16:creationId xmlns:a16="http://schemas.microsoft.com/office/drawing/2014/main" id="{0BC5A7EB-4901-3F9F-CEF1-968A5E294184}"/>
                </a:ext>
              </a:extLst>
            </p:cNvPr>
            <p:cNvSpPr/>
            <p:nvPr/>
          </p:nvSpPr>
          <p:spPr>
            <a:xfrm>
              <a:off x="8053969" y="4612547"/>
              <a:ext cx="150328" cy="146779"/>
            </a:xfrm>
            <a:custGeom>
              <a:avLst/>
              <a:gdLst>
                <a:gd name="connsiteX0" fmla="*/ 82185 w 150328"/>
                <a:gd name="connsiteY0" fmla="*/ 145990 h 146779"/>
                <a:gd name="connsiteX1" fmla="*/ 134991 w 150328"/>
                <a:gd name="connsiteY1" fmla="*/ 117643 h 146779"/>
                <a:gd name="connsiteX2" fmla="*/ 126305 w 150328"/>
                <a:gd name="connsiteY2" fmla="*/ 17288 h 146779"/>
                <a:gd name="connsiteX3" fmla="*/ 26406 w 150328"/>
                <a:gd name="connsiteY3" fmla="*/ 18202 h 146779"/>
                <a:gd name="connsiteX4" fmla="*/ 8804 w 150328"/>
                <a:gd name="connsiteY4" fmla="*/ 105527 h 146779"/>
                <a:gd name="connsiteX5" fmla="*/ 82185 w 150328"/>
                <a:gd name="connsiteY5" fmla="*/ 145990 h 1467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0328" h="146779">
                  <a:moveTo>
                    <a:pt x="82185" y="145990"/>
                  </a:moveTo>
                  <a:cubicBezTo>
                    <a:pt x="105502" y="143246"/>
                    <a:pt x="119218" y="137989"/>
                    <a:pt x="134991" y="117643"/>
                  </a:cubicBezTo>
                  <a:cubicBezTo>
                    <a:pt x="155108" y="91354"/>
                    <a:pt x="158537" y="35347"/>
                    <a:pt x="126305" y="17288"/>
                  </a:cubicBezTo>
                  <a:cubicBezTo>
                    <a:pt x="91786" y="-5572"/>
                    <a:pt x="55439" y="-6258"/>
                    <a:pt x="26406" y="18202"/>
                  </a:cubicBezTo>
                  <a:cubicBezTo>
                    <a:pt x="1489" y="44034"/>
                    <a:pt x="-8798" y="72152"/>
                    <a:pt x="8804" y="105527"/>
                  </a:cubicBezTo>
                  <a:cubicBezTo>
                    <a:pt x="25949" y="131359"/>
                    <a:pt x="43551" y="151019"/>
                    <a:pt x="82185" y="145990"/>
                  </a:cubicBezTo>
                  <a:close/>
                </a:path>
              </a:pathLst>
            </a:custGeom>
            <a:solidFill>
              <a:srgbClr val="FFFFFF"/>
            </a:solidFill>
            <a:ln w="2286" cap="flat">
              <a:noFill/>
              <a:prstDash val="solid"/>
              <a:miter/>
            </a:ln>
          </p:spPr>
          <p:txBody>
            <a:bodyPr rtlCol="0" anchor="ctr"/>
            <a:lstStyle/>
            <a:p>
              <a:endParaRPr lang="en-US"/>
            </a:p>
          </p:txBody>
        </p:sp>
        <p:sp>
          <p:nvSpPr>
            <p:cNvPr id="773" name="Freeform 772">
              <a:extLst>
                <a:ext uri="{FF2B5EF4-FFF2-40B4-BE49-F238E27FC236}">
                  <a16:creationId xmlns:a16="http://schemas.microsoft.com/office/drawing/2014/main" id="{D90E5F5F-621C-D60E-95E2-BAB2981490DA}"/>
                </a:ext>
              </a:extLst>
            </p:cNvPr>
            <p:cNvSpPr/>
            <p:nvPr/>
          </p:nvSpPr>
          <p:spPr>
            <a:xfrm>
              <a:off x="8633359" y="5223052"/>
              <a:ext cx="210769" cy="55978"/>
            </a:xfrm>
            <a:custGeom>
              <a:avLst/>
              <a:gdLst>
                <a:gd name="connsiteX0" fmla="*/ 0 w 210769"/>
                <a:gd name="connsiteY0" fmla="*/ 0 h 55978"/>
                <a:gd name="connsiteX1" fmla="*/ 11201 w 210769"/>
                <a:gd name="connsiteY1" fmla="*/ 36347 h 55978"/>
                <a:gd name="connsiteX2" fmla="*/ 61036 w 210769"/>
                <a:gd name="connsiteY2" fmla="*/ 53721 h 55978"/>
                <a:gd name="connsiteX3" fmla="*/ 158648 w 210769"/>
                <a:gd name="connsiteY3" fmla="*/ 53721 h 55978"/>
                <a:gd name="connsiteX4" fmla="*/ 210769 w 210769"/>
                <a:gd name="connsiteY4" fmla="*/ 1371 h 55978"/>
                <a:gd name="connsiteX5" fmla="*/ 105384 w 210769"/>
                <a:gd name="connsiteY5" fmla="*/ 15773 h 55978"/>
                <a:gd name="connsiteX6" fmla="*/ 0 w 210769"/>
                <a:gd name="connsiteY6" fmla="*/ 0 h 559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0769" h="55978">
                  <a:moveTo>
                    <a:pt x="0" y="0"/>
                  </a:moveTo>
                  <a:cubicBezTo>
                    <a:pt x="0" y="14630"/>
                    <a:pt x="2514" y="28346"/>
                    <a:pt x="11201" y="36347"/>
                  </a:cubicBezTo>
                  <a:cubicBezTo>
                    <a:pt x="23317" y="47320"/>
                    <a:pt x="42519" y="52578"/>
                    <a:pt x="61036" y="53721"/>
                  </a:cubicBezTo>
                  <a:cubicBezTo>
                    <a:pt x="95555" y="56007"/>
                    <a:pt x="124587" y="57378"/>
                    <a:pt x="158648" y="53721"/>
                  </a:cubicBezTo>
                  <a:cubicBezTo>
                    <a:pt x="186995" y="50749"/>
                    <a:pt x="206654" y="39319"/>
                    <a:pt x="210769" y="1371"/>
                  </a:cubicBezTo>
                  <a:cubicBezTo>
                    <a:pt x="175336" y="13030"/>
                    <a:pt x="140132" y="12573"/>
                    <a:pt x="105384" y="15773"/>
                  </a:cubicBezTo>
                  <a:cubicBezTo>
                    <a:pt x="69037" y="18974"/>
                    <a:pt x="35661" y="5258"/>
                    <a:pt x="0" y="0"/>
                  </a:cubicBezTo>
                  <a:close/>
                </a:path>
              </a:pathLst>
            </a:custGeom>
            <a:solidFill>
              <a:srgbClr val="FFFFFF"/>
            </a:solidFill>
            <a:ln w="2286" cap="flat">
              <a:noFill/>
              <a:prstDash val="solid"/>
              <a:miter/>
            </a:ln>
          </p:spPr>
          <p:txBody>
            <a:bodyPr rtlCol="0" anchor="ctr"/>
            <a:lstStyle/>
            <a:p>
              <a:endParaRPr lang="en-US"/>
            </a:p>
          </p:txBody>
        </p:sp>
        <p:sp>
          <p:nvSpPr>
            <p:cNvPr id="774" name="Freeform 773">
              <a:extLst>
                <a:ext uri="{FF2B5EF4-FFF2-40B4-BE49-F238E27FC236}">
                  <a16:creationId xmlns:a16="http://schemas.microsoft.com/office/drawing/2014/main" id="{13B8EB20-8757-F508-6ED2-3D9BCC3548F7}"/>
                </a:ext>
              </a:extLst>
            </p:cNvPr>
            <p:cNvSpPr/>
            <p:nvPr/>
          </p:nvSpPr>
          <p:spPr>
            <a:xfrm>
              <a:off x="8014648" y="4768617"/>
              <a:ext cx="271771" cy="468507"/>
            </a:xfrm>
            <a:custGeom>
              <a:avLst/>
              <a:gdLst>
                <a:gd name="connsiteX0" fmla="*/ 170883 w 271771"/>
                <a:gd name="connsiteY0" fmla="*/ 19180 h 468507"/>
                <a:gd name="connsiteX1" fmla="*/ 107333 w 271771"/>
                <a:gd name="connsiteY1" fmla="*/ 1350 h 468507"/>
                <a:gd name="connsiteX2" fmla="*/ 33952 w 271771"/>
                <a:gd name="connsiteY2" fmla="*/ 55071 h 468507"/>
                <a:gd name="connsiteX3" fmla="*/ 22979 w 271771"/>
                <a:gd name="connsiteY3" fmla="*/ 95304 h 468507"/>
                <a:gd name="connsiteX4" fmla="*/ 119 w 271771"/>
                <a:gd name="connsiteY4" fmla="*/ 240008 h 468507"/>
                <a:gd name="connsiteX5" fmla="*/ 15207 w 271771"/>
                <a:gd name="connsiteY5" fmla="*/ 268126 h 468507"/>
                <a:gd name="connsiteX6" fmla="*/ 27323 w 271771"/>
                <a:gd name="connsiteY6" fmla="*/ 262182 h 468507"/>
                <a:gd name="connsiteX7" fmla="*/ 41039 w 271771"/>
                <a:gd name="connsiteY7" fmla="*/ 135538 h 468507"/>
                <a:gd name="connsiteX8" fmla="*/ 41953 w 271771"/>
                <a:gd name="connsiteY8" fmla="*/ 117936 h 468507"/>
                <a:gd name="connsiteX9" fmla="*/ 48582 w 271771"/>
                <a:gd name="connsiteY9" fmla="*/ 111078 h 468507"/>
                <a:gd name="connsiteX10" fmla="*/ 52697 w 271771"/>
                <a:gd name="connsiteY10" fmla="*/ 117936 h 468507"/>
                <a:gd name="connsiteX11" fmla="*/ 51326 w 271771"/>
                <a:gd name="connsiteY11" fmla="*/ 141939 h 468507"/>
                <a:gd name="connsiteX12" fmla="*/ 41267 w 271771"/>
                <a:gd name="connsiteY12" fmla="*/ 233607 h 468507"/>
                <a:gd name="connsiteX13" fmla="*/ 29380 w 271771"/>
                <a:gd name="connsiteY13" fmla="*/ 367110 h 468507"/>
                <a:gd name="connsiteX14" fmla="*/ 20465 w 271771"/>
                <a:gd name="connsiteY14" fmla="*/ 443691 h 468507"/>
                <a:gd name="connsiteX15" fmla="*/ 43096 w 271771"/>
                <a:gd name="connsiteY15" fmla="*/ 468151 h 468507"/>
                <a:gd name="connsiteX16" fmla="*/ 68699 w 271771"/>
                <a:gd name="connsiteY16" fmla="*/ 448034 h 468507"/>
                <a:gd name="connsiteX17" fmla="*/ 104361 w 271771"/>
                <a:gd name="connsiteY17" fmla="*/ 275670 h 468507"/>
                <a:gd name="connsiteX18" fmla="*/ 121049 w 271771"/>
                <a:gd name="connsiteY18" fmla="*/ 260353 h 468507"/>
                <a:gd name="connsiteX19" fmla="*/ 132479 w 271771"/>
                <a:gd name="connsiteY19" fmla="*/ 274069 h 468507"/>
                <a:gd name="connsiteX20" fmla="*/ 148023 w 271771"/>
                <a:gd name="connsiteY20" fmla="*/ 431118 h 468507"/>
                <a:gd name="connsiteX21" fmla="*/ 190314 w 271771"/>
                <a:gd name="connsiteY21" fmla="*/ 464950 h 468507"/>
                <a:gd name="connsiteX22" fmla="*/ 203345 w 271771"/>
                <a:gd name="connsiteY22" fmla="*/ 446205 h 468507"/>
                <a:gd name="connsiteX23" fmla="*/ 201744 w 271771"/>
                <a:gd name="connsiteY23" fmla="*/ 408943 h 468507"/>
                <a:gd name="connsiteX24" fmla="*/ 188486 w 271771"/>
                <a:gd name="connsiteY24" fmla="*/ 185830 h 468507"/>
                <a:gd name="connsiteX25" fmla="*/ 179799 w 271771"/>
                <a:gd name="connsiteY25" fmla="*/ 104905 h 468507"/>
                <a:gd name="connsiteX26" fmla="*/ 206774 w 271771"/>
                <a:gd name="connsiteY26" fmla="*/ 147425 h 468507"/>
                <a:gd name="connsiteX27" fmla="*/ 240149 w 271771"/>
                <a:gd name="connsiteY27" fmla="*/ 232236 h 468507"/>
                <a:gd name="connsiteX28" fmla="*/ 243578 w 271771"/>
                <a:gd name="connsiteY28" fmla="*/ 240237 h 468507"/>
                <a:gd name="connsiteX29" fmla="*/ 267810 w 271771"/>
                <a:gd name="connsiteY29" fmla="*/ 241608 h 468507"/>
                <a:gd name="connsiteX30" fmla="*/ 269639 w 271771"/>
                <a:gd name="connsiteY30" fmla="*/ 214405 h 468507"/>
                <a:gd name="connsiteX31" fmla="*/ 170883 w 271771"/>
                <a:gd name="connsiteY31" fmla="*/ 19180 h 4685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71771" h="468507">
                  <a:moveTo>
                    <a:pt x="170883" y="19180"/>
                  </a:moveTo>
                  <a:cubicBezTo>
                    <a:pt x="156253" y="5464"/>
                    <a:pt x="156482" y="-3222"/>
                    <a:pt x="107333" y="1350"/>
                  </a:cubicBezTo>
                  <a:cubicBezTo>
                    <a:pt x="58869" y="-6194"/>
                    <a:pt x="41496" y="18723"/>
                    <a:pt x="33952" y="55071"/>
                  </a:cubicBezTo>
                  <a:cubicBezTo>
                    <a:pt x="30980" y="68787"/>
                    <a:pt x="26180" y="81817"/>
                    <a:pt x="22979" y="95304"/>
                  </a:cubicBezTo>
                  <a:cubicBezTo>
                    <a:pt x="13378" y="138281"/>
                    <a:pt x="-1481" y="229035"/>
                    <a:pt x="119" y="240008"/>
                  </a:cubicBezTo>
                  <a:cubicBezTo>
                    <a:pt x="-109" y="267669"/>
                    <a:pt x="11092" y="266297"/>
                    <a:pt x="15207" y="268126"/>
                  </a:cubicBezTo>
                  <a:cubicBezTo>
                    <a:pt x="21150" y="270869"/>
                    <a:pt x="26865" y="271555"/>
                    <a:pt x="27323" y="262182"/>
                  </a:cubicBezTo>
                  <a:cubicBezTo>
                    <a:pt x="29151" y="219663"/>
                    <a:pt x="36238" y="177829"/>
                    <a:pt x="41039" y="135538"/>
                  </a:cubicBezTo>
                  <a:cubicBezTo>
                    <a:pt x="41724" y="129823"/>
                    <a:pt x="41267" y="123879"/>
                    <a:pt x="41953" y="117936"/>
                  </a:cubicBezTo>
                  <a:cubicBezTo>
                    <a:pt x="42410" y="114507"/>
                    <a:pt x="43782" y="110392"/>
                    <a:pt x="48582" y="111078"/>
                  </a:cubicBezTo>
                  <a:cubicBezTo>
                    <a:pt x="52240" y="111535"/>
                    <a:pt x="52697" y="114964"/>
                    <a:pt x="52697" y="117936"/>
                  </a:cubicBezTo>
                  <a:cubicBezTo>
                    <a:pt x="52469" y="125937"/>
                    <a:pt x="52697" y="134166"/>
                    <a:pt x="51326" y="141939"/>
                  </a:cubicBezTo>
                  <a:cubicBezTo>
                    <a:pt x="46068" y="172342"/>
                    <a:pt x="43096" y="202975"/>
                    <a:pt x="41267" y="233607"/>
                  </a:cubicBezTo>
                  <a:cubicBezTo>
                    <a:pt x="38753" y="278184"/>
                    <a:pt x="34181" y="322761"/>
                    <a:pt x="29380" y="367110"/>
                  </a:cubicBezTo>
                  <a:cubicBezTo>
                    <a:pt x="26637" y="392484"/>
                    <a:pt x="22065" y="407115"/>
                    <a:pt x="20465" y="443691"/>
                  </a:cubicBezTo>
                  <a:cubicBezTo>
                    <a:pt x="20922" y="465408"/>
                    <a:pt x="28923" y="465865"/>
                    <a:pt x="43096" y="468151"/>
                  </a:cubicBezTo>
                  <a:cubicBezTo>
                    <a:pt x="55898" y="470208"/>
                    <a:pt x="63213" y="463350"/>
                    <a:pt x="68699" y="448034"/>
                  </a:cubicBezTo>
                  <a:cubicBezTo>
                    <a:pt x="86073" y="398885"/>
                    <a:pt x="102532" y="283671"/>
                    <a:pt x="104361" y="275670"/>
                  </a:cubicBezTo>
                  <a:cubicBezTo>
                    <a:pt x="106418" y="267211"/>
                    <a:pt x="112133" y="261268"/>
                    <a:pt x="121049" y="260353"/>
                  </a:cubicBezTo>
                  <a:cubicBezTo>
                    <a:pt x="130421" y="259439"/>
                    <a:pt x="129735" y="268812"/>
                    <a:pt x="132479" y="274069"/>
                  </a:cubicBezTo>
                  <a:cubicBezTo>
                    <a:pt x="134765" y="278413"/>
                    <a:pt x="144823" y="408029"/>
                    <a:pt x="148023" y="431118"/>
                  </a:cubicBezTo>
                  <a:cubicBezTo>
                    <a:pt x="152595" y="465865"/>
                    <a:pt x="156482" y="471808"/>
                    <a:pt x="190314" y="464950"/>
                  </a:cubicBezTo>
                  <a:cubicBezTo>
                    <a:pt x="200830" y="462893"/>
                    <a:pt x="203802" y="456721"/>
                    <a:pt x="203345" y="446205"/>
                  </a:cubicBezTo>
                  <a:cubicBezTo>
                    <a:pt x="203116" y="433861"/>
                    <a:pt x="202430" y="421288"/>
                    <a:pt x="201744" y="408943"/>
                  </a:cubicBezTo>
                  <a:cubicBezTo>
                    <a:pt x="198544" y="360709"/>
                    <a:pt x="191229" y="212119"/>
                    <a:pt x="188486" y="185830"/>
                  </a:cubicBezTo>
                  <a:cubicBezTo>
                    <a:pt x="185514" y="158626"/>
                    <a:pt x="178884" y="106277"/>
                    <a:pt x="179799" y="104905"/>
                  </a:cubicBezTo>
                  <a:cubicBezTo>
                    <a:pt x="181628" y="101705"/>
                    <a:pt x="199458" y="128680"/>
                    <a:pt x="206774" y="147425"/>
                  </a:cubicBezTo>
                  <a:cubicBezTo>
                    <a:pt x="217518" y="175543"/>
                    <a:pt x="233977" y="202518"/>
                    <a:pt x="240149" y="232236"/>
                  </a:cubicBezTo>
                  <a:cubicBezTo>
                    <a:pt x="240835" y="234979"/>
                    <a:pt x="241978" y="237722"/>
                    <a:pt x="243578" y="240237"/>
                  </a:cubicBezTo>
                  <a:cubicBezTo>
                    <a:pt x="249293" y="249838"/>
                    <a:pt x="260723" y="250295"/>
                    <a:pt x="267810" y="241608"/>
                  </a:cubicBezTo>
                  <a:cubicBezTo>
                    <a:pt x="274668" y="233379"/>
                    <a:pt x="270782" y="223777"/>
                    <a:pt x="269639" y="214405"/>
                  </a:cubicBezTo>
                  <a:cubicBezTo>
                    <a:pt x="259809" y="137824"/>
                    <a:pt x="228262" y="72216"/>
                    <a:pt x="170883" y="19180"/>
                  </a:cubicBezTo>
                  <a:close/>
                </a:path>
              </a:pathLst>
            </a:custGeom>
            <a:solidFill>
              <a:srgbClr val="FFFFFF"/>
            </a:solidFill>
            <a:ln w="2286" cap="flat">
              <a:noFill/>
              <a:prstDash val="solid"/>
              <a:miter/>
            </a:ln>
          </p:spPr>
          <p:txBody>
            <a:bodyPr rtlCol="0" anchor="ctr"/>
            <a:lstStyle/>
            <a:p>
              <a:endParaRPr lang="en-US"/>
            </a:p>
          </p:txBody>
        </p:sp>
        <p:sp>
          <p:nvSpPr>
            <p:cNvPr id="775" name="Freeform 774">
              <a:extLst>
                <a:ext uri="{FF2B5EF4-FFF2-40B4-BE49-F238E27FC236}">
                  <a16:creationId xmlns:a16="http://schemas.microsoft.com/office/drawing/2014/main" id="{64827C34-207F-4867-F430-46FBF7B36B54}"/>
                </a:ext>
              </a:extLst>
            </p:cNvPr>
            <p:cNvSpPr/>
            <p:nvPr/>
          </p:nvSpPr>
          <p:spPr>
            <a:xfrm>
              <a:off x="8466054" y="4373038"/>
              <a:ext cx="191301" cy="271405"/>
            </a:xfrm>
            <a:custGeom>
              <a:avLst/>
              <a:gdLst>
                <a:gd name="connsiteX0" fmla="*/ 190394 w 191301"/>
                <a:gd name="connsiteY0" fmla="*/ 766 h 271405"/>
                <a:gd name="connsiteX1" fmla="*/ 124329 w 191301"/>
                <a:gd name="connsiteY1" fmla="*/ 26369 h 271405"/>
                <a:gd name="connsiteX2" fmla="*/ 199 w 191301"/>
                <a:gd name="connsiteY2" fmla="*/ 270285 h 271405"/>
                <a:gd name="connsiteX3" fmla="*/ 63750 w 191301"/>
                <a:gd name="connsiteY3" fmla="*/ 125353 h 271405"/>
                <a:gd name="connsiteX4" fmla="*/ 190394 w 191301"/>
                <a:gd name="connsiteY4" fmla="*/ 766 h 2714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301" h="271405">
                  <a:moveTo>
                    <a:pt x="190394" y="766"/>
                  </a:moveTo>
                  <a:cubicBezTo>
                    <a:pt x="199767" y="-4721"/>
                    <a:pt x="133702" y="20882"/>
                    <a:pt x="124329" y="26369"/>
                  </a:cubicBezTo>
                  <a:cubicBezTo>
                    <a:pt x="104441" y="37799"/>
                    <a:pt x="-5287" y="110036"/>
                    <a:pt x="199" y="270285"/>
                  </a:cubicBezTo>
                  <a:cubicBezTo>
                    <a:pt x="656" y="281029"/>
                    <a:pt x="10258" y="213135"/>
                    <a:pt x="63750" y="125353"/>
                  </a:cubicBezTo>
                  <a:cubicBezTo>
                    <a:pt x="103298" y="61116"/>
                    <a:pt x="172792" y="11053"/>
                    <a:pt x="190394" y="766"/>
                  </a:cubicBezTo>
                  <a:close/>
                </a:path>
              </a:pathLst>
            </a:custGeom>
            <a:solidFill>
              <a:srgbClr val="FFFFFF"/>
            </a:solidFill>
            <a:ln w="2286" cap="flat">
              <a:noFill/>
              <a:prstDash val="solid"/>
              <a:miter/>
            </a:ln>
          </p:spPr>
          <p:txBody>
            <a:bodyPr rtlCol="0" anchor="ctr"/>
            <a:lstStyle/>
            <a:p>
              <a:endParaRPr lang="en-US"/>
            </a:p>
          </p:txBody>
        </p:sp>
        <p:sp>
          <p:nvSpPr>
            <p:cNvPr id="776" name="Freeform 775">
              <a:extLst>
                <a:ext uri="{FF2B5EF4-FFF2-40B4-BE49-F238E27FC236}">
                  <a16:creationId xmlns:a16="http://schemas.microsoft.com/office/drawing/2014/main" id="{A50A3C36-6743-BE47-A6B7-A5642E4C5AB6}"/>
                </a:ext>
              </a:extLst>
            </p:cNvPr>
            <p:cNvSpPr/>
            <p:nvPr/>
          </p:nvSpPr>
          <p:spPr>
            <a:xfrm>
              <a:off x="8768919" y="5094351"/>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457"/>
                    <a:pt x="0" y="229"/>
                    <a:pt x="0" y="0"/>
                  </a:cubicBezTo>
                  <a:close/>
                </a:path>
              </a:pathLst>
            </a:custGeom>
            <a:solidFill>
              <a:srgbClr val="000000"/>
            </a:solidFill>
            <a:ln w="2286" cap="flat">
              <a:noFill/>
              <a:prstDash val="solid"/>
              <a:miter/>
            </a:ln>
          </p:spPr>
          <p:txBody>
            <a:bodyPr rtlCol="0" anchor="ctr"/>
            <a:lstStyle/>
            <a:p>
              <a:endParaRPr lang="en-US"/>
            </a:p>
          </p:txBody>
        </p:sp>
        <p:sp>
          <p:nvSpPr>
            <p:cNvPr id="777" name="Freeform 776">
              <a:extLst>
                <a:ext uri="{FF2B5EF4-FFF2-40B4-BE49-F238E27FC236}">
                  <a16:creationId xmlns:a16="http://schemas.microsoft.com/office/drawing/2014/main" id="{DA78077B-8D36-CA20-A23F-DE8D51F992B6}"/>
                </a:ext>
              </a:extLst>
            </p:cNvPr>
            <p:cNvSpPr/>
            <p:nvPr/>
          </p:nvSpPr>
          <p:spPr>
            <a:xfrm>
              <a:off x="8768233" y="5098008"/>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778" name="Freeform 777">
              <a:extLst>
                <a:ext uri="{FF2B5EF4-FFF2-40B4-BE49-F238E27FC236}">
                  <a16:creationId xmlns:a16="http://schemas.microsoft.com/office/drawing/2014/main" id="{944586FB-3408-8BCD-9557-E117816541AB}"/>
                </a:ext>
              </a:extLst>
            </p:cNvPr>
            <p:cNvSpPr/>
            <p:nvPr/>
          </p:nvSpPr>
          <p:spPr>
            <a:xfrm>
              <a:off x="8767548" y="5100751"/>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779" name="Freeform 778">
              <a:extLst>
                <a:ext uri="{FF2B5EF4-FFF2-40B4-BE49-F238E27FC236}">
                  <a16:creationId xmlns:a16="http://schemas.microsoft.com/office/drawing/2014/main" id="{56012D4D-DDBA-4212-0AB8-884D07C0A16C}"/>
                </a:ext>
              </a:extLst>
            </p:cNvPr>
            <p:cNvSpPr/>
            <p:nvPr/>
          </p:nvSpPr>
          <p:spPr>
            <a:xfrm>
              <a:off x="8769376" y="5090922"/>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457"/>
                    <a:pt x="0" y="457"/>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780" name="Freeform 779">
              <a:extLst>
                <a:ext uri="{FF2B5EF4-FFF2-40B4-BE49-F238E27FC236}">
                  <a16:creationId xmlns:a16="http://schemas.microsoft.com/office/drawing/2014/main" id="{F24681A8-4E33-F874-5F6E-25797EBBCC5B}"/>
                </a:ext>
              </a:extLst>
            </p:cNvPr>
            <p:cNvSpPr/>
            <p:nvPr/>
          </p:nvSpPr>
          <p:spPr>
            <a:xfrm>
              <a:off x="8766176" y="5103952"/>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9"/>
                    <a:pt x="0" y="0"/>
                  </a:cubicBezTo>
                  <a:cubicBezTo>
                    <a:pt x="0" y="229"/>
                    <a:pt x="0" y="0"/>
                    <a:pt x="0" y="0"/>
                  </a:cubicBezTo>
                  <a:close/>
                </a:path>
              </a:pathLst>
            </a:custGeom>
            <a:solidFill>
              <a:srgbClr val="000000"/>
            </a:solidFill>
            <a:ln w="2286" cap="flat">
              <a:noFill/>
              <a:prstDash val="solid"/>
              <a:miter/>
            </a:ln>
          </p:spPr>
          <p:txBody>
            <a:bodyPr rtlCol="0" anchor="ctr"/>
            <a:lstStyle/>
            <a:p>
              <a:endParaRPr lang="en-US"/>
            </a:p>
          </p:txBody>
        </p:sp>
        <p:sp>
          <p:nvSpPr>
            <p:cNvPr id="781" name="Freeform 780">
              <a:extLst>
                <a:ext uri="{FF2B5EF4-FFF2-40B4-BE49-F238E27FC236}">
                  <a16:creationId xmlns:a16="http://schemas.microsoft.com/office/drawing/2014/main" id="{6B1769ED-90CB-CA6C-9A06-A19079629483}"/>
                </a:ext>
              </a:extLst>
            </p:cNvPr>
            <p:cNvSpPr/>
            <p:nvPr/>
          </p:nvSpPr>
          <p:spPr>
            <a:xfrm>
              <a:off x="8769148" y="5092750"/>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457"/>
                    <a:pt x="0" y="457"/>
                  </a:cubicBezTo>
                  <a:cubicBezTo>
                    <a:pt x="0" y="228"/>
                    <a:pt x="0" y="228"/>
                    <a:pt x="0" y="0"/>
                  </a:cubicBezTo>
                  <a:close/>
                </a:path>
              </a:pathLst>
            </a:custGeom>
            <a:solidFill>
              <a:srgbClr val="000000"/>
            </a:solidFill>
            <a:ln w="2286" cap="flat">
              <a:noFill/>
              <a:prstDash val="solid"/>
              <a:miter/>
            </a:ln>
          </p:spPr>
          <p:txBody>
            <a:bodyPr rtlCol="0" anchor="ctr"/>
            <a:lstStyle/>
            <a:p>
              <a:endParaRPr lang="en-US"/>
            </a:p>
          </p:txBody>
        </p:sp>
        <p:sp>
          <p:nvSpPr>
            <p:cNvPr id="782" name="Freeform 781">
              <a:extLst>
                <a:ext uri="{FF2B5EF4-FFF2-40B4-BE49-F238E27FC236}">
                  <a16:creationId xmlns:a16="http://schemas.microsoft.com/office/drawing/2014/main" id="{58D1FE0E-8BE4-7FBF-504B-EAAF307541A1}"/>
                </a:ext>
              </a:extLst>
            </p:cNvPr>
            <p:cNvSpPr/>
            <p:nvPr/>
          </p:nvSpPr>
          <p:spPr>
            <a:xfrm>
              <a:off x="8767090" y="5101894"/>
              <a:ext cx="2286" cy="101"/>
            </a:xfrm>
            <a:custGeom>
              <a:avLst/>
              <a:gdLst>
                <a:gd name="connsiteX0" fmla="*/ 0 w 2286"/>
                <a:gd name="connsiteY0" fmla="*/ 0 h 101"/>
                <a:gd name="connsiteX1" fmla="*/ 0 w 2286"/>
                <a:gd name="connsiteY1" fmla="*/ 0 h 101"/>
                <a:gd name="connsiteX2" fmla="*/ 0 w 2286"/>
                <a:gd name="connsiteY2" fmla="*/ 0 h 101"/>
              </a:gdLst>
              <a:ahLst/>
              <a:cxnLst>
                <a:cxn ang="0">
                  <a:pos x="connsiteX0" y="connsiteY0"/>
                </a:cxn>
                <a:cxn ang="0">
                  <a:pos x="connsiteX1" y="connsiteY1"/>
                </a:cxn>
                <a:cxn ang="0">
                  <a:pos x="connsiteX2" y="connsiteY2"/>
                </a:cxn>
              </a:cxnLst>
              <a:rect l="l" t="t" r="r" b="b"/>
              <a:pathLst>
                <a:path w="2286" h="101">
                  <a:moveTo>
                    <a:pt x="0" y="0"/>
                  </a:moveTo>
                  <a:cubicBezTo>
                    <a:pt x="0" y="0"/>
                    <a:pt x="0" y="228"/>
                    <a:pt x="0" y="0"/>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783" name="Freeform 782">
              <a:extLst>
                <a:ext uri="{FF2B5EF4-FFF2-40B4-BE49-F238E27FC236}">
                  <a16:creationId xmlns:a16="http://schemas.microsoft.com/office/drawing/2014/main" id="{5FF06C88-6FD1-16A1-B708-74CED624BEFC}"/>
                </a:ext>
              </a:extLst>
            </p:cNvPr>
            <p:cNvSpPr/>
            <p:nvPr/>
          </p:nvSpPr>
          <p:spPr>
            <a:xfrm>
              <a:off x="8764176" y="5106466"/>
              <a:ext cx="171" cy="2286"/>
            </a:xfrm>
            <a:custGeom>
              <a:avLst/>
              <a:gdLst>
                <a:gd name="connsiteX0" fmla="*/ 172 w 171"/>
                <a:gd name="connsiteY0" fmla="*/ 0 h 2286"/>
                <a:gd name="connsiteX1" fmla="*/ 172 w 171"/>
                <a:gd name="connsiteY1" fmla="*/ 0 h 2286"/>
                <a:gd name="connsiteX2" fmla="*/ 172 w 171"/>
                <a:gd name="connsiteY2" fmla="*/ 0 h 2286"/>
              </a:gdLst>
              <a:ahLst/>
              <a:cxnLst>
                <a:cxn ang="0">
                  <a:pos x="connsiteX0" y="connsiteY0"/>
                </a:cxn>
                <a:cxn ang="0">
                  <a:pos x="connsiteX1" y="connsiteY1"/>
                </a:cxn>
                <a:cxn ang="0">
                  <a:pos x="connsiteX2" y="connsiteY2"/>
                </a:cxn>
              </a:cxnLst>
              <a:rect l="l" t="t" r="r" b="b"/>
              <a:pathLst>
                <a:path w="171" h="2286">
                  <a:moveTo>
                    <a:pt x="172" y="0"/>
                  </a:moveTo>
                  <a:cubicBezTo>
                    <a:pt x="-57" y="0"/>
                    <a:pt x="-57" y="0"/>
                    <a:pt x="172" y="0"/>
                  </a:cubicBezTo>
                  <a:cubicBezTo>
                    <a:pt x="-57" y="0"/>
                    <a:pt x="-57" y="0"/>
                    <a:pt x="172" y="0"/>
                  </a:cubicBezTo>
                  <a:close/>
                </a:path>
              </a:pathLst>
            </a:custGeom>
            <a:solidFill>
              <a:srgbClr val="000000"/>
            </a:solidFill>
            <a:ln w="2286" cap="flat">
              <a:noFill/>
              <a:prstDash val="solid"/>
              <a:miter/>
            </a:ln>
          </p:spPr>
          <p:txBody>
            <a:bodyPr rtlCol="0" anchor="ctr"/>
            <a:lstStyle/>
            <a:p>
              <a:endParaRPr lang="en-US"/>
            </a:p>
          </p:txBody>
        </p:sp>
        <p:sp>
          <p:nvSpPr>
            <p:cNvPr id="784" name="Freeform 783">
              <a:extLst>
                <a:ext uri="{FF2B5EF4-FFF2-40B4-BE49-F238E27FC236}">
                  <a16:creationId xmlns:a16="http://schemas.microsoft.com/office/drawing/2014/main" id="{E77FEB0A-FBDC-7228-8C5A-A52BC781C48E}"/>
                </a:ext>
              </a:extLst>
            </p:cNvPr>
            <p:cNvSpPr/>
            <p:nvPr/>
          </p:nvSpPr>
          <p:spPr>
            <a:xfrm>
              <a:off x="8768462" y="5096179"/>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8"/>
                    <a:pt x="0" y="228"/>
                    <a:pt x="0" y="457"/>
                  </a:cubicBezTo>
                  <a:cubicBezTo>
                    <a:pt x="0" y="228"/>
                    <a:pt x="0" y="0"/>
                    <a:pt x="0" y="0"/>
                  </a:cubicBezTo>
                  <a:close/>
                </a:path>
              </a:pathLst>
            </a:custGeom>
            <a:solidFill>
              <a:srgbClr val="000000"/>
            </a:solidFill>
            <a:ln w="2286" cap="flat">
              <a:noFill/>
              <a:prstDash val="solid"/>
              <a:miter/>
            </a:ln>
          </p:spPr>
          <p:txBody>
            <a:bodyPr rtlCol="0" anchor="ctr"/>
            <a:lstStyle/>
            <a:p>
              <a:endParaRPr lang="en-US"/>
            </a:p>
          </p:txBody>
        </p:sp>
        <p:sp>
          <p:nvSpPr>
            <p:cNvPr id="785" name="Freeform 784">
              <a:extLst>
                <a:ext uri="{FF2B5EF4-FFF2-40B4-BE49-F238E27FC236}">
                  <a16:creationId xmlns:a16="http://schemas.microsoft.com/office/drawing/2014/main" id="{3EB2CEE9-8E9B-2E06-14E2-5419D61D6231}"/>
                </a:ext>
              </a:extLst>
            </p:cNvPr>
            <p:cNvSpPr/>
            <p:nvPr/>
          </p:nvSpPr>
          <p:spPr>
            <a:xfrm>
              <a:off x="8763433" y="5107152"/>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786" name="Freeform 785">
              <a:extLst>
                <a:ext uri="{FF2B5EF4-FFF2-40B4-BE49-F238E27FC236}">
                  <a16:creationId xmlns:a16="http://schemas.microsoft.com/office/drawing/2014/main" id="{B9C108EA-A734-33B6-02F9-622B8E869E28}"/>
                </a:ext>
              </a:extLst>
            </p:cNvPr>
            <p:cNvSpPr/>
            <p:nvPr/>
          </p:nvSpPr>
          <p:spPr>
            <a:xfrm>
              <a:off x="8004037" y="4330236"/>
              <a:ext cx="1072653" cy="961897"/>
            </a:xfrm>
            <a:custGeom>
              <a:avLst/>
              <a:gdLst>
                <a:gd name="connsiteX0" fmla="*/ 928559 w 1072653"/>
                <a:gd name="connsiteY0" fmla="*/ 39909 h 961897"/>
                <a:gd name="connsiteX1" fmla="*/ 710704 w 1072653"/>
                <a:gd name="connsiteY1" fmla="*/ 1505 h 961897"/>
                <a:gd name="connsiteX2" fmla="*/ 510679 w 1072653"/>
                <a:gd name="connsiteY2" fmla="*/ 91344 h 961897"/>
                <a:gd name="connsiteX3" fmla="*/ 433412 w 1072653"/>
                <a:gd name="connsiteY3" fmla="*/ 388296 h 961897"/>
                <a:gd name="connsiteX4" fmla="*/ 489876 w 1072653"/>
                <a:gd name="connsiteY4" fmla="*/ 535514 h 961897"/>
                <a:gd name="connsiteX5" fmla="*/ 571943 w 1072653"/>
                <a:gd name="connsiteY5" fmla="*/ 668102 h 961897"/>
                <a:gd name="connsiteX6" fmla="*/ 614920 w 1072653"/>
                <a:gd name="connsiteY6" fmla="*/ 749712 h 961897"/>
                <a:gd name="connsiteX7" fmla="*/ 612177 w 1072653"/>
                <a:gd name="connsiteY7" fmla="*/ 766857 h 961897"/>
                <a:gd name="connsiteX8" fmla="*/ 605319 w 1072653"/>
                <a:gd name="connsiteY8" fmla="*/ 786974 h 961897"/>
                <a:gd name="connsiteX9" fmla="*/ 608062 w 1072653"/>
                <a:gd name="connsiteY9" fmla="*/ 832923 h 961897"/>
                <a:gd name="connsiteX10" fmla="*/ 621092 w 1072653"/>
                <a:gd name="connsiteY10" fmla="*/ 925963 h 961897"/>
                <a:gd name="connsiteX11" fmla="*/ 473645 w 1072653"/>
                <a:gd name="connsiteY11" fmla="*/ 892587 h 961897"/>
                <a:gd name="connsiteX12" fmla="*/ 438441 w 1072653"/>
                <a:gd name="connsiteY12" fmla="*/ 840009 h 961897"/>
                <a:gd name="connsiteX13" fmla="*/ 373747 w 1072653"/>
                <a:gd name="connsiteY13" fmla="*/ 845724 h 961897"/>
                <a:gd name="connsiteX14" fmla="*/ 350659 w 1072653"/>
                <a:gd name="connsiteY14" fmla="*/ 872470 h 961897"/>
                <a:gd name="connsiteX15" fmla="*/ 371233 w 1072653"/>
                <a:gd name="connsiteY15" fmla="*/ 903789 h 961897"/>
                <a:gd name="connsiteX16" fmla="*/ 421982 w 1072653"/>
                <a:gd name="connsiteY16" fmla="*/ 911104 h 961897"/>
                <a:gd name="connsiteX17" fmla="*/ 338543 w 1072653"/>
                <a:gd name="connsiteY17" fmla="*/ 924363 h 961897"/>
                <a:gd name="connsiteX18" fmla="*/ 290308 w 1072653"/>
                <a:gd name="connsiteY18" fmla="*/ 863555 h 961897"/>
                <a:gd name="connsiteX19" fmla="*/ 321855 w 1072653"/>
                <a:gd name="connsiteY19" fmla="*/ 784231 h 961897"/>
                <a:gd name="connsiteX20" fmla="*/ 337171 w 1072653"/>
                <a:gd name="connsiteY20" fmla="*/ 711765 h 961897"/>
                <a:gd name="connsiteX21" fmla="*/ 307225 w 1072653"/>
                <a:gd name="connsiteY21" fmla="*/ 668102 h 961897"/>
                <a:gd name="connsiteX22" fmla="*/ 291908 w 1072653"/>
                <a:gd name="connsiteY22" fmla="*/ 649585 h 961897"/>
                <a:gd name="connsiteX23" fmla="*/ 289394 w 1072653"/>
                <a:gd name="connsiteY23" fmla="*/ 634498 h 961897"/>
                <a:gd name="connsiteX24" fmla="*/ 188581 w 1072653"/>
                <a:gd name="connsiteY24" fmla="*/ 449332 h 961897"/>
                <a:gd name="connsiteX25" fmla="*/ 170979 w 1072653"/>
                <a:gd name="connsiteY25" fmla="*/ 427843 h 961897"/>
                <a:gd name="connsiteX26" fmla="*/ 209841 w 1072653"/>
                <a:gd name="connsiteY26" fmla="*/ 367722 h 961897"/>
                <a:gd name="connsiteX27" fmla="*/ 182866 w 1072653"/>
                <a:gd name="connsiteY27" fmla="*/ 291598 h 961897"/>
                <a:gd name="connsiteX28" fmla="*/ 77482 w 1072653"/>
                <a:gd name="connsiteY28" fmla="*/ 286797 h 961897"/>
                <a:gd name="connsiteX29" fmla="*/ 56679 w 1072653"/>
                <a:gd name="connsiteY29" fmla="*/ 407041 h 961897"/>
                <a:gd name="connsiteX30" fmla="*/ 80453 w 1072653"/>
                <a:gd name="connsiteY30" fmla="*/ 428301 h 961897"/>
                <a:gd name="connsiteX31" fmla="*/ 72224 w 1072653"/>
                <a:gd name="connsiteY31" fmla="*/ 435844 h 961897"/>
                <a:gd name="connsiteX32" fmla="*/ 29933 w 1072653"/>
                <a:gd name="connsiteY32" fmla="*/ 492766 h 961897"/>
                <a:gd name="connsiteX33" fmla="*/ 6387 w 1072653"/>
                <a:gd name="connsiteY33" fmla="*/ 633355 h 961897"/>
                <a:gd name="connsiteX34" fmla="*/ 215 w 1072653"/>
                <a:gd name="connsiteY34" fmla="*/ 679075 h 961897"/>
                <a:gd name="connsiteX35" fmla="*/ 22618 w 1072653"/>
                <a:gd name="connsiteY35" fmla="*/ 716565 h 961897"/>
                <a:gd name="connsiteX36" fmla="*/ 34276 w 1072653"/>
                <a:gd name="connsiteY36" fmla="*/ 736911 h 961897"/>
                <a:gd name="connsiteX37" fmla="*/ 18960 w 1072653"/>
                <a:gd name="connsiteY37" fmla="*/ 885501 h 961897"/>
                <a:gd name="connsiteX38" fmla="*/ 38620 w 1072653"/>
                <a:gd name="connsiteY38" fmla="*/ 916362 h 961897"/>
                <a:gd name="connsiteX39" fmla="*/ 90283 w 1072653"/>
                <a:gd name="connsiteY39" fmla="*/ 890530 h 961897"/>
                <a:gd name="connsiteX40" fmla="*/ 131203 w 1072653"/>
                <a:gd name="connsiteY40" fmla="*/ 717708 h 961897"/>
                <a:gd name="connsiteX41" fmla="*/ 141718 w 1072653"/>
                <a:gd name="connsiteY41" fmla="*/ 806176 h 961897"/>
                <a:gd name="connsiteX42" fmla="*/ 169379 w 1072653"/>
                <a:gd name="connsiteY42" fmla="*/ 915219 h 961897"/>
                <a:gd name="connsiteX43" fmla="*/ 200011 w 1072653"/>
                <a:gd name="connsiteY43" fmla="*/ 914304 h 961897"/>
                <a:gd name="connsiteX44" fmla="*/ 225614 w 1072653"/>
                <a:gd name="connsiteY44" fmla="*/ 876814 h 961897"/>
                <a:gd name="connsiteX45" fmla="*/ 202754 w 1072653"/>
                <a:gd name="connsiteY45" fmla="*/ 581691 h 961897"/>
                <a:gd name="connsiteX46" fmla="*/ 235216 w 1072653"/>
                <a:gd name="connsiteY46" fmla="*/ 667645 h 961897"/>
                <a:gd name="connsiteX47" fmla="*/ 254418 w 1072653"/>
                <a:gd name="connsiteY47" fmla="*/ 699192 h 961897"/>
                <a:gd name="connsiteX48" fmla="*/ 292366 w 1072653"/>
                <a:gd name="connsiteY48" fmla="*/ 683418 h 961897"/>
                <a:gd name="connsiteX49" fmla="*/ 308825 w 1072653"/>
                <a:gd name="connsiteY49" fmla="*/ 680904 h 961897"/>
                <a:gd name="connsiteX50" fmla="*/ 324370 w 1072653"/>
                <a:gd name="connsiteY50" fmla="*/ 712679 h 961897"/>
                <a:gd name="connsiteX51" fmla="*/ 298766 w 1072653"/>
                <a:gd name="connsiteY51" fmla="*/ 802519 h 961897"/>
                <a:gd name="connsiteX52" fmla="*/ 273392 w 1072653"/>
                <a:gd name="connsiteY52" fmla="*/ 885729 h 961897"/>
                <a:gd name="connsiteX53" fmla="*/ 281621 w 1072653"/>
                <a:gd name="connsiteY53" fmla="*/ 909961 h 961897"/>
                <a:gd name="connsiteX54" fmla="*/ 335800 w 1072653"/>
                <a:gd name="connsiteY54" fmla="*/ 935107 h 961897"/>
                <a:gd name="connsiteX55" fmla="*/ 435012 w 1072653"/>
                <a:gd name="connsiteY55" fmla="*/ 919105 h 961897"/>
                <a:gd name="connsiteX56" fmla="*/ 514565 w 1072653"/>
                <a:gd name="connsiteY56" fmla="*/ 914076 h 961897"/>
                <a:gd name="connsiteX57" fmla="*/ 632980 w 1072653"/>
                <a:gd name="connsiteY57" fmla="*/ 946994 h 961897"/>
                <a:gd name="connsiteX58" fmla="*/ 786142 w 1072653"/>
                <a:gd name="connsiteY58" fmla="*/ 959567 h 961897"/>
                <a:gd name="connsiteX59" fmla="*/ 849464 w 1072653"/>
                <a:gd name="connsiteY59" fmla="*/ 911332 h 961897"/>
                <a:gd name="connsiteX60" fmla="*/ 864323 w 1072653"/>
                <a:gd name="connsiteY60" fmla="*/ 787431 h 961897"/>
                <a:gd name="connsiteX61" fmla="*/ 859065 w 1072653"/>
                <a:gd name="connsiteY61" fmla="*/ 769143 h 961897"/>
                <a:gd name="connsiteX62" fmla="*/ 856779 w 1072653"/>
                <a:gd name="connsiteY62" fmla="*/ 739882 h 961897"/>
                <a:gd name="connsiteX63" fmla="*/ 871867 w 1072653"/>
                <a:gd name="connsiteY63" fmla="*/ 715651 h 961897"/>
                <a:gd name="connsiteX64" fmla="*/ 1019999 w 1072653"/>
                <a:gd name="connsiteY64" fmla="*/ 481793 h 961897"/>
                <a:gd name="connsiteX65" fmla="*/ 1070520 w 1072653"/>
                <a:gd name="connsiteY65" fmla="*/ 335489 h 961897"/>
                <a:gd name="connsiteX66" fmla="*/ 1059319 w 1072653"/>
                <a:gd name="connsiteY66" fmla="*/ 198558 h 961897"/>
                <a:gd name="connsiteX67" fmla="*/ 928559 w 1072653"/>
                <a:gd name="connsiteY67" fmla="*/ 39909 h 961897"/>
                <a:gd name="connsiteX68" fmla="*/ 58736 w 1072653"/>
                <a:gd name="connsiteY68" fmla="*/ 388067 h 961897"/>
                <a:gd name="connsiteX69" fmla="*/ 76339 w 1072653"/>
                <a:gd name="connsiteY69" fmla="*/ 300742 h 961897"/>
                <a:gd name="connsiteX70" fmla="*/ 176237 w 1072653"/>
                <a:gd name="connsiteY70" fmla="*/ 299828 h 961897"/>
                <a:gd name="connsiteX71" fmla="*/ 184924 w 1072653"/>
                <a:gd name="connsiteY71" fmla="*/ 400183 h 961897"/>
                <a:gd name="connsiteX72" fmla="*/ 132117 w 1072653"/>
                <a:gd name="connsiteY72" fmla="*/ 428529 h 961897"/>
                <a:gd name="connsiteX73" fmla="*/ 58736 w 1072653"/>
                <a:gd name="connsiteY73" fmla="*/ 388067 h 961897"/>
                <a:gd name="connsiteX74" fmla="*/ 278421 w 1072653"/>
                <a:gd name="connsiteY74" fmla="*/ 680446 h 961897"/>
                <a:gd name="connsiteX75" fmla="*/ 254189 w 1072653"/>
                <a:gd name="connsiteY75" fmla="*/ 679075 h 961897"/>
                <a:gd name="connsiteX76" fmla="*/ 250760 w 1072653"/>
                <a:gd name="connsiteY76" fmla="*/ 671074 h 961897"/>
                <a:gd name="connsiteX77" fmla="*/ 217385 w 1072653"/>
                <a:gd name="connsiteY77" fmla="*/ 586263 h 961897"/>
                <a:gd name="connsiteX78" fmla="*/ 190410 w 1072653"/>
                <a:gd name="connsiteY78" fmla="*/ 543744 h 961897"/>
                <a:gd name="connsiteX79" fmla="*/ 199097 w 1072653"/>
                <a:gd name="connsiteY79" fmla="*/ 624668 h 961897"/>
                <a:gd name="connsiteX80" fmla="*/ 212356 w 1072653"/>
                <a:gd name="connsiteY80" fmla="*/ 847782 h 961897"/>
                <a:gd name="connsiteX81" fmla="*/ 213956 w 1072653"/>
                <a:gd name="connsiteY81" fmla="*/ 885043 h 961897"/>
                <a:gd name="connsiteX82" fmla="*/ 200926 w 1072653"/>
                <a:gd name="connsiteY82" fmla="*/ 903789 h 961897"/>
                <a:gd name="connsiteX83" fmla="*/ 158635 w 1072653"/>
                <a:gd name="connsiteY83" fmla="*/ 869956 h 961897"/>
                <a:gd name="connsiteX84" fmla="*/ 143090 w 1072653"/>
                <a:gd name="connsiteY84" fmla="*/ 712908 h 961897"/>
                <a:gd name="connsiteX85" fmla="*/ 131660 w 1072653"/>
                <a:gd name="connsiteY85" fmla="*/ 699192 h 961897"/>
                <a:gd name="connsiteX86" fmla="*/ 114972 w 1072653"/>
                <a:gd name="connsiteY86" fmla="*/ 714508 h 961897"/>
                <a:gd name="connsiteX87" fmla="*/ 79310 w 1072653"/>
                <a:gd name="connsiteY87" fmla="*/ 886872 h 961897"/>
                <a:gd name="connsiteX88" fmla="*/ 53707 w 1072653"/>
                <a:gd name="connsiteY88" fmla="*/ 906989 h 961897"/>
                <a:gd name="connsiteX89" fmla="*/ 31076 w 1072653"/>
                <a:gd name="connsiteY89" fmla="*/ 882529 h 961897"/>
                <a:gd name="connsiteX90" fmla="*/ 39991 w 1072653"/>
                <a:gd name="connsiteY90" fmla="*/ 805948 h 961897"/>
                <a:gd name="connsiteX91" fmla="*/ 51878 w 1072653"/>
                <a:gd name="connsiteY91" fmla="*/ 672445 h 961897"/>
                <a:gd name="connsiteX92" fmla="*/ 61937 w 1072653"/>
                <a:gd name="connsiteY92" fmla="*/ 580777 h 961897"/>
                <a:gd name="connsiteX93" fmla="*/ 63308 w 1072653"/>
                <a:gd name="connsiteY93" fmla="*/ 556774 h 961897"/>
                <a:gd name="connsiteX94" fmla="*/ 59194 w 1072653"/>
                <a:gd name="connsiteY94" fmla="*/ 549916 h 961897"/>
                <a:gd name="connsiteX95" fmla="*/ 52564 w 1072653"/>
                <a:gd name="connsiteY95" fmla="*/ 556774 h 961897"/>
                <a:gd name="connsiteX96" fmla="*/ 51650 w 1072653"/>
                <a:gd name="connsiteY96" fmla="*/ 574376 h 961897"/>
                <a:gd name="connsiteX97" fmla="*/ 37934 w 1072653"/>
                <a:gd name="connsiteY97" fmla="*/ 701020 h 961897"/>
                <a:gd name="connsiteX98" fmla="*/ 25818 w 1072653"/>
                <a:gd name="connsiteY98" fmla="*/ 706964 h 961897"/>
                <a:gd name="connsiteX99" fmla="*/ 10730 w 1072653"/>
                <a:gd name="connsiteY99" fmla="*/ 678846 h 961897"/>
                <a:gd name="connsiteX100" fmla="*/ 33590 w 1072653"/>
                <a:gd name="connsiteY100" fmla="*/ 534142 h 961897"/>
                <a:gd name="connsiteX101" fmla="*/ 44563 w 1072653"/>
                <a:gd name="connsiteY101" fmla="*/ 493909 h 961897"/>
                <a:gd name="connsiteX102" fmla="*/ 117944 w 1072653"/>
                <a:gd name="connsiteY102" fmla="*/ 440188 h 961897"/>
                <a:gd name="connsiteX103" fmla="*/ 181495 w 1072653"/>
                <a:gd name="connsiteY103" fmla="*/ 458019 h 961897"/>
                <a:gd name="connsiteX104" fmla="*/ 280250 w 1072653"/>
                <a:gd name="connsiteY104" fmla="*/ 653700 h 961897"/>
                <a:gd name="connsiteX105" fmla="*/ 278421 w 1072653"/>
                <a:gd name="connsiteY105" fmla="*/ 680446 h 961897"/>
                <a:gd name="connsiteX106" fmla="*/ 445299 w 1072653"/>
                <a:gd name="connsiteY106" fmla="*/ 900588 h 961897"/>
                <a:gd name="connsiteX107" fmla="*/ 425411 w 1072653"/>
                <a:gd name="connsiteY107" fmla="*/ 901731 h 961897"/>
                <a:gd name="connsiteX108" fmla="*/ 386777 w 1072653"/>
                <a:gd name="connsiteY108" fmla="*/ 897616 h 961897"/>
                <a:gd name="connsiteX109" fmla="*/ 366203 w 1072653"/>
                <a:gd name="connsiteY109" fmla="*/ 875214 h 961897"/>
                <a:gd name="connsiteX110" fmla="*/ 386777 w 1072653"/>
                <a:gd name="connsiteY110" fmla="*/ 855325 h 961897"/>
                <a:gd name="connsiteX111" fmla="*/ 461301 w 1072653"/>
                <a:gd name="connsiteY111" fmla="*/ 871099 h 961897"/>
                <a:gd name="connsiteX112" fmla="*/ 445299 w 1072653"/>
                <a:gd name="connsiteY112" fmla="*/ 900588 h 961897"/>
                <a:gd name="connsiteX113" fmla="*/ 787742 w 1072653"/>
                <a:gd name="connsiteY113" fmla="*/ 946308 h 961897"/>
                <a:gd name="connsiteX114" fmla="*/ 690130 w 1072653"/>
                <a:gd name="connsiteY114" fmla="*/ 946308 h 961897"/>
                <a:gd name="connsiteX115" fmla="*/ 640295 w 1072653"/>
                <a:gd name="connsiteY115" fmla="*/ 928935 h 961897"/>
                <a:gd name="connsiteX116" fmla="*/ 629093 w 1072653"/>
                <a:gd name="connsiteY116" fmla="*/ 892587 h 961897"/>
                <a:gd name="connsiteX117" fmla="*/ 734249 w 1072653"/>
                <a:gd name="connsiteY117" fmla="*/ 908361 h 961897"/>
                <a:gd name="connsiteX118" fmla="*/ 839634 w 1072653"/>
                <a:gd name="connsiteY118" fmla="*/ 893959 h 961897"/>
                <a:gd name="connsiteX119" fmla="*/ 787742 w 1072653"/>
                <a:gd name="connsiteY119" fmla="*/ 946308 h 961897"/>
                <a:gd name="connsiteX120" fmla="*/ 802829 w 1072653"/>
                <a:gd name="connsiteY120" fmla="*/ 890758 h 961897"/>
                <a:gd name="connsiteX121" fmla="*/ 659497 w 1072653"/>
                <a:gd name="connsiteY121" fmla="*/ 888015 h 961897"/>
                <a:gd name="connsiteX122" fmla="*/ 625664 w 1072653"/>
                <a:gd name="connsiteY122" fmla="*/ 837723 h 961897"/>
                <a:gd name="connsiteX123" fmla="*/ 667955 w 1072653"/>
                <a:gd name="connsiteY123" fmla="*/ 845953 h 961897"/>
                <a:gd name="connsiteX124" fmla="*/ 823632 w 1072653"/>
                <a:gd name="connsiteY124" fmla="*/ 838180 h 961897"/>
                <a:gd name="connsiteX125" fmla="*/ 835976 w 1072653"/>
                <a:gd name="connsiteY125" fmla="*/ 833608 h 961897"/>
                <a:gd name="connsiteX126" fmla="*/ 846492 w 1072653"/>
                <a:gd name="connsiteY126" fmla="*/ 832237 h 961897"/>
                <a:gd name="connsiteX127" fmla="*/ 848778 w 1072653"/>
                <a:gd name="connsiteY127" fmla="*/ 836580 h 961897"/>
                <a:gd name="connsiteX128" fmla="*/ 802829 w 1072653"/>
                <a:gd name="connsiteY128" fmla="*/ 890758 h 961897"/>
                <a:gd name="connsiteX129" fmla="*/ 843749 w 1072653"/>
                <a:gd name="connsiteY129" fmla="*/ 816006 h 961897"/>
                <a:gd name="connsiteX130" fmla="*/ 835291 w 1072653"/>
                <a:gd name="connsiteY130" fmla="*/ 822636 h 961897"/>
                <a:gd name="connsiteX131" fmla="*/ 703160 w 1072653"/>
                <a:gd name="connsiteY131" fmla="*/ 842524 h 961897"/>
                <a:gd name="connsiteX132" fmla="*/ 641209 w 1072653"/>
                <a:gd name="connsiteY132" fmla="*/ 828351 h 961897"/>
                <a:gd name="connsiteX133" fmla="*/ 618349 w 1072653"/>
                <a:gd name="connsiteY133" fmla="*/ 798861 h 961897"/>
                <a:gd name="connsiteX134" fmla="*/ 642352 w 1072653"/>
                <a:gd name="connsiteY134" fmla="*/ 779659 h 961897"/>
                <a:gd name="connsiteX135" fmla="*/ 766025 w 1072653"/>
                <a:gd name="connsiteY135" fmla="*/ 793603 h 961897"/>
                <a:gd name="connsiteX136" fmla="*/ 800315 w 1072653"/>
                <a:gd name="connsiteY136" fmla="*/ 786745 h 961897"/>
                <a:gd name="connsiteX137" fmla="*/ 822946 w 1072653"/>
                <a:gd name="connsiteY137" fmla="*/ 778516 h 961897"/>
                <a:gd name="connsiteX138" fmla="*/ 848321 w 1072653"/>
                <a:gd name="connsiteY138" fmla="*/ 777601 h 961897"/>
                <a:gd name="connsiteX139" fmla="*/ 843749 w 1072653"/>
                <a:gd name="connsiteY139" fmla="*/ 816006 h 961897"/>
                <a:gd name="connsiteX140" fmla="*/ 1021828 w 1072653"/>
                <a:gd name="connsiteY140" fmla="*/ 454361 h 961897"/>
                <a:gd name="connsiteX141" fmla="*/ 926045 w 1072653"/>
                <a:gd name="connsiteY141" fmla="*/ 614381 h 961897"/>
                <a:gd name="connsiteX142" fmla="*/ 844663 w 1072653"/>
                <a:gd name="connsiteY142" fmla="*/ 739654 h 961897"/>
                <a:gd name="connsiteX143" fmla="*/ 790256 w 1072653"/>
                <a:gd name="connsiteY143" fmla="*/ 776687 h 961897"/>
                <a:gd name="connsiteX144" fmla="*/ 779512 w 1072653"/>
                <a:gd name="connsiteY144" fmla="*/ 776458 h 961897"/>
                <a:gd name="connsiteX145" fmla="*/ 779741 w 1072653"/>
                <a:gd name="connsiteY145" fmla="*/ 777144 h 961897"/>
                <a:gd name="connsiteX146" fmla="*/ 763053 w 1072653"/>
                <a:gd name="connsiteY146" fmla="*/ 778059 h 961897"/>
                <a:gd name="connsiteX147" fmla="*/ 758024 w 1072653"/>
                <a:gd name="connsiteY147" fmla="*/ 778287 h 961897"/>
                <a:gd name="connsiteX148" fmla="*/ 740650 w 1072653"/>
                <a:gd name="connsiteY148" fmla="*/ 779887 h 961897"/>
                <a:gd name="connsiteX149" fmla="*/ 731963 w 1072653"/>
                <a:gd name="connsiteY149" fmla="*/ 779202 h 961897"/>
                <a:gd name="connsiteX150" fmla="*/ 731963 w 1072653"/>
                <a:gd name="connsiteY150" fmla="*/ 779430 h 961897"/>
                <a:gd name="connsiteX151" fmla="*/ 710018 w 1072653"/>
                <a:gd name="connsiteY151" fmla="*/ 778287 h 961897"/>
                <a:gd name="connsiteX152" fmla="*/ 694473 w 1072653"/>
                <a:gd name="connsiteY152" fmla="*/ 774401 h 961897"/>
                <a:gd name="connsiteX153" fmla="*/ 695616 w 1072653"/>
                <a:gd name="connsiteY153" fmla="*/ 776001 h 961897"/>
                <a:gd name="connsiteX154" fmla="*/ 670241 w 1072653"/>
                <a:gd name="connsiteY154" fmla="*/ 772801 h 961897"/>
                <a:gd name="connsiteX155" fmla="*/ 670470 w 1072653"/>
                <a:gd name="connsiteY155" fmla="*/ 771658 h 961897"/>
                <a:gd name="connsiteX156" fmla="*/ 625436 w 1072653"/>
                <a:gd name="connsiteY156" fmla="*/ 739197 h 961897"/>
                <a:gd name="connsiteX157" fmla="*/ 591603 w 1072653"/>
                <a:gd name="connsiteY157" fmla="*/ 675189 h 961897"/>
                <a:gd name="connsiteX158" fmla="*/ 581087 w 1072653"/>
                <a:gd name="connsiteY158" fmla="*/ 658958 h 961897"/>
                <a:gd name="connsiteX159" fmla="*/ 579716 w 1072653"/>
                <a:gd name="connsiteY159" fmla="*/ 657129 h 961897"/>
                <a:gd name="connsiteX160" fmla="*/ 570572 w 1072653"/>
                <a:gd name="connsiteY160" fmla="*/ 643185 h 961897"/>
                <a:gd name="connsiteX161" fmla="*/ 519823 w 1072653"/>
                <a:gd name="connsiteY161" fmla="*/ 561803 h 961897"/>
                <a:gd name="connsiteX162" fmla="*/ 446442 w 1072653"/>
                <a:gd name="connsiteY162" fmla="*/ 377094 h 961897"/>
                <a:gd name="connsiteX163" fmla="*/ 511136 w 1072653"/>
                <a:gd name="connsiteY163" fmla="*/ 112376 h 961897"/>
                <a:gd name="connsiteX164" fmla="*/ 679843 w 1072653"/>
                <a:gd name="connsiteY164" fmla="*/ 17735 h 961897"/>
                <a:gd name="connsiteX165" fmla="*/ 940904 w 1072653"/>
                <a:gd name="connsiteY165" fmla="*/ 62084 h 961897"/>
                <a:gd name="connsiteX166" fmla="*/ 940904 w 1072653"/>
                <a:gd name="connsiteY166" fmla="*/ 62084 h 961897"/>
                <a:gd name="connsiteX167" fmla="*/ 948219 w 1072653"/>
                <a:gd name="connsiteY167" fmla="*/ 66656 h 961897"/>
                <a:gd name="connsiteX168" fmla="*/ 948676 w 1072653"/>
                <a:gd name="connsiteY168" fmla="*/ 67113 h 961897"/>
                <a:gd name="connsiteX169" fmla="*/ 955991 w 1072653"/>
                <a:gd name="connsiteY169" fmla="*/ 72142 h 961897"/>
                <a:gd name="connsiteX170" fmla="*/ 955991 w 1072653"/>
                <a:gd name="connsiteY170" fmla="*/ 72142 h 961897"/>
                <a:gd name="connsiteX171" fmla="*/ 962849 w 1072653"/>
                <a:gd name="connsiteY171" fmla="*/ 77171 h 961897"/>
                <a:gd name="connsiteX172" fmla="*/ 963764 w 1072653"/>
                <a:gd name="connsiteY172" fmla="*/ 77857 h 961897"/>
                <a:gd name="connsiteX173" fmla="*/ 970393 w 1072653"/>
                <a:gd name="connsiteY173" fmla="*/ 83115 h 961897"/>
                <a:gd name="connsiteX174" fmla="*/ 970622 w 1072653"/>
                <a:gd name="connsiteY174" fmla="*/ 83343 h 961897"/>
                <a:gd name="connsiteX175" fmla="*/ 976794 w 1072653"/>
                <a:gd name="connsiteY175" fmla="*/ 88601 h 961897"/>
                <a:gd name="connsiteX176" fmla="*/ 978166 w 1072653"/>
                <a:gd name="connsiteY176" fmla="*/ 89744 h 961897"/>
                <a:gd name="connsiteX177" fmla="*/ 984338 w 1072653"/>
                <a:gd name="connsiteY177" fmla="*/ 95459 h 961897"/>
                <a:gd name="connsiteX178" fmla="*/ 984566 w 1072653"/>
                <a:gd name="connsiteY178" fmla="*/ 95688 h 961897"/>
                <a:gd name="connsiteX179" fmla="*/ 990281 w 1072653"/>
                <a:gd name="connsiteY179" fmla="*/ 101174 h 961897"/>
                <a:gd name="connsiteX180" fmla="*/ 991653 w 1072653"/>
                <a:gd name="connsiteY180" fmla="*/ 102774 h 961897"/>
                <a:gd name="connsiteX181" fmla="*/ 997368 w 1072653"/>
                <a:gd name="connsiteY181" fmla="*/ 108947 h 961897"/>
                <a:gd name="connsiteX182" fmla="*/ 1058862 w 1072653"/>
                <a:gd name="connsiteY182" fmla="*/ 250679 h 961897"/>
                <a:gd name="connsiteX183" fmla="*/ 1021828 w 1072653"/>
                <a:gd name="connsiteY183" fmla="*/ 454361 h 9618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Lst>
              <a:rect l="l" t="t" r="r" b="b"/>
              <a:pathLst>
                <a:path w="1072653" h="961897">
                  <a:moveTo>
                    <a:pt x="928559" y="39909"/>
                  </a:moveTo>
                  <a:cubicBezTo>
                    <a:pt x="899527" y="17507"/>
                    <a:pt x="763510" y="-6268"/>
                    <a:pt x="710704" y="1505"/>
                  </a:cubicBezTo>
                  <a:cubicBezTo>
                    <a:pt x="596404" y="16592"/>
                    <a:pt x="531253" y="65513"/>
                    <a:pt x="510679" y="91344"/>
                  </a:cubicBezTo>
                  <a:cubicBezTo>
                    <a:pt x="487590" y="120377"/>
                    <a:pt x="390435" y="212502"/>
                    <a:pt x="433412" y="388296"/>
                  </a:cubicBezTo>
                  <a:cubicBezTo>
                    <a:pt x="445528" y="439959"/>
                    <a:pt x="465644" y="488651"/>
                    <a:pt x="489876" y="535514"/>
                  </a:cubicBezTo>
                  <a:cubicBezTo>
                    <a:pt x="513879" y="581691"/>
                    <a:pt x="544054" y="624211"/>
                    <a:pt x="571943" y="668102"/>
                  </a:cubicBezTo>
                  <a:cubicBezTo>
                    <a:pt x="588403" y="694162"/>
                    <a:pt x="602804" y="721366"/>
                    <a:pt x="614920" y="749712"/>
                  </a:cubicBezTo>
                  <a:cubicBezTo>
                    <a:pt x="617892" y="756342"/>
                    <a:pt x="619264" y="761599"/>
                    <a:pt x="612177" y="766857"/>
                  </a:cubicBezTo>
                  <a:cubicBezTo>
                    <a:pt x="605776" y="771658"/>
                    <a:pt x="605090" y="779430"/>
                    <a:pt x="605319" y="786974"/>
                  </a:cubicBezTo>
                  <a:cubicBezTo>
                    <a:pt x="605776" y="802290"/>
                    <a:pt x="605548" y="817606"/>
                    <a:pt x="608062" y="832923"/>
                  </a:cubicBezTo>
                  <a:cubicBezTo>
                    <a:pt x="613091" y="863784"/>
                    <a:pt x="614006" y="895102"/>
                    <a:pt x="621092" y="925963"/>
                  </a:cubicBezTo>
                  <a:cubicBezTo>
                    <a:pt x="611034" y="926420"/>
                    <a:pt x="493076" y="899445"/>
                    <a:pt x="473645" y="892587"/>
                  </a:cubicBezTo>
                  <a:cubicBezTo>
                    <a:pt x="474331" y="885043"/>
                    <a:pt x="484847" y="854411"/>
                    <a:pt x="438441" y="840009"/>
                  </a:cubicBezTo>
                  <a:cubicBezTo>
                    <a:pt x="416953" y="835666"/>
                    <a:pt x="394778" y="836580"/>
                    <a:pt x="373747" y="845724"/>
                  </a:cubicBezTo>
                  <a:cubicBezTo>
                    <a:pt x="361631" y="850982"/>
                    <a:pt x="351802" y="858297"/>
                    <a:pt x="350659" y="872470"/>
                  </a:cubicBezTo>
                  <a:cubicBezTo>
                    <a:pt x="349516" y="887558"/>
                    <a:pt x="359574" y="896702"/>
                    <a:pt x="371233" y="903789"/>
                  </a:cubicBezTo>
                  <a:cubicBezTo>
                    <a:pt x="377405" y="907446"/>
                    <a:pt x="402094" y="915219"/>
                    <a:pt x="421982" y="911104"/>
                  </a:cubicBezTo>
                  <a:cubicBezTo>
                    <a:pt x="399122" y="917733"/>
                    <a:pt x="360488" y="925277"/>
                    <a:pt x="338543" y="924363"/>
                  </a:cubicBezTo>
                  <a:cubicBezTo>
                    <a:pt x="299452" y="922762"/>
                    <a:pt x="283450" y="901731"/>
                    <a:pt x="290308" y="863555"/>
                  </a:cubicBezTo>
                  <a:cubicBezTo>
                    <a:pt x="295337" y="834751"/>
                    <a:pt x="310196" y="810063"/>
                    <a:pt x="321855" y="784231"/>
                  </a:cubicBezTo>
                  <a:cubicBezTo>
                    <a:pt x="332371" y="761142"/>
                    <a:pt x="337857" y="737368"/>
                    <a:pt x="337171" y="711765"/>
                  </a:cubicBezTo>
                  <a:cubicBezTo>
                    <a:pt x="336714" y="690505"/>
                    <a:pt x="328027" y="674503"/>
                    <a:pt x="307225" y="668102"/>
                  </a:cubicBezTo>
                  <a:cubicBezTo>
                    <a:pt x="296709" y="664902"/>
                    <a:pt x="293280" y="658729"/>
                    <a:pt x="291908" y="649585"/>
                  </a:cubicBezTo>
                  <a:cubicBezTo>
                    <a:pt x="290994" y="644556"/>
                    <a:pt x="290080" y="639527"/>
                    <a:pt x="289394" y="634498"/>
                  </a:cubicBezTo>
                  <a:cubicBezTo>
                    <a:pt x="277735" y="560889"/>
                    <a:pt x="243902" y="499167"/>
                    <a:pt x="188581" y="449332"/>
                  </a:cubicBezTo>
                  <a:cubicBezTo>
                    <a:pt x="182638" y="444074"/>
                    <a:pt x="175094" y="435387"/>
                    <a:pt x="170979" y="427843"/>
                  </a:cubicBezTo>
                  <a:cubicBezTo>
                    <a:pt x="187667" y="414813"/>
                    <a:pt x="205955" y="398811"/>
                    <a:pt x="209841" y="367722"/>
                  </a:cubicBezTo>
                  <a:cubicBezTo>
                    <a:pt x="213270" y="338232"/>
                    <a:pt x="208698" y="309886"/>
                    <a:pt x="182866" y="291598"/>
                  </a:cubicBezTo>
                  <a:cubicBezTo>
                    <a:pt x="155663" y="272167"/>
                    <a:pt x="121830" y="265309"/>
                    <a:pt x="77482" y="286797"/>
                  </a:cubicBezTo>
                  <a:cubicBezTo>
                    <a:pt x="39077" y="306228"/>
                    <a:pt x="24218" y="368407"/>
                    <a:pt x="56679" y="407041"/>
                  </a:cubicBezTo>
                  <a:cubicBezTo>
                    <a:pt x="65594" y="417785"/>
                    <a:pt x="70852" y="418699"/>
                    <a:pt x="80453" y="428301"/>
                  </a:cubicBezTo>
                  <a:cubicBezTo>
                    <a:pt x="78853" y="432415"/>
                    <a:pt x="75653" y="434244"/>
                    <a:pt x="72224" y="435844"/>
                  </a:cubicBezTo>
                  <a:cubicBezTo>
                    <a:pt x="46621" y="446360"/>
                    <a:pt x="36334" y="466934"/>
                    <a:pt x="29933" y="492766"/>
                  </a:cubicBezTo>
                  <a:cubicBezTo>
                    <a:pt x="18503" y="539172"/>
                    <a:pt x="12788" y="586263"/>
                    <a:pt x="6387" y="633355"/>
                  </a:cubicBezTo>
                  <a:cubicBezTo>
                    <a:pt x="4330" y="648671"/>
                    <a:pt x="1586" y="663759"/>
                    <a:pt x="215" y="679075"/>
                  </a:cubicBezTo>
                  <a:cubicBezTo>
                    <a:pt x="-1385" y="698506"/>
                    <a:pt x="5930" y="712679"/>
                    <a:pt x="22618" y="716565"/>
                  </a:cubicBezTo>
                  <a:cubicBezTo>
                    <a:pt x="35876" y="719766"/>
                    <a:pt x="35648" y="726166"/>
                    <a:pt x="34276" y="736911"/>
                  </a:cubicBezTo>
                  <a:cubicBezTo>
                    <a:pt x="28561" y="786288"/>
                    <a:pt x="23989" y="835894"/>
                    <a:pt x="18960" y="885501"/>
                  </a:cubicBezTo>
                  <a:cubicBezTo>
                    <a:pt x="17360" y="901274"/>
                    <a:pt x="24218" y="912018"/>
                    <a:pt x="38620" y="916362"/>
                  </a:cubicBezTo>
                  <a:cubicBezTo>
                    <a:pt x="63537" y="923677"/>
                    <a:pt x="81825" y="915447"/>
                    <a:pt x="90283" y="890530"/>
                  </a:cubicBezTo>
                  <a:cubicBezTo>
                    <a:pt x="117029" y="816006"/>
                    <a:pt x="124116" y="689590"/>
                    <a:pt x="131203" y="717708"/>
                  </a:cubicBezTo>
                  <a:cubicBezTo>
                    <a:pt x="135775" y="745369"/>
                    <a:pt x="141261" y="778973"/>
                    <a:pt x="141718" y="806176"/>
                  </a:cubicBezTo>
                  <a:cubicBezTo>
                    <a:pt x="144461" y="892587"/>
                    <a:pt x="155891" y="914761"/>
                    <a:pt x="169379" y="915219"/>
                  </a:cubicBezTo>
                  <a:cubicBezTo>
                    <a:pt x="179666" y="915676"/>
                    <a:pt x="190410" y="916819"/>
                    <a:pt x="200011" y="914304"/>
                  </a:cubicBezTo>
                  <a:cubicBezTo>
                    <a:pt x="226072" y="907675"/>
                    <a:pt x="227215" y="900588"/>
                    <a:pt x="225614" y="876814"/>
                  </a:cubicBezTo>
                  <a:cubicBezTo>
                    <a:pt x="223328" y="843210"/>
                    <a:pt x="211670" y="622382"/>
                    <a:pt x="202754" y="581691"/>
                  </a:cubicBezTo>
                  <a:cubicBezTo>
                    <a:pt x="213499" y="609580"/>
                    <a:pt x="230186" y="645471"/>
                    <a:pt x="235216" y="667645"/>
                  </a:cubicBezTo>
                  <a:cubicBezTo>
                    <a:pt x="238187" y="680218"/>
                    <a:pt x="237959" y="694848"/>
                    <a:pt x="254418" y="699192"/>
                  </a:cubicBezTo>
                  <a:cubicBezTo>
                    <a:pt x="269277" y="703078"/>
                    <a:pt x="284593" y="693248"/>
                    <a:pt x="292366" y="683418"/>
                  </a:cubicBezTo>
                  <a:cubicBezTo>
                    <a:pt x="299681" y="674503"/>
                    <a:pt x="300367" y="675874"/>
                    <a:pt x="308825" y="680904"/>
                  </a:cubicBezTo>
                  <a:cubicBezTo>
                    <a:pt x="320941" y="688219"/>
                    <a:pt x="324141" y="699420"/>
                    <a:pt x="324370" y="712679"/>
                  </a:cubicBezTo>
                  <a:cubicBezTo>
                    <a:pt x="325055" y="745369"/>
                    <a:pt x="313168" y="774172"/>
                    <a:pt x="298766" y="802519"/>
                  </a:cubicBezTo>
                  <a:cubicBezTo>
                    <a:pt x="285736" y="828579"/>
                    <a:pt x="272249" y="854868"/>
                    <a:pt x="273392" y="885729"/>
                  </a:cubicBezTo>
                  <a:cubicBezTo>
                    <a:pt x="273849" y="894873"/>
                    <a:pt x="275449" y="903103"/>
                    <a:pt x="281621" y="909961"/>
                  </a:cubicBezTo>
                  <a:cubicBezTo>
                    <a:pt x="296252" y="925963"/>
                    <a:pt x="314083" y="935564"/>
                    <a:pt x="335800" y="935107"/>
                  </a:cubicBezTo>
                  <a:cubicBezTo>
                    <a:pt x="369632" y="934421"/>
                    <a:pt x="403694" y="931678"/>
                    <a:pt x="435012" y="919105"/>
                  </a:cubicBezTo>
                  <a:cubicBezTo>
                    <a:pt x="461758" y="908361"/>
                    <a:pt x="487819" y="907218"/>
                    <a:pt x="514565" y="914076"/>
                  </a:cubicBezTo>
                  <a:cubicBezTo>
                    <a:pt x="554113" y="924363"/>
                    <a:pt x="593660" y="935564"/>
                    <a:pt x="632980" y="946994"/>
                  </a:cubicBezTo>
                  <a:cubicBezTo>
                    <a:pt x="679843" y="969397"/>
                    <a:pt x="761224" y="960024"/>
                    <a:pt x="786142" y="959567"/>
                  </a:cubicBezTo>
                  <a:cubicBezTo>
                    <a:pt x="817460" y="958881"/>
                    <a:pt x="842377" y="939679"/>
                    <a:pt x="849464" y="911332"/>
                  </a:cubicBezTo>
                  <a:cubicBezTo>
                    <a:pt x="859522" y="870642"/>
                    <a:pt x="864780" y="829265"/>
                    <a:pt x="864323" y="787431"/>
                  </a:cubicBezTo>
                  <a:cubicBezTo>
                    <a:pt x="864323" y="780802"/>
                    <a:pt x="864780" y="773029"/>
                    <a:pt x="859065" y="769143"/>
                  </a:cubicBezTo>
                  <a:cubicBezTo>
                    <a:pt x="845349" y="759771"/>
                    <a:pt x="848549" y="750627"/>
                    <a:pt x="856779" y="739882"/>
                  </a:cubicBezTo>
                  <a:cubicBezTo>
                    <a:pt x="862494" y="732339"/>
                    <a:pt x="866837" y="723652"/>
                    <a:pt x="871867" y="715651"/>
                  </a:cubicBezTo>
                  <a:cubicBezTo>
                    <a:pt x="921244" y="637698"/>
                    <a:pt x="977251" y="564089"/>
                    <a:pt x="1019999" y="481793"/>
                  </a:cubicBezTo>
                  <a:cubicBezTo>
                    <a:pt x="1044002" y="435387"/>
                    <a:pt x="1066405" y="388981"/>
                    <a:pt x="1070520" y="335489"/>
                  </a:cubicBezTo>
                  <a:cubicBezTo>
                    <a:pt x="1073949" y="289083"/>
                    <a:pt x="1075092" y="242678"/>
                    <a:pt x="1059319" y="198558"/>
                  </a:cubicBezTo>
                  <a:cubicBezTo>
                    <a:pt x="1035316" y="127463"/>
                    <a:pt x="995311" y="77857"/>
                    <a:pt x="928559" y="39909"/>
                  </a:cubicBezTo>
                  <a:close/>
                  <a:moveTo>
                    <a:pt x="58736" y="388067"/>
                  </a:moveTo>
                  <a:cubicBezTo>
                    <a:pt x="40906" y="354691"/>
                    <a:pt x="51421" y="326574"/>
                    <a:pt x="76339" y="300742"/>
                  </a:cubicBezTo>
                  <a:cubicBezTo>
                    <a:pt x="105371" y="276282"/>
                    <a:pt x="141947" y="276968"/>
                    <a:pt x="176237" y="299828"/>
                  </a:cubicBezTo>
                  <a:cubicBezTo>
                    <a:pt x="208698" y="317658"/>
                    <a:pt x="205040" y="373894"/>
                    <a:pt x="184924" y="400183"/>
                  </a:cubicBezTo>
                  <a:cubicBezTo>
                    <a:pt x="169150" y="420528"/>
                    <a:pt x="155434" y="425786"/>
                    <a:pt x="132117" y="428529"/>
                  </a:cubicBezTo>
                  <a:cubicBezTo>
                    <a:pt x="93484" y="433330"/>
                    <a:pt x="75881" y="413670"/>
                    <a:pt x="58736" y="388067"/>
                  </a:cubicBezTo>
                  <a:close/>
                  <a:moveTo>
                    <a:pt x="278421" y="680446"/>
                  </a:moveTo>
                  <a:cubicBezTo>
                    <a:pt x="271334" y="689133"/>
                    <a:pt x="259676" y="688676"/>
                    <a:pt x="254189" y="679075"/>
                  </a:cubicBezTo>
                  <a:cubicBezTo>
                    <a:pt x="252818" y="676560"/>
                    <a:pt x="251446" y="673817"/>
                    <a:pt x="250760" y="671074"/>
                  </a:cubicBezTo>
                  <a:cubicBezTo>
                    <a:pt x="244588" y="641356"/>
                    <a:pt x="228129" y="614152"/>
                    <a:pt x="217385" y="586263"/>
                  </a:cubicBezTo>
                  <a:cubicBezTo>
                    <a:pt x="210298" y="567518"/>
                    <a:pt x="192467" y="540543"/>
                    <a:pt x="190410" y="543744"/>
                  </a:cubicBezTo>
                  <a:cubicBezTo>
                    <a:pt x="189496" y="545115"/>
                    <a:pt x="196125" y="597693"/>
                    <a:pt x="199097" y="624668"/>
                  </a:cubicBezTo>
                  <a:cubicBezTo>
                    <a:pt x="201840" y="650957"/>
                    <a:pt x="209155" y="799547"/>
                    <a:pt x="212356" y="847782"/>
                  </a:cubicBezTo>
                  <a:cubicBezTo>
                    <a:pt x="213270" y="860126"/>
                    <a:pt x="213727" y="872699"/>
                    <a:pt x="213956" y="885043"/>
                  </a:cubicBezTo>
                  <a:cubicBezTo>
                    <a:pt x="214184" y="895559"/>
                    <a:pt x="211441" y="901731"/>
                    <a:pt x="200926" y="903789"/>
                  </a:cubicBezTo>
                  <a:cubicBezTo>
                    <a:pt x="167093" y="910418"/>
                    <a:pt x="163207" y="904474"/>
                    <a:pt x="158635" y="869956"/>
                  </a:cubicBezTo>
                  <a:cubicBezTo>
                    <a:pt x="155663" y="846867"/>
                    <a:pt x="145604" y="717251"/>
                    <a:pt x="143090" y="712908"/>
                  </a:cubicBezTo>
                  <a:cubicBezTo>
                    <a:pt x="140347" y="707650"/>
                    <a:pt x="140804" y="698277"/>
                    <a:pt x="131660" y="699192"/>
                  </a:cubicBezTo>
                  <a:cubicBezTo>
                    <a:pt x="122744" y="699877"/>
                    <a:pt x="117029" y="706050"/>
                    <a:pt x="114972" y="714508"/>
                  </a:cubicBezTo>
                  <a:cubicBezTo>
                    <a:pt x="113143" y="722280"/>
                    <a:pt x="96684" y="837495"/>
                    <a:pt x="79310" y="886872"/>
                  </a:cubicBezTo>
                  <a:cubicBezTo>
                    <a:pt x="73824" y="902417"/>
                    <a:pt x="66509" y="909046"/>
                    <a:pt x="53707" y="906989"/>
                  </a:cubicBezTo>
                  <a:cubicBezTo>
                    <a:pt x="39534" y="904703"/>
                    <a:pt x="31533" y="904246"/>
                    <a:pt x="31076" y="882529"/>
                  </a:cubicBezTo>
                  <a:cubicBezTo>
                    <a:pt x="32905" y="846181"/>
                    <a:pt x="37248" y="831322"/>
                    <a:pt x="39991" y="805948"/>
                  </a:cubicBezTo>
                  <a:cubicBezTo>
                    <a:pt x="44792" y="761599"/>
                    <a:pt x="49364" y="717022"/>
                    <a:pt x="51878" y="672445"/>
                  </a:cubicBezTo>
                  <a:cubicBezTo>
                    <a:pt x="53479" y="641813"/>
                    <a:pt x="56679" y="611181"/>
                    <a:pt x="61937" y="580777"/>
                  </a:cubicBezTo>
                  <a:cubicBezTo>
                    <a:pt x="63308" y="573004"/>
                    <a:pt x="63080" y="564775"/>
                    <a:pt x="63308" y="556774"/>
                  </a:cubicBezTo>
                  <a:cubicBezTo>
                    <a:pt x="63308" y="553802"/>
                    <a:pt x="62851" y="550373"/>
                    <a:pt x="59194" y="549916"/>
                  </a:cubicBezTo>
                  <a:cubicBezTo>
                    <a:pt x="54393" y="549230"/>
                    <a:pt x="53021" y="553116"/>
                    <a:pt x="52564" y="556774"/>
                  </a:cubicBezTo>
                  <a:cubicBezTo>
                    <a:pt x="51878" y="562489"/>
                    <a:pt x="52336" y="568432"/>
                    <a:pt x="51650" y="574376"/>
                  </a:cubicBezTo>
                  <a:cubicBezTo>
                    <a:pt x="46621" y="616438"/>
                    <a:pt x="39763" y="658501"/>
                    <a:pt x="37934" y="701020"/>
                  </a:cubicBezTo>
                  <a:cubicBezTo>
                    <a:pt x="37477" y="710393"/>
                    <a:pt x="31762" y="709707"/>
                    <a:pt x="25818" y="706964"/>
                  </a:cubicBezTo>
                  <a:cubicBezTo>
                    <a:pt x="21703" y="705135"/>
                    <a:pt x="10502" y="706278"/>
                    <a:pt x="10730" y="678846"/>
                  </a:cubicBezTo>
                  <a:cubicBezTo>
                    <a:pt x="9130" y="668102"/>
                    <a:pt x="23761" y="577119"/>
                    <a:pt x="33590" y="534142"/>
                  </a:cubicBezTo>
                  <a:cubicBezTo>
                    <a:pt x="36562" y="520655"/>
                    <a:pt x="41591" y="507625"/>
                    <a:pt x="44563" y="493909"/>
                  </a:cubicBezTo>
                  <a:cubicBezTo>
                    <a:pt x="52107" y="457561"/>
                    <a:pt x="69481" y="432644"/>
                    <a:pt x="117944" y="440188"/>
                  </a:cubicBezTo>
                  <a:cubicBezTo>
                    <a:pt x="167093" y="435616"/>
                    <a:pt x="166864" y="444303"/>
                    <a:pt x="181495" y="458019"/>
                  </a:cubicBezTo>
                  <a:cubicBezTo>
                    <a:pt x="238645" y="511054"/>
                    <a:pt x="270420" y="576891"/>
                    <a:pt x="280250" y="653700"/>
                  </a:cubicBezTo>
                  <a:cubicBezTo>
                    <a:pt x="281393" y="662616"/>
                    <a:pt x="285050" y="672445"/>
                    <a:pt x="278421" y="680446"/>
                  </a:cubicBezTo>
                  <a:close/>
                  <a:moveTo>
                    <a:pt x="445299" y="900588"/>
                  </a:moveTo>
                  <a:cubicBezTo>
                    <a:pt x="437527" y="902417"/>
                    <a:pt x="429297" y="901503"/>
                    <a:pt x="425411" y="901731"/>
                  </a:cubicBezTo>
                  <a:cubicBezTo>
                    <a:pt x="409866" y="901045"/>
                    <a:pt x="397979" y="901503"/>
                    <a:pt x="386777" y="897616"/>
                  </a:cubicBezTo>
                  <a:cubicBezTo>
                    <a:pt x="375119" y="893502"/>
                    <a:pt x="365289" y="883672"/>
                    <a:pt x="366203" y="875214"/>
                  </a:cubicBezTo>
                  <a:cubicBezTo>
                    <a:pt x="367575" y="863326"/>
                    <a:pt x="376719" y="858297"/>
                    <a:pt x="386777" y="855325"/>
                  </a:cubicBezTo>
                  <a:cubicBezTo>
                    <a:pt x="433183" y="842981"/>
                    <a:pt x="451471" y="858069"/>
                    <a:pt x="461301" y="871099"/>
                  </a:cubicBezTo>
                  <a:cubicBezTo>
                    <a:pt x="468616" y="880243"/>
                    <a:pt x="459472" y="897159"/>
                    <a:pt x="445299" y="900588"/>
                  </a:cubicBezTo>
                  <a:close/>
                  <a:moveTo>
                    <a:pt x="787742" y="946308"/>
                  </a:moveTo>
                  <a:cubicBezTo>
                    <a:pt x="753452" y="949966"/>
                    <a:pt x="724420" y="948594"/>
                    <a:pt x="690130" y="946308"/>
                  </a:cubicBezTo>
                  <a:cubicBezTo>
                    <a:pt x="671842" y="945165"/>
                    <a:pt x="652411" y="939907"/>
                    <a:pt x="640295" y="928935"/>
                  </a:cubicBezTo>
                  <a:cubicBezTo>
                    <a:pt x="631608" y="920934"/>
                    <a:pt x="629093" y="907446"/>
                    <a:pt x="629093" y="892587"/>
                  </a:cubicBezTo>
                  <a:cubicBezTo>
                    <a:pt x="664755" y="897616"/>
                    <a:pt x="698131" y="911561"/>
                    <a:pt x="734249" y="908361"/>
                  </a:cubicBezTo>
                  <a:cubicBezTo>
                    <a:pt x="768997" y="905160"/>
                    <a:pt x="804201" y="905389"/>
                    <a:pt x="839634" y="893959"/>
                  </a:cubicBezTo>
                  <a:cubicBezTo>
                    <a:pt x="835748" y="931906"/>
                    <a:pt x="816088" y="943336"/>
                    <a:pt x="787742" y="946308"/>
                  </a:cubicBezTo>
                  <a:close/>
                  <a:moveTo>
                    <a:pt x="802829" y="890758"/>
                  </a:moveTo>
                  <a:cubicBezTo>
                    <a:pt x="754823" y="898302"/>
                    <a:pt x="707275" y="899902"/>
                    <a:pt x="659497" y="888015"/>
                  </a:cubicBezTo>
                  <a:cubicBezTo>
                    <a:pt x="625436" y="879557"/>
                    <a:pt x="620864" y="874528"/>
                    <a:pt x="625664" y="837723"/>
                  </a:cubicBezTo>
                  <a:cubicBezTo>
                    <a:pt x="639838" y="839552"/>
                    <a:pt x="653782" y="842067"/>
                    <a:pt x="667955" y="845953"/>
                  </a:cubicBezTo>
                  <a:cubicBezTo>
                    <a:pt x="720533" y="860583"/>
                    <a:pt x="772883" y="864241"/>
                    <a:pt x="823632" y="838180"/>
                  </a:cubicBezTo>
                  <a:cubicBezTo>
                    <a:pt x="827518" y="836123"/>
                    <a:pt x="831633" y="834751"/>
                    <a:pt x="835976" y="833608"/>
                  </a:cubicBezTo>
                  <a:cubicBezTo>
                    <a:pt x="839405" y="832694"/>
                    <a:pt x="843063" y="832694"/>
                    <a:pt x="846492" y="832237"/>
                  </a:cubicBezTo>
                  <a:cubicBezTo>
                    <a:pt x="847406" y="834066"/>
                    <a:pt x="848778" y="835437"/>
                    <a:pt x="848778" y="836580"/>
                  </a:cubicBezTo>
                  <a:cubicBezTo>
                    <a:pt x="848778" y="878414"/>
                    <a:pt x="843749" y="884358"/>
                    <a:pt x="802829" y="890758"/>
                  </a:cubicBezTo>
                  <a:close/>
                  <a:moveTo>
                    <a:pt x="843749" y="816006"/>
                  </a:moveTo>
                  <a:cubicBezTo>
                    <a:pt x="841234" y="818521"/>
                    <a:pt x="838720" y="821035"/>
                    <a:pt x="835291" y="822636"/>
                  </a:cubicBezTo>
                  <a:cubicBezTo>
                    <a:pt x="793228" y="842981"/>
                    <a:pt x="749108" y="850296"/>
                    <a:pt x="703160" y="842524"/>
                  </a:cubicBezTo>
                  <a:cubicBezTo>
                    <a:pt x="682357" y="839095"/>
                    <a:pt x="661783" y="833608"/>
                    <a:pt x="641209" y="828351"/>
                  </a:cubicBezTo>
                  <a:cubicBezTo>
                    <a:pt x="623378" y="823779"/>
                    <a:pt x="618349" y="816692"/>
                    <a:pt x="618349" y="798861"/>
                  </a:cubicBezTo>
                  <a:cubicBezTo>
                    <a:pt x="618349" y="779887"/>
                    <a:pt x="623378" y="774630"/>
                    <a:pt x="642352" y="779659"/>
                  </a:cubicBezTo>
                  <a:cubicBezTo>
                    <a:pt x="683043" y="790860"/>
                    <a:pt x="724648" y="791546"/>
                    <a:pt x="766025" y="793603"/>
                  </a:cubicBezTo>
                  <a:cubicBezTo>
                    <a:pt x="777912" y="794289"/>
                    <a:pt x="788885" y="789260"/>
                    <a:pt x="800315" y="786745"/>
                  </a:cubicBezTo>
                  <a:cubicBezTo>
                    <a:pt x="808087" y="785145"/>
                    <a:pt x="815402" y="781030"/>
                    <a:pt x="822946" y="778516"/>
                  </a:cubicBezTo>
                  <a:cubicBezTo>
                    <a:pt x="831176" y="775773"/>
                    <a:pt x="840091" y="766629"/>
                    <a:pt x="848321" y="777601"/>
                  </a:cubicBezTo>
                  <a:cubicBezTo>
                    <a:pt x="855179" y="787431"/>
                    <a:pt x="852207" y="807548"/>
                    <a:pt x="843749" y="816006"/>
                  </a:cubicBezTo>
                  <a:close/>
                  <a:moveTo>
                    <a:pt x="1021828" y="454361"/>
                  </a:moveTo>
                  <a:cubicBezTo>
                    <a:pt x="994625" y="510368"/>
                    <a:pt x="961706" y="563175"/>
                    <a:pt x="926045" y="614381"/>
                  </a:cubicBezTo>
                  <a:cubicBezTo>
                    <a:pt x="897470" y="655072"/>
                    <a:pt x="871867" y="697820"/>
                    <a:pt x="844663" y="739654"/>
                  </a:cubicBezTo>
                  <a:cubicBezTo>
                    <a:pt x="831176" y="760456"/>
                    <a:pt x="813345" y="771429"/>
                    <a:pt x="790256" y="776687"/>
                  </a:cubicBezTo>
                  <a:cubicBezTo>
                    <a:pt x="784770" y="777830"/>
                    <a:pt x="781341" y="778059"/>
                    <a:pt x="779512" y="776458"/>
                  </a:cubicBezTo>
                  <a:cubicBezTo>
                    <a:pt x="779512" y="776687"/>
                    <a:pt x="779741" y="776916"/>
                    <a:pt x="779741" y="777144"/>
                  </a:cubicBezTo>
                  <a:cubicBezTo>
                    <a:pt x="774712" y="778744"/>
                    <a:pt x="768082" y="776916"/>
                    <a:pt x="763053" y="778059"/>
                  </a:cubicBezTo>
                  <a:cubicBezTo>
                    <a:pt x="761453" y="778059"/>
                    <a:pt x="759624" y="778287"/>
                    <a:pt x="758024" y="778287"/>
                  </a:cubicBezTo>
                  <a:cubicBezTo>
                    <a:pt x="754366" y="779887"/>
                    <a:pt x="749108" y="780116"/>
                    <a:pt x="740650" y="779887"/>
                  </a:cubicBezTo>
                  <a:cubicBezTo>
                    <a:pt x="737678" y="779887"/>
                    <a:pt x="734707" y="779430"/>
                    <a:pt x="731963" y="779202"/>
                  </a:cubicBezTo>
                  <a:cubicBezTo>
                    <a:pt x="731963" y="779202"/>
                    <a:pt x="731963" y="779430"/>
                    <a:pt x="731963" y="779430"/>
                  </a:cubicBezTo>
                  <a:cubicBezTo>
                    <a:pt x="724648" y="778973"/>
                    <a:pt x="717333" y="779202"/>
                    <a:pt x="710018" y="778287"/>
                  </a:cubicBezTo>
                  <a:cubicBezTo>
                    <a:pt x="702931" y="777373"/>
                    <a:pt x="697902" y="776230"/>
                    <a:pt x="694473" y="774401"/>
                  </a:cubicBezTo>
                  <a:cubicBezTo>
                    <a:pt x="694930" y="775087"/>
                    <a:pt x="695387" y="775544"/>
                    <a:pt x="695616" y="776001"/>
                  </a:cubicBezTo>
                  <a:cubicBezTo>
                    <a:pt x="689444" y="774858"/>
                    <a:pt x="676414" y="773715"/>
                    <a:pt x="670241" y="772801"/>
                  </a:cubicBezTo>
                  <a:cubicBezTo>
                    <a:pt x="670241" y="772572"/>
                    <a:pt x="670470" y="772344"/>
                    <a:pt x="670470" y="771658"/>
                  </a:cubicBezTo>
                  <a:cubicBezTo>
                    <a:pt x="644867" y="775544"/>
                    <a:pt x="634580" y="757256"/>
                    <a:pt x="625436" y="739197"/>
                  </a:cubicBezTo>
                  <a:cubicBezTo>
                    <a:pt x="614463" y="717708"/>
                    <a:pt x="604405" y="695534"/>
                    <a:pt x="591603" y="675189"/>
                  </a:cubicBezTo>
                  <a:cubicBezTo>
                    <a:pt x="588174" y="669702"/>
                    <a:pt x="584745" y="664444"/>
                    <a:pt x="581087" y="658958"/>
                  </a:cubicBezTo>
                  <a:cubicBezTo>
                    <a:pt x="580630" y="658272"/>
                    <a:pt x="580173" y="657586"/>
                    <a:pt x="579716" y="657129"/>
                  </a:cubicBezTo>
                  <a:cubicBezTo>
                    <a:pt x="576744" y="652557"/>
                    <a:pt x="573772" y="647985"/>
                    <a:pt x="570572" y="643185"/>
                  </a:cubicBezTo>
                  <a:cubicBezTo>
                    <a:pt x="552970" y="616438"/>
                    <a:pt x="535139" y="589921"/>
                    <a:pt x="519823" y="561803"/>
                  </a:cubicBezTo>
                  <a:cubicBezTo>
                    <a:pt x="487819" y="503510"/>
                    <a:pt x="455815" y="444303"/>
                    <a:pt x="446442" y="377094"/>
                  </a:cubicBezTo>
                  <a:cubicBezTo>
                    <a:pt x="440727" y="337318"/>
                    <a:pt x="413066" y="209759"/>
                    <a:pt x="511136" y="112376"/>
                  </a:cubicBezTo>
                  <a:cubicBezTo>
                    <a:pt x="563714" y="45853"/>
                    <a:pt x="635723" y="26651"/>
                    <a:pt x="679843" y="17735"/>
                  </a:cubicBezTo>
                  <a:cubicBezTo>
                    <a:pt x="738821" y="5619"/>
                    <a:pt x="851293" y="6534"/>
                    <a:pt x="940904" y="62084"/>
                  </a:cubicBezTo>
                  <a:cubicBezTo>
                    <a:pt x="940904" y="62084"/>
                    <a:pt x="940904" y="62084"/>
                    <a:pt x="940904" y="62084"/>
                  </a:cubicBezTo>
                  <a:cubicBezTo>
                    <a:pt x="943418" y="63684"/>
                    <a:pt x="945704" y="65055"/>
                    <a:pt x="948219" y="66656"/>
                  </a:cubicBezTo>
                  <a:cubicBezTo>
                    <a:pt x="948448" y="66884"/>
                    <a:pt x="948676" y="66884"/>
                    <a:pt x="948676" y="67113"/>
                  </a:cubicBezTo>
                  <a:cubicBezTo>
                    <a:pt x="951191" y="68713"/>
                    <a:pt x="953477" y="70313"/>
                    <a:pt x="955991" y="72142"/>
                  </a:cubicBezTo>
                  <a:cubicBezTo>
                    <a:pt x="955991" y="72142"/>
                    <a:pt x="955991" y="72142"/>
                    <a:pt x="955991" y="72142"/>
                  </a:cubicBezTo>
                  <a:cubicBezTo>
                    <a:pt x="958277" y="73742"/>
                    <a:pt x="960563" y="75342"/>
                    <a:pt x="962849" y="77171"/>
                  </a:cubicBezTo>
                  <a:cubicBezTo>
                    <a:pt x="963078" y="77400"/>
                    <a:pt x="963535" y="77628"/>
                    <a:pt x="963764" y="77857"/>
                  </a:cubicBezTo>
                  <a:cubicBezTo>
                    <a:pt x="966050" y="79686"/>
                    <a:pt x="968336" y="81286"/>
                    <a:pt x="970393" y="83115"/>
                  </a:cubicBezTo>
                  <a:cubicBezTo>
                    <a:pt x="970393" y="83115"/>
                    <a:pt x="970622" y="83115"/>
                    <a:pt x="970622" y="83343"/>
                  </a:cubicBezTo>
                  <a:cubicBezTo>
                    <a:pt x="972679" y="84944"/>
                    <a:pt x="974737" y="86772"/>
                    <a:pt x="976794" y="88601"/>
                  </a:cubicBezTo>
                  <a:cubicBezTo>
                    <a:pt x="977251" y="89058"/>
                    <a:pt x="977708" y="89287"/>
                    <a:pt x="978166" y="89744"/>
                  </a:cubicBezTo>
                  <a:cubicBezTo>
                    <a:pt x="980223" y="91573"/>
                    <a:pt x="982280" y="93402"/>
                    <a:pt x="984338" y="95459"/>
                  </a:cubicBezTo>
                  <a:cubicBezTo>
                    <a:pt x="984338" y="95459"/>
                    <a:pt x="984566" y="95688"/>
                    <a:pt x="984566" y="95688"/>
                  </a:cubicBezTo>
                  <a:cubicBezTo>
                    <a:pt x="986395" y="97517"/>
                    <a:pt x="988453" y="99345"/>
                    <a:pt x="990281" y="101174"/>
                  </a:cubicBezTo>
                  <a:cubicBezTo>
                    <a:pt x="990739" y="101631"/>
                    <a:pt x="991196" y="102089"/>
                    <a:pt x="991653" y="102774"/>
                  </a:cubicBezTo>
                  <a:cubicBezTo>
                    <a:pt x="993710" y="104832"/>
                    <a:pt x="995539" y="106889"/>
                    <a:pt x="997368" y="108947"/>
                  </a:cubicBezTo>
                  <a:cubicBezTo>
                    <a:pt x="1029372" y="147351"/>
                    <a:pt x="1052004" y="201072"/>
                    <a:pt x="1058862" y="250679"/>
                  </a:cubicBezTo>
                  <a:cubicBezTo>
                    <a:pt x="1071892" y="335946"/>
                    <a:pt x="1039430" y="418242"/>
                    <a:pt x="1021828" y="454361"/>
                  </a:cubicBezTo>
                  <a:close/>
                </a:path>
              </a:pathLst>
            </a:custGeom>
            <a:solidFill>
              <a:srgbClr val="000000"/>
            </a:solidFill>
            <a:ln w="2286" cap="flat">
              <a:noFill/>
              <a:prstDash val="solid"/>
              <a:miter/>
            </a:ln>
          </p:spPr>
          <p:txBody>
            <a:bodyPr rtlCol="0" anchor="ctr"/>
            <a:lstStyle/>
            <a:p>
              <a:endParaRPr lang="en-US"/>
            </a:p>
          </p:txBody>
        </p:sp>
        <p:sp>
          <p:nvSpPr>
            <p:cNvPr id="787" name="Freeform 786">
              <a:extLst>
                <a:ext uri="{FF2B5EF4-FFF2-40B4-BE49-F238E27FC236}">
                  <a16:creationId xmlns:a16="http://schemas.microsoft.com/office/drawing/2014/main" id="{55AE7C1A-9B58-39EA-C12F-1B7B916FC074}"/>
                </a:ext>
              </a:extLst>
            </p:cNvPr>
            <p:cNvSpPr/>
            <p:nvPr/>
          </p:nvSpPr>
          <p:spPr>
            <a:xfrm>
              <a:off x="8766633" y="5103037"/>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788" name="Freeform 787">
              <a:extLst>
                <a:ext uri="{FF2B5EF4-FFF2-40B4-BE49-F238E27FC236}">
                  <a16:creationId xmlns:a16="http://schemas.microsoft.com/office/drawing/2014/main" id="{451CB458-0766-0852-2FEA-BB2940D51C49}"/>
                </a:ext>
              </a:extLst>
            </p:cNvPr>
            <p:cNvSpPr/>
            <p:nvPr/>
          </p:nvSpPr>
          <p:spPr>
            <a:xfrm>
              <a:off x="8762747" y="5107609"/>
              <a:ext cx="2286" cy="2286"/>
            </a:xfrm>
            <a:custGeom>
              <a:avLst/>
              <a:gdLst>
                <a:gd name="connsiteX0" fmla="*/ 0 w 2286"/>
                <a:gd name="connsiteY0" fmla="*/ 0 h 2286"/>
                <a:gd name="connsiteX1" fmla="*/ 0 w 2286"/>
                <a:gd name="connsiteY1" fmla="*/ 0 h 2286"/>
                <a:gd name="connsiteX2" fmla="*/ 0 w 2286"/>
                <a:gd name="connsiteY2" fmla="*/ 0 h 2286"/>
              </a:gdLst>
              <a:ahLst/>
              <a:cxnLst>
                <a:cxn ang="0">
                  <a:pos x="connsiteX0" y="connsiteY0"/>
                </a:cxn>
                <a:cxn ang="0">
                  <a:pos x="connsiteX1" y="connsiteY1"/>
                </a:cxn>
                <a:cxn ang="0">
                  <a:pos x="connsiteX2" y="connsiteY2"/>
                </a:cxn>
              </a:cxnLst>
              <a:rect l="l" t="t" r="r" b="b"/>
              <a:pathLst>
                <a:path w="2286" h="2286">
                  <a:moveTo>
                    <a:pt x="0" y="0"/>
                  </a:moveTo>
                  <a:cubicBezTo>
                    <a:pt x="0" y="0"/>
                    <a:pt x="0" y="0"/>
                    <a:pt x="0" y="0"/>
                  </a:cubicBezTo>
                  <a:cubicBezTo>
                    <a:pt x="0" y="0"/>
                    <a:pt x="0" y="0"/>
                    <a:pt x="0" y="0"/>
                  </a:cubicBezTo>
                  <a:close/>
                </a:path>
              </a:pathLst>
            </a:custGeom>
            <a:solidFill>
              <a:srgbClr val="000000"/>
            </a:solidFill>
            <a:ln w="2286" cap="flat">
              <a:noFill/>
              <a:prstDash val="solid"/>
              <a:miter/>
            </a:ln>
          </p:spPr>
          <p:txBody>
            <a:bodyPr rtlCol="0" anchor="ctr"/>
            <a:lstStyle/>
            <a:p>
              <a:endParaRPr lang="en-US"/>
            </a:p>
          </p:txBody>
        </p:sp>
        <p:sp>
          <p:nvSpPr>
            <p:cNvPr id="789" name="Freeform 788">
              <a:extLst>
                <a:ext uri="{FF2B5EF4-FFF2-40B4-BE49-F238E27FC236}">
                  <a16:creationId xmlns:a16="http://schemas.microsoft.com/office/drawing/2014/main" id="{B84DA07F-9FCE-01B5-A177-B0FE93A378AF}"/>
                </a:ext>
              </a:extLst>
            </p:cNvPr>
            <p:cNvSpPr/>
            <p:nvPr/>
          </p:nvSpPr>
          <p:spPr>
            <a:xfrm>
              <a:off x="8862848" y="5255971"/>
              <a:ext cx="139014" cy="13180"/>
            </a:xfrm>
            <a:custGeom>
              <a:avLst/>
              <a:gdLst>
                <a:gd name="connsiteX0" fmla="*/ 120270 w 139014"/>
                <a:gd name="connsiteY0" fmla="*/ 1143 h 13180"/>
                <a:gd name="connsiteX1" fmla="*/ 48261 w 139014"/>
                <a:gd name="connsiteY1" fmla="*/ 0 h 13180"/>
                <a:gd name="connsiteX2" fmla="*/ 9170 w 139014"/>
                <a:gd name="connsiteY2" fmla="*/ 686 h 13180"/>
                <a:gd name="connsiteX3" fmla="*/ 26 w 139014"/>
                <a:gd name="connsiteY3" fmla="*/ 7544 h 13180"/>
                <a:gd name="connsiteX4" fmla="*/ 8256 w 139014"/>
                <a:gd name="connsiteY4" fmla="*/ 12802 h 13180"/>
                <a:gd name="connsiteX5" fmla="*/ 23572 w 139014"/>
                <a:gd name="connsiteY5" fmla="*/ 13030 h 13180"/>
                <a:gd name="connsiteX6" fmla="*/ 95581 w 139014"/>
                <a:gd name="connsiteY6" fmla="*/ 11659 h 13180"/>
                <a:gd name="connsiteX7" fmla="*/ 139015 w 139014"/>
                <a:gd name="connsiteY7" fmla="*/ 9830 h 13180"/>
                <a:gd name="connsiteX8" fmla="*/ 120270 w 139014"/>
                <a:gd name="connsiteY8" fmla="*/ 1143 h 131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9014" h="13180">
                  <a:moveTo>
                    <a:pt x="120270" y="1143"/>
                  </a:moveTo>
                  <a:cubicBezTo>
                    <a:pt x="96267" y="915"/>
                    <a:pt x="72264" y="229"/>
                    <a:pt x="48261" y="0"/>
                  </a:cubicBezTo>
                  <a:cubicBezTo>
                    <a:pt x="35231" y="0"/>
                    <a:pt x="22200" y="0"/>
                    <a:pt x="9170" y="686"/>
                  </a:cubicBezTo>
                  <a:cubicBezTo>
                    <a:pt x="5284" y="915"/>
                    <a:pt x="-431" y="1372"/>
                    <a:pt x="26" y="7544"/>
                  </a:cubicBezTo>
                  <a:cubicBezTo>
                    <a:pt x="483" y="12116"/>
                    <a:pt x="4827" y="12573"/>
                    <a:pt x="8256" y="12802"/>
                  </a:cubicBezTo>
                  <a:cubicBezTo>
                    <a:pt x="13285" y="13259"/>
                    <a:pt x="18543" y="13259"/>
                    <a:pt x="23572" y="13030"/>
                  </a:cubicBezTo>
                  <a:cubicBezTo>
                    <a:pt x="47575" y="12573"/>
                    <a:pt x="71578" y="12345"/>
                    <a:pt x="95581" y="11659"/>
                  </a:cubicBezTo>
                  <a:cubicBezTo>
                    <a:pt x="109754" y="11202"/>
                    <a:pt x="123927" y="13945"/>
                    <a:pt x="139015" y="9830"/>
                  </a:cubicBezTo>
                  <a:cubicBezTo>
                    <a:pt x="134900" y="457"/>
                    <a:pt x="127356" y="1372"/>
                    <a:pt x="120270" y="1143"/>
                  </a:cubicBezTo>
                  <a:close/>
                </a:path>
              </a:pathLst>
            </a:custGeom>
            <a:solidFill>
              <a:srgbClr val="000000"/>
            </a:solidFill>
            <a:ln w="2286" cap="flat">
              <a:noFill/>
              <a:prstDash val="solid"/>
              <a:miter/>
            </a:ln>
          </p:spPr>
          <p:txBody>
            <a:bodyPr rtlCol="0" anchor="ctr"/>
            <a:lstStyle/>
            <a:p>
              <a:endParaRPr lang="en-US"/>
            </a:p>
          </p:txBody>
        </p:sp>
        <p:sp>
          <p:nvSpPr>
            <p:cNvPr id="790" name="Freeform 789">
              <a:extLst>
                <a:ext uri="{FF2B5EF4-FFF2-40B4-BE49-F238E27FC236}">
                  <a16:creationId xmlns:a16="http://schemas.microsoft.com/office/drawing/2014/main" id="{D189FE8F-D889-0074-8CED-21F29462309F}"/>
                </a:ext>
              </a:extLst>
            </p:cNvPr>
            <p:cNvSpPr/>
            <p:nvPr/>
          </p:nvSpPr>
          <p:spPr>
            <a:xfrm>
              <a:off x="8281222" y="4830303"/>
              <a:ext cx="57015" cy="109742"/>
            </a:xfrm>
            <a:custGeom>
              <a:avLst/>
              <a:gdLst>
                <a:gd name="connsiteX0" fmla="*/ 3980 w 57015"/>
                <a:gd name="connsiteY0" fmla="*/ 11902 h 109742"/>
                <a:gd name="connsiteX1" fmla="*/ 45128 w 57015"/>
                <a:gd name="connsiteY1" fmla="*/ 89854 h 109742"/>
                <a:gd name="connsiteX2" fmla="*/ 57015 w 57015"/>
                <a:gd name="connsiteY2" fmla="*/ 109742 h 109742"/>
                <a:gd name="connsiteX3" fmla="*/ 26154 w 57015"/>
                <a:gd name="connsiteY3" fmla="*/ 14416 h 109742"/>
                <a:gd name="connsiteX4" fmla="*/ 11295 w 57015"/>
                <a:gd name="connsiteY4" fmla="*/ 1615 h 109742"/>
                <a:gd name="connsiteX5" fmla="*/ 1237 w 57015"/>
                <a:gd name="connsiteY5" fmla="*/ 2529 h 109742"/>
                <a:gd name="connsiteX6" fmla="*/ 3980 w 57015"/>
                <a:gd name="connsiteY6" fmla="*/ 11902 h 1097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7015" h="109742">
                  <a:moveTo>
                    <a:pt x="3980" y="11902"/>
                  </a:moveTo>
                  <a:cubicBezTo>
                    <a:pt x="28212" y="32247"/>
                    <a:pt x="37584" y="60365"/>
                    <a:pt x="45128" y="89854"/>
                  </a:cubicBezTo>
                  <a:cubicBezTo>
                    <a:pt x="46500" y="95569"/>
                    <a:pt x="45357" y="103113"/>
                    <a:pt x="57015" y="109742"/>
                  </a:cubicBezTo>
                  <a:cubicBezTo>
                    <a:pt x="54729" y="72481"/>
                    <a:pt x="47871" y="40934"/>
                    <a:pt x="26154" y="14416"/>
                  </a:cubicBezTo>
                  <a:cubicBezTo>
                    <a:pt x="22039" y="9387"/>
                    <a:pt x="16553" y="5501"/>
                    <a:pt x="11295" y="1615"/>
                  </a:cubicBezTo>
                  <a:cubicBezTo>
                    <a:pt x="8323" y="-671"/>
                    <a:pt x="3980" y="-671"/>
                    <a:pt x="1237" y="2529"/>
                  </a:cubicBezTo>
                  <a:cubicBezTo>
                    <a:pt x="-1735" y="6415"/>
                    <a:pt x="1237" y="9616"/>
                    <a:pt x="3980" y="11902"/>
                  </a:cubicBezTo>
                  <a:close/>
                </a:path>
              </a:pathLst>
            </a:custGeom>
            <a:solidFill>
              <a:srgbClr val="000000"/>
            </a:solidFill>
            <a:ln w="2286" cap="flat">
              <a:noFill/>
              <a:prstDash val="solid"/>
              <a:miter/>
            </a:ln>
          </p:spPr>
          <p:txBody>
            <a:bodyPr rtlCol="0" anchor="ctr"/>
            <a:lstStyle/>
            <a:p>
              <a:endParaRPr lang="en-US"/>
            </a:p>
          </p:txBody>
        </p:sp>
        <p:sp>
          <p:nvSpPr>
            <p:cNvPr id="791" name="Freeform 790">
              <a:extLst>
                <a:ext uri="{FF2B5EF4-FFF2-40B4-BE49-F238E27FC236}">
                  <a16:creationId xmlns:a16="http://schemas.microsoft.com/office/drawing/2014/main" id="{5F4BC9AD-1C24-D19C-3EC1-3D45B1B3BD02}"/>
                </a:ext>
              </a:extLst>
            </p:cNvPr>
            <p:cNvSpPr/>
            <p:nvPr/>
          </p:nvSpPr>
          <p:spPr>
            <a:xfrm>
              <a:off x="7903196" y="5238826"/>
              <a:ext cx="123687" cy="14259"/>
            </a:xfrm>
            <a:custGeom>
              <a:avLst/>
              <a:gdLst>
                <a:gd name="connsiteX0" fmla="*/ 38191 w 123687"/>
                <a:gd name="connsiteY0" fmla="*/ 1372 h 14259"/>
                <a:gd name="connsiteX1" fmla="*/ 5501 w 123687"/>
                <a:gd name="connsiteY1" fmla="*/ 0 h 14259"/>
                <a:gd name="connsiteX2" fmla="*/ 14 w 123687"/>
                <a:gd name="connsiteY2" fmla="*/ 5487 h 14259"/>
                <a:gd name="connsiteX3" fmla="*/ 3672 w 123687"/>
                <a:gd name="connsiteY3" fmla="*/ 10287 h 14259"/>
                <a:gd name="connsiteX4" fmla="*/ 14188 w 123687"/>
                <a:gd name="connsiteY4" fmla="*/ 12573 h 14259"/>
                <a:gd name="connsiteX5" fmla="*/ 123687 w 123687"/>
                <a:gd name="connsiteY5" fmla="*/ 10059 h 14259"/>
                <a:gd name="connsiteX6" fmla="*/ 109971 w 123687"/>
                <a:gd name="connsiteY6" fmla="*/ 2286 h 14259"/>
                <a:gd name="connsiteX7" fmla="*/ 38191 w 123687"/>
                <a:gd name="connsiteY7" fmla="*/ 1372 h 142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23687" h="14259">
                  <a:moveTo>
                    <a:pt x="38191" y="1372"/>
                  </a:moveTo>
                  <a:cubicBezTo>
                    <a:pt x="27218" y="1143"/>
                    <a:pt x="16474" y="229"/>
                    <a:pt x="5501" y="0"/>
                  </a:cubicBezTo>
                  <a:cubicBezTo>
                    <a:pt x="2300" y="0"/>
                    <a:pt x="-214" y="2286"/>
                    <a:pt x="14" y="5487"/>
                  </a:cubicBezTo>
                  <a:cubicBezTo>
                    <a:pt x="14" y="7087"/>
                    <a:pt x="2072" y="9601"/>
                    <a:pt x="3672" y="10287"/>
                  </a:cubicBezTo>
                  <a:cubicBezTo>
                    <a:pt x="6872" y="11659"/>
                    <a:pt x="10759" y="12116"/>
                    <a:pt x="14188" y="12573"/>
                  </a:cubicBezTo>
                  <a:cubicBezTo>
                    <a:pt x="50078" y="16002"/>
                    <a:pt x="85968" y="13716"/>
                    <a:pt x="123687" y="10059"/>
                  </a:cubicBezTo>
                  <a:cubicBezTo>
                    <a:pt x="118886" y="2286"/>
                    <a:pt x="114314" y="2972"/>
                    <a:pt x="109971" y="2286"/>
                  </a:cubicBezTo>
                  <a:cubicBezTo>
                    <a:pt x="86197" y="-2514"/>
                    <a:pt x="62194" y="1829"/>
                    <a:pt x="38191" y="1372"/>
                  </a:cubicBezTo>
                  <a:close/>
                </a:path>
              </a:pathLst>
            </a:custGeom>
            <a:solidFill>
              <a:srgbClr val="000000"/>
            </a:solidFill>
            <a:ln w="2286" cap="flat">
              <a:noFill/>
              <a:prstDash val="solid"/>
              <a:miter/>
            </a:ln>
          </p:spPr>
          <p:txBody>
            <a:bodyPr rtlCol="0" anchor="ctr"/>
            <a:lstStyle/>
            <a:p>
              <a:endParaRPr lang="en-US"/>
            </a:p>
          </p:txBody>
        </p:sp>
        <p:sp>
          <p:nvSpPr>
            <p:cNvPr id="792" name="Freeform 791">
              <a:extLst>
                <a:ext uri="{FF2B5EF4-FFF2-40B4-BE49-F238E27FC236}">
                  <a16:creationId xmlns:a16="http://schemas.microsoft.com/office/drawing/2014/main" id="{6E31DBAA-F4D9-CC1B-C7B2-B11BF9B91817}"/>
                </a:ext>
              </a:extLst>
            </p:cNvPr>
            <p:cNvSpPr/>
            <p:nvPr/>
          </p:nvSpPr>
          <p:spPr>
            <a:xfrm>
              <a:off x="8906628" y="5100760"/>
              <a:ext cx="20954" cy="97831"/>
            </a:xfrm>
            <a:custGeom>
              <a:avLst/>
              <a:gdLst>
                <a:gd name="connsiteX0" fmla="*/ 1280 w 20954"/>
                <a:gd name="connsiteY0" fmla="*/ 97832 h 97831"/>
                <a:gd name="connsiteX1" fmla="*/ 20254 w 20954"/>
                <a:gd name="connsiteY1" fmla="*/ 43196 h 97831"/>
                <a:gd name="connsiteX2" fmla="*/ 15682 w 20954"/>
                <a:gd name="connsiteY2" fmla="*/ 6620 h 97831"/>
                <a:gd name="connsiteX3" fmla="*/ 6081 w 20954"/>
                <a:gd name="connsiteY3" fmla="*/ 677 h 97831"/>
                <a:gd name="connsiteX4" fmla="*/ 3338 w 20954"/>
                <a:gd name="connsiteY4" fmla="*/ 11878 h 97831"/>
                <a:gd name="connsiteX5" fmla="*/ 4024 w 20954"/>
                <a:gd name="connsiteY5" fmla="*/ 70171 h 97831"/>
                <a:gd name="connsiteX6" fmla="*/ 1280 w 20954"/>
                <a:gd name="connsiteY6" fmla="*/ 97832 h 978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54" h="97831">
                  <a:moveTo>
                    <a:pt x="1280" y="97832"/>
                  </a:moveTo>
                  <a:cubicBezTo>
                    <a:pt x="11796" y="77715"/>
                    <a:pt x="17740" y="61027"/>
                    <a:pt x="20254" y="43196"/>
                  </a:cubicBezTo>
                  <a:cubicBezTo>
                    <a:pt x="22083" y="30623"/>
                    <a:pt x="20254" y="18279"/>
                    <a:pt x="15682" y="6620"/>
                  </a:cubicBezTo>
                  <a:cubicBezTo>
                    <a:pt x="13853" y="2277"/>
                    <a:pt x="11339" y="-1609"/>
                    <a:pt x="6081" y="677"/>
                  </a:cubicBezTo>
                  <a:cubicBezTo>
                    <a:pt x="823" y="2963"/>
                    <a:pt x="1509" y="7306"/>
                    <a:pt x="3338" y="11878"/>
                  </a:cubicBezTo>
                  <a:cubicBezTo>
                    <a:pt x="11339" y="31309"/>
                    <a:pt x="8367" y="50511"/>
                    <a:pt x="4024" y="70171"/>
                  </a:cubicBezTo>
                  <a:cubicBezTo>
                    <a:pt x="2195" y="77258"/>
                    <a:pt x="-2149" y="84573"/>
                    <a:pt x="1280" y="97832"/>
                  </a:cubicBezTo>
                  <a:close/>
                </a:path>
              </a:pathLst>
            </a:custGeom>
            <a:solidFill>
              <a:srgbClr val="000000"/>
            </a:solidFill>
            <a:ln w="2286" cap="flat">
              <a:noFill/>
              <a:prstDash val="solid"/>
              <a:miter/>
            </a:ln>
          </p:spPr>
          <p:txBody>
            <a:bodyPr rtlCol="0" anchor="ctr"/>
            <a:lstStyle/>
            <a:p>
              <a:endParaRPr lang="en-US"/>
            </a:p>
          </p:txBody>
        </p:sp>
        <p:sp>
          <p:nvSpPr>
            <p:cNvPr id="793" name="Freeform 792">
              <a:extLst>
                <a:ext uri="{FF2B5EF4-FFF2-40B4-BE49-F238E27FC236}">
                  <a16:creationId xmlns:a16="http://schemas.microsoft.com/office/drawing/2014/main" id="{B3B50F31-55C8-CFC8-3EF8-8C42652BC32B}"/>
                </a:ext>
              </a:extLst>
            </p:cNvPr>
            <p:cNvSpPr/>
            <p:nvPr/>
          </p:nvSpPr>
          <p:spPr>
            <a:xfrm>
              <a:off x="9083647" y="4498485"/>
              <a:ext cx="81435" cy="22385"/>
            </a:xfrm>
            <a:custGeom>
              <a:avLst/>
              <a:gdLst>
                <a:gd name="connsiteX0" fmla="*/ 67948 w 81435"/>
                <a:gd name="connsiteY0" fmla="*/ 591 h 22385"/>
                <a:gd name="connsiteX1" fmla="*/ 5997 w 81435"/>
                <a:gd name="connsiteY1" fmla="*/ 8592 h 22385"/>
                <a:gd name="connsiteX2" fmla="*/ 54 w 81435"/>
                <a:gd name="connsiteY2" fmla="*/ 13392 h 22385"/>
                <a:gd name="connsiteX3" fmla="*/ 4626 w 81435"/>
                <a:gd name="connsiteY3" fmla="*/ 20022 h 22385"/>
                <a:gd name="connsiteX4" fmla="*/ 45317 w 81435"/>
                <a:gd name="connsiteY4" fmla="*/ 17736 h 22385"/>
                <a:gd name="connsiteX5" fmla="*/ 81435 w 81435"/>
                <a:gd name="connsiteY5" fmla="*/ 4248 h 22385"/>
                <a:gd name="connsiteX6" fmla="*/ 67948 w 81435"/>
                <a:gd name="connsiteY6" fmla="*/ 591 h 223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1435" h="22385">
                  <a:moveTo>
                    <a:pt x="67948" y="591"/>
                  </a:moveTo>
                  <a:cubicBezTo>
                    <a:pt x="47374" y="4248"/>
                    <a:pt x="27943" y="15221"/>
                    <a:pt x="5997" y="8592"/>
                  </a:cubicBezTo>
                  <a:cubicBezTo>
                    <a:pt x="3483" y="7906"/>
                    <a:pt x="511" y="9963"/>
                    <a:pt x="54" y="13392"/>
                  </a:cubicBezTo>
                  <a:cubicBezTo>
                    <a:pt x="-403" y="16821"/>
                    <a:pt x="2111" y="19336"/>
                    <a:pt x="4626" y="20022"/>
                  </a:cubicBezTo>
                  <a:cubicBezTo>
                    <a:pt x="18342" y="23679"/>
                    <a:pt x="32058" y="23222"/>
                    <a:pt x="45317" y="17736"/>
                  </a:cubicBezTo>
                  <a:cubicBezTo>
                    <a:pt x="56518" y="13164"/>
                    <a:pt x="67262" y="7220"/>
                    <a:pt x="81435" y="4248"/>
                  </a:cubicBezTo>
                  <a:cubicBezTo>
                    <a:pt x="75263" y="-1238"/>
                    <a:pt x="71606" y="-95"/>
                    <a:pt x="67948" y="591"/>
                  </a:cubicBezTo>
                  <a:close/>
                </a:path>
              </a:pathLst>
            </a:custGeom>
            <a:solidFill>
              <a:srgbClr val="000000"/>
            </a:solidFill>
            <a:ln w="2286" cap="flat">
              <a:noFill/>
              <a:prstDash val="solid"/>
              <a:miter/>
            </a:ln>
          </p:spPr>
          <p:txBody>
            <a:bodyPr rtlCol="0" anchor="ctr"/>
            <a:lstStyle/>
            <a:p>
              <a:endParaRPr lang="en-US"/>
            </a:p>
          </p:txBody>
        </p:sp>
        <p:sp>
          <p:nvSpPr>
            <p:cNvPr id="794" name="Freeform 793">
              <a:extLst>
                <a:ext uri="{FF2B5EF4-FFF2-40B4-BE49-F238E27FC236}">
                  <a16:creationId xmlns:a16="http://schemas.microsoft.com/office/drawing/2014/main" id="{2943B9B1-3EF8-FF04-D058-CD050CCD0FE9}"/>
                </a:ext>
              </a:extLst>
            </p:cNvPr>
            <p:cNvSpPr/>
            <p:nvPr/>
          </p:nvSpPr>
          <p:spPr>
            <a:xfrm>
              <a:off x="8423047" y="4348286"/>
              <a:ext cx="74178" cy="51239"/>
            </a:xfrm>
            <a:custGeom>
              <a:avLst/>
              <a:gdLst>
                <a:gd name="connsiteX0" fmla="*/ 24231 w 74178"/>
                <a:gd name="connsiteY0" fmla="*/ 8144 h 51239"/>
                <a:gd name="connsiteX1" fmla="*/ 0 w 74178"/>
                <a:gd name="connsiteY1" fmla="*/ 600 h 51239"/>
                <a:gd name="connsiteX2" fmla="*/ 49377 w 74178"/>
                <a:gd name="connsiteY2" fmla="*/ 40148 h 51239"/>
                <a:gd name="connsiteX3" fmla="*/ 65837 w 74178"/>
                <a:gd name="connsiteY3" fmla="*/ 50664 h 51239"/>
                <a:gd name="connsiteX4" fmla="*/ 73380 w 74178"/>
                <a:gd name="connsiteY4" fmla="*/ 47920 h 51239"/>
                <a:gd name="connsiteX5" fmla="*/ 70637 w 74178"/>
                <a:gd name="connsiteY5" fmla="*/ 40834 h 51239"/>
                <a:gd name="connsiteX6" fmla="*/ 24231 w 74178"/>
                <a:gd name="connsiteY6" fmla="*/ 8144 h 512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4178" h="51239">
                  <a:moveTo>
                    <a:pt x="24231" y="8144"/>
                  </a:moveTo>
                  <a:cubicBezTo>
                    <a:pt x="17602" y="4029"/>
                    <a:pt x="11430" y="-1914"/>
                    <a:pt x="0" y="600"/>
                  </a:cubicBezTo>
                  <a:cubicBezTo>
                    <a:pt x="17831" y="14088"/>
                    <a:pt x="34747" y="25518"/>
                    <a:pt x="49377" y="40148"/>
                  </a:cubicBezTo>
                  <a:cubicBezTo>
                    <a:pt x="53949" y="44720"/>
                    <a:pt x="60122" y="47692"/>
                    <a:pt x="65837" y="50664"/>
                  </a:cubicBezTo>
                  <a:cubicBezTo>
                    <a:pt x="68351" y="52035"/>
                    <a:pt x="71780" y="50892"/>
                    <a:pt x="73380" y="47920"/>
                  </a:cubicBezTo>
                  <a:cubicBezTo>
                    <a:pt x="75438" y="44720"/>
                    <a:pt x="73152" y="41977"/>
                    <a:pt x="70637" y="40834"/>
                  </a:cubicBezTo>
                  <a:cubicBezTo>
                    <a:pt x="52806" y="33519"/>
                    <a:pt x="40233" y="18431"/>
                    <a:pt x="24231" y="8144"/>
                  </a:cubicBezTo>
                  <a:close/>
                </a:path>
              </a:pathLst>
            </a:custGeom>
            <a:solidFill>
              <a:srgbClr val="000000"/>
            </a:solidFill>
            <a:ln w="2286" cap="flat">
              <a:noFill/>
              <a:prstDash val="solid"/>
              <a:miter/>
            </a:ln>
          </p:spPr>
          <p:txBody>
            <a:bodyPr rtlCol="0" anchor="ctr"/>
            <a:lstStyle/>
            <a:p>
              <a:endParaRPr lang="en-US"/>
            </a:p>
          </p:txBody>
        </p:sp>
        <p:sp>
          <p:nvSpPr>
            <p:cNvPr id="795" name="Freeform 794">
              <a:extLst>
                <a:ext uri="{FF2B5EF4-FFF2-40B4-BE49-F238E27FC236}">
                  <a16:creationId xmlns:a16="http://schemas.microsoft.com/office/drawing/2014/main" id="{F61D3ECC-14F2-0BB4-41C0-9506EB8C5181}"/>
                </a:ext>
              </a:extLst>
            </p:cNvPr>
            <p:cNvSpPr/>
            <p:nvPr/>
          </p:nvSpPr>
          <p:spPr>
            <a:xfrm>
              <a:off x="8303032" y="4584748"/>
              <a:ext cx="91668" cy="16741"/>
            </a:xfrm>
            <a:custGeom>
              <a:avLst/>
              <a:gdLst>
                <a:gd name="connsiteX0" fmla="*/ 0 w 91668"/>
                <a:gd name="connsiteY0" fmla="*/ 2797 h 16741"/>
                <a:gd name="connsiteX1" fmla="*/ 91668 w 91668"/>
                <a:gd name="connsiteY1" fmla="*/ 16741 h 16741"/>
                <a:gd name="connsiteX2" fmla="*/ 0 w 91668"/>
                <a:gd name="connsiteY2" fmla="*/ 2797 h 16741"/>
              </a:gdLst>
              <a:ahLst/>
              <a:cxnLst>
                <a:cxn ang="0">
                  <a:pos x="connsiteX0" y="connsiteY0"/>
                </a:cxn>
                <a:cxn ang="0">
                  <a:pos x="connsiteX1" y="connsiteY1"/>
                </a:cxn>
                <a:cxn ang="0">
                  <a:pos x="connsiteX2" y="connsiteY2"/>
                </a:cxn>
              </a:cxnLst>
              <a:rect l="l" t="t" r="r" b="b"/>
              <a:pathLst>
                <a:path w="91668" h="16741">
                  <a:moveTo>
                    <a:pt x="0" y="2797"/>
                  </a:moveTo>
                  <a:cubicBezTo>
                    <a:pt x="30632" y="7369"/>
                    <a:pt x="58979" y="11712"/>
                    <a:pt x="91668" y="16741"/>
                  </a:cubicBezTo>
                  <a:cubicBezTo>
                    <a:pt x="76124" y="2111"/>
                    <a:pt x="31089" y="-4061"/>
                    <a:pt x="0" y="2797"/>
                  </a:cubicBezTo>
                  <a:close/>
                </a:path>
              </a:pathLst>
            </a:custGeom>
            <a:solidFill>
              <a:srgbClr val="000000"/>
            </a:solidFill>
            <a:ln w="2286" cap="flat">
              <a:noFill/>
              <a:prstDash val="solid"/>
              <a:miter/>
            </a:ln>
          </p:spPr>
          <p:txBody>
            <a:bodyPr rtlCol="0" anchor="ctr"/>
            <a:lstStyle/>
            <a:p>
              <a:endParaRPr lang="en-US"/>
            </a:p>
          </p:txBody>
        </p:sp>
        <p:sp>
          <p:nvSpPr>
            <p:cNvPr id="796" name="Freeform 795">
              <a:extLst>
                <a:ext uri="{FF2B5EF4-FFF2-40B4-BE49-F238E27FC236}">
                  <a16:creationId xmlns:a16="http://schemas.microsoft.com/office/drawing/2014/main" id="{8F811A5B-6AD8-FAE0-A04D-D7899C69A75C}"/>
                </a:ext>
              </a:extLst>
            </p:cNvPr>
            <p:cNvSpPr/>
            <p:nvPr/>
          </p:nvSpPr>
          <p:spPr>
            <a:xfrm>
              <a:off x="8374584" y="4825288"/>
              <a:ext cx="70180" cy="34518"/>
            </a:xfrm>
            <a:custGeom>
              <a:avLst/>
              <a:gdLst>
                <a:gd name="connsiteX0" fmla="*/ 70180 w 70180"/>
                <a:gd name="connsiteY0" fmla="*/ 0 h 34518"/>
                <a:gd name="connsiteX1" fmla="*/ 0 w 70180"/>
                <a:gd name="connsiteY1" fmla="*/ 34518 h 34518"/>
                <a:gd name="connsiteX2" fmla="*/ 70180 w 70180"/>
                <a:gd name="connsiteY2" fmla="*/ 0 h 34518"/>
              </a:gdLst>
              <a:ahLst/>
              <a:cxnLst>
                <a:cxn ang="0">
                  <a:pos x="connsiteX0" y="connsiteY0"/>
                </a:cxn>
                <a:cxn ang="0">
                  <a:pos x="connsiteX1" y="connsiteY1"/>
                </a:cxn>
                <a:cxn ang="0">
                  <a:pos x="connsiteX2" y="connsiteY2"/>
                </a:cxn>
              </a:cxnLst>
              <a:rect l="l" t="t" r="r" b="b"/>
              <a:pathLst>
                <a:path w="70180" h="34518">
                  <a:moveTo>
                    <a:pt x="70180" y="0"/>
                  </a:moveTo>
                  <a:cubicBezTo>
                    <a:pt x="51435" y="2057"/>
                    <a:pt x="5486" y="25374"/>
                    <a:pt x="0" y="34518"/>
                  </a:cubicBezTo>
                  <a:cubicBezTo>
                    <a:pt x="23774" y="23317"/>
                    <a:pt x="52806" y="23774"/>
                    <a:pt x="70180" y="0"/>
                  </a:cubicBezTo>
                  <a:close/>
                </a:path>
              </a:pathLst>
            </a:custGeom>
            <a:solidFill>
              <a:srgbClr val="000000"/>
            </a:solidFill>
            <a:ln w="2286" cap="flat">
              <a:noFill/>
              <a:prstDash val="solid"/>
              <a:miter/>
            </a:ln>
          </p:spPr>
          <p:txBody>
            <a:bodyPr rtlCol="0" anchor="ctr"/>
            <a:lstStyle/>
            <a:p>
              <a:endParaRPr lang="en-US"/>
            </a:p>
          </p:txBody>
        </p:sp>
        <p:sp>
          <p:nvSpPr>
            <p:cNvPr id="797" name="Freeform 796">
              <a:extLst>
                <a:ext uri="{FF2B5EF4-FFF2-40B4-BE49-F238E27FC236}">
                  <a16:creationId xmlns:a16="http://schemas.microsoft.com/office/drawing/2014/main" id="{3B84EEC2-DB50-F14B-79F4-18BBBFB00E78}"/>
                </a:ext>
              </a:extLst>
            </p:cNvPr>
            <p:cNvSpPr/>
            <p:nvPr/>
          </p:nvSpPr>
          <p:spPr>
            <a:xfrm>
              <a:off x="8946054" y="4295622"/>
              <a:ext cx="45750" cy="51426"/>
            </a:xfrm>
            <a:custGeom>
              <a:avLst/>
              <a:gdLst>
                <a:gd name="connsiteX0" fmla="*/ 10545 w 45750"/>
                <a:gd name="connsiteY0" fmla="*/ 47549 h 51426"/>
                <a:gd name="connsiteX1" fmla="*/ 33177 w 45750"/>
                <a:gd name="connsiteY1" fmla="*/ 18517 h 51426"/>
                <a:gd name="connsiteX2" fmla="*/ 45750 w 45750"/>
                <a:gd name="connsiteY2" fmla="*/ 0 h 51426"/>
                <a:gd name="connsiteX3" fmla="*/ 1401 w 45750"/>
                <a:gd name="connsiteY3" fmla="*/ 42062 h 51426"/>
                <a:gd name="connsiteX4" fmla="*/ 1858 w 45750"/>
                <a:gd name="connsiteY4" fmla="*/ 49835 h 51426"/>
                <a:gd name="connsiteX5" fmla="*/ 10545 w 45750"/>
                <a:gd name="connsiteY5" fmla="*/ 47549 h 514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5750" h="51426">
                  <a:moveTo>
                    <a:pt x="10545" y="47549"/>
                  </a:moveTo>
                  <a:cubicBezTo>
                    <a:pt x="17403" y="37262"/>
                    <a:pt x="24947" y="27661"/>
                    <a:pt x="33177" y="18517"/>
                  </a:cubicBezTo>
                  <a:cubicBezTo>
                    <a:pt x="37291" y="13716"/>
                    <a:pt x="45064" y="10973"/>
                    <a:pt x="45750" y="0"/>
                  </a:cubicBezTo>
                  <a:cubicBezTo>
                    <a:pt x="24947" y="10287"/>
                    <a:pt x="12603" y="25603"/>
                    <a:pt x="1401" y="42062"/>
                  </a:cubicBezTo>
                  <a:cubicBezTo>
                    <a:pt x="-199" y="44577"/>
                    <a:pt x="-885" y="47549"/>
                    <a:pt x="1858" y="49835"/>
                  </a:cubicBezTo>
                  <a:cubicBezTo>
                    <a:pt x="5287" y="53264"/>
                    <a:pt x="8488" y="50521"/>
                    <a:pt x="10545" y="47549"/>
                  </a:cubicBezTo>
                  <a:close/>
                </a:path>
              </a:pathLst>
            </a:custGeom>
            <a:solidFill>
              <a:srgbClr val="000000"/>
            </a:solidFill>
            <a:ln w="2286" cap="flat">
              <a:noFill/>
              <a:prstDash val="solid"/>
              <a:miter/>
            </a:ln>
          </p:spPr>
          <p:txBody>
            <a:bodyPr rtlCol="0" anchor="ctr"/>
            <a:lstStyle/>
            <a:p>
              <a:endParaRPr lang="en-US"/>
            </a:p>
          </p:txBody>
        </p:sp>
        <p:sp>
          <p:nvSpPr>
            <p:cNvPr id="798" name="Freeform 797">
              <a:extLst>
                <a:ext uri="{FF2B5EF4-FFF2-40B4-BE49-F238E27FC236}">
                  <a16:creationId xmlns:a16="http://schemas.microsoft.com/office/drawing/2014/main" id="{707E9A2D-9779-0077-09FC-7BCE20EE7063}"/>
                </a:ext>
              </a:extLst>
            </p:cNvPr>
            <p:cNvSpPr/>
            <p:nvPr/>
          </p:nvSpPr>
          <p:spPr>
            <a:xfrm>
              <a:off x="9098517" y="4694046"/>
              <a:ext cx="61765" cy="24232"/>
            </a:xfrm>
            <a:custGeom>
              <a:avLst/>
              <a:gdLst>
                <a:gd name="connsiteX0" fmla="*/ 8273 w 61765"/>
                <a:gd name="connsiteY0" fmla="*/ 254 h 24232"/>
                <a:gd name="connsiteX1" fmla="*/ 44 w 61765"/>
                <a:gd name="connsiteY1" fmla="*/ 4369 h 24232"/>
                <a:gd name="connsiteX2" fmla="*/ 6673 w 61765"/>
                <a:gd name="connsiteY2" fmla="*/ 11455 h 24232"/>
                <a:gd name="connsiteX3" fmla="*/ 40049 w 61765"/>
                <a:gd name="connsiteY3" fmla="*/ 21514 h 24232"/>
                <a:gd name="connsiteX4" fmla="*/ 61766 w 61765"/>
                <a:gd name="connsiteY4" fmla="*/ 21285 h 24232"/>
                <a:gd name="connsiteX5" fmla="*/ 33419 w 61765"/>
                <a:gd name="connsiteY5" fmla="*/ 7569 h 24232"/>
                <a:gd name="connsiteX6" fmla="*/ 8273 w 61765"/>
                <a:gd name="connsiteY6" fmla="*/ 254 h 242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65" h="24232">
                  <a:moveTo>
                    <a:pt x="8273" y="254"/>
                  </a:moveTo>
                  <a:cubicBezTo>
                    <a:pt x="4616" y="25"/>
                    <a:pt x="730" y="-1118"/>
                    <a:pt x="44" y="4369"/>
                  </a:cubicBezTo>
                  <a:cubicBezTo>
                    <a:pt x="-413" y="8941"/>
                    <a:pt x="2787" y="10998"/>
                    <a:pt x="6673" y="11455"/>
                  </a:cubicBezTo>
                  <a:cubicBezTo>
                    <a:pt x="18560" y="12827"/>
                    <a:pt x="29076" y="17399"/>
                    <a:pt x="40049" y="21514"/>
                  </a:cubicBezTo>
                  <a:cubicBezTo>
                    <a:pt x="45535" y="23571"/>
                    <a:pt x="52165" y="26543"/>
                    <a:pt x="61766" y="21285"/>
                  </a:cubicBezTo>
                  <a:cubicBezTo>
                    <a:pt x="50564" y="15799"/>
                    <a:pt x="41878" y="11913"/>
                    <a:pt x="33419" y="7569"/>
                  </a:cubicBezTo>
                  <a:cubicBezTo>
                    <a:pt x="25418" y="3683"/>
                    <a:pt x="17189" y="711"/>
                    <a:pt x="8273" y="254"/>
                  </a:cubicBezTo>
                  <a:close/>
                </a:path>
              </a:pathLst>
            </a:custGeom>
            <a:solidFill>
              <a:srgbClr val="000000"/>
            </a:solidFill>
            <a:ln w="2286" cap="flat">
              <a:noFill/>
              <a:prstDash val="solid"/>
              <a:miter/>
            </a:ln>
          </p:spPr>
          <p:txBody>
            <a:bodyPr rtlCol="0" anchor="ctr"/>
            <a:lstStyle/>
            <a:p>
              <a:endParaRPr lang="en-US"/>
            </a:p>
          </p:txBody>
        </p:sp>
        <p:sp>
          <p:nvSpPr>
            <p:cNvPr id="799" name="Freeform 798">
              <a:extLst>
                <a:ext uri="{FF2B5EF4-FFF2-40B4-BE49-F238E27FC236}">
                  <a16:creationId xmlns:a16="http://schemas.microsoft.com/office/drawing/2014/main" id="{8D453BBE-7FC4-890C-8D32-90D3B145623C}"/>
                </a:ext>
              </a:extLst>
            </p:cNvPr>
            <p:cNvSpPr/>
            <p:nvPr/>
          </p:nvSpPr>
          <p:spPr>
            <a:xfrm>
              <a:off x="8705399" y="4237101"/>
              <a:ext cx="13897" cy="70016"/>
            </a:xfrm>
            <a:custGeom>
              <a:avLst/>
              <a:gdLst>
                <a:gd name="connsiteX0" fmla="*/ 2256 w 13897"/>
                <a:gd name="connsiteY0" fmla="*/ 64465 h 70016"/>
                <a:gd name="connsiteX1" fmla="*/ 10028 w 13897"/>
                <a:gd name="connsiteY1" fmla="*/ 69723 h 70016"/>
                <a:gd name="connsiteX2" fmla="*/ 13686 w 13897"/>
                <a:gd name="connsiteY2" fmla="*/ 62865 h 70016"/>
                <a:gd name="connsiteX3" fmla="*/ 3170 w 13897"/>
                <a:gd name="connsiteY3" fmla="*/ 0 h 70016"/>
                <a:gd name="connsiteX4" fmla="*/ 2256 w 13897"/>
                <a:gd name="connsiteY4" fmla="*/ 64465 h 700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897" h="70016">
                  <a:moveTo>
                    <a:pt x="2256" y="64465"/>
                  </a:moveTo>
                  <a:cubicBezTo>
                    <a:pt x="2941" y="68580"/>
                    <a:pt x="5685" y="70866"/>
                    <a:pt x="10028" y="69723"/>
                  </a:cubicBezTo>
                  <a:cubicBezTo>
                    <a:pt x="13457" y="68809"/>
                    <a:pt x="14371" y="65608"/>
                    <a:pt x="13686" y="62865"/>
                  </a:cubicBezTo>
                  <a:cubicBezTo>
                    <a:pt x="9114" y="43663"/>
                    <a:pt x="11628" y="23546"/>
                    <a:pt x="3170" y="0"/>
                  </a:cubicBezTo>
                  <a:cubicBezTo>
                    <a:pt x="-259" y="24232"/>
                    <a:pt x="-1402" y="44348"/>
                    <a:pt x="2256" y="64465"/>
                  </a:cubicBezTo>
                  <a:close/>
                </a:path>
              </a:pathLst>
            </a:custGeom>
            <a:solidFill>
              <a:srgbClr val="000000"/>
            </a:solidFill>
            <a:ln w="2286" cap="flat">
              <a:noFill/>
              <a:prstDash val="solid"/>
              <a:miter/>
            </a:ln>
          </p:spPr>
          <p:txBody>
            <a:bodyPr rtlCol="0" anchor="ctr"/>
            <a:lstStyle/>
            <a:p>
              <a:endParaRPr lang="en-US"/>
            </a:p>
          </p:txBody>
        </p:sp>
        <p:sp>
          <p:nvSpPr>
            <p:cNvPr id="800" name="Freeform 799">
              <a:extLst>
                <a:ext uri="{FF2B5EF4-FFF2-40B4-BE49-F238E27FC236}">
                  <a16:creationId xmlns:a16="http://schemas.microsoft.com/office/drawing/2014/main" id="{C5E0C9F9-4AA1-17A8-F4EA-2924ED263E8B}"/>
                </a:ext>
              </a:extLst>
            </p:cNvPr>
            <p:cNvSpPr/>
            <p:nvPr/>
          </p:nvSpPr>
          <p:spPr>
            <a:xfrm>
              <a:off x="9009414" y="4882112"/>
              <a:ext cx="39415" cy="37588"/>
            </a:xfrm>
            <a:custGeom>
              <a:avLst/>
              <a:gdLst>
                <a:gd name="connsiteX0" fmla="*/ 9594 w 39415"/>
                <a:gd name="connsiteY0" fmla="*/ 2155 h 37588"/>
                <a:gd name="connsiteX1" fmla="*/ 1822 w 39415"/>
                <a:gd name="connsiteY1" fmla="*/ 1240 h 37588"/>
                <a:gd name="connsiteX2" fmla="*/ 3193 w 39415"/>
                <a:gd name="connsiteY2" fmla="*/ 10613 h 37588"/>
                <a:gd name="connsiteX3" fmla="*/ 35426 w 39415"/>
                <a:gd name="connsiteY3" fmla="*/ 37588 h 37588"/>
                <a:gd name="connsiteX4" fmla="*/ 38855 w 39415"/>
                <a:gd name="connsiteY4" fmla="*/ 30730 h 37588"/>
                <a:gd name="connsiteX5" fmla="*/ 9594 w 39415"/>
                <a:gd name="connsiteY5" fmla="*/ 2155 h 37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9415" h="37588">
                  <a:moveTo>
                    <a:pt x="9594" y="2155"/>
                  </a:moveTo>
                  <a:cubicBezTo>
                    <a:pt x="7308" y="554"/>
                    <a:pt x="4336" y="-1274"/>
                    <a:pt x="1822" y="1240"/>
                  </a:cubicBezTo>
                  <a:cubicBezTo>
                    <a:pt x="-1379" y="4669"/>
                    <a:pt x="-7" y="8784"/>
                    <a:pt x="3193" y="10613"/>
                  </a:cubicBezTo>
                  <a:cubicBezTo>
                    <a:pt x="14852" y="17928"/>
                    <a:pt x="24453" y="27986"/>
                    <a:pt x="35426" y="37588"/>
                  </a:cubicBezTo>
                  <a:cubicBezTo>
                    <a:pt x="39083" y="34844"/>
                    <a:pt x="40226" y="32558"/>
                    <a:pt x="38855" y="30730"/>
                  </a:cubicBezTo>
                  <a:cubicBezTo>
                    <a:pt x="31311" y="19071"/>
                    <a:pt x="21253" y="9698"/>
                    <a:pt x="9594" y="2155"/>
                  </a:cubicBezTo>
                  <a:close/>
                </a:path>
              </a:pathLst>
            </a:custGeom>
            <a:solidFill>
              <a:srgbClr val="000000"/>
            </a:solidFill>
            <a:ln w="2286" cap="flat">
              <a:noFill/>
              <a:prstDash val="solid"/>
              <a:miter/>
            </a:ln>
          </p:spPr>
          <p:txBody>
            <a:bodyPr rtlCol="0" anchor="ctr"/>
            <a:lstStyle/>
            <a:p>
              <a:endParaRPr lang="en-US"/>
            </a:p>
          </p:txBody>
        </p:sp>
        <p:sp>
          <p:nvSpPr>
            <p:cNvPr id="801" name="Freeform 800">
              <a:extLst>
                <a:ext uri="{FF2B5EF4-FFF2-40B4-BE49-F238E27FC236}">
                  <a16:creationId xmlns:a16="http://schemas.microsoft.com/office/drawing/2014/main" id="{F6013EB8-659C-A51D-A04F-D49297519AD3}"/>
                </a:ext>
              </a:extLst>
            </p:cNvPr>
            <p:cNvSpPr/>
            <p:nvPr/>
          </p:nvSpPr>
          <p:spPr>
            <a:xfrm>
              <a:off x="8626785" y="4797491"/>
              <a:ext cx="238837" cy="310575"/>
            </a:xfrm>
            <a:custGeom>
              <a:avLst/>
              <a:gdLst>
                <a:gd name="connsiteX0" fmla="*/ 154936 w 238837"/>
                <a:gd name="connsiteY0" fmla="*/ 298688 h 310575"/>
                <a:gd name="connsiteX1" fmla="*/ 165223 w 238837"/>
                <a:gd name="connsiteY1" fmla="*/ 202676 h 310575"/>
                <a:gd name="connsiteX2" fmla="*/ 167280 w 238837"/>
                <a:gd name="connsiteY2" fmla="*/ 187360 h 310575"/>
                <a:gd name="connsiteX3" fmla="*/ 175967 w 238837"/>
                <a:gd name="connsiteY3" fmla="*/ 126552 h 310575"/>
                <a:gd name="connsiteX4" fmla="*/ 206828 w 238837"/>
                <a:gd name="connsiteY4" fmla="*/ 68488 h 310575"/>
                <a:gd name="connsiteX5" fmla="*/ 229231 w 238837"/>
                <a:gd name="connsiteY5" fmla="*/ 47457 h 310575"/>
                <a:gd name="connsiteX6" fmla="*/ 236089 w 238837"/>
                <a:gd name="connsiteY6" fmla="*/ 15453 h 310575"/>
                <a:gd name="connsiteX7" fmla="*/ 201799 w 238837"/>
                <a:gd name="connsiteY7" fmla="*/ 594 h 310575"/>
                <a:gd name="connsiteX8" fmla="*/ 138705 w 238837"/>
                <a:gd name="connsiteY8" fmla="*/ 30083 h 310575"/>
                <a:gd name="connsiteX9" fmla="*/ 97100 w 238837"/>
                <a:gd name="connsiteY9" fmla="*/ 25511 h 310575"/>
                <a:gd name="connsiteX10" fmla="*/ 27149 w 238837"/>
                <a:gd name="connsiteY10" fmla="*/ 594 h 310575"/>
                <a:gd name="connsiteX11" fmla="*/ 1774 w 238837"/>
                <a:gd name="connsiteY11" fmla="*/ 30769 h 310575"/>
                <a:gd name="connsiteX12" fmla="*/ 33321 w 238837"/>
                <a:gd name="connsiteY12" fmla="*/ 89748 h 310575"/>
                <a:gd name="connsiteX13" fmla="*/ 43608 w 238837"/>
                <a:gd name="connsiteY13" fmla="*/ 213420 h 310575"/>
                <a:gd name="connsiteX14" fmla="*/ 43836 w 238837"/>
                <a:gd name="connsiteY14" fmla="*/ 217078 h 310575"/>
                <a:gd name="connsiteX15" fmla="*/ 44294 w 238837"/>
                <a:gd name="connsiteY15" fmla="*/ 224622 h 310575"/>
                <a:gd name="connsiteX16" fmla="*/ 44751 w 238837"/>
                <a:gd name="connsiteY16" fmla="*/ 229651 h 310575"/>
                <a:gd name="connsiteX17" fmla="*/ 45208 w 238837"/>
                <a:gd name="connsiteY17" fmla="*/ 236280 h 310575"/>
                <a:gd name="connsiteX18" fmla="*/ 45665 w 238837"/>
                <a:gd name="connsiteY18" fmla="*/ 242224 h 310575"/>
                <a:gd name="connsiteX19" fmla="*/ 46122 w 238837"/>
                <a:gd name="connsiteY19" fmla="*/ 248396 h 310575"/>
                <a:gd name="connsiteX20" fmla="*/ 46580 w 238837"/>
                <a:gd name="connsiteY20" fmla="*/ 254797 h 310575"/>
                <a:gd name="connsiteX21" fmla="*/ 47037 w 238837"/>
                <a:gd name="connsiteY21" fmla="*/ 260512 h 310575"/>
                <a:gd name="connsiteX22" fmla="*/ 47494 w 238837"/>
                <a:gd name="connsiteY22" fmla="*/ 267599 h 310575"/>
                <a:gd name="connsiteX23" fmla="*/ 47723 w 238837"/>
                <a:gd name="connsiteY23" fmla="*/ 272856 h 310575"/>
                <a:gd name="connsiteX24" fmla="*/ 48180 w 238837"/>
                <a:gd name="connsiteY24" fmla="*/ 280857 h 310575"/>
                <a:gd name="connsiteX25" fmla="*/ 48408 w 238837"/>
                <a:gd name="connsiteY25" fmla="*/ 285201 h 310575"/>
                <a:gd name="connsiteX26" fmla="*/ 48866 w 238837"/>
                <a:gd name="connsiteY26" fmla="*/ 297545 h 310575"/>
                <a:gd name="connsiteX27" fmla="*/ 47265 w 238837"/>
                <a:gd name="connsiteY27" fmla="*/ 303717 h 310575"/>
                <a:gd name="connsiteX28" fmla="*/ 47037 w 238837"/>
                <a:gd name="connsiteY28" fmla="*/ 304860 h 310575"/>
                <a:gd name="connsiteX29" fmla="*/ 72411 w 238837"/>
                <a:gd name="connsiteY29" fmla="*/ 308061 h 310575"/>
                <a:gd name="connsiteX30" fmla="*/ 71268 w 238837"/>
                <a:gd name="connsiteY30" fmla="*/ 306461 h 310575"/>
                <a:gd name="connsiteX31" fmla="*/ 62810 w 238837"/>
                <a:gd name="connsiteY31" fmla="*/ 285658 h 310575"/>
                <a:gd name="connsiteX32" fmla="*/ 59838 w 238837"/>
                <a:gd name="connsiteY32" fmla="*/ 248853 h 310575"/>
                <a:gd name="connsiteX33" fmla="*/ 58924 w 238837"/>
                <a:gd name="connsiteY33" fmla="*/ 238338 h 310575"/>
                <a:gd name="connsiteX34" fmla="*/ 56409 w 238837"/>
                <a:gd name="connsiteY34" fmla="*/ 206562 h 310575"/>
                <a:gd name="connsiteX35" fmla="*/ 56409 w 238837"/>
                <a:gd name="connsiteY35" fmla="*/ 206334 h 310575"/>
                <a:gd name="connsiteX36" fmla="*/ 53438 w 238837"/>
                <a:gd name="connsiteY36" fmla="*/ 167472 h 310575"/>
                <a:gd name="connsiteX37" fmla="*/ 46808 w 238837"/>
                <a:gd name="connsiteY37" fmla="*/ 79918 h 310575"/>
                <a:gd name="connsiteX38" fmla="*/ 39036 w 238837"/>
                <a:gd name="connsiteY38" fmla="*/ 62544 h 310575"/>
                <a:gd name="connsiteX39" fmla="*/ 18005 w 238837"/>
                <a:gd name="connsiteY39" fmla="*/ 29626 h 310575"/>
                <a:gd name="connsiteX40" fmla="*/ 31949 w 238837"/>
                <a:gd name="connsiteY40" fmla="*/ 12710 h 310575"/>
                <a:gd name="connsiteX41" fmla="*/ 77441 w 238837"/>
                <a:gd name="connsiteY41" fmla="*/ 28712 h 310575"/>
                <a:gd name="connsiteX42" fmla="*/ 84984 w 238837"/>
                <a:gd name="connsiteY42" fmla="*/ 33284 h 310575"/>
                <a:gd name="connsiteX43" fmla="*/ 178253 w 238837"/>
                <a:gd name="connsiteY43" fmla="*/ 27797 h 310575"/>
                <a:gd name="connsiteX44" fmla="*/ 200885 w 238837"/>
                <a:gd name="connsiteY44" fmla="*/ 14767 h 310575"/>
                <a:gd name="connsiteX45" fmla="*/ 224430 w 238837"/>
                <a:gd name="connsiteY45" fmla="*/ 21854 h 310575"/>
                <a:gd name="connsiteX46" fmla="*/ 218258 w 238837"/>
                <a:gd name="connsiteY46" fmla="*/ 40827 h 310575"/>
                <a:gd name="connsiteX47" fmla="*/ 183054 w 238837"/>
                <a:gd name="connsiteY47" fmla="*/ 70545 h 310575"/>
                <a:gd name="connsiteX48" fmla="*/ 166823 w 238837"/>
                <a:gd name="connsiteY48" fmla="*/ 97749 h 310575"/>
                <a:gd name="connsiteX49" fmla="*/ 154022 w 238837"/>
                <a:gd name="connsiteY49" fmla="*/ 192618 h 310575"/>
                <a:gd name="connsiteX50" fmla="*/ 152879 w 238837"/>
                <a:gd name="connsiteY50" fmla="*/ 203362 h 310575"/>
                <a:gd name="connsiteX51" fmla="*/ 152650 w 238837"/>
                <a:gd name="connsiteY51" fmla="*/ 204962 h 310575"/>
                <a:gd name="connsiteX52" fmla="*/ 151736 w 238837"/>
                <a:gd name="connsiteY52" fmla="*/ 213420 h 310575"/>
                <a:gd name="connsiteX53" fmla="*/ 151507 w 238837"/>
                <a:gd name="connsiteY53" fmla="*/ 216392 h 310575"/>
                <a:gd name="connsiteX54" fmla="*/ 150821 w 238837"/>
                <a:gd name="connsiteY54" fmla="*/ 223936 h 310575"/>
                <a:gd name="connsiteX55" fmla="*/ 150593 w 238837"/>
                <a:gd name="connsiteY55" fmla="*/ 226908 h 310575"/>
                <a:gd name="connsiteX56" fmla="*/ 149907 w 238837"/>
                <a:gd name="connsiteY56" fmla="*/ 237195 h 310575"/>
                <a:gd name="connsiteX57" fmla="*/ 143049 w 238837"/>
                <a:gd name="connsiteY57" fmla="*/ 291602 h 310575"/>
                <a:gd name="connsiteX58" fmla="*/ 142820 w 238837"/>
                <a:gd name="connsiteY58" fmla="*/ 293659 h 310575"/>
                <a:gd name="connsiteX59" fmla="*/ 142820 w 238837"/>
                <a:gd name="connsiteY59" fmla="*/ 294116 h 310575"/>
                <a:gd name="connsiteX60" fmla="*/ 142592 w 238837"/>
                <a:gd name="connsiteY60" fmla="*/ 295488 h 310575"/>
                <a:gd name="connsiteX61" fmla="*/ 142592 w 238837"/>
                <a:gd name="connsiteY61" fmla="*/ 295945 h 310575"/>
                <a:gd name="connsiteX62" fmla="*/ 142363 w 238837"/>
                <a:gd name="connsiteY62" fmla="*/ 297088 h 310575"/>
                <a:gd name="connsiteX63" fmla="*/ 142363 w 238837"/>
                <a:gd name="connsiteY63" fmla="*/ 297545 h 310575"/>
                <a:gd name="connsiteX64" fmla="*/ 142134 w 238837"/>
                <a:gd name="connsiteY64" fmla="*/ 298688 h 310575"/>
                <a:gd name="connsiteX65" fmla="*/ 142134 w 238837"/>
                <a:gd name="connsiteY65" fmla="*/ 299145 h 310575"/>
                <a:gd name="connsiteX66" fmla="*/ 141906 w 238837"/>
                <a:gd name="connsiteY66" fmla="*/ 300517 h 310575"/>
                <a:gd name="connsiteX67" fmla="*/ 141906 w 238837"/>
                <a:gd name="connsiteY67" fmla="*/ 300746 h 310575"/>
                <a:gd name="connsiteX68" fmla="*/ 141220 w 238837"/>
                <a:gd name="connsiteY68" fmla="*/ 303489 h 310575"/>
                <a:gd name="connsiteX69" fmla="*/ 141220 w 238837"/>
                <a:gd name="connsiteY69" fmla="*/ 303717 h 310575"/>
                <a:gd name="connsiteX70" fmla="*/ 140763 w 238837"/>
                <a:gd name="connsiteY70" fmla="*/ 304632 h 310575"/>
                <a:gd name="connsiteX71" fmla="*/ 140763 w 238837"/>
                <a:gd name="connsiteY71" fmla="*/ 304860 h 310575"/>
                <a:gd name="connsiteX72" fmla="*/ 140306 w 238837"/>
                <a:gd name="connsiteY72" fmla="*/ 305775 h 310575"/>
                <a:gd name="connsiteX73" fmla="*/ 140306 w 238837"/>
                <a:gd name="connsiteY73" fmla="*/ 306003 h 310575"/>
                <a:gd name="connsiteX74" fmla="*/ 139848 w 238837"/>
                <a:gd name="connsiteY74" fmla="*/ 306918 h 310575"/>
                <a:gd name="connsiteX75" fmla="*/ 139848 w 238837"/>
                <a:gd name="connsiteY75" fmla="*/ 306918 h 310575"/>
                <a:gd name="connsiteX76" fmla="*/ 138020 w 238837"/>
                <a:gd name="connsiteY76" fmla="*/ 309204 h 310575"/>
                <a:gd name="connsiteX77" fmla="*/ 138020 w 238837"/>
                <a:gd name="connsiteY77" fmla="*/ 309204 h 310575"/>
                <a:gd name="connsiteX78" fmla="*/ 137334 w 238837"/>
                <a:gd name="connsiteY78" fmla="*/ 309661 h 310575"/>
                <a:gd name="connsiteX79" fmla="*/ 137334 w 238837"/>
                <a:gd name="connsiteY79" fmla="*/ 309661 h 310575"/>
                <a:gd name="connsiteX80" fmla="*/ 136648 w 238837"/>
                <a:gd name="connsiteY80" fmla="*/ 310118 h 310575"/>
                <a:gd name="connsiteX81" fmla="*/ 136648 w 238837"/>
                <a:gd name="connsiteY81" fmla="*/ 310118 h 310575"/>
                <a:gd name="connsiteX82" fmla="*/ 135734 w 238837"/>
                <a:gd name="connsiteY82" fmla="*/ 310575 h 310575"/>
                <a:gd name="connsiteX83" fmla="*/ 135734 w 238837"/>
                <a:gd name="connsiteY83" fmla="*/ 310575 h 310575"/>
                <a:gd name="connsiteX84" fmla="*/ 140763 w 238837"/>
                <a:gd name="connsiteY84" fmla="*/ 310347 h 310575"/>
                <a:gd name="connsiteX85" fmla="*/ 157451 w 238837"/>
                <a:gd name="connsiteY85" fmla="*/ 309432 h 310575"/>
                <a:gd name="connsiteX86" fmla="*/ 157222 w 238837"/>
                <a:gd name="connsiteY86" fmla="*/ 308747 h 310575"/>
                <a:gd name="connsiteX87" fmla="*/ 154936 w 238837"/>
                <a:gd name="connsiteY87" fmla="*/ 298688 h 310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Lst>
              <a:rect l="l" t="t" r="r" b="b"/>
              <a:pathLst>
                <a:path w="238837" h="310575">
                  <a:moveTo>
                    <a:pt x="154936" y="298688"/>
                  </a:moveTo>
                  <a:cubicBezTo>
                    <a:pt x="157908" y="266684"/>
                    <a:pt x="161337" y="234452"/>
                    <a:pt x="165223" y="202676"/>
                  </a:cubicBezTo>
                  <a:cubicBezTo>
                    <a:pt x="165909" y="197647"/>
                    <a:pt x="166595" y="192389"/>
                    <a:pt x="167280" y="187360"/>
                  </a:cubicBezTo>
                  <a:cubicBezTo>
                    <a:pt x="170024" y="167015"/>
                    <a:pt x="172995" y="146898"/>
                    <a:pt x="175967" y="126552"/>
                  </a:cubicBezTo>
                  <a:cubicBezTo>
                    <a:pt x="179168" y="103464"/>
                    <a:pt x="185568" y="82433"/>
                    <a:pt x="206828" y="68488"/>
                  </a:cubicBezTo>
                  <a:cubicBezTo>
                    <a:pt x="215286" y="63002"/>
                    <a:pt x="222144" y="55001"/>
                    <a:pt x="229231" y="47457"/>
                  </a:cubicBezTo>
                  <a:cubicBezTo>
                    <a:pt x="239061" y="36941"/>
                    <a:pt x="241347" y="25054"/>
                    <a:pt x="236089" y="15453"/>
                  </a:cubicBezTo>
                  <a:cubicBezTo>
                    <a:pt x="231060" y="6309"/>
                    <a:pt x="212772" y="-2378"/>
                    <a:pt x="201799" y="594"/>
                  </a:cubicBezTo>
                  <a:cubicBezTo>
                    <a:pt x="194941" y="2423"/>
                    <a:pt x="153793" y="24368"/>
                    <a:pt x="138705" y="30083"/>
                  </a:cubicBezTo>
                  <a:cubicBezTo>
                    <a:pt x="123389" y="35798"/>
                    <a:pt x="110816" y="33512"/>
                    <a:pt x="97100" y="25511"/>
                  </a:cubicBezTo>
                  <a:cubicBezTo>
                    <a:pt x="75383" y="12938"/>
                    <a:pt x="52523" y="2880"/>
                    <a:pt x="27149" y="594"/>
                  </a:cubicBezTo>
                  <a:cubicBezTo>
                    <a:pt x="4060" y="-1464"/>
                    <a:pt x="-3941" y="8138"/>
                    <a:pt x="1774" y="30769"/>
                  </a:cubicBezTo>
                  <a:cubicBezTo>
                    <a:pt x="5203" y="44028"/>
                    <a:pt x="32406" y="79689"/>
                    <a:pt x="33321" y="89748"/>
                  </a:cubicBezTo>
                  <a:cubicBezTo>
                    <a:pt x="36293" y="130896"/>
                    <a:pt x="40407" y="172272"/>
                    <a:pt x="43608" y="213420"/>
                  </a:cubicBezTo>
                  <a:cubicBezTo>
                    <a:pt x="43608" y="214563"/>
                    <a:pt x="43836" y="215935"/>
                    <a:pt x="43836" y="217078"/>
                  </a:cubicBezTo>
                  <a:cubicBezTo>
                    <a:pt x="44065" y="219593"/>
                    <a:pt x="44294" y="222107"/>
                    <a:pt x="44294" y="224622"/>
                  </a:cubicBezTo>
                  <a:cubicBezTo>
                    <a:pt x="44522" y="226222"/>
                    <a:pt x="44522" y="228051"/>
                    <a:pt x="44751" y="229651"/>
                  </a:cubicBezTo>
                  <a:cubicBezTo>
                    <a:pt x="44979" y="231937"/>
                    <a:pt x="44979" y="234223"/>
                    <a:pt x="45208" y="236280"/>
                  </a:cubicBezTo>
                  <a:cubicBezTo>
                    <a:pt x="45437" y="238338"/>
                    <a:pt x="45437" y="240167"/>
                    <a:pt x="45665" y="242224"/>
                  </a:cubicBezTo>
                  <a:cubicBezTo>
                    <a:pt x="45894" y="244281"/>
                    <a:pt x="45894" y="246339"/>
                    <a:pt x="46122" y="248396"/>
                  </a:cubicBezTo>
                  <a:cubicBezTo>
                    <a:pt x="46351" y="250454"/>
                    <a:pt x="46351" y="252740"/>
                    <a:pt x="46580" y="254797"/>
                  </a:cubicBezTo>
                  <a:cubicBezTo>
                    <a:pt x="46808" y="256626"/>
                    <a:pt x="46808" y="258683"/>
                    <a:pt x="47037" y="260512"/>
                  </a:cubicBezTo>
                  <a:cubicBezTo>
                    <a:pt x="47265" y="262798"/>
                    <a:pt x="47265" y="265313"/>
                    <a:pt x="47494" y="267599"/>
                  </a:cubicBezTo>
                  <a:cubicBezTo>
                    <a:pt x="47494" y="269427"/>
                    <a:pt x="47723" y="271028"/>
                    <a:pt x="47723" y="272856"/>
                  </a:cubicBezTo>
                  <a:cubicBezTo>
                    <a:pt x="47951" y="275600"/>
                    <a:pt x="47951" y="278114"/>
                    <a:pt x="48180" y="280857"/>
                  </a:cubicBezTo>
                  <a:cubicBezTo>
                    <a:pt x="48180" y="282229"/>
                    <a:pt x="48408" y="283829"/>
                    <a:pt x="48408" y="285201"/>
                  </a:cubicBezTo>
                  <a:cubicBezTo>
                    <a:pt x="48637" y="289316"/>
                    <a:pt x="48866" y="293430"/>
                    <a:pt x="48866" y="297545"/>
                  </a:cubicBezTo>
                  <a:cubicBezTo>
                    <a:pt x="48866" y="298231"/>
                    <a:pt x="47723" y="301889"/>
                    <a:pt x="47265" y="303717"/>
                  </a:cubicBezTo>
                  <a:cubicBezTo>
                    <a:pt x="47037" y="304175"/>
                    <a:pt x="47037" y="304632"/>
                    <a:pt x="47037" y="304860"/>
                  </a:cubicBezTo>
                  <a:cubicBezTo>
                    <a:pt x="53209" y="305775"/>
                    <a:pt x="66239" y="306918"/>
                    <a:pt x="72411" y="308061"/>
                  </a:cubicBezTo>
                  <a:cubicBezTo>
                    <a:pt x="72183" y="307604"/>
                    <a:pt x="71726" y="307146"/>
                    <a:pt x="71268" y="306461"/>
                  </a:cubicBezTo>
                  <a:cubicBezTo>
                    <a:pt x="68297" y="301889"/>
                    <a:pt x="63496" y="292973"/>
                    <a:pt x="62810" y="285658"/>
                  </a:cubicBezTo>
                  <a:cubicBezTo>
                    <a:pt x="61667" y="273314"/>
                    <a:pt x="60753" y="260969"/>
                    <a:pt x="59838" y="248853"/>
                  </a:cubicBezTo>
                  <a:cubicBezTo>
                    <a:pt x="59610" y="245424"/>
                    <a:pt x="59381" y="241767"/>
                    <a:pt x="58924" y="238338"/>
                  </a:cubicBezTo>
                  <a:cubicBezTo>
                    <a:pt x="58010" y="227822"/>
                    <a:pt x="57324" y="217078"/>
                    <a:pt x="56409" y="206562"/>
                  </a:cubicBezTo>
                  <a:cubicBezTo>
                    <a:pt x="56409" y="206562"/>
                    <a:pt x="56409" y="206562"/>
                    <a:pt x="56409" y="206334"/>
                  </a:cubicBezTo>
                  <a:cubicBezTo>
                    <a:pt x="55495" y="193304"/>
                    <a:pt x="54352" y="180502"/>
                    <a:pt x="53438" y="167472"/>
                  </a:cubicBezTo>
                  <a:cubicBezTo>
                    <a:pt x="51152" y="138211"/>
                    <a:pt x="48637" y="109179"/>
                    <a:pt x="46808" y="79918"/>
                  </a:cubicBezTo>
                  <a:cubicBezTo>
                    <a:pt x="46351" y="72831"/>
                    <a:pt x="43836" y="67574"/>
                    <a:pt x="39036" y="62544"/>
                  </a:cubicBezTo>
                  <a:cubicBezTo>
                    <a:pt x="29892" y="52943"/>
                    <a:pt x="22348" y="42428"/>
                    <a:pt x="18005" y="29626"/>
                  </a:cubicBezTo>
                  <a:cubicBezTo>
                    <a:pt x="13204" y="15224"/>
                    <a:pt x="16404" y="10424"/>
                    <a:pt x="31949" y="12710"/>
                  </a:cubicBezTo>
                  <a:cubicBezTo>
                    <a:pt x="47951" y="14996"/>
                    <a:pt x="62582" y="22311"/>
                    <a:pt x="77441" y="28712"/>
                  </a:cubicBezTo>
                  <a:cubicBezTo>
                    <a:pt x="80184" y="29855"/>
                    <a:pt x="82470" y="31683"/>
                    <a:pt x="84984" y="33284"/>
                  </a:cubicBezTo>
                  <a:cubicBezTo>
                    <a:pt x="121560" y="56829"/>
                    <a:pt x="137562" y="48143"/>
                    <a:pt x="178253" y="27797"/>
                  </a:cubicBezTo>
                  <a:cubicBezTo>
                    <a:pt x="186026" y="23911"/>
                    <a:pt x="192426" y="17282"/>
                    <a:pt x="200885" y="14767"/>
                  </a:cubicBezTo>
                  <a:cubicBezTo>
                    <a:pt x="210257" y="12024"/>
                    <a:pt x="219173" y="13853"/>
                    <a:pt x="224430" y="21854"/>
                  </a:cubicBezTo>
                  <a:cubicBezTo>
                    <a:pt x="229460" y="29397"/>
                    <a:pt x="223516" y="35341"/>
                    <a:pt x="218258" y="40827"/>
                  </a:cubicBezTo>
                  <a:cubicBezTo>
                    <a:pt x="207743" y="52257"/>
                    <a:pt x="195398" y="61401"/>
                    <a:pt x="183054" y="70545"/>
                  </a:cubicBezTo>
                  <a:cubicBezTo>
                    <a:pt x="173910" y="77403"/>
                    <a:pt x="168423" y="85404"/>
                    <a:pt x="166823" y="97749"/>
                  </a:cubicBezTo>
                  <a:cubicBezTo>
                    <a:pt x="162708" y="129296"/>
                    <a:pt x="157679" y="160842"/>
                    <a:pt x="154022" y="192618"/>
                  </a:cubicBezTo>
                  <a:cubicBezTo>
                    <a:pt x="153564" y="196275"/>
                    <a:pt x="153107" y="199704"/>
                    <a:pt x="152879" y="203362"/>
                  </a:cubicBezTo>
                  <a:cubicBezTo>
                    <a:pt x="152879" y="203819"/>
                    <a:pt x="152650" y="204505"/>
                    <a:pt x="152650" y="204962"/>
                  </a:cubicBezTo>
                  <a:cubicBezTo>
                    <a:pt x="152421" y="207705"/>
                    <a:pt x="151964" y="210677"/>
                    <a:pt x="151736" y="213420"/>
                  </a:cubicBezTo>
                  <a:cubicBezTo>
                    <a:pt x="151736" y="214335"/>
                    <a:pt x="151507" y="215478"/>
                    <a:pt x="151507" y="216392"/>
                  </a:cubicBezTo>
                  <a:cubicBezTo>
                    <a:pt x="151278" y="218907"/>
                    <a:pt x="151050" y="221421"/>
                    <a:pt x="150821" y="223936"/>
                  </a:cubicBezTo>
                  <a:cubicBezTo>
                    <a:pt x="150821" y="224850"/>
                    <a:pt x="150593" y="225993"/>
                    <a:pt x="150593" y="226908"/>
                  </a:cubicBezTo>
                  <a:cubicBezTo>
                    <a:pt x="150364" y="230337"/>
                    <a:pt x="150135" y="233766"/>
                    <a:pt x="149907" y="237195"/>
                  </a:cubicBezTo>
                  <a:cubicBezTo>
                    <a:pt x="148764" y="255483"/>
                    <a:pt x="145335" y="273542"/>
                    <a:pt x="143049" y="291602"/>
                  </a:cubicBezTo>
                  <a:cubicBezTo>
                    <a:pt x="143049" y="292287"/>
                    <a:pt x="142820" y="292973"/>
                    <a:pt x="142820" y="293659"/>
                  </a:cubicBezTo>
                  <a:cubicBezTo>
                    <a:pt x="142820" y="293888"/>
                    <a:pt x="142820" y="294116"/>
                    <a:pt x="142820" y="294116"/>
                  </a:cubicBezTo>
                  <a:cubicBezTo>
                    <a:pt x="142820" y="294573"/>
                    <a:pt x="142592" y="295031"/>
                    <a:pt x="142592" y="295488"/>
                  </a:cubicBezTo>
                  <a:cubicBezTo>
                    <a:pt x="142592" y="295716"/>
                    <a:pt x="142592" y="295945"/>
                    <a:pt x="142592" y="295945"/>
                  </a:cubicBezTo>
                  <a:cubicBezTo>
                    <a:pt x="142592" y="296402"/>
                    <a:pt x="142363" y="296859"/>
                    <a:pt x="142363" y="297088"/>
                  </a:cubicBezTo>
                  <a:cubicBezTo>
                    <a:pt x="142363" y="297317"/>
                    <a:pt x="142363" y="297545"/>
                    <a:pt x="142363" y="297545"/>
                  </a:cubicBezTo>
                  <a:cubicBezTo>
                    <a:pt x="142363" y="298002"/>
                    <a:pt x="142134" y="298231"/>
                    <a:pt x="142134" y="298688"/>
                  </a:cubicBezTo>
                  <a:cubicBezTo>
                    <a:pt x="142134" y="298917"/>
                    <a:pt x="142134" y="298917"/>
                    <a:pt x="142134" y="299145"/>
                  </a:cubicBezTo>
                  <a:cubicBezTo>
                    <a:pt x="142134" y="299603"/>
                    <a:pt x="141906" y="300060"/>
                    <a:pt x="141906" y="300517"/>
                  </a:cubicBezTo>
                  <a:cubicBezTo>
                    <a:pt x="141906" y="300517"/>
                    <a:pt x="141906" y="300517"/>
                    <a:pt x="141906" y="300746"/>
                  </a:cubicBezTo>
                  <a:cubicBezTo>
                    <a:pt x="141677" y="301660"/>
                    <a:pt x="141449" y="302574"/>
                    <a:pt x="141220" y="303489"/>
                  </a:cubicBezTo>
                  <a:cubicBezTo>
                    <a:pt x="141220" y="303489"/>
                    <a:pt x="141220" y="303489"/>
                    <a:pt x="141220" y="303717"/>
                  </a:cubicBezTo>
                  <a:cubicBezTo>
                    <a:pt x="141220" y="304175"/>
                    <a:pt x="140991" y="304403"/>
                    <a:pt x="140763" y="304632"/>
                  </a:cubicBezTo>
                  <a:cubicBezTo>
                    <a:pt x="140763" y="304632"/>
                    <a:pt x="140763" y="304860"/>
                    <a:pt x="140763" y="304860"/>
                  </a:cubicBezTo>
                  <a:cubicBezTo>
                    <a:pt x="140534" y="305089"/>
                    <a:pt x="140534" y="305546"/>
                    <a:pt x="140306" y="305775"/>
                  </a:cubicBezTo>
                  <a:cubicBezTo>
                    <a:pt x="140306" y="305775"/>
                    <a:pt x="140306" y="306003"/>
                    <a:pt x="140306" y="306003"/>
                  </a:cubicBezTo>
                  <a:cubicBezTo>
                    <a:pt x="140077" y="306232"/>
                    <a:pt x="140077" y="306689"/>
                    <a:pt x="139848" y="306918"/>
                  </a:cubicBezTo>
                  <a:cubicBezTo>
                    <a:pt x="139848" y="306918"/>
                    <a:pt x="139848" y="306918"/>
                    <a:pt x="139848" y="306918"/>
                  </a:cubicBezTo>
                  <a:cubicBezTo>
                    <a:pt x="139391" y="307832"/>
                    <a:pt x="138705" y="308747"/>
                    <a:pt x="138020" y="309204"/>
                  </a:cubicBezTo>
                  <a:cubicBezTo>
                    <a:pt x="138020" y="309204"/>
                    <a:pt x="138020" y="309204"/>
                    <a:pt x="138020" y="309204"/>
                  </a:cubicBezTo>
                  <a:cubicBezTo>
                    <a:pt x="137791" y="309432"/>
                    <a:pt x="137562" y="309661"/>
                    <a:pt x="137334" y="309661"/>
                  </a:cubicBezTo>
                  <a:cubicBezTo>
                    <a:pt x="137334" y="309661"/>
                    <a:pt x="137334" y="309661"/>
                    <a:pt x="137334" y="309661"/>
                  </a:cubicBezTo>
                  <a:cubicBezTo>
                    <a:pt x="137105" y="309890"/>
                    <a:pt x="136877" y="309890"/>
                    <a:pt x="136648" y="310118"/>
                  </a:cubicBezTo>
                  <a:cubicBezTo>
                    <a:pt x="136648" y="310118"/>
                    <a:pt x="136648" y="310118"/>
                    <a:pt x="136648" y="310118"/>
                  </a:cubicBezTo>
                  <a:cubicBezTo>
                    <a:pt x="136419" y="310347"/>
                    <a:pt x="136191" y="310347"/>
                    <a:pt x="135734" y="310575"/>
                  </a:cubicBezTo>
                  <a:lnTo>
                    <a:pt x="135734" y="310575"/>
                  </a:lnTo>
                  <a:cubicBezTo>
                    <a:pt x="137334" y="310575"/>
                    <a:pt x="139163" y="310575"/>
                    <a:pt x="140763" y="310347"/>
                  </a:cubicBezTo>
                  <a:cubicBezTo>
                    <a:pt x="145792" y="309204"/>
                    <a:pt x="152650" y="311033"/>
                    <a:pt x="157451" y="309432"/>
                  </a:cubicBezTo>
                  <a:cubicBezTo>
                    <a:pt x="157451" y="309204"/>
                    <a:pt x="157451" y="308975"/>
                    <a:pt x="157222" y="308747"/>
                  </a:cubicBezTo>
                  <a:cubicBezTo>
                    <a:pt x="156079" y="306689"/>
                    <a:pt x="154707" y="301660"/>
                    <a:pt x="154936" y="298688"/>
                  </a:cubicBezTo>
                  <a:close/>
                </a:path>
              </a:pathLst>
            </a:custGeom>
            <a:solidFill>
              <a:srgbClr val="FFFFFF"/>
            </a:solidFill>
            <a:ln w="2286" cap="flat">
              <a:noFill/>
              <a:prstDash val="solid"/>
              <a:miter/>
            </a:ln>
          </p:spPr>
          <p:txBody>
            <a:bodyPr rtlCol="0" anchor="ctr"/>
            <a:lstStyle/>
            <a:p>
              <a:endParaRPr lang="en-US"/>
            </a:p>
          </p:txBody>
        </p:sp>
      </p:grpSp>
      <p:grpSp>
        <p:nvGrpSpPr>
          <p:cNvPr id="802" name="Graphic 2">
            <a:extLst>
              <a:ext uri="{FF2B5EF4-FFF2-40B4-BE49-F238E27FC236}">
                <a16:creationId xmlns:a16="http://schemas.microsoft.com/office/drawing/2014/main" id="{EDFF4AAF-5EE0-1D35-B111-F20A82013420}"/>
              </a:ext>
            </a:extLst>
          </p:cNvPr>
          <p:cNvGrpSpPr/>
          <p:nvPr/>
        </p:nvGrpSpPr>
        <p:grpSpPr>
          <a:xfrm>
            <a:off x="7284456" y="1566588"/>
            <a:ext cx="396087" cy="370559"/>
            <a:chOff x="6732901" y="1555354"/>
            <a:chExt cx="1110810" cy="1039219"/>
          </a:xfrm>
        </p:grpSpPr>
        <p:sp>
          <p:nvSpPr>
            <p:cNvPr id="803" name="Freeform 802">
              <a:extLst>
                <a:ext uri="{FF2B5EF4-FFF2-40B4-BE49-F238E27FC236}">
                  <a16:creationId xmlns:a16="http://schemas.microsoft.com/office/drawing/2014/main" id="{EB1A5F69-7E51-0FA9-8F4D-39169289A298}"/>
                </a:ext>
              </a:extLst>
            </p:cNvPr>
            <p:cNvSpPr/>
            <p:nvPr/>
          </p:nvSpPr>
          <p:spPr>
            <a:xfrm>
              <a:off x="7476186" y="1871776"/>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8" y="457"/>
                    <a:pt x="228" y="229"/>
                    <a:pt x="0" y="0"/>
                  </a:cubicBezTo>
                  <a:cubicBezTo>
                    <a:pt x="0" y="229"/>
                    <a:pt x="228" y="457"/>
                    <a:pt x="457" y="686"/>
                  </a:cubicBezTo>
                  <a:close/>
                </a:path>
              </a:pathLst>
            </a:custGeom>
            <a:solidFill>
              <a:srgbClr val="FFFFFF"/>
            </a:solidFill>
            <a:ln w="2286" cap="flat">
              <a:noFill/>
              <a:prstDash val="solid"/>
              <a:miter/>
            </a:ln>
          </p:spPr>
          <p:txBody>
            <a:bodyPr rtlCol="0" anchor="ctr"/>
            <a:lstStyle/>
            <a:p>
              <a:endParaRPr lang="en-US"/>
            </a:p>
          </p:txBody>
        </p:sp>
        <p:sp>
          <p:nvSpPr>
            <p:cNvPr id="804" name="Freeform 803">
              <a:extLst>
                <a:ext uri="{FF2B5EF4-FFF2-40B4-BE49-F238E27FC236}">
                  <a16:creationId xmlns:a16="http://schemas.microsoft.com/office/drawing/2014/main" id="{6E1E0A8A-FD1A-B3D5-50A0-9BDBC2F0A13D}"/>
                </a:ext>
              </a:extLst>
            </p:cNvPr>
            <p:cNvSpPr/>
            <p:nvPr/>
          </p:nvSpPr>
          <p:spPr>
            <a:xfrm>
              <a:off x="7213753" y="2450820"/>
              <a:ext cx="914" cy="2286"/>
            </a:xfrm>
            <a:custGeom>
              <a:avLst/>
              <a:gdLst>
                <a:gd name="connsiteX0" fmla="*/ 914 w 914"/>
                <a:gd name="connsiteY0" fmla="*/ 0 h 2286"/>
                <a:gd name="connsiteX1" fmla="*/ 0 w 914"/>
                <a:gd name="connsiteY1" fmla="*/ 2286 h 2286"/>
                <a:gd name="connsiteX2" fmla="*/ 914 w 914"/>
                <a:gd name="connsiteY2" fmla="*/ 0 h 2286"/>
              </a:gdLst>
              <a:ahLst/>
              <a:cxnLst>
                <a:cxn ang="0">
                  <a:pos x="connsiteX0" y="connsiteY0"/>
                </a:cxn>
                <a:cxn ang="0">
                  <a:pos x="connsiteX1" y="connsiteY1"/>
                </a:cxn>
                <a:cxn ang="0">
                  <a:pos x="connsiteX2" y="connsiteY2"/>
                </a:cxn>
              </a:cxnLst>
              <a:rect l="l" t="t" r="r" b="b"/>
              <a:pathLst>
                <a:path w="914" h="2286">
                  <a:moveTo>
                    <a:pt x="914" y="0"/>
                  </a:moveTo>
                  <a:cubicBezTo>
                    <a:pt x="686" y="686"/>
                    <a:pt x="457" y="1372"/>
                    <a:pt x="0" y="2286"/>
                  </a:cubicBezTo>
                  <a:cubicBezTo>
                    <a:pt x="228" y="1372"/>
                    <a:pt x="686" y="686"/>
                    <a:pt x="914" y="0"/>
                  </a:cubicBezTo>
                  <a:close/>
                </a:path>
              </a:pathLst>
            </a:custGeom>
            <a:solidFill>
              <a:srgbClr val="FFFFFF"/>
            </a:solidFill>
            <a:ln w="2286" cap="flat">
              <a:noFill/>
              <a:prstDash val="solid"/>
              <a:miter/>
            </a:ln>
          </p:spPr>
          <p:txBody>
            <a:bodyPr rtlCol="0" anchor="ctr"/>
            <a:lstStyle/>
            <a:p>
              <a:endParaRPr lang="en-US"/>
            </a:p>
          </p:txBody>
        </p:sp>
        <p:sp>
          <p:nvSpPr>
            <p:cNvPr id="805" name="Freeform 804">
              <a:extLst>
                <a:ext uri="{FF2B5EF4-FFF2-40B4-BE49-F238E27FC236}">
                  <a16:creationId xmlns:a16="http://schemas.microsoft.com/office/drawing/2014/main" id="{DBBAA215-6679-A015-6780-1F6785B1A85C}"/>
                </a:ext>
              </a:extLst>
            </p:cNvPr>
            <p:cNvSpPr/>
            <p:nvPr/>
          </p:nvSpPr>
          <p:spPr>
            <a:xfrm>
              <a:off x="7631406" y="2387727"/>
              <a:ext cx="323" cy="5943"/>
            </a:xfrm>
            <a:custGeom>
              <a:avLst/>
              <a:gdLst>
                <a:gd name="connsiteX0" fmla="*/ 229 w 323"/>
                <a:gd name="connsiteY0" fmla="*/ 5944 h 5943"/>
                <a:gd name="connsiteX1" fmla="*/ 0 w 323"/>
                <a:gd name="connsiteY1" fmla="*/ 0 h 5943"/>
                <a:gd name="connsiteX2" fmla="*/ 229 w 323"/>
                <a:gd name="connsiteY2" fmla="*/ 5944 h 5943"/>
              </a:gdLst>
              <a:ahLst/>
              <a:cxnLst>
                <a:cxn ang="0">
                  <a:pos x="connsiteX0" y="connsiteY0"/>
                </a:cxn>
                <a:cxn ang="0">
                  <a:pos x="connsiteX1" y="connsiteY1"/>
                </a:cxn>
                <a:cxn ang="0">
                  <a:pos x="connsiteX2" y="connsiteY2"/>
                </a:cxn>
              </a:cxnLst>
              <a:rect l="l" t="t" r="r" b="b"/>
              <a:pathLst>
                <a:path w="323" h="5943">
                  <a:moveTo>
                    <a:pt x="229" y="5944"/>
                  </a:moveTo>
                  <a:cubicBezTo>
                    <a:pt x="229" y="3886"/>
                    <a:pt x="229" y="2057"/>
                    <a:pt x="0" y="0"/>
                  </a:cubicBezTo>
                  <a:cubicBezTo>
                    <a:pt x="229" y="1829"/>
                    <a:pt x="457" y="3886"/>
                    <a:pt x="229" y="5944"/>
                  </a:cubicBezTo>
                  <a:close/>
                </a:path>
              </a:pathLst>
            </a:custGeom>
            <a:solidFill>
              <a:srgbClr val="FFFFFF"/>
            </a:solidFill>
            <a:ln w="2286" cap="flat">
              <a:noFill/>
              <a:prstDash val="solid"/>
              <a:miter/>
            </a:ln>
          </p:spPr>
          <p:txBody>
            <a:bodyPr rtlCol="0" anchor="ctr"/>
            <a:lstStyle/>
            <a:p>
              <a:endParaRPr lang="en-US"/>
            </a:p>
          </p:txBody>
        </p:sp>
        <p:sp>
          <p:nvSpPr>
            <p:cNvPr id="806" name="Freeform 805">
              <a:extLst>
                <a:ext uri="{FF2B5EF4-FFF2-40B4-BE49-F238E27FC236}">
                  <a16:creationId xmlns:a16="http://schemas.microsoft.com/office/drawing/2014/main" id="{7D71A590-6F04-5811-C053-D2DC4B1AD9B8}"/>
                </a:ext>
              </a:extLst>
            </p:cNvPr>
            <p:cNvSpPr/>
            <p:nvPr/>
          </p:nvSpPr>
          <p:spPr>
            <a:xfrm>
              <a:off x="7457670" y="1851660"/>
              <a:ext cx="457" cy="457"/>
            </a:xfrm>
            <a:custGeom>
              <a:avLst/>
              <a:gdLst>
                <a:gd name="connsiteX0" fmla="*/ 457 w 457"/>
                <a:gd name="connsiteY0" fmla="*/ 457 h 457"/>
                <a:gd name="connsiteX1" fmla="*/ 0 w 457"/>
                <a:gd name="connsiteY1" fmla="*/ 0 h 457"/>
                <a:gd name="connsiteX2" fmla="*/ 457 w 457"/>
                <a:gd name="connsiteY2" fmla="*/ 457 h 457"/>
              </a:gdLst>
              <a:ahLst/>
              <a:cxnLst>
                <a:cxn ang="0">
                  <a:pos x="connsiteX0" y="connsiteY0"/>
                </a:cxn>
                <a:cxn ang="0">
                  <a:pos x="connsiteX1" y="connsiteY1"/>
                </a:cxn>
                <a:cxn ang="0">
                  <a:pos x="connsiteX2" y="connsiteY2"/>
                </a:cxn>
              </a:cxnLst>
              <a:rect l="l" t="t" r="r" b="b"/>
              <a:pathLst>
                <a:path w="457" h="457">
                  <a:moveTo>
                    <a:pt x="457" y="457"/>
                  </a:moveTo>
                  <a:cubicBezTo>
                    <a:pt x="229" y="229"/>
                    <a:pt x="0" y="0"/>
                    <a:pt x="0" y="0"/>
                  </a:cubicBezTo>
                  <a:cubicBezTo>
                    <a:pt x="229" y="0"/>
                    <a:pt x="457" y="229"/>
                    <a:pt x="457" y="457"/>
                  </a:cubicBezTo>
                  <a:close/>
                </a:path>
              </a:pathLst>
            </a:custGeom>
            <a:solidFill>
              <a:srgbClr val="FFFFFF"/>
            </a:solidFill>
            <a:ln w="2286" cap="flat">
              <a:noFill/>
              <a:prstDash val="solid"/>
              <a:miter/>
            </a:ln>
          </p:spPr>
          <p:txBody>
            <a:bodyPr rtlCol="0" anchor="ctr"/>
            <a:lstStyle/>
            <a:p>
              <a:endParaRPr lang="en-US"/>
            </a:p>
          </p:txBody>
        </p:sp>
        <p:sp>
          <p:nvSpPr>
            <p:cNvPr id="807" name="Freeform 806">
              <a:extLst>
                <a:ext uri="{FF2B5EF4-FFF2-40B4-BE49-F238E27FC236}">
                  <a16:creationId xmlns:a16="http://schemas.microsoft.com/office/drawing/2014/main" id="{DEF80C4A-42B4-767B-E989-8000A0A76127}"/>
                </a:ext>
              </a:extLst>
            </p:cNvPr>
            <p:cNvSpPr/>
            <p:nvPr/>
          </p:nvSpPr>
          <p:spPr>
            <a:xfrm>
              <a:off x="7320281" y="2507284"/>
              <a:ext cx="9144" cy="2057"/>
            </a:xfrm>
            <a:custGeom>
              <a:avLst/>
              <a:gdLst>
                <a:gd name="connsiteX0" fmla="*/ 0 w 9144"/>
                <a:gd name="connsiteY0" fmla="*/ 2057 h 2057"/>
                <a:gd name="connsiteX1" fmla="*/ 5944 w 9144"/>
                <a:gd name="connsiteY1" fmla="*/ 686 h 2057"/>
                <a:gd name="connsiteX2" fmla="*/ 9144 w 9144"/>
                <a:gd name="connsiteY2" fmla="*/ 0 h 2057"/>
                <a:gd name="connsiteX3" fmla="*/ 5944 w 9144"/>
                <a:gd name="connsiteY3" fmla="*/ 686 h 2057"/>
                <a:gd name="connsiteX4" fmla="*/ 0 w 9144"/>
                <a:gd name="connsiteY4" fmla="*/ 2057 h 20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 h="2057">
                  <a:moveTo>
                    <a:pt x="0" y="2057"/>
                  </a:moveTo>
                  <a:cubicBezTo>
                    <a:pt x="1829" y="1600"/>
                    <a:pt x="3887" y="1143"/>
                    <a:pt x="5944" y="686"/>
                  </a:cubicBezTo>
                  <a:cubicBezTo>
                    <a:pt x="7087" y="457"/>
                    <a:pt x="8001" y="229"/>
                    <a:pt x="9144" y="0"/>
                  </a:cubicBezTo>
                  <a:cubicBezTo>
                    <a:pt x="8001" y="229"/>
                    <a:pt x="7087" y="457"/>
                    <a:pt x="5944" y="686"/>
                  </a:cubicBezTo>
                  <a:cubicBezTo>
                    <a:pt x="3658" y="1143"/>
                    <a:pt x="1829" y="1600"/>
                    <a:pt x="0" y="2057"/>
                  </a:cubicBezTo>
                  <a:close/>
                </a:path>
              </a:pathLst>
            </a:custGeom>
            <a:solidFill>
              <a:srgbClr val="FFFFFF"/>
            </a:solidFill>
            <a:ln w="2286" cap="flat">
              <a:noFill/>
              <a:prstDash val="solid"/>
              <a:miter/>
            </a:ln>
          </p:spPr>
          <p:txBody>
            <a:bodyPr rtlCol="0" anchor="ctr"/>
            <a:lstStyle/>
            <a:p>
              <a:endParaRPr lang="en-US"/>
            </a:p>
          </p:txBody>
        </p:sp>
        <p:sp>
          <p:nvSpPr>
            <p:cNvPr id="808" name="Freeform 807">
              <a:extLst>
                <a:ext uri="{FF2B5EF4-FFF2-40B4-BE49-F238E27FC236}">
                  <a16:creationId xmlns:a16="http://schemas.microsoft.com/office/drawing/2014/main" id="{75EEF404-A7AC-F7BD-3206-FAB88FA108AD}"/>
                </a:ext>
              </a:extLst>
            </p:cNvPr>
            <p:cNvSpPr/>
            <p:nvPr/>
          </p:nvSpPr>
          <p:spPr>
            <a:xfrm>
              <a:off x="7468642" y="1863090"/>
              <a:ext cx="685" cy="685"/>
            </a:xfrm>
            <a:custGeom>
              <a:avLst/>
              <a:gdLst>
                <a:gd name="connsiteX0" fmla="*/ 686 w 685"/>
                <a:gd name="connsiteY0" fmla="*/ 686 h 685"/>
                <a:gd name="connsiteX1" fmla="*/ 0 w 685"/>
                <a:gd name="connsiteY1" fmla="*/ 0 h 685"/>
                <a:gd name="connsiteX2" fmla="*/ 686 w 685"/>
                <a:gd name="connsiteY2" fmla="*/ 686 h 685"/>
              </a:gdLst>
              <a:ahLst/>
              <a:cxnLst>
                <a:cxn ang="0">
                  <a:pos x="connsiteX0" y="connsiteY0"/>
                </a:cxn>
                <a:cxn ang="0">
                  <a:pos x="connsiteX1" y="connsiteY1"/>
                </a:cxn>
                <a:cxn ang="0">
                  <a:pos x="connsiteX2" y="connsiteY2"/>
                </a:cxn>
              </a:cxnLst>
              <a:rect l="l" t="t" r="r" b="b"/>
              <a:pathLst>
                <a:path w="685" h="685">
                  <a:moveTo>
                    <a:pt x="686" y="686"/>
                  </a:moveTo>
                  <a:cubicBezTo>
                    <a:pt x="457" y="457"/>
                    <a:pt x="228" y="229"/>
                    <a:pt x="0" y="0"/>
                  </a:cubicBezTo>
                  <a:cubicBezTo>
                    <a:pt x="228" y="229"/>
                    <a:pt x="457" y="457"/>
                    <a:pt x="686" y="686"/>
                  </a:cubicBezTo>
                  <a:close/>
                </a:path>
              </a:pathLst>
            </a:custGeom>
            <a:solidFill>
              <a:srgbClr val="FFFFFF"/>
            </a:solidFill>
            <a:ln w="2286" cap="flat">
              <a:noFill/>
              <a:prstDash val="solid"/>
              <a:miter/>
            </a:ln>
          </p:spPr>
          <p:txBody>
            <a:bodyPr rtlCol="0" anchor="ctr"/>
            <a:lstStyle/>
            <a:p>
              <a:endParaRPr lang="en-US"/>
            </a:p>
          </p:txBody>
        </p:sp>
        <p:sp>
          <p:nvSpPr>
            <p:cNvPr id="809" name="Freeform 808">
              <a:extLst>
                <a:ext uri="{FF2B5EF4-FFF2-40B4-BE49-F238E27FC236}">
                  <a16:creationId xmlns:a16="http://schemas.microsoft.com/office/drawing/2014/main" id="{CC757612-D10A-4F6C-50C3-E6060A4C7DBF}"/>
                </a:ext>
              </a:extLst>
            </p:cNvPr>
            <p:cNvSpPr/>
            <p:nvPr/>
          </p:nvSpPr>
          <p:spPr>
            <a:xfrm>
              <a:off x="7492188" y="1894636"/>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8" y="457"/>
                    <a:pt x="228" y="229"/>
                    <a:pt x="0" y="0"/>
                  </a:cubicBezTo>
                  <a:cubicBezTo>
                    <a:pt x="228" y="0"/>
                    <a:pt x="228" y="457"/>
                    <a:pt x="457" y="686"/>
                  </a:cubicBezTo>
                  <a:close/>
                </a:path>
              </a:pathLst>
            </a:custGeom>
            <a:solidFill>
              <a:srgbClr val="FFFFFF"/>
            </a:solidFill>
            <a:ln w="2286" cap="flat">
              <a:noFill/>
              <a:prstDash val="solid"/>
              <a:miter/>
            </a:ln>
          </p:spPr>
          <p:txBody>
            <a:bodyPr rtlCol="0" anchor="ctr"/>
            <a:lstStyle/>
            <a:p>
              <a:endParaRPr lang="en-US"/>
            </a:p>
          </p:txBody>
        </p:sp>
        <p:sp>
          <p:nvSpPr>
            <p:cNvPr id="810" name="Freeform 809">
              <a:extLst>
                <a:ext uri="{FF2B5EF4-FFF2-40B4-BE49-F238E27FC236}">
                  <a16:creationId xmlns:a16="http://schemas.microsoft.com/office/drawing/2014/main" id="{6E389792-2E89-F072-435D-72E078CFB08B}"/>
                </a:ext>
              </a:extLst>
            </p:cNvPr>
            <p:cNvSpPr/>
            <p:nvPr/>
          </p:nvSpPr>
          <p:spPr>
            <a:xfrm>
              <a:off x="7488988" y="1889607"/>
              <a:ext cx="457" cy="685"/>
            </a:xfrm>
            <a:custGeom>
              <a:avLst/>
              <a:gdLst>
                <a:gd name="connsiteX0" fmla="*/ 457 w 457"/>
                <a:gd name="connsiteY0" fmla="*/ 686 h 685"/>
                <a:gd name="connsiteX1" fmla="*/ 0 w 457"/>
                <a:gd name="connsiteY1" fmla="*/ 0 h 685"/>
                <a:gd name="connsiteX2" fmla="*/ 457 w 457"/>
                <a:gd name="connsiteY2" fmla="*/ 686 h 685"/>
              </a:gdLst>
              <a:ahLst/>
              <a:cxnLst>
                <a:cxn ang="0">
                  <a:pos x="connsiteX0" y="connsiteY0"/>
                </a:cxn>
                <a:cxn ang="0">
                  <a:pos x="connsiteX1" y="connsiteY1"/>
                </a:cxn>
                <a:cxn ang="0">
                  <a:pos x="connsiteX2" y="connsiteY2"/>
                </a:cxn>
              </a:cxnLst>
              <a:rect l="l" t="t" r="r" b="b"/>
              <a:pathLst>
                <a:path w="457" h="685">
                  <a:moveTo>
                    <a:pt x="457" y="686"/>
                  </a:moveTo>
                  <a:cubicBezTo>
                    <a:pt x="229" y="457"/>
                    <a:pt x="229" y="229"/>
                    <a:pt x="0" y="0"/>
                  </a:cubicBezTo>
                  <a:cubicBezTo>
                    <a:pt x="229" y="229"/>
                    <a:pt x="457" y="457"/>
                    <a:pt x="457" y="686"/>
                  </a:cubicBezTo>
                  <a:close/>
                </a:path>
              </a:pathLst>
            </a:custGeom>
            <a:solidFill>
              <a:srgbClr val="FFFFFF"/>
            </a:solidFill>
            <a:ln w="2286" cap="flat">
              <a:noFill/>
              <a:prstDash val="solid"/>
              <a:miter/>
            </a:ln>
          </p:spPr>
          <p:txBody>
            <a:bodyPr rtlCol="0" anchor="ctr"/>
            <a:lstStyle/>
            <a:p>
              <a:endParaRPr lang="en-US"/>
            </a:p>
          </p:txBody>
        </p:sp>
        <p:sp>
          <p:nvSpPr>
            <p:cNvPr id="811" name="Freeform 810">
              <a:extLst>
                <a:ext uri="{FF2B5EF4-FFF2-40B4-BE49-F238E27FC236}">
                  <a16:creationId xmlns:a16="http://schemas.microsoft.com/office/drawing/2014/main" id="{A65DB205-80E5-5101-8F9F-24D98C5A2127}"/>
                </a:ext>
              </a:extLst>
            </p:cNvPr>
            <p:cNvSpPr/>
            <p:nvPr/>
          </p:nvSpPr>
          <p:spPr>
            <a:xfrm>
              <a:off x="7149060" y="2428646"/>
              <a:ext cx="2743" cy="11430"/>
            </a:xfrm>
            <a:custGeom>
              <a:avLst/>
              <a:gdLst>
                <a:gd name="connsiteX0" fmla="*/ 2743 w 2743"/>
                <a:gd name="connsiteY0" fmla="*/ 11430 h 11430"/>
                <a:gd name="connsiteX1" fmla="*/ 0 w 2743"/>
                <a:gd name="connsiteY1" fmla="*/ 0 h 11430"/>
                <a:gd name="connsiteX2" fmla="*/ 2743 w 2743"/>
                <a:gd name="connsiteY2" fmla="*/ 11430 h 11430"/>
              </a:gdLst>
              <a:ahLst/>
              <a:cxnLst>
                <a:cxn ang="0">
                  <a:pos x="connsiteX0" y="connsiteY0"/>
                </a:cxn>
                <a:cxn ang="0">
                  <a:pos x="connsiteX1" y="connsiteY1"/>
                </a:cxn>
                <a:cxn ang="0">
                  <a:pos x="connsiteX2" y="connsiteY2"/>
                </a:cxn>
              </a:cxnLst>
              <a:rect l="l" t="t" r="r" b="b"/>
              <a:pathLst>
                <a:path w="2743" h="11430">
                  <a:moveTo>
                    <a:pt x="2743" y="11430"/>
                  </a:moveTo>
                  <a:cubicBezTo>
                    <a:pt x="1829" y="7544"/>
                    <a:pt x="914" y="3886"/>
                    <a:pt x="0" y="0"/>
                  </a:cubicBezTo>
                  <a:cubicBezTo>
                    <a:pt x="914" y="3886"/>
                    <a:pt x="1829" y="7772"/>
                    <a:pt x="2743" y="11430"/>
                  </a:cubicBezTo>
                  <a:close/>
                </a:path>
              </a:pathLst>
            </a:custGeom>
            <a:solidFill>
              <a:srgbClr val="FFFFFF"/>
            </a:solidFill>
            <a:ln w="2286" cap="flat">
              <a:noFill/>
              <a:prstDash val="solid"/>
              <a:miter/>
            </a:ln>
          </p:spPr>
          <p:txBody>
            <a:bodyPr rtlCol="0" anchor="ctr"/>
            <a:lstStyle/>
            <a:p>
              <a:endParaRPr lang="en-US"/>
            </a:p>
          </p:txBody>
        </p:sp>
        <p:sp>
          <p:nvSpPr>
            <p:cNvPr id="812" name="Freeform 811">
              <a:extLst>
                <a:ext uri="{FF2B5EF4-FFF2-40B4-BE49-F238E27FC236}">
                  <a16:creationId xmlns:a16="http://schemas.microsoft.com/office/drawing/2014/main" id="{9607198F-4516-E0D4-261C-74C928EA1E17}"/>
                </a:ext>
              </a:extLst>
            </p:cNvPr>
            <p:cNvSpPr/>
            <p:nvPr/>
          </p:nvSpPr>
          <p:spPr>
            <a:xfrm>
              <a:off x="7205067" y="2459050"/>
              <a:ext cx="4572" cy="3429"/>
            </a:xfrm>
            <a:custGeom>
              <a:avLst/>
              <a:gdLst>
                <a:gd name="connsiteX0" fmla="*/ 4572 w 4572"/>
                <a:gd name="connsiteY0" fmla="*/ 0 h 3429"/>
                <a:gd name="connsiteX1" fmla="*/ 0 w 4572"/>
                <a:gd name="connsiteY1" fmla="*/ 3429 h 3429"/>
                <a:gd name="connsiteX2" fmla="*/ 4572 w 4572"/>
                <a:gd name="connsiteY2" fmla="*/ 0 h 3429"/>
              </a:gdLst>
              <a:ahLst/>
              <a:cxnLst>
                <a:cxn ang="0">
                  <a:pos x="connsiteX0" y="connsiteY0"/>
                </a:cxn>
                <a:cxn ang="0">
                  <a:pos x="connsiteX1" y="connsiteY1"/>
                </a:cxn>
                <a:cxn ang="0">
                  <a:pos x="connsiteX2" y="connsiteY2"/>
                </a:cxn>
              </a:cxnLst>
              <a:rect l="l" t="t" r="r" b="b"/>
              <a:pathLst>
                <a:path w="4572" h="3429">
                  <a:moveTo>
                    <a:pt x="4572" y="0"/>
                  </a:moveTo>
                  <a:cubicBezTo>
                    <a:pt x="3200" y="1372"/>
                    <a:pt x="1600" y="2515"/>
                    <a:pt x="0" y="3429"/>
                  </a:cubicBezTo>
                  <a:cubicBezTo>
                    <a:pt x="1600" y="2286"/>
                    <a:pt x="3200" y="1143"/>
                    <a:pt x="4572" y="0"/>
                  </a:cubicBezTo>
                  <a:close/>
                </a:path>
              </a:pathLst>
            </a:custGeom>
            <a:solidFill>
              <a:srgbClr val="FFFFFF"/>
            </a:solidFill>
            <a:ln w="2286" cap="flat">
              <a:noFill/>
              <a:prstDash val="solid"/>
              <a:miter/>
            </a:ln>
          </p:spPr>
          <p:txBody>
            <a:bodyPr rtlCol="0" anchor="ctr"/>
            <a:lstStyle/>
            <a:p>
              <a:endParaRPr lang="en-US"/>
            </a:p>
          </p:txBody>
        </p:sp>
        <p:sp>
          <p:nvSpPr>
            <p:cNvPr id="813" name="Freeform 812">
              <a:extLst>
                <a:ext uri="{FF2B5EF4-FFF2-40B4-BE49-F238E27FC236}">
                  <a16:creationId xmlns:a16="http://schemas.microsoft.com/office/drawing/2014/main" id="{6519BACB-E7A6-FBD7-1395-1AB8D2D64227}"/>
                </a:ext>
              </a:extLst>
            </p:cNvPr>
            <p:cNvSpPr/>
            <p:nvPr/>
          </p:nvSpPr>
          <p:spPr>
            <a:xfrm>
              <a:off x="7174434" y="2464993"/>
              <a:ext cx="8686" cy="1143"/>
            </a:xfrm>
            <a:custGeom>
              <a:avLst/>
              <a:gdLst>
                <a:gd name="connsiteX0" fmla="*/ 8686 w 8686"/>
                <a:gd name="connsiteY0" fmla="*/ 1143 h 1143"/>
                <a:gd name="connsiteX1" fmla="*/ 0 w 8686"/>
                <a:gd name="connsiteY1" fmla="*/ 0 h 1143"/>
                <a:gd name="connsiteX2" fmla="*/ 8686 w 8686"/>
                <a:gd name="connsiteY2" fmla="*/ 1143 h 1143"/>
              </a:gdLst>
              <a:ahLst/>
              <a:cxnLst>
                <a:cxn ang="0">
                  <a:pos x="connsiteX0" y="connsiteY0"/>
                </a:cxn>
                <a:cxn ang="0">
                  <a:pos x="connsiteX1" y="connsiteY1"/>
                </a:cxn>
                <a:cxn ang="0">
                  <a:pos x="connsiteX2" y="connsiteY2"/>
                </a:cxn>
              </a:cxnLst>
              <a:rect l="l" t="t" r="r" b="b"/>
              <a:pathLst>
                <a:path w="8686" h="1143">
                  <a:moveTo>
                    <a:pt x="8686" y="1143"/>
                  </a:moveTo>
                  <a:cubicBezTo>
                    <a:pt x="5715" y="914"/>
                    <a:pt x="2743" y="686"/>
                    <a:pt x="0" y="0"/>
                  </a:cubicBezTo>
                  <a:cubicBezTo>
                    <a:pt x="2743" y="686"/>
                    <a:pt x="5715" y="1143"/>
                    <a:pt x="8686" y="1143"/>
                  </a:cubicBezTo>
                  <a:close/>
                </a:path>
              </a:pathLst>
            </a:custGeom>
            <a:solidFill>
              <a:srgbClr val="FFFFFF"/>
            </a:solidFill>
            <a:ln w="2286" cap="flat">
              <a:noFill/>
              <a:prstDash val="solid"/>
              <a:miter/>
            </a:ln>
          </p:spPr>
          <p:txBody>
            <a:bodyPr rtlCol="0" anchor="ctr"/>
            <a:lstStyle/>
            <a:p>
              <a:endParaRPr lang="en-US"/>
            </a:p>
          </p:txBody>
        </p:sp>
        <p:sp>
          <p:nvSpPr>
            <p:cNvPr id="814" name="Freeform 813">
              <a:extLst>
                <a:ext uri="{FF2B5EF4-FFF2-40B4-BE49-F238E27FC236}">
                  <a16:creationId xmlns:a16="http://schemas.microsoft.com/office/drawing/2014/main" id="{10829957-F636-0BFB-D003-91A83A812A86}"/>
                </a:ext>
              </a:extLst>
            </p:cNvPr>
            <p:cNvSpPr/>
            <p:nvPr/>
          </p:nvSpPr>
          <p:spPr>
            <a:xfrm>
              <a:off x="7146545" y="2418588"/>
              <a:ext cx="1600" cy="6629"/>
            </a:xfrm>
            <a:custGeom>
              <a:avLst/>
              <a:gdLst>
                <a:gd name="connsiteX0" fmla="*/ 1601 w 1600"/>
                <a:gd name="connsiteY0" fmla="*/ 6629 h 6629"/>
                <a:gd name="connsiteX1" fmla="*/ 0 w 1600"/>
                <a:gd name="connsiteY1" fmla="*/ 0 h 6629"/>
                <a:gd name="connsiteX2" fmla="*/ 1601 w 1600"/>
                <a:gd name="connsiteY2" fmla="*/ 6629 h 6629"/>
              </a:gdLst>
              <a:ahLst/>
              <a:cxnLst>
                <a:cxn ang="0">
                  <a:pos x="connsiteX0" y="connsiteY0"/>
                </a:cxn>
                <a:cxn ang="0">
                  <a:pos x="connsiteX1" y="connsiteY1"/>
                </a:cxn>
                <a:cxn ang="0">
                  <a:pos x="connsiteX2" y="connsiteY2"/>
                </a:cxn>
              </a:cxnLst>
              <a:rect l="l" t="t" r="r" b="b"/>
              <a:pathLst>
                <a:path w="1600" h="6629">
                  <a:moveTo>
                    <a:pt x="1601" y="6629"/>
                  </a:moveTo>
                  <a:cubicBezTo>
                    <a:pt x="1143" y="4343"/>
                    <a:pt x="458" y="2286"/>
                    <a:pt x="0" y="0"/>
                  </a:cubicBezTo>
                  <a:cubicBezTo>
                    <a:pt x="458" y="2286"/>
                    <a:pt x="915" y="4343"/>
                    <a:pt x="1601" y="6629"/>
                  </a:cubicBezTo>
                  <a:close/>
                </a:path>
              </a:pathLst>
            </a:custGeom>
            <a:solidFill>
              <a:srgbClr val="FFFFFF"/>
            </a:solidFill>
            <a:ln w="2286" cap="flat">
              <a:noFill/>
              <a:prstDash val="solid"/>
              <a:miter/>
            </a:ln>
          </p:spPr>
          <p:txBody>
            <a:bodyPr rtlCol="0" anchor="ctr"/>
            <a:lstStyle/>
            <a:p>
              <a:endParaRPr lang="en-US"/>
            </a:p>
          </p:txBody>
        </p:sp>
        <p:sp>
          <p:nvSpPr>
            <p:cNvPr id="815" name="Freeform 814">
              <a:extLst>
                <a:ext uri="{FF2B5EF4-FFF2-40B4-BE49-F238E27FC236}">
                  <a16:creationId xmlns:a16="http://schemas.microsoft.com/office/drawing/2014/main" id="{EE772A6C-824A-7EB3-DBFF-393901457353}"/>
                </a:ext>
              </a:extLst>
            </p:cNvPr>
            <p:cNvSpPr/>
            <p:nvPr/>
          </p:nvSpPr>
          <p:spPr>
            <a:xfrm>
              <a:off x="7453326" y="1847545"/>
              <a:ext cx="1143" cy="1143"/>
            </a:xfrm>
            <a:custGeom>
              <a:avLst/>
              <a:gdLst>
                <a:gd name="connsiteX0" fmla="*/ 1143 w 1143"/>
                <a:gd name="connsiteY0" fmla="*/ 1143 h 1143"/>
                <a:gd name="connsiteX1" fmla="*/ 0 w 1143"/>
                <a:gd name="connsiteY1" fmla="*/ 0 h 1143"/>
                <a:gd name="connsiteX2" fmla="*/ 1143 w 1143"/>
                <a:gd name="connsiteY2" fmla="*/ 1143 h 1143"/>
              </a:gdLst>
              <a:ahLst/>
              <a:cxnLst>
                <a:cxn ang="0">
                  <a:pos x="connsiteX0" y="connsiteY0"/>
                </a:cxn>
                <a:cxn ang="0">
                  <a:pos x="connsiteX1" y="connsiteY1"/>
                </a:cxn>
                <a:cxn ang="0">
                  <a:pos x="connsiteX2" y="connsiteY2"/>
                </a:cxn>
              </a:cxnLst>
              <a:rect l="l" t="t" r="r" b="b"/>
              <a:pathLst>
                <a:path w="1143" h="1143">
                  <a:moveTo>
                    <a:pt x="1143" y="1143"/>
                  </a:moveTo>
                  <a:cubicBezTo>
                    <a:pt x="685" y="686"/>
                    <a:pt x="228" y="457"/>
                    <a:pt x="0" y="0"/>
                  </a:cubicBezTo>
                  <a:cubicBezTo>
                    <a:pt x="457" y="229"/>
                    <a:pt x="685" y="686"/>
                    <a:pt x="1143" y="1143"/>
                  </a:cubicBezTo>
                  <a:close/>
                </a:path>
              </a:pathLst>
            </a:custGeom>
            <a:solidFill>
              <a:srgbClr val="FFFFFF"/>
            </a:solidFill>
            <a:ln w="2286" cap="flat">
              <a:noFill/>
              <a:prstDash val="solid"/>
              <a:miter/>
            </a:ln>
          </p:spPr>
          <p:txBody>
            <a:bodyPr rtlCol="0" anchor="ctr"/>
            <a:lstStyle/>
            <a:p>
              <a:endParaRPr lang="en-US"/>
            </a:p>
          </p:txBody>
        </p:sp>
        <p:sp>
          <p:nvSpPr>
            <p:cNvPr id="816" name="Freeform 815">
              <a:extLst>
                <a:ext uri="{FF2B5EF4-FFF2-40B4-BE49-F238E27FC236}">
                  <a16:creationId xmlns:a16="http://schemas.microsoft.com/office/drawing/2014/main" id="{A4857A1C-70E1-88D4-311A-BC6CE1394CC9}"/>
                </a:ext>
              </a:extLst>
            </p:cNvPr>
            <p:cNvSpPr/>
            <p:nvPr/>
          </p:nvSpPr>
          <p:spPr>
            <a:xfrm>
              <a:off x="7472529" y="1867204"/>
              <a:ext cx="685" cy="914"/>
            </a:xfrm>
            <a:custGeom>
              <a:avLst/>
              <a:gdLst>
                <a:gd name="connsiteX0" fmla="*/ 686 w 685"/>
                <a:gd name="connsiteY0" fmla="*/ 914 h 914"/>
                <a:gd name="connsiteX1" fmla="*/ 0 w 685"/>
                <a:gd name="connsiteY1" fmla="*/ 0 h 914"/>
                <a:gd name="connsiteX2" fmla="*/ 686 w 685"/>
                <a:gd name="connsiteY2" fmla="*/ 914 h 914"/>
              </a:gdLst>
              <a:ahLst/>
              <a:cxnLst>
                <a:cxn ang="0">
                  <a:pos x="connsiteX0" y="connsiteY0"/>
                </a:cxn>
                <a:cxn ang="0">
                  <a:pos x="connsiteX1" y="connsiteY1"/>
                </a:cxn>
                <a:cxn ang="0">
                  <a:pos x="connsiteX2" y="connsiteY2"/>
                </a:cxn>
              </a:cxnLst>
              <a:rect l="l" t="t" r="r" b="b"/>
              <a:pathLst>
                <a:path w="685" h="914">
                  <a:moveTo>
                    <a:pt x="686" y="914"/>
                  </a:moveTo>
                  <a:cubicBezTo>
                    <a:pt x="457" y="686"/>
                    <a:pt x="229" y="229"/>
                    <a:pt x="0" y="0"/>
                  </a:cubicBezTo>
                  <a:cubicBezTo>
                    <a:pt x="0" y="229"/>
                    <a:pt x="229" y="686"/>
                    <a:pt x="686" y="914"/>
                  </a:cubicBezTo>
                  <a:close/>
                </a:path>
              </a:pathLst>
            </a:custGeom>
            <a:solidFill>
              <a:srgbClr val="FFFFFF"/>
            </a:solidFill>
            <a:ln w="2286" cap="flat">
              <a:noFill/>
              <a:prstDash val="solid"/>
              <a:miter/>
            </a:ln>
          </p:spPr>
          <p:txBody>
            <a:bodyPr rtlCol="0" anchor="ctr"/>
            <a:lstStyle/>
            <a:p>
              <a:endParaRPr lang="en-US"/>
            </a:p>
          </p:txBody>
        </p:sp>
        <p:sp>
          <p:nvSpPr>
            <p:cNvPr id="817" name="Freeform 816">
              <a:extLst>
                <a:ext uri="{FF2B5EF4-FFF2-40B4-BE49-F238E27FC236}">
                  <a16:creationId xmlns:a16="http://schemas.microsoft.com/office/drawing/2014/main" id="{E26576D4-7889-F4FB-FD57-81D73290CD03}"/>
                </a:ext>
              </a:extLst>
            </p:cNvPr>
            <p:cNvSpPr/>
            <p:nvPr/>
          </p:nvSpPr>
          <p:spPr>
            <a:xfrm>
              <a:off x="7448983" y="1843659"/>
              <a:ext cx="1371" cy="1143"/>
            </a:xfrm>
            <a:custGeom>
              <a:avLst/>
              <a:gdLst>
                <a:gd name="connsiteX0" fmla="*/ 1372 w 1371"/>
                <a:gd name="connsiteY0" fmla="*/ 1143 h 1143"/>
                <a:gd name="connsiteX1" fmla="*/ 0 w 1371"/>
                <a:gd name="connsiteY1" fmla="*/ 0 h 1143"/>
                <a:gd name="connsiteX2" fmla="*/ 1372 w 1371"/>
                <a:gd name="connsiteY2" fmla="*/ 1143 h 1143"/>
              </a:gdLst>
              <a:ahLst/>
              <a:cxnLst>
                <a:cxn ang="0">
                  <a:pos x="connsiteX0" y="connsiteY0"/>
                </a:cxn>
                <a:cxn ang="0">
                  <a:pos x="connsiteX1" y="connsiteY1"/>
                </a:cxn>
                <a:cxn ang="0">
                  <a:pos x="connsiteX2" y="connsiteY2"/>
                </a:cxn>
              </a:cxnLst>
              <a:rect l="l" t="t" r="r" b="b"/>
              <a:pathLst>
                <a:path w="1371" h="1143">
                  <a:moveTo>
                    <a:pt x="1372" y="1143"/>
                  </a:moveTo>
                  <a:cubicBezTo>
                    <a:pt x="915" y="686"/>
                    <a:pt x="457" y="229"/>
                    <a:pt x="0" y="0"/>
                  </a:cubicBezTo>
                  <a:cubicBezTo>
                    <a:pt x="229" y="229"/>
                    <a:pt x="686" y="686"/>
                    <a:pt x="1372" y="1143"/>
                  </a:cubicBezTo>
                  <a:close/>
                </a:path>
              </a:pathLst>
            </a:custGeom>
            <a:solidFill>
              <a:srgbClr val="FFFFFF"/>
            </a:solidFill>
            <a:ln w="2286" cap="flat">
              <a:noFill/>
              <a:prstDash val="solid"/>
              <a:miter/>
            </a:ln>
          </p:spPr>
          <p:txBody>
            <a:bodyPr rtlCol="0" anchor="ctr"/>
            <a:lstStyle/>
            <a:p>
              <a:endParaRPr lang="en-US"/>
            </a:p>
          </p:txBody>
        </p:sp>
        <p:sp>
          <p:nvSpPr>
            <p:cNvPr id="818" name="Freeform 817">
              <a:extLst>
                <a:ext uri="{FF2B5EF4-FFF2-40B4-BE49-F238E27FC236}">
                  <a16:creationId xmlns:a16="http://schemas.microsoft.com/office/drawing/2014/main" id="{A255C2DC-2C61-B6D4-6A93-2344BA1D13CF}"/>
                </a:ext>
              </a:extLst>
            </p:cNvPr>
            <p:cNvSpPr/>
            <p:nvPr/>
          </p:nvSpPr>
          <p:spPr>
            <a:xfrm>
              <a:off x="7436867" y="1834057"/>
              <a:ext cx="457" cy="228"/>
            </a:xfrm>
            <a:custGeom>
              <a:avLst/>
              <a:gdLst>
                <a:gd name="connsiteX0" fmla="*/ 458 w 457"/>
                <a:gd name="connsiteY0" fmla="*/ 229 h 228"/>
                <a:gd name="connsiteX1" fmla="*/ 0 w 457"/>
                <a:gd name="connsiteY1" fmla="*/ 0 h 228"/>
                <a:gd name="connsiteX2" fmla="*/ 458 w 457"/>
                <a:gd name="connsiteY2" fmla="*/ 229 h 228"/>
              </a:gdLst>
              <a:ahLst/>
              <a:cxnLst>
                <a:cxn ang="0">
                  <a:pos x="connsiteX0" y="connsiteY0"/>
                </a:cxn>
                <a:cxn ang="0">
                  <a:pos x="connsiteX1" y="connsiteY1"/>
                </a:cxn>
                <a:cxn ang="0">
                  <a:pos x="connsiteX2" y="connsiteY2"/>
                </a:cxn>
              </a:cxnLst>
              <a:rect l="l" t="t" r="r" b="b"/>
              <a:pathLst>
                <a:path w="457" h="228">
                  <a:moveTo>
                    <a:pt x="458" y="229"/>
                  </a:moveTo>
                  <a:cubicBezTo>
                    <a:pt x="229" y="229"/>
                    <a:pt x="229" y="0"/>
                    <a:pt x="0" y="0"/>
                  </a:cubicBezTo>
                  <a:cubicBezTo>
                    <a:pt x="229" y="0"/>
                    <a:pt x="458" y="0"/>
                    <a:pt x="458" y="229"/>
                  </a:cubicBezTo>
                  <a:close/>
                </a:path>
              </a:pathLst>
            </a:custGeom>
            <a:solidFill>
              <a:srgbClr val="FFFFFF"/>
            </a:solidFill>
            <a:ln w="2286" cap="flat">
              <a:noFill/>
              <a:prstDash val="solid"/>
              <a:miter/>
            </a:ln>
          </p:spPr>
          <p:txBody>
            <a:bodyPr rtlCol="0" anchor="ctr"/>
            <a:lstStyle/>
            <a:p>
              <a:endParaRPr lang="en-US"/>
            </a:p>
          </p:txBody>
        </p:sp>
        <p:sp>
          <p:nvSpPr>
            <p:cNvPr id="819" name="Freeform 818">
              <a:extLst>
                <a:ext uri="{FF2B5EF4-FFF2-40B4-BE49-F238E27FC236}">
                  <a16:creationId xmlns:a16="http://schemas.microsoft.com/office/drawing/2014/main" id="{5F46D3A4-D3A0-8E5F-3BD0-B226D0E797A1}"/>
                </a:ext>
              </a:extLst>
            </p:cNvPr>
            <p:cNvSpPr/>
            <p:nvPr/>
          </p:nvSpPr>
          <p:spPr>
            <a:xfrm>
              <a:off x="7122542" y="2509342"/>
              <a:ext cx="1675" cy="33147"/>
            </a:xfrm>
            <a:custGeom>
              <a:avLst/>
              <a:gdLst>
                <a:gd name="connsiteX0" fmla="*/ 915 w 1675"/>
                <a:gd name="connsiteY0" fmla="*/ 0 h 33147"/>
                <a:gd name="connsiteX1" fmla="*/ 458 w 1675"/>
                <a:gd name="connsiteY1" fmla="*/ 24003 h 33147"/>
                <a:gd name="connsiteX2" fmla="*/ 0 w 1675"/>
                <a:gd name="connsiteY2" fmla="*/ 33147 h 33147"/>
                <a:gd name="connsiteX3" fmla="*/ 458 w 1675"/>
                <a:gd name="connsiteY3" fmla="*/ 24003 h 33147"/>
                <a:gd name="connsiteX4" fmla="*/ 915 w 1675"/>
                <a:gd name="connsiteY4" fmla="*/ 0 h 3314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75" h="33147">
                  <a:moveTo>
                    <a:pt x="915" y="0"/>
                  </a:moveTo>
                  <a:cubicBezTo>
                    <a:pt x="2286" y="4801"/>
                    <a:pt x="1601" y="12116"/>
                    <a:pt x="458" y="24003"/>
                  </a:cubicBezTo>
                  <a:cubicBezTo>
                    <a:pt x="229" y="27432"/>
                    <a:pt x="0" y="30404"/>
                    <a:pt x="0" y="33147"/>
                  </a:cubicBezTo>
                  <a:cubicBezTo>
                    <a:pt x="0" y="30404"/>
                    <a:pt x="229" y="27432"/>
                    <a:pt x="458" y="24003"/>
                  </a:cubicBezTo>
                  <a:cubicBezTo>
                    <a:pt x="1601" y="12116"/>
                    <a:pt x="2058" y="4801"/>
                    <a:pt x="915" y="0"/>
                  </a:cubicBezTo>
                  <a:close/>
                </a:path>
              </a:pathLst>
            </a:custGeom>
            <a:solidFill>
              <a:srgbClr val="FFFFFF"/>
            </a:solidFill>
            <a:ln w="2286" cap="flat">
              <a:noFill/>
              <a:prstDash val="solid"/>
              <a:miter/>
            </a:ln>
          </p:spPr>
          <p:txBody>
            <a:bodyPr rtlCol="0" anchor="ctr"/>
            <a:lstStyle/>
            <a:p>
              <a:endParaRPr lang="en-US"/>
            </a:p>
          </p:txBody>
        </p:sp>
        <p:sp>
          <p:nvSpPr>
            <p:cNvPr id="820" name="Freeform 819">
              <a:extLst>
                <a:ext uri="{FF2B5EF4-FFF2-40B4-BE49-F238E27FC236}">
                  <a16:creationId xmlns:a16="http://schemas.microsoft.com/office/drawing/2014/main" id="{0B393DDB-F6CC-E96C-DCDE-2BE3A00E3A65}"/>
                </a:ext>
              </a:extLst>
            </p:cNvPr>
            <p:cNvSpPr/>
            <p:nvPr/>
          </p:nvSpPr>
          <p:spPr>
            <a:xfrm>
              <a:off x="7444639" y="1840001"/>
              <a:ext cx="1143" cy="914"/>
            </a:xfrm>
            <a:custGeom>
              <a:avLst/>
              <a:gdLst>
                <a:gd name="connsiteX0" fmla="*/ 1143 w 1143"/>
                <a:gd name="connsiteY0" fmla="*/ 914 h 914"/>
                <a:gd name="connsiteX1" fmla="*/ 0 w 1143"/>
                <a:gd name="connsiteY1" fmla="*/ 0 h 914"/>
                <a:gd name="connsiteX2" fmla="*/ 1143 w 1143"/>
                <a:gd name="connsiteY2" fmla="*/ 914 h 914"/>
              </a:gdLst>
              <a:ahLst/>
              <a:cxnLst>
                <a:cxn ang="0">
                  <a:pos x="connsiteX0" y="connsiteY0"/>
                </a:cxn>
                <a:cxn ang="0">
                  <a:pos x="connsiteX1" y="connsiteY1"/>
                </a:cxn>
                <a:cxn ang="0">
                  <a:pos x="connsiteX2" y="connsiteY2"/>
                </a:cxn>
              </a:cxnLst>
              <a:rect l="l" t="t" r="r" b="b"/>
              <a:pathLst>
                <a:path w="1143" h="914">
                  <a:moveTo>
                    <a:pt x="1143" y="914"/>
                  </a:moveTo>
                  <a:cubicBezTo>
                    <a:pt x="686" y="686"/>
                    <a:pt x="228" y="229"/>
                    <a:pt x="0" y="0"/>
                  </a:cubicBezTo>
                  <a:cubicBezTo>
                    <a:pt x="228" y="229"/>
                    <a:pt x="686" y="457"/>
                    <a:pt x="1143" y="914"/>
                  </a:cubicBezTo>
                  <a:close/>
                </a:path>
              </a:pathLst>
            </a:custGeom>
            <a:solidFill>
              <a:srgbClr val="FFFFFF"/>
            </a:solidFill>
            <a:ln w="2286" cap="flat">
              <a:noFill/>
              <a:prstDash val="solid"/>
              <a:miter/>
            </a:ln>
          </p:spPr>
          <p:txBody>
            <a:bodyPr rtlCol="0" anchor="ctr"/>
            <a:lstStyle/>
            <a:p>
              <a:endParaRPr lang="en-US"/>
            </a:p>
          </p:txBody>
        </p:sp>
        <p:sp>
          <p:nvSpPr>
            <p:cNvPr id="821" name="Freeform 820">
              <a:extLst>
                <a:ext uri="{FF2B5EF4-FFF2-40B4-BE49-F238E27FC236}">
                  <a16:creationId xmlns:a16="http://schemas.microsoft.com/office/drawing/2014/main" id="{9068AA33-A87F-474C-065F-DB775D4E4B6D}"/>
                </a:ext>
              </a:extLst>
            </p:cNvPr>
            <p:cNvSpPr/>
            <p:nvPr/>
          </p:nvSpPr>
          <p:spPr>
            <a:xfrm>
              <a:off x="7421551" y="1823313"/>
              <a:ext cx="2514" cy="1600"/>
            </a:xfrm>
            <a:custGeom>
              <a:avLst/>
              <a:gdLst>
                <a:gd name="connsiteX0" fmla="*/ 2515 w 2514"/>
                <a:gd name="connsiteY0" fmla="*/ 1600 h 1600"/>
                <a:gd name="connsiteX1" fmla="*/ 0 w 2514"/>
                <a:gd name="connsiteY1" fmla="*/ 0 h 1600"/>
                <a:gd name="connsiteX2" fmla="*/ 2515 w 2514"/>
                <a:gd name="connsiteY2" fmla="*/ 1600 h 1600"/>
              </a:gdLst>
              <a:ahLst/>
              <a:cxnLst>
                <a:cxn ang="0">
                  <a:pos x="connsiteX0" y="connsiteY0"/>
                </a:cxn>
                <a:cxn ang="0">
                  <a:pos x="connsiteX1" y="connsiteY1"/>
                </a:cxn>
                <a:cxn ang="0">
                  <a:pos x="connsiteX2" y="connsiteY2"/>
                </a:cxn>
              </a:cxnLst>
              <a:rect l="l" t="t" r="r" b="b"/>
              <a:pathLst>
                <a:path w="2514" h="1600">
                  <a:moveTo>
                    <a:pt x="2515" y="1600"/>
                  </a:moveTo>
                  <a:cubicBezTo>
                    <a:pt x="1600" y="1143"/>
                    <a:pt x="915" y="457"/>
                    <a:pt x="0" y="0"/>
                  </a:cubicBezTo>
                  <a:cubicBezTo>
                    <a:pt x="915" y="457"/>
                    <a:pt x="1829" y="1143"/>
                    <a:pt x="2515" y="1600"/>
                  </a:cubicBezTo>
                  <a:close/>
                </a:path>
              </a:pathLst>
            </a:custGeom>
            <a:solidFill>
              <a:srgbClr val="FFFFFF"/>
            </a:solidFill>
            <a:ln w="2286" cap="flat">
              <a:noFill/>
              <a:prstDash val="solid"/>
              <a:miter/>
            </a:ln>
          </p:spPr>
          <p:txBody>
            <a:bodyPr rtlCol="0" anchor="ctr"/>
            <a:lstStyle/>
            <a:p>
              <a:endParaRPr lang="en-US"/>
            </a:p>
          </p:txBody>
        </p:sp>
        <p:sp>
          <p:nvSpPr>
            <p:cNvPr id="822" name="Freeform 821">
              <a:extLst>
                <a:ext uri="{FF2B5EF4-FFF2-40B4-BE49-F238E27FC236}">
                  <a16:creationId xmlns:a16="http://schemas.microsoft.com/office/drawing/2014/main" id="{B283E5F9-BD68-F581-168A-E93C83A51339}"/>
                </a:ext>
              </a:extLst>
            </p:cNvPr>
            <p:cNvSpPr/>
            <p:nvPr/>
          </p:nvSpPr>
          <p:spPr>
            <a:xfrm>
              <a:off x="7426809" y="1826742"/>
              <a:ext cx="2286" cy="1600"/>
            </a:xfrm>
            <a:custGeom>
              <a:avLst/>
              <a:gdLst>
                <a:gd name="connsiteX0" fmla="*/ 2286 w 2286"/>
                <a:gd name="connsiteY0" fmla="*/ 1600 h 1600"/>
                <a:gd name="connsiteX1" fmla="*/ 0 w 2286"/>
                <a:gd name="connsiteY1" fmla="*/ 0 h 1600"/>
                <a:gd name="connsiteX2" fmla="*/ 2286 w 2286"/>
                <a:gd name="connsiteY2" fmla="*/ 1600 h 1600"/>
              </a:gdLst>
              <a:ahLst/>
              <a:cxnLst>
                <a:cxn ang="0">
                  <a:pos x="connsiteX0" y="connsiteY0"/>
                </a:cxn>
                <a:cxn ang="0">
                  <a:pos x="connsiteX1" y="connsiteY1"/>
                </a:cxn>
                <a:cxn ang="0">
                  <a:pos x="connsiteX2" y="connsiteY2"/>
                </a:cxn>
              </a:cxnLst>
              <a:rect l="l" t="t" r="r" b="b"/>
              <a:pathLst>
                <a:path w="2286" h="1600">
                  <a:moveTo>
                    <a:pt x="2286" y="1600"/>
                  </a:moveTo>
                  <a:cubicBezTo>
                    <a:pt x="1600" y="1143"/>
                    <a:pt x="914" y="686"/>
                    <a:pt x="0" y="0"/>
                  </a:cubicBezTo>
                  <a:cubicBezTo>
                    <a:pt x="914" y="457"/>
                    <a:pt x="1600" y="1143"/>
                    <a:pt x="2286" y="1600"/>
                  </a:cubicBezTo>
                  <a:close/>
                </a:path>
              </a:pathLst>
            </a:custGeom>
            <a:solidFill>
              <a:srgbClr val="FFFFFF"/>
            </a:solidFill>
            <a:ln w="2286" cap="flat">
              <a:noFill/>
              <a:prstDash val="solid"/>
              <a:miter/>
            </a:ln>
          </p:spPr>
          <p:txBody>
            <a:bodyPr rtlCol="0" anchor="ctr"/>
            <a:lstStyle/>
            <a:p>
              <a:endParaRPr lang="en-US"/>
            </a:p>
          </p:txBody>
        </p:sp>
        <p:sp>
          <p:nvSpPr>
            <p:cNvPr id="823" name="Freeform 822">
              <a:extLst>
                <a:ext uri="{FF2B5EF4-FFF2-40B4-BE49-F238E27FC236}">
                  <a16:creationId xmlns:a16="http://schemas.microsoft.com/office/drawing/2014/main" id="{366B9F28-BEF6-FB19-F91B-65A79E34F0AF}"/>
                </a:ext>
              </a:extLst>
            </p:cNvPr>
            <p:cNvSpPr/>
            <p:nvPr/>
          </p:nvSpPr>
          <p:spPr>
            <a:xfrm>
              <a:off x="7628891" y="2402128"/>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8" y="1829"/>
                    <a:pt x="0" y="2743"/>
                  </a:cubicBezTo>
                  <a:cubicBezTo>
                    <a:pt x="458" y="1829"/>
                    <a:pt x="915" y="914"/>
                    <a:pt x="1143" y="0"/>
                  </a:cubicBezTo>
                  <a:close/>
                </a:path>
              </a:pathLst>
            </a:custGeom>
            <a:solidFill>
              <a:srgbClr val="FFFFFF"/>
            </a:solidFill>
            <a:ln w="2286" cap="flat">
              <a:noFill/>
              <a:prstDash val="solid"/>
              <a:miter/>
            </a:ln>
          </p:spPr>
          <p:txBody>
            <a:bodyPr rtlCol="0" anchor="ctr"/>
            <a:lstStyle/>
            <a:p>
              <a:endParaRPr lang="en-US"/>
            </a:p>
          </p:txBody>
        </p:sp>
        <p:sp>
          <p:nvSpPr>
            <p:cNvPr id="824" name="Freeform 823">
              <a:extLst>
                <a:ext uri="{FF2B5EF4-FFF2-40B4-BE49-F238E27FC236}">
                  <a16:creationId xmlns:a16="http://schemas.microsoft.com/office/drawing/2014/main" id="{F7FBF317-76EA-D5B8-4D11-A6E17BD47FBA}"/>
                </a:ext>
              </a:extLst>
            </p:cNvPr>
            <p:cNvSpPr/>
            <p:nvPr/>
          </p:nvSpPr>
          <p:spPr>
            <a:xfrm>
              <a:off x="6826962" y="2284857"/>
              <a:ext cx="13258" cy="12801"/>
            </a:xfrm>
            <a:custGeom>
              <a:avLst/>
              <a:gdLst>
                <a:gd name="connsiteX0" fmla="*/ 13258 w 13258"/>
                <a:gd name="connsiteY0" fmla="*/ 0 h 12801"/>
                <a:gd name="connsiteX1" fmla="*/ 0 w 13258"/>
                <a:gd name="connsiteY1" fmla="*/ 12802 h 12801"/>
                <a:gd name="connsiteX2" fmla="*/ 13258 w 13258"/>
                <a:gd name="connsiteY2" fmla="*/ 0 h 12801"/>
              </a:gdLst>
              <a:ahLst/>
              <a:cxnLst>
                <a:cxn ang="0">
                  <a:pos x="connsiteX0" y="connsiteY0"/>
                </a:cxn>
                <a:cxn ang="0">
                  <a:pos x="connsiteX1" y="connsiteY1"/>
                </a:cxn>
                <a:cxn ang="0">
                  <a:pos x="connsiteX2" y="connsiteY2"/>
                </a:cxn>
              </a:cxnLst>
              <a:rect l="l" t="t" r="r" b="b"/>
              <a:pathLst>
                <a:path w="13258" h="12801">
                  <a:moveTo>
                    <a:pt x="13258" y="0"/>
                  </a:moveTo>
                  <a:cubicBezTo>
                    <a:pt x="8686" y="4115"/>
                    <a:pt x="4114" y="8230"/>
                    <a:pt x="0" y="12802"/>
                  </a:cubicBezTo>
                  <a:cubicBezTo>
                    <a:pt x="4114" y="8230"/>
                    <a:pt x="8686" y="3886"/>
                    <a:pt x="13258" y="0"/>
                  </a:cubicBezTo>
                  <a:close/>
                </a:path>
              </a:pathLst>
            </a:custGeom>
            <a:solidFill>
              <a:srgbClr val="FFFFFF"/>
            </a:solidFill>
            <a:ln w="2286" cap="flat">
              <a:noFill/>
              <a:prstDash val="solid"/>
              <a:miter/>
            </a:ln>
          </p:spPr>
          <p:txBody>
            <a:bodyPr rtlCol="0" anchor="ctr"/>
            <a:lstStyle/>
            <a:p>
              <a:endParaRPr lang="en-US"/>
            </a:p>
          </p:txBody>
        </p:sp>
        <p:sp>
          <p:nvSpPr>
            <p:cNvPr id="825" name="Freeform 824">
              <a:extLst>
                <a:ext uri="{FF2B5EF4-FFF2-40B4-BE49-F238E27FC236}">
                  <a16:creationId xmlns:a16="http://schemas.microsoft.com/office/drawing/2014/main" id="{04869C9E-8FD2-040E-DAD3-A64F2E1C2979}"/>
                </a:ext>
              </a:extLst>
            </p:cNvPr>
            <p:cNvSpPr/>
            <p:nvPr/>
          </p:nvSpPr>
          <p:spPr>
            <a:xfrm>
              <a:off x="6851651" y="2384983"/>
              <a:ext cx="44577" cy="48463"/>
            </a:xfrm>
            <a:custGeom>
              <a:avLst/>
              <a:gdLst>
                <a:gd name="connsiteX0" fmla="*/ 0 w 44577"/>
                <a:gd name="connsiteY0" fmla="*/ 0 h 48463"/>
                <a:gd name="connsiteX1" fmla="*/ 34976 w 44577"/>
                <a:gd name="connsiteY1" fmla="*/ 39776 h 48463"/>
                <a:gd name="connsiteX2" fmla="*/ 44577 w 44577"/>
                <a:gd name="connsiteY2" fmla="*/ 48463 h 48463"/>
                <a:gd name="connsiteX3" fmla="*/ 34976 w 44577"/>
                <a:gd name="connsiteY3" fmla="*/ 39776 h 48463"/>
                <a:gd name="connsiteX4" fmla="*/ 0 w 44577"/>
                <a:gd name="connsiteY4" fmla="*/ 0 h 48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4577" h="48463">
                  <a:moveTo>
                    <a:pt x="0" y="0"/>
                  </a:moveTo>
                  <a:cubicBezTo>
                    <a:pt x="10516" y="14173"/>
                    <a:pt x="22175" y="27432"/>
                    <a:pt x="34976" y="39776"/>
                  </a:cubicBezTo>
                  <a:cubicBezTo>
                    <a:pt x="38405" y="43205"/>
                    <a:pt x="41606" y="45949"/>
                    <a:pt x="44577" y="48463"/>
                  </a:cubicBezTo>
                  <a:cubicBezTo>
                    <a:pt x="41606" y="46177"/>
                    <a:pt x="38405" y="43205"/>
                    <a:pt x="34976" y="39776"/>
                  </a:cubicBezTo>
                  <a:cubicBezTo>
                    <a:pt x="22175" y="27432"/>
                    <a:pt x="10516" y="14173"/>
                    <a:pt x="0" y="0"/>
                  </a:cubicBezTo>
                  <a:close/>
                </a:path>
              </a:pathLst>
            </a:custGeom>
            <a:solidFill>
              <a:srgbClr val="FFFFFF"/>
            </a:solidFill>
            <a:ln w="2286" cap="flat">
              <a:noFill/>
              <a:prstDash val="solid"/>
              <a:miter/>
            </a:ln>
          </p:spPr>
          <p:txBody>
            <a:bodyPr rtlCol="0" anchor="ctr"/>
            <a:lstStyle/>
            <a:p>
              <a:endParaRPr lang="en-US"/>
            </a:p>
          </p:txBody>
        </p:sp>
        <p:sp>
          <p:nvSpPr>
            <p:cNvPr id="826" name="Freeform 825">
              <a:extLst>
                <a:ext uri="{FF2B5EF4-FFF2-40B4-BE49-F238E27FC236}">
                  <a16:creationId xmlns:a16="http://schemas.microsoft.com/office/drawing/2014/main" id="{E2A33481-7218-F877-4A60-60C2343A51C7}"/>
                </a:ext>
              </a:extLst>
            </p:cNvPr>
            <p:cNvSpPr/>
            <p:nvPr/>
          </p:nvSpPr>
          <p:spPr>
            <a:xfrm>
              <a:off x="7630491" y="2398014"/>
              <a:ext cx="685" cy="2743"/>
            </a:xfrm>
            <a:custGeom>
              <a:avLst/>
              <a:gdLst>
                <a:gd name="connsiteX0" fmla="*/ 685 w 685"/>
                <a:gd name="connsiteY0" fmla="*/ 0 h 2743"/>
                <a:gd name="connsiteX1" fmla="*/ 0 w 685"/>
                <a:gd name="connsiteY1" fmla="*/ 2743 h 2743"/>
                <a:gd name="connsiteX2" fmla="*/ 685 w 685"/>
                <a:gd name="connsiteY2" fmla="*/ 0 h 2743"/>
              </a:gdLst>
              <a:ahLst/>
              <a:cxnLst>
                <a:cxn ang="0">
                  <a:pos x="connsiteX0" y="connsiteY0"/>
                </a:cxn>
                <a:cxn ang="0">
                  <a:pos x="connsiteX1" y="connsiteY1"/>
                </a:cxn>
                <a:cxn ang="0">
                  <a:pos x="connsiteX2" y="connsiteY2"/>
                </a:cxn>
              </a:cxnLst>
              <a:rect l="l" t="t" r="r" b="b"/>
              <a:pathLst>
                <a:path w="685" h="2743">
                  <a:moveTo>
                    <a:pt x="685" y="0"/>
                  </a:moveTo>
                  <a:cubicBezTo>
                    <a:pt x="457" y="914"/>
                    <a:pt x="228" y="1829"/>
                    <a:pt x="0" y="2743"/>
                  </a:cubicBezTo>
                  <a:cubicBezTo>
                    <a:pt x="457" y="1829"/>
                    <a:pt x="685" y="914"/>
                    <a:pt x="685" y="0"/>
                  </a:cubicBezTo>
                  <a:close/>
                </a:path>
              </a:pathLst>
            </a:custGeom>
            <a:solidFill>
              <a:srgbClr val="FFFFFF"/>
            </a:solidFill>
            <a:ln w="2286" cap="flat">
              <a:noFill/>
              <a:prstDash val="solid"/>
              <a:miter/>
            </a:ln>
          </p:spPr>
          <p:txBody>
            <a:bodyPr rtlCol="0" anchor="ctr"/>
            <a:lstStyle/>
            <a:p>
              <a:endParaRPr lang="en-US"/>
            </a:p>
          </p:txBody>
        </p:sp>
        <p:sp>
          <p:nvSpPr>
            <p:cNvPr id="827" name="Freeform 826">
              <a:extLst>
                <a:ext uri="{FF2B5EF4-FFF2-40B4-BE49-F238E27FC236}">
                  <a16:creationId xmlns:a16="http://schemas.microsoft.com/office/drawing/2014/main" id="{E45DE802-1C59-7236-047B-A4976AAD284D}"/>
                </a:ext>
              </a:extLst>
            </p:cNvPr>
            <p:cNvSpPr/>
            <p:nvPr/>
          </p:nvSpPr>
          <p:spPr>
            <a:xfrm>
              <a:off x="7692442" y="2195017"/>
              <a:ext cx="4572" cy="7772"/>
            </a:xfrm>
            <a:custGeom>
              <a:avLst/>
              <a:gdLst>
                <a:gd name="connsiteX0" fmla="*/ 4572 w 4572"/>
                <a:gd name="connsiteY0" fmla="*/ 0 h 7772"/>
                <a:gd name="connsiteX1" fmla="*/ 0 w 4572"/>
                <a:gd name="connsiteY1" fmla="*/ 7772 h 7772"/>
                <a:gd name="connsiteX2" fmla="*/ 4572 w 4572"/>
                <a:gd name="connsiteY2" fmla="*/ 0 h 7772"/>
              </a:gdLst>
              <a:ahLst/>
              <a:cxnLst>
                <a:cxn ang="0">
                  <a:pos x="connsiteX0" y="connsiteY0"/>
                </a:cxn>
                <a:cxn ang="0">
                  <a:pos x="connsiteX1" y="connsiteY1"/>
                </a:cxn>
                <a:cxn ang="0">
                  <a:pos x="connsiteX2" y="connsiteY2"/>
                </a:cxn>
              </a:cxnLst>
              <a:rect l="l" t="t" r="r" b="b"/>
              <a:pathLst>
                <a:path w="4572" h="7772">
                  <a:moveTo>
                    <a:pt x="4572" y="0"/>
                  </a:moveTo>
                  <a:cubicBezTo>
                    <a:pt x="2515" y="1829"/>
                    <a:pt x="915" y="4343"/>
                    <a:pt x="0" y="7772"/>
                  </a:cubicBezTo>
                  <a:cubicBezTo>
                    <a:pt x="915" y="4343"/>
                    <a:pt x="2515" y="1829"/>
                    <a:pt x="4572" y="0"/>
                  </a:cubicBezTo>
                  <a:close/>
                </a:path>
              </a:pathLst>
            </a:custGeom>
            <a:solidFill>
              <a:srgbClr val="FFFFFF"/>
            </a:solidFill>
            <a:ln w="2286" cap="flat">
              <a:noFill/>
              <a:prstDash val="solid"/>
              <a:miter/>
            </a:ln>
          </p:spPr>
          <p:txBody>
            <a:bodyPr rtlCol="0" anchor="ctr"/>
            <a:lstStyle/>
            <a:p>
              <a:endParaRPr lang="en-US"/>
            </a:p>
          </p:txBody>
        </p:sp>
        <p:sp>
          <p:nvSpPr>
            <p:cNvPr id="828" name="Freeform 827">
              <a:extLst>
                <a:ext uri="{FF2B5EF4-FFF2-40B4-BE49-F238E27FC236}">
                  <a16:creationId xmlns:a16="http://schemas.microsoft.com/office/drawing/2014/main" id="{E4ADCC09-84C5-81DB-C861-F5F314044A6F}"/>
                </a:ext>
              </a:extLst>
            </p:cNvPr>
            <p:cNvSpPr/>
            <p:nvPr/>
          </p:nvSpPr>
          <p:spPr>
            <a:xfrm>
              <a:off x="6751259" y="1571110"/>
              <a:ext cx="939228" cy="822102"/>
            </a:xfrm>
            <a:custGeom>
              <a:avLst/>
              <a:gdLst>
                <a:gd name="connsiteX0" fmla="*/ 102907 w 939228"/>
                <a:gd name="connsiteY0" fmla="*/ 649738 h 822102"/>
                <a:gd name="connsiteX1" fmla="*/ 110679 w 939228"/>
                <a:gd name="connsiteY1" fmla="*/ 656596 h 822102"/>
                <a:gd name="connsiteX2" fmla="*/ 187489 w 939228"/>
                <a:gd name="connsiteY2" fmla="*/ 723348 h 822102"/>
                <a:gd name="connsiteX3" fmla="*/ 263155 w 939228"/>
                <a:gd name="connsiteY3" fmla="*/ 770211 h 822102"/>
                <a:gd name="connsiteX4" fmla="*/ 348880 w 939228"/>
                <a:gd name="connsiteY4" fmla="*/ 802215 h 822102"/>
                <a:gd name="connsiteX5" fmla="*/ 375855 w 939228"/>
                <a:gd name="connsiteY5" fmla="*/ 813187 h 822102"/>
                <a:gd name="connsiteX6" fmla="*/ 387514 w 939228"/>
                <a:gd name="connsiteY6" fmla="*/ 817074 h 822102"/>
                <a:gd name="connsiteX7" fmla="*/ 372198 w 939228"/>
                <a:gd name="connsiteY7" fmla="*/ 737521 h 822102"/>
                <a:gd name="connsiteX8" fmla="*/ 368997 w 939228"/>
                <a:gd name="connsiteY8" fmla="*/ 727234 h 822102"/>
                <a:gd name="connsiteX9" fmla="*/ 328764 w 939228"/>
                <a:gd name="connsiteY9" fmla="*/ 704374 h 822102"/>
                <a:gd name="connsiteX10" fmla="*/ 302932 w 939228"/>
                <a:gd name="connsiteY10" fmla="*/ 688143 h 822102"/>
                <a:gd name="connsiteX11" fmla="*/ 279157 w 939228"/>
                <a:gd name="connsiteY11" fmla="*/ 659111 h 822102"/>
                <a:gd name="connsiteX12" fmla="*/ 229780 w 939228"/>
                <a:gd name="connsiteY12" fmla="*/ 541153 h 822102"/>
                <a:gd name="connsiteX13" fmla="*/ 230466 w 939228"/>
                <a:gd name="connsiteY13" fmla="*/ 457714 h 822102"/>
                <a:gd name="connsiteX14" fmla="*/ 232294 w 939228"/>
                <a:gd name="connsiteY14" fmla="*/ 353016 h 822102"/>
                <a:gd name="connsiteX15" fmla="*/ 244182 w 939228"/>
                <a:gd name="connsiteY15" fmla="*/ 307981 h 822102"/>
                <a:gd name="connsiteX16" fmla="*/ 275728 w 939228"/>
                <a:gd name="connsiteY16" fmla="*/ 255403 h 822102"/>
                <a:gd name="connsiteX17" fmla="*/ 326478 w 939228"/>
                <a:gd name="connsiteY17" fmla="*/ 205111 h 822102"/>
                <a:gd name="connsiteX18" fmla="*/ 384771 w 939228"/>
                <a:gd name="connsiteY18" fmla="*/ 170136 h 822102"/>
                <a:gd name="connsiteX19" fmla="*/ 452665 w 939228"/>
                <a:gd name="connsiteY19" fmla="*/ 152305 h 822102"/>
                <a:gd name="connsiteX20" fmla="*/ 743901 w 939228"/>
                <a:gd name="connsiteY20" fmla="*/ 327870 h 822102"/>
                <a:gd name="connsiteX21" fmla="*/ 761504 w 939228"/>
                <a:gd name="connsiteY21" fmla="*/ 365131 h 822102"/>
                <a:gd name="connsiteX22" fmla="*/ 777734 w 939228"/>
                <a:gd name="connsiteY22" fmla="*/ 443770 h 822102"/>
                <a:gd name="connsiteX23" fmla="*/ 774762 w 939228"/>
                <a:gd name="connsiteY23" fmla="*/ 542068 h 822102"/>
                <a:gd name="connsiteX24" fmla="*/ 668463 w 939228"/>
                <a:gd name="connsiteY24" fmla="*/ 708946 h 822102"/>
                <a:gd name="connsiteX25" fmla="*/ 618400 w 939228"/>
                <a:gd name="connsiteY25" fmla="*/ 731806 h 822102"/>
                <a:gd name="connsiteX26" fmla="*/ 603541 w 939228"/>
                <a:gd name="connsiteY26" fmla="*/ 743007 h 822102"/>
                <a:gd name="connsiteX27" fmla="*/ 572680 w 939228"/>
                <a:gd name="connsiteY27" fmla="*/ 815245 h 822102"/>
                <a:gd name="connsiteX28" fmla="*/ 569937 w 939228"/>
                <a:gd name="connsiteY28" fmla="*/ 822103 h 822102"/>
                <a:gd name="connsiteX29" fmla="*/ 594168 w 939228"/>
                <a:gd name="connsiteY29" fmla="*/ 817302 h 822102"/>
                <a:gd name="connsiteX30" fmla="*/ 793508 w 939228"/>
                <a:gd name="connsiteY30" fmla="*/ 722205 h 822102"/>
                <a:gd name="connsiteX31" fmla="*/ 911465 w 939228"/>
                <a:gd name="connsiteY31" fmla="*/ 539325 h 822102"/>
                <a:gd name="connsiteX32" fmla="*/ 937983 w 939228"/>
                <a:gd name="connsiteY32" fmla="*/ 407651 h 822102"/>
                <a:gd name="connsiteX33" fmla="*/ 937068 w 939228"/>
                <a:gd name="connsiteY33" fmla="*/ 350272 h 822102"/>
                <a:gd name="connsiteX34" fmla="*/ 915580 w 939228"/>
                <a:gd name="connsiteY34" fmla="*/ 302266 h 822102"/>
                <a:gd name="connsiteX35" fmla="*/ 914894 w 939228"/>
                <a:gd name="connsiteY35" fmla="*/ 274149 h 822102"/>
                <a:gd name="connsiteX36" fmla="*/ 935925 w 939228"/>
                <a:gd name="connsiteY36" fmla="*/ 243059 h 822102"/>
                <a:gd name="connsiteX37" fmla="*/ 937983 w 939228"/>
                <a:gd name="connsiteY37" fmla="*/ 230486 h 822102"/>
                <a:gd name="connsiteX38" fmla="*/ 869631 w 939228"/>
                <a:gd name="connsiteY38" fmla="*/ 145218 h 822102"/>
                <a:gd name="connsiteX39" fmla="*/ 820254 w 939228"/>
                <a:gd name="connsiteY39" fmla="*/ 141789 h 822102"/>
                <a:gd name="connsiteX40" fmla="*/ 773848 w 939228"/>
                <a:gd name="connsiteY40" fmla="*/ 145447 h 822102"/>
                <a:gd name="connsiteX41" fmla="*/ 693381 w 939228"/>
                <a:gd name="connsiteY41" fmla="*/ 97898 h 822102"/>
                <a:gd name="connsiteX42" fmla="*/ 675550 w 939228"/>
                <a:gd name="connsiteY42" fmla="*/ 68637 h 822102"/>
                <a:gd name="connsiteX43" fmla="*/ 662748 w 939228"/>
                <a:gd name="connsiteY43" fmla="*/ 24975 h 822102"/>
                <a:gd name="connsiteX44" fmla="*/ 540219 w 939228"/>
                <a:gd name="connsiteY44" fmla="*/ 286 h 822102"/>
                <a:gd name="connsiteX45" fmla="*/ 490384 w 939228"/>
                <a:gd name="connsiteY45" fmla="*/ 55378 h 822102"/>
                <a:gd name="connsiteX46" fmla="*/ 446721 w 939228"/>
                <a:gd name="connsiteY46" fmla="*/ 56750 h 822102"/>
                <a:gd name="connsiteX47" fmla="*/ 353681 w 939228"/>
                <a:gd name="connsiteY47" fmla="*/ 72066 h 822102"/>
                <a:gd name="connsiteX48" fmla="*/ 316648 w 939228"/>
                <a:gd name="connsiteY48" fmla="*/ 62694 h 822102"/>
                <a:gd name="connsiteX49" fmla="*/ 306589 w 939228"/>
                <a:gd name="connsiteY49" fmla="*/ 53778 h 822102"/>
                <a:gd name="connsiteX50" fmla="*/ 255612 w 939228"/>
                <a:gd name="connsiteY50" fmla="*/ 50578 h 822102"/>
                <a:gd name="connsiteX51" fmla="*/ 162571 w 939228"/>
                <a:gd name="connsiteY51" fmla="*/ 117100 h 822102"/>
                <a:gd name="connsiteX52" fmla="*/ 156399 w 939228"/>
                <a:gd name="connsiteY52" fmla="*/ 128073 h 822102"/>
                <a:gd name="connsiteX53" fmla="*/ 172858 w 939228"/>
                <a:gd name="connsiteY53" fmla="*/ 205797 h 822102"/>
                <a:gd name="connsiteX54" fmla="*/ 160057 w 939228"/>
                <a:gd name="connsiteY54" fmla="*/ 218370 h 822102"/>
                <a:gd name="connsiteX55" fmla="*/ 90562 w 939228"/>
                <a:gd name="connsiteY55" fmla="*/ 311182 h 822102"/>
                <a:gd name="connsiteX56" fmla="*/ 59244 w 939228"/>
                <a:gd name="connsiteY56" fmla="*/ 321012 h 822102"/>
                <a:gd name="connsiteX57" fmla="*/ 27697 w 939228"/>
                <a:gd name="connsiteY57" fmla="*/ 346843 h 822102"/>
                <a:gd name="connsiteX58" fmla="*/ 494 w 939228"/>
                <a:gd name="connsiteY58" fmla="*/ 476231 h 822102"/>
                <a:gd name="connsiteX59" fmla="*/ 37 w 939228"/>
                <a:gd name="connsiteY59" fmla="*/ 487432 h 822102"/>
                <a:gd name="connsiteX60" fmla="*/ 17868 w 939228"/>
                <a:gd name="connsiteY60" fmla="*/ 515093 h 822102"/>
                <a:gd name="connsiteX61" fmla="*/ 57415 w 939228"/>
                <a:gd name="connsiteY61" fmla="*/ 536124 h 822102"/>
                <a:gd name="connsiteX62" fmla="*/ 68617 w 939228"/>
                <a:gd name="connsiteY62" fmla="*/ 551440 h 822102"/>
                <a:gd name="connsiteX63" fmla="*/ 100849 w 939228"/>
                <a:gd name="connsiteY63" fmla="*/ 650653 h 822102"/>
                <a:gd name="connsiteX64" fmla="*/ 98563 w 939228"/>
                <a:gd name="connsiteY64" fmla="*/ 644709 h 822102"/>
                <a:gd name="connsiteX65" fmla="*/ 102907 w 939228"/>
                <a:gd name="connsiteY65" fmla="*/ 649738 h 8221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Lst>
              <a:rect l="l" t="t" r="r" b="b"/>
              <a:pathLst>
                <a:path w="939228" h="822102">
                  <a:moveTo>
                    <a:pt x="102907" y="649738"/>
                  </a:moveTo>
                  <a:cubicBezTo>
                    <a:pt x="105421" y="652024"/>
                    <a:pt x="108165" y="654310"/>
                    <a:pt x="110679" y="656596"/>
                  </a:cubicBezTo>
                  <a:cubicBezTo>
                    <a:pt x="132625" y="682428"/>
                    <a:pt x="158685" y="704831"/>
                    <a:pt x="187489" y="723348"/>
                  </a:cubicBezTo>
                  <a:cubicBezTo>
                    <a:pt x="210806" y="741636"/>
                    <a:pt x="235495" y="758095"/>
                    <a:pt x="263155" y="770211"/>
                  </a:cubicBezTo>
                  <a:cubicBezTo>
                    <a:pt x="291045" y="782555"/>
                    <a:pt x="319391" y="794671"/>
                    <a:pt x="348880" y="802215"/>
                  </a:cubicBezTo>
                  <a:cubicBezTo>
                    <a:pt x="357796" y="806101"/>
                    <a:pt x="366711" y="809987"/>
                    <a:pt x="375855" y="813187"/>
                  </a:cubicBezTo>
                  <a:cubicBezTo>
                    <a:pt x="379741" y="814559"/>
                    <a:pt x="383628" y="815931"/>
                    <a:pt x="387514" y="817074"/>
                  </a:cubicBezTo>
                  <a:cubicBezTo>
                    <a:pt x="380884" y="791013"/>
                    <a:pt x="374712" y="764724"/>
                    <a:pt x="372198" y="737521"/>
                  </a:cubicBezTo>
                  <a:cubicBezTo>
                    <a:pt x="371740" y="733863"/>
                    <a:pt x="372655" y="728834"/>
                    <a:pt x="368997" y="727234"/>
                  </a:cubicBezTo>
                  <a:cubicBezTo>
                    <a:pt x="354595" y="721062"/>
                    <a:pt x="344308" y="707574"/>
                    <a:pt x="328764" y="704374"/>
                  </a:cubicBezTo>
                  <a:cubicBezTo>
                    <a:pt x="317791" y="702088"/>
                    <a:pt x="307961" y="697287"/>
                    <a:pt x="302932" y="688143"/>
                  </a:cubicBezTo>
                  <a:cubicBezTo>
                    <a:pt x="296531" y="676713"/>
                    <a:pt x="287158" y="668712"/>
                    <a:pt x="279157" y="659111"/>
                  </a:cubicBezTo>
                  <a:cubicBezTo>
                    <a:pt x="251040" y="624821"/>
                    <a:pt x="234123" y="585730"/>
                    <a:pt x="229780" y="541153"/>
                  </a:cubicBezTo>
                  <a:cubicBezTo>
                    <a:pt x="227037" y="512807"/>
                    <a:pt x="227037" y="484918"/>
                    <a:pt x="230466" y="457714"/>
                  </a:cubicBezTo>
                  <a:cubicBezTo>
                    <a:pt x="230237" y="422739"/>
                    <a:pt x="228637" y="387763"/>
                    <a:pt x="232294" y="353016"/>
                  </a:cubicBezTo>
                  <a:cubicBezTo>
                    <a:pt x="234809" y="337699"/>
                    <a:pt x="238695" y="322612"/>
                    <a:pt x="244182" y="307981"/>
                  </a:cubicBezTo>
                  <a:cubicBezTo>
                    <a:pt x="252868" y="289465"/>
                    <a:pt x="263613" y="271863"/>
                    <a:pt x="275728" y="255403"/>
                  </a:cubicBezTo>
                  <a:cubicBezTo>
                    <a:pt x="290816" y="236887"/>
                    <a:pt x="307961" y="220199"/>
                    <a:pt x="326478" y="205111"/>
                  </a:cubicBezTo>
                  <a:cubicBezTo>
                    <a:pt x="344766" y="191624"/>
                    <a:pt x="364197" y="179737"/>
                    <a:pt x="384771" y="170136"/>
                  </a:cubicBezTo>
                  <a:cubicBezTo>
                    <a:pt x="406716" y="161677"/>
                    <a:pt x="429576" y="155962"/>
                    <a:pt x="452665" y="152305"/>
                  </a:cubicBezTo>
                  <a:cubicBezTo>
                    <a:pt x="677150" y="132874"/>
                    <a:pt x="741158" y="318268"/>
                    <a:pt x="743901" y="327870"/>
                  </a:cubicBezTo>
                  <a:cubicBezTo>
                    <a:pt x="750531" y="339300"/>
                    <a:pt x="756474" y="351873"/>
                    <a:pt x="761504" y="365131"/>
                  </a:cubicBezTo>
                  <a:cubicBezTo>
                    <a:pt x="770876" y="390277"/>
                    <a:pt x="776363" y="416795"/>
                    <a:pt x="777734" y="443770"/>
                  </a:cubicBezTo>
                  <a:cubicBezTo>
                    <a:pt x="779563" y="476460"/>
                    <a:pt x="782763" y="509378"/>
                    <a:pt x="774762" y="542068"/>
                  </a:cubicBezTo>
                  <a:cubicBezTo>
                    <a:pt x="758075" y="609733"/>
                    <a:pt x="722870" y="665740"/>
                    <a:pt x="668463" y="708946"/>
                  </a:cubicBezTo>
                  <a:cubicBezTo>
                    <a:pt x="654062" y="720376"/>
                    <a:pt x="637374" y="729520"/>
                    <a:pt x="618400" y="731806"/>
                  </a:cubicBezTo>
                  <a:cubicBezTo>
                    <a:pt x="610628" y="732720"/>
                    <a:pt x="606513" y="735921"/>
                    <a:pt x="603541" y="743007"/>
                  </a:cubicBezTo>
                  <a:cubicBezTo>
                    <a:pt x="593483" y="767239"/>
                    <a:pt x="582281" y="790785"/>
                    <a:pt x="572680" y="815245"/>
                  </a:cubicBezTo>
                  <a:cubicBezTo>
                    <a:pt x="571766" y="817531"/>
                    <a:pt x="570851" y="819817"/>
                    <a:pt x="569937" y="822103"/>
                  </a:cubicBezTo>
                  <a:cubicBezTo>
                    <a:pt x="578166" y="820731"/>
                    <a:pt x="586167" y="819131"/>
                    <a:pt x="594168" y="817302"/>
                  </a:cubicBezTo>
                  <a:cubicBezTo>
                    <a:pt x="667092" y="801757"/>
                    <a:pt x="735443" y="769068"/>
                    <a:pt x="793508" y="722205"/>
                  </a:cubicBezTo>
                  <a:cubicBezTo>
                    <a:pt x="851801" y="675113"/>
                    <a:pt x="887234" y="609276"/>
                    <a:pt x="911465" y="539325"/>
                  </a:cubicBezTo>
                  <a:cubicBezTo>
                    <a:pt x="926096" y="497034"/>
                    <a:pt x="935011" y="452228"/>
                    <a:pt x="937983" y="407651"/>
                  </a:cubicBezTo>
                  <a:cubicBezTo>
                    <a:pt x="939126" y="388906"/>
                    <a:pt x="939126" y="369475"/>
                    <a:pt x="937068" y="350272"/>
                  </a:cubicBezTo>
                  <a:cubicBezTo>
                    <a:pt x="931582" y="333813"/>
                    <a:pt x="924267" y="317583"/>
                    <a:pt x="915580" y="302266"/>
                  </a:cubicBezTo>
                  <a:cubicBezTo>
                    <a:pt x="910551" y="293122"/>
                    <a:pt x="903693" y="282607"/>
                    <a:pt x="914894" y="274149"/>
                  </a:cubicBezTo>
                  <a:cubicBezTo>
                    <a:pt x="926096" y="265919"/>
                    <a:pt x="929296" y="253575"/>
                    <a:pt x="935925" y="243059"/>
                  </a:cubicBezTo>
                  <a:cubicBezTo>
                    <a:pt x="938440" y="239173"/>
                    <a:pt x="940726" y="235058"/>
                    <a:pt x="937983" y="230486"/>
                  </a:cubicBezTo>
                  <a:cubicBezTo>
                    <a:pt x="932039" y="220199"/>
                    <a:pt x="887234" y="162592"/>
                    <a:pt x="869631" y="145218"/>
                  </a:cubicBezTo>
                  <a:cubicBezTo>
                    <a:pt x="855687" y="131502"/>
                    <a:pt x="846543" y="127616"/>
                    <a:pt x="820254" y="141789"/>
                  </a:cubicBezTo>
                  <a:cubicBezTo>
                    <a:pt x="809281" y="147961"/>
                    <a:pt x="792365" y="159849"/>
                    <a:pt x="773848" y="145447"/>
                  </a:cubicBezTo>
                  <a:cubicBezTo>
                    <a:pt x="748931" y="124873"/>
                    <a:pt x="721727" y="112986"/>
                    <a:pt x="693381" y="97898"/>
                  </a:cubicBezTo>
                  <a:cubicBezTo>
                    <a:pt x="679208" y="90354"/>
                    <a:pt x="673721" y="91040"/>
                    <a:pt x="675550" y="68637"/>
                  </a:cubicBezTo>
                  <a:cubicBezTo>
                    <a:pt x="676464" y="53092"/>
                    <a:pt x="679208" y="31604"/>
                    <a:pt x="662748" y="24975"/>
                  </a:cubicBezTo>
                  <a:cubicBezTo>
                    <a:pt x="646061" y="18345"/>
                    <a:pt x="592568" y="-2686"/>
                    <a:pt x="540219" y="286"/>
                  </a:cubicBezTo>
                  <a:cubicBezTo>
                    <a:pt x="513472" y="-2000"/>
                    <a:pt x="498842" y="56521"/>
                    <a:pt x="490384" y="55378"/>
                  </a:cubicBezTo>
                  <a:cubicBezTo>
                    <a:pt x="477125" y="53321"/>
                    <a:pt x="460209" y="56293"/>
                    <a:pt x="446721" y="56750"/>
                  </a:cubicBezTo>
                  <a:cubicBezTo>
                    <a:pt x="415174" y="58350"/>
                    <a:pt x="384542" y="65894"/>
                    <a:pt x="353681" y="72066"/>
                  </a:cubicBezTo>
                  <a:cubicBezTo>
                    <a:pt x="338593" y="75038"/>
                    <a:pt x="327621" y="71152"/>
                    <a:pt x="316648" y="62694"/>
                  </a:cubicBezTo>
                  <a:cubicBezTo>
                    <a:pt x="312990" y="59950"/>
                    <a:pt x="310247" y="56521"/>
                    <a:pt x="306589" y="53778"/>
                  </a:cubicBezTo>
                  <a:cubicBezTo>
                    <a:pt x="286701" y="38233"/>
                    <a:pt x="277786" y="38005"/>
                    <a:pt x="255612" y="50578"/>
                  </a:cubicBezTo>
                  <a:cubicBezTo>
                    <a:pt x="222236" y="69552"/>
                    <a:pt x="193661" y="94926"/>
                    <a:pt x="162571" y="117100"/>
                  </a:cubicBezTo>
                  <a:cubicBezTo>
                    <a:pt x="158914" y="119844"/>
                    <a:pt x="155256" y="122587"/>
                    <a:pt x="156399" y="128073"/>
                  </a:cubicBezTo>
                  <a:cubicBezTo>
                    <a:pt x="160057" y="169907"/>
                    <a:pt x="176745" y="200311"/>
                    <a:pt x="172858" y="205797"/>
                  </a:cubicBezTo>
                  <a:cubicBezTo>
                    <a:pt x="169429" y="210598"/>
                    <a:pt x="164400" y="214255"/>
                    <a:pt x="160057" y="218370"/>
                  </a:cubicBezTo>
                  <a:cubicBezTo>
                    <a:pt x="131710" y="245345"/>
                    <a:pt x="107250" y="275749"/>
                    <a:pt x="90562" y="311182"/>
                  </a:cubicBezTo>
                  <a:cubicBezTo>
                    <a:pt x="84847" y="323526"/>
                    <a:pt x="72274" y="324212"/>
                    <a:pt x="59244" y="321012"/>
                  </a:cubicBezTo>
                  <a:cubicBezTo>
                    <a:pt x="31584" y="314611"/>
                    <a:pt x="37070" y="318954"/>
                    <a:pt x="27697" y="346843"/>
                  </a:cubicBezTo>
                  <a:cubicBezTo>
                    <a:pt x="13524" y="388906"/>
                    <a:pt x="9181" y="433026"/>
                    <a:pt x="494" y="476231"/>
                  </a:cubicBezTo>
                  <a:cubicBezTo>
                    <a:pt x="-192" y="479889"/>
                    <a:pt x="37" y="483775"/>
                    <a:pt x="37" y="487432"/>
                  </a:cubicBezTo>
                  <a:cubicBezTo>
                    <a:pt x="-192" y="500691"/>
                    <a:pt x="4609" y="509607"/>
                    <a:pt x="17868" y="515093"/>
                  </a:cubicBezTo>
                  <a:cubicBezTo>
                    <a:pt x="31584" y="520808"/>
                    <a:pt x="43928" y="529723"/>
                    <a:pt x="57415" y="536124"/>
                  </a:cubicBezTo>
                  <a:cubicBezTo>
                    <a:pt x="64502" y="539553"/>
                    <a:pt x="67702" y="544354"/>
                    <a:pt x="68617" y="551440"/>
                  </a:cubicBezTo>
                  <a:cubicBezTo>
                    <a:pt x="74103" y="586188"/>
                    <a:pt x="88048" y="618192"/>
                    <a:pt x="100849" y="650653"/>
                  </a:cubicBezTo>
                  <a:cubicBezTo>
                    <a:pt x="100164" y="648595"/>
                    <a:pt x="99249" y="646538"/>
                    <a:pt x="98563" y="644709"/>
                  </a:cubicBezTo>
                  <a:cubicBezTo>
                    <a:pt x="99935" y="646995"/>
                    <a:pt x="101307" y="648367"/>
                    <a:pt x="102907" y="649738"/>
                  </a:cubicBezTo>
                  <a:close/>
                </a:path>
              </a:pathLst>
            </a:custGeom>
            <a:solidFill>
              <a:srgbClr val="FFFFFF"/>
            </a:solidFill>
            <a:ln w="2286" cap="flat">
              <a:noFill/>
              <a:prstDash val="solid"/>
              <a:miter/>
            </a:ln>
          </p:spPr>
          <p:txBody>
            <a:bodyPr rtlCol="0" anchor="ctr"/>
            <a:lstStyle/>
            <a:p>
              <a:endParaRPr lang="en-US"/>
            </a:p>
          </p:txBody>
        </p:sp>
        <p:sp>
          <p:nvSpPr>
            <p:cNvPr id="829" name="Freeform 828">
              <a:extLst>
                <a:ext uri="{FF2B5EF4-FFF2-40B4-BE49-F238E27FC236}">
                  <a16:creationId xmlns:a16="http://schemas.microsoft.com/office/drawing/2014/main" id="{AAB2689B-9BFD-79E6-2FD3-9E383C44EF19}"/>
                </a:ext>
              </a:extLst>
            </p:cNvPr>
            <p:cNvSpPr/>
            <p:nvPr/>
          </p:nvSpPr>
          <p:spPr>
            <a:xfrm>
              <a:off x="7431838" y="1830400"/>
              <a:ext cx="2057" cy="1371"/>
            </a:xfrm>
            <a:custGeom>
              <a:avLst/>
              <a:gdLst>
                <a:gd name="connsiteX0" fmla="*/ 2058 w 2057"/>
                <a:gd name="connsiteY0" fmla="*/ 1372 h 1371"/>
                <a:gd name="connsiteX1" fmla="*/ 0 w 2057"/>
                <a:gd name="connsiteY1" fmla="*/ 0 h 1371"/>
                <a:gd name="connsiteX2" fmla="*/ 2058 w 2057"/>
                <a:gd name="connsiteY2" fmla="*/ 1372 h 1371"/>
              </a:gdLst>
              <a:ahLst/>
              <a:cxnLst>
                <a:cxn ang="0">
                  <a:pos x="connsiteX0" y="connsiteY0"/>
                </a:cxn>
                <a:cxn ang="0">
                  <a:pos x="connsiteX1" y="connsiteY1"/>
                </a:cxn>
                <a:cxn ang="0">
                  <a:pos x="connsiteX2" y="connsiteY2"/>
                </a:cxn>
              </a:cxnLst>
              <a:rect l="l" t="t" r="r" b="b"/>
              <a:pathLst>
                <a:path w="2057" h="1371">
                  <a:moveTo>
                    <a:pt x="2058" y="1372"/>
                  </a:moveTo>
                  <a:cubicBezTo>
                    <a:pt x="1372" y="914"/>
                    <a:pt x="686" y="457"/>
                    <a:pt x="0" y="0"/>
                  </a:cubicBezTo>
                  <a:cubicBezTo>
                    <a:pt x="915" y="457"/>
                    <a:pt x="1600" y="914"/>
                    <a:pt x="2058" y="1372"/>
                  </a:cubicBezTo>
                  <a:close/>
                </a:path>
              </a:pathLst>
            </a:custGeom>
            <a:solidFill>
              <a:srgbClr val="FFFFFF"/>
            </a:solidFill>
            <a:ln w="2286" cap="flat">
              <a:noFill/>
              <a:prstDash val="solid"/>
              <a:miter/>
            </a:ln>
          </p:spPr>
          <p:txBody>
            <a:bodyPr rtlCol="0" anchor="ctr"/>
            <a:lstStyle/>
            <a:p>
              <a:endParaRPr lang="en-US"/>
            </a:p>
          </p:txBody>
        </p:sp>
        <p:sp>
          <p:nvSpPr>
            <p:cNvPr id="830" name="Freeform 829">
              <a:extLst>
                <a:ext uri="{FF2B5EF4-FFF2-40B4-BE49-F238E27FC236}">
                  <a16:creationId xmlns:a16="http://schemas.microsoft.com/office/drawing/2014/main" id="{EBBF78F1-3E35-F1FB-5BB8-443C7131D611}"/>
                </a:ext>
              </a:extLst>
            </p:cNvPr>
            <p:cNvSpPr/>
            <p:nvPr/>
          </p:nvSpPr>
          <p:spPr>
            <a:xfrm>
              <a:off x="7240271" y="2419045"/>
              <a:ext cx="2743" cy="16687"/>
            </a:xfrm>
            <a:custGeom>
              <a:avLst/>
              <a:gdLst>
                <a:gd name="connsiteX0" fmla="*/ 0 w 2743"/>
                <a:gd name="connsiteY0" fmla="*/ 16688 h 16687"/>
                <a:gd name="connsiteX1" fmla="*/ 2744 w 2743"/>
                <a:gd name="connsiteY1" fmla="*/ 0 h 16687"/>
                <a:gd name="connsiteX2" fmla="*/ 0 w 2743"/>
                <a:gd name="connsiteY2" fmla="*/ 16688 h 16687"/>
              </a:gdLst>
              <a:ahLst/>
              <a:cxnLst>
                <a:cxn ang="0">
                  <a:pos x="connsiteX0" y="connsiteY0"/>
                </a:cxn>
                <a:cxn ang="0">
                  <a:pos x="connsiteX1" y="connsiteY1"/>
                </a:cxn>
                <a:cxn ang="0">
                  <a:pos x="connsiteX2" y="connsiteY2"/>
                </a:cxn>
              </a:cxnLst>
              <a:rect l="l" t="t" r="r" b="b"/>
              <a:pathLst>
                <a:path w="2743" h="16687">
                  <a:moveTo>
                    <a:pt x="0" y="16688"/>
                  </a:moveTo>
                  <a:cubicBezTo>
                    <a:pt x="915" y="11201"/>
                    <a:pt x="1829" y="5486"/>
                    <a:pt x="2744" y="0"/>
                  </a:cubicBezTo>
                  <a:cubicBezTo>
                    <a:pt x="1829" y="5486"/>
                    <a:pt x="915" y="11201"/>
                    <a:pt x="0" y="16688"/>
                  </a:cubicBezTo>
                  <a:close/>
                </a:path>
              </a:pathLst>
            </a:custGeom>
            <a:solidFill>
              <a:srgbClr val="FFFFFF"/>
            </a:solidFill>
            <a:ln w="2286" cap="flat">
              <a:noFill/>
              <a:prstDash val="solid"/>
              <a:miter/>
            </a:ln>
          </p:spPr>
          <p:txBody>
            <a:bodyPr rtlCol="0" anchor="ctr"/>
            <a:lstStyle/>
            <a:p>
              <a:endParaRPr lang="en-US"/>
            </a:p>
          </p:txBody>
        </p:sp>
        <p:sp>
          <p:nvSpPr>
            <p:cNvPr id="831" name="Freeform 830">
              <a:extLst>
                <a:ext uri="{FF2B5EF4-FFF2-40B4-BE49-F238E27FC236}">
                  <a16:creationId xmlns:a16="http://schemas.microsoft.com/office/drawing/2014/main" id="{00D0AF3E-804F-07EF-6381-0D0C98258522}"/>
                </a:ext>
              </a:extLst>
            </p:cNvPr>
            <p:cNvSpPr/>
            <p:nvPr/>
          </p:nvSpPr>
          <p:spPr>
            <a:xfrm>
              <a:off x="7251472" y="2471166"/>
              <a:ext cx="25603" cy="2971"/>
            </a:xfrm>
            <a:custGeom>
              <a:avLst/>
              <a:gdLst>
                <a:gd name="connsiteX0" fmla="*/ 0 w 25603"/>
                <a:gd name="connsiteY0" fmla="*/ 0 h 2971"/>
                <a:gd name="connsiteX1" fmla="*/ 16916 w 25603"/>
                <a:gd name="connsiteY1" fmla="*/ 2515 h 2971"/>
                <a:gd name="connsiteX2" fmla="*/ 25603 w 25603"/>
                <a:gd name="connsiteY2" fmla="*/ 2972 h 2971"/>
                <a:gd name="connsiteX3" fmla="*/ 16916 w 25603"/>
                <a:gd name="connsiteY3" fmla="*/ 2515 h 2971"/>
                <a:gd name="connsiteX4" fmla="*/ 0 w 25603"/>
                <a:gd name="connsiteY4" fmla="*/ 0 h 29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603" h="2971">
                  <a:moveTo>
                    <a:pt x="0" y="0"/>
                  </a:moveTo>
                  <a:cubicBezTo>
                    <a:pt x="4343" y="914"/>
                    <a:pt x="9830" y="1829"/>
                    <a:pt x="16916" y="2515"/>
                  </a:cubicBezTo>
                  <a:cubicBezTo>
                    <a:pt x="20117" y="2972"/>
                    <a:pt x="23088" y="2972"/>
                    <a:pt x="25603" y="2972"/>
                  </a:cubicBezTo>
                  <a:cubicBezTo>
                    <a:pt x="23088" y="2972"/>
                    <a:pt x="20345" y="2743"/>
                    <a:pt x="16916" y="2515"/>
                  </a:cubicBezTo>
                  <a:cubicBezTo>
                    <a:pt x="10058" y="1600"/>
                    <a:pt x="4343" y="914"/>
                    <a:pt x="0" y="0"/>
                  </a:cubicBezTo>
                  <a:close/>
                </a:path>
              </a:pathLst>
            </a:custGeom>
            <a:solidFill>
              <a:srgbClr val="FFFFFF"/>
            </a:solidFill>
            <a:ln w="2286" cap="flat">
              <a:noFill/>
              <a:prstDash val="solid"/>
              <a:miter/>
            </a:ln>
          </p:spPr>
          <p:txBody>
            <a:bodyPr rtlCol="0" anchor="ctr"/>
            <a:lstStyle/>
            <a:p>
              <a:endParaRPr lang="en-US"/>
            </a:p>
          </p:txBody>
        </p:sp>
        <p:sp>
          <p:nvSpPr>
            <p:cNvPr id="832" name="Freeform 831">
              <a:extLst>
                <a:ext uri="{FF2B5EF4-FFF2-40B4-BE49-F238E27FC236}">
                  <a16:creationId xmlns:a16="http://schemas.microsoft.com/office/drawing/2014/main" id="{37675595-C74D-14DD-B215-78E651556CCD}"/>
                </a:ext>
              </a:extLst>
            </p:cNvPr>
            <p:cNvSpPr/>
            <p:nvPr/>
          </p:nvSpPr>
          <p:spPr>
            <a:xfrm>
              <a:off x="7283705" y="2465908"/>
              <a:ext cx="8915" cy="7315"/>
            </a:xfrm>
            <a:custGeom>
              <a:avLst/>
              <a:gdLst>
                <a:gd name="connsiteX0" fmla="*/ 0 w 8915"/>
                <a:gd name="connsiteY0" fmla="*/ 7315 h 7315"/>
                <a:gd name="connsiteX1" fmla="*/ 8916 w 8915"/>
                <a:gd name="connsiteY1" fmla="*/ 0 h 7315"/>
                <a:gd name="connsiteX2" fmla="*/ 0 w 8915"/>
                <a:gd name="connsiteY2" fmla="*/ 7315 h 7315"/>
              </a:gdLst>
              <a:ahLst/>
              <a:cxnLst>
                <a:cxn ang="0">
                  <a:pos x="connsiteX0" y="connsiteY0"/>
                </a:cxn>
                <a:cxn ang="0">
                  <a:pos x="connsiteX1" y="connsiteY1"/>
                </a:cxn>
                <a:cxn ang="0">
                  <a:pos x="connsiteX2" y="connsiteY2"/>
                </a:cxn>
              </a:cxnLst>
              <a:rect l="l" t="t" r="r" b="b"/>
              <a:pathLst>
                <a:path w="8915" h="7315">
                  <a:moveTo>
                    <a:pt x="0" y="7315"/>
                  </a:moveTo>
                  <a:cubicBezTo>
                    <a:pt x="3887" y="6172"/>
                    <a:pt x="6630" y="3886"/>
                    <a:pt x="8916" y="0"/>
                  </a:cubicBezTo>
                  <a:cubicBezTo>
                    <a:pt x="6858" y="3886"/>
                    <a:pt x="3887" y="6172"/>
                    <a:pt x="0" y="7315"/>
                  </a:cubicBezTo>
                  <a:close/>
                </a:path>
              </a:pathLst>
            </a:custGeom>
            <a:solidFill>
              <a:srgbClr val="FFFFFF"/>
            </a:solidFill>
            <a:ln w="2286" cap="flat">
              <a:noFill/>
              <a:prstDash val="solid"/>
              <a:miter/>
            </a:ln>
          </p:spPr>
          <p:txBody>
            <a:bodyPr rtlCol="0" anchor="ctr"/>
            <a:lstStyle/>
            <a:p>
              <a:endParaRPr lang="en-US"/>
            </a:p>
          </p:txBody>
        </p:sp>
        <p:sp>
          <p:nvSpPr>
            <p:cNvPr id="833" name="Freeform 832">
              <a:extLst>
                <a:ext uri="{FF2B5EF4-FFF2-40B4-BE49-F238E27FC236}">
                  <a16:creationId xmlns:a16="http://schemas.microsoft.com/office/drawing/2014/main" id="{00C69993-6DCB-A2AC-D0E8-B6E405CED5E8}"/>
                </a:ext>
              </a:extLst>
            </p:cNvPr>
            <p:cNvSpPr/>
            <p:nvPr/>
          </p:nvSpPr>
          <p:spPr>
            <a:xfrm>
              <a:off x="7710501" y="2006650"/>
              <a:ext cx="2057" cy="685"/>
            </a:xfrm>
            <a:custGeom>
              <a:avLst/>
              <a:gdLst>
                <a:gd name="connsiteX0" fmla="*/ 0 w 2057"/>
                <a:gd name="connsiteY0" fmla="*/ 0 h 685"/>
                <a:gd name="connsiteX1" fmla="*/ 2057 w 2057"/>
                <a:gd name="connsiteY1" fmla="*/ 686 h 685"/>
                <a:gd name="connsiteX2" fmla="*/ 0 w 2057"/>
                <a:gd name="connsiteY2" fmla="*/ 0 h 685"/>
              </a:gdLst>
              <a:ahLst/>
              <a:cxnLst>
                <a:cxn ang="0">
                  <a:pos x="connsiteX0" y="connsiteY0"/>
                </a:cxn>
                <a:cxn ang="0">
                  <a:pos x="connsiteX1" y="connsiteY1"/>
                </a:cxn>
                <a:cxn ang="0">
                  <a:pos x="connsiteX2" y="connsiteY2"/>
                </a:cxn>
              </a:cxnLst>
              <a:rect l="l" t="t" r="r" b="b"/>
              <a:pathLst>
                <a:path w="2057" h="685">
                  <a:moveTo>
                    <a:pt x="0" y="0"/>
                  </a:moveTo>
                  <a:cubicBezTo>
                    <a:pt x="685" y="229"/>
                    <a:pt x="1371" y="457"/>
                    <a:pt x="2057" y="686"/>
                  </a:cubicBezTo>
                  <a:cubicBezTo>
                    <a:pt x="1371" y="457"/>
                    <a:pt x="685" y="229"/>
                    <a:pt x="0" y="0"/>
                  </a:cubicBezTo>
                  <a:close/>
                </a:path>
              </a:pathLst>
            </a:custGeom>
            <a:solidFill>
              <a:srgbClr val="FFFFFF"/>
            </a:solidFill>
            <a:ln w="2286" cap="flat">
              <a:noFill/>
              <a:prstDash val="solid"/>
              <a:miter/>
            </a:ln>
          </p:spPr>
          <p:txBody>
            <a:bodyPr rtlCol="0" anchor="ctr"/>
            <a:lstStyle/>
            <a:p>
              <a:endParaRPr lang="en-US"/>
            </a:p>
          </p:txBody>
        </p:sp>
        <p:sp>
          <p:nvSpPr>
            <p:cNvPr id="834" name="Freeform 833">
              <a:extLst>
                <a:ext uri="{FF2B5EF4-FFF2-40B4-BE49-F238E27FC236}">
                  <a16:creationId xmlns:a16="http://schemas.microsoft.com/office/drawing/2014/main" id="{021326BA-74E8-645D-7F8C-B36B777620BE}"/>
                </a:ext>
              </a:extLst>
            </p:cNvPr>
            <p:cNvSpPr/>
            <p:nvPr/>
          </p:nvSpPr>
          <p:spPr>
            <a:xfrm>
              <a:off x="7202769" y="2315946"/>
              <a:ext cx="54646" cy="101955"/>
            </a:xfrm>
            <a:custGeom>
              <a:avLst/>
              <a:gdLst>
                <a:gd name="connsiteX0" fmla="*/ 21271 w 54646"/>
                <a:gd name="connsiteY0" fmla="*/ 0 h 101955"/>
                <a:gd name="connsiteX1" fmla="*/ 469 w 54646"/>
                <a:gd name="connsiteY1" fmla="*/ 23774 h 101955"/>
                <a:gd name="connsiteX2" fmla="*/ 11670 w 54646"/>
                <a:gd name="connsiteY2" fmla="*/ 87782 h 101955"/>
                <a:gd name="connsiteX3" fmla="*/ 11213 w 54646"/>
                <a:gd name="connsiteY3" fmla="*/ 85268 h 101955"/>
                <a:gd name="connsiteX4" fmla="*/ 42760 w 54646"/>
                <a:gd name="connsiteY4" fmla="*/ 85725 h 101955"/>
                <a:gd name="connsiteX5" fmla="*/ 40245 w 54646"/>
                <a:gd name="connsiteY5" fmla="*/ 101956 h 101955"/>
                <a:gd name="connsiteX6" fmla="*/ 54647 w 54646"/>
                <a:gd name="connsiteY6" fmla="*/ 0 h 101955"/>
                <a:gd name="connsiteX7" fmla="*/ 21271 w 54646"/>
                <a:gd name="connsiteY7" fmla="*/ 0 h 101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4646" h="101955">
                  <a:moveTo>
                    <a:pt x="21271" y="0"/>
                  </a:moveTo>
                  <a:cubicBezTo>
                    <a:pt x="4126" y="229"/>
                    <a:pt x="-1817" y="5944"/>
                    <a:pt x="469" y="23774"/>
                  </a:cubicBezTo>
                  <a:cubicBezTo>
                    <a:pt x="3212" y="45263"/>
                    <a:pt x="7098" y="66751"/>
                    <a:pt x="11670" y="87782"/>
                  </a:cubicBezTo>
                  <a:cubicBezTo>
                    <a:pt x="11441" y="86868"/>
                    <a:pt x="11441" y="86182"/>
                    <a:pt x="11213" y="85268"/>
                  </a:cubicBezTo>
                  <a:cubicBezTo>
                    <a:pt x="21728" y="85954"/>
                    <a:pt x="32244" y="85954"/>
                    <a:pt x="42760" y="85725"/>
                  </a:cubicBezTo>
                  <a:cubicBezTo>
                    <a:pt x="42074" y="91211"/>
                    <a:pt x="41159" y="96469"/>
                    <a:pt x="40245" y="101956"/>
                  </a:cubicBezTo>
                  <a:cubicBezTo>
                    <a:pt x="45274" y="68809"/>
                    <a:pt x="49618" y="35433"/>
                    <a:pt x="54647" y="0"/>
                  </a:cubicBezTo>
                  <a:cubicBezTo>
                    <a:pt x="42074" y="0"/>
                    <a:pt x="31558" y="0"/>
                    <a:pt x="21271" y="0"/>
                  </a:cubicBezTo>
                  <a:close/>
                </a:path>
              </a:pathLst>
            </a:custGeom>
            <a:solidFill>
              <a:srgbClr val="FFFFFF"/>
            </a:solidFill>
            <a:ln w="2286" cap="flat">
              <a:noFill/>
              <a:prstDash val="solid"/>
              <a:miter/>
            </a:ln>
          </p:spPr>
          <p:txBody>
            <a:bodyPr rtlCol="0" anchor="ctr"/>
            <a:lstStyle/>
            <a:p>
              <a:endParaRPr lang="en-US"/>
            </a:p>
          </p:txBody>
        </p:sp>
        <p:sp>
          <p:nvSpPr>
            <p:cNvPr id="835" name="Freeform 834">
              <a:extLst>
                <a:ext uri="{FF2B5EF4-FFF2-40B4-BE49-F238E27FC236}">
                  <a16:creationId xmlns:a16="http://schemas.microsoft.com/office/drawing/2014/main" id="{683B13E1-FDBE-3999-39FE-DAF33154C7FA}"/>
                </a:ext>
              </a:extLst>
            </p:cNvPr>
            <p:cNvSpPr/>
            <p:nvPr/>
          </p:nvSpPr>
          <p:spPr>
            <a:xfrm>
              <a:off x="7237985" y="2456307"/>
              <a:ext cx="2286" cy="1600"/>
            </a:xfrm>
            <a:custGeom>
              <a:avLst/>
              <a:gdLst>
                <a:gd name="connsiteX0" fmla="*/ 0 w 2286"/>
                <a:gd name="connsiteY0" fmla="*/ 1600 h 1600"/>
                <a:gd name="connsiteX1" fmla="*/ 0 w 2286"/>
                <a:gd name="connsiteY1" fmla="*/ 0 h 1600"/>
                <a:gd name="connsiteX2" fmla="*/ 0 w 2286"/>
                <a:gd name="connsiteY2" fmla="*/ 1600 h 1600"/>
              </a:gdLst>
              <a:ahLst/>
              <a:cxnLst>
                <a:cxn ang="0">
                  <a:pos x="connsiteX0" y="connsiteY0"/>
                </a:cxn>
                <a:cxn ang="0">
                  <a:pos x="connsiteX1" y="connsiteY1"/>
                </a:cxn>
                <a:cxn ang="0">
                  <a:pos x="connsiteX2" y="connsiteY2"/>
                </a:cxn>
              </a:cxnLst>
              <a:rect l="l" t="t" r="r" b="b"/>
              <a:pathLst>
                <a:path w="2286" h="1600">
                  <a:moveTo>
                    <a:pt x="0" y="1600"/>
                  </a:moveTo>
                  <a:cubicBezTo>
                    <a:pt x="0" y="1143"/>
                    <a:pt x="0" y="457"/>
                    <a:pt x="0" y="0"/>
                  </a:cubicBezTo>
                  <a:cubicBezTo>
                    <a:pt x="0" y="686"/>
                    <a:pt x="0" y="1143"/>
                    <a:pt x="0" y="1600"/>
                  </a:cubicBezTo>
                  <a:close/>
                </a:path>
              </a:pathLst>
            </a:custGeom>
            <a:solidFill>
              <a:srgbClr val="FFFFFF"/>
            </a:solidFill>
            <a:ln w="2286" cap="flat">
              <a:noFill/>
              <a:prstDash val="solid"/>
              <a:miter/>
            </a:ln>
          </p:spPr>
          <p:txBody>
            <a:bodyPr rtlCol="0" anchor="ctr"/>
            <a:lstStyle/>
            <a:p>
              <a:endParaRPr lang="en-US"/>
            </a:p>
          </p:txBody>
        </p:sp>
        <p:sp>
          <p:nvSpPr>
            <p:cNvPr id="836" name="Freeform 835">
              <a:extLst>
                <a:ext uri="{FF2B5EF4-FFF2-40B4-BE49-F238E27FC236}">
                  <a16:creationId xmlns:a16="http://schemas.microsoft.com/office/drawing/2014/main" id="{377C59DF-5A41-9516-2345-8092E4924C0E}"/>
                </a:ext>
              </a:extLst>
            </p:cNvPr>
            <p:cNvSpPr/>
            <p:nvPr/>
          </p:nvSpPr>
          <p:spPr>
            <a:xfrm>
              <a:off x="7690613" y="1928469"/>
              <a:ext cx="1371" cy="4800"/>
            </a:xfrm>
            <a:custGeom>
              <a:avLst/>
              <a:gdLst>
                <a:gd name="connsiteX0" fmla="*/ 0 w 1371"/>
                <a:gd name="connsiteY0" fmla="*/ 0 h 4800"/>
                <a:gd name="connsiteX1" fmla="*/ 1372 w 1371"/>
                <a:gd name="connsiteY1" fmla="*/ 4801 h 4800"/>
                <a:gd name="connsiteX2" fmla="*/ 0 w 1371"/>
                <a:gd name="connsiteY2" fmla="*/ 0 h 4800"/>
              </a:gdLst>
              <a:ahLst/>
              <a:cxnLst>
                <a:cxn ang="0">
                  <a:pos x="connsiteX0" y="connsiteY0"/>
                </a:cxn>
                <a:cxn ang="0">
                  <a:pos x="connsiteX1" y="connsiteY1"/>
                </a:cxn>
                <a:cxn ang="0">
                  <a:pos x="connsiteX2" y="connsiteY2"/>
                </a:cxn>
              </a:cxnLst>
              <a:rect l="l" t="t" r="r" b="b"/>
              <a:pathLst>
                <a:path w="1371" h="4800">
                  <a:moveTo>
                    <a:pt x="0" y="0"/>
                  </a:moveTo>
                  <a:cubicBezTo>
                    <a:pt x="458" y="1600"/>
                    <a:pt x="915" y="3200"/>
                    <a:pt x="1372" y="4801"/>
                  </a:cubicBezTo>
                  <a:cubicBezTo>
                    <a:pt x="915" y="3200"/>
                    <a:pt x="458" y="1600"/>
                    <a:pt x="0" y="0"/>
                  </a:cubicBezTo>
                  <a:close/>
                </a:path>
              </a:pathLst>
            </a:custGeom>
            <a:solidFill>
              <a:srgbClr val="FFFFFF"/>
            </a:solidFill>
            <a:ln w="2286" cap="flat">
              <a:noFill/>
              <a:prstDash val="solid"/>
              <a:miter/>
            </a:ln>
          </p:spPr>
          <p:txBody>
            <a:bodyPr rtlCol="0" anchor="ctr"/>
            <a:lstStyle/>
            <a:p>
              <a:endParaRPr lang="en-US"/>
            </a:p>
          </p:txBody>
        </p:sp>
        <p:sp>
          <p:nvSpPr>
            <p:cNvPr id="837" name="Freeform 836">
              <a:extLst>
                <a:ext uri="{FF2B5EF4-FFF2-40B4-BE49-F238E27FC236}">
                  <a16:creationId xmlns:a16="http://schemas.microsoft.com/office/drawing/2014/main" id="{47FBF1E6-944F-849F-DFC2-8CD4E09C29D3}"/>
                </a:ext>
              </a:extLst>
            </p:cNvPr>
            <p:cNvSpPr/>
            <p:nvPr/>
          </p:nvSpPr>
          <p:spPr>
            <a:xfrm>
              <a:off x="7698385" y="1960245"/>
              <a:ext cx="457" cy="2514"/>
            </a:xfrm>
            <a:custGeom>
              <a:avLst/>
              <a:gdLst>
                <a:gd name="connsiteX0" fmla="*/ 0 w 457"/>
                <a:gd name="connsiteY0" fmla="*/ 0 h 2514"/>
                <a:gd name="connsiteX1" fmla="*/ 457 w 457"/>
                <a:gd name="connsiteY1" fmla="*/ 2515 h 2514"/>
                <a:gd name="connsiteX2" fmla="*/ 0 w 457"/>
                <a:gd name="connsiteY2" fmla="*/ 0 h 2514"/>
              </a:gdLst>
              <a:ahLst/>
              <a:cxnLst>
                <a:cxn ang="0">
                  <a:pos x="connsiteX0" y="connsiteY0"/>
                </a:cxn>
                <a:cxn ang="0">
                  <a:pos x="connsiteX1" y="connsiteY1"/>
                </a:cxn>
                <a:cxn ang="0">
                  <a:pos x="connsiteX2" y="connsiteY2"/>
                </a:cxn>
              </a:cxnLst>
              <a:rect l="l" t="t" r="r" b="b"/>
              <a:pathLst>
                <a:path w="457" h="2514">
                  <a:moveTo>
                    <a:pt x="0" y="0"/>
                  </a:moveTo>
                  <a:cubicBezTo>
                    <a:pt x="228" y="914"/>
                    <a:pt x="228" y="1829"/>
                    <a:pt x="457" y="2515"/>
                  </a:cubicBezTo>
                  <a:cubicBezTo>
                    <a:pt x="228" y="1600"/>
                    <a:pt x="228" y="914"/>
                    <a:pt x="0" y="0"/>
                  </a:cubicBezTo>
                  <a:close/>
                </a:path>
              </a:pathLst>
            </a:custGeom>
            <a:solidFill>
              <a:srgbClr val="FFFFFF"/>
            </a:solidFill>
            <a:ln w="2286" cap="flat">
              <a:noFill/>
              <a:prstDash val="solid"/>
              <a:miter/>
            </a:ln>
          </p:spPr>
          <p:txBody>
            <a:bodyPr rtlCol="0" anchor="ctr"/>
            <a:lstStyle/>
            <a:p>
              <a:endParaRPr lang="en-US"/>
            </a:p>
          </p:txBody>
        </p:sp>
        <p:sp>
          <p:nvSpPr>
            <p:cNvPr id="838" name="Freeform 837">
              <a:extLst>
                <a:ext uri="{FF2B5EF4-FFF2-40B4-BE49-F238E27FC236}">
                  <a16:creationId xmlns:a16="http://schemas.microsoft.com/office/drawing/2014/main" id="{36C580B5-A3BB-5C11-038F-ECBBE17BF520}"/>
                </a:ext>
              </a:extLst>
            </p:cNvPr>
            <p:cNvSpPr/>
            <p:nvPr/>
          </p:nvSpPr>
          <p:spPr>
            <a:xfrm>
              <a:off x="7692442" y="1934413"/>
              <a:ext cx="1371" cy="4572"/>
            </a:xfrm>
            <a:custGeom>
              <a:avLst/>
              <a:gdLst>
                <a:gd name="connsiteX0" fmla="*/ 0 w 1371"/>
                <a:gd name="connsiteY0" fmla="*/ 0 h 4572"/>
                <a:gd name="connsiteX1" fmla="*/ 1372 w 1371"/>
                <a:gd name="connsiteY1" fmla="*/ 4572 h 4572"/>
                <a:gd name="connsiteX2" fmla="*/ 0 w 1371"/>
                <a:gd name="connsiteY2" fmla="*/ 0 h 4572"/>
              </a:gdLst>
              <a:ahLst/>
              <a:cxnLst>
                <a:cxn ang="0">
                  <a:pos x="connsiteX0" y="connsiteY0"/>
                </a:cxn>
                <a:cxn ang="0">
                  <a:pos x="connsiteX1" y="connsiteY1"/>
                </a:cxn>
                <a:cxn ang="0">
                  <a:pos x="connsiteX2" y="connsiteY2"/>
                </a:cxn>
              </a:cxnLst>
              <a:rect l="l" t="t" r="r" b="b"/>
              <a:pathLst>
                <a:path w="1371" h="4572">
                  <a:moveTo>
                    <a:pt x="0" y="0"/>
                  </a:moveTo>
                  <a:cubicBezTo>
                    <a:pt x="457" y="1600"/>
                    <a:pt x="915" y="2972"/>
                    <a:pt x="1372" y="4572"/>
                  </a:cubicBezTo>
                  <a:cubicBezTo>
                    <a:pt x="686" y="3200"/>
                    <a:pt x="457" y="1600"/>
                    <a:pt x="0" y="0"/>
                  </a:cubicBezTo>
                  <a:close/>
                </a:path>
              </a:pathLst>
            </a:custGeom>
            <a:solidFill>
              <a:srgbClr val="FFFFFF"/>
            </a:solidFill>
            <a:ln w="2286" cap="flat">
              <a:noFill/>
              <a:prstDash val="solid"/>
              <a:miter/>
            </a:ln>
          </p:spPr>
          <p:txBody>
            <a:bodyPr rtlCol="0" anchor="ctr"/>
            <a:lstStyle/>
            <a:p>
              <a:endParaRPr lang="en-US"/>
            </a:p>
          </p:txBody>
        </p:sp>
        <p:sp>
          <p:nvSpPr>
            <p:cNvPr id="839" name="Freeform 838">
              <a:extLst>
                <a:ext uri="{FF2B5EF4-FFF2-40B4-BE49-F238E27FC236}">
                  <a16:creationId xmlns:a16="http://schemas.microsoft.com/office/drawing/2014/main" id="{A3F17906-F1A8-6F82-3669-AF4489FA3F1B}"/>
                </a:ext>
              </a:extLst>
            </p:cNvPr>
            <p:cNvSpPr/>
            <p:nvPr/>
          </p:nvSpPr>
          <p:spPr>
            <a:xfrm>
              <a:off x="7697014" y="1953387"/>
              <a:ext cx="685" cy="3429"/>
            </a:xfrm>
            <a:custGeom>
              <a:avLst/>
              <a:gdLst>
                <a:gd name="connsiteX0" fmla="*/ 0 w 685"/>
                <a:gd name="connsiteY0" fmla="*/ 0 h 3429"/>
                <a:gd name="connsiteX1" fmla="*/ 686 w 685"/>
                <a:gd name="connsiteY1" fmla="*/ 3429 h 3429"/>
                <a:gd name="connsiteX2" fmla="*/ 0 w 685"/>
                <a:gd name="connsiteY2" fmla="*/ 0 h 3429"/>
              </a:gdLst>
              <a:ahLst/>
              <a:cxnLst>
                <a:cxn ang="0">
                  <a:pos x="connsiteX0" y="connsiteY0"/>
                </a:cxn>
                <a:cxn ang="0">
                  <a:pos x="connsiteX1" y="connsiteY1"/>
                </a:cxn>
                <a:cxn ang="0">
                  <a:pos x="connsiteX2" y="connsiteY2"/>
                </a:cxn>
              </a:cxnLst>
              <a:rect l="l" t="t" r="r" b="b"/>
              <a:pathLst>
                <a:path w="685" h="3429">
                  <a:moveTo>
                    <a:pt x="0" y="0"/>
                  </a:moveTo>
                  <a:cubicBezTo>
                    <a:pt x="229" y="1143"/>
                    <a:pt x="457" y="2286"/>
                    <a:pt x="686" y="3429"/>
                  </a:cubicBezTo>
                  <a:cubicBezTo>
                    <a:pt x="457" y="2286"/>
                    <a:pt x="229" y="1143"/>
                    <a:pt x="0" y="0"/>
                  </a:cubicBezTo>
                  <a:close/>
                </a:path>
              </a:pathLst>
            </a:custGeom>
            <a:solidFill>
              <a:srgbClr val="FFFFFF"/>
            </a:solidFill>
            <a:ln w="2286" cap="flat">
              <a:noFill/>
              <a:prstDash val="solid"/>
              <a:miter/>
            </a:ln>
          </p:spPr>
          <p:txBody>
            <a:bodyPr rtlCol="0" anchor="ctr"/>
            <a:lstStyle/>
            <a:p>
              <a:endParaRPr lang="en-US"/>
            </a:p>
          </p:txBody>
        </p:sp>
        <p:sp>
          <p:nvSpPr>
            <p:cNvPr id="840" name="Freeform 839">
              <a:extLst>
                <a:ext uri="{FF2B5EF4-FFF2-40B4-BE49-F238E27FC236}">
                  <a16:creationId xmlns:a16="http://schemas.microsoft.com/office/drawing/2014/main" id="{C4B794D6-7143-6260-69D1-461335FDB87F}"/>
                </a:ext>
              </a:extLst>
            </p:cNvPr>
            <p:cNvSpPr/>
            <p:nvPr/>
          </p:nvSpPr>
          <p:spPr>
            <a:xfrm>
              <a:off x="7699757" y="1968931"/>
              <a:ext cx="2514" cy="14401"/>
            </a:xfrm>
            <a:custGeom>
              <a:avLst/>
              <a:gdLst>
                <a:gd name="connsiteX0" fmla="*/ 0 w 2514"/>
                <a:gd name="connsiteY0" fmla="*/ 0 h 14401"/>
                <a:gd name="connsiteX1" fmla="*/ 2515 w 2514"/>
                <a:gd name="connsiteY1" fmla="*/ 14402 h 14401"/>
                <a:gd name="connsiteX2" fmla="*/ 0 w 2514"/>
                <a:gd name="connsiteY2" fmla="*/ 0 h 14401"/>
              </a:gdLst>
              <a:ahLst/>
              <a:cxnLst>
                <a:cxn ang="0">
                  <a:pos x="connsiteX0" y="connsiteY0"/>
                </a:cxn>
                <a:cxn ang="0">
                  <a:pos x="connsiteX1" y="connsiteY1"/>
                </a:cxn>
                <a:cxn ang="0">
                  <a:pos x="connsiteX2" y="connsiteY2"/>
                </a:cxn>
              </a:cxnLst>
              <a:rect l="l" t="t" r="r" b="b"/>
              <a:pathLst>
                <a:path w="2514" h="14401">
                  <a:moveTo>
                    <a:pt x="0" y="0"/>
                  </a:moveTo>
                  <a:cubicBezTo>
                    <a:pt x="686" y="4801"/>
                    <a:pt x="1601" y="9601"/>
                    <a:pt x="2515" y="14402"/>
                  </a:cubicBezTo>
                  <a:cubicBezTo>
                    <a:pt x="1601" y="9601"/>
                    <a:pt x="686" y="4801"/>
                    <a:pt x="0" y="0"/>
                  </a:cubicBezTo>
                  <a:close/>
                </a:path>
              </a:pathLst>
            </a:custGeom>
            <a:solidFill>
              <a:srgbClr val="FFFFFF"/>
            </a:solidFill>
            <a:ln w="2286" cap="flat">
              <a:noFill/>
              <a:prstDash val="solid"/>
              <a:miter/>
            </a:ln>
          </p:spPr>
          <p:txBody>
            <a:bodyPr rtlCol="0" anchor="ctr"/>
            <a:lstStyle/>
            <a:p>
              <a:endParaRPr lang="en-US"/>
            </a:p>
          </p:txBody>
        </p:sp>
        <p:sp>
          <p:nvSpPr>
            <p:cNvPr id="841" name="Freeform 840">
              <a:extLst>
                <a:ext uri="{FF2B5EF4-FFF2-40B4-BE49-F238E27FC236}">
                  <a16:creationId xmlns:a16="http://schemas.microsoft.com/office/drawing/2014/main" id="{E2DF38F8-EFC8-1AD4-24A3-496B4CE87E7C}"/>
                </a:ext>
              </a:extLst>
            </p:cNvPr>
            <p:cNvSpPr/>
            <p:nvPr/>
          </p:nvSpPr>
          <p:spPr>
            <a:xfrm>
              <a:off x="7695642" y="1946757"/>
              <a:ext cx="914" cy="3886"/>
            </a:xfrm>
            <a:custGeom>
              <a:avLst/>
              <a:gdLst>
                <a:gd name="connsiteX0" fmla="*/ 0 w 914"/>
                <a:gd name="connsiteY0" fmla="*/ 0 h 3886"/>
                <a:gd name="connsiteX1" fmla="*/ 914 w 914"/>
                <a:gd name="connsiteY1" fmla="*/ 3886 h 3886"/>
                <a:gd name="connsiteX2" fmla="*/ 0 w 914"/>
                <a:gd name="connsiteY2" fmla="*/ 0 h 3886"/>
              </a:gdLst>
              <a:ahLst/>
              <a:cxnLst>
                <a:cxn ang="0">
                  <a:pos x="connsiteX0" y="connsiteY0"/>
                </a:cxn>
                <a:cxn ang="0">
                  <a:pos x="connsiteX1" y="connsiteY1"/>
                </a:cxn>
                <a:cxn ang="0">
                  <a:pos x="connsiteX2" y="connsiteY2"/>
                </a:cxn>
              </a:cxnLst>
              <a:rect l="l" t="t" r="r" b="b"/>
              <a:pathLst>
                <a:path w="914" h="3886">
                  <a:moveTo>
                    <a:pt x="0" y="0"/>
                  </a:moveTo>
                  <a:cubicBezTo>
                    <a:pt x="228" y="1372"/>
                    <a:pt x="685" y="2515"/>
                    <a:pt x="914" y="3886"/>
                  </a:cubicBezTo>
                  <a:cubicBezTo>
                    <a:pt x="457" y="2743"/>
                    <a:pt x="228" y="1372"/>
                    <a:pt x="0" y="0"/>
                  </a:cubicBezTo>
                  <a:close/>
                </a:path>
              </a:pathLst>
            </a:custGeom>
            <a:solidFill>
              <a:srgbClr val="FFFFFF"/>
            </a:solidFill>
            <a:ln w="2286" cap="flat">
              <a:noFill/>
              <a:prstDash val="solid"/>
              <a:miter/>
            </a:ln>
          </p:spPr>
          <p:txBody>
            <a:bodyPr rtlCol="0" anchor="ctr"/>
            <a:lstStyle/>
            <a:p>
              <a:endParaRPr lang="en-US"/>
            </a:p>
          </p:txBody>
        </p:sp>
        <p:sp>
          <p:nvSpPr>
            <p:cNvPr id="842" name="Freeform 841">
              <a:extLst>
                <a:ext uri="{FF2B5EF4-FFF2-40B4-BE49-F238E27FC236}">
                  <a16:creationId xmlns:a16="http://schemas.microsoft.com/office/drawing/2014/main" id="{C51819D7-DA99-A932-52A0-B59302551DFC}"/>
                </a:ext>
              </a:extLst>
            </p:cNvPr>
            <p:cNvSpPr/>
            <p:nvPr/>
          </p:nvSpPr>
          <p:spPr>
            <a:xfrm>
              <a:off x="7694042" y="1940585"/>
              <a:ext cx="1143" cy="4343"/>
            </a:xfrm>
            <a:custGeom>
              <a:avLst/>
              <a:gdLst>
                <a:gd name="connsiteX0" fmla="*/ 0 w 1143"/>
                <a:gd name="connsiteY0" fmla="*/ 0 h 4343"/>
                <a:gd name="connsiteX1" fmla="*/ 1143 w 1143"/>
                <a:gd name="connsiteY1" fmla="*/ 4343 h 4343"/>
                <a:gd name="connsiteX2" fmla="*/ 0 w 1143"/>
                <a:gd name="connsiteY2" fmla="*/ 0 h 4343"/>
              </a:gdLst>
              <a:ahLst/>
              <a:cxnLst>
                <a:cxn ang="0">
                  <a:pos x="connsiteX0" y="connsiteY0"/>
                </a:cxn>
                <a:cxn ang="0">
                  <a:pos x="connsiteX1" y="connsiteY1"/>
                </a:cxn>
                <a:cxn ang="0">
                  <a:pos x="connsiteX2" y="connsiteY2"/>
                </a:cxn>
              </a:cxnLst>
              <a:rect l="l" t="t" r="r" b="b"/>
              <a:pathLst>
                <a:path w="1143" h="4343">
                  <a:moveTo>
                    <a:pt x="0" y="0"/>
                  </a:moveTo>
                  <a:cubicBezTo>
                    <a:pt x="458" y="1372"/>
                    <a:pt x="686" y="2972"/>
                    <a:pt x="1143" y="4343"/>
                  </a:cubicBezTo>
                  <a:cubicBezTo>
                    <a:pt x="686" y="2972"/>
                    <a:pt x="458" y="1372"/>
                    <a:pt x="0" y="0"/>
                  </a:cubicBezTo>
                  <a:close/>
                </a:path>
              </a:pathLst>
            </a:custGeom>
            <a:solidFill>
              <a:srgbClr val="FFFFFF"/>
            </a:solidFill>
            <a:ln w="2286" cap="flat">
              <a:noFill/>
              <a:prstDash val="solid"/>
              <a:miter/>
            </a:ln>
          </p:spPr>
          <p:txBody>
            <a:bodyPr rtlCol="0" anchor="ctr"/>
            <a:lstStyle/>
            <a:p>
              <a:endParaRPr lang="en-US"/>
            </a:p>
          </p:txBody>
        </p:sp>
        <p:sp>
          <p:nvSpPr>
            <p:cNvPr id="843" name="Freeform 842">
              <a:extLst>
                <a:ext uri="{FF2B5EF4-FFF2-40B4-BE49-F238E27FC236}">
                  <a16:creationId xmlns:a16="http://schemas.microsoft.com/office/drawing/2014/main" id="{D65523A2-C2FA-45C0-B44D-A42BF909EA2C}"/>
                </a:ext>
              </a:extLst>
            </p:cNvPr>
            <p:cNvSpPr/>
            <p:nvPr/>
          </p:nvSpPr>
          <p:spPr>
            <a:xfrm>
              <a:off x="7292849" y="2455849"/>
              <a:ext cx="4114" cy="10058"/>
            </a:xfrm>
            <a:custGeom>
              <a:avLst/>
              <a:gdLst>
                <a:gd name="connsiteX0" fmla="*/ 0 w 4114"/>
                <a:gd name="connsiteY0" fmla="*/ 10058 h 10058"/>
                <a:gd name="connsiteX1" fmla="*/ 4115 w 4114"/>
                <a:gd name="connsiteY1" fmla="*/ 0 h 10058"/>
                <a:gd name="connsiteX2" fmla="*/ 4115 w 4114"/>
                <a:gd name="connsiteY2" fmla="*/ 0 h 10058"/>
                <a:gd name="connsiteX3" fmla="*/ 4115 w 4114"/>
                <a:gd name="connsiteY3" fmla="*/ 0 h 10058"/>
                <a:gd name="connsiteX4" fmla="*/ 0 w 4114"/>
                <a:gd name="connsiteY4" fmla="*/ 10058 h 10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114" h="10058">
                  <a:moveTo>
                    <a:pt x="0" y="10058"/>
                  </a:moveTo>
                  <a:cubicBezTo>
                    <a:pt x="1601" y="7544"/>
                    <a:pt x="2972" y="4115"/>
                    <a:pt x="4115" y="0"/>
                  </a:cubicBezTo>
                  <a:cubicBezTo>
                    <a:pt x="4115" y="0"/>
                    <a:pt x="4115" y="0"/>
                    <a:pt x="4115" y="0"/>
                  </a:cubicBezTo>
                  <a:cubicBezTo>
                    <a:pt x="4115" y="0"/>
                    <a:pt x="4115" y="0"/>
                    <a:pt x="4115" y="0"/>
                  </a:cubicBezTo>
                  <a:cubicBezTo>
                    <a:pt x="2744" y="4115"/>
                    <a:pt x="1372" y="7544"/>
                    <a:pt x="0" y="10058"/>
                  </a:cubicBezTo>
                  <a:close/>
                </a:path>
              </a:pathLst>
            </a:custGeom>
            <a:solidFill>
              <a:srgbClr val="FFFFFF"/>
            </a:solidFill>
            <a:ln w="2286" cap="flat">
              <a:noFill/>
              <a:prstDash val="solid"/>
              <a:miter/>
            </a:ln>
          </p:spPr>
          <p:txBody>
            <a:bodyPr rtlCol="0" anchor="ctr"/>
            <a:lstStyle/>
            <a:p>
              <a:endParaRPr lang="en-US"/>
            </a:p>
          </p:txBody>
        </p:sp>
        <p:sp>
          <p:nvSpPr>
            <p:cNvPr id="844" name="Freeform 843">
              <a:extLst>
                <a:ext uri="{FF2B5EF4-FFF2-40B4-BE49-F238E27FC236}">
                  <a16:creationId xmlns:a16="http://schemas.microsoft.com/office/drawing/2014/main" id="{3C57A0C8-FEA7-F525-3898-37AD891B8E0E}"/>
                </a:ext>
              </a:extLst>
            </p:cNvPr>
            <p:cNvSpPr/>
            <p:nvPr/>
          </p:nvSpPr>
          <p:spPr>
            <a:xfrm>
              <a:off x="7237985" y="2458135"/>
              <a:ext cx="457" cy="2743"/>
            </a:xfrm>
            <a:custGeom>
              <a:avLst/>
              <a:gdLst>
                <a:gd name="connsiteX0" fmla="*/ 458 w 457"/>
                <a:gd name="connsiteY0" fmla="*/ 2743 h 2743"/>
                <a:gd name="connsiteX1" fmla="*/ 0 w 457"/>
                <a:gd name="connsiteY1" fmla="*/ 0 h 2743"/>
                <a:gd name="connsiteX2" fmla="*/ 458 w 457"/>
                <a:gd name="connsiteY2" fmla="*/ 2743 h 2743"/>
              </a:gdLst>
              <a:ahLst/>
              <a:cxnLst>
                <a:cxn ang="0">
                  <a:pos x="connsiteX0" y="connsiteY0"/>
                </a:cxn>
                <a:cxn ang="0">
                  <a:pos x="connsiteX1" y="connsiteY1"/>
                </a:cxn>
                <a:cxn ang="0">
                  <a:pos x="connsiteX2" y="connsiteY2"/>
                </a:cxn>
              </a:cxnLst>
              <a:rect l="l" t="t" r="r" b="b"/>
              <a:pathLst>
                <a:path w="457" h="2743">
                  <a:moveTo>
                    <a:pt x="458" y="2743"/>
                  </a:moveTo>
                  <a:cubicBezTo>
                    <a:pt x="229" y="1829"/>
                    <a:pt x="229" y="914"/>
                    <a:pt x="0" y="0"/>
                  </a:cubicBezTo>
                  <a:cubicBezTo>
                    <a:pt x="229" y="914"/>
                    <a:pt x="229" y="1829"/>
                    <a:pt x="458" y="2743"/>
                  </a:cubicBezTo>
                  <a:close/>
                </a:path>
              </a:pathLst>
            </a:custGeom>
            <a:solidFill>
              <a:srgbClr val="FFFFFF"/>
            </a:solidFill>
            <a:ln w="2286" cap="flat">
              <a:noFill/>
              <a:prstDash val="solid"/>
              <a:miter/>
            </a:ln>
          </p:spPr>
          <p:txBody>
            <a:bodyPr rtlCol="0" anchor="ctr"/>
            <a:lstStyle/>
            <a:p>
              <a:endParaRPr lang="en-US"/>
            </a:p>
          </p:txBody>
        </p:sp>
        <p:sp>
          <p:nvSpPr>
            <p:cNvPr id="845" name="Freeform 844">
              <a:extLst>
                <a:ext uri="{FF2B5EF4-FFF2-40B4-BE49-F238E27FC236}">
                  <a16:creationId xmlns:a16="http://schemas.microsoft.com/office/drawing/2014/main" id="{561505C8-CC6E-88F3-52F1-D6FD0C8AA3A4}"/>
                </a:ext>
              </a:extLst>
            </p:cNvPr>
            <p:cNvSpPr/>
            <p:nvPr/>
          </p:nvSpPr>
          <p:spPr>
            <a:xfrm>
              <a:off x="7705929" y="2000021"/>
              <a:ext cx="1143" cy="3200"/>
            </a:xfrm>
            <a:custGeom>
              <a:avLst/>
              <a:gdLst>
                <a:gd name="connsiteX0" fmla="*/ 0 w 1143"/>
                <a:gd name="connsiteY0" fmla="*/ 0 h 3200"/>
                <a:gd name="connsiteX1" fmla="*/ 1143 w 1143"/>
                <a:gd name="connsiteY1" fmla="*/ 3200 h 3200"/>
                <a:gd name="connsiteX2" fmla="*/ 0 w 1143"/>
                <a:gd name="connsiteY2" fmla="*/ 0 h 3200"/>
              </a:gdLst>
              <a:ahLst/>
              <a:cxnLst>
                <a:cxn ang="0">
                  <a:pos x="connsiteX0" y="connsiteY0"/>
                </a:cxn>
                <a:cxn ang="0">
                  <a:pos x="connsiteX1" y="connsiteY1"/>
                </a:cxn>
                <a:cxn ang="0">
                  <a:pos x="connsiteX2" y="connsiteY2"/>
                </a:cxn>
              </a:cxnLst>
              <a:rect l="l" t="t" r="r" b="b"/>
              <a:pathLst>
                <a:path w="1143" h="3200">
                  <a:moveTo>
                    <a:pt x="0" y="0"/>
                  </a:moveTo>
                  <a:cubicBezTo>
                    <a:pt x="228" y="1143"/>
                    <a:pt x="685" y="2286"/>
                    <a:pt x="1143" y="3200"/>
                  </a:cubicBezTo>
                  <a:cubicBezTo>
                    <a:pt x="685" y="2286"/>
                    <a:pt x="228" y="1372"/>
                    <a:pt x="0" y="0"/>
                  </a:cubicBezTo>
                  <a:close/>
                </a:path>
              </a:pathLst>
            </a:custGeom>
            <a:solidFill>
              <a:srgbClr val="FFFFFF"/>
            </a:solidFill>
            <a:ln w="2286" cap="flat">
              <a:noFill/>
              <a:prstDash val="solid"/>
              <a:miter/>
            </a:ln>
          </p:spPr>
          <p:txBody>
            <a:bodyPr rtlCol="0" anchor="ctr"/>
            <a:lstStyle/>
            <a:p>
              <a:endParaRPr lang="en-US"/>
            </a:p>
          </p:txBody>
        </p:sp>
        <p:sp>
          <p:nvSpPr>
            <p:cNvPr id="846" name="Freeform 845">
              <a:extLst>
                <a:ext uri="{FF2B5EF4-FFF2-40B4-BE49-F238E27FC236}">
                  <a16:creationId xmlns:a16="http://schemas.microsoft.com/office/drawing/2014/main" id="{A9A5302C-2790-FF6F-0D2A-7645C3820858}"/>
                </a:ext>
              </a:extLst>
            </p:cNvPr>
            <p:cNvSpPr/>
            <p:nvPr/>
          </p:nvSpPr>
          <p:spPr>
            <a:xfrm>
              <a:off x="6985611" y="2006193"/>
              <a:ext cx="228" cy="1143"/>
            </a:xfrm>
            <a:custGeom>
              <a:avLst/>
              <a:gdLst>
                <a:gd name="connsiteX0" fmla="*/ 229 w 228"/>
                <a:gd name="connsiteY0" fmla="*/ 0 h 1143"/>
                <a:gd name="connsiteX1" fmla="*/ 0 w 228"/>
                <a:gd name="connsiteY1" fmla="*/ 1143 h 1143"/>
                <a:gd name="connsiteX2" fmla="*/ 229 w 228"/>
                <a:gd name="connsiteY2" fmla="*/ 0 h 1143"/>
              </a:gdLst>
              <a:ahLst/>
              <a:cxnLst>
                <a:cxn ang="0">
                  <a:pos x="connsiteX0" y="connsiteY0"/>
                </a:cxn>
                <a:cxn ang="0">
                  <a:pos x="connsiteX1" y="connsiteY1"/>
                </a:cxn>
                <a:cxn ang="0">
                  <a:pos x="connsiteX2" y="connsiteY2"/>
                </a:cxn>
              </a:cxnLst>
              <a:rect l="l" t="t" r="r" b="b"/>
              <a:pathLst>
                <a:path w="228" h="1143">
                  <a:moveTo>
                    <a:pt x="229" y="0"/>
                  </a:moveTo>
                  <a:cubicBezTo>
                    <a:pt x="229" y="457"/>
                    <a:pt x="0" y="686"/>
                    <a:pt x="0" y="1143"/>
                  </a:cubicBezTo>
                  <a:cubicBezTo>
                    <a:pt x="0" y="686"/>
                    <a:pt x="0" y="457"/>
                    <a:pt x="229" y="0"/>
                  </a:cubicBezTo>
                  <a:close/>
                </a:path>
              </a:pathLst>
            </a:custGeom>
            <a:solidFill>
              <a:srgbClr val="FFFFFF"/>
            </a:solidFill>
            <a:ln w="2286" cap="flat">
              <a:noFill/>
              <a:prstDash val="solid"/>
              <a:miter/>
            </a:ln>
          </p:spPr>
          <p:txBody>
            <a:bodyPr rtlCol="0" anchor="ctr"/>
            <a:lstStyle/>
            <a:p>
              <a:endParaRPr lang="en-US"/>
            </a:p>
          </p:txBody>
        </p:sp>
        <p:sp>
          <p:nvSpPr>
            <p:cNvPr id="847" name="Freeform 846">
              <a:extLst>
                <a:ext uri="{FF2B5EF4-FFF2-40B4-BE49-F238E27FC236}">
                  <a16:creationId xmlns:a16="http://schemas.microsoft.com/office/drawing/2014/main" id="{99219F0C-BEFB-9F4E-D888-D95CB9C874B4}"/>
                </a:ext>
              </a:extLst>
            </p:cNvPr>
            <p:cNvSpPr/>
            <p:nvPr/>
          </p:nvSpPr>
          <p:spPr>
            <a:xfrm>
              <a:off x="7216725" y="2417902"/>
              <a:ext cx="457" cy="9372"/>
            </a:xfrm>
            <a:custGeom>
              <a:avLst/>
              <a:gdLst>
                <a:gd name="connsiteX0" fmla="*/ 0 w 457"/>
                <a:gd name="connsiteY0" fmla="*/ 0 h 9372"/>
                <a:gd name="connsiteX1" fmla="*/ 457 w 457"/>
                <a:gd name="connsiteY1" fmla="*/ 9373 h 9372"/>
                <a:gd name="connsiteX2" fmla="*/ 0 w 457"/>
                <a:gd name="connsiteY2" fmla="*/ 0 h 9372"/>
              </a:gdLst>
              <a:ahLst/>
              <a:cxnLst>
                <a:cxn ang="0">
                  <a:pos x="connsiteX0" y="connsiteY0"/>
                </a:cxn>
                <a:cxn ang="0">
                  <a:pos x="connsiteX1" y="connsiteY1"/>
                </a:cxn>
                <a:cxn ang="0">
                  <a:pos x="connsiteX2" y="connsiteY2"/>
                </a:cxn>
              </a:cxnLst>
              <a:rect l="l" t="t" r="r" b="b"/>
              <a:pathLst>
                <a:path w="457" h="9372">
                  <a:moveTo>
                    <a:pt x="0" y="0"/>
                  </a:moveTo>
                  <a:cubicBezTo>
                    <a:pt x="228" y="3200"/>
                    <a:pt x="457" y="6172"/>
                    <a:pt x="457" y="9373"/>
                  </a:cubicBezTo>
                  <a:cubicBezTo>
                    <a:pt x="457" y="6172"/>
                    <a:pt x="228" y="3200"/>
                    <a:pt x="0" y="0"/>
                  </a:cubicBezTo>
                  <a:close/>
                </a:path>
              </a:pathLst>
            </a:custGeom>
            <a:solidFill>
              <a:srgbClr val="FFFFFF"/>
            </a:solidFill>
            <a:ln w="2286" cap="flat">
              <a:noFill/>
              <a:prstDash val="solid"/>
              <a:miter/>
            </a:ln>
          </p:spPr>
          <p:txBody>
            <a:bodyPr rtlCol="0" anchor="ctr"/>
            <a:lstStyle/>
            <a:p>
              <a:endParaRPr lang="en-US"/>
            </a:p>
          </p:txBody>
        </p:sp>
        <p:sp>
          <p:nvSpPr>
            <p:cNvPr id="848" name="Freeform 847">
              <a:extLst>
                <a:ext uri="{FF2B5EF4-FFF2-40B4-BE49-F238E27FC236}">
                  <a16:creationId xmlns:a16="http://schemas.microsoft.com/office/drawing/2014/main" id="{D0AE6E7E-4539-229C-EE96-416638755891}"/>
                </a:ext>
              </a:extLst>
            </p:cNvPr>
            <p:cNvSpPr/>
            <p:nvPr/>
          </p:nvSpPr>
          <p:spPr>
            <a:xfrm>
              <a:off x="7306108" y="2428189"/>
              <a:ext cx="914" cy="2057"/>
            </a:xfrm>
            <a:custGeom>
              <a:avLst/>
              <a:gdLst>
                <a:gd name="connsiteX0" fmla="*/ 915 w 914"/>
                <a:gd name="connsiteY0" fmla="*/ 0 h 2057"/>
                <a:gd name="connsiteX1" fmla="*/ 0 w 914"/>
                <a:gd name="connsiteY1" fmla="*/ 2057 h 2057"/>
                <a:gd name="connsiteX2" fmla="*/ 915 w 914"/>
                <a:gd name="connsiteY2" fmla="*/ 0 h 2057"/>
              </a:gdLst>
              <a:ahLst/>
              <a:cxnLst>
                <a:cxn ang="0">
                  <a:pos x="connsiteX0" y="connsiteY0"/>
                </a:cxn>
                <a:cxn ang="0">
                  <a:pos x="connsiteX1" y="connsiteY1"/>
                </a:cxn>
                <a:cxn ang="0">
                  <a:pos x="connsiteX2" y="connsiteY2"/>
                </a:cxn>
              </a:cxnLst>
              <a:rect l="l" t="t" r="r" b="b"/>
              <a:pathLst>
                <a:path w="914" h="2057">
                  <a:moveTo>
                    <a:pt x="915" y="0"/>
                  </a:moveTo>
                  <a:cubicBezTo>
                    <a:pt x="686" y="686"/>
                    <a:pt x="229" y="1372"/>
                    <a:pt x="0" y="2057"/>
                  </a:cubicBezTo>
                  <a:cubicBezTo>
                    <a:pt x="229" y="1372"/>
                    <a:pt x="457" y="686"/>
                    <a:pt x="915" y="0"/>
                  </a:cubicBezTo>
                  <a:close/>
                </a:path>
              </a:pathLst>
            </a:custGeom>
            <a:solidFill>
              <a:srgbClr val="FFFFFF"/>
            </a:solidFill>
            <a:ln w="2286" cap="flat">
              <a:noFill/>
              <a:prstDash val="solid"/>
              <a:miter/>
            </a:ln>
          </p:spPr>
          <p:txBody>
            <a:bodyPr rtlCol="0" anchor="ctr"/>
            <a:lstStyle/>
            <a:p>
              <a:endParaRPr lang="en-US"/>
            </a:p>
          </p:txBody>
        </p:sp>
        <p:sp>
          <p:nvSpPr>
            <p:cNvPr id="849" name="Freeform 848">
              <a:extLst>
                <a:ext uri="{FF2B5EF4-FFF2-40B4-BE49-F238E27FC236}">
                  <a16:creationId xmlns:a16="http://schemas.microsoft.com/office/drawing/2014/main" id="{730E2BF3-AB1D-D43D-5893-510B159D8BFA}"/>
                </a:ext>
              </a:extLst>
            </p:cNvPr>
            <p:cNvSpPr/>
            <p:nvPr/>
          </p:nvSpPr>
          <p:spPr>
            <a:xfrm>
              <a:off x="7625919" y="2338806"/>
              <a:ext cx="2971" cy="24917"/>
            </a:xfrm>
            <a:custGeom>
              <a:avLst/>
              <a:gdLst>
                <a:gd name="connsiteX0" fmla="*/ 228 w 2971"/>
                <a:gd name="connsiteY0" fmla="*/ 2743 h 24917"/>
                <a:gd name="connsiteX1" fmla="*/ 2971 w 2971"/>
                <a:gd name="connsiteY1" fmla="*/ 24917 h 24917"/>
                <a:gd name="connsiteX2" fmla="*/ 228 w 2971"/>
                <a:gd name="connsiteY2" fmla="*/ 2743 h 24917"/>
                <a:gd name="connsiteX3" fmla="*/ 0 w 2971"/>
                <a:gd name="connsiteY3" fmla="*/ 0 h 24917"/>
                <a:gd name="connsiteX4" fmla="*/ 228 w 2971"/>
                <a:gd name="connsiteY4" fmla="*/ 2743 h 2491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71" h="24917">
                  <a:moveTo>
                    <a:pt x="228" y="2743"/>
                  </a:moveTo>
                  <a:cubicBezTo>
                    <a:pt x="1371" y="10058"/>
                    <a:pt x="2057" y="17602"/>
                    <a:pt x="2971" y="24917"/>
                  </a:cubicBezTo>
                  <a:cubicBezTo>
                    <a:pt x="2057" y="17374"/>
                    <a:pt x="1143" y="10058"/>
                    <a:pt x="228" y="2743"/>
                  </a:cubicBezTo>
                  <a:cubicBezTo>
                    <a:pt x="0" y="1829"/>
                    <a:pt x="0" y="914"/>
                    <a:pt x="0" y="0"/>
                  </a:cubicBezTo>
                  <a:cubicBezTo>
                    <a:pt x="0" y="914"/>
                    <a:pt x="0" y="1829"/>
                    <a:pt x="228" y="2743"/>
                  </a:cubicBezTo>
                  <a:close/>
                </a:path>
              </a:pathLst>
            </a:custGeom>
            <a:solidFill>
              <a:srgbClr val="FFFFFF"/>
            </a:solidFill>
            <a:ln w="2286" cap="flat">
              <a:noFill/>
              <a:prstDash val="solid"/>
              <a:miter/>
            </a:ln>
          </p:spPr>
          <p:txBody>
            <a:bodyPr rtlCol="0" anchor="ctr"/>
            <a:lstStyle/>
            <a:p>
              <a:endParaRPr lang="en-US"/>
            </a:p>
          </p:txBody>
        </p:sp>
        <p:sp>
          <p:nvSpPr>
            <p:cNvPr id="850" name="Freeform 849">
              <a:extLst>
                <a:ext uri="{FF2B5EF4-FFF2-40B4-BE49-F238E27FC236}">
                  <a16:creationId xmlns:a16="http://schemas.microsoft.com/office/drawing/2014/main" id="{6828B066-894A-2601-4041-C55E68E03360}"/>
                </a:ext>
              </a:extLst>
            </p:cNvPr>
            <p:cNvSpPr/>
            <p:nvPr/>
          </p:nvSpPr>
          <p:spPr>
            <a:xfrm>
              <a:off x="7248043" y="2470251"/>
              <a:ext cx="3429" cy="914"/>
            </a:xfrm>
            <a:custGeom>
              <a:avLst/>
              <a:gdLst>
                <a:gd name="connsiteX0" fmla="*/ 3429 w 3429"/>
                <a:gd name="connsiteY0" fmla="*/ 914 h 914"/>
                <a:gd name="connsiteX1" fmla="*/ 0 w 3429"/>
                <a:gd name="connsiteY1" fmla="*/ 0 h 914"/>
                <a:gd name="connsiteX2" fmla="*/ 3429 w 3429"/>
                <a:gd name="connsiteY2" fmla="*/ 914 h 914"/>
              </a:gdLst>
              <a:ahLst/>
              <a:cxnLst>
                <a:cxn ang="0">
                  <a:pos x="connsiteX0" y="connsiteY0"/>
                </a:cxn>
                <a:cxn ang="0">
                  <a:pos x="connsiteX1" y="connsiteY1"/>
                </a:cxn>
                <a:cxn ang="0">
                  <a:pos x="connsiteX2" y="connsiteY2"/>
                </a:cxn>
              </a:cxnLst>
              <a:rect l="l" t="t" r="r" b="b"/>
              <a:pathLst>
                <a:path w="3429" h="914">
                  <a:moveTo>
                    <a:pt x="3429" y="914"/>
                  </a:moveTo>
                  <a:cubicBezTo>
                    <a:pt x="2286" y="686"/>
                    <a:pt x="1143" y="229"/>
                    <a:pt x="0" y="0"/>
                  </a:cubicBezTo>
                  <a:cubicBezTo>
                    <a:pt x="1143" y="229"/>
                    <a:pt x="2286" y="457"/>
                    <a:pt x="3429" y="914"/>
                  </a:cubicBezTo>
                  <a:close/>
                </a:path>
              </a:pathLst>
            </a:custGeom>
            <a:solidFill>
              <a:srgbClr val="FFFFFF"/>
            </a:solidFill>
            <a:ln w="2286" cap="flat">
              <a:noFill/>
              <a:prstDash val="solid"/>
              <a:miter/>
            </a:ln>
          </p:spPr>
          <p:txBody>
            <a:bodyPr rtlCol="0" anchor="ctr"/>
            <a:lstStyle/>
            <a:p>
              <a:endParaRPr lang="en-US"/>
            </a:p>
          </p:txBody>
        </p:sp>
        <p:sp>
          <p:nvSpPr>
            <p:cNvPr id="851" name="Freeform 850">
              <a:extLst>
                <a:ext uri="{FF2B5EF4-FFF2-40B4-BE49-F238E27FC236}">
                  <a16:creationId xmlns:a16="http://schemas.microsoft.com/office/drawing/2014/main" id="{4D3C500C-376F-FDDC-7D70-06519DFD7734}"/>
                </a:ext>
              </a:extLst>
            </p:cNvPr>
            <p:cNvSpPr/>
            <p:nvPr/>
          </p:nvSpPr>
          <p:spPr>
            <a:xfrm>
              <a:off x="7302679" y="2436190"/>
              <a:ext cx="1143" cy="2743"/>
            </a:xfrm>
            <a:custGeom>
              <a:avLst/>
              <a:gdLst>
                <a:gd name="connsiteX0" fmla="*/ 1143 w 1143"/>
                <a:gd name="connsiteY0" fmla="*/ 0 h 2743"/>
                <a:gd name="connsiteX1" fmla="*/ 0 w 1143"/>
                <a:gd name="connsiteY1" fmla="*/ 2743 h 2743"/>
                <a:gd name="connsiteX2" fmla="*/ 1143 w 1143"/>
                <a:gd name="connsiteY2" fmla="*/ 0 h 2743"/>
              </a:gdLst>
              <a:ahLst/>
              <a:cxnLst>
                <a:cxn ang="0">
                  <a:pos x="connsiteX0" y="connsiteY0"/>
                </a:cxn>
                <a:cxn ang="0">
                  <a:pos x="connsiteX1" y="connsiteY1"/>
                </a:cxn>
                <a:cxn ang="0">
                  <a:pos x="connsiteX2" y="connsiteY2"/>
                </a:cxn>
              </a:cxnLst>
              <a:rect l="l" t="t" r="r" b="b"/>
              <a:pathLst>
                <a:path w="1143" h="2743">
                  <a:moveTo>
                    <a:pt x="1143" y="0"/>
                  </a:moveTo>
                  <a:cubicBezTo>
                    <a:pt x="686" y="914"/>
                    <a:pt x="457" y="1829"/>
                    <a:pt x="0" y="2743"/>
                  </a:cubicBezTo>
                  <a:cubicBezTo>
                    <a:pt x="457" y="1829"/>
                    <a:pt x="686" y="914"/>
                    <a:pt x="1143" y="0"/>
                  </a:cubicBezTo>
                  <a:close/>
                </a:path>
              </a:pathLst>
            </a:custGeom>
            <a:solidFill>
              <a:srgbClr val="FFFFFF"/>
            </a:solidFill>
            <a:ln w="2286" cap="flat">
              <a:noFill/>
              <a:prstDash val="solid"/>
              <a:miter/>
            </a:ln>
          </p:spPr>
          <p:txBody>
            <a:bodyPr rtlCol="0" anchor="ctr"/>
            <a:lstStyle/>
            <a:p>
              <a:endParaRPr lang="en-US"/>
            </a:p>
          </p:txBody>
        </p:sp>
        <p:sp>
          <p:nvSpPr>
            <p:cNvPr id="852" name="Freeform 851">
              <a:extLst>
                <a:ext uri="{FF2B5EF4-FFF2-40B4-BE49-F238E27FC236}">
                  <a16:creationId xmlns:a16="http://schemas.microsoft.com/office/drawing/2014/main" id="{75F31AA6-C4E3-C107-5A39-38371A6FF2F0}"/>
                </a:ext>
              </a:extLst>
            </p:cNvPr>
            <p:cNvSpPr/>
            <p:nvPr/>
          </p:nvSpPr>
          <p:spPr>
            <a:xfrm>
              <a:off x="7239357" y="2463165"/>
              <a:ext cx="1828" cy="2971"/>
            </a:xfrm>
            <a:custGeom>
              <a:avLst/>
              <a:gdLst>
                <a:gd name="connsiteX0" fmla="*/ 1829 w 1828"/>
                <a:gd name="connsiteY0" fmla="*/ 2972 h 2971"/>
                <a:gd name="connsiteX1" fmla="*/ 0 w 1828"/>
                <a:gd name="connsiteY1" fmla="*/ 0 h 2971"/>
                <a:gd name="connsiteX2" fmla="*/ 1829 w 1828"/>
                <a:gd name="connsiteY2" fmla="*/ 2972 h 2971"/>
              </a:gdLst>
              <a:ahLst/>
              <a:cxnLst>
                <a:cxn ang="0">
                  <a:pos x="connsiteX0" y="connsiteY0"/>
                </a:cxn>
                <a:cxn ang="0">
                  <a:pos x="connsiteX1" y="connsiteY1"/>
                </a:cxn>
                <a:cxn ang="0">
                  <a:pos x="connsiteX2" y="connsiteY2"/>
                </a:cxn>
              </a:cxnLst>
              <a:rect l="l" t="t" r="r" b="b"/>
              <a:pathLst>
                <a:path w="1828" h="2971">
                  <a:moveTo>
                    <a:pt x="1829" y="2972"/>
                  </a:moveTo>
                  <a:cubicBezTo>
                    <a:pt x="1143" y="2057"/>
                    <a:pt x="457" y="1143"/>
                    <a:pt x="0" y="0"/>
                  </a:cubicBezTo>
                  <a:cubicBezTo>
                    <a:pt x="229" y="1143"/>
                    <a:pt x="914" y="2057"/>
                    <a:pt x="1829" y="2972"/>
                  </a:cubicBezTo>
                  <a:close/>
                </a:path>
              </a:pathLst>
            </a:custGeom>
            <a:solidFill>
              <a:srgbClr val="FFFFFF"/>
            </a:solidFill>
            <a:ln w="2286" cap="flat">
              <a:noFill/>
              <a:prstDash val="solid"/>
              <a:miter/>
            </a:ln>
          </p:spPr>
          <p:txBody>
            <a:bodyPr rtlCol="0" anchor="ctr"/>
            <a:lstStyle/>
            <a:p>
              <a:endParaRPr lang="en-US"/>
            </a:p>
          </p:txBody>
        </p:sp>
        <p:sp>
          <p:nvSpPr>
            <p:cNvPr id="853" name="Freeform 852">
              <a:extLst>
                <a:ext uri="{FF2B5EF4-FFF2-40B4-BE49-F238E27FC236}">
                  <a16:creationId xmlns:a16="http://schemas.microsoft.com/office/drawing/2014/main" id="{D9EFD8FB-591D-50F2-66A9-AF5E3C19FB82}"/>
                </a:ext>
              </a:extLst>
            </p:cNvPr>
            <p:cNvSpPr/>
            <p:nvPr/>
          </p:nvSpPr>
          <p:spPr>
            <a:xfrm>
              <a:off x="7299707" y="2444877"/>
              <a:ext cx="914" cy="2514"/>
            </a:xfrm>
            <a:custGeom>
              <a:avLst/>
              <a:gdLst>
                <a:gd name="connsiteX0" fmla="*/ 915 w 914"/>
                <a:gd name="connsiteY0" fmla="*/ 0 h 2514"/>
                <a:gd name="connsiteX1" fmla="*/ 0 w 914"/>
                <a:gd name="connsiteY1" fmla="*/ 2515 h 2514"/>
                <a:gd name="connsiteX2" fmla="*/ 915 w 914"/>
                <a:gd name="connsiteY2" fmla="*/ 0 h 2514"/>
              </a:gdLst>
              <a:ahLst/>
              <a:cxnLst>
                <a:cxn ang="0">
                  <a:pos x="connsiteX0" y="connsiteY0"/>
                </a:cxn>
                <a:cxn ang="0">
                  <a:pos x="connsiteX1" y="connsiteY1"/>
                </a:cxn>
                <a:cxn ang="0">
                  <a:pos x="connsiteX2" y="connsiteY2"/>
                </a:cxn>
              </a:cxnLst>
              <a:rect l="l" t="t" r="r" b="b"/>
              <a:pathLst>
                <a:path w="914" h="2514">
                  <a:moveTo>
                    <a:pt x="915" y="0"/>
                  </a:moveTo>
                  <a:cubicBezTo>
                    <a:pt x="686" y="914"/>
                    <a:pt x="229" y="1600"/>
                    <a:pt x="0" y="2515"/>
                  </a:cubicBezTo>
                  <a:cubicBezTo>
                    <a:pt x="229" y="1600"/>
                    <a:pt x="458" y="686"/>
                    <a:pt x="915" y="0"/>
                  </a:cubicBezTo>
                  <a:close/>
                </a:path>
              </a:pathLst>
            </a:custGeom>
            <a:solidFill>
              <a:srgbClr val="FFFFFF"/>
            </a:solidFill>
            <a:ln w="2286" cap="flat">
              <a:noFill/>
              <a:prstDash val="solid"/>
              <a:miter/>
            </a:ln>
          </p:spPr>
          <p:txBody>
            <a:bodyPr rtlCol="0" anchor="ctr"/>
            <a:lstStyle/>
            <a:p>
              <a:endParaRPr lang="en-US"/>
            </a:p>
          </p:txBody>
        </p:sp>
        <p:sp>
          <p:nvSpPr>
            <p:cNvPr id="854" name="Freeform 853">
              <a:extLst>
                <a:ext uri="{FF2B5EF4-FFF2-40B4-BE49-F238E27FC236}">
                  <a16:creationId xmlns:a16="http://schemas.microsoft.com/office/drawing/2014/main" id="{713A3753-413C-A784-F256-FFDAEC98CAE8}"/>
                </a:ext>
              </a:extLst>
            </p:cNvPr>
            <p:cNvSpPr/>
            <p:nvPr/>
          </p:nvSpPr>
          <p:spPr>
            <a:xfrm>
              <a:off x="7277076" y="2473223"/>
              <a:ext cx="6629" cy="914"/>
            </a:xfrm>
            <a:custGeom>
              <a:avLst/>
              <a:gdLst>
                <a:gd name="connsiteX0" fmla="*/ 6629 w 6629"/>
                <a:gd name="connsiteY0" fmla="*/ 0 h 914"/>
                <a:gd name="connsiteX1" fmla="*/ 0 w 6629"/>
                <a:gd name="connsiteY1" fmla="*/ 914 h 914"/>
                <a:gd name="connsiteX2" fmla="*/ 6629 w 6629"/>
                <a:gd name="connsiteY2" fmla="*/ 0 h 914"/>
              </a:gdLst>
              <a:ahLst/>
              <a:cxnLst>
                <a:cxn ang="0">
                  <a:pos x="connsiteX0" y="connsiteY0"/>
                </a:cxn>
                <a:cxn ang="0">
                  <a:pos x="connsiteX1" y="connsiteY1"/>
                </a:cxn>
                <a:cxn ang="0">
                  <a:pos x="connsiteX2" y="connsiteY2"/>
                </a:cxn>
              </a:cxnLst>
              <a:rect l="l" t="t" r="r" b="b"/>
              <a:pathLst>
                <a:path w="6629" h="914">
                  <a:moveTo>
                    <a:pt x="6629" y="0"/>
                  </a:moveTo>
                  <a:cubicBezTo>
                    <a:pt x="4801" y="457"/>
                    <a:pt x="2515" y="914"/>
                    <a:pt x="0" y="914"/>
                  </a:cubicBezTo>
                  <a:cubicBezTo>
                    <a:pt x="2515" y="914"/>
                    <a:pt x="4801" y="686"/>
                    <a:pt x="6629" y="0"/>
                  </a:cubicBezTo>
                  <a:close/>
                </a:path>
              </a:pathLst>
            </a:custGeom>
            <a:solidFill>
              <a:srgbClr val="FFFFFF"/>
            </a:solidFill>
            <a:ln w="2286" cap="flat">
              <a:noFill/>
              <a:prstDash val="solid"/>
              <a:miter/>
            </a:ln>
          </p:spPr>
          <p:txBody>
            <a:bodyPr rtlCol="0" anchor="ctr"/>
            <a:lstStyle/>
            <a:p>
              <a:endParaRPr lang="en-US"/>
            </a:p>
          </p:txBody>
        </p:sp>
        <p:sp>
          <p:nvSpPr>
            <p:cNvPr id="855" name="Freeform 854">
              <a:extLst>
                <a:ext uri="{FF2B5EF4-FFF2-40B4-BE49-F238E27FC236}">
                  <a16:creationId xmlns:a16="http://schemas.microsoft.com/office/drawing/2014/main" id="{0C1EC6CB-AAA0-C12C-CCCE-622CBCD0168E}"/>
                </a:ext>
              </a:extLst>
            </p:cNvPr>
            <p:cNvSpPr/>
            <p:nvPr/>
          </p:nvSpPr>
          <p:spPr>
            <a:xfrm>
              <a:off x="7217182" y="2427503"/>
              <a:ext cx="2286" cy="4800"/>
            </a:xfrm>
            <a:custGeom>
              <a:avLst/>
              <a:gdLst>
                <a:gd name="connsiteX0" fmla="*/ 0 w 2286"/>
                <a:gd name="connsiteY0" fmla="*/ 0 h 4800"/>
                <a:gd name="connsiteX1" fmla="*/ 0 w 2286"/>
                <a:gd name="connsiteY1" fmla="*/ 4801 h 4800"/>
                <a:gd name="connsiteX2" fmla="*/ 0 w 2286"/>
                <a:gd name="connsiteY2" fmla="*/ 0 h 4800"/>
              </a:gdLst>
              <a:ahLst/>
              <a:cxnLst>
                <a:cxn ang="0">
                  <a:pos x="connsiteX0" y="connsiteY0"/>
                </a:cxn>
                <a:cxn ang="0">
                  <a:pos x="connsiteX1" y="connsiteY1"/>
                </a:cxn>
                <a:cxn ang="0">
                  <a:pos x="connsiteX2" y="connsiteY2"/>
                </a:cxn>
              </a:cxnLst>
              <a:rect l="l" t="t" r="r" b="b"/>
              <a:pathLst>
                <a:path w="2286" h="4800">
                  <a:moveTo>
                    <a:pt x="0" y="0"/>
                  </a:moveTo>
                  <a:cubicBezTo>
                    <a:pt x="0" y="1600"/>
                    <a:pt x="0" y="3200"/>
                    <a:pt x="0" y="4801"/>
                  </a:cubicBezTo>
                  <a:cubicBezTo>
                    <a:pt x="0" y="2972"/>
                    <a:pt x="0" y="1372"/>
                    <a:pt x="0" y="0"/>
                  </a:cubicBezTo>
                  <a:close/>
                </a:path>
              </a:pathLst>
            </a:custGeom>
            <a:solidFill>
              <a:srgbClr val="FFFFFF"/>
            </a:solidFill>
            <a:ln w="2286" cap="flat">
              <a:noFill/>
              <a:prstDash val="solid"/>
              <a:miter/>
            </a:ln>
          </p:spPr>
          <p:txBody>
            <a:bodyPr rtlCol="0" anchor="ctr"/>
            <a:lstStyle/>
            <a:p>
              <a:endParaRPr lang="en-US"/>
            </a:p>
          </p:txBody>
        </p:sp>
        <p:sp>
          <p:nvSpPr>
            <p:cNvPr id="856" name="Freeform 855">
              <a:extLst>
                <a:ext uri="{FF2B5EF4-FFF2-40B4-BE49-F238E27FC236}">
                  <a16:creationId xmlns:a16="http://schemas.microsoft.com/office/drawing/2014/main" id="{34140CFE-94AA-713A-D770-79987B1646CA}"/>
                </a:ext>
              </a:extLst>
            </p:cNvPr>
            <p:cNvSpPr/>
            <p:nvPr/>
          </p:nvSpPr>
          <p:spPr>
            <a:xfrm>
              <a:off x="7241871" y="2467051"/>
              <a:ext cx="6172" cy="3200"/>
            </a:xfrm>
            <a:custGeom>
              <a:avLst/>
              <a:gdLst>
                <a:gd name="connsiteX0" fmla="*/ 6172 w 6172"/>
                <a:gd name="connsiteY0" fmla="*/ 3200 h 3200"/>
                <a:gd name="connsiteX1" fmla="*/ 0 w 6172"/>
                <a:gd name="connsiteY1" fmla="*/ 0 h 3200"/>
                <a:gd name="connsiteX2" fmla="*/ 6172 w 6172"/>
                <a:gd name="connsiteY2" fmla="*/ 3200 h 3200"/>
              </a:gdLst>
              <a:ahLst/>
              <a:cxnLst>
                <a:cxn ang="0">
                  <a:pos x="connsiteX0" y="connsiteY0"/>
                </a:cxn>
                <a:cxn ang="0">
                  <a:pos x="connsiteX1" y="connsiteY1"/>
                </a:cxn>
                <a:cxn ang="0">
                  <a:pos x="connsiteX2" y="connsiteY2"/>
                </a:cxn>
              </a:cxnLst>
              <a:rect l="l" t="t" r="r" b="b"/>
              <a:pathLst>
                <a:path w="6172" h="3200">
                  <a:moveTo>
                    <a:pt x="6172" y="3200"/>
                  </a:moveTo>
                  <a:cubicBezTo>
                    <a:pt x="3657" y="2286"/>
                    <a:pt x="1600" y="1372"/>
                    <a:pt x="0" y="0"/>
                  </a:cubicBezTo>
                  <a:cubicBezTo>
                    <a:pt x="1600" y="1372"/>
                    <a:pt x="3657" y="2286"/>
                    <a:pt x="6172" y="3200"/>
                  </a:cubicBezTo>
                  <a:close/>
                </a:path>
              </a:pathLst>
            </a:custGeom>
            <a:solidFill>
              <a:srgbClr val="FFFFFF"/>
            </a:solidFill>
            <a:ln w="2286" cap="flat">
              <a:noFill/>
              <a:prstDash val="solid"/>
              <a:miter/>
            </a:ln>
          </p:spPr>
          <p:txBody>
            <a:bodyPr rtlCol="0" anchor="ctr"/>
            <a:lstStyle/>
            <a:p>
              <a:endParaRPr lang="en-US"/>
            </a:p>
          </p:txBody>
        </p:sp>
        <p:sp>
          <p:nvSpPr>
            <p:cNvPr id="857" name="Freeform 856">
              <a:extLst>
                <a:ext uri="{FF2B5EF4-FFF2-40B4-BE49-F238E27FC236}">
                  <a16:creationId xmlns:a16="http://schemas.microsoft.com/office/drawing/2014/main" id="{1A49585E-F16F-3445-9599-C9B217230750}"/>
                </a:ext>
              </a:extLst>
            </p:cNvPr>
            <p:cNvSpPr/>
            <p:nvPr/>
          </p:nvSpPr>
          <p:spPr>
            <a:xfrm>
              <a:off x="7000012" y="1957501"/>
              <a:ext cx="914" cy="2057"/>
            </a:xfrm>
            <a:custGeom>
              <a:avLst/>
              <a:gdLst>
                <a:gd name="connsiteX0" fmla="*/ 914 w 914"/>
                <a:gd name="connsiteY0" fmla="*/ 0 h 2057"/>
                <a:gd name="connsiteX1" fmla="*/ 0 w 914"/>
                <a:gd name="connsiteY1" fmla="*/ 2057 h 2057"/>
                <a:gd name="connsiteX2" fmla="*/ 914 w 914"/>
                <a:gd name="connsiteY2" fmla="*/ 0 h 2057"/>
              </a:gdLst>
              <a:ahLst/>
              <a:cxnLst>
                <a:cxn ang="0">
                  <a:pos x="connsiteX0" y="connsiteY0"/>
                </a:cxn>
                <a:cxn ang="0">
                  <a:pos x="connsiteX1" y="connsiteY1"/>
                </a:cxn>
                <a:cxn ang="0">
                  <a:pos x="connsiteX2" y="connsiteY2"/>
                </a:cxn>
              </a:cxnLst>
              <a:rect l="l" t="t" r="r" b="b"/>
              <a:pathLst>
                <a:path w="914" h="2057">
                  <a:moveTo>
                    <a:pt x="914" y="0"/>
                  </a:moveTo>
                  <a:cubicBezTo>
                    <a:pt x="686" y="686"/>
                    <a:pt x="457" y="1372"/>
                    <a:pt x="0" y="2057"/>
                  </a:cubicBezTo>
                  <a:cubicBezTo>
                    <a:pt x="457" y="1372"/>
                    <a:pt x="686" y="686"/>
                    <a:pt x="914" y="0"/>
                  </a:cubicBezTo>
                  <a:close/>
                </a:path>
              </a:pathLst>
            </a:custGeom>
            <a:solidFill>
              <a:srgbClr val="FFFFFF"/>
            </a:solidFill>
            <a:ln w="2286" cap="flat">
              <a:noFill/>
              <a:prstDash val="solid"/>
              <a:miter/>
            </a:ln>
          </p:spPr>
          <p:txBody>
            <a:bodyPr rtlCol="0" anchor="ctr"/>
            <a:lstStyle/>
            <a:p>
              <a:endParaRPr lang="en-US"/>
            </a:p>
          </p:txBody>
        </p:sp>
        <p:sp>
          <p:nvSpPr>
            <p:cNvPr id="858" name="Freeform 857">
              <a:extLst>
                <a:ext uri="{FF2B5EF4-FFF2-40B4-BE49-F238E27FC236}">
                  <a16:creationId xmlns:a16="http://schemas.microsoft.com/office/drawing/2014/main" id="{82D02E77-86EA-FE24-9D0B-D81AEC9A7832}"/>
                </a:ext>
              </a:extLst>
            </p:cNvPr>
            <p:cNvSpPr/>
            <p:nvPr/>
          </p:nvSpPr>
          <p:spPr>
            <a:xfrm>
              <a:off x="7002298" y="1952244"/>
              <a:ext cx="914" cy="1828"/>
            </a:xfrm>
            <a:custGeom>
              <a:avLst/>
              <a:gdLst>
                <a:gd name="connsiteX0" fmla="*/ 914 w 914"/>
                <a:gd name="connsiteY0" fmla="*/ 0 h 1828"/>
                <a:gd name="connsiteX1" fmla="*/ 0 w 914"/>
                <a:gd name="connsiteY1" fmla="*/ 1829 h 1828"/>
                <a:gd name="connsiteX2" fmla="*/ 914 w 914"/>
                <a:gd name="connsiteY2" fmla="*/ 0 h 1828"/>
              </a:gdLst>
              <a:ahLst/>
              <a:cxnLst>
                <a:cxn ang="0">
                  <a:pos x="connsiteX0" y="connsiteY0"/>
                </a:cxn>
                <a:cxn ang="0">
                  <a:pos x="connsiteX1" y="connsiteY1"/>
                </a:cxn>
                <a:cxn ang="0">
                  <a:pos x="connsiteX2" y="connsiteY2"/>
                </a:cxn>
              </a:cxnLst>
              <a:rect l="l" t="t" r="r" b="b"/>
              <a:pathLst>
                <a:path w="914" h="1828">
                  <a:moveTo>
                    <a:pt x="914" y="0"/>
                  </a:moveTo>
                  <a:cubicBezTo>
                    <a:pt x="686" y="686"/>
                    <a:pt x="457" y="1372"/>
                    <a:pt x="0" y="1829"/>
                  </a:cubicBezTo>
                  <a:cubicBezTo>
                    <a:pt x="457" y="1372"/>
                    <a:pt x="686" y="686"/>
                    <a:pt x="914" y="0"/>
                  </a:cubicBezTo>
                  <a:close/>
                </a:path>
              </a:pathLst>
            </a:custGeom>
            <a:solidFill>
              <a:srgbClr val="FFFFFF"/>
            </a:solidFill>
            <a:ln w="2286" cap="flat">
              <a:noFill/>
              <a:prstDash val="solid"/>
              <a:miter/>
            </a:ln>
          </p:spPr>
          <p:txBody>
            <a:bodyPr rtlCol="0" anchor="ctr"/>
            <a:lstStyle/>
            <a:p>
              <a:endParaRPr lang="en-US"/>
            </a:p>
          </p:txBody>
        </p:sp>
        <p:sp>
          <p:nvSpPr>
            <p:cNvPr id="859" name="Freeform 858">
              <a:extLst>
                <a:ext uri="{FF2B5EF4-FFF2-40B4-BE49-F238E27FC236}">
                  <a16:creationId xmlns:a16="http://schemas.microsoft.com/office/drawing/2014/main" id="{434D40C7-CB04-13E6-362A-C8B919D5F0E0}"/>
                </a:ext>
              </a:extLst>
            </p:cNvPr>
            <p:cNvSpPr/>
            <p:nvPr/>
          </p:nvSpPr>
          <p:spPr>
            <a:xfrm>
              <a:off x="6998184" y="1962759"/>
              <a:ext cx="685" cy="2057"/>
            </a:xfrm>
            <a:custGeom>
              <a:avLst/>
              <a:gdLst>
                <a:gd name="connsiteX0" fmla="*/ 686 w 685"/>
                <a:gd name="connsiteY0" fmla="*/ 0 h 2057"/>
                <a:gd name="connsiteX1" fmla="*/ 0 w 685"/>
                <a:gd name="connsiteY1" fmla="*/ 2057 h 2057"/>
                <a:gd name="connsiteX2" fmla="*/ 686 w 685"/>
                <a:gd name="connsiteY2" fmla="*/ 0 h 2057"/>
              </a:gdLst>
              <a:ahLst/>
              <a:cxnLst>
                <a:cxn ang="0">
                  <a:pos x="connsiteX0" y="connsiteY0"/>
                </a:cxn>
                <a:cxn ang="0">
                  <a:pos x="connsiteX1" y="connsiteY1"/>
                </a:cxn>
                <a:cxn ang="0">
                  <a:pos x="connsiteX2" y="connsiteY2"/>
                </a:cxn>
              </a:cxnLst>
              <a:rect l="l" t="t" r="r" b="b"/>
              <a:pathLst>
                <a:path w="685" h="2057">
                  <a:moveTo>
                    <a:pt x="686" y="0"/>
                  </a:moveTo>
                  <a:cubicBezTo>
                    <a:pt x="457" y="686"/>
                    <a:pt x="229" y="1372"/>
                    <a:pt x="0" y="2057"/>
                  </a:cubicBezTo>
                  <a:cubicBezTo>
                    <a:pt x="229"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860" name="Freeform 859">
              <a:extLst>
                <a:ext uri="{FF2B5EF4-FFF2-40B4-BE49-F238E27FC236}">
                  <a16:creationId xmlns:a16="http://schemas.microsoft.com/office/drawing/2014/main" id="{C9FBC4C6-0BAE-8482-30E1-A2731E9CA939}"/>
                </a:ext>
              </a:extLst>
            </p:cNvPr>
            <p:cNvSpPr/>
            <p:nvPr/>
          </p:nvSpPr>
          <p:spPr>
            <a:xfrm>
              <a:off x="7115913" y="1810740"/>
              <a:ext cx="10515" cy="6172"/>
            </a:xfrm>
            <a:custGeom>
              <a:avLst/>
              <a:gdLst>
                <a:gd name="connsiteX0" fmla="*/ 10516 w 10515"/>
                <a:gd name="connsiteY0" fmla="*/ 0 h 6172"/>
                <a:gd name="connsiteX1" fmla="*/ 0 w 10515"/>
                <a:gd name="connsiteY1" fmla="*/ 6172 h 6172"/>
                <a:gd name="connsiteX2" fmla="*/ 10516 w 10515"/>
                <a:gd name="connsiteY2" fmla="*/ 0 h 6172"/>
              </a:gdLst>
              <a:ahLst/>
              <a:cxnLst>
                <a:cxn ang="0">
                  <a:pos x="connsiteX0" y="connsiteY0"/>
                </a:cxn>
                <a:cxn ang="0">
                  <a:pos x="connsiteX1" y="connsiteY1"/>
                </a:cxn>
                <a:cxn ang="0">
                  <a:pos x="connsiteX2" y="connsiteY2"/>
                </a:cxn>
              </a:cxnLst>
              <a:rect l="l" t="t" r="r" b="b"/>
              <a:pathLst>
                <a:path w="10515" h="6172">
                  <a:moveTo>
                    <a:pt x="10516" y="0"/>
                  </a:moveTo>
                  <a:cubicBezTo>
                    <a:pt x="6858" y="2057"/>
                    <a:pt x="3429" y="4115"/>
                    <a:pt x="0" y="6172"/>
                  </a:cubicBezTo>
                  <a:cubicBezTo>
                    <a:pt x="3429" y="3886"/>
                    <a:pt x="6858" y="1829"/>
                    <a:pt x="10516" y="0"/>
                  </a:cubicBezTo>
                  <a:close/>
                </a:path>
              </a:pathLst>
            </a:custGeom>
            <a:solidFill>
              <a:srgbClr val="FFFFFF"/>
            </a:solidFill>
            <a:ln w="2286" cap="flat">
              <a:noFill/>
              <a:prstDash val="solid"/>
              <a:miter/>
            </a:ln>
          </p:spPr>
          <p:txBody>
            <a:bodyPr rtlCol="0" anchor="ctr"/>
            <a:lstStyle/>
            <a:p>
              <a:endParaRPr lang="en-US"/>
            </a:p>
          </p:txBody>
        </p:sp>
        <p:sp>
          <p:nvSpPr>
            <p:cNvPr id="861" name="Freeform 860">
              <a:extLst>
                <a:ext uri="{FF2B5EF4-FFF2-40B4-BE49-F238E27FC236}">
                  <a16:creationId xmlns:a16="http://schemas.microsoft.com/office/drawing/2014/main" id="{D6F81DEC-2596-16B0-CFF0-F503AFACD9C4}"/>
                </a:ext>
              </a:extLst>
            </p:cNvPr>
            <p:cNvSpPr/>
            <p:nvPr/>
          </p:nvSpPr>
          <p:spPr>
            <a:xfrm>
              <a:off x="6907658" y="2440533"/>
              <a:ext cx="914" cy="457"/>
            </a:xfrm>
            <a:custGeom>
              <a:avLst/>
              <a:gdLst>
                <a:gd name="connsiteX0" fmla="*/ 915 w 914"/>
                <a:gd name="connsiteY0" fmla="*/ 457 h 457"/>
                <a:gd name="connsiteX1" fmla="*/ 0 w 914"/>
                <a:gd name="connsiteY1" fmla="*/ 0 h 457"/>
                <a:gd name="connsiteX2" fmla="*/ 915 w 914"/>
                <a:gd name="connsiteY2" fmla="*/ 457 h 457"/>
              </a:gdLst>
              <a:ahLst/>
              <a:cxnLst>
                <a:cxn ang="0">
                  <a:pos x="connsiteX0" y="connsiteY0"/>
                </a:cxn>
                <a:cxn ang="0">
                  <a:pos x="connsiteX1" y="connsiteY1"/>
                </a:cxn>
                <a:cxn ang="0">
                  <a:pos x="connsiteX2" y="connsiteY2"/>
                </a:cxn>
              </a:cxnLst>
              <a:rect l="l" t="t" r="r" b="b"/>
              <a:pathLst>
                <a:path w="914" h="457">
                  <a:moveTo>
                    <a:pt x="915" y="457"/>
                  </a:moveTo>
                  <a:cubicBezTo>
                    <a:pt x="686" y="457"/>
                    <a:pt x="229" y="229"/>
                    <a:pt x="0" y="0"/>
                  </a:cubicBezTo>
                  <a:cubicBezTo>
                    <a:pt x="458" y="229"/>
                    <a:pt x="686" y="229"/>
                    <a:pt x="915" y="457"/>
                  </a:cubicBezTo>
                  <a:close/>
                </a:path>
              </a:pathLst>
            </a:custGeom>
            <a:solidFill>
              <a:srgbClr val="FFFFFF"/>
            </a:solidFill>
            <a:ln w="2286" cap="flat">
              <a:noFill/>
              <a:prstDash val="solid"/>
              <a:miter/>
            </a:ln>
          </p:spPr>
          <p:txBody>
            <a:bodyPr rtlCol="0" anchor="ctr"/>
            <a:lstStyle/>
            <a:p>
              <a:endParaRPr lang="en-US"/>
            </a:p>
          </p:txBody>
        </p:sp>
        <p:sp>
          <p:nvSpPr>
            <p:cNvPr id="862" name="Freeform 861">
              <a:extLst>
                <a:ext uri="{FF2B5EF4-FFF2-40B4-BE49-F238E27FC236}">
                  <a16:creationId xmlns:a16="http://schemas.microsoft.com/office/drawing/2014/main" id="{8F2A0CE3-D50B-9E90-B178-D336976E1E1F}"/>
                </a:ext>
              </a:extLst>
            </p:cNvPr>
            <p:cNvSpPr/>
            <p:nvPr/>
          </p:nvSpPr>
          <p:spPr>
            <a:xfrm>
              <a:off x="7186321" y="2462479"/>
              <a:ext cx="18745" cy="3886"/>
            </a:xfrm>
            <a:custGeom>
              <a:avLst/>
              <a:gdLst>
                <a:gd name="connsiteX0" fmla="*/ 0 w 18745"/>
                <a:gd name="connsiteY0" fmla="*/ 3886 h 3886"/>
                <a:gd name="connsiteX1" fmla="*/ 12573 w 18745"/>
                <a:gd name="connsiteY1" fmla="*/ 2286 h 3886"/>
                <a:gd name="connsiteX2" fmla="*/ 18745 w 18745"/>
                <a:gd name="connsiteY2" fmla="*/ 0 h 3886"/>
                <a:gd name="connsiteX3" fmla="*/ 12573 w 18745"/>
                <a:gd name="connsiteY3" fmla="*/ 2286 h 3886"/>
                <a:gd name="connsiteX4" fmla="*/ 0 w 18745"/>
                <a:gd name="connsiteY4" fmla="*/ 3886 h 388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45" h="3886">
                  <a:moveTo>
                    <a:pt x="0" y="3886"/>
                  </a:moveTo>
                  <a:cubicBezTo>
                    <a:pt x="4115" y="3886"/>
                    <a:pt x="8458" y="3200"/>
                    <a:pt x="12573" y="2286"/>
                  </a:cubicBezTo>
                  <a:cubicBezTo>
                    <a:pt x="14859" y="1829"/>
                    <a:pt x="16916" y="914"/>
                    <a:pt x="18745" y="0"/>
                  </a:cubicBezTo>
                  <a:cubicBezTo>
                    <a:pt x="16916" y="914"/>
                    <a:pt x="14859" y="1829"/>
                    <a:pt x="12573" y="2286"/>
                  </a:cubicBezTo>
                  <a:cubicBezTo>
                    <a:pt x="8229" y="3200"/>
                    <a:pt x="4115" y="3658"/>
                    <a:pt x="0" y="3886"/>
                  </a:cubicBezTo>
                  <a:close/>
                </a:path>
              </a:pathLst>
            </a:custGeom>
            <a:solidFill>
              <a:srgbClr val="FFFFFF"/>
            </a:solidFill>
            <a:ln w="2286" cap="flat">
              <a:noFill/>
              <a:prstDash val="solid"/>
              <a:miter/>
            </a:ln>
          </p:spPr>
          <p:txBody>
            <a:bodyPr rtlCol="0" anchor="ctr"/>
            <a:lstStyle/>
            <a:p>
              <a:endParaRPr lang="en-US"/>
            </a:p>
          </p:txBody>
        </p:sp>
        <p:sp>
          <p:nvSpPr>
            <p:cNvPr id="863" name="Freeform 862">
              <a:extLst>
                <a:ext uri="{FF2B5EF4-FFF2-40B4-BE49-F238E27FC236}">
                  <a16:creationId xmlns:a16="http://schemas.microsoft.com/office/drawing/2014/main" id="{02D25E5E-171B-A587-2A95-34C5C71385D1}"/>
                </a:ext>
              </a:extLst>
            </p:cNvPr>
            <p:cNvSpPr/>
            <p:nvPr/>
          </p:nvSpPr>
          <p:spPr>
            <a:xfrm>
              <a:off x="7044132" y="1874291"/>
              <a:ext cx="7086" cy="9144"/>
            </a:xfrm>
            <a:custGeom>
              <a:avLst/>
              <a:gdLst>
                <a:gd name="connsiteX0" fmla="*/ 7086 w 7086"/>
                <a:gd name="connsiteY0" fmla="*/ 0 h 9144"/>
                <a:gd name="connsiteX1" fmla="*/ 0 w 7086"/>
                <a:gd name="connsiteY1" fmla="*/ 9144 h 9144"/>
                <a:gd name="connsiteX2" fmla="*/ 7086 w 7086"/>
                <a:gd name="connsiteY2" fmla="*/ 0 h 9144"/>
              </a:gdLst>
              <a:ahLst/>
              <a:cxnLst>
                <a:cxn ang="0">
                  <a:pos x="connsiteX0" y="connsiteY0"/>
                </a:cxn>
                <a:cxn ang="0">
                  <a:pos x="connsiteX1" y="connsiteY1"/>
                </a:cxn>
                <a:cxn ang="0">
                  <a:pos x="connsiteX2" y="connsiteY2"/>
                </a:cxn>
              </a:cxnLst>
              <a:rect l="l" t="t" r="r" b="b"/>
              <a:pathLst>
                <a:path w="7086" h="9144">
                  <a:moveTo>
                    <a:pt x="7086" y="0"/>
                  </a:moveTo>
                  <a:cubicBezTo>
                    <a:pt x="4572" y="2972"/>
                    <a:pt x="2286" y="5944"/>
                    <a:pt x="0" y="9144"/>
                  </a:cubicBezTo>
                  <a:cubicBezTo>
                    <a:pt x="2286" y="6172"/>
                    <a:pt x="4572" y="2972"/>
                    <a:pt x="7086" y="0"/>
                  </a:cubicBezTo>
                  <a:close/>
                </a:path>
              </a:pathLst>
            </a:custGeom>
            <a:solidFill>
              <a:srgbClr val="FFFFFF"/>
            </a:solidFill>
            <a:ln w="2286" cap="flat">
              <a:noFill/>
              <a:prstDash val="solid"/>
              <a:miter/>
            </a:ln>
          </p:spPr>
          <p:txBody>
            <a:bodyPr rtlCol="0" anchor="ctr"/>
            <a:lstStyle/>
            <a:p>
              <a:endParaRPr lang="en-US"/>
            </a:p>
          </p:txBody>
        </p:sp>
        <p:sp>
          <p:nvSpPr>
            <p:cNvPr id="864" name="Freeform 863">
              <a:extLst>
                <a:ext uri="{FF2B5EF4-FFF2-40B4-BE49-F238E27FC236}">
                  <a16:creationId xmlns:a16="http://schemas.microsoft.com/office/drawing/2014/main" id="{32EB0111-7468-6436-FE53-0F9669F2C060}"/>
                </a:ext>
              </a:extLst>
            </p:cNvPr>
            <p:cNvSpPr/>
            <p:nvPr/>
          </p:nvSpPr>
          <p:spPr>
            <a:xfrm>
              <a:off x="7075908" y="1840915"/>
              <a:ext cx="7543" cy="6858"/>
            </a:xfrm>
            <a:custGeom>
              <a:avLst/>
              <a:gdLst>
                <a:gd name="connsiteX0" fmla="*/ 7544 w 7543"/>
                <a:gd name="connsiteY0" fmla="*/ 0 h 6858"/>
                <a:gd name="connsiteX1" fmla="*/ 0 w 7543"/>
                <a:gd name="connsiteY1" fmla="*/ 6858 h 6858"/>
                <a:gd name="connsiteX2" fmla="*/ 7544 w 7543"/>
                <a:gd name="connsiteY2" fmla="*/ 0 h 6858"/>
              </a:gdLst>
              <a:ahLst/>
              <a:cxnLst>
                <a:cxn ang="0">
                  <a:pos x="connsiteX0" y="connsiteY0"/>
                </a:cxn>
                <a:cxn ang="0">
                  <a:pos x="connsiteX1" y="connsiteY1"/>
                </a:cxn>
                <a:cxn ang="0">
                  <a:pos x="connsiteX2" y="connsiteY2"/>
                </a:cxn>
              </a:cxnLst>
              <a:rect l="l" t="t" r="r" b="b"/>
              <a:pathLst>
                <a:path w="7543" h="6858">
                  <a:moveTo>
                    <a:pt x="7544" y="0"/>
                  </a:moveTo>
                  <a:cubicBezTo>
                    <a:pt x="5029" y="2286"/>
                    <a:pt x="2515" y="4572"/>
                    <a:pt x="0" y="6858"/>
                  </a:cubicBezTo>
                  <a:cubicBezTo>
                    <a:pt x="2515" y="4343"/>
                    <a:pt x="5029" y="2057"/>
                    <a:pt x="7544" y="0"/>
                  </a:cubicBezTo>
                  <a:close/>
                </a:path>
              </a:pathLst>
            </a:custGeom>
            <a:solidFill>
              <a:srgbClr val="FFFFFF"/>
            </a:solidFill>
            <a:ln w="2286" cap="flat">
              <a:noFill/>
              <a:prstDash val="solid"/>
              <a:miter/>
            </a:ln>
          </p:spPr>
          <p:txBody>
            <a:bodyPr rtlCol="0" anchor="ctr"/>
            <a:lstStyle/>
            <a:p>
              <a:endParaRPr lang="en-US"/>
            </a:p>
          </p:txBody>
        </p:sp>
        <p:sp>
          <p:nvSpPr>
            <p:cNvPr id="865" name="Freeform 864">
              <a:extLst>
                <a:ext uri="{FF2B5EF4-FFF2-40B4-BE49-F238E27FC236}">
                  <a16:creationId xmlns:a16="http://schemas.microsoft.com/office/drawing/2014/main" id="{29F5BEB1-8975-5A8D-D86F-3B0023F21D77}"/>
                </a:ext>
              </a:extLst>
            </p:cNvPr>
            <p:cNvSpPr/>
            <p:nvPr/>
          </p:nvSpPr>
          <p:spPr>
            <a:xfrm>
              <a:off x="7090767" y="1819656"/>
              <a:ext cx="20574" cy="14859"/>
            </a:xfrm>
            <a:custGeom>
              <a:avLst/>
              <a:gdLst>
                <a:gd name="connsiteX0" fmla="*/ 20574 w 20574"/>
                <a:gd name="connsiteY0" fmla="*/ 0 h 14859"/>
                <a:gd name="connsiteX1" fmla="*/ 0 w 20574"/>
                <a:gd name="connsiteY1" fmla="*/ 14859 h 14859"/>
                <a:gd name="connsiteX2" fmla="*/ 20574 w 20574"/>
                <a:gd name="connsiteY2" fmla="*/ 0 h 14859"/>
              </a:gdLst>
              <a:ahLst/>
              <a:cxnLst>
                <a:cxn ang="0">
                  <a:pos x="connsiteX0" y="connsiteY0"/>
                </a:cxn>
                <a:cxn ang="0">
                  <a:pos x="connsiteX1" y="connsiteY1"/>
                </a:cxn>
                <a:cxn ang="0">
                  <a:pos x="connsiteX2" y="connsiteY2"/>
                </a:cxn>
              </a:cxnLst>
              <a:rect l="l" t="t" r="r" b="b"/>
              <a:pathLst>
                <a:path w="20574" h="14859">
                  <a:moveTo>
                    <a:pt x="20574" y="0"/>
                  </a:moveTo>
                  <a:cubicBezTo>
                    <a:pt x="13487" y="4572"/>
                    <a:pt x="6629" y="9601"/>
                    <a:pt x="0" y="14859"/>
                  </a:cubicBezTo>
                  <a:cubicBezTo>
                    <a:pt x="6629" y="9601"/>
                    <a:pt x="13487" y="4572"/>
                    <a:pt x="20574" y="0"/>
                  </a:cubicBezTo>
                  <a:close/>
                </a:path>
              </a:pathLst>
            </a:custGeom>
            <a:solidFill>
              <a:srgbClr val="FFFFFF"/>
            </a:solidFill>
            <a:ln w="2286" cap="flat">
              <a:noFill/>
              <a:prstDash val="solid"/>
              <a:miter/>
            </a:ln>
          </p:spPr>
          <p:txBody>
            <a:bodyPr rtlCol="0" anchor="ctr"/>
            <a:lstStyle/>
            <a:p>
              <a:endParaRPr lang="en-US"/>
            </a:p>
          </p:txBody>
        </p:sp>
        <p:sp>
          <p:nvSpPr>
            <p:cNvPr id="866" name="Freeform 865">
              <a:extLst>
                <a:ext uri="{FF2B5EF4-FFF2-40B4-BE49-F238E27FC236}">
                  <a16:creationId xmlns:a16="http://schemas.microsoft.com/office/drawing/2014/main" id="{00FB9ECC-5277-6F06-F300-5AC3DA0F52C9}"/>
                </a:ext>
              </a:extLst>
            </p:cNvPr>
            <p:cNvSpPr/>
            <p:nvPr/>
          </p:nvSpPr>
          <p:spPr>
            <a:xfrm>
              <a:off x="7288277" y="1779193"/>
              <a:ext cx="74523" cy="16230"/>
            </a:xfrm>
            <a:custGeom>
              <a:avLst/>
              <a:gdLst>
                <a:gd name="connsiteX0" fmla="*/ 0 w 74523"/>
                <a:gd name="connsiteY0" fmla="*/ 0 h 16230"/>
                <a:gd name="connsiteX1" fmla="*/ 68352 w 74523"/>
                <a:gd name="connsiteY1" fmla="*/ 14173 h 16230"/>
                <a:gd name="connsiteX2" fmla="*/ 74524 w 74523"/>
                <a:gd name="connsiteY2" fmla="*/ 16231 h 16230"/>
                <a:gd name="connsiteX3" fmla="*/ 68352 w 74523"/>
                <a:gd name="connsiteY3" fmla="*/ 14173 h 16230"/>
                <a:gd name="connsiteX4" fmla="*/ 0 w 74523"/>
                <a:gd name="connsiteY4" fmla="*/ 0 h 1623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4523" h="16230">
                  <a:moveTo>
                    <a:pt x="0" y="0"/>
                  </a:moveTo>
                  <a:cubicBezTo>
                    <a:pt x="23089" y="2286"/>
                    <a:pt x="45949" y="7315"/>
                    <a:pt x="68352" y="14173"/>
                  </a:cubicBezTo>
                  <a:cubicBezTo>
                    <a:pt x="70409" y="14859"/>
                    <a:pt x="72467" y="15545"/>
                    <a:pt x="74524" y="16231"/>
                  </a:cubicBezTo>
                  <a:cubicBezTo>
                    <a:pt x="72467" y="15545"/>
                    <a:pt x="70409" y="14859"/>
                    <a:pt x="68352" y="14173"/>
                  </a:cubicBezTo>
                  <a:cubicBezTo>
                    <a:pt x="45720" y="7315"/>
                    <a:pt x="22860" y="2286"/>
                    <a:pt x="0" y="0"/>
                  </a:cubicBezTo>
                  <a:close/>
                </a:path>
              </a:pathLst>
            </a:custGeom>
            <a:solidFill>
              <a:srgbClr val="FFFFFF"/>
            </a:solidFill>
            <a:ln w="2286" cap="flat">
              <a:noFill/>
              <a:prstDash val="solid"/>
              <a:miter/>
            </a:ln>
          </p:spPr>
          <p:txBody>
            <a:bodyPr rtlCol="0" anchor="ctr"/>
            <a:lstStyle/>
            <a:p>
              <a:endParaRPr lang="en-US"/>
            </a:p>
          </p:txBody>
        </p:sp>
        <p:sp>
          <p:nvSpPr>
            <p:cNvPr id="867" name="Freeform 866">
              <a:extLst>
                <a:ext uri="{FF2B5EF4-FFF2-40B4-BE49-F238E27FC236}">
                  <a16:creationId xmlns:a16="http://schemas.microsoft.com/office/drawing/2014/main" id="{0454BC13-3B04-28D9-70F2-D3427D5464D3}"/>
                </a:ext>
              </a:extLst>
            </p:cNvPr>
            <p:cNvSpPr/>
            <p:nvPr/>
          </p:nvSpPr>
          <p:spPr>
            <a:xfrm>
              <a:off x="6896914" y="2433904"/>
              <a:ext cx="4343" cy="3200"/>
            </a:xfrm>
            <a:custGeom>
              <a:avLst/>
              <a:gdLst>
                <a:gd name="connsiteX0" fmla="*/ 4344 w 4343"/>
                <a:gd name="connsiteY0" fmla="*/ 3200 h 3200"/>
                <a:gd name="connsiteX1" fmla="*/ 0 w 4343"/>
                <a:gd name="connsiteY1" fmla="*/ 0 h 3200"/>
                <a:gd name="connsiteX2" fmla="*/ 4344 w 4343"/>
                <a:gd name="connsiteY2" fmla="*/ 3200 h 3200"/>
              </a:gdLst>
              <a:ahLst/>
              <a:cxnLst>
                <a:cxn ang="0">
                  <a:pos x="connsiteX0" y="connsiteY0"/>
                </a:cxn>
                <a:cxn ang="0">
                  <a:pos x="connsiteX1" y="connsiteY1"/>
                </a:cxn>
                <a:cxn ang="0">
                  <a:pos x="connsiteX2" y="connsiteY2"/>
                </a:cxn>
              </a:cxnLst>
              <a:rect l="l" t="t" r="r" b="b"/>
              <a:pathLst>
                <a:path w="4343" h="3200">
                  <a:moveTo>
                    <a:pt x="4344" y="3200"/>
                  </a:moveTo>
                  <a:cubicBezTo>
                    <a:pt x="2972" y="2286"/>
                    <a:pt x="1600" y="1372"/>
                    <a:pt x="0" y="0"/>
                  </a:cubicBezTo>
                  <a:cubicBezTo>
                    <a:pt x="1600" y="1143"/>
                    <a:pt x="2972" y="2286"/>
                    <a:pt x="4344" y="3200"/>
                  </a:cubicBezTo>
                  <a:close/>
                </a:path>
              </a:pathLst>
            </a:custGeom>
            <a:solidFill>
              <a:srgbClr val="FFFFFF"/>
            </a:solidFill>
            <a:ln w="2286" cap="flat">
              <a:noFill/>
              <a:prstDash val="solid"/>
              <a:miter/>
            </a:ln>
          </p:spPr>
          <p:txBody>
            <a:bodyPr rtlCol="0" anchor="ctr"/>
            <a:lstStyle/>
            <a:p>
              <a:endParaRPr lang="en-US"/>
            </a:p>
          </p:txBody>
        </p:sp>
        <p:sp>
          <p:nvSpPr>
            <p:cNvPr id="868" name="Freeform 867">
              <a:extLst>
                <a:ext uri="{FF2B5EF4-FFF2-40B4-BE49-F238E27FC236}">
                  <a16:creationId xmlns:a16="http://schemas.microsoft.com/office/drawing/2014/main" id="{B8F7C034-F703-B6A9-14D3-303C22FC1D63}"/>
                </a:ext>
              </a:extLst>
            </p:cNvPr>
            <p:cNvSpPr/>
            <p:nvPr/>
          </p:nvSpPr>
          <p:spPr>
            <a:xfrm>
              <a:off x="7008013" y="1928241"/>
              <a:ext cx="7315" cy="13716"/>
            </a:xfrm>
            <a:custGeom>
              <a:avLst/>
              <a:gdLst>
                <a:gd name="connsiteX0" fmla="*/ 7315 w 7315"/>
                <a:gd name="connsiteY0" fmla="*/ 0 h 13716"/>
                <a:gd name="connsiteX1" fmla="*/ 0 w 7315"/>
                <a:gd name="connsiteY1" fmla="*/ 13716 h 13716"/>
                <a:gd name="connsiteX2" fmla="*/ 7315 w 7315"/>
                <a:gd name="connsiteY2" fmla="*/ 0 h 13716"/>
              </a:gdLst>
              <a:ahLst/>
              <a:cxnLst>
                <a:cxn ang="0">
                  <a:pos x="connsiteX0" y="connsiteY0"/>
                </a:cxn>
                <a:cxn ang="0">
                  <a:pos x="connsiteX1" y="connsiteY1"/>
                </a:cxn>
                <a:cxn ang="0">
                  <a:pos x="connsiteX2" y="connsiteY2"/>
                </a:cxn>
              </a:cxnLst>
              <a:rect l="l" t="t" r="r" b="b"/>
              <a:pathLst>
                <a:path w="7315" h="13716">
                  <a:moveTo>
                    <a:pt x="7315" y="0"/>
                  </a:moveTo>
                  <a:cubicBezTo>
                    <a:pt x="4800" y="4572"/>
                    <a:pt x="2514" y="9144"/>
                    <a:pt x="0" y="13716"/>
                  </a:cubicBezTo>
                  <a:cubicBezTo>
                    <a:pt x="2514" y="8915"/>
                    <a:pt x="5029" y="4343"/>
                    <a:pt x="7315" y="0"/>
                  </a:cubicBezTo>
                  <a:close/>
                </a:path>
              </a:pathLst>
            </a:custGeom>
            <a:solidFill>
              <a:srgbClr val="FFFFFF"/>
            </a:solidFill>
            <a:ln w="2286" cap="flat">
              <a:noFill/>
              <a:prstDash val="solid"/>
              <a:miter/>
            </a:ln>
          </p:spPr>
          <p:txBody>
            <a:bodyPr rtlCol="0" anchor="ctr"/>
            <a:lstStyle/>
            <a:p>
              <a:endParaRPr lang="en-US"/>
            </a:p>
          </p:txBody>
        </p:sp>
        <p:sp>
          <p:nvSpPr>
            <p:cNvPr id="869" name="Freeform 868">
              <a:extLst>
                <a:ext uri="{FF2B5EF4-FFF2-40B4-BE49-F238E27FC236}">
                  <a16:creationId xmlns:a16="http://schemas.microsoft.com/office/drawing/2014/main" id="{1F84F885-286F-49F9-B9E6-92BA1E53E8AC}"/>
                </a:ext>
              </a:extLst>
            </p:cNvPr>
            <p:cNvSpPr/>
            <p:nvPr/>
          </p:nvSpPr>
          <p:spPr>
            <a:xfrm>
              <a:off x="7023101" y="1906066"/>
              <a:ext cx="5486" cy="8915"/>
            </a:xfrm>
            <a:custGeom>
              <a:avLst/>
              <a:gdLst>
                <a:gd name="connsiteX0" fmla="*/ 5487 w 5486"/>
                <a:gd name="connsiteY0" fmla="*/ 0 h 8915"/>
                <a:gd name="connsiteX1" fmla="*/ 0 w 5486"/>
                <a:gd name="connsiteY1" fmla="*/ 8915 h 8915"/>
                <a:gd name="connsiteX2" fmla="*/ 5487 w 5486"/>
                <a:gd name="connsiteY2" fmla="*/ 0 h 8915"/>
              </a:gdLst>
              <a:ahLst/>
              <a:cxnLst>
                <a:cxn ang="0">
                  <a:pos x="connsiteX0" y="connsiteY0"/>
                </a:cxn>
                <a:cxn ang="0">
                  <a:pos x="connsiteX1" y="connsiteY1"/>
                </a:cxn>
                <a:cxn ang="0">
                  <a:pos x="connsiteX2" y="connsiteY2"/>
                </a:cxn>
              </a:cxnLst>
              <a:rect l="l" t="t" r="r" b="b"/>
              <a:pathLst>
                <a:path w="5486" h="8915">
                  <a:moveTo>
                    <a:pt x="5487" y="0"/>
                  </a:moveTo>
                  <a:cubicBezTo>
                    <a:pt x="3658" y="2972"/>
                    <a:pt x="1829" y="5944"/>
                    <a:pt x="0" y="8915"/>
                  </a:cubicBezTo>
                  <a:cubicBezTo>
                    <a:pt x="1829" y="5715"/>
                    <a:pt x="3658" y="2743"/>
                    <a:pt x="5487" y="0"/>
                  </a:cubicBezTo>
                  <a:close/>
                </a:path>
              </a:pathLst>
            </a:custGeom>
            <a:solidFill>
              <a:srgbClr val="FFFFFF"/>
            </a:solidFill>
            <a:ln w="2286" cap="flat">
              <a:noFill/>
              <a:prstDash val="solid"/>
              <a:miter/>
            </a:ln>
          </p:spPr>
          <p:txBody>
            <a:bodyPr rtlCol="0" anchor="ctr"/>
            <a:lstStyle/>
            <a:p>
              <a:endParaRPr lang="en-US"/>
            </a:p>
          </p:txBody>
        </p:sp>
        <p:sp>
          <p:nvSpPr>
            <p:cNvPr id="870" name="Freeform 869">
              <a:extLst>
                <a:ext uri="{FF2B5EF4-FFF2-40B4-BE49-F238E27FC236}">
                  <a16:creationId xmlns:a16="http://schemas.microsoft.com/office/drawing/2014/main" id="{900D48C0-2115-EAF4-76C2-BFAD393B5C87}"/>
                </a:ext>
              </a:extLst>
            </p:cNvPr>
            <p:cNvSpPr/>
            <p:nvPr/>
          </p:nvSpPr>
          <p:spPr>
            <a:xfrm>
              <a:off x="7005042" y="1946986"/>
              <a:ext cx="685" cy="1600"/>
            </a:xfrm>
            <a:custGeom>
              <a:avLst/>
              <a:gdLst>
                <a:gd name="connsiteX0" fmla="*/ 686 w 685"/>
                <a:gd name="connsiteY0" fmla="*/ 0 h 1600"/>
                <a:gd name="connsiteX1" fmla="*/ 0 w 685"/>
                <a:gd name="connsiteY1" fmla="*/ 1600 h 1600"/>
                <a:gd name="connsiteX2" fmla="*/ 686 w 685"/>
                <a:gd name="connsiteY2" fmla="*/ 0 h 1600"/>
              </a:gdLst>
              <a:ahLst/>
              <a:cxnLst>
                <a:cxn ang="0">
                  <a:pos x="connsiteX0" y="connsiteY0"/>
                </a:cxn>
                <a:cxn ang="0">
                  <a:pos x="connsiteX1" y="connsiteY1"/>
                </a:cxn>
                <a:cxn ang="0">
                  <a:pos x="connsiteX2" y="connsiteY2"/>
                </a:cxn>
              </a:cxnLst>
              <a:rect l="l" t="t" r="r" b="b"/>
              <a:pathLst>
                <a:path w="685" h="1600">
                  <a:moveTo>
                    <a:pt x="686" y="0"/>
                  </a:moveTo>
                  <a:cubicBezTo>
                    <a:pt x="457" y="457"/>
                    <a:pt x="229" y="1143"/>
                    <a:pt x="0" y="1600"/>
                  </a:cubicBezTo>
                  <a:cubicBezTo>
                    <a:pt x="229" y="1143"/>
                    <a:pt x="457" y="686"/>
                    <a:pt x="686" y="0"/>
                  </a:cubicBezTo>
                  <a:close/>
                </a:path>
              </a:pathLst>
            </a:custGeom>
            <a:solidFill>
              <a:srgbClr val="FFFFFF"/>
            </a:solidFill>
            <a:ln w="2286" cap="flat">
              <a:noFill/>
              <a:prstDash val="solid"/>
              <a:miter/>
            </a:ln>
          </p:spPr>
          <p:txBody>
            <a:bodyPr rtlCol="0" anchor="ctr"/>
            <a:lstStyle/>
            <a:p>
              <a:endParaRPr lang="en-US"/>
            </a:p>
          </p:txBody>
        </p:sp>
        <p:sp>
          <p:nvSpPr>
            <p:cNvPr id="871" name="Freeform 870">
              <a:extLst>
                <a:ext uri="{FF2B5EF4-FFF2-40B4-BE49-F238E27FC236}">
                  <a16:creationId xmlns:a16="http://schemas.microsoft.com/office/drawing/2014/main" id="{FAFA0E29-E81A-E6E3-949A-C73EEE969ECE}"/>
                </a:ext>
              </a:extLst>
            </p:cNvPr>
            <p:cNvSpPr/>
            <p:nvPr/>
          </p:nvSpPr>
          <p:spPr>
            <a:xfrm>
              <a:off x="6990868" y="1984019"/>
              <a:ext cx="457" cy="1600"/>
            </a:xfrm>
            <a:custGeom>
              <a:avLst/>
              <a:gdLst>
                <a:gd name="connsiteX0" fmla="*/ 457 w 457"/>
                <a:gd name="connsiteY0" fmla="*/ 0 h 1600"/>
                <a:gd name="connsiteX1" fmla="*/ 0 w 457"/>
                <a:gd name="connsiteY1" fmla="*/ 1600 h 1600"/>
                <a:gd name="connsiteX2" fmla="*/ 457 w 457"/>
                <a:gd name="connsiteY2" fmla="*/ 0 h 1600"/>
              </a:gdLst>
              <a:ahLst/>
              <a:cxnLst>
                <a:cxn ang="0">
                  <a:pos x="connsiteX0" y="connsiteY0"/>
                </a:cxn>
                <a:cxn ang="0">
                  <a:pos x="connsiteX1" y="connsiteY1"/>
                </a:cxn>
                <a:cxn ang="0">
                  <a:pos x="connsiteX2" y="connsiteY2"/>
                </a:cxn>
              </a:cxnLst>
              <a:rect l="l" t="t" r="r" b="b"/>
              <a:pathLst>
                <a:path w="457" h="1600">
                  <a:moveTo>
                    <a:pt x="457" y="0"/>
                  </a:moveTo>
                  <a:cubicBezTo>
                    <a:pt x="228" y="457"/>
                    <a:pt x="228" y="1143"/>
                    <a:pt x="0" y="1600"/>
                  </a:cubicBezTo>
                  <a:cubicBezTo>
                    <a:pt x="228" y="1143"/>
                    <a:pt x="457" y="686"/>
                    <a:pt x="457" y="0"/>
                  </a:cubicBezTo>
                  <a:close/>
                </a:path>
              </a:pathLst>
            </a:custGeom>
            <a:solidFill>
              <a:srgbClr val="FFFFFF"/>
            </a:solidFill>
            <a:ln w="2286" cap="flat">
              <a:noFill/>
              <a:prstDash val="solid"/>
              <a:miter/>
            </a:ln>
          </p:spPr>
          <p:txBody>
            <a:bodyPr rtlCol="0" anchor="ctr"/>
            <a:lstStyle/>
            <a:p>
              <a:endParaRPr lang="en-US"/>
            </a:p>
          </p:txBody>
        </p:sp>
        <p:sp>
          <p:nvSpPr>
            <p:cNvPr id="872" name="Freeform 871">
              <a:extLst>
                <a:ext uri="{FF2B5EF4-FFF2-40B4-BE49-F238E27FC236}">
                  <a16:creationId xmlns:a16="http://schemas.microsoft.com/office/drawing/2014/main" id="{735D5A60-A959-6611-A86C-854B7DCB3EEC}"/>
                </a:ext>
              </a:extLst>
            </p:cNvPr>
            <p:cNvSpPr/>
            <p:nvPr/>
          </p:nvSpPr>
          <p:spPr>
            <a:xfrm>
              <a:off x="6992469" y="1978761"/>
              <a:ext cx="685" cy="1828"/>
            </a:xfrm>
            <a:custGeom>
              <a:avLst/>
              <a:gdLst>
                <a:gd name="connsiteX0" fmla="*/ 686 w 685"/>
                <a:gd name="connsiteY0" fmla="*/ 0 h 1828"/>
                <a:gd name="connsiteX1" fmla="*/ 0 w 685"/>
                <a:gd name="connsiteY1" fmla="*/ 1829 h 1828"/>
                <a:gd name="connsiteX2" fmla="*/ 686 w 685"/>
                <a:gd name="connsiteY2" fmla="*/ 0 h 1828"/>
              </a:gdLst>
              <a:ahLst/>
              <a:cxnLst>
                <a:cxn ang="0">
                  <a:pos x="connsiteX0" y="connsiteY0"/>
                </a:cxn>
                <a:cxn ang="0">
                  <a:pos x="connsiteX1" y="connsiteY1"/>
                </a:cxn>
                <a:cxn ang="0">
                  <a:pos x="connsiteX2" y="connsiteY2"/>
                </a:cxn>
              </a:cxnLst>
              <a:rect l="l" t="t" r="r" b="b"/>
              <a:pathLst>
                <a:path w="685" h="1828">
                  <a:moveTo>
                    <a:pt x="686" y="0"/>
                  </a:moveTo>
                  <a:cubicBezTo>
                    <a:pt x="457" y="686"/>
                    <a:pt x="229" y="1143"/>
                    <a:pt x="0" y="1829"/>
                  </a:cubicBezTo>
                  <a:cubicBezTo>
                    <a:pt x="229" y="1143"/>
                    <a:pt x="457" y="457"/>
                    <a:pt x="686" y="0"/>
                  </a:cubicBezTo>
                  <a:close/>
                </a:path>
              </a:pathLst>
            </a:custGeom>
            <a:solidFill>
              <a:srgbClr val="FFFFFF"/>
            </a:solidFill>
            <a:ln w="2286" cap="flat">
              <a:noFill/>
              <a:prstDash val="solid"/>
              <a:miter/>
            </a:ln>
          </p:spPr>
          <p:txBody>
            <a:bodyPr rtlCol="0" anchor="ctr"/>
            <a:lstStyle/>
            <a:p>
              <a:endParaRPr lang="en-US"/>
            </a:p>
          </p:txBody>
        </p:sp>
        <p:sp>
          <p:nvSpPr>
            <p:cNvPr id="873" name="Freeform 872">
              <a:extLst>
                <a:ext uri="{FF2B5EF4-FFF2-40B4-BE49-F238E27FC236}">
                  <a16:creationId xmlns:a16="http://schemas.microsoft.com/office/drawing/2014/main" id="{945E2C56-BBA3-A325-1B84-D54FD3362E16}"/>
                </a:ext>
              </a:extLst>
            </p:cNvPr>
            <p:cNvSpPr/>
            <p:nvPr/>
          </p:nvSpPr>
          <p:spPr>
            <a:xfrm>
              <a:off x="6852565" y="2223820"/>
              <a:ext cx="1600" cy="4114"/>
            </a:xfrm>
            <a:custGeom>
              <a:avLst/>
              <a:gdLst>
                <a:gd name="connsiteX0" fmla="*/ 1600 w 1600"/>
                <a:gd name="connsiteY0" fmla="*/ 4115 h 4114"/>
                <a:gd name="connsiteX1" fmla="*/ 0 w 1600"/>
                <a:gd name="connsiteY1" fmla="*/ 0 h 4114"/>
                <a:gd name="connsiteX2" fmla="*/ 1600 w 1600"/>
                <a:gd name="connsiteY2" fmla="*/ 4115 h 4114"/>
              </a:gdLst>
              <a:ahLst/>
              <a:cxnLst>
                <a:cxn ang="0">
                  <a:pos x="connsiteX0" y="connsiteY0"/>
                </a:cxn>
                <a:cxn ang="0">
                  <a:pos x="connsiteX1" y="connsiteY1"/>
                </a:cxn>
                <a:cxn ang="0">
                  <a:pos x="connsiteX2" y="connsiteY2"/>
                </a:cxn>
              </a:cxnLst>
              <a:rect l="l" t="t" r="r" b="b"/>
              <a:pathLst>
                <a:path w="1600" h="4114">
                  <a:moveTo>
                    <a:pt x="1600" y="4115"/>
                  </a:moveTo>
                  <a:cubicBezTo>
                    <a:pt x="1143" y="2743"/>
                    <a:pt x="457" y="1372"/>
                    <a:pt x="0" y="0"/>
                  </a:cubicBezTo>
                  <a:cubicBezTo>
                    <a:pt x="686" y="1372"/>
                    <a:pt x="1143" y="2743"/>
                    <a:pt x="1600" y="4115"/>
                  </a:cubicBezTo>
                  <a:close/>
                </a:path>
              </a:pathLst>
            </a:custGeom>
            <a:solidFill>
              <a:srgbClr val="FFFFFF"/>
            </a:solidFill>
            <a:ln w="2286" cap="flat">
              <a:noFill/>
              <a:prstDash val="solid"/>
              <a:miter/>
            </a:ln>
          </p:spPr>
          <p:txBody>
            <a:bodyPr rtlCol="0" anchor="ctr"/>
            <a:lstStyle/>
            <a:p>
              <a:endParaRPr lang="en-US"/>
            </a:p>
          </p:txBody>
        </p:sp>
        <p:sp>
          <p:nvSpPr>
            <p:cNvPr id="874" name="Freeform 873">
              <a:extLst>
                <a:ext uri="{FF2B5EF4-FFF2-40B4-BE49-F238E27FC236}">
                  <a16:creationId xmlns:a16="http://schemas.microsoft.com/office/drawing/2014/main" id="{86AB01F5-A16A-594E-82E1-FBB5CAEE2480}"/>
                </a:ext>
              </a:extLst>
            </p:cNvPr>
            <p:cNvSpPr/>
            <p:nvPr/>
          </p:nvSpPr>
          <p:spPr>
            <a:xfrm>
              <a:off x="6989268" y="1989505"/>
              <a:ext cx="457" cy="1600"/>
            </a:xfrm>
            <a:custGeom>
              <a:avLst/>
              <a:gdLst>
                <a:gd name="connsiteX0" fmla="*/ 457 w 457"/>
                <a:gd name="connsiteY0" fmla="*/ 0 h 1600"/>
                <a:gd name="connsiteX1" fmla="*/ 0 w 457"/>
                <a:gd name="connsiteY1" fmla="*/ 1600 h 1600"/>
                <a:gd name="connsiteX2" fmla="*/ 457 w 457"/>
                <a:gd name="connsiteY2" fmla="*/ 0 h 1600"/>
              </a:gdLst>
              <a:ahLst/>
              <a:cxnLst>
                <a:cxn ang="0">
                  <a:pos x="connsiteX0" y="connsiteY0"/>
                </a:cxn>
                <a:cxn ang="0">
                  <a:pos x="connsiteX1" y="connsiteY1"/>
                </a:cxn>
                <a:cxn ang="0">
                  <a:pos x="connsiteX2" y="connsiteY2"/>
                </a:cxn>
              </a:cxnLst>
              <a:rect l="l" t="t" r="r" b="b"/>
              <a:pathLst>
                <a:path w="457" h="1600">
                  <a:moveTo>
                    <a:pt x="457" y="0"/>
                  </a:moveTo>
                  <a:cubicBezTo>
                    <a:pt x="228" y="457"/>
                    <a:pt x="228" y="1143"/>
                    <a:pt x="0" y="1600"/>
                  </a:cubicBezTo>
                  <a:cubicBezTo>
                    <a:pt x="228" y="1143"/>
                    <a:pt x="457" y="686"/>
                    <a:pt x="457" y="0"/>
                  </a:cubicBezTo>
                  <a:close/>
                </a:path>
              </a:pathLst>
            </a:custGeom>
            <a:solidFill>
              <a:srgbClr val="FFFFFF"/>
            </a:solidFill>
            <a:ln w="2286" cap="flat">
              <a:noFill/>
              <a:prstDash val="solid"/>
              <a:miter/>
            </a:ln>
          </p:spPr>
          <p:txBody>
            <a:bodyPr rtlCol="0" anchor="ctr"/>
            <a:lstStyle/>
            <a:p>
              <a:endParaRPr lang="en-US"/>
            </a:p>
          </p:txBody>
        </p:sp>
        <p:sp>
          <p:nvSpPr>
            <p:cNvPr id="875" name="Freeform 874">
              <a:extLst>
                <a:ext uri="{FF2B5EF4-FFF2-40B4-BE49-F238E27FC236}">
                  <a16:creationId xmlns:a16="http://schemas.microsoft.com/office/drawing/2014/main" id="{790BB0A4-F9EA-933C-C51F-DCC96E0A58A2}"/>
                </a:ext>
              </a:extLst>
            </p:cNvPr>
            <p:cNvSpPr/>
            <p:nvPr/>
          </p:nvSpPr>
          <p:spPr>
            <a:xfrm>
              <a:off x="6987897" y="1994992"/>
              <a:ext cx="457" cy="1371"/>
            </a:xfrm>
            <a:custGeom>
              <a:avLst/>
              <a:gdLst>
                <a:gd name="connsiteX0" fmla="*/ 457 w 457"/>
                <a:gd name="connsiteY0" fmla="*/ 0 h 1371"/>
                <a:gd name="connsiteX1" fmla="*/ 0 w 457"/>
                <a:gd name="connsiteY1" fmla="*/ 1372 h 1371"/>
                <a:gd name="connsiteX2" fmla="*/ 457 w 457"/>
                <a:gd name="connsiteY2" fmla="*/ 0 h 1371"/>
              </a:gdLst>
              <a:ahLst/>
              <a:cxnLst>
                <a:cxn ang="0">
                  <a:pos x="connsiteX0" y="connsiteY0"/>
                </a:cxn>
                <a:cxn ang="0">
                  <a:pos x="connsiteX1" y="connsiteY1"/>
                </a:cxn>
                <a:cxn ang="0">
                  <a:pos x="connsiteX2" y="connsiteY2"/>
                </a:cxn>
              </a:cxnLst>
              <a:rect l="l" t="t" r="r" b="b"/>
              <a:pathLst>
                <a:path w="457" h="1371">
                  <a:moveTo>
                    <a:pt x="457" y="0"/>
                  </a:moveTo>
                  <a:cubicBezTo>
                    <a:pt x="229" y="457"/>
                    <a:pt x="229" y="914"/>
                    <a:pt x="0" y="1372"/>
                  </a:cubicBezTo>
                  <a:cubicBezTo>
                    <a:pt x="229" y="1143"/>
                    <a:pt x="229" y="457"/>
                    <a:pt x="457" y="0"/>
                  </a:cubicBezTo>
                  <a:close/>
                </a:path>
              </a:pathLst>
            </a:custGeom>
            <a:solidFill>
              <a:srgbClr val="FFFFFF"/>
            </a:solidFill>
            <a:ln w="2286" cap="flat">
              <a:noFill/>
              <a:prstDash val="solid"/>
              <a:miter/>
            </a:ln>
          </p:spPr>
          <p:txBody>
            <a:bodyPr rtlCol="0" anchor="ctr"/>
            <a:lstStyle/>
            <a:p>
              <a:endParaRPr lang="en-US"/>
            </a:p>
          </p:txBody>
        </p:sp>
        <p:sp>
          <p:nvSpPr>
            <p:cNvPr id="876" name="Freeform 875">
              <a:extLst>
                <a:ext uri="{FF2B5EF4-FFF2-40B4-BE49-F238E27FC236}">
                  <a16:creationId xmlns:a16="http://schemas.microsoft.com/office/drawing/2014/main" id="{5EF943F7-0CA8-1630-7D38-4E944062B7E0}"/>
                </a:ext>
              </a:extLst>
            </p:cNvPr>
            <p:cNvSpPr/>
            <p:nvPr/>
          </p:nvSpPr>
          <p:spPr>
            <a:xfrm>
              <a:off x="6986754" y="2000707"/>
              <a:ext cx="228" cy="1371"/>
            </a:xfrm>
            <a:custGeom>
              <a:avLst/>
              <a:gdLst>
                <a:gd name="connsiteX0" fmla="*/ 229 w 228"/>
                <a:gd name="connsiteY0" fmla="*/ 0 h 1371"/>
                <a:gd name="connsiteX1" fmla="*/ 0 w 228"/>
                <a:gd name="connsiteY1" fmla="*/ 1372 h 1371"/>
                <a:gd name="connsiteX2" fmla="*/ 229 w 228"/>
                <a:gd name="connsiteY2" fmla="*/ 0 h 1371"/>
              </a:gdLst>
              <a:ahLst/>
              <a:cxnLst>
                <a:cxn ang="0">
                  <a:pos x="connsiteX0" y="connsiteY0"/>
                </a:cxn>
                <a:cxn ang="0">
                  <a:pos x="connsiteX1" y="connsiteY1"/>
                </a:cxn>
                <a:cxn ang="0">
                  <a:pos x="connsiteX2" y="connsiteY2"/>
                </a:cxn>
              </a:cxnLst>
              <a:rect l="l" t="t" r="r" b="b"/>
              <a:pathLst>
                <a:path w="228" h="1371">
                  <a:moveTo>
                    <a:pt x="229" y="0"/>
                  </a:moveTo>
                  <a:cubicBezTo>
                    <a:pt x="229" y="457"/>
                    <a:pt x="0" y="914"/>
                    <a:pt x="0" y="1372"/>
                  </a:cubicBezTo>
                  <a:cubicBezTo>
                    <a:pt x="0" y="686"/>
                    <a:pt x="229" y="229"/>
                    <a:pt x="229" y="0"/>
                  </a:cubicBezTo>
                  <a:close/>
                </a:path>
              </a:pathLst>
            </a:custGeom>
            <a:solidFill>
              <a:srgbClr val="FFFFFF"/>
            </a:solidFill>
            <a:ln w="2286" cap="flat">
              <a:noFill/>
              <a:prstDash val="solid"/>
              <a:miter/>
            </a:ln>
          </p:spPr>
          <p:txBody>
            <a:bodyPr rtlCol="0" anchor="ctr"/>
            <a:lstStyle/>
            <a:p>
              <a:endParaRPr lang="en-US"/>
            </a:p>
          </p:txBody>
        </p:sp>
        <p:sp>
          <p:nvSpPr>
            <p:cNvPr id="877" name="Freeform 876">
              <a:extLst>
                <a:ext uri="{FF2B5EF4-FFF2-40B4-BE49-F238E27FC236}">
                  <a16:creationId xmlns:a16="http://schemas.microsoft.com/office/drawing/2014/main" id="{7FB70C60-3522-DFC2-3CD9-5D63D42CC939}"/>
                </a:ext>
              </a:extLst>
            </p:cNvPr>
            <p:cNvSpPr/>
            <p:nvPr/>
          </p:nvSpPr>
          <p:spPr>
            <a:xfrm>
              <a:off x="6861938" y="2248966"/>
              <a:ext cx="1828" cy="6172"/>
            </a:xfrm>
            <a:custGeom>
              <a:avLst/>
              <a:gdLst>
                <a:gd name="connsiteX0" fmla="*/ 1829 w 1828"/>
                <a:gd name="connsiteY0" fmla="*/ 6172 h 6172"/>
                <a:gd name="connsiteX1" fmla="*/ 0 w 1828"/>
                <a:gd name="connsiteY1" fmla="*/ 0 h 6172"/>
                <a:gd name="connsiteX2" fmla="*/ 1829 w 1828"/>
                <a:gd name="connsiteY2" fmla="*/ 6172 h 6172"/>
              </a:gdLst>
              <a:ahLst/>
              <a:cxnLst>
                <a:cxn ang="0">
                  <a:pos x="connsiteX0" y="connsiteY0"/>
                </a:cxn>
                <a:cxn ang="0">
                  <a:pos x="connsiteX1" y="connsiteY1"/>
                </a:cxn>
                <a:cxn ang="0">
                  <a:pos x="connsiteX2" y="connsiteY2"/>
                </a:cxn>
              </a:cxnLst>
              <a:rect l="l" t="t" r="r" b="b"/>
              <a:pathLst>
                <a:path w="1828" h="6172">
                  <a:moveTo>
                    <a:pt x="1829" y="6172"/>
                  </a:moveTo>
                  <a:cubicBezTo>
                    <a:pt x="1372" y="4343"/>
                    <a:pt x="686" y="2286"/>
                    <a:pt x="0" y="0"/>
                  </a:cubicBezTo>
                  <a:cubicBezTo>
                    <a:pt x="915" y="2286"/>
                    <a:pt x="1372" y="4343"/>
                    <a:pt x="1829" y="6172"/>
                  </a:cubicBezTo>
                  <a:close/>
                </a:path>
              </a:pathLst>
            </a:custGeom>
            <a:solidFill>
              <a:srgbClr val="FFFFFF"/>
            </a:solidFill>
            <a:ln w="2286" cap="flat">
              <a:noFill/>
              <a:prstDash val="solid"/>
              <a:miter/>
            </a:ln>
          </p:spPr>
          <p:txBody>
            <a:bodyPr rtlCol="0" anchor="ctr"/>
            <a:lstStyle/>
            <a:p>
              <a:endParaRPr lang="en-US"/>
            </a:p>
          </p:txBody>
        </p:sp>
        <p:sp>
          <p:nvSpPr>
            <p:cNvPr id="878" name="Freeform 877">
              <a:extLst>
                <a:ext uri="{FF2B5EF4-FFF2-40B4-BE49-F238E27FC236}">
                  <a16:creationId xmlns:a16="http://schemas.microsoft.com/office/drawing/2014/main" id="{6AD89CEE-E28C-F637-0CFD-71B639A734E0}"/>
                </a:ext>
              </a:extLst>
            </p:cNvPr>
            <p:cNvSpPr/>
            <p:nvPr/>
          </p:nvSpPr>
          <p:spPr>
            <a:xfrm>
              <a:off x="6996126" y="1968017"/>
              <a:ext cx="685" cy="2057"/>
            </a:xfrm>
            <a:custGeom>
              <a:avLst/>
              <a:gdLst>
                <a:gd name="connsiteX0" fmla="*/ 685 w 685"/>
                <a:gd name="connsiteY0" fmla="*/ 0 h 2057"/>
                <a:gd name="connsiteX1" fmla="*/ 0 w 685"/>
                <a:gd name="connsiteY1" fmla="*/ 2057 h 2057"/>
                <a:gd name="connsiteX2" fmla="*/ 685 w 685"/>
                <a:gd name="connsiteY2" fmla="*/ 0 h 2057"/>
              </a:gdLst>
              <a:ahLst/>
              <a:cxnLst>
                <a:cxn ang="0">
                  <a:pos x="connsiteX0" y="connsiteY0"/>
                </a:cxn>
                <a:cxn ang="0">
                  <a:pos x="connsiteX1" y="connsiteY1"/>
                </a:cxn>
                <a:cxn ang="0">
                  <a:pos x="connsiteX2" y="connsiteY2"/>
                </a:cxn>
              </a:cxnLst>
              <a:rect l="l" t="t" r="r" b="b"/>
              <a:pathLst>
                <a:path w="685" h="2057">
                  <a:moveTo>
                    <a:pt x="685" y="0"/>
                  </a:moveTo>
                  <a:cubicBezTo>
                    <a:pt x="457" y="686"/>
                    <a:pt x="228" y="1372"/>
                    <a:pt x="0" y="2057"/>
                  </a:cubicBezTo>
                  <a:cubicBezTo>
                    <a:pt x="228" y="1372"/>
                    <a:pt x="457" y="686"/>
                    <a:pt x="685" y="0"/>
                  </a:cubicBezTo>
                  <a:close/>
                </a:path>
              </a:pathLst>
            </a:custGeom>
            <a:solidFill>
              <a:srgbClr val="FFFFFF"/>
            </a:solidFill>
            <a:ln w="2286" cap="flat">
              <a:noFill/>
              <a:prstDash val="solid"/>
              <a:miter/>
            </a:ln>
          </p:spPr>
          <p:txBody>
            <a:bodyPr rtlCol="0" anchor="ctr"/>
            <a:lstStyle/>
            <a:p>
              <a:endParaRPr lang="en-US"/>
            </a:p>
          </p:txBody>
        </p:sp>
        <p:sp>
          <p:nvSpPr>
            <p:cNvPr id="879" name="Freeform 878">
              <a:extLst>
                <a:ext uri="{FF2B5EF4-FFF2-40B4-BE49-F238E27FC236}">
                  <a16:creationId xmlns:a16="http://schemas.microsoft.com/office/drawing/2014/main" id="{864C37C6-1E31-3D1B-7F19-83798CBB04AE}"/>
                </a:ext>
              </a:extLst>
            </p:cNvPr>
            <p:cNvSpPr/>
            <p:nvPr/>
          </p:nvSpPr>
          <p:spPr>
            <a:xfrm>
              <a:off x="6858280" y="2238908"/>
              <a:ext cx="2743" cy="7543"/>
            </a:xfrm>
            <a:custGeom>
              <a:avLst/>
              <a:gdLst>
                <a:gd name="connsiteX0" fmla="*/ 2743 w 2743"/>
                <a:gd name="connsiteY0" fmla="*/ 7544 h 7543"/>
                <a:gd name="connsiteX1" fmla="*/ 0 w 2743"/>
                <a:gd name="connsiteY1" fmla="*/ 0 h 7543"/>
                <a:gd name="connsiteX2" fmla="*/ 2743 w 2743"/>
                <a:gd name="connsiteY2" fmla="*/ 7544 h 7543"/>
              </a:gdLst>
              <a:ahLst/>
              <a:cxnLst>
                <a:cxn ang="0">
                  <a:pos x="connsiteX0" y="connsiteY0"/>
                </a:cxn>
                <a:cxn ang="0">
                  <a:pos x="connsiteX1" y="connsiteY1"/>
                </a:cxn>
                <a:cxn ang="0">
                  <a:pos x="connsiteX2" y="connsiteY2"/>
                </a:cxn>
              </a:cxnLst>
              <a:rect l="l" t="t" r="r" b="b"/>
              <a:pathLst>
                <a:path w="2743" h="7543">
                  <a:moveTo>
                    <a:pt x="2743" y="7544"/>
                  </a:moveTo>
                  <a:cubicBezTo>
                    <a:pt x="1829" y="5029"/>
                    <a:pt x="914" y="2515"/>
                    <a:pt x="0" y="0"/>
                  </a:cubicBezTo>
                  <a:cubicBezTo>
                    <a:pt x="1143" y="2515"/>
                    <a:pt x="1829" y="5029"/>
                    <a:pt x="2743" y="7544"/>
                  </a:cubicBezTo>
                  <a:close/>
                </a:path>
              </a:pathLst>
            </a:custGeom>
            <a:solidFill>
              <a:srgbClr val="FFFFFF"/>
            </a:solidFill>
            <a:ln w="2286" cap="flat">
              <a:noFill/>
              <a:prstDash val="solid"/>
              <a:miter/>
            </a:ln>
          </p:spPr>
          <p:txBody>
            <a:bodyPr rtlCol="0" anchor="ctr"/>
            <a:lstStyle/>
            <a:p>
              <a:endParaRPr lang="en-US"/>
            </a:p>
          </p:txBody>
        </p:sp>
        <p:sp>
          <p:nvSpPr>
            <p:cNvPr id="880" name="Freeform 879">
              <a:extLst>
                <a:ext uri="{FF2B5EF4-FFF2-40B4-BE49-F238E27FC236}">
                  <a16:creationId xmlns:a16="http://schemas.microsoft.com/office/drawing/2014/main" id="{B45C0AB2-6F64-453E-88A0-E0C7DEE7283F}"/>
                </a:ext>
              </a:extLst>
            </p:cNvPr>
            <p:cNvSpPr/>
            <p:nvPr/>
          </p:nvSpPr>
          <p:spPr>
            <a:xfrm>
              <a:off x="7155003" y="2449449"/>
              <a:ext cx="19431" cy="15544"/>
            </a:xfrm>
            <a:custGeom>
              <a:avLst/>
              <a:gdLst>
                <a:gd name="connsiteX0" fmla="*/ 2971 w 19431"/>
                <a:gd name="connsiteY0" fmla="*/ 5029 h 15544"/>
                <a:gd name="connsiteX1" fmla="*/ 0 w 19431"/>
                <a:gd name="connsiteY1" fmla="*/ 0 h 15544"/>
                <a:gd name="connsiteX2" fmla="*/ 2971 w 19431"/>
                <a:gd name="connsiteY2" fmla="*/ 5029 h 15544"/>
                <a:gd name="connsiteX3" fmla="*/ 19431 w 19431"/>
                <a:gd name="connsiteY3" fmla="*/ 15545 h 15544"/>
                <a:gd name="connsiteX4" fmla="*/ 2971 w 19431"/>
                <a:gd name="connsiteY4" fmla="*/ 5029 h 1554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431" h="15544">
                  <a:moveTo>
                    <a:pt x="2971" y="5029"/>
                  </a:moveTo>
                  <a:cubicBezTo>
                    <a:pt x="1828" y="3429"/>
                    <a:pt x="914" y="1600"/>
                    <a:pt x="0" y="0"/>
                  </a:cubicBezTo>
                  <a:cubicBezTo>
                    <a:pt x="1143" y="1600"/>
                    <a:pt x="2057" y="3429"/>
                    <a:pt x="2971" y="5029"/>
                  </a:cubicBezTo>
                  <a:cubicBezTo>
                    <a:pt x="6172" y="10287"/>
                    <a:pt x="12115" y="13945"/>
                    <a:pt x="19431" y="15545"/>
                  </a:cubicBezTo>
                  <a:cubicBezTo>
                    <a:pt x="12344" y="13716"/>
                    <a:pt x="6400" y="10287"/>
                    <a:pt x="2971" y="5029"/>
                  </a:cubicBezTo>
                  <a:close/>
                </a:path>
              </a:pathLst>
            </a:custGeom>
            <a:solidFill>
              <a:srgbClr val="FFFFFF"/>
            </a:solidFill>
            <a:ln w="2286" cap="flat">
              <a:noFill/>
              <a:prstDash val="solid"/>
              <a:miter/>
            </a:ln>
          </p:spPr>
          <p:txBody>
            <a:bodyPr rtlCol="0" anchor="ctr"/>
            <a:lstStyle/>
            <a:p>
              <a:endParaRPr lang="en-US"/>
            </a:p>
          </p:txBody>
        </p:sp>
        <p:sp>
          <p:nvSpPr>
            <p:cNvPr id="881" name="Freeform 880">
              <a:extLst>
                <a:ext uri="{FF2B5EF4-FFF2-40B4-BE49-F238E27FC236}">
                  <a16:creationId xmlns:a16="http://schemas.microsoft.com/office/drawing/2014/main" id="{0EE57B70-B1B5-C25A-186F-53E55A001E33}"/>
                </a:ext>
              </a:extLst>
            </p:cNvPr>
            <p:cNvSpPr/>
            <p:nvPr/>
          </p:nvSpPr>
          <p:spPr>
            <a:xfrm>
              <a:off x="6863081" y="2261311"/>
              <a:ext cx="914" cy="2743"/>
            </a:xfrm>
            <a:custGeom>
              <a:avLst/>
              <a:gdLst>
                <a:gd name="connsiteX0" fmla="*/ 0 w 914"/>
                <a:gd name="connsiteY0" fmla="*/ 2743 h 2743"/>
                <a:gd name="connsiteX1" fmla="*/ 915 w 914"/>
                <a:gd name="connsiteY1" fmla="*/ 0 h 2743"/>
                <a:gd name="connsiteX2" fmla="*/ 0 w 914"/>
                <a:gd name="connsiteY2" fmla="*/ 2743 h 2743"/>
              </a:gdLst>
              <a:ahLst/>
              <a:cxnLst>
                <a:cxn ang="0">
                  <a:pos x="connsiteX0" y="connsiteY0"/>
                </a:cxn>
                <a:cxn ang="0">
                  <a:pos x="connsiteX1" y="connsiteY1"/>
                </a:cxn>
                <a:cxn ang="0">
                  <a:pos x="connsiteX2" y="connsiteY2"/>
                </a:cxn>
              </a:cxnLst>
              <a:rect l="l" t="t" r="r" b="b"/>
              <a:pathLst>
                <a:path w="914" h="2743">
                  <a:moveTo>
                    <a:pt x="0" y="2743"/>
                  </a:moveTo>
                  <a:cubicBezTo>
                    <a:pt x="458" y="1829"/>
                    <a:pt x="915" y="914"/>
                    <a:pt x="915" y="0"/>
                  </a:cubicBezTo>
                  <a:cubicBezTo>
                    <a:pt x="915" y="914"/>
                    <a:pt x="458" y="1829"/>
                    <a:pt x="0" y="2743"/>
                  </a:cubicBezTo>
                  <a:close/>
                </a:path>
              </a:pathLst>
            </a:custGeom>
            <a:solidFill>
              <a:srgbClr val="FFFFFF"/>
            </a:solidFill>
            <a:ln w="2286" cap="flat">
              <a:noFill/>
              <a:prstDash val="solid"/>
              <a:miter/>
            </a:ln>
          </p:spPr>
          <p:txBody>
            <a:bodyPr rtlCol="0" anchor="ctr"/>
            <a:lstStyle/>
            <a:p>
              <a:endParaRPr lang="en-US"/>
            </a:p>
          </p:txBody>
        </p:sp>
        <p:sp>
          <p:nvSpPr>
            <p:cNvPr id="882" name="Freeform 881">
              <a:extLst>
                <a:ext uri="{FF2B5EF4-FFF2-40B4-BE49-F238E27FC236}">
                  <a16:creationId xmlns:a16="http://schemas.microsoft.com/office/drawing/2014/main" id="{EA186FB6-DDA9-5122-E27F-5256124F4BC1}"/>
                </a:ext>
              </a:extLst>
            </p:cNvPr>
            <p:cNvSpPr/>
            <p:nvPr/>
          </p:nvSpPr>
          <p:spPr>
            <a:xfrm>
              <a:off x="6994297" y="1973275"/>
              <a:ext cx="685" cy="1828"/>
            </a:xfrm>
            <a:custGeom>
              <a:avLst/>
              <a:gdLst>
                <a:gd name="connsiteX0" fmla="*/ 686 w 685"/>
                <a:gd name="connsiteY0" fmla="*/ 0 h 1828"/>
                <a:gd name="connsiteX1" fmla="*/ 0 w 685"/>
                <a:gd name="connsiteY1" fmla="*/ 1829 h 1828"/>
                <a:gd name="connsiteX2" fmla="*/ 686 w 685"/>
                <a:gd name="connsiteY2" fmla="*/ 0 h 1828"/>
              </a:gdLst>
              <a:ahLst/>
              <a:cxnLst>
                <a:cxn ang="0">
                  <a:pos x="connsiteX0" y="connsiteY0"/>
                </a:cxn>
                <a:cxn ang="0">
                  <a:pos x="connsiteX1" y="connsiteY1"/>
                </a:cxn>
                <a:cxn ang="0">
                  <a:pos x="connsiteX2" y="connsiteY2"/>
                </a:cxn>
              </a:cxnLst>
              <a:rect l="l" t="t" r="r" b="b"/>
              <a:pathLst>
                <a:path w="685" h="1828">
                  <a:moveTo>
                    <a:pt x="686" y="0"/>
                  </a:moveTo>
                  <a:cubicBezTo>
                    <a:pt x="457" y="686"/>
                    <a:pt x="228" y="1143"/>
                    <a:pt x="0" y="1829"/>
                  </a:cubicBezTo>
                  <a:cubicBezTo>
                    <a:pt x="228" y="1372"/>
                    <a:pt x="457" y="686"/>
                    <a:pt x="686" y="0"/>
                  </a:cubicBezTo>
                  <a:close/>
                </a:path>
              </a:pathLst>
            </a:custGeom>
            <a:solidFill>
              <a:srgbClr val="FFFFFF"/>
            </a:solidFill>
            <a:ln w="2286" cap="flat">
              <a:noFill/>
              <a:prstDash val="solid"/>
              <a:miter/>
            </a:ln>
          </p:spPr>
          <p:txBody>
            <a:bodyPr rtlCol="0" anchor="ctr"/>
            <a:lstStyle/>
            <a:p>
              <a:endParaRPr lang="en-US"/>
            </a:p>
          </p:txBody>
        </p:sp>
        <p:sp>
          <p:nvSpPr>
            <p:cNvPr id="883" name="Freeform 882">
              <a:extLst>
                <a:ext uri="{FF2B5EF4-FFF2-40B4-BE49-F238E27FC236}">
                  <a16:creationId xmlns:a16="http://schemas.microsoft.com/office/drawing/2014/main" id="{D503917C-3BBF-4733-F9A4-4E4B875F23A7}"/>
                </a:ext>
              </a:extLst>
            </p:cNvPr>
            <p:cNvSpPr/>
            <p:nvPr/>
          </p:nvSpPr>
          <p:spPr>
            <a:xfrm>
              <a:off x="6855537" y="2231364"/>
              <a:ext cx="1600" cy="4114"/>
            </a:xfrm>
            <a:custGeom>
              <a:avLst/>
              <a:gdLst>
                <a:gd name="connsiteX0" fmla="*/ 1600 w 1600"/>
                <a:gd name="connsiteY0" fmla="*/ 4115 h 4114"/>
                <a:gd name="connsiteX1" fmla="*/ 0 w 1600"/>
                <a:gd name="connsiteY1" fmla="*/ 0 h 4114"/>
                <a:gd name="connsiteX2" fmla="*/ 1600 w 1600"/>
                <a:gd name="connsiteY2" fmla="*/ 4115 h 4114"/>
              </a:gdLst>
              <a:ahLst/>
              <a:cxnLst>
                <a:cxn ang="0">
                  <a:pos x="connsiteX0" y="connsiteY0"/>
                </a:cxn>
                <a:cxn ang="0">
                  <a:pos x="connsiteX1" y="connsiteY1"/>
                </a:cxn>
                <a:cxn ang="0">
                  <a:pos x="connsiteX2" y="connsiteY2"/>
                </a:cxn>
              </a:cxnLst>
              <a:rect l="l" t="t" r="r" b="b"/>
              <a:pathLst>
                <a:path w="1600" h="4114">
                  <a:moveTo>
                    <a:pt x="1600" y="4115"/>
                  </a:moveTo>
                  <a:cubicBezTo>
                    <a:pt x="1143" y="2743"/>
                    <a:pt x="685" y="1372"/>
                    <a:pt x="0" y="0"/>
                  </a:cubicBezTo>
                  <a:cubicBezTo>
                    <a:pt x="457" y="1372"/>
                    <a:pt x="1143" y="2743"/>
                    <a:pt x="1600" y="4115"/>
                  </a:cubicBezTo>
                  <a:close/>
                </a:path>
              </a:pathLst>
            </a:custGeom>
            <a:solidFill>
              <a:srgbClr val="FFFFFF"/>
            </a:solidFill>
            <a:ln w="2286" cap="flat">
              <a:noFill/>
              <a:prstDash val="solid"/>
              <a:miter/>
            </a:ln>
          </p:spPr>
          <p:txBody>
            <a:bodyPr rtlCol="0" anchor="ctr"/>
            <a:lstStyle/>
            <a:p>
              <a:endParaRPr lang="en-US"/>
            </a:p>
          </p:txBody>
        </p:sp>
        <p:sp>
          <p:nvSpPr>
            <p:cNvPr id="884" name="Freeform 883">
              <a:extLst>
                <a:ext uri="{FF2B5EF4-FFF2-40B4-BE49-F238E27FC236}">
                  <a16:creationId xmlns:a16="http://schemas.microsoft.com/office/drawing/2014/main" id="{6B1A3E98-F440-CFC5-EDDF-5CD94EC22B2E}"/>
                </a:ext>
              </a:extLst>
            </p:cNvPr>
            <p:cNvSpPr/>
            <p:nvPr/>
          </p:nvSpPr>
          <p:spPr>
            <a:xfrm>
              <a:off x="7391147" y="1806625"/>
              <a:ext cx="3886" cy="1828"/>
            </a:xfrm>
            <a:custGeom>
              <a:avLst/>
              <a:gdLst>
                <a:gd name="connsiteX0" fmla="*/ 3887 w 3886"/>
                <a:gd name="connsiteY0" fmla="*/ 1829 h 1828"/>
                <a:gd name="connsiteX1" fmla="*/ 0 w 3886"/>
                <a:gd name="connsiteY1" fmla="*/ 0 h 1828"/>
                <a:gd name="connsiteX2" fmla="*/ 3887 w 3886"/>
                <a:gd name="connsiteY2" fmla="*/ 1829 h 1828"/>
              </a:gdLst>
              <a:ahLst/>
              <a:cxnLst>
                <a:cxn ang="0">
                  <a:pos x="connsiteX0" y="connsiteY0"/>
                </a:cxn>
                <a:cxn ang="0">
                  <a:pos x="connsiteX1" y="connsiteY1"/>
                </a:cxn>
                <a:cxn ang="0">
                  <a:pos x="connsiteX2" y="connsiteY2"/>
                </a:cxn>
              </a:cxnLst>
              <a:rect l="l" t="t" r="r" b="b"/>
              <a:pathLst>
                <a:path w="3886" h="1828">
                  <a:moveTo>
                    <a:pt x="3887" y="1829"/>
                  </a:moveTo>
                  <a:cubicBezTo>
                    <a:pt x="2515" y="1143"/>
                    <a:pt x="1143" y="686"/>
                    <a:pt x="0" y="0"/>
                  </a:cubicBezTo>
                  <a:cubicBezTo>
                    <a:pt x="1143" y="686"/>
                    <a:pt x="2515" y="1372"/>
                    <a:pt x="3887" y="1829"/>
                  </a:cubicBezTo>
                  <a:close/>
                </a:path>
              </a:pathLst>
            </a:custGeom>
            <a:solidFill>
              <a:srgbClr val="FFFFFF"/>
            </a:solidFill>
            <a:ln w="2286" cap="flat">
              <a:noFill/>
              <a:prstDash val="solid"/>
              <a:miter/>
            </a:ln>
          </p:spPr>
          <p:txBody>
            <a:bodyPr rtlCol="0" anchor="ctr"/>
            <a:lstStyle/>
            <a:p>
              <a:endParaRPr lang="en-US"/>
            </a:p>
          </p:txBody>
        </p:sp>
        <p:sp>
          <p:nvSpPr>
            <p:cNvPr id="885" name="Freeform 884">
              <a:extLst>
                <a:ext uri="{FF2B5EF4-FFF2-40B4-BE49-F238E27FC236}">
                  <a16:creationId xmlns:a16="http://schemas.microsoft.com/office/drawing/2014/main" id="{13F35451-0E4E-8664-264C-14F6B24A3D4D}"/>
                </a:ext>
              </a:extLst>
            </p:cNvPr>
            <p:cNvSpPr/>
            <p:nvPr/>
          </p:nvSpPr>
          <p:spPr>
            <a:xfrm>
              <a:off x="7471157" y="2457907"/>
              <a:ext cx="2286" cy="914"/>
            </a:xfrm>
            <a:custGeom>
              <a:avLst/>
              <a:gdLst>
                <a:gd name="connsiteX0" fmla="*/ 2286 w 2286"/>
                <a:gd name="connsiteY0" fmla="*/ 914 h 914"/>
                <a:gd name="connsiteX1" fmla="*/ 0 w 2286"/>
                <a:gd name="connsiteY1" fmla="*/ 0 h 914"/>
                <a:gd name="connsiteX2" fmla="*/ 2286 w 2286"/>
                <a:gd name="connsiteY2" fmla="*/ 914 h 914"/>
              </a:gdLst>
              <a:ahLst/>
              <a:cxnLst>
                <a:cxn ang="0">
                  <a:pos x="connsiteX0" y="connsiteY0"/>
                </a:cxn>
                <a:cxn ang="0">
                  <a:pos x="connsiteX1" y="connsiteY1"/>
                </a:cxn>
                <a:cxn ang="0">
                  <a:pos x="connsiteX2" y="connsiteY2"/>
                </a:cxn>
              </a:cxnLst>
              <a:rect l="l" t="t" r="r" b="b"/>
              <a:pathLst>
                <a:path w="2286" h="914">
                  <a:moveTo>
                    <a:pt x="2286" y="914"/>
                  </a:moveTo>
                  <a:cubicBezTo>
                    <a:pt x="1601" y="457"/>
                    <a:pt x="686" y="229"/>
                    <a:pt x="0" y="0"/>
                  </a:cubicBezTo>
                  <a:cubicBezTo>
                    <a:pt x="915" y="229"/>
                    <a:pt x="1601" y="457"/>
                    <a:pt x="2286" y="914"/>
                  </a:cubicBezTo>
                  <a:close/>
                </a:path>
              </a:pathLst>
            </a:custGeom>
            <a:solidFill>
              <a:srgbClr val="FFFFFF"/>
            </a:solidFill>
            <a:ln w="2286" cap="flat">
              <a:noFill/>
              <a:prstDash val="solid"/>
              <a:miter/>
            </a:ln>
          </p:spPr>
          <p:txBody>
            <a:bodyPr rtlCol="0" anchor="ctr"/>
            <a:lstStyle/>
            <a:p>
              <a:endParaRPr lang="en-US"/>
            </a:p>
          </p:txBody>
        </p:sp>
        <p:sp>
          <p:nvSpPr>
            <p:cNvPr id="886" name="Freeform 885">
              <a:extLst>
                <a:ext uri="{FF2B5EF4-FFF2-40B4-BE49-F238E27FC236}">
                  <a16:creationId xmlns:a16="http://schemas.microsoft.com/office/drawing/2014/main" id="{69AFA295-5A73-12AC-A3B0-A406A5AA61E0}"/>
                </a:ext>
              </a:extLst>
            </p:cNvPr>
            <p:cNvSpPr/>
            <p:nvPr/>
          </p:nvSpPr>
          <p:spPr>
            <a:xfrm>
              <a:off x="7429323" y="2477109"/>
              <a:ext cx="5943" cy="2743"/>
            </a:xfrm>
            <a:custGeom>
              <a:avLst/>
              <a:gdLst>
                <a:gd name="connsiteX0" fmla="*/ 5943 w 5943"/>
                <a:gd name="connsiteY0" fmla="*/ 0 h 2743"/>
                <a:gd name="connsiteX1" fmla="*/ 0 w 5943"/>
                <a:gd name="connsiteY1" fmla="*/ 2743 h 2743"/>
                <a:gd name="connsiteX2" fmla="*/ 5943 w 5943"/>
                <a:gd name="connsiteY2" fmla="*/ 0 h 2743"/>
              </a:gdLst>
              <a:ahLst/>
              <a:cxnLst>
                <a:cxn ang="0">
                  <a:pos x="connsiteX0" y="connsiteY0"/>
                </a:cxn>
                <a:cxn ang="0">
                  <a:pos x="connsiteX1" y="connsiteY1"/>
                </a:cxn>
                <a:cxn ang="0">
                  <a:pos x="connsiteX2" y="connsiteY2"/>
                </a:cxn>
              </a:cxnLst>
              <a:rect l="l" t="t" r="r" b="b"/>
              <a:pathLst>
                <a:path w="5943" h="2743">
                  <a:moveTo>
                    <a:pt x="5943" y="0"/>
                  </a:moveTo>
                  <a:cubicBezTo>
                    <a:pt x="3886" y="914"/>
                    <a:pt x="2057" y="1829"/>
                    <a:pt x="0" y="2743"/>
                  </a:cubicBezTo>
                  <a:cubicBezTo>
                    <a:pt x="2057" y="1829"/>
                    <a:pt x="3886" y="914"/>
                    <a:pt x="5943" y="0"/>
                  </a:cubicBezTo>
                  <a:close/>
                </a:path>
              </a:pathLst>
            </a:custGeom>
            <a:solidFill>
              <a:srgbClr val="FFFFFF"/>
            </a:solidFill>
            <a:ln w="2286" cap="flat">
              <a:noFill/>
              <a:prstDash val="solid"/>
              <a:miter/>
            </a:ln>
          </p:spPr>
          <p:txBody>
            <a:bodyPr rtlCol="0" anchor="ctr"/>
            <a:lstStyle/>
            <a:p>
              <a:endParaRPr lang="en-US"/>
            </a:p>
          </p:txBody>
        </p:sp>
        <p:sp>
          <p:nvSpPr>
            <p:cNvPr id="887" name="Freeform 886">
              <a:extLst>
                <a:ext uri="{FF2B5EF4-FFF2-40B4-BE49-F238E27FC236}">
                  <a16:creationId xmlns:a16="http://schemas.microsoft.com/office/drawing/2014/main" id="{5A011062-E798-FE10-2F14-F0D625A5988B}"/>
                </a:ext>
              </a:extLst>
            </p:cNvPr>
            <p:cNvSpPr/>
            <p:nvPr/>
          </p:nvSpPr>
          <p:spPr>
            <a:xfrm>
              <a:off x="7478015" y="2461564"/>
              <a:ext cx="2286" cy="2057"/>
            </a:xfrm>
            <a:custGeom>
              <a:avLst/>
              <a:gdLst>
                <a:gd name="connsiteX0" fmla="*/ 2286 w 2286"/>
                <a:gd name="connsiteY0" fmla="*/ 2057 h 2057"/>
                <a:gd name="connsiteX1" fmla="*/ 0 w 2286"/>
                <a:gd name="connsiteY1" fmla="*/ 0 h 2057"/>
                <a:gd name="connsiteX2" fmla="*/ 2286 w 2286"/>
                <a:gd name="connsiteY2" fmla="*/ 2057 h 2057"/>
              </a:gdLst>
              <a:ahLst/>
              <a:cxnLst>
                <a:cxn ang="0">
                  <a:pos x="connsiteX0" y="connsiteY0"/>
                </a:cxn>
                <a:cxn ang="0">
                  <a:pos x="connsiteX1" y="connsiteY1"/>
                </a:cxn>
                <a:cxn ang="0">
                  <a:pos x="connsiteX2" y="connsiteY2"/>
                </a:cxn>
              </a:cxnLst>
              <a:rect l="l" t="t" r="r" b="b"/>
              <a:pathLst>
                <a:path w="2286" h="2057">
                  <a:moveTo>
                    <a:pt x="2286" y="2057"/>
                  </a:moveTo>
                  <a:cubicBezTo>
                    <a:pt x="1601" y="1372"/>
                    <a:pt x="686" y="686"/>
                    <a:pt x="0" y="0"/>
                  </a:cubicBezTo>
                  <a:cubicBezTo>
                    <a:pt x="915" y="914"/>
                    <a:pt x="1601" y="1372"/>
                    <a:pt x="2286" y="2057"/>
                  </a:cubicBezTo>
                  <a:close/>
                </a:path>
              </a:pathLst>
            </a:custGeom>
            <a:solidFill>
              <a:srgbClr val="FFFFFF"/>
            </a:solidFill>
            <a:ln w="2286" cap="flat">
              <a:noFill/>
              <a:prstDash val="solid"/>
              <a:miter/>
            </a:ln>
          </p:spPr>
          <p:txBody>
            <a:bodyPr rtlCol="0" anchor="ctr"/>
            <a:lstStyle/>
            <a:p>
              <a:endParaRPr lang="en-US"/>
            </a:p>
          </p:txBody>
        </p:sp>
        <p:sp>
          <p:nvSpPr>
            <p:cNvPr id="888" name="Freeform 887">
              <a:extLst>
                <a:ext uri="{FF2B5EF4-FFF2-40B4-BE49-F238E27FC236}">
                  <a16:creationId xmlns:a16="http://schemas.microsoft.com/office/drawing/2014/main" id="{8339B649-A0CB-1224-ED90-41ADACEB7640}"/>
                </a:ext>
              </a:extLst>
            </p:cNvPr>
            <p:cNvSpPr/>
            <p:nvPr/>
          </p:nvSpPr>
          <p:spPr>
            <a:xfrm>
              <a:off x="7474586" y="2459278"/>
              <a:ext cx="2286" cy="1600"/>
            </a:xfrm>
            <a:custGeom>
              <a:avLst/>
              <a:gdLst>
                <a:gd name="connsiteX0" fmla="*/ 2286 w 2286"/>
                <a:gd name="connsiteY0" fmla="*/ 1600 h 1600"/>
                <a:gd name="connsiteX1" fmla="*/ 0 w 2286"/>
                <a:gd name="connsiteY1" fmla="*/ 0 h 1600"/>
                <a:gd name="connsiteX2" fmla="*/ 2286 w 2286"/>
                <a:gd name="connsiteY2" fmla="*/ 1600 h 1600"/>
              </a:gdLst>
              <a:ahLst/>
              <a:cxnLst>
                <a:cxn ang="0">
                  <a:pos x="connsiteX0" y="connsiteY0"/>
                </a:cxn>
                <a:cxn ang="0">
                  <a:pos x="connsiteX1" y="connsiteY1"/>
                </a:cxn>
                <a:cxn ang="0">
                  <a:pos x="connsiteX2" y="connsiteY2"/>
                </a:cxn>
              </a:cxnLst>
              <a:rect l="l" t="t" r="r" b="b"/>
              <a:pathLst>
                <a:path w="2286" h="1600">
                  <a:moveTo>
                    <a:pt x="2286" y="1600"/>
                  </a:moveTo>
                  <a:cubicBezTo>
                    <a:pt x="1601" y="1143"/>
                    <a:pt x="686" y="457"/>
                    <a:pt x="0" y="0"/>
                  </a:cubicBezTo>
                  <a:cubicBezTo>
                    <a:pt x="915" y="457"/>
                    <a:pt x="1601" y="914"/>
                    <a:pt x="2286" y="1600"/>
                  </a:cubicBezTo>
                  <a:close/>
                </a:path>
              </a:pathLst>
            </a:custGeom>
            <a:solidFill>
              <a:srgbClr val="FFFFFF"/>
            </a:solidFill>
            <a:ln w="2286" cap="flat">
              <a:noFill/>
              <a:prstDash val="solid"/>
              <a:miter/>
            </a:ln>
          </p:spPr>
          <p:txBody>
            <a:bodyPr rtlCol="0" anchor="ctr"/>
            <a:lstStyle/>
            <a:p>
              <a:endParaRPr lang="en-US"/>
            </a:p>
          </p:txBody>
        </p:sp>
        <p:sp>
          <p:nvSpPr>
            <p:cNvPr id="889" name="Freeform 888">
              <a:extLst>
                <a:ext uri="{FF2B5EF4-FFF2-40B4-BE49-F238E27FC236}">
                  <a16:creationId xmlns:a16="http://schemas.microsoft.com/office/drawing/2014/main" id="{7B94475C-4717-F739-CEAA-135131DA66E4}"/>
                </a:ext>
              </a:extLst>
            </p:cNvPr>
            <p:cNvSpPr/>
            <p:nvPr/>
          </p:nvSpPr>
          <p:spPr>
            <a:xfrm>
              <a:off x="7414007" y="2482824"/>
              <a:ext cx="8686" cy="3429"/>
            </a:xfrm>
            <a:custGeom>
              <a:avLst/>
              <a:gdLst>
                <a:gd name="connsiteX0" fmla="*/ 8687 w 8686"/>
                <a:gd name="connsiteY0" fmla="*/ 0 h 3429"/>
                <a:gd name="connsiteX1" fmla="*/ 0 w 8686"/>
                <a:gd name="connsiteY1" fmla="*/ 3429 h 3429"/>
                <a:gd name="connsiteX2" fmla="*/ 8687 w 8686"/>
                <a:gd name="connsiteY2" fmla="*/ 0 h 3429"/>
              </a:gdLst>
              <a:ahLst/>
              <a:cxnLst>
                <a:cxn ang="0">
                  <a:pos x="connsiteX0" y="connsiteY0"/>
                </a:cxn>
                <a:cxn ang="0">
                  <a:pos x="connsiteX1" y="connsiteY1"/>
                </a:cxn>
                <a:cxn ang="0">
                  <a:pos x="connsiteX2" y="connsiteY2"/>
                </a:cxn>
              </a:cxnLst>
              <a:rect l="l" t="t" r="r" b="b"/>
              <a:pathLst>
                <a:path w="8686" h="3429">
                  <a:moveTo>
                    <a:pt x="8687" y="0"/>
                  </a:moveTo>
                  <a:cubicBezTo>
                    <a:pt x="5944" y="1143"/>
                    <a:pt x="2972" y="2286"/>
                    <a:pt x="0" y="3429"/>
                  </a:cubicBezTo>
                  <a:cubicBezTo>
                    <a:pt x="2972" y="2286"/>
                    <a:pt x="5944" y="1143"/>
                    <a:pt x="8687" y="0"/>
                  </a:cubicBezTo>
                  <a:close/>
                </a:path>
              </a:pathLst>
            </a:custGeom>
            <a:solidFill>
              <a:srgbClr val="FFFFFF"/>
            </a:solidFill>
            <a:ln w="2286" cap="flat">
              <a:noFill/>
              <a:prstDash val="solid"/>
              <a:miter/>
            </a:ln>
          </p:spPr>
          <p:txBody>
            <a:bodyPr rtlCol="0" anchor="ctr"/>
            <a:lstStyle/>
            <a:p>
              <a:endParaRPr lang="en-US"/>
            </a:p>
          </p:txBody>
        </p:sp>
        <p:sp>
          <p:nvSpPr>
            <p:cNvPr id="890" name="Freeform 889">
              <a:extLst>
                <a:ext uri="{FF2B5EF4-FFF2-40B4-BE49-F238E27FC236}">
                  <a16:creationId xmlns:a16="http://schemas.microsoft.com/office/drawing/2014/main" id="{3DF17A77-2565-F781-0335-4E3A4D7E3A6C}"/>
                </a:ext>
              </a:extLst>
            </p:cNvPr>
            <p:cNvSpPr/>
            <p:nvPr/>
          </p:nvSpPr>
          <p:spPr>
            <a:xfrm>
              <a:off x="7350913" y="2501341"/>
              <a:ext cx="8915" cy="1828"/>
            </a:xfrm>
            <a:custGeom>
              <a:avLst/>
              <a:gdLst>
                <a:gd name="connsiteX0" fmla="*/ 8915 w 8915"/>
                <a:gd name="connsiteY0" fmla="*/ 0 h 1828"/>
                <a:gd name="connsiteX1" fmla="*/ 0 w 8915"/>
                <a:gd name="connsiteY1" fmla="*/ 1829 h 1828"/>
                <a:gd name="connsiteX2" fmla="*/ 8915 w 8915"/>
                <a:gd name="connsiteY2" fmla="*/ 0 h 1828"/>
              </a:gdLst>
              <a:ahLst/>
              <a:cxnLst>
                <a:cxn ang="0">
                  <a:pos x="connsiteX0" y="connsiteY0"/>
                </a:cxn>
                <a:cxn ang="0">
                  <a:pos x="connsiteX1" y="connsiteY1"/>
                </a:cxn>
                <a:cxn ang="0">
                  <a:pos x="connsiteX2" y="connsiteY2"/>
                </a:cxn>
              </a:cxnLst>
              <a:rect l="l" t="t" r="r" b="b"/>
              <a:pathLst>
                <a:path w="8915" h="1828">
                  <a:moveTo>
                    <a:pt x="8915" y="0"/>
                  </a:moveTo>
                  <a:cubicBezTo>
                    <a:pt x="5943" y="686"/>
                    <a:pt x="2972" y="1143"/>
                    <a:pt x="0" y="1829"/>
                  </a:cubicBezTo>
                  <a:cubicBezTo>
                    <a:pt x="2972" y="1372"/>
                    <a:pt x="5943" y="686"/>
                    <a:pt x="8915" y="0"/>
                  </a:cubicBezTo>
                  <a:close/>
                </a:path>
              </a:pathLst>
            </a:custGeom>
            <a:solidFill>
              <a:srgbClr val="FFFFFF"/>
            </a:solidFill>
            <a:ln w="2286" cap="flat">
              <a:noFill/>
              <a:prstDash val="solid"/>
              <a:miter/>
            </a:ln>
          </p:spPr>
          <p:txBody>
            <a:bodyPr rtlCol="0" anchor="ctr"/>
            <a:lstStyle/>
            <a:p>
              <a:endParaRPr lang="en-US"/>
            </a:p>
          </p:txBody>
        </p:sp>
        <p:sp>
          <p:nvSpPr>
            <p:cNvPr id="891" name="Freeform 890">
              <a:extLst>
                <a:ext uri="{FF2B5EF4-FFF2-40B4-BE49-F238E27FC236}">
                  <a16:creationId xmlns:a16="http://schemas.microsoft.com/office/drawing/2014/main" id="{F3FE8A8D-5FFB-6446-C4A2-E29116E1073B}"/>
                </a:ext>
              </a:extLst>
            </p:cNvPr>
            <p:cNvSpPr/>
            <p:nvPr/>
          </p:nvSpPr>
          <p:spPr>
            <a:xfrm>
              <a:off x="7408749" y="1815541"/>
              <a:ext cx="3200" cy="1828"/>
            </a:xfrm>
            <a:custGeom>
              <a:avLst/>
              <a:gdLst>
                <a:gd name="connsiteX0" fmla="*/ 3200 w 3200"/>
                <a:gd name="connsiteY0" fmla="*/ 1829 h 1828"/>
                <a:gd name="connsiteX1" fmla="*/ 0 w 3200"/>
                <a:gd name="connsiteY1" fmla="*/ 0 h 1828"/>
                <a:gd name="connsiteX2" fmla="*/ 3200 w 3200"/>
                <a:gd name="connsiteY2" fmla="*/ 1829 h 1828"/>
              </a:gdLst>
              <a:ahLst/>
              <a:cxnLst>
                <a:cxn ang="0">
                  <a:pos x="connsiteX0" y="connsiteY0"/>
                </a:cxn>
                <a:cxn ang="0">
                  <a:pos x="connsiteX1" y="connsiteY1"/>
                </a:cxn>
                <a:cxn ang="0">
                  <a:pos x="connsiteX2" y="connsiteY2"/>
                </a:cxn>
              </a:cxnLst>
              <a:rect l="l" t="t" r="r" b="b"/>
              <a:pathLst>
                <a:path w="3200" h="1828">
                  <a:moveTo>
                    <a:pt x="3200" y="1829"/>
                  </a:moveTo>
                  <a:cubicBezTo>
                    <a:pt x="2057" y="1143"/>
                    <a:pt x="1143" y="686"/>
                    <a:pt x="0" y="0"/>
                  </a:cubicBezTo>
                  <a:cubicBezTo>
                    <a:pt x="1143" y="686"/>
                    <a:pt x="2057" y="1372"/>
                    <a:pt x="3200" y="1829"/>
                  </a:cubicBezTo>
                  <a:close/>
                </a:path>
              </a:pathLst>
            </a:custGeom>
            <a:solidFill>
              <a:srgbClr val="FFFFFF"/>
            </a:solidFill>
            <a:ln w="2286" cap="flat">
              <a:noFill/>
              <a:prstDash val="solid"/>
              <a:miter/>
            </a:ln>
          </p:spPr>
          <p:txBody>
            <a:bodyPr rtlCol="0" anchor="ctr"/>
            <a:lstStyle/>
            <a:p>
              <a:endParaRPr lang="en-US"/>
            </a:p>
          </p:txBody>
        </p:sp>
        <p:sp>
          <p:nvSpPr>
            <p:cNvPr id="892" name="Freeform 891">
              <a:extLst>
                <a:ext uri="{FF2B5EF4-FFF2-40B4-BE49-F238E27FC236}">
                  <a16:creationId xmlns:a16="http://schemas.microsoft.com/office/drawing/2014/main" id="{EE7A3A40-F683-AE0D-C28A-B2E1DCDBCDD6}"/>
                </a:ext>
              </a:extLst>
            </p:cNvPr>
            <p:cNvSpPr/>
            <p:nvPr/>
          </p:nvSpPr>
          <p:spPr>
            <a:xfrm>
              <a:off x="7688784" y="1922526"/>
              <a:ext cx="1600" cy="5029"/>
            </a:xfrm>
            <a:custGeom>
              <a:avLst/>
              <a:gdLst>
                <a:gd name="connsiteX0" fmla="*/ 0 w 1600"/>
                <a:gd name="connsiteY0" fmla="*/ 0 h 5029"/>
                <a:gd name="connsiteX1" fmla="*/ 1600 w 1600"/>
                <a:gd name="connsiteY1" fmla="*/ 5029 h 5029"/>
                <a:gd name="connsiteX2" fmla="*/ 0 w 1600"/>
                <a:gd name="connsiteY2" fmla="*/ 0 h 5029"/>
              </a:gdLst>
              <a:ahLst/>
              <a:cxnLst>
                <a:cxn ang="0">
                  <a:pos x="connsiteX0" y="connsiteY0"/>
                </a:cxn>
                <a:cxn ang="0">
                  <a:pos x="connsiteX1" y="connsiteY1"/>
                </a:cxn>
                <a:cxn ang="0">
                  <a:pos x="connsiteX2" y="connsiteY2"/>
                </a:cxn>
              </a:cxnLst>
              <a:rect l="l" t="t" r="r" b="b"/>
              <a:pathLst>
                <a:path w="1600" h="5029">
                  <a:moveTo>
                    <a:pt x="0" y="0"/>
                  </a:moveTo>
                  <a:cubicBezTo>
                    <a:pt x="457" y="1600"/>
                    <a:pt x="1143" y="3200"/>
                    <a:pt x="1600" y="5029"/>
                  </a:cubicBezTo>
                  <a:cubicBezTo>
                    <a:pt x="914" y="3429"/>
                    <a:pt x="457" y="1829"/>
                    <a:pt x="0" y="0"/>
                  </a:cubicBezTo>
                  <a:close/>
                </a:path>
              </a:pathLst>
            </a:custGeom>
            <a:solidFill>
              <a:srgbClr val="FFFFFF"/>
            </a:solidFill>
            <a:ln w="2286" cap="flat">
              <a:noFill/>
              <a:prstDash val="solid"/>
              <a:miter/>
            </a:ln>
          </p:spPr>
          <p:txBody>
            <a:bodyPr rtlCol="0" anchor="ctr"/>
            <a:lstStyle/>
            <a:p>
              <a:endParaRPr lang="en-US"/>
            </a:p>
          </p:txBody>
        </p:sp>
        <p:sp>
          <p:nvSpPr>
            <p:cNvPr id="893" name="Freeform 892">
              <a:extLst>
                <a:ext uri="{FF2B5EF4-FFF2-40B4-BE49-F238E27FC236}">
                  <a16:creationId xmlns:a16="http://schemas.microsoft.com/office/drawing/2014/main" id="{E71C8890-F0D8-2DBB-04C8-D1312D2944BC}"/>
                </a:ext>
              </a:extLst>
            </p:cNvPr>
            <p:cNvSpPr/>
            <p:nvPr/>
          </p:nvSpPr>
          <p:spPr>
            <a:xfrm>
              <a:off x="6982639" y="2023338"/>
              <a:ext cx="2286" cy="457"/>
            </a:xfrm>
            <a:custGeom>
              <a:avLst/>
              <a:gdLst>
                <a:gd name="connsiteX0" fmla="*/ 0 w 2286"/>
                <a:gd name="connsiteY0" fmla="*/ 0 h 457"/>
                <a:gd name="connsiteX1" fmla="*/ 0 w 2286"/>
                <a:gd name="connsiteY1" fmla="*/ 457 h 457"/>
                <a:gd name="connsiteX2" fmla="*/ 0 w 2286"/>
                <a:gd name="connsiteY2" fmla="*/ 0 h 457"/>
              </a:gdLst>
              <a:ahLst/>
              <a:cxnLst>
                <a:cxn ang="0">
                  <a:pos x="connsiteX0" y="connsiteY0"/>
                </a:cxn>
                <a:cxn ang="0">
                  <a:pos x="connsiteX1" y="connsiteY1"/>
                </a:cxn>
                <a:cxn ang="0">
                  <a:pos x="connsiteX2" y="connsiteY2"/>
                </a:cxn>
              </a:cxnLst>
              <a:rect l="l" t="t" r="r" b="b"/>
              <a:pathLst>
                <a:path w="2286" h="457">
                  <a:moveTo>
                    <a:pt x="0" y="0"/>
                  </a:moveTo>
                  <a:cubicBezTo>
                    <a:pt x="0" y="229"/>
                    <a:pt x="0" y="229"/>
                    <a:pt x="0" y="457"/>
                  </a:cubicBezTo>
                  <a:cubicBezTo>
                    <a:pt x="0" y="229"/>
                    <a:pt x="0" y="229"/>
                    <a:pt x="0" y="0"/>
                  </a:cubicBezTo>
                  <a:close/>
                </a:path>
              </a:pathLst>
            </a:custGeom>
            <a:solidFill>
              <a:srgbClr val="FFFFFF"/>
            </a:solidFill>
            <a:ln w="2286" cap="flat">
              <a:noFill/>
              <a:prstDash val="solid"/>
              <a:miter/>
            </a:ln>
          </p:spPr>
          <p:txBody>
            <a:bodyPr rtlCol="0" anchor="ctr"/>
            <a:lstStyle/>
            <a:p>
              <a:endParaRPr lang="en-US"/>
            </a:p>
          </p:txBody>
        </p:sp>
        <p:sp>
          <p:nvSpPr>
            <p:cNvPr id="894" name="Freeform 893">
              <a:extLst>
                <a:ext uri="{FF2B5EF4-FFF2-40B4-BE49-F238E27FC236}">
                  <a16:creationId xmlns:a16="http://schemas.microsoft.com/office/drawing/2014/main" id="{A311E7AD-3DAE-0A4C-0C8D-520353C53B07}"/>
                </a:ext>
              </a:extLst>
            </p:cNvPr>
            <p:cNvSpPr/>
            <p:nvPr/>
          </p:nvSpPr>
          <p:spPr>
            <a:xfrm>
              <a:off x="7364629" y="1796110"/>
              <a:ext cx="4343" cy="1600"/>
            </a:xfrm>
            <a:custGeom>
              <a:avLst/>
              <a:gdLst>
                <a:gd name="connsiteX0" fmla="*/ 4343 w 4343"/>
                <a:gd name="connsiteY0" fmla="*/ 1600 h 1600"/>
                <a:gd name="connsiteX1" fmla="*/ 0 w 4343"/>
                <a:gd name="connsiteY1" fmla="*/ 0 h 1600"/>
                <a:gd name="connsiteX2" fmla="*/ 4343 w 4343"/>
                <a:gd name="connsiteY2" fmla="*/ 1600 h 1600"/>
              </a:gdLst>
              <a:ahLst/>
              <a:cxnLst>
                <a:cxn ang="0">
                  <a:pos x="connsiteX0" y="connsiteY0"/>
                </a:cxn>
                <a:cxn ang="0">
                  <a:pos x="connsiteX1" y="connsiteY1"/>
                </a:cxn>
                <a:cxn ang="0">
                  <a:pos x="connsiteX2" y="connsiteY2"/>
                </a:cxn>
              </a:cxnLst>
              <a:rect l="l" t="t" r="r" b="b"/>
              <a:pathLst>
                <a:path w="4343" h="1600">
                  <a:moveTo>
                    <a:pt x="4343" y="1600"/>
                  </a:moveTo>
                  <a:cubicBezTo>
                    <a:pt x="2972" y="1143"/>
                    <a:pt x="1600" y="686"/>
                    <a:pt x="0" y="0"/>
                  </a:cubicBezTo>
                  <a:cubicBezTo>
                    <a:pt x="1600" y="686"/>
                    <a:pt x="2972" y="1143"/>
                    <a:pt x="4343" y="1600"/>
                  </a:cubicBezTo>
                  <a:close/>
                </a:path>
              </a:pathLst>
            </a:custGeom>
            <a:solidFill>
              <a:srgbClr val="FFFFFF"/>
            </a:solidFill>
            <a:ln w="2286" cap="flat">
              <a:noFill/>
              <a:prstDash val="solid"/>
              <a:miter/>
            </a:ln>
          </p:spPr>
          <p:txBody>
            <a:bodyPr rtlCol="0" anchor="ctr"/>
            <a:lstStyle/>
            <a:p>
              <a:endParaRPr lang="en-US"/>
            </a:p>
          </p:txBody>
        </p:sp>
        <p:sp>
          <p:nvSpPr>
            <p:cNvPr id="895" name="Freeform 894">
              <a:extLst>
                <a:ext uri="{FF2B5EF4-FFF2-40B4-BE49-F238E27FC236}">
                  <a16:creationId xmlns:a16="http://schemas.microsoft.com/office/drawing/2014/main" id="{D0EABEDA-15CE-7840-4FB0-564DE6434E5A}"/>
                </a:ext>
              </a:extLst>
            </p:cNvPr>
            <p:cNvSpPr/>
            <p:nvPr/>
          </p:nvSpPr>
          <p:spPr>
            <a:xfrm>
              <a:off x="6984468" y="2011908"/>
              <a:ext cx="228" cy="914"/>
            </a:xfrm>
            <a:custGeom>
              <a:avLst/>
              <a:gdLst>
                <a:gd name="connsiteX0" fmla="*/ 229 w 228"/>
                <a:gd name="connsiteY0" fmla="*/ 0 h 914"/>
                <a:gd name="connsiteX1" fmla="*/ 0 w 228"/>
                <a:gd name="connsiteY1" fmla="*/ 914 h 914"/>
                <a:gd name="connsiteX2" fmla="*/ 229 w 228"/>
                <a:gd name="connsiteY2" fmla="*/ 0 h 914"/>
              </a:gdLst>
              <a:ahLst/>
              <a:cxnLst>
                <a:cxn ang="0">
                  <a:pos x="connsiteX0" y="connsiteY0"/>
                </a:cxn>
                <a:cxn ang="0">
                  <a:pos x="connsiteX1" y="connsiteY1"/>
                </a:cxn>
                <a:cxn ang="0">
                  <a:pos x="connsiteX2" y="connsiteY2"/>
                </a:cxn>
              </a:cxnLst>
              <a:rect l="l" t="t" r="r" b="b"/>
              <a:pathLst>
                <a:path w="228" h="914">
                  <a:moveTo>
                    <a:pt x="229" y="0"/>
                  </a:moveTo>
                  <a:cubicBezTo>
                    <a:pt x="229" y="229"/>
                    <a:pt x="0" y="686"/>
                    <a:pt x="0" y="914"/>
                  </a:cubicBezTo>
                  <a:cubicBezTo>
                    <a:pt x="0" y="457"/>
                    <a:pt x="0" y="229"/>
                    <a:pt x="229" y="0"/>
                  </a:cubicBezTo>
                  <a:close/>
                </a:path>
              </a:pathLst>
            </a:custGeom>
            <a:solidFill>
              <a:srgbClr val="FFFFFF"/>
            </a:solidFill>
            <a:ln w="2286" cap="flat">
              <a:noFill/>
              <a:prstDash val="solid"/>
              <a:miter/>
            </a:ln>
          </p:spPr>
          <p:txBody>
            <a:bodyPr rtlCol="0" anchor="ctr"/>
            <a:lstStyle/>
            <a:p>
              <a:endParaRPr lang="en-US"/>
            </a:p>
          </p:txBody>
        </p:sp>
        <p:sp>
          <p:nvSpPr>
            <p:cNvPr id="896" name="Freeform 895">
              <a:extLst>
                <a:ext uri="{FF2B5EF4-FFF2-40B4-BE49-F238E27FC236}">
                  <a16:creationId xmlns:a16="http://schemas.microsoft.com/office/drawing/2014/main" id="{7AA07E63-FAF2-518C-E28E-1F8FA34C9975}"/>
                </a:ext>
              </a:extLst>
            </p:cNvPr>
            <p:cNvSpPr/>
            <p:nvPr/>
          </p:nvSpPr>
          <p:spPr>
            <a:xfrm>
              <a:off x="7415836" y="1819656"/>
              <a:ext cx="3200" cy="2057"/>
            </a:xfrm>
            <a:custGeom>
              <a:avLst/>
              <a:gdLst>
                <a:gd name="connsiteX0" fmla="*/ 3201 w 3200"/>
                <a:gd name="connsiteY0" fmla="*/ 2057 h 2057"/>
                <a:gd name="connsiteX1" fmla="*/ 0 w 3200"/>
                <a:gd name="connsiteY1" fmla="*/ 0 h 2057"/>
                <a:gd name="connsiteX2" fmla="*/ 3201 w 3200"/>
                <a:gd name="connsiteY2" fmla="*/ 2057 h 2057"/>
              </a:gdLst>
              <a:ahLst/>
              <a:cxnLst>
                <a:cxn ang="0">
                  <a:pos x="connsiteX0" y="connsiteY0"/>
                </a:cxn>
                <a:cxn ang="0">
                  <a:pos x="connsiteX1" y="connsiteY1"/>
                </a:cxn>
                <a:cxn ang="0">
                  <a:pos x="connsiteX2" y="connsiteY2"/>
                </a:cxn>
              </a:cxnLst>
              <a:rect l="l" t="t" r="r" b="b"/>
              <a:pathLst>
                <a:path w="3200" h="2057">
                  <a:moveTo>
                    <a:pt x="3201" y="2057"/>
                  </a:moveTo>
                  <a:cubicBezTo>
                    <a:pt x="2058" y="1372"/>
                    <a:pt x="915" y="686"/>
                    <a:pt x="0" y="0"/>
                  </a:cubicBezTo>
                  <a:cubicBezTo>
                    <a:pt x="915" y="686"/>
                    <a:pt x="2058" y="1372"/>
                    <a:pt x="3201" y="2057"/>
                  </a:cubicBezTo>
                  <a:close/>
                </a:path>
              </a:pathLst>
            </a:custGeom>
            <a:solidFill>
              <a:srgbClr val="FFFFFF"/>
            </a:solidFill>
            <a:ln w="2286" cap="flat">
              <a:noFill/>
              <a:prstDash val="solid"/>
              <a:miter/>
            </a:ln>
          </p:spPr>
          <p:txBody>
            <a:bodyPr rtlCol="0" anchor="ctr"/>
            <a:lstStyle/>
            <a:p>
              <a:endParaRPr lang="en-US"/>
            </a:p>
          </p:txBody>
        </p:sp>
        <p:sp>
          <p:nvSpPr>
            <p:cNvPr id="897" name="Freeform 896">
              <a:extLst>
                <a:ext uri="{FF2B5EF4-FFF2-40B4-BE49-F238E27FC236}">
                  <a16:creationId xmlns:a16="http://schemas.microsoft.com/office/drawing/2014/main" id="{B2D17833-B04C-0A48-9B2B-FB1B6C2AA437}"/>
                </a:ext>
              </a:extLst>
            </p:cNvPr>
            <p:cNvSpPr/>
            <p:nvPr/>
          </p:nvSpPr>
          <p:spPr>
            <a:xfrm>
              <a:off x="6983325" y="2017623"/>
              <a:ext cx="228" cy="685"/>
            </a:xfrm>
            <a:custGeom>
              <a:avLst/>
              <a:gdLst>
                <a:gd name="connsiteX0" fmla="*/ 229 w 228"/>
                <a:gd name="connsiteY0" fmla="*/ 0 h 685"/>
                <a:gd name="connsiteX1" fmla="*/ 0 w 228"/>
                <a:gd name="connsiteY1" fmla="*/ 686 h 685"/>
                <a:gd name="connsiteX2" fmla="*/ 229 w 228"/>
                <a:gd name="connsiteY2" fmla="*/ 0 h 685"/>
              </a:gdLst>
              <a:ahLst/>
              <a:cxnLst>
                <a:cxn ang="0">
                  <a:pos x="connsiteX0" y="connsiteY0"/>
                </a:cxn>
                <a:cxn ang="0">
                  <a:pos x="connsiteX1" y="connsiteY1"/>
                </a:cxn>
                <a:cxn ang="0">
                  <a:pos x="connsiteX2" y="connsiteY2"/>
                </a:cxn>
              </a:cxnLst>
              <a:rect l="l" t="t" r="r" b="b"/>
              <a:pathLst>
                <a:path w="228" h="685">
                  <a:moveTo>
                    <a:pt x="229" y="0"/>
                  </a:moveTo>
                  <a:cubicBezTo>
                    <a:pt x="229" y="229"/>
                    <a:pt x="229" y="457"/>
                    <a:pt x="0" y="686"/>
                  </a:cubicBezTo>
                  <a:cubicBezTo>
                    <a:pt x="229" y="457"/>
                    <a:pt x="229" y="229"/>
                    <a:pt x="229" y="0"/>
                  </a:cubicBezTo>
                  <a:close/>
                </a:path>
              </a:pathLst>
            </a:custGeom>
            <a:solidFill>
              <a:srgbClr val="FFFFFF"/>
            </a:solidFill>
            <a:ln w="2286" cap="flat">
              <a:noFill/>
              <a:prstDash val="solid"/>
              <a:miter/>
            </a:ln>
          </p:spPr>
          <p:txBody>
            <a:bodyPr rtlCol="0" anchor="ctr"/>
            <a:lstStyle/>
            <a:p>
              <a:endParaRPr lang="en-US"/>
            </a:p>
          </p:txBody>
        </p:sp>
        <p:sp>
          <p:nvSpPr>
            <p:cNvPr id="898" name="Freeform 897">
              <a:extLst>
                <a:ext uri="{FF2B5EF4-FFF2-40B4-BE49-F238E27FC236}">
                  <a16:creationId xmlns:a16="http://schemas.microsoft.com/office/drawing/2014/main" id="{E940A29D-DDFD-41C3-6C16-2C7B73232DF2}"/>
                </a:ext>
              </a:extLst>
            </p:cNvPr>
            <p:cNvSpPr/>
            <p:nvPr/>
          </p:nvSpPr>
          <p:spPr>
            <a:xfrm>
              <a:off x="7062420" y="1855317"/>
              <a:ext cx="5486" cy="5943"/>
            </a:xfrm>
            <a:custGeom>
              <a:avLst/>
              <a:gdLst>
                <a:gd name="connsiteX0" fmla="*/ 0 w 5486"/>
                <a:gd name="connsiteY0" fmla="*/ 5944 h 5943"/>
                <a:gd name="connsiteX1" fmla="*/ 5486 w 5486"/>
                <a:gd name="connsiteY1" fmla="*/ 0 h 5943"/>
                <a:gd name="connsiteX2" fmla="*/ 0 w 5486"/>
                <a:gd name="connsiteY2" fmla="*/ 5944 h 5943"/>
              </a:gdLst>
              <a:ahLst/>
              <a:cxnLst>
                <a:cxn ang="0">
                  <a:pos x="connsiteX0" y="connsiteY0"/>
                </a:cxn>
                <a:cxn ang="0">
                  <a:pos x="connsiteX1" y="connsiteY1"/>
                </a:cxn>
                <a:cxn ang="0">
                  <a:pos x="connsiteX2" y="connsiteY2"/>
                </a:cxn>
              </a:cxnLst>
              <a:rect l="l" t="t" r="r" b="b"/>
              <a:pathLst>
                <a:path w="5486" h="5943">
                  <a:moveTo>
                    <a:pt x="0" y="5944"/>
                  </a:moveTo>
                  <a:cubicBezTo>
                    <a:pt x="1828" y="3886"/>
                    <a:pt x="3657" y="2057"/>
                    <a:pt x="5486" y="0"/>
                  </a:cubicBezTo>
                  <a:cubicBezTo>
                    <a:pt x="3657" y="2057"/>
                    <a:pt x="1828" y="3886"/>
                    <a:pt x="0" y="5944"/>
                  </a:cubicBezTo>
                  <a:close/>
                </a:path>
              </a:pathLst>
            </a:custGeom>
            <a:solidFill>
              <a:srgbClr val="FFFFFF"/>
            </a:solidFill>
            <a:ln w="2286" cap="flat">
              <a:noFill/>
              <a:prstDash val="solid"/>
              <a:miter/>
            </a:ln>
          </p:spPr>
          <p:txBody>
            <a:bodyPr rtlCol="0" anchor="ctr"/>
            <a:lstStyle/>
            <a:p>
              <a:endParaRPr lang="en-US"/>
            </a:p>
          </p:txBody>
        </p:sp>
        <p:sp>
          <p:nvSpPr>
            <p:cNvPr id="899" name="Freeform 898">
              <a:extLst>
                <a:ext uri="{FF2B5EF4-FFF2-40B4-BE49-F238E27FC236}">
                  <a16:creationId xmlns:a16="http://schemas.microsoft.com/office/drawing/2014/main" id="{48A9B528-722B-4C23-0B5F-27E0D3CE947A}"/>
                </a:ext>
              </a:extLst>
            </p:cNvPr>
            <p:cNvSpPr/>
            <p:nvPr/>
          </p:nvSpPr>
          <p:spPr>
            <a:xfrm>
              <a:off x="7126428" y="1784680"/>
              <a:ext cx="69037" cy="26060"/>
            </a:xfrm>
            <a:custGeom>
              <a:avLst/>
              <a:gdLst>
                <a:gd name="connsiteX0" fmla="*/ 0 w 69037"/>
                <a:gd name="connsiteY0" fmla="*/ 26060 h 26060"/>
                <a:gd name="connsiteX1" fmla="*/ 58064 w 69037"/>
                <a:gd name="connsiteY1" fmla="*/ 2743 h 26060"/>
                <a:gd name="connsiteX2" fmla="*/ 69037 w 69037"/>
                <a:gd name="connsiteY2" fmla="*/ 0 h 26060"/>
                <a:gd name="connsiteX3" fmla="*/ 58064 w 69037"/>
                <a:gd name="connsiteY3" fmla="*/ 2743 h 26060"/>
                <a:gd name="connsiteX4" fmla="*/ 0 w 69037"/>
                <a:gd name="connsiteY4" fmla="*/ 26060 h 260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9037" h="26060">
                  <a:moveTo>
                    <a:pt x="0" y="26060"/>
                  </a:moveTo>
                  <a:cubicBezTo>
                    <a:pt x="17602" y="16459"/>
                    <a:pt x="36804" y="8458"/>
                    <a:pt x="58064" y="2743"/>
                  </a:cubicBezTo>
                  <a:cubicBezTo>
                    <a:pt x="61722" y="1829"/>
                    <a:pt x="65379" y="914"/>
                    <a:pt x="69037" y="0"/>
                  </a:cubicBezTo>
                  <a:cubicBezTo>
                    <a:pt x="65379" y="914"/>
                    <a:pt x="61722" y="1829"/>
                    <a:pt x="58064" y="2743"/>
                  </a:cubicBezTo>
                  <a:cubicBezTo>
                    <a:pt x="36804" y="8458"/>
                    <a:pt x="17602" y="16231"/>
                    <a:pt x="0" y="26060"/>
                  </a:cubicBezTo>
                  <a:close/>
                </a:path>
              </a:pathLst>
            </a:custGeom>
            <a:solidFill>
              <a:srgbClr val="FFFFFF"/>
            </a:solidFill>
            <a:ln w="2286" cap="flat">
              <a:noFill/>
              <a:prstDash val="solid"/>
              <a:miter/>
            </a:ln>
          </p:spPr>
          <p:txBody>
            <a:bodyPr rtlCol="0" anchor="ctr"/>
            <a:lstStyle/>
            <a:p>
              <a:endParaRPr lang="en-US"/>
            </a:p>
          </p:txBody>
        </p:sp>
        <p:sp>
          <p:nvSpPr>
            <p:cNvPr id="900" name="Freeform 899">
              <a:extLst>
                <a:ext uri="{FF2B5EF4-FFF2-40B4-BE49-F238E27FC236}">
                  <a16:creationId xmlns:a16="http://schemas.microsoft.com/office/drawing/2014/main" id="{A1216951-5FA3-D66B-684F-3002CED659FA}"/>
                </a:ext>
              </a:extLst>
            </p:cNvPr>
            <p:cNvSpPr/>
            <p:nvPr/>
          </p:nvSpPr>
          <p:spPr>
            <a:xfrm>
              <a:off x="7403034" y="1812569"/>
              <a:ext cx="3200" cy="1600"/>
            </a:xfrm>
            <a:custGeom>
              <a:avLst/>
              <a:gdLst>
                <a:gd name="connsiteX0" fmla="*/ 3200 w 3200"/>
                <a:gd name="connsiteY0" fmla="*/ 1600 h 1600"/>
                <a:gd name="connsiteX1" fmla="*/ 0 w 3200"/>
                <a:gd name="connsiteY1" fmla="*/ 0 h 1600"/>
                <a:gd name="connsiteX2" fmla="*/ 3200 w 3200"/>
                <a:gd name="connsiteY2" fmla="*/ 1600 h 1600"/>
              </a:gdLst>
              <a:ahLst/>
              <a:cxnLst>
                <a:cxn ang="0">
                  <a:pos x="connsiteX0" y="connsiteY0"/>
                </a:cxn>
                <a:cxn ang="0">
                  <a:pos x="connsiteX1" y="connsiteY1"/>
                </a:cxn>
                <a:cxn ang="0">
                  <a:pos x="connsiteX2" y="connsiteY2"/>
                </a:cxn>
              </a:cxnLst>
              <a:rect l="l" t="t" r="r" b="b"/>
              <a:pathLst>
                <a:path w="3200" h="1600">
                  <a:moveTo>
                    <a:pt x="3200" y="1600"/>
                  </a:moveTo>
                  <a:cubicBezTo>
                    <a:pt x="2286" y="1143"/>
                    <a:pt x="1143" y="457"/>
                    <a:pt x="0" y="0"/>
                  </a:cubicBezTo>
                  <a:cubicBezTo>
                    <a:pt x="1143" y="686"/>
                    <a:pt x="2286" y="1143"/>
                    <a:pt x="3200" y="1600"/>
                  </a:cubicBezTo>
                  <a:close/>
                </a:path>
              </a:pathLst>
            </a:custGeom>
            <a:solidFill>
              <a:srgbClr val="FFFFFF"/>
            </a:solidFill>
            <a:ln w="2286" cap="flat">
              <a:noFill/>
              <a:prstDash val="solid"/>
              <a:miter/>
            </a:ln>
          </p:spPr>
          <p:txBody>
            <a:bodyPr rtlCol="0" anchor="ctr"/>
            <a:lstStyle/>
            <a:p>
              <a:endParaRPr lang="en-US"/>
            </a:p>
          </p:txBody>
        </p:sp>
        <p:sp>
          <p:nvSpPr>
            <p:cNvPr id="901" name="Freeform 900">
              <a:extLst>
                <a:ext uri="{FF2B5EF4-FFF2-40B4-BE49-F238E27FC236}">
                  <a16:creationId xmlns:a16="http://schemas.microsoft.com/office/drawing/2014/main" id="{109D4CAF-A707-12B2-2593-577092C5F7DF}"/>
                </a:ext>
              </a:extLst>
            </p:cNvPr>
            <p:cNvSpPr/>
            <p:nvPr/>
          </p:nvSpPr>
          <p:spPr>
            <a:xfrm>
              <a:off x="7383603" y="1803425"/>
              <a:ext cx="5715" cy="2514"/>
            </a:xfrm>
            <a:custGeom>
              <a:avLst/>
              <a:gdLst>
                <a:gd name="connsiteX0" fmla="*/ 5715 w 5715"/>
                <a:gd name="connsiteY0" fmla="*/ 2515 h 2514"/>
                <a:gd name="connsiteX1" fmla="*/ 0 w 5715"/>
                <a:gd name="connsiteY1" fmla="*/ 0 h 2514"/>
                <a:gd name="connsiteX2" fmla="*/ 5715 w 5715"/>
                <a:gd name="connsiteY2" fmla="*/ 2515 h 2514"/>
              </a:gdLst>
              <a:ahLst/>
              <a:cxnLst>
                <a:cxn ang="0">
                  <a:pos x="connsiteX0" y="connsiteY0"/>
                </a:cxn>
                <a:cxn ang="0">
                  <a:pos x="connsiteX1" y="connsiteY1"/>
                </a:cxn>
                <a:cxn ang="0">
                  <a:pos x="connsiteX2" y="connsiteY2"/>
                </a:cxn>
              </a:cxnLst>
              <a:rect l="l" t="t" r="r" b="b"/>
              <a:pathLst>
                <a:path w="5715" h="2514">
                  <a:moveTo>
                    <a:pt x="5715" y="2515"/>
                  </a:moveTo>
                  <a:cubicBezTo>
                    <a:pt x="3886" y="1600"/>
                    <a:pt x="1828" y="914"/>
                    <a:pt x="0" y="0"/>
                  </a:cubicBezTo>
                  <a:cubicBezTo>
                    <a:pt x="1828" y="686"/>
                    <a:pt x="3657" y="1600"/>
                    <a:pt x="5715" y="2515"/>
                  </a:cubicBezTo>
                  <a:close/>
                </a:path>
              </a:pathLst>
            </a:custGeom>
            <a:solidFill>
              <a:srgbClr val="FFFFFF"/>
            </a:solidFill>
            <a:ln w="2286" cap="flat">
              <a:noFill/>
              <a:prstDash val="solid"/>
              <a:miter/>
            </a:ln>
          </p:spPr>
          <p:txBody>
            <a:bodyPr rtlCol="0" anchor="ctr"/>
            <a:lstStyle/>
            <a:p>
              <a:endParaRPr lang="en-US"/>
            </a:p>
          </p:txBody>
        </p:sp>
        <p:sp>
          <p:nvSpPr>
            <p:cNvPr id="902" name="Freeform 901">
              <a:extLst>
                <a:ext uri="{FF2B5EF4-FFF2-40B4-BE49-F238E27FC236}">
                  <a16:creationId xmlns:a16="http://schemas.microsoft.com/office/drawing/2014/main" id="{80645B8A-47E1-F1FF-E84A-83BAB6E6FDB1}"/>
                </a:ext>
              </a:extLst>
            </p:cNvPr>
            <p:cNvSpPr/>
            <p:nvPr/>
          </p:nvSpPr>
          <p:spPr>
            <a:xfrm>
              <a:off x="7397548" y="1809826"/>
              <a:ext cx="3200" cy="1600"/>
            </a:xfrm>
            <a:custGeom>
              <a:avLst/>
              <a:gdLst>
                <a:gd name="connsiteX0" fmla="*/ 3201 w 3200"/>
                <a:gd name="connsiteY0" fmla="*/ 1600 h 1600"/>
                <a:gd name="connsiteX1" fmla="*/ 0 w 3200"/>
                <a:gd name="connsiteY1" fmla="*/ 0 h 1600"/>
                <a:gd name="connsiteX2" fmla="*/ 3201 w 3200"/>
                <a:gd name="connsiteY2" fmla="*/ 1600 h 1600"/>
              </a:gdLst>
              <a:ahLst/>
              <a:cxnLst>
                <a:cxn ang="0">
                  <a:pos x="connsiteX0" y="connsiteY0"/>
                </a:cxn>
                <a:cxn ang="0">
                  <a:pos x="connsiteX1" y="connsiteY1"/>
                </a:cxn>
                <a:cxn ang="0">
                  <a:pos x="connsiteX2" y="connsiteY2"/>
                </a:cxn>
              </a:cxnLst>
              <a:rect l="l" t="t" r="r" b="b"/>
              <a:pathLst>
                <a:path w="3200" h="1600">
                  <a:moveTo>
                    <a:pt x="3201" y="1600"/>
                  </a:moveTo>
                  <a:cubicBezTo>
                    <a:pt x="2058" y="1143"/>
                    <a:pt x="915" y="457"/>
                    <a:pt x="0" y="0"/>
                  </a:cubicBezTo>
                  <a:cubicBezTo>
                    <a:pt x="915" y="457"/>
                    <a:pt x="2058" y="914"/>
                    <a:pt x="3201" y="1600"/>
                  </a:cubicBezTo>
                  <a:close/>
                </a:path>
              </a:pathLst>
            </a:custGeom>
            <a:solidFill>
              <a:srgbClr val="FFFFFF"/>
            </a:solidFill>
            <a:ln w="2286" cap="flat">
              <a:noFill/>
              <a:prstDash val="solid"/>
              <a:miter/>
            </a:ln>
          </p:spPr>
          <p:txBody>
            <a:bodyPr rtlCol="0" anchor="ctr"/>
            <a:lstStyle/>
            <a:p>
              <a:endParaRPr lang="en-US"/>
            </a:p>
          </p:txBody>
        </p:sp>
        <p:sp>
          <p:nvSpPr>
            <p:cNvPr id="903" name="Freeform 902">
              <a:extLst>
                <a:ext uri="{FF2B5EF4-FFF2-40B4-BE49-F238E27FC236}">
                  <a16:creationId xmlns:a16="http://schemas.microsoft.com/office/drawing/2014/main" id="{9AA6A53D-3FAF-8133-95C8-71F59E202068}"/>
                </a:ext>
              </a:extLst>
            </p:cNvPr>
            <p:cNvSpPr/>
            <p:nvPr/>
          </p:nvSpPr>
          <p:spPr>
            <a:xfrm>
              <a:off x="7331025" y="2504998"/>
              <a:ext cx="10744" cy="2057"/>
            </a:xfrm>
            <a:custGeom>
              <a:avLst/>
              <a:gdLst>
                <a:gd name="connsiteX0" fmla="*/ 10744 w 10744"/>
                <a:gd name="connsiteY0" fmla="*/ 0 h 2057"/>
                <a:gd name="connsiteX1" fmla="*/ 0 w 10744"/>
                <a:gd name="connsiteY1" fmla="*/ 2057 h 2057"/>
                <a:gd name="connsiteX2" fmla="*/ 10744 w 10744"/>
                <a:gd name="connsiteY2" fmla="*/ 0 h 2057"/>
              </a:gdLst>
              <a:ahLst/>
              <a:cxnLst>
                <a:cxn ang="0">
                  <a:pos x="connsiteX0" y="connsiteY0"/>
                </a:cxn>
                <a:cxn ang="0">
                  <a:pos x="connsiteX1" y="connsiteY1"/>
                </a:cxn>
                <a:cxn ang="0">
                  <a:pos x="connsiteX2" y="connsiteY2"/>
                </a:cxn>
              </a:cxnLst>
              <a:rect l="l" t="t" r="r" b="b"/>
              <a:pathLst>
                <a:path w="10744" h="2057">
                  <a:moveTo>
                    <a:pt x="10744" y="0"/>
                  </a:moveTo>
                  <a:cubicBezTo>
                    <a:pt x="7086" y="686"/>
                    <a:pt x="3429" y="1372"/>
                    <a:pt x="0" y="2057"/>
                  </a:cubicBezTo>
                  <a:cubicBezTo>
                    <a:pt x="3429" y="1372"/>
                    <a:pt x="6858" y="686"/>
                    <a:pt x="10744" y="0"/>
                  </a:cubicBezTo>
                  <a:close/>
                </a:path>
              </a:pathLst>
            </a:custGeom>
            <a:solidFill>
              <a:srgbClr val="FFFFFF"/>
            </a:solidFill>
            <a:ln w="2286" cap="flat">
              <a:noFill/>
              <a:prstDash val="solid"/>
              <a:miter/>
            </a:ln>
          </p:spPr>
          <p:txBody>
            <a:bodyPr rtlCol="0" anchor="ctr"/>
            <a:lstStyle/>
            <a:p>
              <a:endParaRPr lang="en-US"/>
            </a:p>
          </p:txBody>
        </p:sp>
        <p:sp>
          <p:nvSpPr>
            <p:cNvPr id="904" name="Freeform 903">
              <a:extLst>
                <a:ext uri="{FF2B5EF4-FFF2-40B4-BE49-F238E27FC236}">
                  <a16:creationId xmlns:a16="http://schemas.microsoft.com/office/drawing/2014/main" id="{BDBE27D2-5541-9B2B-E49A-21911CC61F31}"/>
                </a:ext>
              </a:extLst>
            </p:cNvPr>
            <p:cNvSpPr/>
            <p:nvPr/>
          </p:nvSpPr>
          <p:spPr>
            <a:xfrm>
              <a:off x="7371487" y="1798396"/>
              <a:ext cx="3886" cy="1600"/>
            </a:xfrm>
            <a:custGeom>
              <a:avLst/>
              <a:gdLst>
                <a:gd name="connsiteX0" fmla="*/ 3886 w 3886"/>
                <a:gd name="connsiteY0" fmla="*/ 1600 h 1600"/>
                <a:gd name="connsiteX1" fmla="*/ 0 w 3886"/>
                <a:gd name="connsiteY1" fmla="*/ 0 h 1600"/>
                <a:gd name="connsiteX2" fmla="*/ 3886 w 3886"/>
                <a:gd name="connsiteY2" fmla="*/ 1600 h 1600"/>
              </a:gdLst>
              <a:ahLst/>
              <a:cxnLst>
                <a:cxn ang="0">
                  <a:pos x="connsiteX0" y="connsiteY0"/>
                </a:cxn>
                <a:cxn ang="0">
                  <a:pos x="connsiteX1" y="connsiteY1"/>
                </a:cxn>
                <a:cxn ang="0">
                  <a:pos x="connsiteX2" y="connsiteY2"/>
                </a:cxn>
              </a:cxnLst>
              <a:rect l="l" t="t" r="r" b="b"/>
              <a:pathLst>
                <a:path w="3886" h="1600">
                  <a:moveTo>
                    <a:pt x="3886" y="1600"/>
                  </a:moveTo>
                  <a:cubicBezTo>
                    <a:pt x="2514" y="1143"/>
                    <a:pt x="1143" y="686"/>
                    <a:pt x="0" y="0"/>
                  </a:cubicBezTo>
                  <a:cubicBezTo>
                    <a:pt x="1143" y="686"/>
                    <a:pt x="2514" y="1143"/>
                    <a:pt x="3886" y="1600"/>
                  </a:cubicBezTo>
                  <a:close/>
                </a:path>
              </a:pathLst>
            </a:custGeom>
            <a:solidFill>
              <a:srgbClr val="FFFFFF"/>
            </a:solidFill>
            <a:ln w="2286" cap="flat">
              <a:noFill/>
              <a:prstDash val="solid"/>
              <a:miter/>
            </a:ln>
          </p:spPr>
          <p:txBody>
            <a:bodyPr rtlCol="0" anchor="ctr"/>
            <a:lstStyle/>
            <a:p>
              <a:endParaRPr lang="en-US"/>
            </a:p>
          </p:txBody>
        </p:sp>
        <p:sp>
          <p:nvSpPr>
            <p:cNvPr id="905" name="Freeform 904">
              <a:extLst>
                <a:ext uri="{FF2B5EF4-FFF2-40B4-BE49-F238E27FC236}">
                  <a16:creationId xmlns:a16="http://schemas.microsoft.com/office/drawing/2014/main" id="{DA86D2A4-1583-EA77-24C4-F3EB04502BF5}"/>
                </a:ext>
              </a:extLst>
            </p:cNvPr>
            <p:cNvSpPr/>
            <p:nvPr/>
          </p:nvSpPr>
          <p:spPr>
            <a:xfrm>
              <a:off x="7377660" y="1800910"/>
              <a:ext cx="4114" cy="1828"/>
            </a:xfrm>
            <a:custGeom>
              <a:avLst/>
              <a:gdLst>
                <a:gd name="connsiteX0" fmla="*/ 4115 w 4114"/>
                <a:gd name="connsiteY0" fmla="*/ 1829 h 1828"/>
                <a:gd name="connsiteX1" fmla="*/ 0 w 4114"/>
                <a:gd name="connsiteY1" fmla="*/ 0 h 1828"/>
                <a:gd name="connsiteX2" fmla="*/ 4115 w 4114"/>
                <a:gd name="connsiteY2" fmla="*/ 1829 h 1828"/>
              </a:gdLst>
              <a:ahLst/>
              <a:cxnLst>
                <a:cxn ang="0">
                  <a:pos x="connsiteX0" y="connsiteY0"/>
                </a:cxn>
                <a:cxn ang="0">
                  <a:pos x="connsiteX1" y="connsiteY1"/>
                </a:cxn>
                <a:cxn ang="0">
                  <a:pos x="connsiteX2" y="connsiteY2"/>
                </a:cxn>
              </a:cxnLst>
              <a:rect l="l" t="t" r="r" b="b"/>
              <a:pathLst>
                <a:path w="4114" h="1828">
                  <a:moveTo>
                    <a:pt x="4115" y="1829"/>
                  </a:moveTo>
                  <a:cubicBezTo>
                    <a:pt x="2743" y="1143"/>
                    <a:pt x="1372" y="686"/>
                    <a:pt x="0" y="0"/>
                  </a:cubicBezTo>
                  <a:cubicBezTo>
                    <a:pt x="1372" y="686"/>
                    <a:pt x="2743" y="1143"/>
                    <a:pt x="4115" y="1829"/>
                  </a:cubicBezTo>
                  <a:close/>
                </a:path>
              </a:pathLst>
            </a:custGeom>
            <a:solidFill>
              <a:srgbClr val="FFFFFF"/>
            </a:solidFill>
            <a:ln w="2286" cap="flat">
              <a:noFill/>
              <a:prstDash val="solid"/>
              <a:miter/>
            </a:ln>
          </p:spPr>
          <p:txBody>
            <a:bodyPr rtlCol="0" anchor="ctr"/>
            <a:lstStyle/>
            <a:p>
              <a:endParaRPr lang="en-US"/>
            </a:p>
          </p:txBody>
        </p:sp>
        <p:sp>
          <p:nvSpPr>
            <p:cNvPr id="906" name="Freeform 905">
              <a:extLst>
                <a:ext uri="{FF2B5EF4-FFF2-40B4-BE49-F238E27FC236}">
                  <a16:creationId xmlns:a16="http://schemas.microsoft.com/office/drawing/2014/main" id="{E6A62818-21C4-739D-4A9B-CA7753B19E05}"/>
                </a:ext>
              </a:extLst>
            </p:cNvPr>
            <p:cNvSpPr/>
            <p:nvPr/>
          </p:nvSpPr>
          <p:spPr>
            <a:xfrm>
              <a:off x="7311137" y="2511628"/>
              <a:ext cx="1371" cy="685"/>
            </a:xfrm>
            <a:custGeom>
              <a:avLst/>
              <a:gdLst>
                <a:gd name="connsiteX0" fmla="*/ 1372 w 1371"/>
                <a:gd name="connsiteY0" fmla="*/ 0 h 685"/>
                <a:gd name="connsiteX1" fmla="*/ 0 w 1371"/>
                <a:gd name="connsiteY1" fmla="*/ 686 h 685"/>
                <a:gd name="connsiteX2" fmla="*/ 1372 w 1371"/>
                <a:gd name="connsiteY2" fmla="*/ 0 h 685"/>
              </a:gdLst>
              <a:ahLst/>
              <a:cxnLst>
                <a:cxn ang="0">
                  <a:pos x="connsiteX0" y="connsiteY0"/>
                </a:cxn>
                <a:cxn ang="0">
                  <a:pos x="connsiteX1" y="connsiteY1"/>
                </a:cxn>
                <a:cxn ang="0">
                  <a:pos x="connsiteX2" y="connsiteY2"/>
                </a:cxn>
              </a:cxnLst>
              <a:rect l="l" t="t" r="r" b="b"/>
              <a:pathLst>
                <a:path w="1371" h="685">
                  <a:moveTo>
                    <a:pt x="1372" y="0"/>
                  </a:moveTo>
                  <a:cubicBezTo>
                    <a:pt x="915" y="229"/>
                    <a:pt x="458" y="457"/>
                    <a:pt x="0" y="686"/>
                  </a:cubicBezTo>
                  <a:cubicBezTo>
                    <a:pt x="458" y="457"/>
                    <a:pt x="915" y="229"/>
                    <a:pt x="1372" y="0"/>
                  </a:cubicBezTo>
                  <a:close/>
                </a:path>
              </a:pathLst>
            </a:custGeom>
            <a:solidFill>
              <a:srgbClr val="FFFFFF"/>
            </a:solidFill>
            <a:ln w="2286" cap="flat">
              <a:noFill/>
              <a:prstDash val="solid"/>
              <a:miter/>
            </a:ln>
          </p:spPr>
          <p:txBody>
            <a:bodyPr rtlCol="0" anchor="ctr"/>
            <a:lstStyle/>
            <a:p>
              <a:endParaRPr lang="en-US"/>
            </a:p>
          </p:txBody>
        </p:sp>
        <p:sp>
          <p:nvSpPr>
            <p:cNvPr id="907" name="Freeform 906">
              <a:extLst>
                <a:ext uri="{FF2B5EF4-FFF2-40B4-BE49-F238E27FC236}">
                  <a16:creationId xmlns:a16="http://schemas.microsoft.com/office/drawing/2014/main" id="{62AEDE37-4EEE-D6C6-914F-EC4D65F06B41}"/>
                </a:ext>
              </a:extLst>
            </p:cNvPr>
            <p:cNvSpPr/>
            <p:nvPr/>
          </p:nvSpPr>
          <p:spPr>
            <a:xfrm>
              <a:off x="7316852" y="2509570"/>
              <a:ext cx="2514" cy="685"/>
            </a:xfrm>
            <a:custGeom>
              <a:avLst/>
              <a:gdLst>
                <a:gd name="connsiteX0" fmla="*/ 2515 w 2514"/>
                <a:gd name="connsiteY0" fmla="*/ 0 h 685"/>
                <a:gd name="connsiteX1" fmla="*/ 0 w 2514"/>
                <a:gd name="connsiteY1" fmla="*/ 686 h 685"/>
                <a:gd name="connsiteX2" fmla="*/ 2515 w 2514"/>
                <a:gd name="connsiteY2" fmla="*/ 0 h 685"/>
              </a:gdLst>
              <a:ahLst/>
              <a:cxnLst>
                <a:cxn ang="0">
                  <a:pos x="connsiteX0" y="connsiteY0"/>
                </a:cxn>
                <a:cxn ang="0">
                  <a:pos x="connsiteX1" y="connsiteY1"/>
                </a:cxn>
                <a:cxn ang="0">
                  <a:pos x="connsiteX2" y="connsiteY2"/>
                </a:cxn>
              </a:cxnLst>
              <a:rect l="l" t="t" r="r" b="b"/>
              <a:pathLst>
                <a:path w="2514" h="685">
                  <a:moveTo>
                    <a:pt x="2515" y="0"/>
                  </a:moveTo>
                  <a:cubicBezTo>
                    <a:pt x="1601" y="229"/>
                    <a:pt x="686" y="457"/>
                    <a:pt x="0" y="686"/>
                  </a:cubicBezTo>
                  <a:cubicBezTo>
                    <a:pt x="686" y="457"/>
                    <a:pt x="1601" y="229"/>
                    <a:pt x="2515" y="0"/>
                  </a:cubicBezTo>
                  <a:close/>
                </a:path>
              </a:pathLst>
            </a:custGeom>
            <a:solidFill>
              <a:srgbClr val="FFFFFF"/>
            </a:solidFill>
            <a:ln w="2286" cap="flat">
              <a:noFill/>
              <a:prstDash val="solid"/>
              <a:miter/>
            </a:ln>
          </p:spPr>
          <p:txBody>
            <a:bodyPr rtlCol="0" anchor="ctr"/>
            <a:lstStyle/>
            <a:p>
              <a:endParaRPr lang="en-US"/>
            </a:p>
          </p:txBody>
        </p:sp>
        <p:sp>
          <p:nvSpPr>
            <p:cNvPr id="908" name="Freeform 907">
              <a:extLst>
                <a:ext uri="{FF2B5EF4-FFF2-40B4-BE49-F238E27FC236}">
                  <a16:creationId xmlns:a16="http://schemas.microsoft.com/office/drawing/2014/main" id="{DDB78DE6-31EF-EEA9-7E67-54A387494400}"/>
                </a:ext>
              </a:extLst>
            </p:cNvPr>
            <p:cNvSpPr/>
            <p:nvPr/>
          </p:nvSpPr>
          <p:spPr>
            <a:xfrm>
              <a:off x="7307708" y="2512999"/>
              <a:ext cx="2286" cy="1828"/>
            </a:xfrm>
            <a:custGeom>
              <a:avLst/>
              <a:gdLst>
                <a:gd name="connsiteX0" fmla="*/ 2286 w 2286"/>
                <a:gd name="connsiteY0" fmla="*/ 0 h 1828"/>
                <a:gd name="connsiteX1" fmla="*/ 0 w 2286"/>
                <a:gd name="connsiteY1" fmla="*/ 1829 h 1828"/>
                <a:gd name="connsiteX2" fmla="*/ 2286 w 2286"/>
                <a:gd name="connsiteY2" fmla="*/ 0 h 1828"/>
              </a:gdLst>
              <a:ahLst/>
              <a:cxnLst>
                <a:cxn ang="0">
                  <a:pos x="connsiteX0" y="connsiteY0"/>
                </a:cxn>
                <a:cxn ang="0">
                  <a:pos x="connsiteX1" y="connsiteY1"/>
                </a:cxn>
                <a:cxn ang="0">
                  <a:pos x="connsiteX2" y="connsiteY2"/>
                </a:cxn>
              </a:cxnLst>
              <a:rect l="l" t="t" r="r" b="b"/>
              <a:pathLst>
                <a:path w="2286" h="1828">
                  <a:moveTo>
                    <a:pt x="2286" y="0"/>
                  </a:moveTo>
                  <a:cubicBezTo>
                    <a:pt x="1372" y="457"/>
                    <a:pt x="686" y="1143"/>
                    <a:pt x="0" y="1829"/>
                  </a:cubicBezTo>
                  <a:cubicBezTo>
                    <a:pt x="686" y="1143"/>
                    <a:pt x="1372" y="686"/>
                    <a:pt x="2286" y="0"/>
                  </a:cubicBezTo>
                  <a:close/>
                </a:path>
              </a:pathLst>
            </a:custGeom>
            <a:solidFill>
              <a:srgbClr val="FFFFFF"/>
            </a:solidFill>
            <a:ln w="2286" cap="flat">
              <a:noFill/>
              <a:prstDash val="solid"/>
              <a:miter/>
            </a:ln>
          </p:spPr>
          <p:txBody>
            <a:bodyPr rtlCol="0" anchor="ctr"/>
            <a:lstStyle/>
            <a:p>
              <a:endParaRPr lang="en-US"/>
            </a:p>
          </p:txBody>
        </p:sp>
        <p:sp>
          <p:nvSpPr>
            <p:cNvPr id="909" name="Freeform 908">
              <a:extLst>
                <a:ext uri="{FF2B5EF4-FFF2-40B4-BE49-F238E27FC236}">
                  <a16:creationId xmlns:a16="http://schemas.microsoft.com/office/drawing/2014/main" id="{3443B917-353F-A48D-0A8B-E6C0920612A2}"/>
                </a:ext>
              </a:extLst>
            </p:cNvPr>
            <p:cNvSpPr/>
            <p:nvPr/>
          </p:nvSpPr>
          <p:spPr>
            <a:xfrm>
              <a:off x="6961608" y="2420416"/>
              <a:ext cx="3429" cy="1143"/>
            </a:xfrm>
            <a:custGeom>
              <a:avLst/>
              <a:gdLst>
                <a:gd name="connsiteX0" fmla="*/ 3429 w 3429"/>
                <a:gd name="connsiteY0" fmla="*/ 1143 h 1143"/>
                <a:gd name="connsiteX1" fmla="*/ 0 w 3429"/>
                <a:gd name="connsiteY1" fmla="*/ 0 h 1143"/>
                <a:gd name="connsiteX2" fmla="*/ 3429 w 3429"/>
                <a:gd name="connsiteY2" fmla="*/ 1143 h 1143"/>
              </a:gdLst>
              <a:ahLst/>
              <a:cxnLst>
                <a:cxn ang="0">
                  <a:pos x="connsiteX0" y="connsiteY0"/>
                </a:cxn>
                <a:cxn ang="0">
                  <a:pos x="connsiteX1" y="connsiteY1"/>
                </a:cxn>
                <a:cxn ang="0">
                  <a:pos x="connsiteX2" y="connsiteY2"/>
                </a:cxn>
              </a:cxnLst>
              <a:rect l="l" t="t" r="r" b="b"/>
              <a:pathLst>
                <a:path w="3429" h="1143">
                  <a:moveTo>
                    <a:pt x="3429" y="1143"/>
                  </a:moveTo>
                  <a:cubicBezTo>
                    <a:pt x="2286" y="457"/>
                    <a:pt x="1143" y="229"/>
                    <a:pt x="0" y="0"/>
                  </a:cubicBezTo>
                  <a:cubicBezTo>
                    <a:pt x="1143" y="229"/>
                    <a:pt x="2286" y="457"/>
                    <a:pt x="3429" y="1143"/>
                  </a:cubicBezTo>
                  <a:close/>
                </a:path>
              </a:pathLst>
            </a:custGeom>
            <a:solidFill>
              <a:srgbClr val="FFFFFF"/>
            </a:solidFill>
            <a:ln w="2286" cap="flat">
              <a:noFill/>
              <a:prstDash val="solid"/>
              <a:miter/>
            </a:ln>
          </p:spPr>
          <p:txBody>
            <a:bodyPr rtlCol="0" anchor="ctr"/>
            <a:lstStyle/>
            <a:p>
              <a:endParaRPr lang="en-US"/>
            </a:p>
          </p:txBody>
        </p:sp>
        <p:sp>
          <p:nvSpPr>
            <p:cNvPr id="910" name="Freeform 909">
              <a:extLst>
                <a:ext uri="{FF2B5EF4-FFF2-40B4-BE49-F238E27FC236}">
                  <a16:creationId xmlns:a16="http://schemas.microsoft.com/office/drawing/2014/main" id="{33635920-14B2-6319-BD7E-1E1FF0A5F4FB}"/>
                </a:ext>
              </a:extLst>
            </p:cNvPr>
            <p:cNvSpPr/>
            <p:nvPr/>
          </p:nvSpPr>
          <p:spPr>
            <a:xfrm>
              <a:off x="7213525" y="2575636"/>
              <a:ext cx="26746" cy="2057"/>
            </a:xfrm>
            <a:custGeom>
              <a:avLst/>
              <a:gdLst>
                <a:gd name="connsiteX0" fmla="*/ 26746 w 26746"/>
                <a:gd name="connsiteY0" fmla="*/ 2057 h 2057"/>
                <a:gd name="connsiteX1" fmla="*/ 0 w 26746"/>
                <a:gd name="connsiteY1" fmla="*/ 0 h 2057"/>
                <a:gd name="connsiteX2" fmla="*/ 26746 w 26746"/>
                <a:gd name="connsiteY2" fmla="*/ 2057 h 2057"/>
              </a:gdLst>
              <a:ahLst/>
              <a:cxnLst>
                <a:cxn ang="0">
                  <a:pos x="connsiteX0" y="connsiteY0"/>
                </a:cxn>
                <a:cxn ang="0">
                  <a:pos x="connsiteX1" y="connsiteY1"/>
                </a:cxn>
                <a:cxn ang="0">
                  <a:pos x="connsiteX2" y="connsiteY2"/>
                </a:cxn>
              </a:cxnLst>
              <a:rect l="l" t="t" r="r" b="b"/>
              <a:pathLst>
                <a:path w="26746" h="2057">
                  <a:moveTo>
                    <a:pt x="26746" y="2057"/>
                  </a:moveTo>
                  <a:cubicBezTo>
                    <a:pt x="17831" y="1600"/>
                    <a:pt x="8916" y="914"/>
                    <a:pt x="0" y="0"/>
                  </a:cubicBezTo>
                  <a:cubicBezTo>
                    <a:pt x="8916" y="914"/>
                    <a:pt x="17831" y="1600"/>
                    <a:pt x="26746" y="2057"/>
                  </a:cubicBezTo>
                  <a:close/>
                </a:path>
              </a:pathLst>
            </a:custGeom>
            <a:solidFill>
              <a:srgbClr val="FFFFFF"/>
            </a:solidFill>
            <a:ln w="2286" cap="flat">
              <a:noFill/>
              <a:prstDash val="solid"/>
              <a:miter/>
            </a:ln>
          </p:spPr>
          <p:txBody>
            <a:bodyPr rtlCol="0" anchor="ctr"/>
            <a:lstStyle/>
            <a:p>
              <a:endParaRPr lang="en-US"/>
            </a:p>
          </p:txBody>
        </p:sp>
        <p:sp>
          <p:nvSpPr>
            <p:cNvPr id="911" name="Freeform 910">
              <a:extLst>
                <a:ext uri="{FF2B5EF4-FFF2-40B4-BE49-F238E27FC236}">
                  <a16:creationId xmlns:a16="http://schemas.microsoft.com/office/drawing/2014/main" id="{2EE36661-2834-054C-E80F-C828368F4503}"/>
                </a:ext>
              </a:extLst>
            </p:cNvPr>
            <p:cNvSpPr/>
            <p:nvPr/>
          </p:nvSpPr>
          <p:spPr>
            <a:xfrm>
              <a:off x="7187280" y="1931553"/>
              <a:ext cx="130865" cy="131129"/>
            </a:xfrm>
            <a:custGeom>
              <a:avLst/>
              <a:gdLst>
                <a:gd name="connsiteX0" fmla="*/ 130486 w 130865"/>
                <a:gd name="connsiteY0" fmla="*/ 50866 h 131129"/>
                <a:gd name="connsiteX1" fmla="*/ 72193 w 130865"/>
                <a:gd name="connsiteY1" fmla="*/ 116 h 131129"/>
                <a:gd name="connsiteX2" fmla="*/ 2699 w 130865"/>
                <a:gd name="connsiteY2" fmla="*/ 46522 h 131129"/>
                <a:gd name="connsiteX3" fmla="*/ 69450 w 130865"/>
                <a:gd name="connsiteY3" fmla="*/ 130876 h 131129"/>
                <a:gd name="connsiteX4" fmla="*/ 130486 w 130865"/>
                <a:gd name="connsiteY4" fmla="*/ 50866 h 1311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30865" h="131129">
                  <a:moveTo>
                    <a:pt x="130486" y="50866"/>
                  </a:moveTo>
                  <a:cubicBezTo>
                    <a:pt x="127057" y="4917"/>
                    <a:pt x="78594" y="1031"/>
                    <a:pt x="72193" y="116"/>
                  </a:cubicBezTo>
                  <a:cubicBezTo>
                    <a:pt x="31731" y="-1484"/>
                    <a:pt x="13214" y="13375"/>
                    <a:pt x="2699" y="46522"/>
                  </a:cubicBezTo>
                  <a:cubicBezTo>
                    <a:pt x="-10560" y="88356"/>
                    <a:pt x="27159" y="134990"/>
                    <a:pt x="69450" y="130876"/>
                  </a:cubicBezTo>
                  <a:cubicBezTo>
                    <a:pt x="119513" y="126075"/>
                    <a:pt x="133458" y="91556"/>
                    <a:pt x="130486" y="50866"/>
                  </a:cubicBezTo>
                  <a:close/>
                </a:path>
              </a:pathLst>
            </a:custGeom>
            <a:solidFill>
              <a:srgbClr val="FFFFFF"/>
            </a:solidFill>
            <a:ln w="2286" cap="flat">
              <a:noFill/>
              <a:prstDash val="solid"/>
              <a:miter/>
            </a:ln>
          </p:spPr>
          <p:txBody>
            <a:bodyPr rtlCol="0" anchor="ctr"/>
            <a:lstStyle/>
            <a:p>
              <a:endParaRPr lang="en-US"/>
            </a:p>
          </p:txBody>
        </p:sp>
        <p:sp>
          <p:nvSpPr>
            <p:cNvPr id="912" name="Freeform 911">
              <a:extLst>
                <a:ext uri="{FF2B5EF4-FFF2-40B4-BE49-F238E27FC236}">
                  <a16:creationId xmlns:a16="http://schemas.microsoft.com/office/drawing/2014/main" id="{F14CE520-2A19-3B26-E231-D9276BBEE10B}"/>
                </a:ext>
              </a:extLst>
            </p:cNvPr>
            <p:cNvSpPr/>
            <p:nvPr/>
          </p:nvSpPr>
          <p:spPr>
            <a:xfrm>
              <a:off x="6981262" y="1722444"/>
              <a:ext cx="513898" cy="306837"/>
            </a:xfrm>
            <a:custGeom>
              <a:avLst/>
              <a:gdLst>
                <a:gd name="connsiteX0" fmla="*/ 1377 w 513898"/>
                <a:gd name="connsiteY0" fmla="*/ 300894 h 306837"/>
                <a:gd name="connsiteX1" fmla="*/ 2292 w 513898"/>
                <a:gd name="connsiteY1" fmla="*/ 295865 h 306837"/>
                <a:gd name="connsiteX2" fmla="*/ 2520 w 513898"/>
                <a:gd name="connsiteY2" fmla="*/ 295179 h 306837"/>
                <a:gd name="connsiteX3" fmla="*/ 3435 w 513898"/>
                <a:gd name="connsiteY3" fmla="*/ 290378 h 306837"/>
                <a:gd name="connsiteX4" fmla="*/ 3663 w 513898"/>
                <a:gd name="connsiteY4" fmla="*/ 289464 h 306837"/>
                <a:gd name="connsiteX5" fmla="*/ 4578 w 513898"/>
                <a:gd name="connsiteY5" fmla="*/ 284892 h 306837"/>
                <a:gd name="connsiteX6" fmla="*/ 4806 w 513898"/>
                <a:gd name="connsiteY6" fmla="*/ 283749 h 306837"/>
                <a:gd name="connsiteX7" fmla="*/ 5721 w 513898"/>
                <a:gd name="connsiteY7" fmla="*/ 279405 h 306837"/>
                <a:gd name="connsiteX8" fmla="*/ 5949 w 513898"/>
                <a:gd name="connsiteY8" fmla="*/ 278034 h 306837"/>
                <a:gd name="connsiteX9" fmla="*/ 6864 w 513898"/>
                <a:gd name="connsiteY9" fmla="*/ 273919 h 306837"/>
                <a:gd name="connsiteX10" fmla="*/ 7321 w 513898"/>
                <a:gd name="connsiteY10" fmla="*/ 272547 h 306837"/>
                <a:gd name="connsiteX11" fmla="*/ 8464 w 513898"/>
                <a:gd name="connsiteY11" fmla="*/ 268661 h 306837"/>
                <a:gd name="connsiteX12" fmla="*/ 8921 w 513898"/>
                <a:gd name="connsiteY12" fmla="*/ 267061 h 306837"/>
                <a:gd name="connsiteX13" fmla="*/ 10064 w 513898"/>
                <a:gd name="connsiteY13" fmla="*/ 263403 h 306837"/>
                <a:gd name="connsiteX14" fmla="*/ 10521 w 513898"/>
                <a:gd name="connsiteY14" fmla="*/ 261803 h 306837"/>
                <a:gd name="connsiteX15" fmla="*/ 11664 w 513898"/>
                <a:gd name="connsiteY15" fmla="*/ 258146 h 306837"/>
                <a:gd name="connsiteX16" fmla="*/ 12350 w 513898"/>
                <a:gd name="connsiteY16" fmla="*/ 256317 h 306837"/>
                <a:gd name="connsiteX17" fmla="*/ 13493 w 513898"/>
                <a:gd name="connsiteY17" fmla="*/ 252888 h 306837"/>
                <a:gd name="connsiteX18" fmla="*/ 14179 w 513898"/>
                <a:gd name="connsiteY18" fmla="*/ 251059 h 306837"/>
                <a:gd name="connsiteX19" fmla="*/ 15322 w 513898"/>
                <a:gd name="connsiteY19" fmla="*/ 247630 h 306837"/>
                <a:gd name="connsiteX20" fmla="*/ 16008 w 513898"/>
                <a:gd name="connsiteY20" fmla="*/ 245573 h 306837"/>
                <a:gd name="connsiteX21" fmla="*/ 17379 w 513898"/>
                <a:gd name="connsiteY21" fmla="*/ 242372 h 306837"/>
                <a:gd name="connsiteX22" fmla="*/ 18065 w 513898"/>
                <a:gd name="connsiteY22" fmla="*/ 240315 h 306837"/>
                <a:gd name="connsiteX23" fmla="*/ 19437 w 513898"/>
                <a:gd name="connsiteY23" fmla="*/ 237114 h 306837"/>
                <a:gd name="connsiteX24" fmla="*/ 20351 w 513898"/>
                <a:gd name="connsiteY24" fmla="*/ 235057 h 306837"/>
                <a:gd name="connsiteX25" fmla="*/ 21723 w 513898"/>
                <a:gd name="connsiteY25" fmla="*/ 231628 h 306837"/>
                <a:gd name="connsiteX26" fmla="*/ 22637 w 513898"/>
                <a:gd name="connsiteY26" fmla="*/ 229799 h 306837"/>
                <a:gd name="connsiteX27" fmla="*/ 24237 w 513898"/>
                <a:gd name="connsiteY27" fmla="*/ 226142 h 306837"/>
                <a:gd name="connsiteX28" fmla="*/ 24923 w 513898"/>
                <a:gd name="connsiteY28" fmla="*/ 224541 h 306837"/>
                <a:gd name="connsiteX29" fmla="*/ 27438 w 513898"/>
                <a:gd name="connsiteY29" fmla="*/ 219284 h 306837"/>
                <a:gd name="connsiteX30" fmla="*/ 34753 w 513898"/>
                <a:gd name="connsiteY30" fmla="*/ 205568 h 306837"/>
                <a:gd name="connsiteX31" fmla="*/ 42297 w 513898"/>
                <a:gd name="connsiteY31" fmla="*/ 192309 h 306837"/>
                <a:gd name="connsiteX32" fmla="*/ 47783 w 513898"/>
                <a:gd name="connsiteY32" fmla="*/ 183393 h 306837"/>
                <a:gd name="connsiteX33" fmla="*/ 63328 w 513898"/>
                <a:gd name="connsiteY33" fmla="*/ 160991 h 306837"/>
                <a:gd name="connsiteX34" fmla="*/ 70414 w 513898"/>
                <a:gd name="connsiteY34" fmla="*/ 151847 h 306837"/>
                <a:gd name="connsiteX35" fmla="*/ 81616 w 513898"/>
                <a:gd name="connsiteY35" fmla="*/ 138816 h 306837"/>
                <a:gd name="connsiteX36" fmla="*/ 87102 w 513898"/>
                <a:gd name="connsiteY36" fmla="*/ 132873 h 306837"/>
                <a:gd name="connsiteX37" fmla="*/ 95103 w 513898"/>
                <a:gd name="connsiteY37" fmla="*/ 125100 h 306837"/>
                <a:gd name="connsiteX38" fmla="*/ 102647 w 513898"/>
                <a:gd name="connsiteY38" fmla="*/ 118242 h 306837"/>
                <a:gd name="connsiteX39" fmla="*/ 109962 w 513898"/>
                <a:gd name="connsiteY39" fmla="*/ 112070 h 306837"/>
                <a:gd name="connsiteX40" fmla="*/ 130536 w 513898"/>
                <a:gd name="connsiteY40" fmla="*/ 97211 h 306837"/>
                <a:gd name="connsiteX41" fmla="*/ 135108 w 513898"/>
                <a:gd name="connsiteY41" fmla="*/ 94239 h 306837"/>
                <a:gd name="connsiteX42" fmla="*/ 145624 w 513898"/>
                <a:gd name="connsiteY42" fmla="*/ 88067 h 306837"/>
                <a:gd name="connsiteX43" fmla="*/ 203688 w 513898"/>
                <a:gd name="connsiteY43" fmla="*/ 64750 h 306837"/>
                <a:gd name="connsiteX44" fmla="*/ 214661 w 513898"/>
                <a:gd name="connsiteY44" fmla="*/ 62007 h 306837"/>
                <a:gd name="connsiteX45" fmla="*/ 220147 w 513898"/>
                <a:gd name="connsiteY45" fmla="*/ 60864 h 306837"/>
                <a:gd name="connsiteX46" fmla="*/ 242093 w 513898"/>
                <a:gd name="connsiteY46" fmla="*/ 57206 h 306837"/>
                <a:gd name="connsiteX47" fmla="*/ 263810 w 513898"/>
                <a:gd name="connsiteY47" fmla="*/ 55377 h 306837"/>
                <a:gd name="connsiteX48" fmla="*/ 274554 w 513898"/>
                <a:gd name="connsiteY48" fmla="*/ 55149 h 306837"/>
                <a:gd name="connsiteX49" fmla="*/ 290785 w 513898"/>
                <a:gd name="connsiteY49" fmla="*/ 55377 h 306837"/>
                <a:gd name="connsiteX50" fmla="*/ 307473 w 513898"/>
                <a:gd name="connsiteY50" fmla="*/ 56520 h 306837"/>
                <a:gd name="connsiteX51" fmla="*/ 375824 w 513898"/>
                <a:gd name="connsiteY51" fmla="*/ 70694 h 306837"/>
                <a:gd name="connsiteX52" fmla="*/ 381996 w 513898"/>
                <a:gd name="connsiteY52" fmla="*/ 72751 h 306837"/>
                <a:gd name="connsiteX53" fmla="*/ 384054 w 513898"/>
                <a:gd name="connsiteY53" fmla="*/ 73437 h 306837"/>
                <a:gd name="connsiteX54" fmla="*/ 388397 w 513898"/>
                <a:gd name="connsiteY54" fmla="*/ 75037 h 306837"/>
                <a:gd name="connsiteX55" fmla="*/ 390683 w 513898"/>
                <a:gd name="connsiteY55" fmla="*/ 75951 h 306837"/>
                <a:gd name="connsiteX56" fmla="*/ 394569 w 513898"/>
                <a:gd name="connsiteY56" fmla="*/ 77552 h 306837"/>
                <a:gd name="connsiteX57" fmla="*/ 396855 w 513898"/>
                <a:gd name="connsiteY57" fmla="*/ 78466 h 306837"/>
                <a:gd name="connsiteX58" fmla="*/ 400970 w 513898"/>
                <a:gd name="connsiteY58" fmla="*/ 80295 h 306837"/>
                <a:gd name="connsiteX59" fmla="*/ 402799 w 513898"/>
                <a:gd name="connsiteY59" fmla="*/ 80981 h 306837"/>
                <a:gd name="connsiteX60" fmla="*/ 408514 w 513898"/>
                <a:gd name="connsiteY60" fmla="*/ 83495 h 306837"/>
                <a:gd name="connsiteX61" fmla="*/ 410343 w 513898"/>
                <a:gd name="connsiteY61" fmla="*/ 84410 h 306837"/>
                <a:gd name="connsiteX62" fmla="*/ 414229 w 513898"/>
                <a:gd name="connsiteY62" fmla="*/ 86238 h 306837"/>
                <a:gd name="connsiteX63" fmla="*/ 416515 w 513898"/>
                <a:gd name="connsiteY63" fmla="*/ 87381 h 306837"/>
                <a:gd name="connsiteX64" fmla="*/ 419715 w 513898"/>
                <a:gd name="connsiteY64" fmla="*/ 88982 h 306837"/>
                <a:gd name="connsiteX65" fmla="*/ 422230 w 513898"/>
                <a:gd name="connsiteY65" fmla="*/ 90353 h 306837"/>
                <a:gd name="connsiteX66" fmla="*/ 425430 w 513898"/>
                <a:gd name="connsiteY66" fmla="*/ 91953 h 306837"/>
                <a:gd name="connsiteX67" fmla="*/ 427945 w 513898"/>
                <a:gd name="connsiteY67" fmla="*/ 93325 h 306837"/>
                <a:gd name="connsiteX68" fmla="*/ 431145 w 513898"/>
                <a:gd name="connsiteY68" fmla="*/ 95154 h 306837"/>
                <a:gd name="connsiteX69" fmla="*/ 434803 w 513898"/>
                <a:gd name="connsiteY69" fmla="*/ 97440 h 306837"/>
                <a:gd name="connsiteX70" fmla="*/ 438003 w 513898"/>
                <a:gd name="connsiteY70" fmla="*/ 99497 h 306837"/>
                <a:gd name="connsiteX71" fmla="*/ 440746 w 513898"/>
                <a:gd name="connsiteY71" fmla="*/ 101097 h 306837"/>
                <a:gd name="connsiteX72" fmla="*/ 443261 w 513898"/>
                <a:gd name="connsiteY72" fmla="*/ 102698 h 306837"/>
                <a:gd name="connsiteX73" fmla="*/ 446004 w 513898"/>
                <a:gd name="connsiteY73" fmla="*/ 104526 h 306837"/>
                <a:gd name="connsiteX74" fmla="*/ 448290 w 513898"/>
                <a:gd name="connsiteY74" fmla="*/ 106127 h 306837"/>
                <a:gd name="connsiteX75" fmla="*/ 451033 w 513898"/>
                <a:gd name="connsiteY75" fmla="*/ 108184 h 306837"/>
                <a:gd name="connsiteX76" fmla="*/ 453091 w 513898"/>
                <a:gd name="connsiteY76" fmla="*/ 109556 h 306837"/>
                <a:gd name="connsiteX77" fmla="*/ 456063 w 513898"/>
                <a:gd name="connsiteY77" fmla="*/ 111842 h 306837"/>
                <a:gd name="connsiteX78" fmla="*/ 456520 w 513898"/>
                <a:gd name="connsiteY78" fmla="*/ 112070 h 306837"/>
                <a:gd name="connsiteX79" fmla="*/ 463606 w 513898"/>
                <a:gd name="connsiteY79" fmla="*/ 117785 h 306837"/>
                <a:gd name="connsiteX80" fmla="*/ 464749 w 513898"/>
                <a:gd name="connsiteY80" fmla="*/ 118700 h 306837"/>
                <a:gd name="connsiteX81" fmla="*/ 467721 w 513898"/>
                <a:gd name="connsiteY81" fmla="*/ 121214 h 306837"/>
                <a:gd name="connsiteX82" fmla="*/ 469093 w 513898"/>
                <a:gd name="connsiteY82" fmla="*/ 122357 h 306837"/>
                <a:gd name="connsiteX83" fmla="*/ 472065 w 513898"/>
                <a:gd name="connsiteY83" fmla="*/ 125100 h 306837"/>
                <a:gd name="connsiteX84" fmla="*/ 473208 w 513898"/>
                <a:gd name="connsiteY84" fmla="*/ 126243 h 306837"/>
                <a:gd name="connsiteX85" fmla="*/ 476408 w 513898"/>
                <a:gd name="connsiteY85" fmla="*/ 129215 h 306837"/>
                <a:gd name="connsiteX86" fmla="*/ 476865 w 513898"/>
                <a:gd name="connsiteY86" fmla="*/ 129672 h 306837"/>
                <a:gd name="connsiteX87" fmla="*/ 487381 w 513898"/>
                <a:gd name="connsiteY87" fmla="*/ 140645 h 306837"/>
                <a:gd name="connsiteX88" fmla="*/ 488067 w 513898"/>
                <a:gd name="connsiteY88" fmla="*/ 141331 h 306837"/>
                <a:gd name="connsiteX89" fmla="*/ 491038 w 513898"/>
                <a:gd name="connsiteY89" fmla="*/ 144760 h 306837"/>
                <a:gd name="connsiteX90" fmla="*/ 491724 w 513898"/>
                <a:gd name="connsiteY90" fmla="*/ 145674 h 306837"/>
                <a:gd name="connsiteX91" fmla="*/ 494696 w 513898"/>
                <a:gd name="connsiteY91" fmla="*/ 149332 h 306837"/>
                <a:gd name="connsiteX92" fmla="*/ 495153 w 513898"/>
                <a:gd name="connsiteY92" fmla="*/ 150018 h 306837"/>
                <a:gd name="connsiteX93" fmla="*/ 507498 w 513898"/>
                <a:gd name="connsiteY93" fmla="*/ 167163 h 306837"/>
                <a:gd name="connsiteX94" fmla="*/ 507955 w 513898"/>
                <a:gd name="connsiteY94" fmla="*/ 167849 h 306837"/>
                <a:gd name="connsiteX95" fmla="*/ 510698 w 513898"/>
                <a:gd name="connsiteY95" fmla="*/ 171963 h 306837"/>
                <a:gd name="connsiteX96" fmla="*/ 511155 w 513898"/>
                <a:gd name="connsiteY96" fmla="*/ 172649 h 306837"/>
                <a:gd name="connsiteX97" fmla="*/ 513898 w 513898"/>
                <a:gd name="connsiteY97" fmla="*/ 176993 h 306837"/>
                <a:gd name="connsiteX98" fmla="*/ 222662 w 513898"/>
                <a:gd name="connsiteY98" fmla="*/ 1428 h 306837"/>
                <a:gd name="connsiteX99" fmla="*/ 154768 w 513898"/>
                <a:gd name="connsiteY99" fmla="*/ 19259 h 306837"/>
                <a:gd name="connsiteX100" fmla="*/ 96475 w 513898"/>
                <a:gd name="connsiteY100" fmla="*/ 54234 h 306837"/>
                <a:gd name="connsiteX101" fmla="*/ 45726 w 513898"/>
                <a:gd name="connsiteY101" fmla="*/ 104526 h 306837"/>
                <a:gd name="connsiteX102" fmla="*/ 14179 w 513898"/>
                <a:gd name="connsiteY102" fmla="*/ 157104 h 306837"/>
                <a:gd name="connsiteX103" fmla="*/ 2292 w 513898"/>
                <a:gd name="connsiteY103" fmla="*/ 202139 h 306837"/>
                <a:gd name="connsiteX104" fmla="*/ 463 w 513898"/>
                <a:gd name="connsiteY104" fmla="*/ 306837 h 306837"/>
                <a:gd name="connsiteX105" fmla="*/ 1149 w 513898"/>
                <a:gd name="connsiteY105" fmla="*/ 301351 h 306837"/>
                <a:gd name="connsiteX106" fmla="*/ 1377 w 513898"/>
                <a:gd name="connsiteY106" fmla="*/ 300894 h 3068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Lst>
              <a:rect l="l" t="t" r="r" b="b"/>
              <a:pathLst>
                <a:path w="513898" h="306837">
                  <a:moveTo>
                    <a:pt x="1377" y="300894"/>
                  </a:moveTo>
                  <a:cubicBezTo>
                    <a:pt x="1606" y="299294"/>
                    <a:pt x="1834" y="297465"/>
                    <a:pt x="2292" y="295865"/>
                  </a:cubicBezTo>
                  <a:cubicBezTo>
                    <a:pt x="2292" y="295636"/>
                    <a:pt x="2292" y="295407"/>
                    <a:pt x="2520" y="295179"/>
                  </a:cubicBezTo>
                  <a:cubicBezTo>
                    <a:pt x="2749" y="293579"/>
                    <a:pt x="2977" y="291978"/>
                    <a:pt x="3435" y="290378"/>
                  </a:cubicBezTo>
                  <a:cubicBezTo>
                    <a:pt x="3435" y="290150"/>
                    <a:pt x="3663" y="289692"/>
                    <a:pt x="3663" y="289464"/>
                  </a:cubicBezTo>
                  <a:cubicBezTo>
                    <a:pt x="3892" y="287864"/>
                    <a:pt x="4349" y="286492"/>
                    <a:pt x="4578" y="284892"/>
                  </a:cubicBezTo>
                  <a:cubicBezTo>
                    <a:pt x="4578" y="284435"/>
                    <a:pt x="4806" y="284206"/>
                    <a:pt x="4806" y="283749"/>
                  </a:cubicBezTo>
                  <a:cubicBezTo>
                    <a:pt x="5035" y="282377"/>
                    <a:pt x="5492" y="281006"/>
                    <a:pt x="5721" y="279405"/>
                  </a:cubicBezTo>
                  <a:cubicBezTo>
                    <a:pt x="5721" y="278948"/>
                    <a:pt x="5949" y="278491"/>
                    <a:pt x="5949" y="278034"/>
                  </a:cubicBezTo>
                  <a:cubicBezTo>
                    <a:pt x="6178" y="276662"/>
                    <a:pt x="6635" y="275291"/>
                    <a:pt x="6864" y="273919"/>
                  </a:cubicBezTo>
                  <a:cubicBezTo>
                    <a:pt x="7092" y="273462"/>
                    <a:pt x="7092" y="273005"/>
                    <a:pt x="7321" y="272547"/>
                  </a:cubicBezTo>
                  <a:cubicBezTo>
                    <a:pt x="7549" y="271176"/>
                    <a:pt x="8007" y="270033"/>
                    <a:pt x="8464" y="268661"/>
                  </a:cubicBezTo>
                  <a:cubicBezTo>
                    <a:pt x="8692" y="268204"/>
                    <a:pt x="8692" y="267518"/>
                    <a:pt x="8921" y="267061"/>
                  </a:cubicBezTo>
                  <a:cubicBezTo>
                    <a:pt x="9378" y="265918"/>
                    <a:pt x="9607" y="264546"/>
                    <a:pt x="10064" y="263403"/>
                  </a:cubicBezTo>
                  <a:cubicBezTo>
                    <a:pt x="10293" y="262946"/>
                    <a:pt x="10293" y="262260"/>
                    <a:pt x="10521" y="261803"/>
                  </a:cubicBezTo>
                  <a:cubicBezTo>
                    <a:pt x="10978" y="260660"/>
                    <a:pt x="11207" y="259289"/>
                    <a:pt x="11664" y="258146"/>
                  </a:cubicBezTo>
                  <a:cubicBezTo>
                    <a:pt x="11893" y="257460"/>
                    <a:pt x="12121" y="257003"/>
                    <a:pt x="12350" y="256317"/>
                  </a:cubicBezTo>
                  <a:cubicBezTo>
                    <a:pt x="12807" y="255174"/>
                    <a:pt x="13036" y="254031"/>
                    <a:pt x="13493" y="252888"/>
                  </a:cubicBezTo>
                  <a:cubicBezTo>
                    <a:pt x="13722" y="252202"/>
                    <a:pt x="13950" y="251745"/>
                    <a:pt x="14179" y="251059"/>
                  </a:cubicBezTo>
                  <a:cubicBezTo>
                    <a:pt x="14636" y="249916"/>
                    <a:pt x="14865" y="248773"/>
                    <a:pt x="15322" y="247630"/>
                  </a:cubicBezTo>
                  <a:cubicBezTo>
                    <a:pt x="15550" y="246944"/>
                    <a:pt x="15779" y="246258"/>
                    <a:pt x="16008" y="245573"/>
                  </a:cubicBezTo>
                  <a:cubicBezTo>
                    <a:pt x="16465" y="244430"/>
                    <a:pt x="16922" y="243287"/>
                    <a:pt x="17379" y="242372"/>
                  </a:cubicBezTo>
                  <a:cubicBezTo>
                    <a:pt x="17608" y="241686"/>
                    <a:pt x="17836" y="241001"/>
                    <a:pt x="18065" y="240315"/>
                  </a:cubicBezTo>
                  <a:cubicBezTo>
                    <a:pt x="18522" y="239172"/>
                    <a:pt x="18979" y="238029"/>
                    <a:pt x="19437" y="237114"/>
                  </a:cubicBezTo>
                  <a:cubicBezTo>
                    <a:pt x="19665" y="236429"/>
                    <a:pt x="19894" y="235743"/>
                    <a:pt x="20351" y="235057"/>
                  </a:cubicBezTo>
                  <a:cubicBezTo>
                    <a:pt x="20808" y="233914"/>
                    <a:pt x="21265" y="232771"/>
                    <a:pt x="21723" y="231628"/>
                  </a:cubicBezTo>
                  <a:cubicBezTo>
                    <a:pt x="21951" y="230942"/>
                    <a:pt x="22180" y="230256"/>
                    <a:pt x="22637" y="229799"/>
                  </a:cubicBezTo>
                  <a:cubicBezTo>
                    <a:pt x="23094" y="228656"/>
                    <a:pt x="23780" y="227513"/>
                    <a:pt x="24237" y="226142"/>
                  </a:cubicBezTo>
                  <a:cubicBezTo>
                    <a:pt x="24466" y="225684"/>
                    <a:pt x="24694" y="224999"/>
                    <a:pt x="24923" y="224541"/>
                  </a:cubicBezTo>
                  <a:cubicBezTo>
                    <a:pt x="25837" y="222713"/>
                    <a:pt x="26523" y="221112"/>
                    <a:pt x="27438" y="219284"/>
                  </a:cubicBezTo>
                  <a:cubicBezTo>
                    <a:pt x="29724" y="214712"/>
                    <a:pt x="32238" y="209911"/>
                    <a:pt x="34753" y="205568"/>
                  </a:cubicBezTo>
                  <a:cubicBezTo>
                    <a:pt x="37267" y="200996"/>
                    <a:pt x="39782" y="196652"/>
                    <a:pt x="42297" y="192309"/>
                  </a:cubicBezTo>
                  <a:cubicBezTo>
                    <a:pt x="44125" y="189337"/>
                    <a:pt x="45954" y="186365"/>
                    <a:pt x="47783" y="183393"/>
                  </a:cubicBezTo>
                  <a:cubicBezTo>
                    <a:pt x="52812" y="175621"/>
                    <a:pt x="57841" y="168077"/>
                    <a:pt x="63328" y="160991"/>
                  </a:cubicBezTo>
                  <a:cubicBezTo>
                    <a:pt x="65614" y="158019"/>
                    <a:pt x="68128" y="154818"/>
                    <a:pt x="70414" y="151847"/>
                  </a:cubicBezTo>
                  <a:cubicBezTo>
                    <a:pt x="74072" y="147275"/>
                    <a:pt x="77730" y="142931"/>
                    <a:pt x="81616" y="138816"/>
                  </a:cubicBezTo>
                  <a:cubicBezTo>
                    <a:pt x="83445" y="136759"/>
                    <a:pt x="85273" y="134930"/>
                    <a:pt x="87102" y="132873"/>
                  </a:cubicBezTo>
                  <a:cubicBezTo>
                    <a:pt x="89617" y="130130"/>
                    <a:pt x="92360" y="127615"/>
                    <a:pt x="95103" y="125100"/>
                  </a:cubicBezTo>
                  <a:cubicBezTo>
                    <a:pt x="97618" y="122814"/>
                    <a:pt x="100132" y="120528"/>
                    <a:pt x="102647" y="118242"/>
                  </a:cubicBezTo>
                  <a:cubicBezTo>
                    <a:pt x="105162" y="116185"/>
                    <a:pt x="107448" y="114128"/>
                    <a:pt x="109962" y="112070"/>
                  </a:cubicBezTo>
                  <a:cubicBezTo>
                    <a:pt x="116592" y="106812"/>
                    <a:pt x="123450" y="101783"/>
                    <a:pt x="130536" y="97211"/>
                  </a:cubicBezTo>
                  <a:cubicBezTo>
                    <a:pt x="132136" y="96297"/>
                    <a:pt x="133508" y="95154"/>
                    <a:pt x="135108" y="94239"/>
                  </a:cubicBezTo>
                  <a:cubicBezTo>
                    <a:pt x="138537" y="92182"/>
                    <a:pt x="141966" y="90125"/>
                    <a:pt x="145624" y="88067"/>
                  </a:cubicBezTo>
                  <a:cubicBezTo>
                    <a:pt x="163226" y="78466"/>
                    <a:pt x="182428" y="70465"/>
                    <a:pt x="203688" y="64750"/>
                  </a:cubicBezTo>
                  <a:cubicBezTo>
                    <a:pt x="207346" y="63836"/>
                    <a:pt x="211003" y="62921"/>
                    <a:pt x="214661" y="62007"/>
                  </a:cubicBezTo>
                  <a:cubicBezTo>
                    <a:pt x="216490" y="61550"/>
                    <a:pt x="218319" y="61092"/>
                    <a:pt x="220147" y="60864"/>
                  </a:cubicBezTo>
                  <a:cubicBezTo>
                    <a:pt x="227463" y="59264"/>
                    <a:pt x="234778" y="58121"/>
                    <a:pt x="242093" y="57206"/>
                  </a:cubicBezTo>
                  <a:cubicBezTo>
                    <a:pt x="249408" y="56292"/>
                    <a:pt x="256723" y="55606"/>
                    <a:pt x="263810" y="55377"/>
                  </a:cubicBezTo>
                  <a:cubicBezTo>
                    <a:pt x="267468" y="55149"/>
                    <a:pt x="271125" y="55149"/>
                    <a:pt x="274554" y="55149"/>
                  </a:cubicBezTo>
                  <a:cubicBezTo>
                    <a:pt x="280041" y="55149"/>
                    <a:pt x="285298" y="55149"/>
                    <a:pt x="290785" y="55377"/>
                  </a:cubicBezTo>
                  <a:cubicBezTo>
                    <a:pt x="296271" y="55606"/>
                    <a:pt x="301986" y="56063"/>
                    <a:pt x="307473" y="56520"/>
                  </a:cubicBezTo>
                  <a:cubicBezTo>
                    <a:pt x="330561" y="58806"/>
                    <a:pt x="353421" y="63836"/>
                    <a:pt x="375824" y="70694"/>
                  </a:cubicBezTo>
                  <a:cubicBezTo>
                    <a:pt x="377881" y="71379"/>
                    <a:pt x="379939" y="72065"/>
                    <a:pt x="381996" y="72751"/>
                  </a:cubicBezTo>
                  <a:cubicBezTo>
                    <a:pt x="382682" y="72980"/>
                    <a:pt x="383368" y="73208"/>
                    <a:pt x="384054" y="73437"/>
                  </a:cubicBezTo>
                  <a:cubicBezTo>
                    <a:pt x="385425" y="73894"/>
                    <a:pt x="386797" y="74351"/>
                    <a:pt x="388397" y="75037"/>
                  </a:cubicBezTo>
                  <a:cubicBezTo>
                    <a:pt x="389083" y="75266"/>
                    <a:pt x="389997" y="75494"/>
                    <a:pt x="390683" y="75951"/>
                  </a:cubicBezTo>
                  <a:cubicBezTo>
                    <a:pt x="392055" y="76409"/>
                    <a:pt x="393426" y="76866"/>
                    <a:pt x="394569" y="77552"/>
                  </a:cubicBezTo>
                  <a:cubicBezTo>
                    <a:pt x="395255" y="77780"/>
                    <a:pt x="396169" y="78237"/>
                    <a:pt x="396855" y="78466"/>
                  </a:cubicBezTo>
                  <a:cubicBezTo>
                    <a:pt x="398227" y="78923"/>
                    <a:pt x="399598" y="79609"/>
                    <a:pt x="400970" y="80295"/>
                  </a:cubicBezTo>
                  <a:cubicBezTo>
                    <a:pt x="401656" y="80523"/>
                    <a:pt x="402113" y="80752"/>
                    <a:pt x="402799" y="80981"/>
                  </a:cubicBezTo>
                  <a:cubicBezTo>
                    <a:pt x="404628" y="81895"/>
                    <a:pt x="406685" y="82581"/>
                    <a:pt x="408514" y="83495"/>
                  </a:cubicBezTo>
                  <a:cubicBezTo>
                    <a:pt x="409200" y="83724"/>
                    <a:pt x="409657" y="83952"/>
                    <a:pt x="410343" y="84410"/>
                  </a:cubicBezTo>
                  <a:cubicBezTo>
                    <a:pt x="411714" y="85095"/>
                    <a:pt x="413086" y="85553"/>
                    <a:pt x="414229" y="86238"/>
                  </a:cubicBezTo>
                  <a:cubicBezTo>
                    <a:pt x="414915" y="86696"/>
                    <a:pt x="415829" y="86924"/>
                    <a:pt x="416515" y="87381"/>
                  </a:cubicBezTo>
                  <a:cubicBezTo>
                    <a:pt x="417658" y="87839"/>
                    <a:pt x="418801" y="88524"/>
                    <a:pt x="419715" y="88982"/>
                  </a:cubicBezTo>
                  <a:cubicBezTo>
                    <a:pt x="420630" y="89439"/>
                    <a:pt x="421315" y="89896"/>
                    <a:pt x="422230" y="90353"/>
                  </a:cubicBezTo>
                  <a:cubicBezTo>
                    <a:pt x="423373" y="90810"/>
                    <a:pt x="424287" y="91496"/>
                    <a:pt x="425430" y="91953"/>
                  </a:cubicBezTo>
                  <a:cubicBezTo>
                    <a:pt x="426345" y="92411"/>
                    <a:pt x="427030" y="92868"/>
                    <a:pt x="427945" y="93325"/>
                  </a:cubicBezTo>
                  <a:cubicBezTo>
                    <a:pt x="429088" y="94011"/>
                    <a:pt x="430002" y="94468"/>
                    <a:pt x="431145" y="95154"/>
                  </a:cubicBezTo>
                  <a:cubicBezTo>
                    <a:pt x="432517" y="95840"/>
                    <a:pt x="433660" y="96525"/>
                    <a:pt x="434803" y="97440"/>
                  </a:cubicBezTo>
                  <a:cubicBezTo>
                    <a:pt x="435946" y="98126"/>
                    <a:pt x="437089" y="98811"/>
                    <a:pt x="438003" y="99497"/>
                  </a:cubicBezTo>
                  <a:cubicBezTo>
                    <a:pt x="438918" y="99954"/>
                    <a:pt x="439832" y="100640"/>
                    <a:pt x="440746" y="101097"/>
                  </a:cubicBezTo>
                  <a:cubicBezTo>
                    <a:pt x="441661" y="101555"/>
                    <a:pt x="442347" y="102240"/>
                    <a:pt x="443261" y="102698"/>
                  </a:cubicBezTo>
                  <a:cubicBezTo>
                    <a:pt x="444175" y="103383"/>
                    <a:pt x="445090" y="103841"/>
                    <a:pt x="446004" y="104526"/>
                  </a:cubicBezTo>
                  <a:cubicBezTo>
                    <a:pt x="446690" y="104984"/>
                    <a:pt x="447376" y="105441"/>
                    <a:pt x="448290" y="106127"/>
                  </a:cubicBezTo>
                  <a:cubicBezTo>
                    <a:pt x="449205" y="106812"/>
                    <a:pt x="450119" y="107498"/>
                    <a:pt x="451033" y="108184"/>
                  </a:cubicBezTo>
                  <a:cubicBezTo>
                    <a:pt x="451719" y="108641"/>
                    <a:pt x="452405" y="109098"/>
                    <a:pt x="453091" y="109556"/>
                  </a:cubicBezTo>
                  <a:cubicBezTo>
                    <a:pt x="454005" y="110241"/>
                    <a:pt x="455148" y="110927"/>
                    <a:pt x="456063" y="111842"/>
                  </a:cubicBezTo>
                  <a:cubicBezTo>
                    <a:pt x="456291" y="111842"/>
                    <a:pt x="456291" y="112070"/>
                    <a:pt x="456520" y="112070"/>
                  </a:cubicBezTo>
                  <a:cubicBezTo>
                    <a:pt x="459034" y="113899"/>
                    <a:pt x="461320" y="115728"/>
                    <a:pt x="463606" y="117785"/>
                  </a:cubicBezTo>
                  <a:cubicBezTo>
                    <a:pt x="464064" y="118014"/>
                    <a:pt x="464521" y="118471"/>
                    <a:pt x="464749" y="118700"/>
                  </a:cubicBezTo>
                  <a:cubicBezTo>
                    <a:pt x="465892" y="119614"/>
                    <a:pt x="466807" y="120528"/>
                    <a:pt x="467721" y="121214"/>
                  </a:cubicBezTo>
                  <a:cubicBezTo>
                    <a:pt x="468178" y="121671"/>
                    <a:pt x="468636" y="122129"/>
                    <a:pt x="469093" y="122357"/>
                  </a:cubicBezTo>
                  <a:cubicBezTo>
                    <a:pt x="470007" y="123272"/>
                    <a:pt x="471150" y="124186"/>
                    <a:pt x="472065" y="125100"/>
                  </a:cubicBezTo>
                  <a:cubicBezTo>
                    <a:pt x="472522" y="125558"/>
                    <a:pt x="472979" y="125786"/>
                    <a:pt x="473208" y="126243"/>
                  </a:cubicBezTo>
                  <a:cubicBezTo>
                    <a:pt x="474351" y="127158"/>
                    <a:pt x="475265" y="128301"/>
                    <a:pt x="476408" y="129215"/>
                  </a:cubicBezTo>
                  <a:cubicBezTo>
                    <a:pt x="476637" y="129444"/>
                    <a:pt x="476865" y="129672"/>
                    <a:pt x="476865" y="129672"/>
                  </a:cubicBezTo>
                  <a:cubicBezTo>
                    <a:pt x="480523" y="133101"/>
                    <a:pt x="483952" y="136759"/>
                    <a:pt x="487381" y="140645"/>
                  </a:cubicBezTo>
                  <a:cubicBezTo>
                    <a:pt x="487609" y="140874"/>
                    <a:pt x="487838" y="141102"/>
                    <a:pt x="488067" y="141331"/>
                  </a:cubicBezTo>
                  <a:cubicBezTo>
                    <a:pt x="488981" y="142474"/>
                    <a:pt x="490124" y="143617"/>
                    <a:pt x="491038" y="144760"/>
                  </a:cubicBezTo>
                  <a:cubicBezTo>
                    <a:pt x="491267" y="144989"/>
                    <a:pt x="491496" y="145446"/>
                    <a:pt x="491724" y="145674"/>
                  </a:cubicBezTo>
                  <a:cubicBezTo>
                    <a:pt x="492639" y="146817"/>
                    <a:pt x="493782" y="148189"/>
                    <a:pt x="494696" y="149332"/>
                  </a:cubicBezTo>
                  <a:cubicBezTo>
                    <a:pt x="494925" y="149561"/>
                    <a:pt x="494925" y="149789"/>
                    <a:pt x="495153" y="150018"/>
                  </a:cubicBezTo>
                  <a:cubicBezTo>
                    <a:pt x="499497" y="155504"/>
                    <a:pt x="503611" y="161219"/>
                    <a:pt x="507498" y="167163"/>
                  </a:cubicBezTo>
                  <a:cubicBezTo>
                    <a:pt x="507726" y="167391"/>
                    <a:pt x="507726" y="167620"/>
                    <a:pt x="507955" y="167849"/>
                  </a:cubicBezTo>
                  <a:cubicBezTo>
                    <a:pt x="508869" y="169220"/>
                    <a:pt x="509784" y="170592"/>
                    <a:pt x="510698" y="171963"/>
                  </a:cubicBezTo>
                  <a:cubicBezTo>
                    <a:pt x="510927" y="172192"/>
                    <a:pt x="510927" y="172421"/>
                    <a:pt x="511155" y="172649"/>
                  </a:cubicBezTo>
                  <a:cubicBezTo>
                    <a:pt x="512070" y="174021"/>
                    <a:pt x="512984" y="175621"/>
                    <a:pt x="513898" y="176993"/>
                  </a:cubicBezTo>
                  <a:cubicBezTo>
                    <a:pt x="511155" y="167163"/>
                    <a:pt x="447147" y="-18003"/>
                    <a:pt x="222662" y="1428"/>
                  </a:cubicBezTo>
                  <a:cubicBezTo>
                    <a:pt x="199345" y="5085"/>
                    <a:pt x="176713" y="10800"/>
                    <a:pt x="154768" y="19259"/>
                  </a:cubicBezTo>
                  <a:cubicBezTo>
                    <a:pt x="134194" y="28860"/>
                    <a:pt x="114763" y="40747"/>
                    <a:pt x="96475" y="54234"/>
                  </a:cubicBezTo>
                  <a:cubicBezTo>
                    <a:pt x="77958" y="69322"/>
                    <a:pt x="60813" y="86010"/>
                    <a:pt x="45726" y="104526"/>
                  </a:cubicBezTo>
                  <a:cubicBezTo>
                    <a:pt x="33610" y="120986"/>
                    <a:pt x="22866" y="138588"/>
                    <a:pt x="14179" y="157104"/>
                  </a:cubicBezTo>
                  <a:cubicBezTo>
                    <a:pt x="8692" y="171735"/>
                    <a:pt x="4806" y="186822"/>
                    <a:pt x="2292" y="202139"/>
                  </a:cubicBezTo>
                  <a:cubicBezTo>
                    <a:pt x="-1137" y="236886"/>
                    <a:pt x="234" y="271862"/>
                    <a:pt x="463" y="306837"/>
                  </a:cubicBezTo>
                  <a:cubicBezTo>
                    <a:pt x="691" y="305009"/>
                    <a:pt x="920" y="303180"/>
                    <a:pt x="1149" y="301351"/>
                  </a:cubicBezTo>
                  <a:cubicBezTo>
                    <a:pt x="1377" y="301122"/>
                    <a:pt x="1377" y="301122"/>
                    <a:pt x="1377" y="300894"/>
                  </a:cubicBezTo>
                  <a:close/>
                </a:path>
              </a:pathLst>
            </a:custGeom>
            <a:solidFill>
              <a:srgbClr val="FFFFFF"/>
            </a:solidFill>
            <a:ln w="2286" cap="flat">
              <a:noFill/>
              <a:prstDash val="solid"/>
              <a:miter/>
            </a:ln>
          </p:spPr>
          <p:txBody>
            <a:bodyPr rtlCol="0" anchor="ctr"/>
            <a:lstStyle/>
            <a:p>
              <a:endParaRPr lang="en-US"/>
            </a:p>
          </p:txBody>
        </p:sp>
        <p:sp>
          <p:nvSpPr>
            <p:cNvPr id="913" name="Freeform 912">
              <a:extLst>
                <a:ext uri="{FF2B5EF4-FFF2-40B4-BE49-F238E27FC236}">
                  <a16:creationId xmlns:a16="http://schemas.microsoft.com/office/drawing/2014/main" id="{BDC937FC-4383-AC49-3355-7D35473A770D}"/>
                </a:ext>
              </a:extLst>
            </p:cNvPr>
            <p:cNvSpPr/>
            <p:nvPr/>
          </p:nvSpPr>
          <p:spPr>
            <a:xfrm>
              <a:off x="6814181" y="1922068"/>
              <a:ext cx="945469" cy="657167"/>
            </a:xfrm>
            <a:custGeom>
              <a:avLst/>
              <a:gdLst>
                <a:gd name="connsiteX0" fmla="*/ 944326 w 945469"/>
                <a:gd name="connsiteY0" fmla="*/ 114757 h 657167"/>
                <a:gd name="connsiteX1" fmla="*/ 943868 w 945469"/>
                <a:gd name="connsiteY1" fmla="*/ 109728 h 657167"/>
                <a:gd name="connsiteX2" fmla="*/ 943640 w 945469"/>
                <a:gd name="connsiteY2" fmla="*/ 108128 h 657167"/>
                <a:gd name="connsiteX3" fmla="*/ 939525 w 945469"/>
                <a:gd name="connsiteY3" fmla="*/ 98069 h 657167"/>
                <a:gd name="connsiteX4" fmla="*/ 935867 w 945469"/>
                <a:gd name="connsiteY4" fmla="*/ 94412 h 657167"/>
                <a:gd name="connsiteX5" fmla="*/ 932667 w 945469"/>
                <a:gd name="connsiteY5" fmla="*/ 92354 h 657167"/>
                <a:gd name="connsiteX6" fmla="*/ 904549 w 945469"/>
                <a:gd name="connsiteY6" fmla="*/ 85725 h 657167"/>
                <a:gd name="connsiteX7" fmla="*/ 898606 w 945469"/>
                <a:gd name="connsiteY7" fmla="*/ 85268 h 657167"/>
                <a:gd name="connsiteX8" fmla="*/ 896548 w 945469"/>
                <a:gd name="connsiteY8" fmla="*/ 84582 h 657167"/>
                <a:gd name="connsiteX9" fmla="*/ 893119 w 945469"/>
                <a:gd name="connsiteY9" fmla="*/ 81153 h 657167"/>
                <a:gd name="connsiteX10" fmla="*/ 891976 w 945469"/>
                <a:gd name="connsiteY10" fmla="*/ 77953 h 657167"/>
                <a:gd name="connsiteX11" fmla="*/ 891290 w 945469"/>
                <a:gd name="connsiteY11" fmla="*/ 75438 h 657167"/>
                <a:gd name="connsiteX12" fmla="*/ 888319 w 945469"/>
                <a:gd name="connsiteY12" fmla="*/ 61265 h 657167"/>
                <a:gd name="connsiteX13" fmla="*/ 885804 w 945469"/>
                <a:gd name="connsiteY13" fmla="*/ 46863 h 657167"/>
                <a:gd name="connsiteX14" fmla="*/ 884890 w 945469"/>
                <a:gd name="connsiteY14" fmla="*/ 40691 h 657167"/>
                <a:gd name="connsiteX15" fmla="*/ 884432 w 945469"/>
                <a:gd name="connsiteY15" fmla="*/ 38176 h 657167"/>
                <a:gd name="connsiteX16" fmla="*/ 883747 w 945469"/>
                <a:gd name="connsiteY16" fmla="*/ 34747 h 657167"/>
                <a:gd name="connsiteX17" fmla="*/ 883061 w 945469"/>
                <a:gd name="connsiteY17" fmla="*/ 31318 h 657167"/>
                <a:gd name="connsiteX18" fmla="*/ 882604 w 945469"/>
                <a:gd name="connsiteY18" fmla="*/ 28804 h 657167"/>
                <a:gd name="connsiteX19" fmla="*/ 881689 w 945469"/>
                <a:gd name="connsiteY19" fmla="*/ 24917 h 657167"/>
                <a:gd name="connsiteX20" fmla="*/ 881232 w 945469"/>
                <a:gd name="connsiteY20" fmla="*/ 22860 h 657167"/>
                <a:gd name="connsiteX21" fmla="*/ 880089 w 945469"/>
                <a:gd name="connsiteY21" fmla="*/ 18517 h 657167"/>
                <a:gd name="connsiteX22" fmla="*/ 879632 w 945469"/>
                <a:gd name="connsiteY22" fmla="*/ 16916 h 657167"/>
                <a:gd name="connsiteX23" fmla="*/ 878260 w 945469"/>
                <a:gd name="connsiteY23" fmla="*/ 12344 h 657167"/>
                <a:gd name="connsiteX24" fmla="*/ 878032 w 945469"/>
                <a:gd name="connsiteY24" fmla="*/ 11201 h 657167"/>
                <a:gd name="connsiteX25" fmla="*/ 876660 w 945469"/>
                <a:gd name="connsiteY25" fmla="*/ 6401 h 657167"/>
                <a:gd name="connsiteX26" fmla="*/ 876431 w 945469"/>
                <a:gd name="connsiteY26" fmla="*/ 5486 h 657167"/>
                <a:gd name="connsiteX27" fmla="*/ 874831 w 945469"/>
                <a:gd name="connsiteY27" fmla="*/ 457 h 657167"/>
                <a:gd name="connsiteX28" fmla="*/ 874603 w 945469"/>
                <a:gd name="connsiteY28" fmla="*/ 0 h 657167"/>
                <a:gd name="connsiteX29" fmla="*/ 875517 w 945469"/>
                <a:gd name="connsiteY29" fmla="*/ 57379 h 657167"/>
                <a:gd name="connsiteX30" fmla="*/ 848999 w 945469"/>
                <a:gd name="connsiteY30" fmla="*/ 189052 h 657167"/>
                <a:gd name="connsiteX31" fmla="*/ 731042 w 945469"/>
                <a:gd name="connsiteY31" fmla="*/ 371932 h 657167"/>
                <a:gd name="connsiteX32" fmla="*/ 531703 w 945469"/>
                <a:gd name="connsiteY32" fmla="*/ 467030 h 657167"/>
                <a:gd name="connsiteX33" fmla="*/ 507471 w 945469"/>
                <a:gd name="connsiteY33" fmla="*/ 471830 h 657167"/>
                <a:gd name="connsiteX34" fmla="*/ 493069 w 945469"/>
                <a:gd name="connsiteY34" fmla="*/ 506120 h 657167"/>
                <a:gd name="connsiteX35" fmla="*/ 492155 w 945469"/>
                <a:gd name="connsiteY35" fmla="*/ 508178 h 657167"/>
                <a:gd name="connsiteX36" fmla="*/ 489869 w 945469"/>
                <a:gd name="connsiteY36" fmla="*/ 514121 h 657167"/>
                <a:gd name="connsiteX37" fmla="*/ 488726 w 945469"/>
                <a:gd name="connsiteY37" fmla="*/ 516865 h 657167"/>
                <a:gd name="connsiteX38" fmla="*/ 486668 w 945469"/>
                <a:gd name="connsiteY38" fmla="*/ 522808 h 657167"/>
                <a:gd name="connsiteX39" fmla="*/ 485754 w 945469"/>
                <a:gd name="connsiteY39" fmla="*/ 525323 h 657167"/>
                <a:gd name="connsiteX40" fmla="*/ 483011 w 945469"/>
                <a:gd name="connsiteY40" fmla="*/ 533781 h 657167"/>
                <a:gd name="connsiteX41" fmla="*/ 483011 w 945469"/>
                <a:gd name="connsiteY41" fmla="*/ 533781 h 657167"/>
                <a:gd name="connsiteX42" fmla="*/ 478896 w 945469"/>
                <a:gd name="connsiteY42" fmla="*/ 543839 h 657167"/>
                <a:gd name="connsiteX43" fmla="*/ 469981 w 945469"/>
                <a:gd name="connsiteY43" fmla="*/ 551155 h 657167"/>
                <a:gd name="connsiteX44" fmla="*/ 463351 w 945469"/>
                <a:gd name="connsiteY44" fmla="*/ 552069 h 657167"/>
                <a:gd name="connsiteX45" fmla="*/ 463351 w 945469"/>
                <a:gd name="connsiteY45" fmla="*/ 552069 h 657167"/>
                <a:gd name="connsiteX46" fmla="*/ 454664 w 945469"/>
                <a:gd name="connsiteY46" fmla="*/ 551612 h 657167"/>
                <a:gd name="connsiteX47" fmla="*/ 437748 w 945469"/>
                <a:gd name="connsiteY47" fmla="*/ 549097 h 657167"/>
                <a:gd name="connsiteX48" fmla="*/ 434319 w 945469"/>
                <a:gd name="connsiteY48" fmla="*/ 548183 h 657167"/>
                <a:gd name="connsiteX49" fmla="*/ 428147 w 945469"/>
                <a:gd name="connsiteY49" fmla="*/ 544982 h 657167"/>
                <a:gd name="connsiteX50" fmla="*/ 427232 w 945469"/>
                <a:gd name="connsiteY50" fmla="*/ 544068 h 657167"/>
                <a:gd name="connsiteX51" fmla="*/ 425404 w 945469"/>
                <a:gd name="connsiteY51" fmla="*/ 541096 h 657167"/>
                <a:gd name="connsiteX52" fmla="*/ 424718 w 945469"/>
                <a:gd name="connsiteY52" fmla="*/ 538582 h 657167"/>
                <a:gd name="connsiteX53" fmla="*/ 424261 w 945469"/>
                <a:gd name="connsiteY53" fmla="*/ 535838 h 657167"/>
                <a:gd name="connsiteX54" fmla="*/ 424261 w 945469"/>
                <a:gd name="connsiteY54" fmla="*/ 534238 h 657167"/>
                <a:gd name="connsiteX55" fmla="*/ 424489 w 945469"/>
                <a:gd name="connsiteY55" fmla="*/ 528752 h 657167"/>
                <a:gd name="connsiteX56" fmla="*/ 424718 w 945469"/>
                <a:gd name="connsiteY56" fmla="*/ 526694 h 657167"/>
                <a:gd name="connsiteX57" fmla="*/ 426547 w 945469"/>
                <a:gd name="connsiteY57" fmla="*/ 513893 h 657167"/>
                <a:gd name="connsiteX58" fmla="*/ 426547 w 945469"/>
                <a:gd name="connsiteY58" fmla="*/ 513664 h 657167"/>
                <a:gd name="connsiteX59" fmla="*/ 429290 w 945469"/>
                <a:gd name="connsiteY59" fmla="*/ 496976 h 657167"/>
                <a:gd name="connsiteX60" fmla="*/ 429518 w 945469"/>
                <a:gd name="connsiteY60" fmla="*/ 495833 h 657167"/>
                <a:gd name="connsiteX61" fmla="*/ 432033 w 945469"/>
                <a:gd name="connsiteY61" fmla="*/ 479603 h 657167"/>
                <a:gd name="connsiteX62" fmla="*/ 400486 w 945469"/>
                <a:gd name="connsiteY62" fmla="*/ 479146 h 657167"/>
                <a:gd name="connsiteX63" fmla="*/ 400943 w 945469"/>
                <a:gd name="connsiteY63" fmla="*/ 481660 h 657167"/>
                <a:gd name="connsiteX64" fmla="*/ 401858 w 945469"/>
                <a:gd name="connsiteY64" fmla="*/ 486461 h 657167"/>
                <a:gd name="connsiteX65" fmla="*/ 403001 w 945469"/>
                <a:gd name="connsiteY65" fmla="*/ 495833 h 657167"/>
                <a:gd name="connsiteX66" fmla="*/ 403458 w 945469"/>
                <a:gd name="connsiteY66" fmla="*/ 505206 h 657167"/>
                <a:gd name="connsiteX67" fmla="*/ 403458 w 945469"/>
                <a:gd name="connsiteY67" fmla="*/ 505435 h 657167"/>
                <a:gd name="connsiteX68" fmla="*/ 403458 w 945469"/>
                <a:gd name="connsiteY68" fmla="*/ 510235 h 657167"/>
                <a:gd name="connsiteX69" fmla="*/ 403229 w 945469"/>
                <a:gd name="connsiteY69" fmla="*/ 515036 h 657167"/>
                <a:gd name="connsiteX70" fmla="*/ 402772 w 945469"/>
                <a:gd name="connsiteY70" fmla="*/ 519836 h 657167"/>
                <a:gd name="connsiteX71" fmla="*/ 400715 w 945469"/>
                <a:gd name="connsiteY71" fmla="*/ 528980 h 657167"/>
                <a:gd name="connsiteX72" fmla="*/ 399800 w 945469"/>
                <a:gd name="connsiteY72" fmla="*/ 531266 h 657167"/>
                <a:gd name="connsiteX73" fmla="*/ 395686 w 945469"/>
                <a:gd name="connsiteY73" fmla="*/ 537210 h 657167"/>
                <a:gd name="connsiteX74" fmla="*/ 391114 w 945469"/>
                <a:gd name="connsiteY74" fmla="*/ 540639 h 657167"/>
                <a:gd name="connsiteX75" fmla="*/ 384941 w 945469"/>
                <a:gd name="connsiteY75" fmla="*/ 542925 h 657167"/>
                <a:gd name="connsiteX76" fmla="*/ 372368 w 945469"/>
                <a:gd name="connsiteY76" fmla="*/ 544525 h 657167"/>
                <a:gd name="connsiteX77" fmla="*/ 369397 w 945469"/>
                <a:gd name="connsiteY77" fmla="*/ 544525 h 657167"/>
                <a:gd name="connsiteX78" fmla="*/ 360710 w 945469"/>
                <a:gd name="connsiteY78" fmla="*/ 543382 h 657167"/>
                <a:gd name="connsiteX79" fmla="*/ 344251 w 945469"/>
                <a:gd name="connsiteY79" fmla="*/ 532867 h 657167"/>
                <a:gd name="connsiteX80" fmla="*/ 341279 w 945469"/>
                <a:gd name="connsiteY80" fmla="*/ 527837 h 657167"/>
                <a:gd name="connsiteX81" fmla="*/ 338993 w 945469"/>
                <a:gd name="connsiteY81" fmla="*/ 522351 h 657167"/>
                <a:gd name="connsiteX82" fmla="*/ 337850 w 945469"/>
                <a:gd name="connsiteY82" fmla="*/ 518693 h 657167"/>
                <a:gd name="connsiteX83" fmla="*/ 335107 w 945469"/>
                <a:gd name="connsiteY83" fmla="*/ 507263 h 657167"/>
                <a:gd name="connsiteX84" fmla="*/ 334192 w 945469"/>
                <a:gd name="connsiteY84" fmla="*/ 503606 h 657167"/>
                <a:gd name="connsiteX85" fmla="*/ 332592 w 945469"/>
                <a:gd name="connsiteY85" fmla="*/ 496976 h 657167"/>
                <a:gd name="connsiteX86" fmla="*/ 324820 w 945469"/>
                <a:gd name="connsiteY86" fmla="*/ 466801 h 657167"/>
                <a:gd name="connsiteX87" fmla="*/ 313161 w 945469"/>
                <a:gd name="connsiteY87" fmla="*/ 462915 h 657167"/>
                <a:gd name="connsiteX88" fmla="*/ 286186 w 945469"/>
                <a:gd name="connsiteY88" fmla="*/ 451942 h 657167"/>
                <a:gd name="connsiteX89" fmla="*/ 200461 w 945469"/>
                <a:gd name="connsiteY89" fmla="*/ 419938 h 657167"/>
                <a:gd name="connsiteX90" fmla="*/ 124795 w 945469"/>
                <a:gd name="connsiteY90" fmla="*/ 373075 h 657167"/>
                <a:gd name="connsiteX91" fmla="*/ 47985 w 945469"/>
                <a:gd name="connsiteY91" fmla="*/ 306324 h 657167"/>
                <a:gd name="connsiteX92" fmla="*/ 40213 w 945469"/>
                <a:gd name="connsiteY92" fmla="*/ 299466 h 657167"/>
                <a:gd name="connsiteX93" fmla="*/ 35869 w 945469"/>
                <a:gd name="connsiteY93" fmla="*/ 294894 h 657167"/>
                <a:gd name="connsiteX94" fmla="*/ 38155 w 945469"/>
                <a:gd name="connsiteY94" fmla="*/ 300838 h 657167"/>
                <a:gd name="connsiteX95" fmla="*/ 38612 w 945469"/>
                <a:gd name="connsiteY95" fmla="*/ 301981 h 657167"/>
                <a:gd name="connsiteX96" fmla="*/ 40213 w 945469"/>
                <a:gd name="connsiteY96" fmla="*/ 306095 h 657167"/>
                <a:gd name="connsiteX97" fmla="*/ 41584 w 945469"/>
                <a:gd name="connsiteY97" fmla="*/ 309524 h 657167"/>
                <a:gd name="connsiteX98" fmla="*/ 43184 w 945469"/>
                <a:gd name="connsiteY98" fmla="*/ 313639 h 657167"/>
                <a:gd name="connsiteX99" fmla="*/ 44556 w 945469"/>
                <a:gd name="connsiteY99" fmla="*/ 317068 h 657167"/>
                <a:gd name="connsiteX100" fmla="*/ 47299 w 945469"/>
                <a:gd name="connsiteY100" fmla="*/ 324612 h 657167"/>
                <a:gd name="connsiteX101" fmla="*/ 48214 w 945469"/>
                <a:gd name="connsiteY101" fmla="*/ 327127 h 657167"/>
                <a:gd name="connsiteX102" fmla="*/ 50042 w 945469"/>
                <a:gd name="connsiteY102" fmla="*/ 333299 h 657167"/>
                <a:gd name="connsiteX103" fmla="*/ 50271 w 945469"/>
                <a:gd name="connsiteY103" fmla="*/ 339471 h 657167"/>
                <a:gd name="connsiteX104" fmla="*/ 49357 w 945469"/>
                <a:gd name="connsiteY104" fmla="*/ 342214 h 657167"/>
                <a:gd name="connsiteX105" fmla="*/ 47528 w 945469"/>
                <a:gd name="connsiteY105" fmla="*/ 344957 h 657167"/>
                <a:gd name="connsiteX106" fmla="*/ 40670 w 945469"/>
                <a:gd name="connsiteY106" fmla="*/ 351130 h 657167"/>
                <a:gd name="connsiteX107" fmla="*/ 35869 w 945469"/>
                <a:gd name="connsiteY107" fmla="*/ 355016 h 657167"/>
                <a:gd name="connsiteX108" fmla="*/ 26497 w 945469"/>
                <a:gd name="connsiteY108" fmla="*/ 363017 h 657167"/>
                <a:gd name="connsiteX109" fmla="*/ 13238 w 945469"/>
                <a:gd name="connsiteY109" fmla="*/ 375818 h 657167"/>
                <a:gd name="connsiteX110" fmla="*/ 5008 w 945469"/>
                <a:gd name="connsiteY110" fmla="*/ 385191 h 657167"/>
                <a:gd name="connsiteX111" fmla="*/ 1808 w 945469"/>
                <a:gd name="connsiteY111" fmla="*/ 389992 h 657167"/>
                <a:gd name="connsiteX112" fmla="*/ 2494 w 945469"/>
                <a:gd name="connsiteY112" fmla="*/ 405308 h 657167"/>
                <a:gd name="connsiteX113" fmla="*/ 13466 w 945469"/>
                <a:gd name="connsiteY113" fmla="*/ 425425 h 657167"/>
                <a:gd name="connsiteX114" fmla="*/ 17353 w 945469"/>
                <a:gd name="connsiteY114" fmla="*/ 432054 h 657167"/>
                <a:gd name="connsiteX115" fmla="*/ 33812 w 945469"/>
                <a:gd name="connsiteY115" fmla="*/ 457429 h 657167"/>
                <a:gd name="connsiteX116" fmla="*/ 38155 w 945469"/>
                <a:gd name="connsiteY116" fmla="*/ 463601 h 657167"/>
                <a:gd name="connsiteX117" fmla="*/ 73131 w 945469"/>
                <a:gd name="connsiteY117" fmla="*/ 503377 h 657167"/>
                <a:gd name="connsiteX118" fmla="*/ 82732 w 945469"/>
                <a:gd name="connsiteY118" fmla="*/ 512064 h 657167"/>
                <a:gd name="connsiteX119" fmla="*/ 83418 w 945469"/>
                <a:gd name="connsiteY119" fmla="*/ 512750 h 657167"/>
                <a:gd name="connsiteX120" fmla="*/ 87761 w 945469"/>
                <a:gd name="connsiteY120" fmla="*/ 515950 h 657167"/>
                <a:gd name="connsiteX121" fmla="*/ 94162 w 945469"/>
                <a:gd name="connsiteY121" fmla="*/ 519379 h 657167"/>
                <a:gd name="connsiteX122" fmla="*/ 95077 w 945469"/>
                <a:gd name="connsiteY122" fmla="*/ 519836 h 657167"/>
                <a:gd name="connsiteX123" fmla="*/ 112222 w 945469"/>
                <a:gd name="connsiteY123" fmla="*/ 518693 h 657167"/>
                <a:gd name="connsiteX124" fmla="*/ 114050 w 945469"/>
                <a:gd name="connsiteY124" fmla="*/ 518008 h 657167"/>
                <a:gd name="connsiteX125" fmla="*/ 128909 w 945469"/>
                <a:gd name="connsiteY125" fmla="*/ 509321 h 657167"/>
                <a:gd name="connsiteX126" fmla="*/ 131424 w 945469"/>
                <a:gd name="connsiteY126" fmla="*/ 507721 h 657167"/>
                <a:gd name="connsiteX127" fmla="*/ 139425 w 945469"/>
                <a:gd name="connsiteY127" fmla="*/ 502463 h 657167"/>
                <a:gd name="connsiteX128" fmla="*/ 148112 w 945469"/>
                <a:gd name="connsiteY128" fmla="*/ 499262 h 657167"/>
                <a:gd name="connsiteX129" fmla="*/ 151541 w 945469"/>
                <a:gd name="connsiteY129" fmla="*/ 500405 h 657167"/>
                <a:gd name="connsiteX130" fmla="*/ 161828 w 945469"/>
                <a:gd name="connsiteY130" fmla="*/ 510007 h 657167"/>
                <a:gd name="connsiteX131" fmla="*/ 258754 w 945469"/>
                <a:gd name="connsiteY131" fmla="*/ 566471 h 657167"/>
                <a:gd name="connsiteX132" fmla="*/ 262869 w 945469"/>
                <a:gd name="connsiteY132" fmla="*/ 567842 h 657167"/>
                <a:gd name="connsiteX133" fmla="*/ 279100 w 945469"/>
                <a:gd name="connsiteY133" fmla="*/ 572643 h 657167"/>
                <a:gd name="connsiteX134" fmla="*/ 292358 w 945469"/>
                <a:gd name="connsiteY134" fmla="*/ 576301 h 657167"/>
                <a:gd name="connsiteX135" fmla="*/ 296473 w 945469"/>
                <a:gd name="connsiteY135" fmla="*/ 577444 h 657167"/>
                <a:gd name="connsiteX136" fmla="*/ 309961 w 945469"/>
                <a:gd name="connsiteY136" fmla="*/ 588188 h 657167"/>
                <a:gd name="connsiteX137" fmla="*/ 309503 w 945469"/>
                <a:gd name="connsiteY137" fmla="*/ 612191 h 657167"/>
                <a:gd name="connsiteX138" fmla="*/ 309046 w 945469"/>
                <a:gd name="connsiteY138" fmla="*/ 621335 h 657167"/>
                <a:gd name="connsiteX139" fmla="*/ 310418 w 945469"/>
                <a:gd name="connsiteY139" fmla="*/ 630936 h 657167"/>
                <a:gd name="connsiteX140" fmla="*/ 314761 w 945469"/>
                <a:gd name="connsiteY140" fmla="*/ 637565 h 657167"/>
                <a:gd name="connsiteX141" fmla="*/ 316590 w 945469"/>
                <a:gd name="connsiteY141" fmla="*/ 638937 h 657167"/>
                <a:gd name="connsiteX142" fmla="*/ 318876 w 945469"/>
                <a:gd name="connsiteY142" fmla="*/ 640309 h 657167"/>
                <a:gd name="connsiteX143" fmla="*/ 333278 w 945469"/>
                <a:gd name="connsiteY143" fmla="*/ 644652 h 657167"/>
                <a:gd name="connsiteX144" fmla="*/ 399800 w 945469"/>
                <a:gd name="connsiteY144" fmla="*/ 654482 h 657167"/>
                <a:gd name="connsiteX145" fmla="*/ 426547 w 945469"/>
                <a:gd name="connsiteY145" fmla="*/ 656539 h 657167"/>
                <a:gd name="connsiteX146" fmla="*/ 440034 w 945469"/>
                <a:gd name="connsiteY146" fmla="*/ 656996 h 657167"/>
                <a:gd name="connsiteX147" fmla="*/ 453521 w 945469"/>
                <a:gd name="connsiteY147" fmla="*/ 656996 h 657167"/>
                <a:gd name="connsiteX148" fmla="*/ 484611 w 945469"/>
                <a:gd name="connsiteY148" fmla="*/ 623164 h 657167"/>
                <a:gd name="connsiteX149" fmla="*/ 493984 w 945469"/>
                <a:gd name="connsiteY149" fmla="*/ 593674 h 657167"/>
                <a:gd name="connsiteX150" fmla="*/ 496270 w 945469"/>
                <a:gd name="connsiteY150" fmla="*/ 591845 h 657167"/>
                <a:gd name="connsiteX151" fmla="*/ 497641 w 945469"/>
                <a:gd name="connsiteY151" fmla="*/ 591160 h 657167"/>
                <a:gd name="connsiteX152" fmla="*/ 499013 w 945469"/>
                <a:gd name="connsiteY152" fmla="*/ 590474 h 657167"/>
                <a:gd name="connsiteX153" fmla="*/ 503128 w 945469"/>
                <a:gd name="connsiteY153" fmla="*/ 588874 h 657167"/>
                <a:gd name="connsiteX154" fmla="*/ 505642 w 945469"/>
                <a:gd name="connsiteY154" fmla="*/ 588188 h 657167"/>
                <a:gd name="connsiteX155" fmla="*/ 506557 w 945469"/>
                <a:gd name="connsiteY155" fmla="*/ 587959 h 657167"/>
                <a:gd name="connsiteX156" fmla="*/ 512500 w 945469"/>
                <a:gd name="connsiteY156" fmla="*/ 586588 h 657167"/>
                <a:gd name="connsiteX157" fmla="*/ 515701 w 945469"/>
                <a:gd name="connsiteY157" fmla="*/ 585902 h 657167"/>
                <a:gd name="connsiteX158" fmla="*/ 517072 w 945469"/>
                <a:gd name="connsiteY158" fmla="*/ 585673 h 657167"/>
                <a:gd name="connsiteX159" fmla="*/ 527816 w 945469"/>
                <a:gd name="connsiteY159" fmla="*/ 583616 h 657167"/>
                <a:gd name="connsiteX160" fmla="*/ 536960 w 945469"/>
                <a:gd name="connsiteY160" fmla="*/ 581787 h 657167"/>
                <a:gd name="connsiteX161" fmla="*/ 545876 w 945469"/>
                <a:gd name="connsiteY161" fmla="*/ 579958 h 657167"/>
                <a:gd name="connsiteX162" fmla="*/ 563935 w 945469"/>
                <a:gd name="connsiteY162" fmla="*/ 575843 h 657167"/>
                <a:gd name="connsiteX163" fmla="*/ 595711 w 945469"/>
                <a:gd name="connsiteY163" fmla="*/ 566471 h 657167"/>
                <a:gd name="connsiteX164" fmla="*/ 600054 w 945469"/>
                <a:gd name="connsiteY164" fmla="*/ 564871 h 657167"/>
                <a:gd name="connsiteX165" fmla="*/ 608741 w 945469"/>
                <a:gd name="connsiteY165" fmla="*/ 561442 h 657167"/>
                <a:gd name="connsiteX166" fmla="*/ 615370 w 945469"/>
                <a:gd name="connsiteY166" fmla="*/ 558698 h 657167"/>
                <a:gd name="connsiteX167" fmla="*/ 621314 w 945469"/>
                <a:gd name="connsiteY167" fmla="*/ 555955 h 657167"/>
                <a:gd name="connsiteX168" fmla="*/ 640059 w 945469"/>
                <a:gd name="connsiteY168" fmla="*/ 544754 h 657167"/>
                <a:gd name="connsiteX169" fmla="*/ 646688 w 945469"/>
                <a:gd name="connsiteY169" fmla="*/ 539725 h 657167"/>
                <a:gd name="connsiteX170" fmla="*/ 652175 w 945469"/>
                <a:gd name="connsiteY170" fmla="*/ 536753 h 657167"/>
                <a:gd name="connsiteX171" fmla="*/ 654689 w 945469"/>
                <a:gd name="connsiteY171" fmla="*/ 536524 h 657167"/>
                <a:gd name="connsiteX172" fmla="*/ 657204 w 945469"/>
                <a:gd name="connsiteY172" fmla="*/ 536753 h 657167"/>
                <a:gd name="connsiteX173" fmla="*/ 659490 w 945469"/>
                <a:gd name="connsiteY173" fmla="*/ 537667 h 657167"/>
                <a:gd name="connsiteX174" fmla="*/ 660633 w 945469"/>
                <a:gd name="connsiteY174" fmla="*/ 538353 h 657167"/>
                <a:gd name="connsiteX175" fmla="*/ 662919 w 945469"/>
                <a:gd name="connsiteY175" fmla="*/ 539953 h 657167"/>
                <a:gd name="connsiteX176" fmla="*/ 664062 w 945469"/>
                <a:gd name="connsiteY176" fmla="*/ 540868 h 657167"/>
                <a:gd name="connsiteX177" fmla="*/ 666348 w 945469"/>
                <a:gd name="connsiteY177" fmla="*/ 542925 h 657167"/>
                <a:gd name="connsiteX178" fmla="*/ 691265 w 945469"/>
                <a:gd name="connsiteY178" fmla="*/ 565556 h 657167"/>
                <a:gd name="connsiteX179" fmla="*/ 706353 w 945469"/>
                <a:gd name="connsiteY179" fmla="*/ 571271 h 657167"/>
                <a:gd name="connsiteX180" fmla="*/ 715954 w 945469"/>
                <a:gd name="connsiteY180" fmla="*/ 568071 h 657167"/>
                <a:gd name="connsiteX181" fmla="*/ 811966 w 945469"/>
                <a:gd name="connsiteY181" fmla="*/ 488290 h 657167"/>
                <a:gd name="connsiteX182" fmla="*/ 814709 w 945469"/>
                <a:gd name="connsiteY182" fmla="*/ 484175 h 657167"/>
                <a:gd name="connsiteX183" fmla="*/ 815852 w 945469"/>
                <a:gd name="connsiteY183" fmla="*/ 481432 h 657167"/>
                <a:gd name="connsiteX184" fmla="*/ 816310 w 945469"/>
                <a:gd name="connsiteY184" fmla="*/ 480060 h 657167"/>
                <a:gd name="connsiteX185" fmla="*/ 816995 w 945469"/>
                <a:gd name="connsiteY185" fmla="*/ 477317 h 657167"/>
                <a:gd name="connsiteX186" fmla="*/ 817453 w 945469"/>
                <a:gd name="connsiteY186" fmla="*/ 472973 h 657167"/>
                <a:gd name="connsiteX187" fmla="*/ 817224 w 945469"/>
                <a:gd name="connsiteY187" fmla="*/ 467030 h 657167"/>
                <a:gd name="connsiteX188" fmla="*/ 816995 w 945469"/>
                <a:gd name="connsiteY188" fmla="*/ 465430 h 657167"/>
                <a:gd name="connsiteX189" fmla="*/ 814481 w 945469"/>
                <a:gd name="connsiteY189" fmla="*/ 443027 h 657167"/>
                <a:gd name="connsiteX190" fmla="*/ 811738 w 945469"/>
                <a:gd name="connsiteY190" fmla="*/ 420853 h 657167"/>
                <a:gd name="connsiteX191" fmla="*/ 811509 w 945469"/>
                <a:gd name="connsiteY191" fmla="*/ 418109 h 657167"/>
                <a:gd name="connsiteX192" fmla="*/ 816995 w 945469"/>
                <a:gd name="connsiteY192" fmla="*/ 402107 h 657167"/>
                <a:gd name="connsiteX193" fmla="*/ 840084 w 945469"/>
                <a:gd name="connsiteY193" fmla="*/ 366903 h 657167"/>
                <a:gd name="connsiteX194" fmla="*/ 848542 w 945469"/>
                <a:gd name="connsiteY194" fmla="*/ 352501 h 657167"/>
                <a:gd name="connsiteX195" fmla="*/ 852657 w 945469"/>
                <a:gd name="connsiteY195" fmla="*/ 345186 h 657167"/>
                <a:gd name="connsiteX196" fmla="*/ 863630 w 945469"/>
                <a:gd name="connsiteY196" fmla="*/ 322555 h 657167"/>
                <a:gd name="connsiteX197" fmla="*/ 866830 w 945469"/>
                <a:gd name="connsiteY197" fmla="*/ 314782 h 657167"/>
                <a:gd name="connsiteX198" fmla="*/ 877803 w 945469"/>
                <a:gd name="connsiteY198" fmla="*/ 282778 h 657167"/>
                <a:gd name="connsiteX199" fmla="*/ 878032 w 945469"/>
                <a:gd name="connsiteY199" fmla="*/ 281864 h 657167"/>
                <a:gd name="connsiteX200" fmla="*/ 882604 w 945469"/>
                <a:gd name="connsiteY200" fmla="*/ 274091 h 657167"/>
                <a:gd name="connsiteX201" fmla="*/ 891748 w 945469"/>
                <a:gd name="connsiteY201" fmla="*/ 270662 h 657167"/>
                <a:gd name="connsiteX202" fmla="*/ 896320 w 945469"/>
                <a:gd name="connsiteY202" fmla="*/ 270205 h 657167"/>
                <a:gd name="connsiteX203" fmla="*/ 905235 w 945469"/>
                <a:gd name="connsiteY203" fmla="*/ 268834 h 657167"/>
                <a:gd name="connsiteX204" fmla="*/ 909807 w 945469"/>
                <a:gd name="connsiteY204" fmla="*/ 268376 h 657167"/>
                <a:gd name="connsiteX205" fmla="*/ 939068 w 945469"/>
                <a:gd name="connsiteY205" fmla="*/ 240716 h 657167"/>
                <a:gd name="connsiteX206" fmla="*/ 943868 w 945469"/>
                <a:gd name="connsiteY206" fmla="*/ 190881 h 657167"/>
                <a:gd name="connsiteX207" fmla="*/ 945011 w 945469"/>
                <a:gd name="connsiteY207" fmla="*/ 169393 h 657167"/>
                <a:gd name="connsiteX208" fmla="*/ 945469 w 945469"/>
                <a:gd name="connsiteY208" fmla="*/ 154991 h 657167"/>
                <a:gd name="connsiteX209" fmla="*/ 944554 w 945469"/>
                <a:gd name="connsiteY209" fmla="*/ 126416 h 657167"/>
                <a:gd name="connsiteX210" fmla="*/ 944326 w 945469"/>
                <a:gd name="connsiteY210" fmla="*/ 114757 h 6571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Lst>
              <a:rect l="l" t="t" r="r" b="b"/>
              <a:pathLst>
                <a:path w="945469" h="657167">
                  <a:moveTo>
                    <a:pt x="944326" y="114757"/>
                  </a:moveTo>
                  <a:cubicBezTo>
                    <a:pt x="944097" y="112928"/>
                    <a:pt x="944097" y="111328"/>
                    <a:pt x="943868" y="109728"/>
                  </a:cubicBezTo>
                  <a:cubicBezTo>
                    <a:pt x="943868" y="109271"/>
                    <a:pt x="943640" y="108585"/>
                    <a:pt x="943640" y="108128"/>
                  </a:cubicBezTo>
                  <a:cubicBezTo>
                    <a:pt x="942954" y="104470"/>
                    <a:pt x="941811" y="101041"/>
                    <a:pt x="939525" y="98069"/>
                  </a:cubicBezTo>
                  <a:cubicBezTo>
                    <a:pt x="938611" y="96698"/>
                    <a:pt x="937468" y="95555"/>
                    <a:pt x="935867" y="94412"/>
                  </a:cubicBezTo>
                  <a:cubicBezTo>
                    <a:pt x="934953" y="93726"/>
                    <a:pt x="933810" y="93040"/>
                    <a:pt x="932667" y="92354"/>
                  </a:cubicBezTo>
                  <a:cubicBezTo>
                    <a:pt x="926723" y="88925"/>
                    <a:pt x="918037" y="86639"/>
                    <a:pt x="904549" y="85725"/>
                  </a:cubicBezTo>
                  <a:cubicBezTo>
                    <a:pt x="902263" y="85725"/>
                    <a:pt x="900206" y="85725"/>
                    <a:pt x="898606" y="85268"/>
                  </a:cubicBezTo>
                  <a:cubicBezTo>
                    <a:pt x="897920" y="85039"/>
                    <a:pt x="897005" y="84811"/>
                    <a:pt x="896548" y="84582"/>
                  </a:cubicBezTo>
                  <a:cubicBezTo>
                    <a:pt x="894948" y="83896"/>
                    <a:pt x="893805" y="82753"/>
                    <a:pt x="893119" y="81153"/>
                  </a:cubicBezTo>
                  <a:cubicBezTo>
                    <a:pt x="892662" y="80239"/>
                    <a:pt x="892205" y="79324"/>
                    <a:pt x="891976" y="77953"/>
                  </a:cubicBezTo>
                  <a:cubicBezTo>
                    <a:pt x="891748" y="77267"/>
                    <a:pt x="891519" y="76352"/>
                    <a:pt x="891290" y="75438"/>
                  </a:cubicBezTo>
                  <a:cubicBezTo>
                    <a:pt x="890376" y="70637"/>
                    <a:pt x="889462" y="65837"/>
                    <a:pt x="888319" y="61265"/>
                  </a:cubicBezTo>
                  <a:cubicBezTo>
                    <a:pt x="887404" y="56464"/>
                    <a:pt x="886490" y="51664"/>
                    <a:pt x="885804" y="46863"/>
                  </a:cubicBezTo>
                  <a:cubicBezTo>
                    <a:pt x="885575" y="44806"/>
                    <a:pt x="885118" y="42748"/>
                    <a:pt x="884890" y="40691"/>
                  </a:cubicBezTo>
                  <a:cubicBezTo>
                    <a:pt x="884661" y="39776"/>
                    <a:pt x="884661" y="38862"/>
                    <a:pt x="884432" y="38176"/>
                  </a:cubicBezTo>
                  <a:cubicBezTo>
                    <a:pt x="884204" y="37033"/>
                    <a:pt x="883975" y="35890"/>
                    <a:pt x="883747" y="34747"/>
                  </a:cubicBezTo>
                  <a:cubicBezTo>
                    <a:pt x="883518" y="33604"/>
                    <a:pt x="883289" y="32461"/>
                    <a:pt x="883061" y="31318"/>
                  </a:cubicBezTo>
                  <a:cubicBezTo>
                    <a:pt x="882832" y="30404"/>
                    <a:pt x="882832" y="29718"/>
                    <a:pt x="882604" y="28804"/>
                  </a:cubicBezTo>
                  <a:cubicBezTo>
                    <a:pt x="882375" y="27432"/>
                    <a:pt x="881918" y="26289"/>
                    <a:pt x="881689" y="24917"/>
                  </a:cubicBezTo>
                  <a:cubicBezTo>
                    <a:pt x="881461" y="24232"/>
                    <a:pt x="881461" y="23546"/>
                    <a:pt x="881232" y="22860"/>
                  </a:cubicBezTo>
                  <a:cubicBezTo>
                    <a:pt x="880775" y="21488"/>
                    <a:pt x="880546" y="19888"/>
                    <a:pt x="880089" y="18517"/>
                  </a:cubicBezTo>
                  <a:cubicBezTo>
                    <a:pt x="879860" y="18059"/>
                    <a:pt x="879860" y="17602"/>
                    <a:pt x="879632" y="16916"/>
                  </a:cubicBezTo>
                  <a:cubicBezTo>
                    <a:pt x="879175" y="15316"/>
                    <a:pt x="878717" y="13945"/>
                    <a:pt x="878260" y="12344"/>
                  </a:cubicBezTo>
                  <a:cubicBezTo>
                    <a:pt x="878260" y="11887"/>
                    <a:pt x="878032" y="11659"/>
                    <a:pt x="878032" y="11201"/>
                  </a:cubicBezTo>
                  <a:cubicBezTo>
                    <a:pt x="877574" y="9601"/>
                    <a:pt x="877117" y="8001"/>
                    <a:pt x="876660" y="6401"/>
                  </a:cubicBezTo>
                  <a:cubicBezTo>
                    <a:pt x="876660" y="6172"/>
                    <a:pt x="876431" y="5715"/>
                    <a:pt x="876431" y="5486"/>
                  </a:cubicBezTo>
                  <a:cubicBezTo>
                    <a:pt x="875974" y="3886"/>
                    <a:pt x="875288" y="2057"/>
                    <a:pt x="874831" y="457"/>
                  </a:cubicBezTo>
                  <a:cubicBezTo>
                    <a:pt x="874831" y="229"/>
                    <a:pt x="874831" y="229"/>
                    <a:pt x="874603" y="0"/>
                  </a:cubicBezTo>
                  <a:cubicBezTo>
                    <a:pt x="876660" y="19202"/>
                    <a:pt x="876660" y="38633"/>
                    <a:pt x="875517" y="57379"/>
                  </a:cubicBezTo>
                  <a:cubicBezTo>
                    <a:pt x="872545" y="102184"/>
                    <a:pt x="863630" y="146761"/>
                    <a:pt x="848999" y="189052"/>
                  </a:cubicBezTo>
                  <a:cubicBezTo>
                    <a:pt x="824768" y="259004"/>
                    <a:pt x="789335" y="324841"/>
                    <a:pt x="731042" y="371932"/>
                  </a:cubicBezTo>
                  <a:cubicBezTo>
                    <a:pt x="672977" y="418795"/>
                    <a:pt x="604855" y="451485"/>
                    <a:pt x="531703" y="467030"/>
                  </a:cubicBezTo>
                  <a:cubicBezTo>
                    <a:pt x="523702" y="468630"/>
                    <a:pt x="515472" y="470230"/>
                    <a:pt x="507471" y="471830"/>
                  </a:cubicBezTo>
                  <a:cubicBezTo>
                    <a:pt x="502899" y="483260"/>
                    <a:pt x="497641" y="494690"/>
                    <a:pt x="493069" y="506120"/>
                  </a:cubicBezTo>
                  <a:cubicBezTo>
                    <a:pt x="492841" y="506806"/>
                    <a:pt x="492383" y="507492"/>
                    <a:pt x="492155" y="508178"/>
                  </a:cubicBezTo>
                  <a:cubicBezTo>
                    <a:pt x="491469" y="510235"/>
                    <a:pt x="490555" y="512064"/>
                    <a:pt x="489869" y="514121"/>
                  </a:cubicBezTo>
                  <a:cubicBezTo>
                    <a:pt x="489412" y="515036"/>
                    <a:pt x="489183" y="515950"/>
                    <a:pt x="488726" y="516865"/>
                  </a:cubicBezTo>
                  <a:cubicBezTo>
                    <a:pt x="488040" y="518922"/>
                    <a:pt x="487354" y="520751"/>
                    <a:pt x="486668" y="522808"/>
                  </a:cubicBezTo>
                  <a:cubicBezTo>
                    <a:pt x="486440" y="523723"/>
                    <a:pt x="485983" y="524408"/>
                    <a:pt x="485754" y="525323"/>
                  </a:cubicBezTo>
                  <a:cubicBezTo>
                    <a:pt x="484840" y="528066"/>
                    <a:pt x="483925" y="531038"/>
                    <a:pt x="483011" y="533781"/>
                  </a:cubicBezTo>
                  <a:cubicBezTo>
                    <a:pt x="483011" y="533781"/>
                    <a:pt x="483011" y="533781"/>
                    <a:pt x="483011" y="533781"/>
                  </a:cubicBezTo>
                  <a:cubicBezTo>
                    <a:pt x="481639" y="537896"/>
                    <a:pt x="480496" y="541325"/>
                    <a:pt x="478896" y="543839"/>
                  </a:cubicBezTo>
                  <a:cubicBezTo>
                    <a:pt x="476610" y="547726"/>
                    <a:pt x="473867" y="550012"/>
                    <a:pt x="469981" y="551155"/>
                  </a:cubicBezTo>
                  <a:cubicBezTo>
                    <a:pt x="468152" y="551612"/>
                    <a:pt x="465866" y="552069"/>
                    <a:pt x="463351" y="552069"/>
                  </a:cubicBezTo>
                  <a:cubicBezTo>
                    <a:pt x="463351" y="552069"/>
                    <a:pt x="463351" y="552069"/>
                    <a:pt x="463351" y="552069"/>
                  </a:cubicBezTo>
                  <a:cubicBezTo>
                    <a:pt x="460837" y="552069"/>
                    <a:pt x="458093" y="551840"/>
                    <a:pt x="454664" y="551612"/>
                  </a:cubicBezTo>
                  <a:cubicBezTo>
                    <a:pt x="447578" y="550926"/>
                    <a:pt x="442091" y="550012"/>
                    <a:pt x="437748" y="549097"/>
                  </a:cubicBezTo>
                  <a:cubicBezTo>
                    <a:pt x="436605" y="548869"/>
                    <a:pt x="435462" y="548411"/>
                    <a:pt x="434319" y="548183"/>
                  </a:cubicBezTo>
                  <a:cubicBezTo>
                    <a:pt x="431804" y="547268"/>
                    <a:pt x="429747" y="546354"/>
                    <a:pt x="428147" y="544982"/>
                  </a:cubicBezTo>
                  <a:cubicBezTo>
                    <a:pt x="427918" y="544754"/>
                    <a:pt x="427461" y="544525"/>
                    <a:pt x="427232" y="544068"/>
                  </a:cubicBezTo>
                  <a:cubicBezTo>
                    <a:pt x="426547" y="543154"/>
                    <a:pt x="425861" y="542239"/>
                    <a:pt x="425404" y="541096"/>
                  </a:cubicBezTo>
                  <a:cubicBezTo>
                    <a:pt x="425175" y="540410"/>
                    <a:pt x="424946" y="539496"/>
                    <a:pt x="424718" y="538582"/>
                  </a:cubicBezTo>
                  <a:cubicBezTo>
                    <a:pt x="424489" y="537667"/>
                    <a:pt x="424489" y="536753"/>
                    <a:pt x="424261" y="535838"/>
                  </a:cubicBezTo>
                  <a:cubicBezTo>
                    <a:pt x="424261" y="535381"/>
                    <a:pt x="424261" y="534695"/>
                    <a:pt x="424261" y="534238"/>
                  </a:cubicBezTo>
                  <a:cubicBezTo>
                    <a:pt x="424261" y="532638"/>
                    <a:pt x="424261" y="530809"/>
                    <a:pt x="424489" y="528752"/>
                  </a:cubicBezTo>
                  <a:cubicBezTo>
                    <a:pt x="424489" y="528066"/>
                    <a:pt x="424718" y="527380"/>
                    <a:pt x="424718" y="526694"/>
                  </a:cubicBezTo>
                  <a:cubicBezTo>
                    <a:pt x="425175" y="523037"/>
                    <a:pt x="425861" y="518693"/>
                    <a:pt x="426547" y="513893"/>
                  </a:cubicBezTo>
                  <a:cubicBezTo>
                    <a:pt x="426547" y="513893"/>
                    <a:pt x="426547" y="513893"/>
                    <a:pt x="426547" y="513664"/>
                  </a:cubicBezTo>
                  <a:cubicBezTo>
                    <a:pt x="427461" y="508178"/>
                    <a:pt x="428375" y="502463"/>
                    <a:pt x="429290" y="496976"/>
                  </a:cubicBezTo>
                  <a:cubicBezTo>
                    <a:pt x="429290" y="496519"/>
                    <a:pt x="429290" y="496291"/>
                    <a:pt x="429518" y="495833"/>
                  </a:cubicBezTo>
                  <a:cubicBezTo>
                    <a:pt x="430433" y="490347"/>
                    <a:pt x="431119" y="485089"/>
                    <a:pt x="432033" y="479603"/>
                  </a:cubicBezTo>
                  <a:cubicBezTo>
                    <a:pt x="421517" y="479831"/>
                    <a:pt x="411002" y="479603"/>
                    <a:pt x="400486" y="479146"/>
                  </a:cubicBezTo>
                  <a:cubicBezTo>
                    <a:pt x="400715" y="480060"/>
                    <a:pt x="400715" y="480746"/>
                    <a:pt x="400943" y="481660"/>
                  </a:cubicBezTo>
                  <a:cubicBezTo>
                    <a:pt x="401401" y="483260"/>
                    <a:pt x="401629" y="484861"/>
                    <a:pt x="401858" y="486461"/>
                  </a:cubicBezTo>
                  <a:cubicBezTo>
                    <a:pt x="402315" y="489661"/>
                    <a:pt x="402772" y="492862"/>
                    <a:pt x="403001" y="495833"/>
                  </a:cubicBezTo>
                  <a:cubicBezTo>
                    <a:pt x="403229" y="499034"/>
                    <a:pt x="403458" y="502006"/>
                    <a:pt x="403458" y="505206"/>
                  </a:cubicBezTo>
                  <a:cubicBezTo>
                    <a:pt x="403458" y="505206"/>
                    <a:pt x="403458" y="505206"/>
                    <a:pt x="403458" y="505435"/>
                  </a:cubicBezTo>
                  <a:cubicBezTo>
                    <a:pt x="403458" y="507035"/>
                    <a:pt x="403458" y="508635"/>
                    <a:pt x="403458" y="510235"/>
                  </a:cubicBezTo>
                  <a:cubicBezTo>
                    <a:pt x="403458" y="511835"/>
                    <a:pt x="403458" y="513436"/>
                    <a:pt x="403229" y="515036"/>
                  </a:cubicBezTo>
                  <a:cubicBezTo>
                    <a:pt x="403229" y="516636"/>
                    <a:pt x="403001" y="518236"/>
                    <a:pt x="402772" y="519836"/>
                  </a:cubicBezTo>
                  <a:cubicBezTo>
                    <a:pt x="402544" y="523037"/>
                    <a:pt x="401858" y="526237"/>
                    <a:pt x="400715" y="528980"/>
                  </a:cubicBezTo>
                  <a:cubicBezTo>
                    <a:pt x="400486" y="529666"/>
                    <a:pt x="400258" y="530352"/>
                    <a:pt x="399800" y="531266"/>
                  </a:cubicBezTo>
                  <a:cubicBezTo>
                    <a:pt x="398657" y="533552"/>
                    <a:pt x="397286" y="535610"/>
                    <a:pt x="395686" y="537210"/>
                  </a:cubicBezTo>
                  <a:cubicBezTo>
                    <a:pt x="394314" y="538582"/>
                    <a:pt x="392714" y="539725"/>
                    <a:pt x="391114" y="540639"/>
                  </a:cubicBezTo>
                  <a:cubicBezTo>
                    <a:pt x="389285" y="541553"/>
                    <a:pt x="387227" y="542468"/>
                    <a:pt x="384941" y="542925"/>
                  </a:cubicBezTo>
                  <a:cubicBezTo>
                    <a:pt x="380598" y="544068"/>
                    <a:pt x="376483" y="544525"/>
                    <a:pt x="372368" y="544525"/>
                  </a:cubicBezTo>
                  <a:cubicBezTo>
                    <a:pt x="371454" y="544525"/>
                    <a:pt x="370311" y="544525"/>
                    <a:pt x="369397" y="544525"/>
                  </a:cubicBezTo>
                  <a:cubicBezTo>
                    <a:pt x="366425" y="544297"/>
                    <a:pt x="363453" y="544068"/>
                    <a:pt x="360710" y="543382"/>
                  </a:cubicBezTo>
                  <a:cubicBezTo>
                    <a:pt x="353395" y="541553"/>
                    <a:pt x="347451" y="537896"/>
                    <a:pt x="344251" y="532867"/>
                  </a:cubicBezTo>
                  <a:cubicBezTo>
                    <a:pt x="343108" y="531266"/>
                    <a:pt x="342193" y="529438"/>
                    <a:pt x="341279" y="527837"/>
                  </a:cubicBezTo>
                  <a:cubicBezTo>
                    <a:pt x="340364" y="526009"/>
                    <a:pt x="339679" y="524180"/>
                    <a:pt x="338993" y="522351"/>
                  </a:cubicBezTo>
                  <a:cubicBezTo>
                    <a:pt x="338536" y="521208"/>
                    <a:pt x="338307" y="519836"/>
                    <a:pt x="337850" y="518693"/>
                  </a:cubicBezTo>
                  <a:cubicBezTo>
                    <a:pt x="336935" y="514807"/>
                    <a:pt x="336021" y="511150"/>
                    <a:pt x="335107" y="507263"/>
                  </a:cubicBezTo>
                  <a:cubicBezTo>
                    <a:pt x="334878" y="506120"/>
                    <a:pt x="334421" y="504977"/>
                    <a:pt x="334192" y="503606"/>
                  </a:cubicBezTo>
                  <a:cubicBezTo>
                    <a:pt x="333735" y="501320"/>
                    <a:pt x="333049" y="499262"/>
                    <a:pt x="332592" y="496976"/>
                  </a:cubicBezTo>
                  <a:cubicBezTo>
                    <a:pt x="330077" y="486918"/>
                    <a:pt x="327334" y="476860"/>
                    <a:pt x="324820" y="466801"/>
                  </a:cubicBezTo>
                  <a:cubicBezTo>
                    <a:pt x="320933" y="465658"/>
                    <a:pt x="317047" y="464287"/>
                    <a:pt x="313161" y="462915"/>
                  </a:cubicBezTo>
                  <a:cubicBezTo>
                    <a:pt x="304017" y="459715"/>
                    <a:pt x="295102" y="455828"/>
                    <a:pt x="286186" y="451942"/>
                  </a:cubicBezTo>
                  <a:cubicBezTo>
                    <a:pt x="256697" y="444398"/>
                    <a:pt x="228350" y="432283"/>
                    <a:pt x="200461" y="419938"/>
                  </a:cubicBezTo>
                  <a:cubicBezTo>
                    <a:pt x="172801" y="407822"/>
                    <a:pt x="148112" y="391363"/>
                    <a:pt x="124795" y="373075"/>
                  </a:cubicBezTo>
                  <a:cubicBezTo>
                    <a:pt x="96220" y="354330"/>
                    <a:pt x="69931" y="332156"/>
                    <a:pt x="47985" y="306324"/>
                  </a:cubicBezTo>
                  <a:cubicBezTo>
                    <a:pt x="45470" y="304038"/>
                    <a:pt x="42727" y="301752"/>
                    <a:pt x="40213" y="299466"/>
                  </a:cubicBezTo>
                  <a:cubicBezTo>
                    <a:pt x="38612" y="298094"/>
                    <a:pt x="37241" y="296494"/>
                    <a:pt x="35869" y="294894"/>
                  </a:cubicBezTo>
                  <a:cubicBezTo>
                    <a:pt x="36555" y="296951"/>
                    <a:pt x="37469" y="299009"/>
                    <a:pt x="38155" y="300838"/>
                  </a:cubicBezTo>
                  <a:cubicBezTo>
                    <a:pt x="38384" y="301295"/>
                    <a:pt x="38384" y="301752"/>
                    <a:pt x="38612" y="301981"/>
                  </a:cubicBezTo>
                  <a:cubicBezTo>
                    <a:pt x="39070" y="303352"/>
                    <a:pt x="39755" y="304724"/>
                    <a:pt x="40213" y="306095"/>
                  </a:cubicBezTo>
                  <a:cubicBezTo>
                    <a:pt x="40670" y="307238"/>
                    <a:pt x="41127" y="308381"/>
                    <a:pt x="41584" y="309524"/>
                  </a:cubicBezTo>
                  <a:cubicBezTo>
                    <a:pt x="42041" y="310896"/>
                    <a:pt x="42727" y="312268"/>
                    <a:pt x="43184" y="313639"/>
                  </a:cubicBezTo>
                  <a:cubicBezTo>
                    <a:pt x="43642" y="314782"/>
                    <a:pt x="44099" y="315925"/>
                    <a:pt x="44556" y="317068"/>
                  </a:cubicBezTo>
                  <a:cubicBezTo>
                    <a:pt x="45470" y="319583"/>
                    <a:pt x="46385" y="322097"/>
                    <a:pt x="47299" y="324612"/>
                  </a:cubicBezTo>
                  <a:cubicBezTo>
                    <a:pt x="47528" y="325526"/>
                    <a:pt x="47985" y="326212"/>
                    <a:pt x="48214" y="327127"/>
                  </a:cubicBezTo>
                  <a:cubicBezTo>
                    <a:pt x="49128" y="329413"/>
                    <a:pt x="49585" y="331470"/>
                    <a:pt x="50042" y="333299"/>
                  </a:cubicBezTo>
                  <a:cubicBezTo>
                    <a:pt x="50500" y="335585"/>
                    <a:pt x="50728" y="337642"/>
                    <a:pt x="50271" y="339471"/>
                  </a:cubicBezTo>
                  <a:cubicBezTo>
                    <a:pt x="50042" y="340385"/>
                    <a:pt x="49814" y="341300"/>
                    <a:pt x="49357" y="342214"/>
                  </a:cubicBezTo>
                  <a:cubicBezTo>
                    <a:pt x="48899" y="343129"/>
                    <a:pt x="48214" y="344043"/>
                    <a:pt x="47528" y="344957"/>
                  </a:cubicBezTo>
                  <a:cubicBezTo>
                    <a:pt x="45928" y="346786"/>
                    <a:pt x="43642" y="348844"/>
                    <a:pt x="40670" y="351130"/>
                  </a:cubicBezTo>
                  <a:cubicBezTo>
                    <a:pt x="39070" y="352501"/>
                    <a:pt x="37469" y="353644"/>
                    <a:pt x="35869" y="355016"/>
                  </a:cubicBezTo>
                  <a:cubicBezTo>
                    <a:pt x="32669" y="357530"/>
                    <a:pt x="29468" y="360274"/>
                    <a:pt x="26497" y="363017"/>
                  </a:cubicBezTo>
                  <a:cubicBezTo>
                    <a:pt x="21925" y="367132"/>
                    <a:pt x="17353" y="371246"/>
                    <a:pt x="13238" y="375818"/>
                  </a:cubicBezTo>
                  <a:cubicBezTo>
                    <a:pt x="10495" y="378790"/>
                    <a:pt x="7751" y="381991"/>
                    <a:pt x="5008" y="385191"/>
                  </a:cubicBezTo>
                  <a:cubicBezTo>
                    <a:pt x="3637" y="386791"/>
                    <a:pt x="2494" y="388391"/>
                    <a:pt x="1808" y="389992"/>
                  </a:cubicBezTo>
                  <a:cubicBezTo>
                    <a:pt x="-707" y="394792"/>
                    <a:pt x="-707" y="399364"/>
                    <a:pt x="2494" y="405308"/>
                  </a:cubicBezTo>
                  <a:cubicBezTo>
                    <a:pt x="5923" y="412166"/>
                    <a:pt x="9580" y="418795"/>
                    <a:pt x="13466" y="425425"/>
                  </a:cubicBezTo>
                  <a:cubicBezTo>
                    <a:pt x="14838" y="427711"/>
                    <a:pt x="15981" y="429768"/>
                    <a:pt x="17353" y="432054"/>
                  </a:cubicBezTo>
                  <a:cubicBezTo>
                    <a:pt x="22610" y="440741"/>
                    <a:pt x="28097" y="449199"/>
                    <a:pt x="33812" y="457429"/>
                  </a:cubicBezTo>
                  <a:cubicBezTo>
                    <a:pt x="35183" y="459486"/>
                    <a:pt x="36784" y="461543"/>
                    <a:pt x="38155" y="463601"/>
                  </a:cubicBezTo>
                  <a:cubicBezTo>
                    <a:pt x="48671" y="477774"/>
                    <a:pt x="60329" y="491033"/>
                    <a:pt x="73131" y="503377"/>
                  </a:cubicBezTo>
                  <a:cubicBezTo>
                    <a:pt x="76560" y="506806"/>
                    <a:pt x="79760" y="509549"/>
                    <a:pt x="82732" y="512064"/>
                  </a:cubicBezTo>
                  <a:cubicBezTo>
                    <a:pt x="82961" y="512293"/>
                    <a:pt x="83189" y="512521"/>
                    <a:pt x="83418" y="512750"/>
                  </a:cubicBezTo>
                  <a:cubicBezTo>
                    <a:pt x="84790" y="513893"/>
                    <a:pt x="86390" y="515036"/>
                    <a:pt x="87761" y="515950"/>
                  </a:cubicBezTo>
                  <a:cubicBezTo>
                    <a:pt x="90047" y="517550"/>
                    <a:pt x="92105" y="518693"/>
                    <a:pt x="94162" y="519379"/>
                  </a:cubicBezTo>
                  <a:cubicBezTo>
                    <a:pt x="94391" y="519608"/>
                    <a:pt x="94848" y="519608"/>
                    <a:pt x="95077" y="519836"/>
                  </a:cubicBezTo>
                  <a:cubicBezTo>
                    <a:pt x="100563" y="521665"/>
                    <a:pt x="105821" y="521437"/>
                    <a:pt x="112222" y="518693"/>
                  </a:cubicBezTo>
                  <a:cubicBezTo>
                    <a:pt x="112907" y="518465"/>
                    <a:pt x="113365" y="518236"/>
                    <a:pt x="114050" y="518008"/>
                  </a:cubicBezTo>
                  <a:cubicBezTo>
                    <a:pt x="118394" y="515950"/>
                    <a:pt x="123194" y="513207"/>
                    <a:pt x="128909" y="509321"/>
                  </a:cubicBezTo>
                  <a:cubicBezTo>
                    <a:pt x="129824" y="508864"/>
                    <a:pt x="130510" y="508178"/>
                    <a:pt x="131424" y="507721"/>
                  </a:cubicBezTo>
                  <a:cubicBezTo>
                    <a:pt x="134624" y="505663"/>
                    <a:pt x="137139" y="503834"/>
                    <a:pt x="139425" y="502463"/>
                  </a:cubicBezTo>
                  <a:cubicBezTo>
                    <a:pt x="143083" y="500177"/>
                    <a:pt x="145597" y="499262"/>
                    <a:pt x="148112" y="499262"/>
                  </a:cubicBezTo>
                  <a:cubicBezTo>
                    <a:pt x="149255" y="499262"/>
                    <a:pt x="150398" y="499720"/>
                    <a:pt x="151541" y="500405"/>
                  </a:cubicBezTo>
                  <a:cubicBezTo>
                    <a:pt x="154284" y="502006"/>
                    <a:pt x="157256" y="504977"/>
                    <a:pt x="161828" y="510007"/>
                  </a:cubicBezTo>
                  <a:cubicBezTo>
                    <a:pt x="188803" y="539039"/>
                    <a:pt x="222864" y="555041"/>
                    <a:pt x="258754" y="566471"/>
                  </a:cubicBezTo>
                  <a:cubicBezTo>
                    <a:pt x="260126" y="566928"/>
                    <a:pt x="261497" y="567385"/>
                    <a:pt x="262869" y="567842"/>
                  </a:cubicBezTo>
                  <a:cubicBezTo>
                    <a:pt x="268127" y="569443"/>
                    <a:pt x="273613" y="571043"/>
                    <a:pt x="279100" y="572643"/>
                  </a:cubicBezTo>
                  <a:cubicBezTo>
                    <a:pt x="284129" y="574015"/>
                    <a:pt x="288472" y="575158"/>
                    <a:pt x="292358" y="576301"/>
                  </a:cubicBezTo>
                  <a:cubicBezTo>
                    <a:pt x="293730" y="576758"/>
                    <a:pt x="295102" y="577215"/>
                    <a:pt x="296473" y="577444"/>
                  </a:cubicBezTo>
                  <a:cubicBezTo>
                    <a:pt x="304703" y="580187"/>
                    <a:pt x="308589" y="582701"/>
                    <a:pt x="309961" y="588188"/>
                  </a:cubicBezTo>
                  <a:cubicBezTo>
                    <a:pt x="311332" y="592988"/>
                    <a:pt x="310646" y="600304"/>
                    <a:pt x="309503" y="612191"/>
                  </a:cubicBezTo>
                  <a:cubicBezTo>
                    <a:pt x="309275" y="615620"/>
                    <a:pt x="309046" y="618592"/>
                    <a:pt x="309046" y="621335"/>
                  </a:cubicBezTo>
                  <a:cubicBezTo>
                    <a:pt x="309046" y="625221"/>
                    <a:pt x="309503" y="628193"/>
                    <a:pt x="310418" y="630936"/>
                  </a:cubicBezTo>
                  <a:cubicBezTo>
                    <a:pt x="311332" y="633679"/>
                    <a:pt x="312704" y="635737"/>
                    <a:pt x="314761" y="637565"/>
                  </a:cubicBezTo>
                  <a:cubicBezTo>
                    <a:pt x="315447" y="638023"/>
                    <a:pt x="315904" y="638480"/>
                    <a:pt x="316590" y="638937"/>
                  </a:cubicBezTo>
                  <a:cubicBezTo>
                    <a:pt x="317276" y="639394"/>
                    <a:pt x="317962" y="639851"/>
                    <a:pt x="318876" y="640309"/>
                  </a:cubicBezTo>
                  <a:cubicBezTo>
                    <a:pt x="322534" y="642137"/>
                    <a:pt x="327106" y="643509"/>
                    <a:pt x="333278" y="644652"/>
                  </a:cubicBezTo>
                  <a:cubicBezTo>
                    <a:pt x="355223" y="648767"/>
                    <a:pt x="377398" y="652196"/>
                    <a:pt x="399800" y="654482"/>
                  </a:cubicBezTo>
                  <a:cubicBezTo>
                    <a:pt x="408716" y="655396"/>
                    <a:pt x="417631" y="656082"/>
                    <a:pt x="426547" y="656539"/>
                  </a:cubicBezTo>
                  <a:cubicBezTo>
                    <a:pt x="431119" y="656768"/>
                    <a:pt x="435462" y="656996"/>
                    <a:pt x="440034" y="656996"/>
                  </a:cubicBezTo>
                  <a:cubicBezTo>
                    <a:pt x="445063" y="657225"/>
                    <a:pt x="449635" y="657225"/>
                    <a:pt x="453521" y="656996"/>
                  </a:cubicBezTo>
                  <a:cubicBezTo>
                    <a:pt x="474324" y="656311"/>
                    <a:pt x="478439" y="650367"/>
                    <a:pt x="484611" y="623164"/>
                  </a:cubicBezTo>
                  <a:cubicBezTo>
                    <a:pt x="488269" y="607162"/>
                    <a:pt x="488269" y="598703"/>
                    <a:pt x="493984" y="593674"/>
                  </a:cubicBezTo>
                  <a:cubicBezTo>
                    <a:pt x="494669" y="592988"/>
                    <a:pt x="495584" y="592531"/>
                    <a:pt x="496270" y="591845"/>
                  </a:cubicBezTo>
                  <a:cubicBezTo>
                    <a:pt x="496727" y="591617"/>
                    <a:pt x="497184" y="591388"/>
                    <a:pt x="497641" y="591160"/>
                  </a:cubicBezTo>
                  <a:cubicBezTo>
                    <a:pt x="498098" y="590931"/>
                    <a:pt x="498556" y="590702"/>
                    <a:pt x="499013" y="590474"/>
                  </a:cubicBezTo>
                  <a:cubicBezTo>
                    <a:pt x="500156" y="590017"/>
                    <a:pt x="501527" y="589331"/>
                    <a:pt x="503128" y="588874"/>
                  </a:cubicBezTo>
                  <a:cubicBezTo>
                    <a:pt x="503813" y="588645"/>
                    <a:pt x="504728" y="588416"/>
                    <a:pt x="505642" y="588188"/>
                  </a:cubicBezTo>
                  <a:cubicBezTo>
                    <a:pt x="505871" y="588188"/>
                    <a:pt x="506328" y="587959"/>
                    <a:pt x="506557" y="587959"/>
                  </a:cubicBezTo>
                  <a:cubicBezTo>
                    <a:pt x="508385" y="587502"/>
                    <a:pt x="510443" y="587045"/>
                    <a:pt x="512500" y="586588"/>
                  </a:cubicBezTo>
                  <a:cubicBezTo>
                    <a:pt x="513643" y="586359"/>
                    <a:pt x="514558" y="586130"/>
                    <a:pt x="515701" y="585902"/>
                  </a:cubicBezTo>
                  <a:cubicBezTo>
                    <a:pt x="516158" y="585902"/>
                    <a:pt x="516615" y="585673"/>
                    <a:pt x="517072" y="585673"/>
                  </a:cubicBezTo>
                  <a:cubicBezTo>
                    <a:pt x="520501" y="584987"/>
                    <a:pt x="524159" y="584302"/>
                    <a:pt x="527816" y="583616"/>
                  </a:cubicBezTo>
                  <a:cubicBezTo>
                    <a:pt x="530788" y="582930"/>
                    <a:pt x="533989" y="582473"/>
                    <a:pt x="536960" y="581787"/>
                  </a:cubicBezTo>
                  <a:cubicBezTo>
                    <a:pt x="539932" y="581101"/>
                    <a:pt x="542904" y="580644"/>
                    <a:pt x="545876" y="579958"/>
                  </a:cubicBezTo>
                  <a:cubicBezTo>
                    <a:pt x="551819" y="578587"/>
                    <a:pt x="557992" y="577215"/>
                    <a:pt x="563935" y="575843"/>
                  </a:cubicBezTo>
                  <a:cubicBezTo>
                    <a:pt x="574679" y="573100"/>
                    <a:pt x="585424" y="570128"/>
                    <a:pt x="595711" y="566471"/>
                  </a:cubicBezTo>
                  <a:cubicBezTo>
                    <a:pt x="597082" y="566014"/>
                    <a:pt x="598682" y="565328"/>
                    <a:pt x="600054" y="564871"/>
                  </a:cubicBezTo>
                  <a:cubicBezTo>
                    <a:pt x="603026" y="563728"/>
                    <a:pt x="605998" y="562585"/>
                    <a:pt x="608741" y="561442"/>
                  </a:cubicBezTo>
                  <a:cubicBezTo>
                    <a:pt x="611027" y="560527"/>
                    <a:pt x="613084" y="559613"/>
                    <a:pt x="615370" y="558698"/>
                  </a:cubicBezTo>
                  <a:cubicBezTo>
                    <a:pt x="617428" y="557784"/>
                    <a:pt x="619485" y="556870"/>
                    <a:pt x="621314" y="555955"/>
                  </a:cubicBezTo>
                  <a:cubicBezTo>
                    <a:pt x="627943" y="552526"/>
                    <a:pt x="634344" y="548869"/>
                    <a:pt x="640059" y="544754"/>
                  </a:cubicBezTo>
                  <a:cubicBezTo>
                    <a:pt x="642345" y="543154"/>
                    <a:pt x="644631" y="541325"/>
                    <a:pt x="646688" y="539725"/>
                  </a:cubicBezTo>
                  <a:cubicBezTo>
                    <a:pt x="648517" y="538124"/>
                    <a:pt x="650346" y="537210"/>
                    <a:pt x="652175" y="536753"/>
                  </a:cubicBezTo>
                  <a:cubicBezTo>
                    <a:pt x="653089" y="536524"/>
                    <a:pt x="654004" y="536524"/>
                    <a:pt x="654689" y="536524"/>
                  </a:cubicBezTo>
                  <a:cubicBezTo>
                    <a:pt x="655604" y="536524"/>
                    <a:pt x="656290" y="536524"/>
                    <a:pt x="657204" y="536753"/>
                  </a:cubicBezTo>
                  <a:cubicBezTo>
                    <a:pt x="658118" y="536981"/>
                    <a:pt x="658804" y="537210"/>
                    <a:pt x="659490" y="537667"/>
                  </a:cubicBezTo>
                  <a:cubicBezTo>
                    <a:pt x="659947" y="537896"/>
                    <a:pt x="660176" y="538124"/>
                    <a:pt x="660633" y="538353"/>
                  </a:cubicBezTo>
                  <a:cubicBezTo>
                    <a:pt x="661319" y="538810"/>
                    <a:pt x="662233" y="539267"/>
                    <a:pt x="662919" y="539953"/>
                  </a:cubicBezTo>
                  <a:cubicBezTo>
                    <a:pt x="663376" y="540182"/>
                    <a:pt x="663605" y="540639"/>
                    <a:pt x="664062" y="540868"/>
                  </a:cubicBezTo>
                  <a:cubicBezTo>
                    <a:pt x="664748" y="541553"/>
                    <a:pt x="665662" y="542239"/>
                    <a:pt x="666348" y="542925"/>
                  </a:cubicBezTo>
                  <a:cubicBezTo>
                    <a:pt x="674578" y="550469"/>
                    <a:pt x="683036" y="558013"/>
                    <a:pt x="691265" y="565556"/>
                  </a:cubicBezTo>
                  <a:cubicBezTo>
                    <a:pt x="696066" y="569900"/>
                    <a:pt x="701095" y="571729"/>
                    <a:pt x="706353" y="571271"/>
                  </a:cubicBezTo>
                  <a:cubicBezTo>
                    <a:pt x="709553" y="571043"/>
                    <a:pt x="712754" y="569900"/>
                    <a:pt x="715954" y="568071"/>
                  </a:cubicBezTo>
                  <a:cubicBezTo>
                    <a:pt x="753216" y="547954"/>
                    <a:pt x="785449" y="521665"/>
                    <a:pt x="811966" y="488290"/>
                  </a:cubicBezTo>
                  <a:cubicBezTo>
                    <a:pt x="813109" y="486918"/>
                    <a:pt x="814024" y="485546"/>
                    <a:pt x="814709" y="484175"/>
                  </a:cubicBezTo>
                  <a:cubicBezTo>
                    <a:pt x="815167" y="483260"/>
                    <a:pt x="815624" y="482346"/>
                    <a:pt x="815852" y="481432"/>
                  </a:cubicBezTo>
                  <a:cubicBezTo>
                    <a:pt x="816081" y="480974"/>
                    <a:pt x="816081" y="480517"/>
                    <a:pt x="816310" y="480060"/>
                  </a:cubicBezTo>
                  <a:cubicBezTo>
                    <a:pt x="816538" y="479146"/>
                    <a:pt x="816767" y="478231"/>
                    <a:pt x="816995" y="477317"/>
                  </a:cubicBezTo>
                  <a:cubicBezTo>
                    <a:pt x="817224" y="475945"/>
                    <a:pt x="817453" y="474345"/>
                    <a:pt x="817453" y="472973"/>
                  </a:cubicBezTo>
                  <a:cubicBezTo>
                    <a:pt x="817453" y="470916"/>
                    <a:pt x="817453" y="469087"/>
                    <a:pt x="817224" y="467030"/>
                  </a:cubicBezTo>
                  <a:cubicBezTo>
                    <a:pt x="817224" y="466573"/>
                    <a:pt x="817224" y="465887"/>
                    <a:pt x="816995" y="465430"/>
                  </a:cubicBezTo>
                  <a:cubicBezTo>
                    <a:pt x="816081" y="458114"/>
                    <a:pt x="815395" y="450571"/>
                    <a:pt x="814481" y="443027"/>
                  </a:cubicBezTo>
                  <a:cubicBezTo>
                    <a:pt x="813566" y="435483"/>
                    <a:pt x="812881" y="428168"/>
                    <a:pt x="811738" y="420853"/>
                  </a:cubicBezTo>
                  <a:cubicBezTo>
                    <a:pt x="811509" y="419938"/>
                    <a:pt x="811509" y="419024"/>
                    <a:pt x="811509" y="418109"/>
                  </a:cubicBezTo>
                  <a:cubicBezTo>
                    <a:pt x="811280" y="412166"/>
                    <a:pt x="813338" y="407365"/>
                    <a:pt x="816995" y="402107"/>
                  </a:cubicBezTo>
                  <a:cubicBezTo>
                    <a:pt x="824996" y="390677"/>
                    <a:pt x="832769" y="379019"/>
                    <a:pt x="840084" y="366903"/>
                  </a:cubicBezTo>
                  <a:cubicBezTo>
                    <a:pt x="843056" y="362102"/>
                    <a:pt x="845799" y="357302"/>
                    <a:pt x="848542" y="352501"/>
                  </a:cubicBezTo>
                  <a:cubicBezTo>
                    <a:pt x="849914" y="349987"/>
                    <a:pt x="851285" y="347701"/>
                    <a:pt x="852657" y="345186"/>
                  </a:cubicBezTo>
                  <a:cubicBezTo>
                    <a:pt x="856543" y="337871"/>
                    <a:pt x="860201" y="330327"/>
                    <a:pt x="863630" y="322555"/>
                  </a:cubicBezTo>
                  <a:cubicBezTo>
                    <a:pt x="864773" y="320040"/>
                    <a:pt x="865916" y="317525"/>
                    <a:pt x="866830" y="314782"/>
                  </a:cubicBezTo>
                  <a:cubicBezTo>
                    <a:pt x="871174" y="304495"/>
                    <a:pt x="874831" y="293751"/>
                    <a:pt x="877803" y="282778"/>
                  </a:cubicBezTo>
                  <a:cubicBezTo>
                    <a:pt x="877803" y="282550"/>
                    <a:pt x="878032" y="282092"/>
                    <a:pt x="878032" y="281864"/>
                  </a:cubicBezTo>
                  <a:cubicBezTo>
                    <a:pt x="879175" y="278435"/>
                    <a:pt x="880546" y="275920"/>
                    <a:pt x="882604" y="274091"/>
                  </a:cubicBezTo>
                  <a:cubicBezTo>
                    <a:pt x="884890" y="272263"/>
                    <a:pt x="887861" y="271120"/>
                    <a:pt x="891748" y="270662"/>
                  </a:cubicBezTo>
                  <a:cubicBezTo>
                    <a:pt x="893348" y="270434"/>
                    <a:pt x="894719" y="270434"/>
                    <a:pt x="896320" y="270205"/>
                  </a:cubicBezTo>
                  <a:cubicBezTo>
                    <a:pt x="899291" y="269748"/>
                    <a:pt x="902263" y="269291"/>
                    <a:pt x="905235" y="268834"/>
                  </a:cubicBezTo>
                  <a:cubicBezTo>
                    <a:pt x="906607" y="268605"/>
                    <a:pt x="908207" y="268376"/>
                    <a:pt x="909807" y="268376"/>
                  </a:cubicBezTo>
                  <a:cubicBezTo>
                    <a:pt x="932438" y="266548"/>
                    <a:pt x="936782" y="263347"/>
                    <a:pt x="939068" y="240716"/>
                  </a:cubicBezTo>
                  <a:cubicBezTo>
                    <a:pt x="940668" y="224028"/>
                    <a:pt x="942497" y="207569"/>
                    <a:pt x="943868" y="190881"/>
                  </a:cubicBezTo>
                  <a:cubicBezTo>
                    <a:pt x="944326" y="183794"/>
                    <a:pt x="944783" y="176708"/>
                    <a:pt x="945011" y="169393"/>
                  </a:cubicBezTo>
                  <a:cubicBezTo>
                    <a:pt x="945240" y="164592"/>
                    <a:pt x="945240" y="159791"/>
                    <a:pt x="945469" y="154991"/>
                  </a:cubicBezTo>
                  <a:cubicBezTo>
                    <a:pt x="945469" y="145390"/>
                    <a:pt x="945240" y="135788"/>
                    <a:pt x="944554" y="126416"/>
                  </a:cubicBezTo>
                  <a:cubicBezTo>
                    <a:pt x="944554" y="121844"/>
                    <a:pt x="944554" y="118186"/>
                    <a:pt x="944326" y="114757"/>
                  </a:cubicBezTo>
                  <a:close/>
                </a:path>
              </a:pathLst>
            </a:custGeom>
            <a:solidFill>
              <a:srgbClr val="FFFFFF"/>
            </a:solidFill>
            <a:ln w="2286" cap="flat">
              <a:noFill/>
              <a:prstDash val="solid"/>
              <a:miter/>
            </a:ln>
          </p:spPr>
          <p:txBody>
            <a:bodyPr rtlCol="0" anchor="ctr"/>
            <a:lstStyle/>
            <a:p>
              <a:endParaRPr lang="en-US"/>
            </a:p>
          </p:txBody>
        </p:sp>
        <p:sp>
          <p:nvSpPr>
            <p:cNvPr id="914" name="Freeform 913">
              <a:extLst>
                <a:ext uri="{FF2B5EF4-FFF2-40B4-BE49-F238E27FC236}">
                  <a16:creationId xmlns:a16="http://schemas.microsoft.com/office/drawing/2014/main" id="{C9470CA7-D213-AA38-1B27-4439CE864D66}"/>
                </a:ext>
              </a:extLst>
            </p:cNvPr>
            <p:cNvSpPr/>
            <p:nvPr/>
          </p:nvSpPr>
          <p:spPr>
            <a:xfrm>
              <a:off x="7065758" y="2067718"/>
              <a:ext cx="339116" cy="391148"/>
            </a:xfrm>
            <a:custGeom>
              <a:avLst/>
              <a:gdLst>
                <a:gd name="connsiteX0" fmla="*/ 259094 w 339116"/>
                <a:gd name="connsiteY0" fmla="*/ 185134 h 391148"/>
                <a:gd name="connsiteX1" fmla="*/ 233720 w 339116"/>
                <a:gd name="connsiteY1" fmla="*/ 108324 h 391148"/>
                <a:gd name="connsiteX2" fmla="*/ 233720 w 339116"/>
                <a:gd name="connsiteY2" fmla="*/ 82264 h 391148"/>
                <a:gd name="connsiteX3" fmla="*/ 241949 w 339116"/>
                <a:gd name="connsiteY3" fmla="*/ 70605 h 391148"/>
                <a:gd name="connsiteX4" fmla="*/ 254065 w 339116"/>
                <a:gd name="connsiteY4" fmla="*/ 78149 h 391148"/>
                <a:gd name="connsiteX5" fmla="*/ 279669 w 339116"/>
                <a:gd name="connsiteY5" fmla="*/ 128213 h 391148"/>
                <a:gd name="connsiteX6" fmla="*/ 318073 w 339116"/>
                <a:gd name="connsiteY6" fmla="*/ 188106 h 391148"/>
                <a:gd name="connsiteX7" fmla="*/ 335218 w 339116"/>
                <a:gd name="connsiteY7" fmla="*/ 198393 h 391148"/>
                <a:gd name="connsiteX8" fmla="*/ 335904 w 339116"/>
                <a:gd name="connsiteY8" fmla="*/ 177590 h 391148"/>
                <a:gd name="connsiteX9" fmla="*/ 334990 w 339116"/>
                <a:gd name="connsiteY9" fmla="*/ 175533 h 391148"/>
                <a:gd name="connsiteX10" fmla="*/ 268924 w 339116"/>
                <a:gd name="connsiteY10" fmla="*/ 40659 h 391148"/>
                <a:gd name="connsiteX11" fmla="*/ 201716 w 339116"/>
                <a:gd name="connsiteY11" fmla="*/ 8198 h 391148"/>
                <a:gd name="connsiteX12" fmla="*/ 149366 w 339116"/>
                <a:gd name="connsiteY12" fmla="*/ 3168 h 391148"/>
                <a:gd name="connsiteX13" fmla="*/ 110962 w 339116"/>
                <a:gd name="connsiteY13" fmla="*/ 15970 h 391148"/>
                <a:gd name="connsiteX14" fmla="*/ 10378 w 339116"/>
                <a:gd name="connsiteY14" fmla="*/ 153359 h 391148"/>
                <a:gd name="connsiteX15" fmla="*/ 1462 w 339116"/>
                <a:gd name="connsiteY15" fmla="*/ 168675 h 391148"/>
                <a:gd name="connsiteX16" fmla="*/ 4663 w 339116"/>
                <a:gd name="connsiteY16" fmla="*/ 185134 h 391148"/>
                <a:gd name="connsiteX17" fmla="*/ 23179 w 339116"/>
                <a:gd name="connsiteY17" fmla="*/ 186963 h 391148"/>
                <a:gd name="connsiteX18" fmla="*/ 46725 w 339116"/>
                <a:gd name="connsiteY18" fmla="*/ 166389 h 391148"/>
                <a:gd name="connsiteX19" fmla="*/ 109361 w 339116"/>
                <a:gd name="connsiteY19" fmla="*/ 73577 h 391148"/>
                <a:gd name="connsiteX20" fmla="*/ 118277 w 339116"/>
                <a:gd name="connsiteY20" fmla="*/ 65576 h 391148"/>
                <a:gd name="connsiteX21" fmla="*/ 124678 w 339116"/>
                <a:gd name="connsiteY21" fmla="*/ 76092 h 391148"/>
                <a:gd name="connsiteX22" fmla="*/ 123763 w 339116"/>
                <a:gd name="connsiteY22" fmla="*/ 125469 h 391148"/>
                <a:gd name="connsiteX23" fmla="*/ 97931 w 339116"/>
                <a:gd name="connsiteY23" fmla="*/ 191763 h 391148"/>
                <a:gd name="connsiteX24" fmla="*/ 75300 w 339116"/>
                <a:gd name="connsiteY24" fmla="*/ 258743 h 391148"/>
                <a:gd name="connsiteX25" fmla="*/ 99760 w 339116"/>
                <a:gd name="connsiteY25" fmla="*/ 361156 h 391148"/>
                <a:gd name="connsiteX26" fmla="*/ 106390 w 339116"/>
                <a:gd name="connsiteY26" fmla="*/ 375329 h 391148"/>
                <a:gd name="connsiteX27" fmla="*/ 128335 w 339116"/>
                <a:gd name="connsiteY27" fmla="*/ 382416 h 391148"/>
                <a:gd name="connsiteX28" fmla="*/ 139308 w 339116"/>
                <a:gd name="connsiteY28" fmla="*/ 365271 h 391148"/>
                <a:gd name="connsiteX29" fmla="*/ 137479 w 339116"/>
                <a:gd name="connsiteY29" fmla="*/ 343097 h 391148"/>
                <a:gd name="connsiteX30" fmla="*/ 128107 w 339116"/>
                <a:gd name="connsiteY30" fmla="*/ 294633 h 391148"/>
                <a:gd name="connsiteX31" fmla="*/ 154624 w 339116"/>
                <a:gd name="connsiteY31" fmla="*/ 212795 h 391148"/>
                <a:gd name="connsiteX32" fmla="*/ 200116 w 339116"/>
                <a:gd name="connsiteY32" fmla="*/ 215766 h 391148"/>
                <a:gd name="connsiteX33" fmla="*/ 208117 w 339116"/>
                <a:gd name="connsiteY33" fmla="*/ 251428 h 391148"/>
                <a:gd name="connsiteX34" fmla="*/ 188914 w 339116"/>
                <a:gd name="connsiteY34" fmla="*/ 366414 h 391148"/>
                <a:gd name="connsiteX35" fmla="*/ 198973 w 339116"/>
                <a:gd name="connsiteY35" fmla="*/ 389960 h 391148"/>
                <a:gd name="connsiteX36" fmla="*/ 220232 w 339116"/>
                <a:gd name="connsiteY36" fmla="*/ 376701 h 391148"/>
                <a:gd name="connsiteX37" fmla="*/ 270525 w 339116"/>
                <a:gd name="connsiteY37" fmla="*/ 259200 h 391148"/>
                <a:gd name="connsiteX38" fmla="*/ 259094 w 339116"/>
                <a:gd name="connsiteY38" fmla="*/ 185134 h 3911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Lst>
              <a:rect l="l" t="t" r="r" b="b"/>
              <a:pathLst>
                <a:path w="339116" h="391148">
                  <a:moveTo>
                    <a:pt x="259094" y="185134"/>
                  </a:moveTo>
                  <a:cubicBezTo>
                    <a:pt x="238520" y="164331"/>
                    <a:pt x="229148" y="138957"/>
                    <a:pt x="233720" y="108324"/>
                  </a:cubicBezTo>
                  <a:cubicBezTo>
                    <a:pt x="233720" y="100323"/>
                    <a:pt x="233720" y="91179"/>
                    <a:pt x="233720" y="82264"/>
                  </a:cubicBezTo>
                  <a:cubicBezTo>
                    <a:pt x="233720" y="76549"/>
                    <a:pt x="235320" y="71977"/>
                    <a:pt x="241949" y="70605"/>
                  </a:cubicBezTo>
                  <a:cubicBezTo>
                    <a:pt x="248350" y="69234"/>
                    <a:pt x="251551" y="73120"/>
                    <a:pt x="254065" y="78149"/>
                  </a:cubicBezTo>
                  <a:cubicBezTo>
                    <a:pt x="262752" y="94837"/>
                    <a:pt x="272125" y="111068"/>
                    <a:pt x="279669" y="128213"/>
                  </a:cubicBezTo>
                  <a:cubicBezTo>
                    <a:pt x="289270" y="150387"/>
                    <a:pt x="300471" y="171189"/>
                    <a:pt x="318073" y="188106"/>
                  </a:cubicBezTo>
                  <a:cubicBezTo>
                    <a:pt x="323331" y="193135"/>
                    <a:pt x="326989" y="203422"/>
                    <a:pt x="335218" y="198393"/>
                  </a:cubicBezTo>
                  <a:cubicBezTo>
                    <a:pt x="342305" y="194049"/>
                    <a:pt x="337962" y="184905"/>
                    <a:pt x="335904" y="177590"/>
                  </a:cubicBezTo>
                  <a:cubicBezTo>
                    <a:pt x="335676" y="176904"/>
                    <a:pt x="335218" y="176219"/>
                    <a:pt x="334990" y="175533"/>
                  </a:cubicBezTo>
                  <a:cubicBezTo>
                    <a:pt x="314644" y="129813"/>
                    <a:pt x="291784" y="85236"/>
                    <a:pt x="268924" y="40659"/>
                  </a:cubicBezTo>
                  <a:cubicBezTo>
                    <a:pt x="253837" y="11398"/>
                    <a:pt x="228691" y="5683"/>
                    <a:pt x="201716" y="8198"/>
                  </a:cubicBezTo>
                  <a:cubicBezTo>
                    <a:pt x="183199" y="9798"/>
                    <a:pt x="166740" y="10484"/>
                    <a:pt x="149366" y="3168"/>
                  </a:cubicBezTo>
                  <a:cubicBezTo>
                    <a:pt x="132450" y="-3918"/>
                    <a:pt x="119877" y="1111"/>
                    <a:pt x="110962" y="15970"/>
                  </a:cubicBezTo>
                  <a:cubicBezTo>
                    <a:pt x="81929" y="65119"/>
                    <a:pt x="46954" y="109925"/>
                    <a:pt x="10378" y="153359"/>
                  </a:cubicBezTo>
                  <a:cubicBezTo>
                    <a:pt x="6491" y="158159"/>
                    <a:pt x="3748" y="163188"/>
                    <a:pt x="1462" y="168675"/>
                  </a:cubicBezTo>
                  <a:cubicBezTo>
                    <a:pt x="-1281" y="174847"/>
                    <a:pt x="-138" y="180333"/>
                    <a:pt x="4663" y="185134"/>
                  </a:cubicBezTo>
                  <a:cubicBezTo>
                    <a:pt x="10378" y="190849"/>
                    <a:pt x="16778" y="190849"/>
                    <a:pt x="23179" y="186963"/>
                  </a:cubicBezTo>
                  <a:cubicBezTo>
                    <a:pt x="32095" y="181476"/>
                    <a:pt x="39867" y="174390"/>
                    <a:pt x="46725" y="166389"/>
                  </a:cubicBezTo>
                  <a:cubicBezTo>
                    <a:pt x="70957" y="137585"/>
                    <a:pt x="92902" y="107410"/>
                    <a:pt x="109361" y="73577"/>
                  </a:cubicBezTo>
                  <a:cubicBezTo>
                    <a:pt x="111419" y="69462"/>
                    <a:pt x="112562" y="64662"/>
                    <a:pt x="118277" y="65576"/>
                  </a:cubicBezTo>
                  <a:cubicBezTo>
                    <a:pt x="123535" y="66491"/>
                    <a:pt x="124678" y="71520"/>
                    <a:pt x="124678" y="76092"/>
                  </a:cubicBezTo>
                  <a:cubicBezTo>
                    <a:pt x="124220" y="92551"/>
                    <a:pt x="122163" y="109239"/>
                    <a:pt x="123763" y="125469"/>
                  </a:cubicBezTo>
                  <a:cubicBezTo>
                    <a:pt x="126278" y="152444"/>
                    <a:pt x="116905" y="173247"/>
                    <a:pt x="97931" y="191763"/>
                  </a:cubicBezTo>
                  <a:cubicBezTo>
                    <a:pt x="79415" y="209823"/>
                    <a:pt x="69585" y="232226"/>
                    <a:pt x="75300" y="258743"/>
                  </a:cubicBezTo>
                  <a:cubicBezTo>
                    <a:pt x="82387" y="293033"/>
                    <a:pt x="87416" y="328009"/>
                    <a:pt x="99760" y="361156"/>
                  </a:cubicBezTo>
                  <a:cubicBezTo>
                    <a:pt x="101589" y="365957"/>
                    <a:pt x="103418" y="370986"/>
                    <a:pt x="106390" y="375329"/>
                  </a:cubicBezTo>
                  <a:cubicBezTo>
                    <a:pt x="111647" y="382873"/>
                    <a:pt x="119648" y="384702"/>
                    <a:pt x="128335" y="382416"/>
                  </a:cubicBezTo>
                  <a:cubicBezTo>
                    <a:pt x="137479" y="380130"/>
                    <a:pt x="139537" y="373272"/>
                    <a:pt x="139308" y="365271"/>
                  </a:cubicBezTo>
                  <a:cubicBezTo>
                    <a:pt x="139079" y="357727"/>
                    <a:pt x="138851" y="350412"/>
                    <a:pt x="137479" y="343097"/>
                  </a:cubicBezTo>
                  <a:cubicBezTo>
                    <a:pt x="134736" y="326866"/>
                    <a:pt x="130621" y="310864"/>
                    <a:pt x="128107" y="294633"/>
                  </a:cubicBezTo>
                  <a:cubicBezTo>
                    <a:pt x="120563" y="246856"/>
                    <a:pt x="120563" y="246856"/>
                    <a:pt x="154624" y="212795"/>
                  </a:cubicBezTo>
                  <a:cubicBezTo>
                    <a:pt x="174284" y="193135"/>
                    <a:pt x="182513" y="193821"/>
                    <a:pt x="200116" y="215766"/>
                  </a:cubicBezTo>
                  <a:cubicBezTo>
                    <a:pt x="208802" y="226739"/>
                    <a:pt x="211088" y="237941"/>
                    <a:pt x="208117" y="251428"/>
                  </a:cubicBezTo>
                  <a:cubicBezTo>
                    <a:pt x="199658" y="289376"/>
                    <a:pt x="193258" y="327780"/>
                    <a:pt x="188914" y="366414"/>
                  </a:cubicBezTo>
                  <a:cubicBezTo>
                    <a:pt x="187085" y="382416"/>
                    <a:pt x="188686" y="386531"/>
                    <a:pt x="198973" y="389960"/>
                  </a:cubicBezTo>
                  <a:cubicBezTo>
                    <a:pt x="211546" y="394074"/>
                    <a:pt x="216118" y="386988"/>
                    <a:pt x="220232" y="376701"/>
                  </a:cubicBezTo>
                  <a:cubicBezTo>
                    <a:pt x="236234" y="337153"/>
                    <a:pt x="254065" y="298520"/>
                    <a:pt x="270525" y="259200"/>
                  </a:cubicBezTo>
                  <a:cubicBezTo>
                    <a:pt x="282183" y="230625"/>
                    <a:pt x="280812" y="207537"/>
                    <a:pt x="259094" y="185134"/>
                  </a:cubicBezTo>
                  <a:close/>
                </a:path>
              </a:pathLst>
            </a:custGeom>
            <a:solidFill>
              <a:srgbClr val="FFFFFF"/>
            </a:solidFill>
            <a:ln w="2286" cap="flat">
              <a:noFill/>
              <a:prstDash val="solid"/>
              <a:miter/>
            </a:ln>
          </p:spPr>
          <p:txBody>
            <a:bodyPr rtlCol="0" anchor="ctr"/>
            <a:lstStyle/>
            <a:p>
              <a:endParaRPr lang="en-US"/>
            </a:p>
          </p:txBody>
        </p:sp>
        <p:sp>
          <p:nvSpPr>
            <p:cNvPr id="915" name="Freeform 914">
              <a:extLst>
                <a:ext uri="{FF2B5EF4-FFF2-40B4-BE49-F238E27FC236}">
                  <a16:creationId xmlns:a16="http://schemas.microsoft.com/office/drawing/2014/main" id="{ED7E946A-1D3D-0FAF-51F5-F1866AC3BD42}"/>
                </a:ext>
              </a:extLst>
            </p:cNvPr>
            <p:cNvSpPr/>
            <p:nvPr/>
          </p:nvSpPr>
          <p:spPr>
            <a:xfrm>
              <a:off x="6732901" y="1555354"/>
              <a:ext cx="1042313" cy="1039219"/>
            </a:xfrm>
            <a:custGeom>
              <a:avLst/>
              <a:gdLst>
                <a:gd name="connsiteX0" fmla="*/ 1012119 w 1042313"/>
                <a:gd name="connsiteY0" fmla="*/ 445581 h 1039219"/>
                <a:gd name="connsiteX1" fmla="*/ 997031 w 1042313"/>
                <a:gd name="connsiteY1" fmla="*/ 442152 h 1039219"/>
                <a:gd name="connsiteX2" fmla="*/ 981258 w 1042313"/>
                <a:gd name="connsiteY2" fmla="*/ 411063 h 1039219"/>
                <a:gd name="connsiteX3" fmla="*/ 959084 w 1042313"/>
                <a:gd name="connsiteY3" fmla="*/ 334025 h 1039219"/>
                <a:gd name="connsiteX4" fmla="*/ 962513 w 1042313"/>
                <a:gd name="connsiteY4" fmla="*/ 273217 h 1039219"/>
                <a:gd name="connsiteX5" fmla="*/ 965942 w 1042313"/>
                <a:gd name="connsiteY5" fmla="*/ 267502 h 1039219"/>
                <a:gd name="connsiteX6" fmla="*/ 961827 w 1042313"/>
                <a:gd name="connsiteY6" fmla="*/ 228183 h 1039219"/>
                <a:gd name="connsiteX7" fmla="*/ 903534 w 1042313"/>
                <a:gd name="connsiteY7" fmla="*/ 155945 h 1039219"/>
                <a:gd name="connsiteX8" fmla="*/ 825353 w 1042313"/>
                <a:gd name="connsiteY8" fmla="*/ 148173 h 1039219"/>
                <a:gd name="connsiteX9" fmla="*/ 792663 w 1042313"/>
                <a:gd name="connsiteY9" fmla="*/ 143144 h 1039219"/>
                <a:gd name="connsiteX10" fmla="*/ 729341 w 1042313"/>
                <a:gd name="connsiteY10" fmla="*/ 105882 h 1039219"/>
                <a:gd name="connsiteX11" fmla="*/ 709453 w 1042313"/>
                <a:gd name="connsiteY11" fmla="*/ 64962 h 1039219"/>
                <a:gd name="connsiteX12" fmla="*/ 690022 w 1042313"/>
                <a:gd name="connsiteY12" fmla="*/ 30215 h 1039219"/>
                <a:gd name="connsiteX13" fmla="*/ 556748 w 1042313"/>
                <a:gd name="connsiteY13" fmla="*/ 40 h 1039219"/>
                <a:gd name="connsiteX14" fmla="*/ 525430 w 1042313"/>
                <a:gd name="connsiteY14" fmla="*/ 17642 h 1039219"/>
                <a:gd name="connsiteX15" fmla="*/ 507827 w 1042313"/>
                <a:gd name="connsiteY15" fmla="*/ 49418 h 1039219"/>
                <a:gd name="connsiteX16" fmla="*/ 492968 w 1042313"/>
                <a:gd name="connsiteY16" fmla="*/ 58104 h 1039219"/>
                <a:gd name="connsiteX17" fmla="*/ 379583 w 1042313"/>
                <a:gd name="connsiteY17" fmla="*/ 69992 h 1039219"/>
                <a:gd name="connsiteX18" fmla="*/ 336377 w 1042313"/>
                <a:gd name="connsiteY18" fmla="*/ 59247 h 1039219"/>
                <a:gd name="connsiteX19" fmla="*/ 263683 w 1042313"/>
                <a:gd name="connsiteY19" fmla="*/ 54447 h 1039219"/>
                <a:gd name="connsiteX20" fmla="*/ 169042 w 1042313"/>
                <a:gd name="connsiteY20" fmla="*/ 122570 h 1039219"/>
                <a:gd name="connsiteX21" fmla="*/ 159898 w 1042313"/>
                <a:gd name="connsiteY21" fmla="*/ 148173 h 1039219"/>
                <a:gd name="connsiteX22" fmla="*/ 171328 w 1042313"/>
                <a:gd name="connsiteY22" fmla="*/ 200751 h 1039219"/>
                <a:gd name="connsiteX23" fmla="*/ 163099 w 1042313"/>
                <a:gd name="connsiteY23" fmla="*/ 227954 h 1039219"/>
                <a:gd name="connsiteX24" fmla="*/ 114864 w 1042313"/>
                <a:gd name="connsiteY24" fmla="*/ 286704 h 1039219"/>
                <a:gd name="connsiteX25" fmla="*/ 54285 w 1042313"/>
                <a:gd name="connsiteY25" fmla="*/ 318937 h 1039219"/>
                <a:gd name="connsiteX26" fmla="*/ 40798 w 1042313"/>
                <a:gd name="connsiteY26" fmla="*/ 329453 h 1039219"/>
                <a:gd name="connsiteX27" fmla="*/ 2621 w 1042313"/>
                <a:gd name="connsiteY27" fmla="*/ 495188 h 1039219"/>
                <a:gd name="connsiteX28" fmla="*/ 30511 w 1042313"/>
                <a:gd name="connsiteY28" fmla="*/ 546165 h 1039219"/>
                <a:gd name="connsiteX29" fmla="*/ 74173 w 1042313"/>
                <a:gd name="connsiteY29" fmla="*/ 587999 h 1039219"/>
                <a:gd name="connsiteX30" fmla="*/ 109149 w 1042313"/>
                <a:gd name="connsiteY30" fmla="*/ 696584 h 1039219"/>
                <a:gd name="connsiteX31" fmla="*/ 106406 w 1042313"/>
                <a:gd name="connsiteY31" fmla="*/ 708243 h 1039219"/>
                <a:gd name="connsiteX32" fmla="*/ 71887 w 1042313"/>
                <a:gd name="connsiteY32" fmla="*/ 743219 h 1039219"/>
                <a:gd name="connsiteX33" fmla="*/ 66172 w 1042313"/>
                <a:gd name="connsiteY33" fmla="*/ 775451 h 1039219"/>
                <a:gd name="connsiteX34" fmla="*/ 147782 w 1042313"/>
                <a:gd name="connsiteY34" fmla="*/ 887008 h 1039219"/>
                <a:gd name="connsiteX35" fmla="*/ 204018 w 1042313"/>
                <a:gd name="connsiteY35" fmla="*/ 894095 h 1039219"/>
                <a:gd name="connsiteX36" fmla="*/ 212248 w 1042313"/>
                <a:gd name="connsiteY36" fmla="*/ 890666 h 1039219"/>
                <a:gd name="connsiteX37" fmla="*/ 235336 w 1042313"/>
                <a:gd name="connsiteY37" fmla="*/ 894095 h 1039219"/>
                <a:gd name="connsiteX38" fmla="*/ 351922 w 1042313"/>
                <a:gd name="connsiteY38" fmla="*/ 954445 h 1039219"/>
                <a:gd name="connsiteX39" fmla="*/ 374782 w 1042313"/>
                <a:gd name="connsiteY39" fmla="*/ 982334 h 1039219"/>
                <a:gd name="connsiteX40" fmla="*/ 374782 w 1042313"/>
                <a:gd name="connsiteY40" fmla="*/ 986906 h 1039219"/>
                <a:gd name="connsiteX41" fmla="*/ 405643 w 1042313"/>
                <a:gd name="connsiteY41" fmla="*/ 1025082 h 1039219"/>
                <a:gd name="connsiteX42" fmla="*/ 458450 w 1042313"/>
                <a:gd name="connsiteY42" fmla="*/ 1034912 h 1039219"/>
                <a:gd name="connsiteX43" fmla="*/ 545546 w 1042313"/>
                <a:gd name="connsiteY43" fmla="*/ 1037427 h 1039219"/>
                <a:gd name="connsiteX44" fmla="*/ 572750 w 1042313"/>
                <a:gd name="connsiteY44" fmla="*/ 1013652 h 1039219"/>
                <a:gd name="connsiteX45" fmla="*/ 580522 w 1042313"/>
                <a:gd name="connsiteY45" fmla="*/ 987821 h 1039219"/>
                <a:gd name="connsiteX46" fmla="*/ 603382 w 1042313"/>
                <a:gd name="connsiteY46" fmla="*/ 966104 h 1039219"/>
                <a:gd name="connsiteX47" fmla="*/ 655960 w 1042313"/>
                <a:gd name="connsiteY47" fmla="*/ 954674 h 1039219"/>
                <a:gd name="connsiteX48" fmla="*/ 708538 w 1042313"/>
                <a:gd name="connsiteY48" fmla="*/ 935928 h 1039219"/>
                <a:gd name="connsiteX49" fmla="*/ 759745 w 1042313"/>
                <a:gd name="connsiteY49" fmla="*/ 942101 h 1039219"/>
                <a:gd name="connsiteX50" fmla="*/ 761345 w 1042313"/>
                <a:gd name="connsiteY50" fmla="*/ 943701 h 1039219"/>
                <a:gd name="connsiteX51" fmla="*/ 800207 w 1042313"/>
                <a:gd name="connsiteY51" fmla="*/ 948959 h 1039219"/>
                <a:gd name="connsiteX52" fmla="*/ 854156 w 1042313"/>
                <a:gd name="connsiteY52" fmla="*/ 912611 h 1039219"/>
                <a:gd name="connsiteX53" fmla="*/ 911764 w 1042313"/>
                <a:gd name="connsiteY53" fmla="*/ 856147 h 1039219"/>
                <a:gd name="connsiteX54" fmla="*/ 915650 w 1042313"/>
                <a:gd name="connsiteY54" fmla="*/ 836259 h 1039219"/>
                <a:gd name="connsiteX55" fmla="*/ 924565 w 1042313"/>
                <a:gd name="connsiteY55" fmla="*/ 754420 h 1039219"/>
                <a:gd name="connsiteX56" fmla="*/ 969828 w 1042313"/>
                <a:gd name="connsiteY56" fmla="*/ 666866 h 1039219"/>
                <a:gd name="connsiteX57" fmla="*/ 989488 w 1042313"/>
                <a:gd name="connsiteY57" fmla="*/ 651550 h 1039219"/>
                <a:gd name="connsiteX58" fmla="*/ 1017834 w 1042313"/>
                <a:gd name="connsiteY58" fmla="*/ 644921 h 1039219"/>
                <a:gd name="connsiteX59" fmla="*/ 1031779 w 1042313"/>
                <a:gd name="connsiteY59" fmla="*/ 627090 h 1039219"/>
                <a:gd name="connsiteX60" fmla="*/ 1042294 w 1042313"/>
                <a:gd name="connsiteY60" fmla="*/ 497474 h 1039219"/>
                <a:gd name="connsiteX61" fmla="*/ 1012119 w 1042313"/>
                <a:gd name="connsiteY61" fmla="*/ 445581 h 1039219"/>
                <a:gd name="connsiteX62" fmla="*/ 1026978 w 1042313"/>
                <a:gd name="connsiteY62" fmla="*/ 520791 h 1039219"/>
                <a:gd name="connsiteX63" fmla="*/ 1026521 w 1042313"/>
                <a:gd name="connsiteY63" fmla="*/ 535193 h 1039219"/>
                <a:gd name="connsiteX64" fmla="*/ 1025378 w 1042313"/>
                <a:gd name="connsiteY64" fmla="*/ 556681 h 1039219"/>
                <a:gd name="connsiteX65" fmla="*/ 1020577 w 1042313"/>
                <a:gd name="connsiteY65" fmla="*/ 606516 h 1039219"/>
                <a:gd name="connsiteX66" fmla="*/ 991316 w 1042313"/>
                <a:gd name="connsiteY66" fmla="*/ 634176 h 1039219"/>
                <a:gd name="connsiteX67" fmla="*/ 986744 w 1042313"/>
                <a:gd name="connsiteY67" fmla="*/ 634634 h 1039219"/>
                <a:gd name="connsiteX68" fmla="*/ 977829 w 1042313"/>
                <a:gd name="connsiteY68" fmla="*/ 636005 h 1039219"/>
                <a:gd name="connsiteX69" fmla="*/ 973257 w 1042313"/>
                <a:gd name="connsiteY69" fmla="*/ 636462 h 1039219"/>
                <a:gd name="connsiteX70" fmla="*/ 964113 w 1042313"/>
                <a:gd name="connsiteY70" fmla="*/ 639891 h 1039219"/>
                <a:gd name="connsiteX71" fmla="*/ 959541 w 1042313"/>
                <a:gd name="connsiteY71" fmla="*/ 647664 h 1039219"/>
                <a:gd name="connsiteX72" fmla="*/ 959312 w 1042313"/>
                <a:gd name="connsiteY72" fmla="*/ 648578 h 1039219"/>
                <a:gd name="connsiteX73" fmla="*/ 948340 w 1042313"/>
                <a:gd name="connsiteY73" fmla="*/ 680582 h 1039219"/>
                <a:gd name="connsiteX74" fmla="*/ 945139 w 1042313"/>
                <a:gd name="connsiteY74" fmla="*/ 688355 h 1039219"/>
                <a:gd name="connsiteX75" fmla="*/ 934166 w 1042313"/>
                <a:gd name="connsiteY75" fmla="*/ 710986 h 1039219"/>
                <a:gd name="connsiteX76" fmla="*/ 930052 w 1042313"/>
                <a:gd name="connsiteY76" fmla="*/ 718301 h 1039219"/>
                <a:gd name="connsiteX77" fmla="*/ 921593 w 1042313"/>
                <a:gd name="connsiteY77" fmla="*/ 732703 h 1039219"/>
                <a:gd name="connsiteX78" fmla="*/ 898505 w 1042313"/>
                <a:gd name="connsiteY78" fmla="*/ 767907 h 1039219"/>
                <a:gd name="connsiteX79" fmla="*/ 893018 w 1042313"/>
                <a:gd name="connsiteY79" fmla="*/ 783909 h 1039219"/>
                <a:gd name="connsiteX80" fmla="*/ 893247 w 1042313"/>
                <a:gd name="connsiteY80" fmla="*/ 786653 h 1039219"/>
                <a:gd name="connsiteX81" fmla="*/ 895990 w 1042313"/>
                <a:gd name="connsiteY81" fmla="*/ 808827 h 1039219"/>
                <a:gd name="connsiteX82" fmla="*/ 898505 w 1042313"/>
                <a:gd name="connsiteY82" fmla="*/ 831230 h 1039219"/>
                <a:gd name="connsiteX83" fmla="*/ 898733 w 1042313"/>
                <a:gd name="connsiteY83" fmla="*/ 832830 h 1039219"/>
                <a:gd name="connsiteX84" fmla="*/ 898962 w 1042313"/>
                <a:gd name="connsiteY84" fmla="*/ 838773 h 1039219"/>
                <a:gd name="connsiteX85" fmla="*/ 898505 w 1042313"/>
                <a:gd name="connsiteY85" fmla="*/ 843117 h 1039219"/>
                <a:gd name="connsiteX86" fmla="*/ 897819 w 1042313"/>
                <a:gd name="connsiteY86" fmla="*/ 845860 h 1039219"/>
                <a:gd name="connsiteX87" fmla="*/ 897362 w 1042313"/>
                <a:gd name="connsiteY87" fmla="*/ 847232 h 1039219"/>
                <a:gd name="connsiteX88" fmla="*/ 896219 w 1042313"/>
                <a:gd name="connsiteY88" fmla="*/ 849975 h 1039219"/>
                <a:gd name="connsiteX89" fmla="*/ 893476 w 1042313"/>
                <a:gd name="connsiteY89" fmla="*/ 854090 h 1039219"/>
                <a:gd name="connsiteX90" fmla="*/ 797464 w 1042313"/>
                <a:gd name="connsiteY90" fmla="*/ 933871 h 1039219"/>
                <a:gd name="connsiteX91" fmla="*/ 787862 w 1042313"/>
                <a:gd name="connsiteY91" fmla="*/ 937071 h 1039219"/>
                <a:gd name="connsiteX92" fmla="*/ 772775 w 1042313"/>
                <a:gd name="connsiteY92" fmla="*/ 931356 h 1039219"/>
                <a:gd name="connsiteX93" fmla="*/ 747857 w 1042313"/>
                <a:gd name="connsiteY93" fmla="*/ 908725 h 1039219"/>
                <a:gd name="connsiteX94" fmla="*/ 745571 w 1042313"/>
                <a:gd name="connsiteY94" fmla="*/ 906668 h 1039219"/>
                <a:gd name="connsiteX95" fmla="*/ 744428 w 1042313"/>
                <a:gd name="connsiteY95" fmla="*/ 905753 h 1039219"/>
                <a:gd name="connsiteX96" fmla="*/ 742142 w 1042313"/>
                <a:gd name="connsiteY96" fmla="*/ 904153 h 1039219"/>
                <a:gd name="connsiteX97" fmla="*/ 740999 w 1042313"/>
                <a:gd name="connsiteY97" fmla="*/ 903467 h 1039219"/>
                <a:gd name="connsiteX98" fmla="*/ 738713 w 1042313"/>
                <a:gd name="connsiteY98" fmla="*/ 902553 h 1039219"/>
                <a:gd name="connsiteX99" fmla="*/ 736199 w 1042313"/>
                <a:gd name="connsiteY99" fmla="*/ 902324 h 1039219"/>
                <a:gd name="connsiteX100" fmla="*/ 733684 w 1042313"/>
                <a:gd name="connsiteY100" fmla="*/ 902553 h 1039219"/>
                <a:gd name="connsiteX101" fmla="*/ 728198 w 1042313"/>
                <a:gd name="connsiteY101" fmla="*/ 905525 h 1039219"/>
                <a:gd name="connsiteX102" fmla="*/ 721568 w 1042313"/>
                <a:gd name="connsiteY102" fmla="*/ 910554 h 1039219"/>
                <a:gd name="connsiteX103" fmla="*/ 702823 w 1042313"/>
                <a:gd name="connsiteY103" fmla="*/ 921755 h 1039219"/>
                <a:gd name="connsiteX104" fmla="*/ 696880 w 1042313"/>
                <a:gd name="connsiteY104" fmla="*/ 924498 h 1039219"/>
                <a:gd name="connsiteX105" fmla="*/ 690250 w 1042313"/>
                <a:gd name="connsiteY105" fmla="*/ 927242 h 1039219"/>
                <a:gd name="connsiteX106" fmla="*/ 681563 w 1042313"/>
                <a:gd name="connsiteY106" fmla="*/ 930671 h 1039219"/>
                <a:gd name="connsiteX107" fmla="*/ 677220 w 1042313"/>
                <a:gd name="connsiteY107" fmla="*/ 932271 h 1039219"/>
                <a:gd name="connsiteX108" fmla="*/ 645445 w 1042313"/>
                <a:gd name="connsiteY108" fmla="*/ 941643 h 1039219"/>
                <a:gd name="connsiteX109" fmla="*/ 627385 w 1042313"/>
                <a:gd name="connsiteY109" fmla="*/ 945758 h 1039219"/>
                <a:gd name="connsiteX110" fmla="*/ 618470 w 1042313"/>
                <a:gd name="connsiteY110" fmla="*/ 947587 h 1039219"/>
                <a:gd name="connsiteX111" fmla="*/ 609326 w 1042313"/>
                <a:gd name="connsiteY111" fmla="*/ 949416 h 1039219"/>
                <a:gd name="connsiteX112" fmla="*/ 598582 w 1042313"/>
                <a:gd name="connsiteY112" fmla="*/ 951473 h 1039219"/>
                <a:gd name="connsiteX113" fmla="*/ 597210 w 1042313"/>
                <a:gd name="connsiteY113" fmla="*/ 951702 h 1039219"/>
                <a:gd name="connsiteX114" fmla="*/ 594010 w 1042313"/>
                <a:gd name="connsiteY114" fmla="*/ 952388 h 1039219"/>
                <a:gd name="connsiteX115" fmla="*/ 588066 w 1042313"/>
                <a:gd name="connsiteY115" fmla="*/ 953759 h 1039219"/>
                <a:gd name="connsiteX116" fmla="*/ 587152 w 1042313"/>
                <a:gd name="connsiteY116" fmla="*/ 953988 h 1039219"/>
                <a:gd name="connsiteX117" fmla="*/ 584637 w 1042313"/>
                <a:gd name="connsiteY117" fmla="*/ 954674 h 1039219"/>
                <a:gd name="connsiteX118" fmla="*/ 580522 w 1042313"/>
                <a:gd name="connsiteY118" fmla="*/ 956274 h 1039219"/>
                <a:gd name="connsiteX119" fmla="*/ 579151 w 1042313"/>
                <a:gd name="connsiteY119" fmla="*/ 956960 h 1039219"/>
                <a:gd name="connsiteX120" fmla="*/ 577779 w 1042313"/>
                <a:gd name="connsiteY120" fmla="*/ 957645 h 1039219"/>
                <a:gd name="connsiteX121" fmla="*/ 575493 w 1042313"/>
                <a:gd name="connsiteY121" fmla="*/ 959474 h 1039219"/>
                <a:gd name="connsiteX122" fmla="*/ 566120 w 1042313"/>
                <a:gd name="connsiteY122" fmla="*/ 988964 h 1039219"/>
                <a:gd name="connsiteX123" fmla="*/ 535031 w 1042313"/>
                <a:gd name="connsiteY123" fmla="*/ 1022796 h 1039219"/>
                <a:gd name="connsiteX124" fmla="*/ 521543 w 1042313"/>
                <a:gd name="connsiteY124" fmla="*/ 1022796 h 1039219"/>
                <a:gd name="connsiteX125" fmla="*/ 508056 w 1042313"/>
                <a:gd name="connsiteY125" fmla="*/ 1022339 h 1039219"/>
                <a:gd name="connsiteX126" fmla="*/ 481310 w 1042313"/>
                <a:gd name="connsiteY126" fmla="*/ 1020282 h 1039219"/>
                <a:gd name="connsiteX127" fmla="*/ 414787 w 1042313"/>
                <a:gd name="connsiteY127" fmla="*/ 1010452 h 1039219"/>
                <a:gd name="connsiteX128" fmla="*/ 400385 w 1042313"/>
                <a:gd name="connsiteY128" fmla="*/ 1006109 h 1039219"/>
                <a:gd name="connsiteX129" fmla="*/ 398099 w 1042313"/>
                <a:gd name="connsiteY129" fmla="*/ 1004737 h 1039219"/>
                <a:gd name="connsiteX130" fmla="*/ 396271 w 1042313"/>
                <a:gd name="connsiteY130" fmla="*/ 1003365 h 1039219"/>
                <a:gd name="connsiteX131" fmla="*/ 391927 w 1042313"/>
                <a:gd name="connsiteY131" fmla="*/ 996736 h 1039219"/>
                <a:gd name="connsiteX132" fmla="*/ 390556 w 1042313"/>
                <a:gd name="connsiteY132" fmla="*/ 987135 h 1039219"/>
                <a:gd name="connsiteX133" fmla="*/ 391013 w 1042313"/>
                <a:gd name="connsiteY133" fmla="*/ 977991 h 1039219"/>
                <a:gd name="connsiteX134" fmla="*/ 391470 w 1042313"/>
                <a:gd name="connsiteY134" fmla="*/ 953988 h 1039219"/>
                <a:gd name="connsiteX135" fmla="*/ 377983 w 1042313"/>
                <a:gd name="connsiteY135" fmla="*/ 943244 h 1039219"/>
                <a:gd name="connsiteX136" fmla="*/ 373868 w 1042313"/>
                <a:gd name="connsiteY136" fmla="*/ 942101 h 1039219"/>
                <a:gd name="connsiteX137" fmla="*/ 360609 w 1042313"/>
                <a:gd name="connsiteY137" fmla="*/ 938443 h 1039219"/>
                <a:gd name="connsiteX138" fmla="*/ 344378 w 1042313"/>
                <a:gd name="connsiteY138" fmla="*/ 933642 h 1039219"/>
                <a:gd name="connsiteX139" fmla="*/ 340264 w 1042313"/>
                <a:gd name="connsiteY139" fmla="*/ 932271 h 1039219"/>
                <a:gd name="connsiteX140" fmla="*/ 243337 w 1042313"/>
                <a:gd name="connsiteY140" fmla="*/ 875807 h 1039219"/>
                <a:gd name="connsiteX141" fmla="*/ 233050 w 1042313"/>
                <a:gd name="connsiteY141" fmla="*/ 866205 h 1039219"/>
                <a:gd name="connsiteX142" fmla="*/ 229621 w 1042313"/>
                <a:gd name="connsiteY142" fmla="*/ 865062 h 1039219"/>
                <a:gd name="connsiteX143" fmla="*/ 220934 w 1042313"/>
                <a:gd name="connsiteY143" fmla="*/ 868263 h 1039219"/>
                <a:gd name="connsiteX144" fmla="*/ 212933 w 1042313"/>
                <a:gd name="connsiteY144" fmla="*/ 873521 h 1039219"/>
                <a:gd name="connsiteX145" fmla="*/ 210419 w 1042313"/>
                <a:gd name="connsiteY145" fmla="*/ 875121 h 1039219"/>
                <a:gd name="connsiteX146" fmla="*/ 195560 w 1042313"/>
                <a:gd name="connsiteY146" fmla="*/ 883808 h 1039219"/>
                <a:gd name="connsiteX147" fmla="*/ 193731 w 1042313"/>
                <a:gd name="connsiteY147" fmla="*/ 884493 h 1039219"/>
                <a:gd name="connsiteX148" fmla="*/ 176586 w 1042313"/>
                <a:gd name="connsiteY148" fmla="*/ 885636 h 1039219"/>
                <a:gd name="connsiteX149" fmla="*/ 175672 w 1042313"/>
                <a:gd name="connsiteY149" fmla="*/ 885179 h 1039219"/>
                <a:gd name="connsiteX150" fmla="*/ 169271 w 1042313"/>
                <a:gd name="connsiteY150" fmla="*/ 881750 h 1039219"/>
                <a:gd name="connsiteX151" fmla="*/ 164927 w 1042313"/>
                <a:gd name="connsiteY151" fmla="*/ 878550 h 1039219"/>
                <a:gd name="connsiteX152" fmla="*/ 164242 w 1042313"/>
                <a:gd name="connsiteY152" fmla="*/ 877864 h 1039219"/>
                <a:gd name="connsiteX153" fmla="*/ 154640 w 1042313"/>
                <a:gd name="connsiteY153" fmla="*/ 869177 h 1039219"/>
                <a:gd name="connsiteX154" fmla="*/ 119665 w 1042313"/>
                <a:gd name="connsiteY154" fmla="*/ 829401 h 1039219"/>
                <a:gd name="connsiteX155" fmla="*/ 115321 w 1042313"/>
                <a:gd name="connsiteY155" fmla="*/ 823229 h 1039219"/>
                <a:gd name="connsiteX156" fmla="*/ 98862 w 1042313"/>
                <a:gd name="connsiteY156" fmla="*/ 797854 h 1039219"/>
                <a:gd name="connsiteX157" fmla="*/ 94976 w 1042313"/>
                <a:gd name="connsiteY157" fmla="*/ 791225 h 1039219"/>
                <a:gd name="connsiteX158" fmla="*/ 84003 w 1042313"/>
                <a:gd name="connsiteY158" fmla="*/ 771108 h 1039219"/>
                <a:gd name="connsiteX159" fmla="*/ 83317 w 1042313"/>
                <a:gd name="connsiteY159" fmla="*/ 755792 h 1039219"/>
                <a:gd name="connsiteX160" fmla="*/ 86518 w 1042313"/>
                <a:gd name="connsiteY160" fmla="*/ 750991 h 1039219"/>
                <a:gd name="connsiteX161" fmla="*/ 94747 w 1042313"/>
                <a:gd name="connsiteY161" fmla="*/ 741618 h 1039219"/>
                <a:gd name="connsiteX162" fmla="*/ 108006 w 1042313"/>
                <a:gd name="connsiteY162" fmla="*/ 728817 h 1039219"/>
                <a:gd name="connsiteX163" fmla="*/ 117379 w 1042313"/>
                <a:gd name="connsiteY163" fmla="*/ 720816 h 1039219"/>
                <a:gd name="connsiteX164" fmla="*/ 122179 w 1042313"/>
                <a:gd name="connsiteY164" fmla="*/ 716930 h 1039219"/>
                <a:gd name="connsiteX165" fmla="*/ 129037 w 1042313"/>
                <a:gd name="connsiteY165" fmla="*/ 710757 h 1039219"/>
                <a:gd name="connsiteX166" fmla="*/ 130866 w 1042313"/>
                <a:gd name="connsiteY166" fmla="*/ 708014 h 1039219"/>
                <a:gd name="connsiteX167" fmla="*/ 131780 w 1042313"/>
                <a:gd name="connsiteY167" fmla="*/ 705271 h 1039219"/>
                <a:gd name="connsiteX168" fmla="*/ 131552 w 1042313"/>
                <a:gd name="connsiteY168" fmla="*/ 699099 h 1039219"/>
                <a:gd name="connsiteX169" fmla="*/ 129723 w 1042313"/>
                <a:gd name="connsiteY169" fmla="*/ 692927 h 1039219"/>
                <a:gd name="connsiteX170" fmla="*/ 128809 w 1042313"/>
                <a:gd name="connsiteY170" fmla="*/ 690412 h 1039219"/>
                <a:gd name="connsiteX171" fmla="*/ 126065 w 1042313"/>
                <a:gd name="connsiteY171" fmla="*/ 682868 h 1039219"/>
                <a:gd name="connsiteX172" fmla="*/ 124694 w 1042313"/>
                <a:gd name="connsiteY172" fmla="*/ 679439 h 1039219"/>
                <a:gd name="connsiteX173" fmla="*/ 123094 w 1042313"/>
                <a:gd name="connsiteY173" fmla="*/ 675324 h 1039219"/>
                <a:gd name="connsiteX174" fmla="*/ 121722 w 1042313"/>
                <a:gd name="connsiteY174" fmla="*/ 671895 h 1039219"/>
                <a:gd name="connsiteX175" fmla="*/ 120122 w 1042313"/>
                <a:gd name="connsiteY175" fmla="*/ 667781 h 1039219"/>
                <a:gd name="connsiteX176" fmla="*/ 119665 w 1042313"/>
                <a:gd name="connsiteY176" fmla="*/ 666638 h 1039219"/>
                <a:gd name="connsiteX177" fmla="*/ 87432 w 1042313"/>
                <a:gd name="connsiteY177" fmla="*/ 567425 h 1039219"/>
                <a:gd name="connsiteX178" fmla="*/ 76231 w 1042313"/>
                <a:gd name="connsiteY178" fmla="*/ 552109 h 1039219"/>
                <a:gd name="connsiteX179" fmla="*/ 36683 w 1042313"/>
                <a:gd name="connsiteY179" fmla="*/ 531078 h 1039219"/>
                <a:gd name="connsiteX180" fmla="*/ 18852 w 1042313"/>
                <a:gd name="connsiteY180" fmla="*/ 503417 h 1039219"/>
                <a:gd name="connsiteX181" fmla="*/ 19309 w 1042313"/>
                <a:gd name="connsiteY181" fmla="*/ 492216 h 1039219"/>
                <a:gd name="connsiteX182" fmla="*/ 46513 w 1042313"/>
                <a:gd name="connsiteY182" fmla="*/ 362828 h 1039219"/>
                <a:gd name="connsiteX183" fmla="*/ 78059 w 1042313"/>
                <a:gd name="connsiteY183" fmla="*/ 336996 h 1039219"/>
                <a:gd name="connsiteX184" fmla="*/ 109378 w 1042313"/>
                <a:gd name="connsiteY184" fmla="*/ 327167 h 1039219"/>
                <a:gd name="connsiteX185" fmla="*/ 178872 w 1042313"/>
                <a:gd name="connsiteY185" fmla="*/ 234355 h 1039219"/>
                <a:gd name="connsiteX186" fmla="*/ 191674 w 1042313"/>
                <a:gd name="connsiteY186" fmla="*/ 221782 h 1039219"/>
                <a:gd name="connsiteX187" fmla="*/ 175214 w 1042313"/>
                <a:gd name="connsiteY187" fmla="*/ 144058 h 1039219"/>
                <a:gd name="connsiteX188" fmla="*/ 181387 w 1042313"/>
                <a:gd name="connsiteY188" fmla="*/ 133085 h 1039219"/>
                <a:gd name="connsiteX189" fmla="*/ 274427 w 1042313"/>
                <a:gd name="connsiteY189" fmla="*/ 66563 h 1039219"/>
                <a:gd name="connsiteX190" fmla="*/ 325405 w 1042313"/>
                <a:gd name="connsiteY190" fmla="*/ 69763 h 1039219"/>
                <a:gd name="connsiteX191" fmla="*/ 335463 w 1042313"/>
                <a:gd name="connsiteY191" fmla="*/ 78678 h 1039219"/>
                <a:gd name="connsiteX192" fmla="*/ 372496 w 1042313"/>
                <a:gd name="connsiteY192" fmla="*/ 88051 h 1039219"/>
                <a:gd name="connsiteX193" fmla="*/ 465536 w 1042313"/>
                <a:gd name="connsiteY193" fmla="*/ 72735 h 1039219"/>
                <a:gd name="connsiteX194" fmla="*/ 509199 w 1042313"/>
                <a:gd name="connsiteY194" fmla="*/ 71363 h 1039219"/>
                <a:gd name="connsiteX195" fmla="*/ 559034 w 1042313"/>
                <a:gd name="connsiteY195" fmla="*/ 16271 h 1039219"/>
                <a:gd name="connsiteX196" fmla="*/ 681563 w 1042313"/>
                <a:gd name="connsiteY196" fmla="*/ 40959 h 1039219"/>
                <a:gd name="connsiteX197" fmla="*/ 694365 w 1042313"/>
                <a:gd name="connsiteY197" fmla="*/ 84622 h 1039219"/>
                <a:gd name="connsiteX198" fmla="*/ 712196 w 1042313"/>
                <a:gd name="connsiteY198" fmla="*/ 113883 h 1039219"/>
                <a:gd name="connsiteX199" fmla="*/ 792663 w 1042313"/>
                <a:gd name="connsiteY199" fmla="*/ 161432 h 1039219"/>
                <a:gd name="connsiteX200" fmla="*/ 839069 w 1042313"/>
                <a:gd name="connsiteY200" fmla="*/ 157774 h 1039219"/>
                <a:gd name="connsiteX201" fmla="*/ 888446 w 1042313"/>
                <a:gd name="connsiteY201" fmla="*/ 161203 h 1039219"/>
                <a:gd name="connsiteX202" fmla="*/ 956798 w 1042313"/>
                <a:gd name="connsiteY202" fmla="*/ 246471 h 1039219"/>
                <a:gd name="connsiteX203" fmla="*/ 954740 w 1042313"/>
                <a:gd name="connsiteY203" fmla="*/ 259044 h 1039219"/>
                <a:gd name="connsiteX204" fmla="*/ 933709 w 1042313"/>
                <a:gd name="connsiteY204" fmla="*/ 290133 h 1039219"/>
                <a:gd name="connsiteX205" fmla="*/ 934395 w 1042313"/>
                <a:gd name="connsiteY205" fmla="*/ 318251 h 1039219"/>
                <a:gd name="connsiteX206" fmla="*/ 955883 w 1042313"/>
                <a:gd name="connsiteY206" fmla="*/ 366257 h 1039219"/>
                <a:gd name="connsiteX207" fmla="*/ 956112 w 1042313"/>
                <a:gd name="connsiteY207" fmla="*/ 366714 h 1039219"/>
                <a:gd name="connsiteX208" fmla="*/ 957712 w 1042313"/>
                <a:gd name="connsiteY208" fmla="*/ 371744 h 1039219"/>
                <a:gd name="connsiteX209" fmla="*/ 957941 w 1042313"/>
                <a:gd name="connsiteY209" fmla="*/ 372658 h 1039219"/>
                <a:gd name="connsiteX210" fmla="*/ 959312 w 1042313"/>
                <a:gd name="connsiteY210" fmla="*/ 377459 h 1039219"/>
                <a:gd name="connsiteX211" fmla="*/ 959541 w 1042313"/>
                <a:gd name="connsiteY211" fmla="*/ 378602 h 1039219"/>
                <a:gd name="connsiteX212" fmla="*/ 960913 w 1042313"/>
                <a:gd name="connsiteY212" fmla="*/ 383174 h 1039219"/>
                <a:gd name="connsiteX213" fmla="*/ 961370 w 1042313"/>
                <a:gd name="connsiteY213" fmla="*/ 384774 h 1039219"/>
                <a:gd name="connsiteX214" fmla="*/ 962513 w 1042313"/>
                <a:gd name="connsiteY214" fmla="*/ 389117 h 1039219"/>
                <a:gd name="connsiteX215" fmla="*/ 962970 w 1042313"/>
                <a:gd name="connsiteY215" fmla="*/ 391175 h 1039219"/>
                <a:gd name="connsiteX216" fmla="*/ 963884 w 1042313"/>
                <a:gd name="connsiteY216" fmla="*/ 395061 h 1039219"/>
                <a:gd name="connsiteX217" fmla="*/ 964342 w 1042313"/>
                <a:gd name="connsiteY217" fmla="*/ 397575 h 1039219"/>
                <a:gd name="connsiteX218" fmla="*/ 965027 w 1042313"/>
                <a:gd name="connsiteY218" fmla="*/ 401004 h 1039219"/>
                <a:gd name="connsiteX219" fmla="*/ 965713 w 1042313"/>
                <a:gd name="connsiteY219" fmla="*/ 404433 h 1039219"/>
                <a:gd name="connsiteX220" fmla="*/ 966170 w 1042313"/>
                <a:gd name="connsiteY220" fmla="*/ 406948 h 1039219"/>
                <a:gd name="connsiteX221" fmla="*/ 967085 w 1042313"/>
                <a:gd name="connsiteY221" fmla="*/ 413120 h 1039219"/>
                <a:gd name="connsiteX222" fmla="*/ 969599 w 1042313"/>
                <a:gd name="connsiteY222" fmla="*/ 427522 h 1039219"/>
                <a:gd name="connsiteX223" fmla="*/ 972571 w 1042313"/>
                <a:gd name="connsiteY223" fmla="*/ 441695 h 1039219"/>
                <a:gd name="connsiteX224" fmla="*/ 973257 w 1042313"/>
                <a:gd name="connsiteY224" fmla="*/ 444210 h 1039219"/>
                <a:gd name="connsiteX225" fmla="*/ 974400 w 1042313"/>
                <a:gd name="connsiteY225" fmla="*/ 447410 h 1039219"/>
                <a:gd name="connsiteX226" fmla="*/ 977829 w 1042313"/>
                <a:gd name="connsiteY226" fmla="*/ 450839 h 1039219"/>
                <a:gd name="connsiteX227" fmla="*/ 979886 w 1042313"/>
                <a:gd name="connsiteY227" fmla="*/ 451525 h 1039219"/>
                <a:gd name="connsiteX228" fmla="*/ 985830 w 1042313"/>
                <a:gd name="connsiteY228" fmla="*/ 451982 h 1039219"/>
                <a:gd name="connsiteX229" fmla="*/ 1013948 w 1042313"/>
                <a:gd name="connsiteY229" fmla="*/ 458612 h 1039219"/>
                <a:gd name="connsiteX230" fmla="*/ 1017148 w 1042313"/>
                <a:gd name="connsiteY230" fmla="*/ 460669 h 1039219"/>
                <a:gd name="connsiteX231" fmla="*/ 1020806 w 1042313"/>
                <a:gd name="connsiteY231" fmla="*/ 464327 h 1039219"/>
                <a:gd name="connsiteX232" fmla="*/ 1024921 w 1042313"/>
                <a:gd name="connsiteY232" fmla="*/ 474385 h 1039219"/>
                <a:gd name="connsiteX233" fmla="*/ 1025149 w 1042313"/>
                <a:gd name="connsiteY233" fmla="*/ 475985 h 1039219"/>
                <a:gd name="connsiteX234" fmla="*/ 1025606 w 1042313"/>
                <a:gd name="connsiteY234" fmla="*/ 481014 h 1039219"/>
                <a:gd name="connsiteX235" fmla="*/ 1026064 w 1042313"/>
                <a:gd name="connsiteY235" fmla="*/ 491759 h 1039219"/>
                <a:gd name="connsiteX236" fmla="*/ 1026978 w 1042313"/>
                <a:gd name="connsiteY236" fmla="*/ 520791 h 1039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Lst>
              <a:rect l="l" t="t" r="r" b="b"/>
              <a:pathLst>
                <a:path w="1042313" h="1039219">
                  <a:moveTo>
                    <a:pt x="1012119" y="445581"/>
                  </a:moveTo>
                  <a:cubicBezTo>
                    <a:pt x="1008004" y="444438"/>
                    <a:pt x="1001146" y="443981"/>
                    <a:pt x="997031" y="442152"/>
                  </a:cubicBezTo>
                  <a:cubicBezTo>
                    <a:pt x="985144" y="436666"/>
                    <a:pt x="982858" y="424779"/>
                    <a:pt x="981258" y="411063"/>
                  </a:cubicBezTo>
                  <a:cubicBezTo>
                    <a:pt x="978058" y="384317"/>
                    <a:pt x="972800" y="356656"/>
                    <a:pt x="959084" y="334025"/>
                  </a:cubicBezTo>
                  <a:cubicBezTo>
                    <a:pt x="945139" y="310707"/>
                    <a:pt x="947197" y="292877"/>
                    <a:pt x="962513" y="273217"/>
                  </a:cubicBezTo>
                  <a:cubicBezTo>
                    <a:pt x="963884" y="271388"/>
                    <a:pt x="964799" y="269331"/>
                    <a:pt x="965942" y="267502"/>
                  </a:cubicBezTo>
                  <a:cubicBezTo>
                    <a:pt x="974857" y="255158"/>
                    <a:pt x="968914" y="241670"/>
                    <a:pt x="961827" y="228183"/>
                  </a:cubicBezTo>
                  <a:cubicBezTo>
                    <a:pt x="946968" y="199151"/>
                    <a:pt x="926623" y="176748"/>
                    <a:pt x="903534" y="155945"/>
                  </a:cubicBezTo>
                  <a:cubicBezTo>
                    <a:pt x="869473" y="125541"/>
                    <a:pt x="868558" y="131028"/>
                    <a:pt x="825353" y="148173"/>
                  </a:cubicBezTo>
                  <a:cubicBezTo>
                    <a:pt x="812094" y="153431"/>
                    <a:pt x="802950" y="151373"/>
                    <a:pt x="792663" y="143144"/>
                  </a:cubicBezTo>
                  <a:cubicBezTo>
                    <a:pt x="772775" y="127142"/>
                    <a:pt x="751744" y="117998"/>
                    <a:pt x="729341" y="105882"/>
                  </a:cubicBezTo>
                  <a:cubicBezTo>
                    <a:pt x="713339" y="97195"/>
                    <a:pt x="708310" y="84851"/>
                    <a:pt x="709453" y="64962"/>
                  </a:cubicBezTo>
                  <a:cubicBezTo>
                    <a:pt x="710367" y="40502"/>
                    <a:pt x="705566" y="37530"/>
                    <a:pt x="690022" y="30215"/>
                  </a:cubicBezTo>
                  <a:cubicBezTo>
                    <a:pt x="647502" y="10556"/>
                    <a:pt x="602239" y="3240"/>
                    <a:pt x="556748" y="40"/>
                  </a:cubicBezTo>
                  <a:cubicBezTo>
                    <a:pt x="545318" y="-646"/>
                    <a:pt x="531602" y="7584"/>
                    <a:pt x="525430" y="17642"/>
                  </a:cubicBezTo>
                  <a:cubicBezTo>
                    <a:pt x="518800" y="28615"/>
                    <a:pt x="514685" y="38673"/>
                    <a:pt x="507827" y="49418"/>
                  </a:cubicBezTo>
                  <a:cubicBezTo>
                    <a:pt x="503941" y="55590"/>
                    <a:pt x="500969" y="58562"/>
                    <a:pt x="492968" y="58104"/>
                  </a:cubicBezTo>
                  <a:cubicBezTo>
                    <a:pt x="454564" y="55818"/>
                    <a:pt x="416845" y="61305"/>
                    <a:pt x="379583" y="69992"/>
                  </a:cubicBezTo>
                  <a:cubicBezTo>
                    <a:pt x="362666" y="73878"/>
                    <a:pt x="349636" y="70220"/>
                    <a:pt x="336377" y="59247"/>
                  </a:cubicBezTo>
                  <a:cubicBezTo>
                    <a:pt x="306888" y="35244"/>
                    <a:pt x="297058" y="35702"/>
                    <a:pt x="263683" y="54447"/>
                  </a:cubicBezTo>
                  <a:cubicBezTo>
                    <a:pt x="229393" y="73421"/>
                    <a:pt x="201503" y="101081"/>
                    <a:pt x="169042" y="122570"/>
                  </a:cubicBezTo>
                  <a:cubicBezTo>
                    <a:pt x="160127" y="128513"/>
                    <a:pt x="157384" y="137429"/>
                    <a:pt x="159898" y="148173"/>
                  </a:cubicBezTo>
                  <a:cubicBezTo>
                    <a:pt x="164013" y="165546"/>
                    <a:pt x="166756" y="183377"/>
                    <a:pt x="171328" y="200751"/>
                  </a:cubicBezTo>
                  <a:cubicBezTo>
                    <a:pt x="174529" y="212181"/>
                    <a:pt x="172700" y="220410"/>
                    <a:pt x="163099" y="227954"/>
                  </a:cubicBezTo>
                  <a:cubicBezTo>
                    <a:pt x="143210" y="244185"/>
                    <a:pt x="126523" y="264530"/>
                    <a:pt x="114864" y="286704"/>
                  </a:cubicBezTo>
                  <a:cubicBezTo>
                    <a:pt x="101148" y="313451"/>
                    <a:pt x="85832" y="328538"/>
                    <a:pt x="54285" y="318937"/>
                  </a:cubicBezTo>
                  <a:cubicBezTo>
                    <a:pt x="46970" y="316651"/>
                    <a:pt x="45141" y="321223"/>
                    <a:pt x="40798" y="329453"/>
                  </a:cubicBezTo>
                  <a:cubicBezTo>
                    <a:pt x="31654" y="347283"/>
                    <a:pt x="12908" y="443981"/>
                    <a:pt x="2621" y="495188"/>
                  </a:cubicBezTo>
                  <a:cubicBezTo>
                    <a:pt x="-3779" y="526963"/>
                    <a:pt x="107" y="532449"/>
                    <a:pt x="30511" y="546165"/>
                  </a:cubicBezTo>
                  <a:cubicBezTo>
                    <a:pt x="50170" y="555081"/>
                    <a:pt x="68230" y="567197"/>
                    <a:pt x="74173" y="587999"/>
                  </a:cubicBezTo>
                  <a:cubicBezTo>
                    <a:pt x="84232" y="624804"/>
                    <a:pt x="100919" y="659322"/>
                    <a:pt x="109149" y="696584"/>
                  </a:cubicBezTo>
                  <a:cubicBezTo>
                    <a:pt x="110292" y="701613"/>
                    <a:pt x="110749" y="705728"/>
                    <a:pt x="106406" y="708243"/>
                  </a:cubicBezTo>
                  <a:cubicBezTo>
                    <a:pt x="91318" y="716244"/>
                    <a:pt x="84689" y="732932"/>
                    <a:pt x="71887" y="743219"/>
                  </a:cubicBezTo>
                  <a:cubicBezTo>
                    <a:pt x="60457" y="752591"/>
                    <a:pt x="60686" y="764021"/>
                    <a:pt x="66172" y="775451"/>
                  </a:cubicBezTo>
                  <a:cubicBezTo>
                    <a:pt x="86289" y="817742"/>
                    <a:pt x="112349" y="855918"/>
                    <a:pt x="147782" y="887008"/>
                  </a:cubicBezTo>
                  <a:cubicBezTo>
                    <a:pt x="172471" y="908725"/>
                    <a:pt x="173157" y="908039"/>
                    <a:pt x="204018" y="894095"/>
                  </a:cubicBezTo>
                  <a:cubicBezTo>
                    <a:pt x="206761" y="892952"/>
                    <a:pt x="209733" y="892266"/>
                    <a:pt x="212248" y="890666"/>
                  </a:cubicBezTo>
                  <a:cubicBezTo>
                    <a:pt x="221163" y="884951"/>
                    <a:pt x="227107" y="886322"/>
                    <a:pt x="235336" y="894095"/>
                  </a:cubicBezTo>
                  <a:cubicBezTo>
                    <a:pt x="268255" y="924956"/>
                    <a:pt x="309174" y="942101"/>
                    <a:pt x="351922" y="954445"/>
                  </a:cubicBezTo>
                  <a:cubicBezTo>
                    <a:pt x="373639" y="960846"/>
                    <a:pt x="374096" y="959246"/>
                    <a:pt x="374782" y="982334"/>
                  </a:cubicBezTo>
                  <a:cubicBezTo>
                    <a:pt x="374782" y="983934"/>
                    <a:pt x="374782" y="985306"/>
                    <a:pt x="374782" y="986906"/>
                  </a:cubicBezTo>
                  <a:cubicBezTo>
                    <a:pt x="375468" y="1015938"/>
                    <a:pt x="376611" y="1017996"/>
                    <a:pt x="405643" y="1025082"/>
                  </a:cubicBezTo>
                  <a:cubicBezTo>
                    <a:pt x="423017" y="1029197"/>
                    <a:pt x="440619" y="1033312"/>
                    <a:pt x="458450" y="1034912"/>
                  </a:cubicBezTo>
                  <a:cubicBezTo>
                    <a:pt x="487253" y="1037655"/>
                    <a:pt x="516286" y="1041542"/>
                    <a:pt x="545546" y="1037427"/>
                  </a:cubicBezTo>
                  <a:cubicBezTo>
                    <a:pt x="564977" y="1034684"/>
                    <a:pt x="567721" y="1032398"/>
                    <a:pt x="572750" y="1013652"/>
                  </a:cubicBezTo>
                  <a:cubicBezTo>
                    <a:pt x="575036" y="1004966"/>
                    <a:pt x="578465" y="996507"/>
                    <a:pt x="580522" y="987821"/>
                  </a:cubicBezTo>
                  <a:cubicBezTo>
                    <a:pt x="583494" y="975248"/>
                    <a:pt x="591266" y="968618"/>
                    <a:pt x="603382" y="966104"/>
                  </a:cubicBezTo>
                  <a:cubicBezTo>
                    <a:pt x="620984" y="962446"/>
                    <a:pt x="638358" y="958331"/>
                    <a:pt x="655960" y="954674"/>
                  </a:cubicBezTo>
                  <a:cubicBezTo>
                    <a:pt x="674477" y="950787"/>
                    <a:pt x="692079" y="945301"/>
                    <a:pt x="708538" y="935928"/>
                  </a:cubicBezTo>
                  <a:cubicBezTo>
                    <a:pt x="736427" y="920155"/>
                    <a:pt x="736427" y="920384"/>
                    <a:pt x="759745" y="942101"/>
                  </a:cubicBezTo>
                  <a:cubicBezTo>
                    <a:pt x="760202" y="942558"/>
                    <a:pt x="760888" y="943244"/>
                    <a:pt x="761345" y="943701"/>
                  </a:cubicBezTo>
                  <a:cubicBezTo>
                    <a:pt x="776890" y="958331"/>
                    <a:pt x="782833" y="960160"/>
                    <a:pt x="800207" y="948959"/>
                  </a:cubicBezTo>
                  <a:cubicBezTo>
                    <a:pt x="818495" y="937300"/>
                    <a:pt x="837240" y="926784"/>
                    <a:pt x="854156" y="912611"/>
                  </a:cubicBezTo>
                  <a:cubicBezTo>
                    <a:pt x="874959" y="895238"/>
                    <a:pt x="892333" y="874435"/>
                    <a:pt x="911764" y="856147"/>
                  </a:cubicBezTo>
                  <a:cubicBezTo>
                    <a:pt x="917936" y="850432"/>
                    <a:pt x="918164" y="844946"/>
                    <a:pt x="915650" y="836259"/>
                  </a:cubicBezTo>
                  <a:cubicBezTo>
                    <a:pt x="907877" y="808141"/>
                    <a:pt x="907420" y="780938"/>
                    <a:pt x="924565" y="754420"/>
                  </a:cubicBezTo>
                  <a:cubicBezTo>
                    <a:pt x="942396" y="726759"/>
                    <a:pt x="958627" y="698184"/>
                    <a:pt x="969828" y="666866"/>
                  </a:cubicBezTo>
                  <a:cubicBezTo>
                    <a:pt x="973257" y="657265"/>
                    <a:pt x="979201" y="652693"/>
                    <a:pt x="989488" y="651550"/>
                  </a:cubicBezTo>
                  <a:cubicBezTo>
                    <a:pt x="999089" y="650636"/>
                    <a:pt x="1008461" y="647664"/>
                    <a:pt x="1017834" y="644921"/>
                  </a:cubicBezTo>
                  <a:cubicBezTo>
                    <a:pt x="1026292" y="642406"/>
                    <a:pt x="1031093" y="637148"/>
                    <a:pt x="1031779" y="627090"/>
                  </a:cubicBezTo>
                  <a:cubicBezTo>
                    <a:pt x="1034979" y="583884"/>
                    <a:pt x="1042751" y="541136"/>
                    <a:pt x="1042294" y="497474"/>
                  </a:cubicBezTo>
                  <a:cubicBezTo>
                    <a:pt x="1042066" y="473242"/>
                    <a:pt x="1038865" y="453354"/>
                    <a:pt x="1012119" y="445581"/>
                  </a:cubicBezTo>
                  <a:close/>
                  <a:moveTo>
                    <a:pt x="1026978" y="520791"/>
                  </a:moveTo>
                  <a:cubicBezTo>
                    <a:pt x="1026978" y="525591"/>
                    <a:pt x="1026749" y="530392"/>
                    <a:pt x="1026521" y="535193"/>
                  </a:cubicBezTo>
                  <a:cubicBezTo>
                    <a:pt x="1026292" y="542279"/>
                    <a:pt x="1025835" y="549366"/>
                    <a:pt x="1025378" y="556681"/>
                  </a:cubicBezTo>
                  <a:cubicBezTo>
                    <a:pt x="1024235" y="573369"/>
                    <a:pt x="1022406" y="589828"/>
                    <a:pt x="1020577" y="606516"/>
                  </a:cubicBezTo>
                  <a:cubicBezTo>
                    <a:pt x="1018291" y="629147"/>
                    <a:pt x="1013948" y="632348"/>
                    <a:pt x="991316" y="634176"/>
                  </a:cubicBezTo>
                  <a:cubicBezTo>
                    <a:pt x="989716" y="634405"/>
                    <a:pt x="988345" y="634405"/>
                    <a:pt x="986744" y="634634"/>
                  </a:cubicBezTo>
                  <a:cubicBezTo>
                    <a:pt x="983773" y="635091"/>
                    <a:pt x="980801" y="635548"/>
                    <a:pt x="977829" y="636005"/>
                  </a:cubicBezTo>
                  <a:cubicBezTo>
                    <a:pt x="976457" y="636234"/>
                    <a:pt x="974857" y="636462"/>
                    <a:pt x="973257" y="636462"/>
                  </a:cubicBezTo>
                  <a:cubicBezTo>
                    <a:pt x="969371" y="636691"/>
                    <a:pt x="966399" y="637834"/>
                    <a:pt x="964113" y="639891"/>
                  </a:cubicBezTo>
                  <a:cubicBezTo>
                    <a:pt x="962056" y="641720"/>
                    <a:pt x="960455" y="644235"/>
                    <a:pt x="959541" y="647664"/>
                  </a:cubicBezTo>
                  <a:cubicBezTo>
                    <a:pt x="959541" y="647892"/>
                    <a:pt x="959312" y="648121"/>
                    <a:pt x="959312" y="648578"/>
                  </a:cubicBezTo>
                  <a:cubicBezTo>
                    <a:pt x="956341" y="659551"/>
                    <a:pt x="952683" y="670295"/>
                    <a:pt x="948340" y="680582"/>
                  </a:cubicBezTo>
                  <a:cubicBezTo>
                    <a:pt x="947197" y="683097"/>
                    <a:pt x="946282" y="685840"/>
                    <a:pt x="945139" y="688355"/>
                  </a:cubicBezTo>
                  <a:cubicBezTo>
                    <a:pt x="941710" y="696127"/>
                    <a:pt x="938053" y="703442"/>
                    <a:pt x="934166" y="710986"/>
                  </a:cubicBezTo>
                  <a:cubicBezTo>
                    <a:pt x="932795" y="713501"/>
                    <a:pt x="931423" y="715787"/>
                    <a:pt x="930052" y="718301"/>
                  </a:cubicBezTo>
                  <a:cubicBezTo>
                    <a:pt x="927308" y="723102"/>
                    <a:pt x="924565" y="727902"/>
                    <a:pt x="921593" y="732703"/>
                  </a:cubicBezTo>
                  <a:cubicBezTo>
                    <a:pt x="914278" y="744590"/>
                    <a:pt x="906506" y="756249"/>
                    <a:pt x="898505" y="767907"/>
                  </a:cubicBezTo>
                  <a:cubicBezTo>
                    <a:pt x="894847" y="773165"/>
                    <a:pt x="892790" y="777737"/>
                    <a:pt x="893018" y="783909"/>
                  </a:cubicBezTo>
                  <a:cubicBezTo>
                    <a:pt x="893018" y="784824"/>
                    <a:pt x="893247" y="785738"/>
                    <a:pt x="893247" y="786653"/>
                  </a:cubicBezTo>
                  <a:cubicBezTo>
                    <a:pt x="894390" y="793968"/>
                    <a:pt x="895076" y="801512"/>
                    <a:pt x="895990" y="808827"/>
                  </a:cubicBezTo>
                  <a:cubicBezTo>
                    <a:pt x="896905" y="816371"/>
                    <a:pt x="897590" y="823686"/>
                    <a:pt x="898505" y="831230"/>
                  </a:cubicBezTo>
                  <a:cubicBezTo>
                    <a:pt x="898505" y="831687"/>
                    <a:pt x="898733" y="832373"/>
                    <a:pt x="898733" y="832830"/>
                  </a:cubicBezTo>
                  <a:cubicBezTo>
                    <a:pt x="898962" y="834887"/>
                    <a:pt x="898962" y="836945"/>
                    <a:pt x="898962" y="838773"/>
                  </a:cubicBezTo>
                  <a:cubicBezTo>
                    <a:pt x="898962" y="840145"/>
                    <a:pt x="898733" y="841745"/>
                    <a:pt x="898505" y="843117"/>
                  </a:cubicBezTo>
                  <a:cubicBezTo>
                    <a:pt x="898276" y="844031"/>
                    <a:pt x="898048" y="844946"/>
                    <a:pt x="897819" y="845860"/>
                  </a:cubicBezTo>
                  <a:cubicBezTo>
                    <a:pt x="897590" y="846317"/>
                    <a:pt x="897590" y="846774"/>
                    <a:pt x="897362" y="847232"/>
                  </a:cubicBezTo>
                  <a:cubicBezTo>
                    <a:pt x="896905" y="848146"/>
                    <a:pt x="896676" y="849060"/>
                    <a:pt x="896219" y="849975"/>
                  </a:cubicBezTo>
                  <a:cubicBezTo>
                    <a:pt x="895533" y="851346"/>
                    <a:pt x="894619" y="852718"/>
                    <a:pt x="893476" y="854090"/>
                  </a:cubicBezTo>
                  <a:cubicBezTo>
                    <a:pt x="866958" y="887465"/>
                    <a:pt x="834725" y="913754"/>
                    <a:pt x="797464" y="933871"/>
                  </a:cubicBezTo>
                  <a:cubicBezTo>
                    <a:pt x="794035" y="935700"/>
                    <a:pt x="790834" y="936843"/>
                    <a:pt x="787862" y="937071"/>
                  </a:cubicBezTo>
                  <a:cubicBezTo>
                    <a:pt x="782605" y="937529"/>
                    <a:pt x="777575" y="935928"/>
                    <a:pt x="772775" y="931356"/>
                  </a:cubicBezTo>
                  <a:cubicBezTo>
                    <a:pt x="764545" y="923813"/>
                    <a:pt x="756087" y="916269"/>
                    <a:pt x="747857" y="908725"/>
                  </a:cubicBezTo>
                  <a:cubicBezTo>
                    <a:pt x="747172" y="908039"/>
                    <a:pt x="746257" y="907353"/>
                    <a:pt x="745571" y="906668"/>
                  </a:cubicBezTo>
                  <a:cubicBezTo>
                    <a:pt x="745114" y="906439"/>
                    <a:pt x="744886" y="905982"/>
                    <a:pt x="744428" y="905753"/>
                  </a:cubicBezTo>
                  <a:cubicBezTo>
                    <a:pt x="743743" y="905296"/>
                    <a:pt x="742828" y="904610"/>
                    <a:pt x="742142" y="904153"/>
                  </a:cubicBezTo>
                  <a:cubicBezTo>
                    <a:pt x="741685" y="903924"/>
                    <a:pt x="741457" y="903696"/>
                    <a:pt x="740999" y="903467"/>
                  </a:cubicBezTo>
                  <a:cubicBezTo>
                    <a:pt x="740314" y="903010"/>
                    <a:pt x="739399" y="902781"/>
                    <a:pt x="738713" y="902553"/>
                  </a:cubicBezTo>
                  <a:cubicBezTo>
                    <a:pt x="737799" y="902324"/>
                    <a:pt x="737113" y="902324"/>
                    <a:pt x="736199" y="902324"/>
                  </a:cubicBezTo>
                  <a:cubicBezTo>
                    <a:pt x="735284" y="902324"/>
                    <a:pt x="734599" y="902324"/>
                    <a:pt x="733684" y="902553"/>
                  </a:cubicBezTo>
                  <a:cubicBezTo>
                    <a:pt x="731855" y="903010"/>
                    <a:pt x="730027" y="903924"/>
                    <a:pt x="728198" y="905525"/>
                  </a:cubicBezTo>
                  <a:cubicBezTo>
                    <a:pt x="726140" y="907353"/>
                    <a:pt x="723854" y="908954"/>
                    <a:pt x="721568" y="910554"/>
                  </a:cubicBezTo>
                  <a:cubicBezTo>
                    <a:pt x="715853" y="914669"/>
                    <a:pt x="709453" y="918326"/>
                    <a:pt x="702823" y="921755"/>
                  </a:cubicBezTo>
                  <a:cubicBezTo>
                    <a:pt x="700766" y="922670"/>
                    <a:pt x="698937" y="923584"/>
                    <a:pt x="696880" y="924498"/>
                  </a:cubicBezTo>
                  <a:cubicBezTo>
                    <a:pt x="694822" y="925413"/>
                    <a:pt x="692536" y="926327"/>
                    <a:pt x="690250" y="927242"/>
                  </a:cubicBezTo>
                  <a:cubicBezTo>
                    <a:pt x="687507" y="928385"/>
                    <a:pt x="684535" y="929528"/>
                    <a:pt x="681563" y="930671"/>
                  </a:cubicBezTo>
                  <a:cubicBezTo>
                    <a:pt x="680192" y="931128"/>
                    <a:pt x="678592" y="931814"/>
                    <a:pt x="677220" y="932271"/>
                  </a:cubicBezTo>
                  <a:cubicBezTo>
                    <a:pt x="666933" y="935928"/>
                    <a:pt x="655960" y="938900"/>
                    <a:pt x="645445" y="941643"/>
                  </a:cubicBezTo>
                  <a:cubicBezTo>
                    <a:pt x="639272" y="943244"/>
                    <a:pt x="633329" y="944615"/>
                    <a:pt x="627385" y="945758"/>
                  </a:cubicBezTo>
                  <a:cubicBezTo>
                    <a:pt x="624413" y="946444"/>
                    <a:pt x="621442" y="946901"/>
                    <a:pt x="618470" y="947587"/>
                  </a:cubicBezTo>
                  <a:cubicBezTo>
                    <a:pt x="615269" y="948273"/>
                    <a:pt x="612298" y="948730"/>
                    <a:pt x="609326" y="949416"/>
                  </a:cubicBezTo>
                  <a:cubicBezTo>
                    <a:pt x="605668" y="950102"/>
                    <a:pt x="602011" y="950787"/>
                    <a:pt x="598582" y="951473"/>
                  </a:cubicBezTo>
                  <a:cubicBezTo>
                    <a:pt x="598124" y="951473"/>
                    <a:pt x="597667" y="951702"/>
                    <a:pt x="597210" y="951702"/>
                  </a:cubicBezTo>
                  <a:cubicBezTo>
                    <a:pt x="596067" y="951930"/>
                    <a:pt x="595153" y="952159"/>
                    <a:pt x="594010" y="952388"/>
                  </a:cubicBezTo>
                  <a:cubicBezTo>
                    <a:pt x="591724" y="952845"/>
                    <a:pt x="589895" y="953302"/>
                    <a:pt x="588066" y="953759"/>
                  </a:cubicBezTo>
                  <a:cubicBezTo>
                    <a:pt x="587837" y="953759"/>
                    <a:pt x="587380" y="953988"/>
                    <a:pt x="587152" y="953988"/>
                  </a:cubicBezTo>
                  <a:cubicBezTo>
                    <a:pt x="586237" y="954216"/>
                    <a:pt x="585323" y="954445"/>
                    <a:pt x="584637" y="954674"/>
                  </a:cubicBezTo>
                  <a:cubicBezTo>
                    <a:pt x="583037" y="955131"/>
                    <a:pt x="581665" y="955588"/>
                    <a:pt x="580522" y="956274"/>
                  </a:cubicBezTo>
                  <a:cubicBezTo>
                    <a:pt x="580065" y="956502"/>
                    <a:pt x="579608" y="956731"/>
                    <a:pt x="579151" y="956960"/>
                  </a:cubicBezTo>
                  <a:cubicBezTo>
                    <a:pt x="578693" y="957188"/>
                    <a:pt x="578236" y="957417"/>
                    <a:pt x="577779" y="957645"/>
                  </a:cubicBezTo>
                  <a:cubicBezTo>
                    <a:pt x="576865" y="958103"/>
                    <a:pt x="576179" y="958788"/>
                    <a:pt x="575493" y="959474"/>
                  </a:cubicBezTo>
                  <a:cubicBezTo>
                    <a:pt x="569778" y="964732"/>
                    <a:pt x="569549" y="973190"/>
                    <a:pt x="566120" y="988964"/>
                  </a:cubicBezTo>
                  <a:cubicBezTo>
                    <a:pt x="559948" y="1016167"/>
                    <a:pt x="556062" y="1022111"/>
                    <a:pt x="535031" y="1022796"/>
                  </a:cubicBezTo>
                  <a:cubicBezTo>
                    <a:pt x="531145" y="1023025"/>
                    <a:pt x="526801" y="1022796"/>
                    <a:pt x="521543" y="1022796"/>
                  </a:cubicBezTo>
                  <a:cubicBezTo>
                    <a:pt x="516971" y="1022796"/>
                    <a:pt x="512628" y="1022568"/>
                    <a:pt x="508056" y="1022339"/>
                  </a:cubicBezTo>
                  <a:cubicBezTo>
                    <a:pt x="499141" y="1021882"/>
                    <a:pt x="490225" y="1021196"/>
                    <a:pt x="481310" y="1020282"/>
                  </a:cubicBezTo>
                  <a:cubicBezTo>
                    <a:pt x="458907" y="1017996"/>
                    <a:pt x="436961" y="1014567"/>
                    <a:pt x="414787" y="1010452"/>
                  </a:cubicBezTo>
                  <a:cubicBezTo>
                    <a:pt x="408615" y="1009309"/>
                    <a:pt x="404043" y="1007937"/>
                    <a:pt x="400385" y="1006109"/>
                  </a:cubicBezTo>
                  <a:cubicBezTo>
                    <a:pt x="399700" y="1005651"/>
                    <a:pt x="398785" y="1005194"/>
                    <a:pt x="398099" y="1004737"/>
                  </a:cubicBezTo>
                  <a:cubicBezTo>
                    <a:pt x="397414" y="1004280"/>
                    <a:pt x="396728" y="1003823"/>
                    <a:pt x="396271" y="1003365"/>
                  </a:cubicBezTo>
                  <a:cubicBezTo>
                    <a:pt x="394213" y="1001537"/>
                    <a:pt x="392842" y="999479"/>
                    <a:pt x="391927" y="996736"/>
                  </a:cubicBezTo>
                  <a:cubicBezTo>
                    <a:pt x="391013" y="993993"/>
                    <a:pt x="390556" y="991021"/>
                    <a:pt x="390556" y="987135"/>
                  </a:cubicBezTo>
                  <a:cubicBezTo>
                    <a:pt x="390556" y="984392"/>
                    <a:pt x="390784" y="981420"/>
                    <a:pt x="391013" y="977991"/>
                  </a:cubicBezTo>
                  <a:cubicBezTo>
                    <a:pt x="392156" y="966104"/>
                    <a:pt x="392613" y="958788"/>
                    <a:pt x="391470" y="953988"/>
                  </a:cubicBezTo>
                  <a:cubicBezTo>
                    <a:pt x="390098" y="948501"/>
                    <a:pt x="386212" y="945987"/>
                    <a:pt x="377983" y="943244"/>
                  </a:cubicBezTo>
                  <a:cubicBezTo>
                    <a:pt x="376840" y="942786"/>
                    <a:pt x="375468" y="942329"/>
                    <a:pt x="373868" y="942101"/>
                  </a:cubicBezTo>
                  <a:cubicBezTo>
                    <a:pt x="370210" y="940958"/>
                    <a:pt x="365867" y="939815"/>
                    <a:pt x="360609" y="938443"/>
                  </a:cubicBezTo>
                  <a:cubicBezTo>
                    <a:pt x="355123" y="936843"/>
                    <a:pt x="349865" y="935471"/>
                    <a:pt x="344378" y="933642"/>
                  </a:cubicBezTo>
                  <a:cubicBezTo>
                    <a:pt x="343007" y="933185"/>
                    <a:pt x="341635" y="932728"/>
                    <a:pt x="340264" y="932271"/>
                  </a:cubicBezTo>
                  <a:cubicBezTo>
                    <a:pt x="304145" y="920841"/>
                    <a:pt x="270083" y="904610"/>
                    <a:pt x="243337" y="875807"/>
                  </a:cubicBezTo>
                  <a:cubicBezTo>
                    <a:pt x="238765" y="870777"/>
                    <a:pt x="235793" y="867806"/>
                    <a:pt x="233050" y="866205"/>
                  </a:cubicBezTo>
                  <a:cubicBezTo>
                    <a:pt x="231907" y="865520"/>
                    <a:pt x="230764" y="865291"/>
                    <a:pt x="229621" y="865062"/>
                  </a:cubicBezTo>
                  <a:cubicBezTo>
                    <a:pt x="227107" y="864834"/>
                    <a:pt x="224592" y="865977"/>
                    <a:pt x="220934" y="868263"/>
                  </a:cubicBezTo>
                  <a:cubicBezTo>
                    <a:pt x="218648" y="869634"/>
                    <a:pt x="216134" y="871235"/>
                    <a:pt x="212933" y="873521"/>
                  </a:cubicBezTo>
                  <a:cubicBezTo>
                    <a:pt x="212019" y="873978"/>
                    <a:pt x="211333" y="874664"/>
                    <a:pt x="210419" y="875121"/>
                  </a:cubicBezTo>
                  <a:cubicBezTo>
                    <a:pt x="204704" y="878778"/>
                    <a:pt x="199903" y="881750"/>
                    <a:pt x="195560" y="883808"/>
                  </a:cubicBezTo>
                  <a:cubicBezTo>
                    <a:pt x="194874" y="884036"/>
                    <a:pt x="194417" y="884265"/>
                    <a:pt x="193731" y="884493"/>
                  </a:cubicBezTo>
                  <a:cubicBezTo>
                    <a:pt x="187330" y="887008"/>
                    <a:pt x="182072" y="887465"/>
                    <a:pt x="176586" y="885636"/>
                  </a:cubicBezTo>
                  <a:cubicBezTo>
                    <a:pt x="176357" y="885636"/>
                    <a:pt x="175900" y="885408"/>
                    <a:pt x="175672" y="885179"/>
                  </a:cubicBezTo>
                  <a:cubicBezTo>
                    <a:pt x="173614" y="884265"/>
                    <a:pt x="171328" y="883122"/>
                    <a:pt x="169271" y="881750"/>
                  </a:cubicBezTo>
                  <a:cubicBezTo>
                    <a:pt x="167899" y="880836"/>
                    <a:pt x="166528" y="879921"/>
                    <a:pt x="164927" y="878550"/>
                  </a:cubicBezTo>
                  <a:cubicBezTo>
                    <a:pt x="164699" y="878321"/>
                    <a:pt x="164470" y="878093"/>
                    <a:pt x="164242" y="877864"/>
                  </a:cubicBezTo>
                  <a:cubicBezTo>
                    <a:pt x="161270" y="875578"/>
                    <a:pt x="158069" y="872606"/>
                    <a:pt x="154640" y="869177"/>
                  </a:cubicBezTo>
                  <a:cubicBezTo>
                    <a:pt x="141839" y="856833"/>
                    <a:pt x="130180" y="843574"/>
                    <a:pt x="119665" y="829401"/>
                  </a:cubicBezTo>
                  <a:cubicBezTo>
                    <a:pt x="118064" y="827343"/>
                    <a:pt x="116693" y="825286"/>
                    <a:pt x="115321" y="823229"/>
                  </a:cubicBezTo>
                  <a:cubicBezTo>
                    <a:pt x="109378" y="814999"/>
                    <a:pt x="103891" y="806541"/>
                    <a:pt x="98862" y="797854"/>
                  </a:cubicBezTo>
                  <a:cubicBezTo>
                    <a:pt x="97490" y="795797"/>
                    <a:pt x="96347" y="793511"/>
                    <a:pt x="94976" y="791225"/>
                  </a:cubicBezTo>
                  <a:cubicBezTo>
                    <a:pt x="91090" y="784595"/>
                    <a:pt x="87661" y="777966"/>
                    <a:pt x="84003" y="771108"/>
                  </a:cubicBezTo>
                  <a:cubicBezTo>
                    <a:pt x="81031" y="765164"/>
                    <a:pt x="81031" y="760592"/>
                    <a:pt x="83317" y="755792"/>
                  </a:cubicBezTo>
                  <a:cubicBezTo>
                    <a:pt x="84232" y="754191"/>
                    <a:pt x="85146" y="752591"/>
                    <a:pt x="86518" y="750991"/>
                  </a:cubicBezTo>
                  <a:cubicBezTo>
                    <a:pt x="89032" y="747791"/>
                    <a:pt x="91775" y="744590"/>
                    <a:pt x="94747" y="741618"/>
                  </a:cubicBezTo>
                  <a:cubicBezTo>
                    <a:pt x="99091" y="737046"/>
                    <a:pt x="103434" y="732932"/>
                    <a:pt x="108006" y="728817"/>
                  </a:cubicBezTo>
                  <a:cubicBezTo>
                    <a:pt x="110978" y="726074"/>
                    <a:pt x="114178" y="723330"/>
                    <a:pt x="117379" y="720816"/>
                  </a:cubicBezTo>
                  <a:cubicBezTo>
                    <a:pt x="118979" y="719444"/>
                    <a:pt x="120579" y="718301"/>
                    <a:pt x="122179" y="716930"/>
                  </a:cubicBezTo>
                  <a:cubicBezTo>
                    <a:pt x="125151" y="714415"/>
                    <a:pt x="127437" y="712586"/>
                    <a:pt x="129037" y="710757"/>
                  </a:cubicBezTo>
                  <a:cubicBezTo>
                    <a:pt x="129723" y="709843"/>
                    <a:pt x="130409" y="708929"/>
                    <a:pt x="130866" y="708014"/>
                  </a:cubicBezTo>
                  <a:cubicBezTo>
                    <a:pt x="131323" y="707100"/>
                    <a:pt x="131780" y="706185"/>
                    <a:pt x="131780" y="705271"/>
                  </a:cubicBezTo>
                  <a:cubicBezTo>
                    <a:pt x="132238" y="703442"/>
                    <a:pt x="132009" y="701385"/>
                    <a:pt x="131552" y="699099"/>
                  </a:cubicBezTo>
                  <a:cubicBezTo>
                    <a:pt x="131095" y="697270"/>
                    <a:pt x="130409" y="695213"/>
                    <a:pt x="129723" y="692927"/>
                  </a:cubicBezTo>
                  <a:cubicBezTo>
                    <a:pt x="129494" y="692241"/>
                    <a:pt x="129266" y="691326"/>
                    <a:pt x="128809" y="690412"/>
                  </a:cubicBezTo>
                  <a:cubicBezTo>
                    <a:pt x="127894" y="687897"/>
                    <a:pt x="126980" y="685383"/>
                    <a:pt x="126065" y="682868"/>
                  </a:cubicBezTo>
                  <a:cubicBezTo>
                    <a:pt x="125608" y="681725"/>
                    <a:pt x="125151" y="680582"/>
                    <a:pt x="124694" y="679439"/>
                  </a:cubicBezTo>
                  <a:cubicBezTo>
                    <a:pt x="124237" y="678068"/>
                    <a:pt x="123779" y="676696"/>
                    <a:pt x="123094" y="675324"/>
                  </a:cubicBezTo>
                  <a:cubicBezTo>
                    <a:pt x="122636" y="674181"/>
                    <a:pt x="122179" y="673038"/>
                    <a:pt x="121722" y="671895"/>
                  </a:cubicBezTo>
                  <a:cubicBezTo>
                    <a:pt x="121265" y="670524"/>
                    <a:pt x="120579" y="669152"/>
                    <a:pt x="120122" y="667781"/>
                  </a:cubicBezTo>
                  <a:cubicBezTo>
                    <a:pt x="119893" y="667323"/>
                    <a:pt x="119893" y="666866"/>
                    <a:pt x="119665" y="666638"/>
                  </a:cubicBezTo>
                  <a:cubicBezTo>
                    <a:pt x="106863" y="634176"/>
                    <a:pt x="92918" y="602172"/>
                    <a:pt x="87432" y="567425"/>
                  </a:cubicBezTo>
                  <a:cubicBezTo>
                    <a:pt x="86289" y="560339"/>
                    <a:pt x="83089" y="555538"/>
                    <a:pt x="76231" y="552109"/>
                  </a:cubicBezTo>
                  <a:cubicBezTo>
                    <a:pt x="62743" y="545708"/>
                    <a:pt x="50399" y="536793"/>
                    <a:pt x="36683" y="531078"/>
                  </a:cubicBezTo>
                  <a:cubicBezTo>
                    <a:pt x="23424" y="525591"/>
                    <a:pt x="18623" y="516447"/>
                    <a:pt x="18852" y="503417"/>
                  </a:cubicBezTo>
                  <a:cubicBezTo>
                    <a:pt x="18852" y="499760"/>
                    <a:pt x="18623" y="495873"/>
                    <a:pt x="19309" y="492216"/>
                  </a:cubicBezTo>
                  <a:cubicBezTo>
                    <a:pt x="27767" y="449010"/>
                    <a:pt x="32339" y="404891"/>
                    <a:pt x="46513" y="362828"/>
                  </a:cubicBezTo>
                  <a:cubicBezTo>
                    <a:pt x="55885" y="334939"/>
                    <a:pt x="50399" y="330596"/>
                    <a:pt x="78059" y="336996"/>
                  </a:cubicBezTo>
                  <a:cubicBezTo>
                    <a:pt x="91090" y="339968"/>
                    <a:pt x="103663" y="339282"/>
                    <a:pt x="109378" y="327167"/>
                  </a:cubicBezTo>
                  <a:cubicBezTo>
                    <a:pt x="126065" y="291734"/>
                    <a:pt x="150526" y="261330"/>
                    <a:pt x="178872" y="234355"/>
                  </a:cubicBezTo>
                  <a:cubicBezTo>
                    <a:pt x="183215" y="230240"/>
                    <a:pt x="188245" y="226583"/>
                    <a:pt x="191674" y="221782"/>
                  </a:cubicBezTo>
                  <a:cubicBezTo>
                    <a:pt x="195788" y="216296"/>
                    <a:pt x="178872" y="185892"/>
                    <a:pt x="175214" y="144058"/>
                  </a:cubicBezTo>
                  <a:cubicBezTo>
                    <a:pt x="174071" y="138572"/>
                    <a:pt x="177729" y="135828"/>
                    <a:pt x="181387" y="133085"/>
                  </a:cubicBezTo>
                  <a:cubicBezTo>
                    <a:pt x="212476" y="110911"/>
                    <a:pt x="241051" y="85536"/>
                    <a:pt x="274427" y="66563"/>
                  </a:cubicBezTo>
                  <a:cubicBezTo>
                    <a:pt x="296601" y="53990"/>
                    <a:pt x="305516" y="54218"/>
                    <a:pt x="325405" y="69763"/>
                  </a:cubicBezTo>
                  <a:cubicBezTo>
                    <a:pt x="328834" y="72506"/>
                    <a:pt x="331805" y="75935"/>
                    <a:pt x="335463" y="78678"/>
                  </a:cubicBezTo>
                  <a:cubicBezTo>
                    <a:pt x="346436" y="87137"/>
                    <a:pt x="357409" y="91251"/>
                    <a:pt x="372496" y="88051"/>
                  </a:cubicBezTo>
                  <a:cubicBezTo>
                    <a:pt x="403129" y="81879"/>
                    <a:pt x="433761" y="74106"/>
                    <a:pt x="465536" y="72735"/>
                  </a:cubicBezTo>
                  <a:cubicBezTo>
                    <a:pt x="479252" y="72049"/>
                    <a:pt x="495940" y="69306"/>
                    <a:pt x="509199" y="71363"/>
                  </a:cubicBezTo>
                  <a:cubicBezTo>
                    <a:pt x="517657" y="72506"/>
                    <a:pt x="532288" y="13985"/>
                    <a:pt x="559034" y="16271"/>
                  </a:cubicBezTo>
                  <a:cubicBezTo>
                    <a:pt x="611383" y="13070"/>
                    <a:pt x="665104" y="34330"/>
                    <a:pt x="681563" y="40959"/>
                  </a:cubicBezTo>
                  <a:cubicBezTo>
                    <a:pt x="698251" y="47589"/>
                    <a:pt x="695508" y="68849"/>
                    <a:pt x="694365" y="84622"/>
                  </a:cubicBezTo>
                  <a:cubicBezTo>
                    <a:pt x="692536" y="107025"/>
                    <a:pt x="698251" y="106339"/>
                    <a:pt x="712196" y="113883"/>
                  </a:cubicBezTo>
                  <a:cubicBezTo>
                    <a:pt x="740542" y="128970"/>
                    <a:pt x="767746" y="141086"/>
                    <a:pt x="792663" y="161432"/>
                  </a:cubicBezTo>
                  <a:cubicBezTo>
                    <a:pt x="811180" y="175833"/>
                    <a:pt x="828325" y="163946"/>
                    <a:pt x="839069" y="157774"/>
                  </a:cubicBezTo>
                  <a:cubicBezTo>
                    <a:pt x="865358" y="143601"/>
                    <a:pt x="874502" y="147487"/>
                    <a:pt x="888446" y="161203"/>
                  </a:cubicBezTo>
                  <a:cubicBezTo>
                    <a:pt x="906049" y="178577"/>
                    <a:pt x="950854" y="236184"/>
                    <a:pt x="956798" y="246471"/>
                  </a:cubicBezTo>
                  <a:cubicBezTo>
                    <a:pt x="959312" y="251043"/>
                    <a:pt x="957255" y="255158"/>
                    <a:pt x="954740" y="259044"/>
                  </a:cubicBezTo>
                  <a:cubicBezTo>
                    <a:pt x="948111" y="269559"/>
                    <a:pt x="944911" y="281904"/>
                    <a:pt x="933709" y="290133"/>
                  </a:cubicBezTo>
                  <a:cubicBezTo>
                    <a:pt x="922508" y="298363"/>
                    <a:pt x="929137" y="309107"/>
                    <a:pt x="934395" y="318251"/>
                  </a:cubicBezTo>
                  <a:cubicBezTo>
                    <a:pt x="943082" y="333796"/>
                    <a:pt x="950168" y="349798"/>
                    <a:pt x="955883" y="366257"/>
                  </a:cubicBezTo>
                  <a:cubicBezTo>
                    <a:pt x="955883" y="366486"/>
                    <a:pt x="955883" y="366486"/>
                    <a:pt x="956112" y="366714"/>
                  </a:cubicBezTo>
                  <a:cubicBezTo>
                    <a:pt x="956569" y="368315"/>
                    <a:pt x="957255" y="369915"/>
                    <a:pt x="957712" y="371744"/>
                  </a:cubicBezTo>
                  <a:cubicBezTo>
                    <a:pt x="957712" y="371972"/>
                    <a:pt x="957941" y="372429"/>
                    <a:pt x="957941" y="372658"/>
                  </a:cubicBezTo>
                  <a:cubicBezTo>
                    <a:pt x="958398" y="374258"/>
                    <a:pt x="958855" y="375858"/>
                    <a:pt x="959312" y="377459"/>
                  </a:cubicBezTo>
                  <a:cubicBezTo>
                    <a:pt x="959312" y="377916"/>
                    <a:pt x="959541" y="378144"/>
                    <a:pt x="959541" y="378602"/>
                  </a:cubicBezTo>
                  <a:cubicBezTo>
                    <a:pt x="959998" y="380202"/>
                    <a:pt x="960455" y="381573"/>
                    <a:pt x="960913" y="383174"/>
                  </a:cubicBezTo>
                  <a:cubicBezTo>
                    <a:pt x="961141" y="383631"/>
                    <a:pt x="961141" y="384088"/>
                    <a:pt x="961370" y="384774"/>
                  </a:cubicBezTo>
                  <a:cubicBezTo>
                    <a:pt x="961827" y="386145"/>
                    <a:pt x="962056" y="387746"/>
                    <a:pt x="962513" y="389117"/>
                  </a:cubicBezTo>
                  <a:cubicBezTo>
                    <a:pt x="962741" y="389803"/>
                    <a:pt x="962741" y="390489"/>
                    <a:pt x="962970" y="391175"/>
                  </a:cubicBezTo>
                  <a:cubicBezTo>
                    <a:pt x="963199" y="392546"/>
                    <a:pt x="963656" y="393689"/>
                    <a:pt x="963884" y="395061"/>
                  </a:cubicBezTo>
                  <a:cubicBezTo>
                    <a:pt x="964113" y="395975"/>
                    <a:pt x="964342" y="396661"/>
                    <a:pt x="964342" y="397575"/>
                  </a:cubicBezTo>
                  <a:cubicBezTo>
                    <a:pt x="964570" y="398718"/>
                    <a:pt x="964799" y="399861"/>
                    <a:pt x="965027" y="401004"/>
                  </a:cubicBezTo>
                  <a:cubicBezTo>
                    <a:pt x="965256" y="402147"/>
                    <a:pt x="965485" y="403290"/>
                    <a:pt x="965713" y="404433"/>
                  </a:cubicBezTo>
                  <a:cubicBezTo>
                    <a:pt x="965942" y="405348"/>
                    <a:pt x="965942" y="406262"/>
                    <a:pt x="966170" y="406948"/>
                  </a:cubicBezTo>
                  <a:cubicBezTo>
                    <a:pt x="966628" y="409005"/>
                    <a:pt x="966856" y="411063"/>
                    <a:pt x="967085" y="413120"/>
                  </a:cubicBezTo>
                  <a:cubicBezTo>
                    <a:pt x="967771" y="417921"/>
                    <a:pt x="968685" y="422721"/>
                    <a:pt x="969599" y="427522"/>
                  </a:cubicBezTo>
                  <a:cubicBezTo>
                    <a:pt x="970514" y="432323"/>
                    <a:pt x="971657" y="437123"/>
                    <a:pt x="972571" y="441695"/>
                  </a:cubicBezTo>
                  <a:cubicBezTo>
                    <a:pt x="972800" y="442610"/>
                    <a:pt x="973028" y="443524"/>
                    <a:pt x="973257" y="444210"/>
                  </a:cubicBezTo>
                  <a:cubicBezTo>
                    <a:pt x="973486" y="445353"/>
                    <a:pt x="973943" y="446496"/>
                    <a:pt x="974400" y="447410"/>
                  </a:cubicBezTo>
                  <a:cubicBezTo>
                    <a:pt x="975314" y="449010"/>
                    <a:pt x="976229" y="449925"/>
                    <a:pt x="977829" y="450839"/>
                  </a:cubicBezTo>
                  <a:cubicBezTo>
                    <a:pt x="978515" y="451068"/>
                    <a:pt x="979201" y="451296"/>
                    <a:pt x="979886" y="451525"/>
                  </a:cubicBezTo>
                  <a:cubicBezTo>
                    <a:pt x="981487" y="451982"/>
                    <a:pt x="983315" y="451982"/>
                    <a:pt x="985830" y="451982"/>
                  </a:cubicBezTo>
                  <a:cubicBezTo>
                    <a:pt x="999317" y="452897"/>
                    <a:pt x="1008004" y="455183"/>
                    <a:pt x="1013948" y="458612"/>
                  </a:cubicBezTo>
                  <a:cubicBezTo>
                    <a:pt x="1015091" y="459297"/>
                    <a:pt x="1016234" y="459983"/>
                    <a:pt x="1017148" y="460669"/>
                  </a:cubicBezTo>
                  <a:cubicBezTo>
                    <a:pt x="1018520" y="461812"/>
                    <a:pt x="1019663" y="462955"/>
                    <a:pt x="1020806" y="464327"/>
                  </a:cubicBezTo>
                  <a:cubicBezTo>
                    <a:pt x="1023092" y="467298"/>
                    <a:pt x="1024235" y="470727"/>
                    <a:pt x="1024921" y="474385"/>
                  </a:cubicBezTo>
                  <a:cubicBezTo>
                    <a:pt x="1024921" y="474842"/>
                    <a:pt x="1025149" y="475528"/>
                    <a:pt x="1025149" y="475985"/>
                  </a:cubicBezTo>
                  <a:cubicBezTo>
                    <a:pt x="1025378" y="477585"/>
                    <a:pt x="1025606" y="479186"/>
                    <a:pt x="1025606" y="481014"/>
                  </a:cubicBezTo>
                  <a:cubicBezTo>
                    <a:pt x="1025835" y="484443"/>
                    <a:pt x="1025835" y="488101"/>
                    <a:pt x="1026064" y="491759"/>
                  </a:cubicBezTo>
                  <a:cubicBezTo>
                    <a:pt x="1026749" y="501817"/>
                    <a:pt x="1026978" y="511418"/>
                    <a:pt x="1026978" y="520791"/>
                  </a:cubicBezTo>
                  <a:close/>
                </a:path>
              </a:pathLst>
            </a:custGeom>
            <a:solidFill>
              <a:srgbClr val="000000"/>
            </a:solidFill>
            <a:ln w="2286" cap="flat">
              <a:noFill/>
              <a:prstDash val="solid"/>
              <a:miter/>
            </a:ln>
          </p:spPr>
          <p:txBody>
            <a:bodyPr rtlCol="0" anchor="ctr"/>
            <a:lstStyle/>
            <a:p>
              <a:endParaRPr lang="en-US"/>
            </a:p>
          </p:txBody>
        </p:sp>
        <p:sp>
          <p:nvSpPr>
            <p:cNvPr id="916" name="Freeform 915">
              <a:extLst>
                <a:ext uri="{FF2B5EF4-FFF2-40B4-BE49-F238E27FC236}">
                  <a16:creationId xmlns:a16="http://schemas.microsoft.com/office/drawing/2014/main" id="{CF32FCEC-E0A6-5D31-188D-260AF0DD4206}"/>
                </a:ext>
              </a:extLst>
            </p:cNvPr>
            <p:cNvSpPr/>
            <p:nvPr/>
          </p:nvSpPr>
          <p:spPr>
            <a:xfrm>
              <a:off x="7811351" y="2005895"/>
              <a:ext cx="32360" cy="127183"/>
            </a:xfrm>
            <a:custGeom>
              <a:avLst/>
              <a:gdLst>
                <a:gd name="connsiteX0" fmla="*/ 13679 w 32360"/>
                <a:gd name="connsiteY0" fmla="*/ 3498 h 127183"/>
                <a:gd name="connsiteX1" fmla="*/ 3849 w 32360"/>
                <a:gd name="connsiteY1" fmla="*/ 983 h 127183"/>
                <a:gd name="connsiteX2" fmla="*/ 649 w 32360"/>
                <a:gd name="connsiteY2" fmla="*/ 10585 h 127183"/>
                <a:gd name="connsiteX3" fmla="*/ 4535 w 32360"/>
                <a:gd name="connsiteY3" fmla="*/ 18586 h 127183"/>
                <a:gd name="connsiteX4" fmla="*/ 11621 w 32360"/>
                <a:gd name="connsiteY4" fmla="*/ 121227 h 127183"/>
                <a:gd name="connsiteX5" fmla="*/ 12993 w 32360"/>
                <a:gd name="connsiteY5" fmla="*/ 127171 h 127183"/>
                <a:gd name="connsiteX6" fmla="*/ 21680 w 32360"/>
                <a:gd name="connsiteY6" fmla="*/ 121227 h 127183"/>
                <a:gd name="connsiteX7" fmla="*/ 17794 w 32360"/>
                <a:gd name="connsiteY7" fmla="*/ 8984 h 127183"/>
                <a:gd name="connsiteX8" fmla="*/ 13679 w 32360"/>
                <a:gd name="connsiteY8" fmla="*/ 3498 h 12718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2360" h="127183">
                  <a:moveTo>
                    <a:pt x="13679" y="3498"/>
                  </a:moveTo>
                  <a:cubicBezTo>
                    <a:pt x="10936" y="755"/>
                    <a:pt x="7735" y="-1303"/>
                    <a:pt x="3849" y="983"/>
                  </a:cubicBezTo>
                  <a:cubicBezTo>
                    <a:pt x="-37" y="3041"/>
                    <a:pt x="-723" y="6698"/>
                    <a:pt x="649" y="10585"/>
                  </a:cubicBezTo>
                  <a:cubicBezTo>
                    <a:pt x="1792" y="13328"/>
                    <a:pt x="3849" y="15842"/>
                    <a:pt x="4535" y="18586"/>
                  </a:cubicBezTo>
                  <a:cubicBezTo>
                    <a:pt x="13907" y="52190"/>
                    <a:pt x="25109" y="85794"/>
                    <a:pt x="11621" y="121227"/>
                  </a:cubicBezTo>
                  <a:cubicBezTo>
                    <a:pt x="10936" y="122827"/>
                    <a:pt x="12536" y="125342"/>
                    <a:pt x="12993" y="127171"/>
                  </a:cubicBezTo>
                  <a:cubicBezTo>
                    <a:pt x="17794" y="127399"/>
                    <a:pt x="20080" y="124656"/>
                    <a:pt x="21680" y="121227"/>
                  </a:cubicBezTo>
                  <a:cubicBezTo>
                    <a:pt x="40882" y="83051"/>
                    <a:pt x="30824" y="46018"/>
                    <a:pt x="17794" y="8984"/>
                  </a:cubicBezTo>
                  <a:cubicBezTo>
                    <a:pt x="17108" y="6698"/>
                    <a:pt x="15279" y="4870"/>
                    <a:pt x="13679" y="3498"/>
                  </a:cubicBezTo>
                  <a:close/>
                </a:path>
              </a:pathLst>
            </a:custGeom>
            <a:solidFill>
              <a:srgbClr val="000000"/>
            </a:solidFill>
            <a:ln w="2286" cap="flat">
              <a:noFill/>
              <a:prstDash val="solid"/>
              <a:miter/>
            </a:ln>
          </p:spPr>
          <p:txBody>
            <a:bodyPr rtlCol="0" anchor="ctr"/>
            <a:lstStyle/>
            <a:p>
              <a:endParaRPr lang="en-US"/>
            </a:p>
          </p:txBody>
        </p:sp>
        <p:sp>
          <p:nvSpPr>
            <p:cNvPr id="917" name="Freeform 916">
              <a:extLst>
                <a:ext uri="{FF2B5EF4-FFF2-40B4-BE49-F238E27FC236}">
                  <a16:creationId xmlns:a16="http://schemas.microsoft.com/office/drawing/2014/main" id="{4D2CDF3D-7D65-0C24-FCFE-06AE61FFFCE1}"/>
                </a:ext>
              </a:extLst>
            </p:cNvPr>
            <p:cNvSpPr/>
            <p:nvPr/>
          </p:nvSpPr>
          <p:spPr>
            <a:xfrm>
              <a:off x="6979435" y="1777822"/>
              <a:ext cx="551987" cy="696315"/>
            </a:xfrm>
            <a:custGeom>
              <a:avLst/>
              <a:gdLst>
                <a:gd name="connsiteX0" fmla="*/ 375593 w 551987"/>
                <a:gd name="connsiteY0" fmla="*/ 536981 h 696315"/>
                <a:gd name="connsiteX1" fmla="*/ 390452 w 551987"/>
                <a:gd name="connsiteY1" fmla="*/ 525780 h 696315"/>
                <a:gd name="connsiteX2" fmla="*/ 440515 w 551987"/>
                <a:gd name="connsiteY2" fmla="*/ 502920 h 696315"/>
                <a:gd name="connsiteX3" fmla="*/ 546814 w 551987"/>
                <a:gd name="connsiteY3" fmla="*/ 336042 h 696315"/>
                <a:gd name="connsiteX4" fmla="*/ 549786 w 551987"/>
                <a:gd name="connsiteY4" fmla="*/ 237744 h 696315"/>
                <a:gd name="connsiteX5" fmla="*/ 533555 w 551987"/>
                <a:gd name="connsiteY5" fmla="*/ 159106 h 696315"/>
                <a:gd name="connsiteX6" fmla="*/ 515953 w 551987"/>
                <a:gd name="connsiteY6" fmla="*/ 121844 h 696315"/>
                <a:gd name="connsiteX7" fmla="*/ 513210 w 551987"/>
                <a:gd name="connsiteY7" fmla="*/ 117500 h 696315"/>
                <a:gd name="connsiteX8" fmla="*/ 512753 w 551987"/>
                <a:gd name="connsiteY8" fmla="*/ 116815 h 696315"/>
                <a:gd name="connsiteX9" fmla="*/ 510010 w 551987"/>
                <a:gd name="connsiteY9" fmla="*/ 112700 h 696315"/>
                <a:gd name="connsiteX10" fmla="*/ 509552 w 551987"/>
                <a:gd name="connsiteY10" fmla="*/ 112014 h 696315"/>
                <a:gd name="connsiteX11" fmla="*/ 497208 w 551987"/>
                <a:gd name="connsiteY11" fmla="*/ 94869 h 696315"/>
                <a:gd name="connsiteX12" fmla="*/ 496751 w 551987"/>
                <a:gd name="connsiteY12" fmla="*/ 94183 h 696315"/>
                <a:gd name="connsiteX13" fmla="*/ 493779 w 551987"/>
                <a:gd name="connsiteY13" fmla="*/ 90526 h 696315"/>
                <a:gd name="connsiteX14" fmla="*/ 493093 w 551987"/>
                <a:gd name="connsiteY14" fmla="*/ 89611 h 696315"/>
                <a:gd name="connsiteX15" fmla="*/ 490121 w 551987"/>
                <a:gd name="connsiteY15" fmla="*/ 86182 h 696315"/>
                <a:gd name="connsiteX16" fmla="*/ 489436 w 551987"/>
                <a:gd name="connsiteY16" fmla="*/ 85496 h 696315"/>
                <a:gd name="connsiteX17" fmla="*/ 478920 w 551987"/>
                <a:gd name="connsiteY17" fmla="*/ 74524 h 696315"/>
                <a:gd name="connsiteX18" fmla="*/ 478463 w 551987"/>
                <a:gd name="connsiteY18" fmla="*/ 74066 h 696315"/>
                <a:gd name="connsiteX19" fmla="*/ 475262 w 551987"/>
                <a:gd name="connsiteY19" fmla="*/ 71095 h 696315"/>
                <a:gd name="connsiteX20" fmla="*/ 474119 w 551987"/>
                <a:gd name="connsiteY20" fmla="*/ 69952 h 696315"/>
                <a:gd name="connsiteX21" fmla="*/ 471148 w 551987"/>
                <a:gd name="connsiteY21" fmla="*/ 67208 h 696315"/>
                <a:gd name="connsiteX22" fmla="*/ 469776 w 551987"/>
                <a:gd name="connsiteY22" fmla="*/ 66065 h 696315"/>
                <a:gd name="connsiteX23" fmla="*/ 466804 w 551987"/>
                <a:gd name="connsiteY23" fmla="*/ 63551 h 696315"/>
                <a:gd name="connsiteX24" fmla="*/ 465661 w 551987"/>
                <a:gd name="connsiteY24" fmla="*/ 62636 h 696315"/>
                <a:gd name="connsiteX25" fmla="*/ 458575 w 551987"/>
                <a:gd name="connsiteY25" fmla="*/ 56921 h 696315"/>
                <a:gd name="connsiteX26" fmla="*/ 458117 w 551987"/>
                <a:gd name="connsiteY26" fmla="*/ 56693 h 696315"/>
                <a:gd name="connsiteX27" fmla="*/ 455146 w 551987"/>
                <a:gd name="connsiteY27" fmla="*/ 54407 h 696315"/>
                <a:gd name="connsiteX28" fmla="*/ 453088 w 551987"/>
                <a:gd name="connsiteY28" fmla="*/ 53035 h 696315"/>
                <a:gd name="connsiteX29" fmla="*/ 450345 w 551987"/>
                <a:gd name="connsiteY29" fmla="*/ 50978 h 696315"/>
                <a:gd name="connsiteX30" fmla="*/ 448059 w 551987"/>
                <a:gd name="connsiteY30" fmla="*/ 49378 h 696315"/>
                <a:gd name="connsiteX31" fmla="*/ 445316 w 551987"/>
                <a:gd name="connsiteY31" fmla="*/ 47549 h 696315"/>
                <a:gd name="connsiteX32" fmla="*/ 442801 w 551987"/>
                <a:gd name="connsiteY32" fmla="*/ 45949 h 696315"/>
                <a:gd name="connsiteX33" fmla="*/ 440058 w 551987"/>
                <a:gd name="connsiteY33" fmla="*/ 44348 h 696315"/>
                <a:gd name="connsiteX34" fmla="*/ 436858 w 551987"/>
                <a:gd name="connsiteY34" fmla="*/ 42291 h 696315"/>
                <a:gd name="connsiteX35" fmla="*/ 433200 w 551987"/>
                <a:gd name="connsiteY35" fmla="*/ 40005 h 696315"/>
                <a:gd name="connsiteX36" fmla="*/ 430000 w 551987"/>
                <a:gd name="connsiteY36" fmla="*/ 38176 h 696315"/>
                <a:gd name="connsiteX37" fmla="*/ 427485 w 551987"/>
                <a:gd name="connsiteY37" fmla="*/ 36805 h 696315"/>
                <a:gd name="connsiteX38" fmla="*/ 424285 w 551987"/>
                <a:gd name="connsiteY38" fmla="*/ 35204 h 696315"/>
                <a:gd name="connsiteX39" fmla="*/ 421770 w 551987"/>
                <a:gd name="connsiteY39" fmla="*/ 33833 h 696315"/>
                <a:gd name="connsiteX40" fmla="*/ 418570 w 551987"/>
                <a:gd name="connsiteY40" fmla="*/ 32233 h 696315"/>
                <a:gd name="connsiteX41" fmla="*/ 416284 w 551987"/>
                <a:gd name="connsiteY41" fmla="*/ 31090 h 696315"/>
                <a:gd name="connsiteX42" fmla="*/ 412397 w 551987"/>
                <a:gd name="connsiteY42" fmla="*/ 29261 h 696315"/>
                <a:gd name="connsiteX43" fmla="*/ 410569 w 551987"/>
                <a:gd name="connsiteY43" fmla="*/ 28346 h 696315"/>
                <a:gd name="connsiteX44" fmla="*/ 404854 w 551987"/>
                <a:gd name="connsiteY44" fmla="*/ 25832 h 696315"/>
                <a:gd name="connsiteX45" fmla="*/ 403025 w 551987"/>
                <a:gd name="connsiteY45" fmla="*/ 25146 h 696315"/>
                <a:gd name="connsiteX46" fmla="*/ 398910 w 551987"/>
                <a:gd name="connsiteY46" fmla="*/ 23317 h 696315"/>
                <a:gd name="connsiteX47" fmla="*/ 396624 w 551987"/>
                <a:gd name="connsiteY47" fmla="*/ 22403 h 696315"/>
                <a:gd name="connsiteX48" fmla="*/ 392738 w 551987"/>
                <a:gd name="connsiteY48" fmla="*/ 20803 h 696315"/>
                <a:gd name="connsiteX49" fmla="*/ 390452 w 551987"/>
                <a:gd name="connsiteY49" fmla="*/ 19888 h 696315"/>
                <a:gd name="connsiteX50" fmla="*/ 386108 w 551987"/>
                <a:gd name="connsiteY50" fmla="*/ 18288 h 696315"/>
                <a:gd name="connsiteX51" fmla="*/ 384051 w 551987"/>
                <a:gd name="connsiteY51" fmla="*/ 17602 h 696315"/>
                <a:gd name="connsiteX52" fmla="*/ 377879 w 551987"/>
                <a:gd name="connsiteY52" fmla="*/ 15545 h 696315"/>
                <a:gd name="connsiteX53" fmla="*/ 309527 w 551987"/>
                <a:gd name="connsiteY53" fmla="*/ 1372 h 696315"/>
                <a:gd name="connsiteX54" fmla="*/ 292840 w 551987"/>
                <a:gd name="connsiteY54" fmla="*/ 229 h 696315"/>
                <a:gd name="connsiteX55" fmla="*/ 276609 w 551987"/>
                <a:gd name="connsiteY55" fmla="*/ 0 h 696315"/>
                <a:gd name="connsiteX56" fmla="*/ 265865 w 551987"/>
                <a:gd name="connsiteY56" fmla="*/ 229 h 696315"/>
                <a:gd name="connsiteX57" fmla="*/ 244148 w 551987"/>
                <a:gd name="connsiteY57" fmla="*/ 2057 h 696315"/>
                <a:gd name="connsiteX58" fmla="*/ 222202 w 551987"/>
                <a:gd name="connsiteY58" fmla="*/ 5715 h 696315"/>
                <a:gd name="connsiteX59" fmla="*/ 216716 w 551987"/>
                <a:gd name="connsiteY59" fmla="*/ 6858 h 696315"/>
                <a:gd name="connsiteX60" fmla="*/ 205743 w 551987"/>
                <a:gd name="connsiteY60" fmla="*/ 9601 h 696315"/>
                <a:gd name="connsiteX61" fmla="*/ 147679 w 551987"/>
                <a:gd name="connsiteY61" fmla="*/ 32918 h 696315"/>
                <a:gd name="connsiteX62" fmla="*/ 137163 w 551987"/>
                <a:gd name="connsiteY62" fmla="*/ 39091 h 696315"/>
                <a:gd name="connsiteX63" fmla="*/ 132591 w 551987"/>
                <a:gd name="connsiteY63" fmla="*/ 42062 h 696315"/>
                <a:gd name="connsiteX64" fmla="*/ 112017 w 551987"/>
                <a:gd name="connsiteY64" fmla="*/ 56921 h 696315"/>
                <a:gd name="connsiteX65" fmla="*/ 104702 w 551987"/>
                <a:gd name="connsiteY65" fmla="*/ 63094 h 696315"/>
                <a:gd name="connsiteX66" fmla="*/ 97158 w 551987"/>
                <a:gd name="connsiteY66" fmla="*/ 69952 h 696315"/>
                <a:gd name="connsiteX67" fmla="*/ 89157 w 551987"/>
                <a:gd name="connsiteY67" fmla="*/ 77724 h 696315"/>
                <a:gd name="connsiteX68" fmla="*/ 83671 w 551987"/>
                <a:gd name="connsiteY68" fmla="*/ 83668 h 696315"/>
                <a:gd name="connsiteX69" fmla="*/ 72469 w 551987"/>
                <a:gd name="connsiteY69" fmla="*/ 96698 h 696315"/>
                <a:gd name="connsiteX70" fmla="*/ 65383 w 551987"/>
                <a:gd name="connsiteY70" fmla="*/ 105842 h 696315"/>
                <a:gd name="connsiteX71" fmla="*/ 49838 w 551987"/>
                <a:gd name="connsiteY71" fmla="*/ 128245 h 696315"/>
                <a:gd name="connsiteX72" fmla="*/ 44351 w 551987"/>
                <a:gd name="connsiteY72" fmla="*/ 137160 h 696315"/>
                <a:gd name="connsiteX73" fmla="*/ 36808 w 551987"/>
                <a:gd name="connsiteY73" fmla="*/ 150419 h 696315"/>
                <a:gd name="connsiteX74" fmla="*/ 29492 w 551987"/>
                <a:gd name="connsiteY74" fmla="*/ 164135 h 696315"/>
                <a:gd name="connsiteX75" fmla="*/ 26978 w 551987"/>
                <a:gd name="connsiteY75" fmla="*/ 169393 h 696315"/>
                <a:gd name="connsiteX76" fmla="*/ 26292 w 551987"/>
                <a:gd name="connsiteY76" fmla="*/ 170993 h 696315"/>
                <a:gd name="connsiteX77" fmla="*/ 24692 w 551987"/>
                <a:gd name="connsiteY77" fmla="*/ 174650 h 696315"/>
                <a:gd name="connsiteX78" fmla="*/ 23777 w 551987"/>
                <a:gd name="connsiteY78" fmla="*/ 176479 h 696315"/>
                <a:gd name="connsiteX79" fmla="*/ 22406 w 551987"/>
                <a:gd name="connsiteY79" fmla="*/ 179908 h 696315"/>
                <a:gd name="connsiteX80" fmla="*/ 21491 w 551987"/>
                <a:gd name="connsiteY80" fmla="*/ 181966 h 696315"/>
                <a:gd name="connsiteX81" fmla="*/ 20120 w 551987"/>
                <a:gd name="connsiteY81" fmla="*/ 185166 h 696315"/>
                <a:gd name="connsiteX82" fmla="*/ 19434 w 551987"/>
                <a:gd name="connsiteY82" fmla="*/ 187223 h 696315"/>
                <a:gd name="connsiteX83" fmla="*/ 18062 w 551987"/>
                <a:gd name="connsiteY83" fmla="*/ 190424 h 696315"/>
                <a:gd name="connsiteX84" fmla="*/ 17377 w 551987"/>
                <a:gd name="connsiteY84" fmla="*/ 192481 h 696315"/>
                <a:gd name="connsiteX85" fmla="*/ 16234 w 551987"/>
                <a:gd name="connsiteY85" fmla="*/ 195910 h 696315"/>
                <a:gd name="connsiteX86" fmla="*/ 15548 w 551987"/>
                <a:gd name="connsiteY86" fmla="*/ 197739 h 696315"/>
                <a:gd name="connsiteX87" fmla="*/ 14405 w 551987"/>
                <a:gd name="connsiteY87" fmla="*/ 201168 h 696315"/>
                <a:gd name="connsiteX88" fmla="*/ 13719 w 551987"/>
                <a:gd name="connsiteY88" fmla="*/ 202997 h 696315"/>
                <a:gd name="connsiteX89" fmla="*/ 12576 w 551987"/>
                <a:gd name="connsiteY89" fmla="*/ 206654 h 696315"/>
                <a:gd name="connsiteX90" fmla="*/ 12119 w 551987"/>
                <a:gd name="connsiteY90" fmla="*/ 208255 h 696315"/>
                <a:gd name="connsiteX91" fmla="*/ 10976 w 551987"/>
                <a:gd name="connsiteY91" fmla="*/ 211912 h 696315"/>
                <a:gd name="connsiteX92" fmla="*/ 10519 w 551987"/>
                <a:gd name="connsiteY92" fmla="*/ 213512 h 696315"/>
                <a:gd name="connsiteX93" fmla="*/ 9376 w 551987"/>
                <a:gd name="connsiteY93" fmla="*/ 217399 h 696315"/>
                <a:gd name="connsiteX94" fmla="*/ 8918 w 551987"/>
                <a:gd name="connsiteY94" fmla="*/ 218770 h 696315"/>
                <a:gd name="connsiteX95" fmla="*/ 8004 w 551987"/>
                <a:gd name="connsiteY95" fmla="*/ 222885 h 696315"/>
                <a:gd name="connsiteX96" fmla="*/ 7775 w 551987"/>
                <a:gd name="connsiteY96" fmla="*/ 224257 h 696315"/>
                <a:gd name="connsiteX97" fmla="*/ 6861 w 551987"/>
                <a:gd name="connsiteY97" fmla="*/ 228600 h 696315"/>
                <a:gd name="connsiteX98" fmla="*/ 6632 w 551987"/>
                <a:gd name="connsiteY98" fmla="*/ 229743 h 696315"/>
                <a:gd name="connsiteX99" fmla="*/ 5718 w 551987"/>
                <a:gd name="connsiteY99" fmla="*/ 234315 h 696315"/>
                <a:gd name="connsiteX100" fmla="*/ 5489 w 551987"/>
                <a:gd name="connsiteY100" fmla="*/ 235229 h 696315"/>
                <a:gd name="connsiteX101" fmla="*/ 4575 w 551987"/>
                <a:gd name="connsiteY101" fmla="*/ 240030 h 696315"/>
                <a:gd name="connsiteX102" fmla="*/ 4346 w 551987"/>
                <a:gd name="connsiteY102" fmla="*/ 240716 h 696315"/>
                <a:gd name="connsiteX103" fmla="*/ 3432 w 551987"/>
                <a:gd name="connsiteY103" fmla="*/ 245745 h 696315"/>
                <a:gd name="connsiteX104" fmla="*/ 3432 w 551987"/>
                <a:gd name="connsiteY104" fmla="*/ 246202 h 696315"/>
                <a:gd name="connsiteX105" fmla="*/ 2746 w 551987"/>
                <a:gd name="connsiteY105" fmla="*/ 251689 h 696315"/>
                <a:gd name="connsiteX106" fmla="*/ 2060 w 551987"/>
                <a:gd name="connsiteY106" fmla="*/ 335128 h 696315"/>
                <a:gd name="connsiteX107" fmla="*/ 51438 w 551987"/>
                <a:gd name="connsiteY107" fmla="*/ 453085 h 696315"/>
                <a:gd name="connsiteX108" fmla="*/ 75212 w 551987"/>
                <a:gd name="connsiteY108" fmla="*/ 482117 h 696315"/>
                <a:gd name="connsiteX109" fmla="*/ 101044 w 551987"/>
                <a:gd name="connsiteY109" fmla="*/ 498348 h 696315"/>
                <a:gd name="connsiteX110" fmla="*/ 141278 w 551987"/>
                <a:gd name="connsiteY110" fmla="*/ 521208 h 696315"/>
                <a:gd name="connsiteX111" fmla="*/ 144478 w 551987"/>
                <a:gd name="connsiteY111" fmla="*/ 531495 h 696315"/>
                <a:gd name="connsiteX112" fmla="*/ 159794 w 551987"/>
                <a:gd name="connsiteY112" fmla="*/ 611048 h 696315"/>
                <a:gd name="connsiteX113" fmla="*/ 167567 w 551987"/>
                <a:gd name="connsiteY113" fmla="*/ 641223 h 696315"/>
                <a:gd name="connsiteX114" fmla="*/ 169167 w 551987"/>
                <a:gd name="connsiteY114" fmla="*/ 647852 h 696315"/>
                <a:gd name="connsiteX115" fmla="*/ 170081 w 551987"/>
                <a:gd name="connsiteY115" fmla="*/ 651510 h 696315"/>
                <a:gd name="connsiteX116" fmla="*/ 172825 w 551987"/>
                <a:gd name="connsiteY116" fmla="*/ 662940 h 696315"/>
                <a:gd name="connsiteX117" fmla="*/ 173968 w 551987"/>
                <a:gd name="connsiteY117" fmla="*/ 666598 h 696315"/>
                <a:gd name="connsiteX118" fmla="*/ 176254 w 551987"/>
                <a:gd name="connsiteY118" fmla="*/ 672084 h 696315"/>
                <a:gd name="connsiteX119" fmla="*/ 179225 w 551987"/>
                <a:gd name="connsiteY119" fmla="*/ 677113 h 696315"/>
                <a:gd name="connsiteX120" fmla="*/ 195685 w 551987"/>
                <a:gd name="connsiteY120" fmla="*/ 687629 h 696315"/>
                <a:gd name="connsiteX121" fmla="*/ 204371 w 551987"/>
                <a:gd name="connsiteY121" fmla="*/ 688772 h 696315"/>
                <a:gd name="connsiteX122" fmla="*/ 207343 w 551987"/>
                <a:gd name="connsiteY122" fmla="*/ 688772 h 696315"/>
                <a:gd name="connsiteX123" fmla="*/ 219916 w 551987"/>
                <a:gd name="connsiteY123" fmla="*/ 687172 h 696315"/>
                <a:gd name="connsiteX124" fmla="*/ 226088 w 551987"/>
                <a:gd name="connsiteY124" fmla="*/ 684886 h 696315"/>
                <a:gd name="connsiteX125" fmla="*/ 230660 w 551987"/>
                <a:gd name="connsiteY125" fmla="*/ 681457 h 696315"/>
                <a:gd name="connsiteX126" fmla="*/ 234775 w 551987"/>
                <a:gd name="connsiteY126" fmla="*/ 675513 h 696315"/>
                <a:gd name="connsiteX127" fmla="*/ 235690 w 551987"/>
                <a:gd name="connsiteY127" fmla="*/ 673227 h 696315"/>
                <a:gd name="connsiteX128" fmla="*/ 237747 w 551987"/>
                <a:gd name="connsiteY128" fmla="*/ 664083 h 696315"/>
                <a:gd name="connsiteX129" fmla="*/ 238204 w 551987"/>
                <a:gd name="connsiteY129" fmla="*/ 659282 h 696315"/>
                <a:gd name="connsiteX130" fmla="*/ 238433 w 551987"/>
                <a:gd name="connsiteY130" fmla="*/ 654482 h 696315"/>
                <a:gd name="connsiteX131" fmla="*/ 238433 w 551987"/>
                <a:gd name="connsiteY131" fmla="*/ 649681 h 696315"/>
                <a:gd name="connsiteX132" fmla="*/ 238433 w 551987"/>
                <a:gd name="connsiteY132" fmla="*/ 649453 h 696315"/>
                <a:gd name="connsiteX133" fmla="*/ 237976 w 551987"/>
                <a:gd name="connsiteY133" fmla="*/ 640080 h 696315"/>
                <a:gd name="connsiteX134" fmla="*/ 236833 w 551987"/>
                <a:gd name="connsiteY134" fmla="*/ 630707 h 696315"/>
                <a:gd name="connsiteX135" fmla="*/ 235918 w 551987"/>
                <a:gd name="connsiteY135" fmla="*/ 625907 h 696315"/>
                <a:gd name="connsiteX136" fmla="*/ 224717 w 551987"/>
                <a:gd name="connsiteY136" fmla="*/ 561899 h 696315"/>
                <a:gd name="connsiteX137" fmla="*/ 245519 w 551987"/>
                <a:gd name="connsiteY137" fmla="*/ 538124 h 696315"/>
                <a:gd name="connsiteX138" fmla="*/ 278895 w 551987"/>
                <a:gd name="connsiteY138" fmla="*/ 538124 h 696315"/>
                <a:gd name="connsiteX139" fmla="*/ 264493 w 551987"/>
                <a:gd name="connsiteY139" fmla="*/ 640080 h 696315"/>
                <a:gd name="connsiteX140" fmla="*/ 264265 w 551987"/>
                <a:gd name="connsiteY140" fmla="*/ 641223 h 696315"/>
                <a:gd name="connsiteX141" fmla="*/ 261521 w 551987"/>
                <a:gd name="connsiteY141" fmla="*/ 657911 h 696315"/>
                <a:gd name="connsiteX142" fmla="*/ 261521 w 551987"/>
                <a:gd name="connsiteY142" fmla="*/ 658139 h 696315"/>
                <a:gd name="connsiteX143" fmla="*/ 259693 w 551987"/>
                <a:gd name="connsiteY143" fmla="*/ 670941 h 696315"/>
                <a:gd name="connsiteX144" fmla="*/ 259464 w 551987"/>
                <a:gd name="connsiteY144" fmla="*/ 672998 h 696315"/>
                <a:gd name="connsiteX145" fmla="*/ 259235 w 551987"/>
                <a:gd name="connsiteY145" fmla="*/ 678485 h 696315"/>
                <a:gd name="connsiteX146" fmla="*/ 259235 w 551987"/>
                <a:gd name="connsiteY146" fmla="*/ 680085 h 696315"/>
                <a:gd name="connsiteX147" fmla="*/ 259693 w 551987"/>
                <a:gd name="connsiteY147" fmla="*/ 682828 h 696315"/>
                <a:gd name="connsiteX148" fmla="*/ 260378 w 551987"/>
                <a:gd name="connsiteY148" fmla="*/ 685343 h 696315"/>
                <a:gd name="connsiteX149" fmla="*/ 262207 w 551987"/>
                <a:gd name="connsiteY149" fmla="*/ 688315 h 696315"/>
                <a:gd name="connsiteX150" fmla="*/ 263122 w 551987"/>
                <a:gd name="connsiteY150" fmla="*/ 689229 h 696315"/>
                <a:gd name="connsiteX151" fmla="*/ 269294 w 551987"/>
                <a:gd name="connsiteY151" fmla="*/ 692429 h 696315"/>
                <a:gd name="connsiteX152" fmla="*/ 272723 w 551987"/>
                <a:gd name="connsiteY152" fmla="*/ 693344 h 696315"/>
                <a:gd name="connsiteX153" fmla="*/ 289639 w 551987"/>
                <a:gd name="connsiteY153" fmla="*/ 695858 h 696315"/>
                <a:gd name="connsiteX154" fmla="*/ 298326 w 551987"/>
                <a:gd name="connsiteY154" fmla="*/ 696316 h 696315"/>
                <a:gd name="connsiteX155" fmla="*/ 298326 w 551987"/>
                <a:gd name="connsiteY155" fmla="*/ 696316 h 696315"/>
                <a:gd name="connsiteX156" fmla="*/ 304955 w 551987"/>
                <a:gd name="connsiteY156" fmla="*/ 695401 h 696315"/>
                <a:gd name="connsiteX157" fmla="*/ 313871 w 551987"/>
                <a:gd name="connsiteY157" fmla="*/ 688086 h 696315"/>
                <a:gd name="connsiteX158" fmla="*/ 317986 w 551987"/>
                <a:gd name="connsiteY158" fmla="*/ 678028 h 696315"/>
                <a:gd name="connsiteX159" fmla="*/ 317986 w 551987"/>
                <a:gd name="connsiteY159" fmla="*/ 678028 h 696315"/>
                <a:gd name="connsiteX160" fmla="*/ 320729 w 551987"/>
                <a:gd name="connsiteY160" fmla="*/ 669569 h 696315"/>
                <a:gd name="connsiteX161" fmla="*/ 321643 w 551987"/>
                <a:gd name="connsiteY161" fmla="*/ 667055 h 696315"/>
                <a:gd name="connsiteX162" fmla="*/ 323701 w 551987"/>
                <a:gd name="connsiteY162" fmla="*/ 661111 h 696315"/>
                <a:gd name="connsiteX163" fmla="*/ 324844 w 551987"/>
                <a:gd name="connsiteY163" fmla="*/ 658368 h 696315"/>
                <a:gd name="connsiteX164" fmla="*/ 327130 w 551987"/>
                <a:gd name="connsiteY164" fmla="*/ 652424 h 696315"/>
                <a:gd name="connsiteX165" fmla="*/ 328044 w 551987"/>
                <a:gd name="connsiteY165" fmla="*/ 650367 h 696315"/>
                <a:gd name="connsiteX166" fmla="*/ 342446 w 551987"/>
                <a:gd name="connsiteY166" fmla="*/ 616077 h 696315"/>
                <a:gd name="connsiteX167" fmla="*/ 345189 w 551987"/>
                <a:gd name="connsiteY167" fmla="*/ 609219 h 696315"/>
                <a:gd name="connsiteX168" fmla="*/ 375593 w 551987"/>
                <a:gd name="connsiteY168" fmla="*/ 536981 h 696315"/>
                <a:gd name="connsiteX169" fmla="*/ 377422 w 551987"/>
                <a:gd name="connsiteY169" fmla="*/ 496062 h 696315"/>
                <a:gd name="connsiteX170" fmla="*/ 354104 w 551987"/>
                <a:gd name="connsiteY170" fmla="*/ 460858 h 696315"/>
                <a:gd name="connsiteX171" fmla="*/ 336045 w 551987"/>
                <a:gd name="connsiteY171" fmla="*/ 395478 h 696315"/>
                <a:gd name="connsiteX172" fmla="*/ 405539 w 551987"/>
                <a:gd name="connsiteY172" fmla="*/ 501320 h 696315"/>
                <a:gd name="connsiteX173" fmla="*/ 377422 w 551987"/>
                <a:gd name="connsiteY173" fmla="*/ 496062 h 696315"/>
                <a:gd name="connsiteX174" fmla="*/ 63325 w 551987"/>
                <a:gd name="connsiteY174" fmla="*/ 439369 h 696315"/>
                <a:gd name="connsiteX175" fmla="*/ 20806 w 551987"/>
                <a:gd name="connsiteY175" fmla="*/ 349072 h 696315"/>
                <a:gd name="connsiteX176" fmla="*/ 54181 w 551987"/>
                <a:gd name="connsiteY176" fmla="*/ 151562 h 696315"/>
                <a:gd name="connsiteX177" fmla="*/ 152479 w 551987"/>
                <a:gd name="connsiteY177" fmla="*/ 45949 h 696315"/>
                <a:gd name="connsiteX178" fmla="*/ 263807 w 551987"/>
                <a:gd name="connsiteY178" fmla="*/ 15316 h 696315"/>
                <a:gd name="connsiteX179" fmla="*/ 365992 w 551987"/>
                <a:gd name="connsiteY179" fmla="*/ 28118 h 696315"/>
                <a:gd name="connsiteX180" fmla="*/ 478463 w 551987"/>
                <a:gd name="connsiteY180" fmla="*/ 98527 h 696315"/>
                <a:gd name="connsiteX181" fmla="*/ 533327 w 551987"/>
                <a:gd name="connsiteY181" fmla="*/ 233401 h 696315"/>
                <a:gd name="connsiteX182" fmla="*/ 523040 w 551987"/>
                <a:gd name="connsiteY182" fmla="*/ 361874 h 696315"/>
                <a:gd name="connsiteX183" fmla="*/ 446002 w 551987"/>
                <a:gd name="connsiteY183" fmla="*/ 476631 h 696315"/>
                <a:gd name="connsiteX184" fmla="*/ 410340 w 551987"/>
                <a:gd name="connsiteY184" fmla="*/ 400736 h 696315"/>
                <a:gd name="connsiteX185" fmla="*/ 358905 w 551987"/>
                <a:gd name="connsiteY185" fmla="*/ 308839 h 696315"/>
                <a:gd name="connsiteX186" fmla="*/ 321415 w 551987"/>
                <a:gd name="connsiteY186" fmla="*/ 280035 h 696315"/>
                <a:gd name="connsiteX187" fmla="*/ 347704 w 551987"/>
                <a:gd name="connsiteY187" fmla="*/ 182194 h 696315"/>
                <a:gd name="connsiteX188" fmla="*/ 298326 w 551987"/>
                <a:gd name="connsiteY188" fmla="*/ 140589 h 696315"/>
                <a:gd name="connsiteX189" fmla="*/ 205743 w 551987"/>
                <a:gd name="connsiteY189" fmla="*/ 175793 h 696315"/>
                <a:gd name="connsiteX190" fmla="*/ 209172 w 551987"/>
                <a:gd name="connsiteY190" fmla="*/ 273634 h 696315"/>
                <a:gd name="connsiteX191" fmla="*/ 176025 w 551987"/>
                <a:gd name="connsiteY191" fmla="*/ 309524 h 696315"/>
                <a:gd name="connsiteX192" fmla="*/ 80699 w 551987"/>
                <a:gd name="connsiteY192" fmla="*/ 439826 h 696315"/>
                <a:gd name="connsiteX193" fmla="*/ 63325 w 551987"/>
                <a:gd name="connsiteY193" fmla="*/ 439369 h 696315"/>
                <a:gd name="connsiteX194" fmla="*/ 277295 w 551987"/>
                <a:gd name="connsiteY194" fmla="*/ 284607 h 696315"/>
                <a:gd name="connsiteX195" fmla="*/ 210544 w 551987"/>
                <a:gd name="connsiteY195" fmla="*/ 200254 h 696315"/>
                <a:gd name="connsiteX196" fmla="*/ 280038 w 551987"/>
                <a:gd name="connsiteY196" fmla="*/ 153848 h 696315"/>
                <a:gd name="connsiteX197" fmla="*/ 338331 w 551987"/>
                <a:gd name="connsiteY197" fmla="*/ 204597 h 696315"/>
                <a:gd name="connsiteX198" fmla="*/ 277295 w 551987"/>
                <a:gd name="connsiteY198" fmla="*/ 284607 h 696315"/>
                <a:gd name="connsiteX199" fmla="*/ 127562 w 551987"/>
                <a:gd name="connsiteY199" fmla="*/ 493776 h 696315"/>
                <a:gd name="connsiteX200" fmla="*/ 127333 w 551987"/>
                <a:gd name="connsiteY200" fmla="*/ 482117 h 696315"/>
                <a:gd name="connsiteX201" fmla="*/ 193399 w 551987"/>
                <a:gd name="connsiteY201" fmla="*/ 397078 h 696315"/>
                <a:gd name="connsiteX202" fmla="*/ 177397 w 551987"/>
                <a:gd name="connsiteY202" fmla="*/ 466115 h 696315"/>
                <a:gd name="connsiteX203" fmla="*/ 146307 w 551987"/>
                <a:gd name="connsiteY203" fmla="*/ 505206 h 696315"/>
                <a:gd name="connsiteX204" fmla="*/ 127562 w 551987"/>
                <a:gd name="connsiteY204" fmla="*/ 493776 h 696315"/>
                <a:gd name="connsiteX205" fmla="*/ 250777 w 551987"/>
                <a:gd name="connsiteY205" fmla="*/ 520751 h 696315"/>
                <a:gd name="connsiteX206" fmla="*/ 273637 w 551987"/>
                <a:gd name="connsiteY206" fmla="*/ 517093 h 696315"/>
                <a:gd name="connsiteX207" fmla="*/ 250777 w 551987"/>
                <a:gd name="connsiteY207" fmla="*/ 520751 h 696315"/>
                <a:gd name="connsiteX208" fmla="*/ 306327 w 551987"/>
                <a:gd name="connsiteY208" fmla="*/ 666369 h 696315"/>
                <a:gd name="connsiteX209" fmla="*/ 285067 w 551987"/>
                <a:gd name="connsiteY209" fmla="*/ 679628 h 696315"/>
                <a:gd name="connsiteX210" fmla="*/ 275009 w 551987"/>
                <a:gd name="connsiteY210" fmla="*/ 656082 h 696315"/>
                <a:gd name="connsiteX211" fmla="*/ 294211 w 551987"/>
                <a:gd name="connsiteY211" fmla="*/ 541096 h 696315"/>
                <a:gd name="connsiteX212" fmla="*/ 286210 w 551987"/>
                <a:gd name="connsiteY212" fmla="*/ 505435 h 696315"/>
                <a:gd name="connsiteX213" fmla="*/ 240719 w 551987"/>
                <a:gd name="connsiteY213" fmla="*/ 502463 h 696315"/>
                <a:gd name="connsiteX214" fmla="*/ 214201 w 551987"/>
                <a:gd name="connsiteY214" fmla="*/ 584302 h 696315"/>
                <a:gd name="connsiteX215" fmla="*/ 223574 w 551987"/>
                <a:gd name="connsiteY215" fmla="*/ 632765 h 696315"/>
                <a:gd name="connsiteX216" fmla="*/ 225403 w 551987"/>
                <a:gd name="connsiteY216" fmla="*/ 654939 h 696315"/>
                <a:gd name="connsiteX217" fmla="*/ 214430 w 551987"/>
                <a:gd name="connsiteY217" fmla="*/ 672084 h 696315"/>
                <a:gd name="connsiteX218" fmla="*/ 192484 w 551987"/>
                <a:gd name="connsiteY218" fmla="*/ 664997 h 696315"/>
                <a:gd name="connsiteX219" fmla="*/ 185855 w 551987"/>
                <a:gd name="connsiteY219" fmla="*/ 650824 h 696315"/>
                <a:gd name="connsiteX220" fmla="*/ 161395 w 551987"/>
                <a:gd name="connsiteY220" fmla="*/ 548411 h 696315"/>
                <a:gd name="connsiteX221" fmla="*/ 184026 w 551987"/>
                <a:gd name="connsiteY221" fmla="*/ 481432 h 696315"/>
                <a:gd name="connsiteX222" fmla="*/ 209858 w 551987"/>
                <a:gd name="connsiteY222" fmla="*/ 415138 h 696315"/>
                <a:gd name="connsiteX223" fmla="*/ 210772 w 551987"/>
                <a:gd name="connsiteY223" fmla="*/ 365760 h 696315"/>
                <a:gd name="connsiteX224" fmla="*/ 204371 w 551987"/>
                <a:gd name="connsiteY224" fmla="*/ 355244 h 696315"/>
                <a:gd name="connsiteX225" fmla="*/ 195456 w 551987"/>
                <a:gd name="connsiteY225" fmla="*/ 363245 h 696315"/>
                <a:gd name="connsiteX226" fmla="*/ 132820 w 551987"/>
                <a:gd name="connsiteY226" fmla="*/ 456057 h 696315"/>
                <a:gd name="connsiteX227" fmla="*/ 109274 w 551987"/>
                <a:gd name="connsiteY227" fmla="*/ 476631 h 696315"/>
                <a:gd name="connsiteX228" fmla="*/ 90757 w 551987"/>
                <a:gd name="connsiteY228" fmla="*/ 474802 h 696315"/>
                <a:gd name="connsiteX229" fmla="*/ 87557 w 551987"/>
                <a:gd name="connsiteY229" fmla="*/ 458343 h 696315"/>
                <a:gd name="connsiteX230" fmla="*/ 96472 w 551987"/>
                <a:gd name="connsiteY230" fmla="*/ 443027 h 696315"/>
                <a:gd name="connsiteX231" fmla="*/ 197056 w 551987"/>
                <a:gd name="connsiteY231" fmla="*/ 305638 h 696315"/>
                <a:gd name="connsiteX232" fmla="*/ 235461 w 551987"/>
                <a:gd name="connsiteY232" fmla="*/ 292837 h 696315"/>
                <a:gd name="connsiteX233" fmla="*/ 287810 w 551987"/>
                <a:gd name="connsiteY233" fmla="*/ 297866 h 696315"/>
                <a:gd name="connsiteX234" fmla="*/ 355019 w 551987"/>
                <a:gd name="connsiteY234" fmla="*/ 330327 h 696315"/>
                <a:gd name="connsiteX235" fmla="*/ 421084 w 551987"/>
                <a:gd name="connsiteY235" fmla="*/ 465201 h 696315"/>
                <a:gd name="connsiteX236" fmla="*/ 421999 w 551987"/>
                <a:gd name="connsiteY236" fmla="*/ 467258 h 696315"/>
                <a:gd name="connsiteX237" fmla="*/ 421313 w 551987"/>
                <a:gd name="connsiteY237" fmla="*/ 488061 h 696315"/>
                <a:gd name="connsiteX238" fmla="*/ 404168 w 551987"/>
                <a:gd name="connsiteY238" fmla="*/ 477774 h 696315"/>
                <a:gd name="connsiteX239" fmla="*/ 365763 w 551987"/>
                <a:gd name="connsiteY239" fmla="*/ 417881 h 696315"/>
                <a:gd name="connsiteX240" fmla="*/ 340160 w 551987"/>
                <a:gd name="connsiteY240" fmla="*/ 367817 h 696315"/>
                <a:gd name="connsiteX241" fmla="*/ 328044 w 551987"/>
                <a:gd name="connsiteY241" fmla="*/ 360274 h 696315"/>
                <a:gd name="connsiteX242" fmla="*/ 319814 w 551987"/>
                <a:gd name="connsiteY242" fmla="*/ 371932 h 696315"/>
                <a:gd name="connsiteX243" fmla="*/ 319814 w 551987"/>
                <a:gd name="connsiteY243" fmla="*/ 397993 h 696315"/>
                <a:gd name="connsiteX244" fmla="*/ 345189 w 551987"/>
                <a:gd name="connsiteY244" fmla="*/ 474802 h 696315"/>
                <a:gd name="connsiteX245" fmla="*/ 356390 w 551987"/>
                <a:gd name="connsiteY245" fmla="*/ 548411 h 696315"/>
                <a:gd name="connsiteX246" fmla="*/ 306327 w 551987"/>
                <a:gd name="connsiteY246" fmla="*/ 666369 h 696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Lst>
              <a:rect l="l" t="t" r="r" b="b"/>
              <a:pathLst>
                <a:path w="551987" h="696315">
                  <a:moveTo>
                    <a:pt x="375593" y="536981"/>
                  </a:moveTo>
                  <a:cubicBezTo>
                    <a:pt x="378565" y="529895"/>
                    <a:pt x="382451" y="526694"/>
                    <a:pt x="390452" y="525780"/>
                  </a:cubicBezTo>
                  <a:cubicBezTo>
                    <a:pt x="409426" y="523494"/>
                    <a:pt x="426342" y="514350"/>
                    <a:pt x="440515" y="502920"/>
                  </a:cubicBezTo>
                  <a:cubicBezTo>
                    <a:pt x="494922" y="459715"/>
                    <a:pt x="530126" y="403708"/>
                    <a:pt x="546814" y="336042"/>
                  </a:cubicBezTo>
                  <a:cubicBezTo>
                    <a:pt x="554815" y="303352"/>
                    <a:pt x="551615" y="270662"/>
                    <a:pt x="549786" y="237744"/>
                  </a:cubicBezTo>
                  <a:cubicBezTo>
                    <a:pt x="548414" y="210769"/>
                    <a:pt x="542928" y="184252"/>
                    <a:pt x="533555" y="159106"/>
                  </a:cubicBezTo>
                  <a:cubicBezTo>
                    <a:pt x="528526" y="145847"/>
                    <a:pt x="522583" y="133502"/>
                    <a:pt x="515953" y="121844"/>
                  </a:cubicBezTo>
                  <a:cubicBezTo>
                    <a:pt x="515039" y="120244"/>
                    <a:pt x="514124" y="118872"/>
                    <a:pt x="513210" y="117500"/>
                  </a:cubicBezTo>
                  <a:cubicBezTo>
                    <a:pt x="512981" y="117272"/>
                    <a:pt x="512981" y="117043"/>
                    <a:pt x="512753" y="116815"/>
                  </a:cubicBezTo>
                  <a:cubicBezTo>
                    <a:pt x="511838" y="115443"/>
                    <a:pt x="510924" y="114071"/>
                    <a:pt x="510010" y="112700"/>
                  </a:cubicBezTo>
                  <a:cubicBezTo>
                    <a:pt x="509781" y="112471"/>
                    <a:pt x="509781" y="112243"/>
                    <a:pt x="509552" y="112014"/>
                  </a:cubicBezTo>
                  <a:cubicBezTo>
                    <a:pt x="505666" y="106070"/>
                    <a:pt x="501551" y="100355"/>
                    <a:pt x="497208" y="94869"/>
                  </a:cubicBezTo>
                  <a:cubicBezTo>
                    <a:pt x="496979" y="94640"/>
                    <a:pt x="496979" y="94412"/>
                    <a:pt x="496751" y="94183"/>
                  </a:cubicBezTo>
                  <a:cubicBezTo>
                    <a:pt x="495836" y="93040"/>
                    <a:pt x="494693" y="91669"/>
                    <a:pt x="493779" y="90526"/>
                  </a:cubicBezTo>
                  <a:cubicBezTo>
                    <a:pt x="493550" y="90297"/>
                    <a:pt x="493322" y="89840"/>
                    <a:pt x="493093" y="89611"/>
                  </a:cubicBezTo>
                  <a:cubicBezTo>
                    <a:pt x="492179" y="88468"/>
                    <a:pt x="491036" y="87325"/>
                    <a:pt x="490121" y="86182"/>
                  </a:cubicBezTo>
                  <a:cubicBezTo>
                    <a:pt x="489893" y="85954"/>
                    <a:pt x="489664" y="85725"/>
                    <a:pt x="489436" y="85496"/>
                  </a:cubicBezTo>
                  <a:cubicBezTo>
                    <a:pt x="486007" y="81839"/>
                    <a:pt x="482578" y="78181"/>
                    <a:pt x="478920" y="74524"/>
                  </a:cubicBezTo>
                  <a:cubicBezTo>
                    <a:pt x="478691" y="74295"/>
                    <a:pt x="478463" y="74066"/>
                    <a:pt x="478463" y="74066"/>
                  </a:cubicBezTo>
                  <a:cubicBezTo>
                    <a:pt x="477320" y="73152"/>
                    <a:pt x="476405" y="72009"/>
                    <a:pt x="475262" y="71095"/>
                  </a:cubicBezTo>
                  <a:cubicBezTo>
                    <a:pt x="474805" y="70637"/>
                    <a:pt x="474348" y="70409"/>
                    <a:pt x="474119" y="69952"/>
                  </a:cubicBezTo>
                  <a:cubicBezTo>
                    <a:pt x="473205" y="69037"/>
                    <a:pt x="472062" y="68123"/>
                    <a:pt x="471148" y="67208"/>
                  </a:cubicBezTo>
                  <a:cubicBezTo>
                    <a:pt x="470690" y="66751"/>
                    <a:pt x="470233" y="66294"/>
                    <a:pt x="469776" y="66065"/>
                  </a:cubicBezTo>
                  <a:cubicBezTo>
                    <a:pt x="468862" y="65151"/>
                    <a:pt x="467719" y="64237"/>
                    <a:pt x="466804" y="63551"/>
                  </a:cubicBezTo>
                  <a:cubicBezTo>
                    <a:pt x="466347" y="63322"/>
                    <a:pt x="465890" y="62865"/>
                    <a:pt x="465661" y="62636"/>
                  </a:cubicBezTo>
                  <a:cubicBezTo>
                    <a:pt x="463375" y="60808"/>
                    <a:pt x="460861" y="58750"/>
                    <a:pt x="458575" y="56921"/>
                  </a:cubicBezTo>
                  <a:cubicBezTo>
                    <a:pt x="458346" y="56921"/>
                    <a:pt x="458346" y="56693"/>
                    <a:pt x="458117" y="56693"/>
                  </a:cubicBezTo>
                  <a:cubicBezTo>
                    <a:pt x="457203" y="56007"/>
                    <a:pt x="456060" y="55321"/>
                    <a:pt x="455146" y="54407"/>
                  </a:cubicBezTo>
                  <a:cubicBezTo>
                    <a:pt x="454460" y="53950"/>
                    <a:pt x="453774" y="53492"/>
                    <a:pt x="453088" y="53035"/>
                  </a:cubicBezTo>
                  <a:cubicBezTo>
                    <a:pt x="452174" y="52349"/>
                    <a:pt x="451259" y="51664"/>
                    <a:pt x="450345" y="50978"/>
                  </a:cubicBezTo>
                  <a:cubicBezTo>
                    <a:pt x="449659" y="50521"/>
                    <a:pt x="448973" y="50063"/>
                    <a:pt x="448059" y="49378"/>
                  </a:cubicBezTo>
                  <a:cubicBezTo>
                    <a:pt x="447145" y="48692"/>
                    <a:pt x="446230" y="48235"/>
                    <a:pt x="445316" y="47549"/>
                  </a:cubicBezTo>
                  <a:cubicBezTo>
                    <a:pt x="444401" y="47092"/>
                    <a:pt x="443716" y="46406"/>
                    <a:pt x="442801" y="45949"/>
                  </a:cubicBezTo>
                  <a:cubicBezTo>
                    <a:pt x="441887" y="45491"/>
                    <a:pt x="440972" y="44806"/>
                    <a:pt x="440058" y="44348"/>
                  </a:cubicBezTo>
                  <a:cubicBezTo>
                    <a:pt x="438915" y="43663"/>
                    <a:pt x="437772" y="42977"/>
                    <a:pt x="436858" y="42291"/>
                  </a:cubicBezTo>
                  <a:cubicBezTo>
                    <a:pt x="435715" y="41605"/>
                    <a:pt x="434343" y="40919"/>
                    <a:pt x="433200" y="40005"/>
                  </a:cubicBezTo>
                  <a:cubicBezTo>
                    <a:pt x="432057" y="39319"/>
                    <a:pt x="431143" y="38862"/>
                    <a:pt x="430000" y="38176"/>
                  </a:cubicBezTo>
                  <a:cubicBezTo>
                    <a:pt x="429085" y="37719"/>
                    <a:pt x="428399" y="37262"/>
                    <a:pt x="427485" y="36805"/>
                  </a:cubicBezTo>
                  <a:cubicBezTo>
                    <a:pt x="426571" y="36347"/>
                    <a:pt x="425428" y="35662"/>
                    <a:pt x="424285" y="35204"/>
                  </a:cubicBezTo>
                  <a:cubicBezTo>
                    <a:pt x="423370" y="34747"/>
                    <a:pt x="422684" y="34290"/>
                    <a:pt x="421770" y="33833"/>
                  </a:cubicBezTo>
                  <a:cubicBezTo>
                    <a:pt x="420627" y="33376"/>
                    <a:pt x="419484" y="32690"/>
                    <a:pt x="418570" y="32233"/>
                  </a:cubicBezTo>
                  <a:cubicBezTo>
                    <a:pt x="417884" y="31775"/>
                    <a:pt x="416969" y="31547"/>
                    <a:pt x="416284" y="31090"/>
                  </a:cubicBezTo>
                  <a:cubicBezTo>
                    <a:pt x="414912" y="30404"/>
                    <a:pt x="413540" y="29947"/>
                    <a:pt x="412397" y="29261"/>
                  </a:cubicBezTo>
                  <a:cubicBezTo>
                    <a:pt x="411712" y="29032"/>
                    <a:pt x="411254" y="28804"/>
                    <a:pt x="410569" y="28346"/>
                  </a:cubicBezTo>
                  <a:cubicBezTo>
                    <a:pt x="408740" y="27432"/>
                    <a:pt x="406682" y="26746"/>
                    <a:pt x="404854" y="25832"/>
                  </a:cubicBezTo>
                  <a:cubicBezTo>
                    <a:pt x="404168" y="25603"/>
                    <a:pt x="403711" y="25375"/>
                    <a:pt x="403025" y="25146"/>
                  </a:cubicBezTo>
                  <a:cubicBezTo>
                    <a:pt x="401653" y="24460"/>
                    <a:pt x="400282" y="24003"/>
                    <a:pt x="398910" y="23317"/>
                  </a:cubicBezTo>
                  <a:cubicBezTo>
                    <a:pt x="398224" y="23089"/>
                    <a:pt x="397538" y="22631"/>
                    <a:pt x="396624" y="22403"/>
                  </a:cubicBezTo>
                  <a:cubicBezTo>
                    <a:pt x="395252" y="21946"/>
                    <a:pt x="393881" y="21488"/>
                    <a:pt x="392738" y="20803"/>
                  </a:cubicBezTo>
                  <a:cubicBezTo>
                    <a:pt x="392052" y="20574"/>
                    <a:pt x="391138" y="20345"/>
                    <a:pt x="390452" y="19888"/>
                  </a:cubicBezTo>
                  <a:cubicBezTo>
                    <a:pt x="389080" y="19431"/>
                    <a:pt x="387709" y="18974"/>
                    <a:pt x="386108" y="18288"/>
                  </a:cubicBezTo>
                  <a:cubicBezTo>
                    <a:pt x="385423" y="18059"/>
                    <a:pt x="384737" y="17831"/>
                    <a:pt x="384051" y="17602"/>
                  </a:cubicBezTo>
                  <a:cubicBezTo>
                    <a:pt x="381994" y="16916"/>
                    <a:pt x="379936" y="16231"/>
                    <a:pt x="377879" y="15545"/>
                  </a:cubicBezTo>
                  <a:cubicBezTo>
                    <a:pt x="355247" y="8458"/>
                    <a:pt x="332616" y="3658"/>
                    <a:pt x="309527" y="1372"/>
                  </a:cubicBezTo>
                  <a:cubicBezTo>
                    <a:pt x="304041" y="914"/>
                    <a:pt x="298555" y="457"/>
                    <a:pt x="292840" y="229"/>
                  </a:cubicBezTo>
                  <a:cubicBezTo>
                    <a:pt x="287353" y="0"/>
                    <a:pt x="282095" y="0"/>
                    <a:pt x="276609" y="0"/>
                  </a:cubicBezTo>
                  <a:cubicBezTo>
                    <a:pt x="272951" y="0"/>
                    <a:pt x="269294" y="229"/>
                    <a:pt x="265865" y="229"/>
                  </a:cubicBezTo>
                  <a:cubicBezTo>
                    <a:pt x="258550" y="457"/>
                    <a:pt x="251463" y="1143"/>
                    <a:pt x="244148" y="2057"/>
                  </a:cubicBezTo>
                  <a:cubicBezTo>
                    <a:pt x="236833" y="2972"/>
                    <a:pt x="229517" y="4115"/>
                    <a:pt x="222202" y="5715"/>
                  </a:cubicBezTo>
                  <a:cubicBezTo>
                    <a:pt x="220373" y="6172"/>
                    <a:pt x="218545" y="6401"/>
                    <a:pt x="216716" y="6858"/>
                  </a:cubicBezTo>
                  <a:cubicBezTo>
                    <a:pt x="213058" y="7772"/>
                    <a:pt x="209401" y="8687"/>
                    <a:pt x="205743" y="9601"/>
                  </a:cubicBezTo>
                  <a:cubicBezTo>
                    <a:pt x="184483" y="15316"/>
                    <a:pt x="165281" y="23089"/>
                    <a:pt x="147679" y="32918"/>
                  </a:cubicBezTo>
                  <a:cubicBezTo>
                    <a:pt x="144021" y="34976"/>
                    <a:pt x="140592" y="37033"/>
                    <a:pt x="137163" y="39091"/>
                  </a:cubicBezTo>
                  <a:cubicBezTo>
                    <a:pt x="135563" y="40005"/>
                    <a:pt x="134191" y="40919"/>
                    <a:pt x="132591" y="42062"/>
                  </a:cubicBezTo>
                  <a:cubicBezTo>
                    <a:pt x="125504" y="46634"/>
                    <a:pt x="118646" y="51664"/>
                    <a:pt x="112017" y="56921"/>
                  </a:cubicBezTo>
                  <a:cubicBezTo>
                    <a:pt x="109502" y="58979"/>
                    <a:pt x="106988" y="61036"/>
                    <a:pt x="104702" y="63094"/>
                  </a:cubicBezTo>
                  <a:cubicBezTo>
                    <a:pt x="102187" y="65380"/>
                    <a:pt x="99673" y="67666"/>
                    <a:pt x="97158" y="69952"/>
                  </a:cubicBezTo>
                  <a:cubicBezTo>
                    <a:pt x="94415" y="72466"/>
                    <a:pt x="91900" y="74981"/>
                    <a:pt x="89157" y="77724"/>
                  </a:cubicBezTo>
                  <a:cubicBezTo>
                    <a:pt x="87328" y="79553"/>
                    <a:pt x="85499" y="81610"/>
                    <a:pt x="83671" y="83668"/>
                  </a:cubicBezTo>
                  <a:cubicBezTo>
                    <a:pt x="79784" y="88011"/>
                    <a:pt x="76127" y="92354"/>
                    <a:pt x="72469" y="96698"/>
                  </a:cubicBezTo>
                  <a:cubicBezTo>
                    <a:pt x="69955" y="99670"/>
                    <a:pt x="67669" y="102641"/>
                    <a:pt x="65383" y="105842"/>
                  </a:cubicBezTo>
                  <a:cubicBezTo>
                    <a:pt x="59896" y="113157"/>
                    <a:pt x="54867" y="120472"/>
                    <a:pt x="49838" y="128245"/>
                  </a:cubicBezTo>
                  <a:cubicBezTo>
                    <a:pt x="48009" y="131216"/>
                    <a:pt x="46180" y="134188"/>
                    <a:pt x="44351" y="137160"/>
                  </a:cubicBezTo>
                  <a:cubicBezTo>
                    <a:pt x="41837" y="141503"/>
                    <a:pt x="39094" y="146075"/>
                    <a:pt x="36808" y="150419"/>
                  </a:cubicBezTo>
                  <a:cubicBezTo>
                    <a:pt x="34293" y="154991"/>
                    <a:pt x="32007" y="159563"/>
                    <a:pt x="29492" y="164135"/>
                  </a:cubicBezTo>
                  <a:cubicBezTo>
                    <a:pt x="28578" y="165735"/>
                    <a:pt x="27892" y="167564"/>
                    <a:pt x="26978" y="169393"/>
                  </a:cubicBezTo>
                  <a:cubicBezTo>
                    <a:pt x="26749" y="169850"/>
                    <a:pt x="26521" y="170536"/>
                    <a:pt x="26292" y="170993"/>
                  </a:cubicBezTo>
                  <a:cubicBezTo>
                    <a:pt x="25835" y="172136"/>
                    <a:pt x="25149" y="173279"/>
                    <a:pt x="24692" y="174650"/>
                  </a:cubicBezTo>
                  <a:cubicBezTo>
                    <a:pt x="24463" y="175336"/>
                    <a:pt x="24235" y="176022"/>
                    <a:pt x="23777" y="176479"/>
                  </a:cubicBezTo>
                  <a:cubicBezTo>
                    <a:pt x="23320" y="177622"/>
                    <a:pt x="22863" y="178765"/>
                    <a:pt x="22406" y="179908"/>
                  </a:cubicBezTo>
                  <a:cubicBezTo>
                    <a:pt x="22177" y="180594"/>
                    <a:pt x="21949" y="181280"/>
                    <a:pt x="21491" y="181966"/>
                  </a:cubicBezTo>
                  <a:cubicBezTo>
                    <a:pt x="21034" y="183109"/>
                    <a:pt x="20577" y="184252"/>
                    <a:pt x="20120" y="185166"/>
                  </a:cubicBezTo>
                  <a:cubicBezTo>
                    <a:pt x="19891" y="185852"/>
                    <a:pt x="19663" y="186538"/>
                    <a:pt x="19434" y="187223"/>
                  </a:cubicBezTo>
                  <a:cubicBezTo>
                    <a:pt x="18977" y="188366"/>
                    <a:pt x="18520" y="189509"/>
                    <a:pt x="18062" y="190424"/>
                  </a:cubicBezTo>
                  <a:cubicBezTo>
                    <a:pt x="17834" y="191110"/>
                    <a:pt x="17605" y="191795"/>
                    <a:pt x="17377" y="192481"/>
                  </a:cubicBezTo>
                  <a:cubicBezTo>
                    <a:pt x="16919" y="193624"/>
                    <a:pt x="16462" y="194767"/>
                    <a:pt x="16234" y="195910"/>
                  </a:cubicBezTo>
                  <a:cubicBezTo>
                    <a:pt x="16005" y="196596"/>
                    <a:pt x="15776" y="197053"/>
                    <a:pt x="15548" y="197739"/>
                  </a:cubicBezTo>
                  <a:cubicBezTo>
                    <a:pt x="15091" y="198882"/>
                    <a:pt x="14862" y="200025"/>
                    <a:pt x="14405" y="201168"/>
                  </a:cubicBezTo>
                  <a:cubicBezTo>
                    <a:pt x="14176" y="201854"/>
                    <a:pt x="13948" y="202311"/>
                    <a:pt x="13719" y="202997"/>
                  </a:cubicBezTo>
                  <a:cubicBezTo>
                    <a:pt x="13262" y="204140"/>
                    <a:pt x="13033" y="205511"/>
                    <a:pt x="12576" y="206654"/>
                  </a:cubicBezTo>
                  <a:cubicBezTo>
                    <a:pt x="12347" y="207112"/>
                    <a:pt x="12347" y="207797"/>
                    <a:pt x="12119" y="208255"/>
                  </a:cubicBezTo>
                  <a:cubicBezTo>
                    <a:pt x="11662" y="209398"/>
                    <a:pt x="11433" y="210769"/>
                    <a:pt x="10976" y="211912"/>
                  </a:cubicBezTo>
                  <a:cubicBezTo>
                    <a:pt x="10747" y="212369"/>
                    <a:pt x="10747" y="213055"/>
                    <a:pt x="10519" y="213512"/>
                  </a:cubicBezTo>
                  <a:cubicBezTo>
                    <a:pt x="10061" y="214884"/>
                    <a:pt x="9833" y="216027"/>
                    <a:pt x="9376" y="217399"/>
                  </a:cubicBezTo>
                  <a:cubicBezTo>
                    <a:pt x="9147" y="217856"/>
                    <a:pt x="9147" y="218313"/>
                    <a:pt x="8918" y="218770"/>
                  </a:cubicBezTo>
                  <a:cubicBezTo>
                    <a:pt x="8690" y="220142"/>
                    <a:pt x="8233" y="221513"/>
                    <a:pt x="8004" y="222885"/>
                  </a:cubicBezTo>
                  <a:cubicBezTo>
                    <a:pt x="8004" y="223342"/>
                    <a:pt x="7775" y="223799"/>
                    <a:pt x="7775" y="224257"/>
                  </a:cubicBezTo>
                  <a:cubicBezTo>
                    <a:pt x="7547" y="225628"/>
                    <a:pt x="7090" y="227000"/>
                    <a:pt x="6861" y="228600"/>
                  </a:cubicBezTo>
                  <a:cubicBezTo>
                    <a:pt x="6861" y="229057"/>
                    <a:pt x="6632" y="229286"/>
                    <a:pt x="6632" y="229743"/>
                  </a:cubicBezTo>
                  <a:cubicBezTo>
                    <a:pt x="6404" y="231343"/>
                    <a:pt x="5947" y="232715"/>
                    <a:pt x="5718" y="234315"/>
                  </a:cubicBezTo>
                  <a:cubicBezTo>
                    <a:pt x="5718" y="234544"/>
                    <a:pt x="5489" y="235001"/>
                    <a:pt x="5489" y="235229"/>
                  </a:cubicBezTo>
                  <a:cubicBezTo>
                    <a:pt x="5261" y="236830"/>
                    <a:pt x="4804" y="238430"/>
                    <a:pt x="4575" y="240030"/>
                  </a:cubicBezTo>
                  <a:cubicBezTo>
                    <a:pt x="4575" y="240259"/>
                    <a:pt x="4575" y="240487"/>
                    <a:pt x="4346" y="240716"/>
                  </a:cubicBezTo>
                  <a:cubicBezTo>
                    <a:pt x="4118" y="242316"/>
                    <a:pt x="3889" y="244145"/>
                    <a:pt x="3432" y="245745"/>
                  </a:cubicBezTo>
                  <a:cubicBezTo>
                    <a:pt x="3432" y="245974"/>
                    <a:pt x="3432" y="245974"/>
                    <a:pt x="3432" y="246202"/>
                  </a:cubicBezTo>
                  <a:cubicBezTo>
                    <a:pt x="3203" y="248031"/>
                    <a:pt x="2975" y="249860"/>
                    <a:pt x="2746" y="251689"/>
                  </a:cubicBezTo>
                  <a:cubicBezTo>
                    <a:pt x="-911" y="278892"/>
                    <a:pt x="-683" y="306781"/>
                    <a:pt x="2060" y="335128"/>
                  </a:cubicBezTo>
                  <a:cubicBezTo>
                    <a:pt x="6404" y="379705"/>
                    <a:pt x="23320" y="418795"/>
                    <a:pt x="51438" y="453085"/>
                  </a:cubicBezTo>
                  <a:cubicBezTo>
                    <a:pt x="59439" y="462686"/>
                    <a:pt x="68812" y="470687"/>
                    <a:pt x="75212" y="482117"/>
                  </a:cubicBezTo>
                  <a:cubicBezTo>
                    <a:pt x="80242" y="491261"/>
                    <a:pt x="89843" y="496062"/>
                    <a:pt x="101044" y="498348"/>
                  </a:cubicBezTo>
                  <a:cubicBezTo>
                    <a:pt x="116589" y="501548"/>
                    <a:pt x="126876" y="515036"/>
                    <a:pt x="141278" y="521208"/>
                  </a:cubicBezTo>
                  <a:cubicBezTo>
                    <a:pt x="144935" y="522808"/>
                    <a:pt x="144021" y="527609"/>
                    <a:pt x="144478" y="531495"/>
                  </a:cubicBezTo>
                  <a:cubicBezTo>
                    <a:pt x="146993" y="558470"/>
                    <a:pt x="152936" y="584759"/>
                    <a:pt x="159794" y="611048"/>
                  </a:cubicBezTo>
                  <a:cubicBezTo>
                    <a:pt x="162309" y="621106"/>
                    <a:pt x="165052" y="631165"/>
                    <a:pt x="167567" y="641223"/>
                  </a:cubicBezTo>
                  <a:cubicBezTo>
                    <a:pt x="168024" y="643509"/>
                    <a:pt x="168710" y="645566"/>
                    <a:pt x="169167" y="647852"/>
                  </a:cubicBezTo>
                  <a:cubicBezTo>
                    <a:pt x="169396" y="648995"/>
                    <a:pt x="169853" y="650138"/>
                    <a:pt x="170081" y="651510"/>
                  </a:cubicBezTo>
                  <a:cubicBezTo>
                    <a:pt x="170996" y="655396"/>
                    <a:pt x="171910" y="659054"/>
                    <a:pt x="172825" y="662940"/>
                  </a:cubicBezTo>
                  <a:cubicBezTo>
                    <a:pt x="173053" y="664083"/>
                    <a:pt x="173510" y="665455"/>
                    <a:pt x="173968" y="666598"/>
                  </a:cubicBezTo>
                  <a:cubicBezTo>
                    <a:pt x="174653" y="668426"/>
                    <a:pt x="175339" y="670255"/>
                    <a:pt x="176254" y="672084"/>
                  </a:cubicBezTo>
                  <a:cubicBezTo>
                    <a:pt x="177168" y="673913"/>
                    <a:pt x="178082" y="675513"/>
                    <a:pt x="179225" y="677113"/>
                  </a:cubicBezTo>
                  <a:cubicBezTo>
                    <a:pt x="182426" y="682371"/>
                    <a:pt x="188369" y="686029"/>
                    <a:pt x="195685" y="687629"/>
                  </a:cubicBezTo>
                  <a:cubicBezTo>
                    <a:pt x="198428" y="688315"/>
                    <a:pt x="201400" y="688772"/>
                    <a:pt x="204371" y="688772"/>
                  </a:cubicBezTo>
                  <a:cubicBezTo>
                    <a:pt x="205286" y="688772"/>
                    <a:pt x="206429" y="688772"/>
                    <a:pt x="207343" y="688772"/>
                  </a:cubicBezTo>
                  <a:cubicBezTo>
                    <a:pt x="211458" y="688772"/>
                    <a:pt x="215801" y="688086"/>
                    <a:pt x="219916" y="687172"/>
                  </a:cubicBezTo>
                  <a:cubicBezTo>
                    <a:pt x="222202" y="686714"/>
                    <a:pt x="224260" y="685800"/>
                    <a:pt x="226088" y="684886"/>
                  </a:cubicBezTo>
                  <a:cubicBezTo>
                    <a:pt x="227917" y="683971"/>
                    <a:pt x="229289" y="682828"/>
                    <a:pt x="230660" y="681457"/>
                  </a:cubicBezTo>
                  <a:cubicBezTo>
                    <a:pt x="232489" y="679628"/>
                    <a:pt x="233861" y="677799"/>
                    <a:pt x="234775" y="675513"/>
                  </a:cubicBezTo>
                  <a:cubicBezTo>
                    <a:pt x="235004" y="674827"/>
                    <a:pt x="235461" y="674141"/>
                    <a:pt x="235690" y="673227"/>
                  </a:cubicBezTo>
                  <a:cubicBezTo>
                    <a:pt x="236833" y="670484"/>
                    <a:pt x="237290" y="667283"/>
                    <a:pt x="237747" y="664083"/>
                  </a:cubicBezTo>
                  <a:cubicBezTo>
                    <a:pt x="237976" y="662483"/>
                    <a:pt x="237976" y="660883"/>
                    <a:pt x="238204" y="659282"/>
                  </a:cubicBezTo>
                  <a:cubicBezTo>
                    <a:pt x="238204" y="657682"/>
                    <a:pt x="238433" y="656082"/>
                    <a:pt x="238433" y="654482"/>
                  </a:cubicBezTo>
                  <a:cubicBezTo>
                    <a:pt x="238433" y="652882"/>
                    <a:pt x="238433" y="651281"/>
                    <a:pt x="238433" y="649681"/>
                  </a:cubicBezTo>
                  <a:cubicBezTo>
                    <a:pt x="238433" y="649681"/>
                    <a:pt x="238433" y="649681"/>
                    <a:pt x="238433" y="649453"/>
                  </a:cubicBezTo>
                  <a:cubicBezTo>
                    <a:pt x="238433" y="646252"/>
                    <a:pt x="238204" y="643280"/>
                    <a:pt x="237976" y="640080"/>
                  </a:cubicBezTo>
                  <a:cubicBezTo>
                    <a:pt x="237747" y="636880"/>
                    <a:pt x="237290" y="633679"/>
                    <a:pt x="236833" y="630707"/>
                  </a:cubicBezTo>
                  <a:cubicBezTo>
                    <a:pt x="236604" y="629107"/>
                    <a:pt x="236147" y="627507"/>
                    <a:pt x="235918" y="625907"/>
                  </a:cubicBezTo>
                  <a:cubicBezTo>
                    <a:pt x="231346" y="604647"/>
                    <a:pt x="227460" y="583387"/>
                    <a:pt x="224717" y="561899"/>
                  </a:cubicBezTo>
                  <a:cubicBezTo>
                    <a:pt x="222431" y="544068"/>
                    <a:pt x="228374" y="538353"/>
                    <a:pt x="245519" y="538124"/>
                  </a:cubicBezTo>
                  <a:cubicBezTo>
                    <a:pt x="255806" y="538124"/>
                    <a:pt x="266093" y="538124"/>
                    <a:pt x="278895" y="538124"/>
                  </a:cubicBezTo>
                  <a:cubicBezTo>
                    <a:pt x="273866" y="573557"/>
                    <a:pt x="269522" y="607162"/>
                    <a:pt x="264493" y="640080"/>
                  </a:cubicBezTo>
                  <a:cubicBezTo>
                    <a:pt x="264493" y="640537"/>
                    <a:pt x="264493" y="640766"/>
                    <a:pt x="264265" y="641223"/>
                  </a:cubicBezTo>
                  <a:cubicBezTo>
                    <a:pt x="263350" y="646709"/>
                    <a:pt x="262436" y="652424"/>
                    <a:pt x="261521" y="657911"/>
                  </a:cubicBezTo>
                  <a:cubicBezTo>
                    <a:pt x="261521" y="657911"/>
                    <a:pt x="261521" y="657911"/>
                    <a:pt x="261521" y="658139"/>
                  </a:cubicBezTo>
                  <a:cubicBezTo>
                    <a:pt x="260607" y="663169"/>
                    <a:pt x="260150" y="667283"/>
                    <a:pt x="259693" y="670941"/>
                  </a:cubicBezTo>
                  <a:cubicBezTo>
                    <a:pt x="259693" y="671627"/>
                    <a:pt x="259464" y="672313"/>
                    <a:pt x="259464" y="672998"/>
                  </a:cubicBezTo>
                  <a:cubicBezTo>
                    <a:pt x="259235" y="675056"/>
                    <a:pt x="259235" y="676885"/>
                    <a:pt x="259235" y="678485"/>
                  </a:cubicBezTo>
                  <a:cubicBezTo>
                    <a:pt x="259235" y="678942"/>
                    <a:pt x="259235" y="679628"/>
                    <a:pt x="259235" y="680085"/>
                  </a:cubicBezTo>
                  <a:cubicBezTo>
                    <a:pt x="259235" y="680999"/>
                    <a:pt x="259464" y="682142"/>
                    <a:pt x="259693" y="682828"/>
                  </a:cubicBezTo>
                  <a:cubicBezTo>
                    <a:pt x="259921" y="683514"/>
                    <a:pt x="260150" y="684428"/>
                    <a:pt x="260378" y="685343"/>
                  </a:cubicBezTo>
                  <a:cubicBezTo>
                    <a:pt x="260836" y="686486"/>
                    <a:pt x="261521" y="687400"/>
                    <a:pt x="262207" y="688315"/>
                  </a:cubicBezTo>
                  <a:cubicBezTo>
                    <a:pt x="262436" y="688543"/>
                    <a:pt x="262664" y="688772"/>
                    <a:pt x="263122" y="689229"/>
                  </a:cubicBezTo>
                  <a:cubicBezTo>
                    <a:pt x="264722" y="690601"/>
                    <a:pt x="266779" y="691515"/>
                    <a:pt x="269294" y="692429"/>
                  </a:cubicBezTo>
                  <a:cubicBezTo>
                    <a:pt x="270437" y="692658"/>
                    <a:pt x="271580" y="693115"/>
                    <a:pt x="272723" y="693344"/>
                  </a:cubicBezTo>
                  <a:cubicBezTo>
                    <a:pt x="277066" y="694258"/>
                    <a:pt x="282553" y="695173"/>
                    <a:pt x="289639" y="695858"/>
                  </a:cubicBezTo>
                  <a:cubicBezTo>
                    <a:pt x="292840" y="696316"/>
                    <a:pt x="295811" y="696316"/>
                    <a:pt x="298326" y="696316"/>
                  </a:cubicBezTo>
                  <a:cubicBezTo>
                    <a:pt x="298326" y="696316"/>
                    <a:pt x="298326" y="696316"/>
                    <a:pt x="298326" y="696316"/>
                  </a:cubicBezTo>
                  <a:cubicBezTo>
                    <a:pt x="300841" y="696316"/>
                    <a:pt x="303127" y="696087"/>
                    <a:pt x="304955" y="695401"/>
                  </a:cubicBezTo>
                  <a:cubicBezTo>
                    <a:pt x="308842" y="694258"/>
                    <a:pt x="311585" y="691972"/>
                    <a:pt x="313871" y="688086"/>
                  </a:cubicBezTo>
                  <a:cubicBezTo>
                    <a:pt x="315471" y="685571"/>
                    <a:pt x="316843" y="682142"/>
                    <a:pt x="317986" y="678028"/>
                  </a:cubicBezTo>
                  <a:cubicBezTo>
                    <a:pt x="317986" y="678028"/>
                    <a:pt x="317986" y="678028"/>
                    <a:pt x="317986" y="678028"/>
                  </a:cubicBezTo>
                  <a:cubicBezTo>
                    <a:pt x="318900" y="675284"/>
                    <a:pt x="319814" y="672313"/>
                    <a:pt x="320729" y="669569"/>
                  </a:cubicBezTo>
                  <a:cubicBezTo>
                    <a:pt x="320957" y="668655"/>
                    <a:pt x="321415" y="667741"/>
                    <a:pt x="321643" y="667055"/>
                  </a:cubicBezTo>
                  <a:cubicBezTo>
                    <a:pt x="322329" y="664997"/>
                    <a:pt x="323015" y="663169"/>
                    <a:pt x="323701" y="661111"/>
                  </a:cubicBezTo>
                  <a:cubicBezTo>
                    <a:pt x="323929" y="660197"/>
                    <a:pt x="324386" y="659282"/>
                    <a:pt x="324844" y="658368"/>
                  </a:cubicBezTo>
                  <a:cubicBezTo>
                    <a:pt x="325529" y="656311"/>
                    <a:pt x="326444" y="654482"/>
                    <a:pt x="327130" y="652424"/>
                  </a:cubicBezTo>
                  <a:cubicBezTo>
                    <a:pt x="327358" y="651739"/>
                    <a:pt x="327587" y="651053"/>
                    <a:pt x="328044" y="650367"/>
                  </a:cubicBezTo>
                  <a:cubicBezTo>
                    <a:pt x="332845" y="638937"/>
                    <a:pt x="337874" y="627507"/>
                    <a:pt x="342446" y="616077"/>
                  </a:cubicBezTo>
                  <a:cubicBezTo>
                    <a:pt x="343360" y="613791"/>
                    <a:pt x="344275" y="611505"/>
                    <a:pt x="345189" y="609219"/>
                  </a:cubicBezTo>
                  <a:cubicBezTo>
                    <a:pt x="354104" y="584759"/>
                    <a:pt x="365534" y="561213"/>
                    <a:pt x="375593" y="536981"/>
                  </a:cubicBezTo>
                  <a:close/>
                  <a:moveTo>
                    <a:pt x="377422" y="496062"/>
                  </a:moveTo>
                  <a:cubicBezTo>
                    <a:pt x="371021" y="483489"/>
                    <a:pt x="363934" y="471602"/>
                    <a:pt x="354104" y="460858"/>
                  </a:cubicBezTo>
                  <a:cubicBezTo>
                    <a:pt x="339017" y="444170"/>
                    <a:pt x="331702" y="424282"/>
                    <a:pt x="336045" y="395478"/>
                  </a:cubicBezTo>
                  <a:cubicBezTo>
                    <a:pt x="359134" y="434569"/>
                    <a:pt x="371478" y="474574"/>
                    <a:pt x="405539" y="501320"/>
                  </a:cubicBezTo>
                  <a:cubicBezTo>
                    <a:pt x="385194" y="510235"/>
                    <a:pt x="384965" y="510464"/>
                    <a:pt x="377422" y="496062"/>
                  </a:cubicBezTo>
                  <a:close/>
                  <a:moveTo>
                    <a:pt x="63325" y="439369"/>
                  </a:moveTo>
                  <a:cubicBezTo>
                    <a:pt x="41608" y="412852"/>
                    <a:pt x="26292" y="382905"/>
                    <a:pt x="20806" y="349072"/>
                  </a:cubicBezTo>
                  <a:cubicBezTo>
                    <a:pt x="9376" y="279578"/>
                    <a:pt x="19205" y="213284"/>
                    <a:pt x="54181" y="151562"/>
                  </a:cubicBezTo>
                  <a:cubicBezTo>
                    <a:pt x="78413" y="108585"/>
                    <a:pt x="110188" y="71552"/>
                    <a:pt x="152479" y="45949"/>
                  </a:cubicBezTo>
                  <a:cubicBezTo>
                    <a:pt x="186312" y="25603"/>
                    <a:pt x="224031" y="15316"/>
                    <a:pt x="263807" y="15316"/>
                  </a:cubicBezTo>
                  <a:cubicBezTo>
                    <a:pt x="298326" y="15316"/>
                    <a:pt x="333073" y="18288"/>
                    <a:pt x="365992" y="28118"/>
                  </a:cubicBezTo>
                  <a:cubicBezTo>
                    <a:pt x="409426" y="41148"/>
                    <a:pt x="447602" y="63779"/>
                    <a:pt x="478463" y="98527"/>
                  </a:cubicBezTo>
                  <a:cubicBezTo>
                    <a:pt x="512981" y="137389"/>
                    <a:pt x="527155" y="183794"/>
                    <a:pt x="533327" y="233401"/>
                  </a:cubicBezTo>
                  <a:cubicBezTo>
                    <a:pt x="538585" y="276835"/>
                    <a:pt x="538585" y="320040"/>
                    <a:pt x="523040" y="361874"/>
                  </a:cubicBezTo>
                  <a:cubicBezTo>
                    <a:pt x="506581" y="405994"/>
                    <a:pt x="482349" y="444627"/>
                    <a:pt x="446002" y="476631"/>
                  </a:cubicBezTo>
                  <a:cubicBezTo>
                    <a:pt x="433657" y="450571"/>
                    <a:pt x="422456" y="425425"/>
                    <a:pt x="410340" y="400736"/>
                  </a:cubicBezTo>
                  <a:cubicBezTo>
                    <a:pt x="394795" y="369189"/>
                    <a:pt x="378793" y="337871"/>
                    <a:pt x="358905" y="308839"/>
                  </a:cubicBezTo>
                  <a:cubicBezTo>
                    <a:pt x="348389" y="293522"/>
                    <a:pt x="339245" y="286664"/>
                    <a:pt x="321415" y="280035"/>
                  </a:cubicBezTo>
                  <a:cubicBezTo>
                    <a:pt x="354790" y="251231"/>
                    <a:pt x="357533" y="219913"/>
                    <a:pt x="347704" y="182194"/>
                  </a:cubicBezTo>
                  <a:cubicBezTo>
                    <a:pt x="342446" y="161620"/>
                    <a:pt x="320043" y="143332"/>
                    <a:pt x="298326" y="140589"/>
                  </a:cubicBezTo>
                  <a:cubicBezTo>
                    <a:pt x="245519" y="132817"/>
                    <a:pt x="225631" y="146075"/>
                    <a:pt x="205743" y="175793"/>
                  </a:cubicBezTo>
                  <a:cubicBezTo>
                    <a:pt x="177397" y="228143"/>
                    <a:pt x="207800" y="270434"/>
                    <a:pt x="209172" y="273634"/>
                  </a:cubicBezTo>
                  <a:cubicBezTo>
                    <a:pt x="192256" y="280721"/>
                    <a:pt x="184026" y="295351"/>
                    <a:pt x="176025" y="309524"/>
                  </a:cubicBezTo>
                  <a:cubicBezTo>
                    <a:pt x="149507" y="356845"/>
                    <a:pt x="113160" y="396850"/>
                    <a:pt x="80699" y="439826"/>
                  </a:cubicBezTo>
                  <a:cubicBezTo>
                    <a:pt x="73612" y="449656"/>
                    <a:pt x="69040" y="446456"/>
                    <a:pt x="63325" y="439369"/>
                  </a:cubicBezTo>
                  <a:close/>
                  <a:moveTo>
                    <a:pt x="277295" y="284607"/>
                  </a:moveTo>
                  <a:cubicBezTo>
                    <a:pt x="235004" y="288722"/>
                    <a:pt x="197285" y="242087"/>
                    <a:pt x="210544" y="200254"/>
                  </a:cubicBezTo>
                  <a:cubicBezTo>
                    <a:pt x="221059" y="167107"/>
                    <a:pt x="239576" y="152248"/>
                    <a:pt x="280038" y="153848"/>
                  </a:cubicBezTo>
                  <a:cubicBezTo>
                    <a:pt x="286439" y="154762"/>
                    <a:pt x="334902" y="158648"/>
                    <a:pt x="338331" y="204597"/>
                  </a:cubicBezTo>
                  <a:cubicBezTo>
                    <a:pt x="341303" y="245288"/>
                    <a:pt x="327358" y="279806"/>
                    <a:pt x="277295" y="284607"/>
                  </a:cubicBezTo>
                  <a:close/>
                  <a:moveTo>
                    <a:pt x="127562" y="493776"/>
                  </a:moveTo>
                  <a:cubicBezTo>
                    <a:pt x="123904" y="490118"/>
                    <a:pt x="123447" y="486004"/>
                    <a:pt x="127333" y="482117"/>
                  </a:cubicBezTo>
                  <a:cubicBezTo>
                    <a:pt x="151565" y="456971"/>
                    <a:pt x="171224" y="427939"/>
                    <a:pt x="193399" y="397078"/>
                  </a:cubicBezTo>
                  <a:cubicBezTo>
                    <a:pt x="197742" y="424739"/>
                    <a:pt x="195913" y="446913"/>
                    <a:pt x="177397" y="466115"/>
                  </a:cubicBezTo>
                  <a:cubicBezTo>
                    <a:pt x="165967" y="477774"/>
                    <a:pt x="152479" y="487832"/>
                    <a:pt x="146307" y="505206"/>
                  </a:cubicBezTo>
                  <a:cubicBezTo>
                    <a:pt x="136934" y="503377"/>
                    <a:pt x="132362" y="498577"/>
                    <a:pt x="127562" y="493776"/>
                  </a:cubicBezTo>
                  <a:close/>
                  <a:moveTo>
                    <a:pt x="250777" y="520751"/>
                  </a:moveTo>
                  <a:cubicBezTo>
                    <a:pt x="263122" y="505892"/>
                    <a:pt x="263122" y="505892"/>
                    <a:pt x="273637" y="517093"/>
                  </a:cubicBezTo>
                  <a:cubicBezTo>
                    <a:pt x="266551" y="522580"/>
                    <a:pt x="258321" y="519608"/>
                    <a:pt x="250777" y="520751"/>
                  </a:cubicBezTo>
                  <a:close/>
                  <a:moveTo>
                    <a:pt x="306327" y="666369"/>
                  </a:moveTo>
                  <a:cubicBezTo>
                    <a:pt x="302212" y="676427"/>
                    <a:pt x="297640" y="683514"/>
                    <a:pt x="285067" y="679628"/>
                  </a:cubicBezTo>
                  <a:cubicBezTo>
                    <a:pt x="274780" y="676199"/>
                    <a:pt x="273409" y="672313"/>
                    <a:pt x="275009" y="656082"/>
                  </a:cubicBezTo>
                  <a:cubicBezTo>
                    <a:pt x="279352" y="617449"/>
                    <a:pt x="285753" y="579044"/>
                    <a:pt x="294211" y="541096"/>
                  </a:cubicBezTo>
                  <a:cubicBezTo>
                    <a:pt x="297183" y="527609"/>
                    <a:pt x="294897" y="516407"/>
                    <a:pt x="286210" y="505435"/>
                  </a:cubicBezTo>
                  <a:cubicBezTo>
                    <a:pt x="268608" y="483489"/>
                    <a:pt x="260378" y="482803"/>
                    <a:pt x="240719" y="502463"/>
                  </a:cubicBezTo>
                  <a:cubicBezTo>
                    <a:pt x="206657" y="536524"/>
                    <a:pt x="206429" y="536524"/>
                    <a:pt x="214201" y="584302"/>
                  </a:cubicBezTo>
                  <a:cubicBezTo>
                    <a:pt x="216716" y="600532"/>
                    <a:pt x="220831" y="616534"/>
                    <a:pt x="223574" y="632765"/>
                  </a:cubicBezTo>
                  <a:cubicBezTo>
                    <a:pt x="224945" y="640080"/>
                    <a:pt x="225174" y="647624"/>
                    <a:pt x="225403" y="654939"/>
                  </a:cubicBezTo>
                  <a:cubicBezTo>
                    <a:pt x="225631" y="662940"/>
                    <a:pt x="223574" y="670027"/>
                    <a:pt x="214430" y="672084"/>
                  </a:cubicBezTo>
                  <a:cubicBezTo>
                    <a:pt x="205743" y="674141"/>
                    <a:pt x="197742" y="672541"/>
                    <a:pt x="192484" y="664997"/>
                  </a:cubicBezTo>
                  <a:cubicBezTo>
                    <a:pt x="189512" y="660883"/>
                    <a:pt x="187684" y="655853"/>
                    <a:pt x="185855" y="650824"/>
                  </a:cubicBezTo>
                  <a:cubicBezTo>
                    <a:pt x="173510" y="617677"/>
                    <a:pt x="168710" y="582701"/>
                    <a:pt x="161395" y="548411"/>
                  </a:cubicBezTo>
                  <a:cubicBezTo>
                    <a:pt x="155908" y="521894"/>
                    <a:pt x="165509" y="499491"/>
                    <a:pt x="184026" y="481432"/>
                  </a:cubicBezTo>
                  <a:cubicBezTo>
                    <a:pt x="203000" y="462915"/>
                    <a:pt x="212372" y="442112"/>
                    <a:pt x="209858" y="415138"/>
                  </a:cubicBezTo>
                  <a:cubicBezTo>
                    <a:pt x="208258" y="398907"/>
                    <a:pt x="210544" y="382219"/>
                    <a:pt x="210772" y="365760"/>
                  </a:cubicBezTo>
                  <a:cubicBezTo>
                    <a:pt x="210772" y="361188"/>
                    <a:pt x="209858" y="356159"/>
                    <a:pt x="204371" y="355244"/>
                  </a:cubicBezTo>
                  <a:cubicBezTo>
                    <a:pt x="198656" y="354330"/>
                    <a:pt x="197513" y="359131"/>
                    <a:pt x="195456" y="363245"/>
                  </a:cubicBezTo>
                  <a:cubicBezTo>
                    <a:pt x="178997" y="397078"/>
                    <a:pt x="157051" y="427253"/>
                    <a:pt x="132820" y="456057"/>
                  </a:cubicBezTo>
                  <a:cubicBezTo>
                    <a:pt x="125962" y="464058"/>
                    <a:pt x="118189" y="471145"/>
                    <a:pt x="109274" y="476631"/>
                  </a:cubicBezTo>
                  <a:cubicBezTo>
                    <a:pt x="102873" y="480517"/>
                    <a:pt x="96472" y="480289"/>
                    <a:pt x="90757" y="474802"/>
                  </a:cubicBezTo>
                  <a:cubicBezTo>
                    <a:pt x="85957" y="470002"/>
                    <a:pt x="84814" y="464515"/>
                    <a:pt x="87557" y="458343"/>
                  </a:cubicBezTo>
                  <a:cubicBezTo>
                    <a:pt x="90071" y="452857"/>
                    <a:pt x="92586" y="447599"/>
                    <a:pt x="96472" y="443027"/>
                  </a:cubicBezTo>
                  <a:cubicBezTo>
                    <a:pt x="133048" y="399593"/>
                    <a:pt x="168024" y="354787"/>
                    <a:pt x="197056" y="305638"/>
                  </a:cubicBezTo>
                  <a:cubicBezTo>
                    <a:pt x="205972" y="290551"/>
                    <a:pt x="218545" y="285750"/>
                    <a:pt x="235461" y="292837"/>
                  </a:cubicBezTo>
                  <a:cubicBezTo>
                    <a:pt x="252835" y="300152"/>
                    <a:pt x="269294" y="299466"/>
                    <a:pt x="287810" y="297866"/>
                  </a:cubicBezTo>
                  <a:cubicBezTo>
                    <a:pt x="314785" y="295580"/>
                    <a:pt x="339931" y="301295"/>
                    <a:pt x="355019" y="330327"/>
                  </a:cubicBezTo>
                  <a:cubicBezTo>
                    <a:pt x="378107" y="374904"/>
                    <a:pt x="400739" y="419481"/>
                    <a:pt x="421084" y="465201"/>
                  </a:cubicBezTo>
                  <a:cubicBezTo>
                    <a:pt x="421313" y="465887"/>
                    <a:pt x="421770" y="466573"/>
                    <a:pt x="421999" y="467258"/>
                  </a:cubicBezTo>
                  <a:cubicBezTo>
                    <a:pt x="424056" y="474345"/>
                    <a:pt x="428399" y="483718"/>
                    <a:pt x="421313" y="488061"/>
                  </a:cubicBezTo>
                  <a:cubicBezTo>
                    <a:pt x="413083" y="493090"/>
                    <a:pt x="409426" y="482575"/>
                    <a:pt x="404168" y="477774"/>
                  </a:cubicBezTo>
                  <a:cubicBezTo>
                    <a:pt x="386566" y="460858"/>
                    <a:pt x="375364" y="440055"/>
                    <a:pt x="365763" y="417881"/>
                  </a:cubicBezTo>
                  <a:cubicBezTo>
                    <a:pt x="358219" y="400736"/>
                    <a:pt x="348847" y="384505"/>
                    <a:pt x="340160" y="367817"/>
                  </a:cubicBezTo>
                  <a:cubicBezTo>
                    <a:pt x="337645" y="363017"/>
                    <a:pt x="334445" y="358902"/>
                    <a:pt x="328044" y="360274"/>
                  </a:cubicBezTo>
                  <a:cubicBezTo>
                    <a:pt x="321643" y="361645"/>
                    <a:pt x="320043" y="366446"/>
                    <a:pt x="319814" y="371932"/>
                  </a:cubicBezTo>
                  <a:cubicBezTo>
                    <a:pt x="319586" y="380848"/>
                    <a:pt x="319814" y="389992"/>
                    <a:pt x="319814" y="397993"/>
                  </a:cubicBezTo>
                  <a:cubicBezTo>
                    <a:pt x="315014" y="428396"/>
                    <a:pt x="324615" y="453771"/>
                    <a:pt x="345189" y="474802"/>
                  </a:cubicBezTo>
                  <a:cubicBezTo>
                    <a:pt x="366906" y="496976"/>
                    <a:pt x="368278" y="520294"/>
                    <a:pt x="356390" y="548411"/>
                  </a:cubicBezTo>
                  <a:cubicBezTo>
                    <a:pt x="340160" y="587959"/>
                    <a:pt x="322329" y="626821"/>
                    <a:pt x="306327" y="666369"/>
                  </a:cubicBezTo>
                  <a:close/>
                </a:path>
              </a:pathLst>
            </a:custGeom>
            <a:solidFill>
              <a:srgbClr val="000000"/>
            </a:solidFill>
            <a:ln w="2286" cap="flat">
              <a:noFill/>
              <a:prstDash val="solid"/>
              <a:miter/>
            </a:ln>
          </p:spPr>
          <p:txBody>
            <a:bodyPr rtlCol="0" anchor="ctr"/>
            <a:lstStyle/>
            <a:p>
              <a:endParaRPr lang="en-US"/>
            </a:p>
          </p:txBody>
        </p:sp>
        <p:sp>
          <p:nvSpPr>
            <p:cNvPr id="918" name="Freeform 917">
              <a:extLst>
                <a:ext uri="{FF2B5EF4-FFF2-40B4-BE49-F238E27FC236}">
                  <a16:creationId xmlns:a16="http://schemas.microsoft.com/office/drawing/2014/main" id="{0B9BD29D-7913-87FC-17AC-6B002B2F9360}"/>
                </a:ext>
              </a:extLst>
            </p:cNvPr>
            <p:cNvSpPr/>
            <p:nvPr/>
          </p:nvSpPr>
          <p:spPr>
            <a:xfrm>
              <a:off x="7343897" y="1901675"/>
              <a:ext cx="42159" cy="109318"/>
            </a:xfrm>
            <a:custGeom>
              <a:avLst/>
              <a:gdLst>
                <a:gd name="connsiteX0" fmla="*/ 6101 w 42159"/>
                <a:gd name="connsiteY0" fmla="*/ 16507 h 109318"/>
                <a:gd name="connsiteX1" fmla="*/ 27133 w 42159"/>
                <a:gd name="connsiteY1" fmla="*/ 68170 h 109318"/>
                <a:gd name="connsiteX2" fmla="*/ 25532 w 42159"/>
                <a:gd name="connsiteY2" fmla="*/ 94917 h 109318"/>
                <a:gd name="connsiteX3" fmla="*/ 27590 w 42159"/>
                <a:gd name="connsiteY3" fmla="*/ 109318 h 109318"/>
                <a:gd name="connsiteX4" fmla="*/ 36734 w 42159"/>
                <a:gd name="connsiteY4" fmla="*/ 98117 h 109318"/>
                <a:gd name="connsiteX5" fmla="*/ 40620 w 42159"/>
                <a:gd name="connsiteY5" fmla="*/ 38224 h 109318"/>
                <a:gd name="connsiteX6" fmla="*/ 17531 w 42159"/>
                <a:gd name="connsiteY6" fmla="*/ 3934 h 109318"/>
                <a:gd name="connsiteX7" fmla="*/ 1758 w 42159"/>
                <a:gd name="connsiteY7" fmla="*/ 3705 h 109318"/>
                <a:gd name="connsiteX8" fmla="*/ 6101 w 42159"/>
                <a:gd name="connsiteY8" fmla="*/ 16507 h 1093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2159" h="109318">
                  <a:moveTo>
                    <a:pt x="6101" y="16507"/>
                  </a:moveTo>
                  <a:cubicBezTo>
                    <a:pt x="24161" y="29308"/>
                    <a:pt x="27361" y="48054"/>
                    <a:pt x="27133" y="68170"/>
                  </a:cubicBezTo>
                  <a:cubicBezTo>
                    <a:pt x="26904" y="77086"/>
                    <a:pt x="25990" y="86001"/>
                    <a:pt x="25532" y="94917"/>
                  </a:cubicBezTo>
                  <a:cubicBezTo>
                    <a:pt x="25304" y="99717"/>
                    <a:pt x="22332" y="104975"/>
                    <a:pt x="27590" y="109318"/>
                  </a:cubicBezTo>
                  <a:cubicBezTo>
                    <a:pt x="34676" y="108861"/>
                    <a:pt x="35819" y="102460"/>
                    <a:pt x="36734" y="98117"/>
                  </a:cubicBezTo>
                  <a:cubicBezTo>
                    <a:pt x="41306" y="78457"/>
                    <a:pt x="44049" y="58569"/>
                    <a:pt x="40620" y="38224"/>
                  </a:cubicBezTo>
                  <a:cubicBezTo>
                    <a:pt x="38105" y="23136"/>
                    <a:pt x="29190" y="12621"/>
                    <a:pt x="17531" y="3934"/>
                  </a:cubicBezTo>
                  <a:cubicBezTo>
                    <a:pt x="12274" y="-181"/>
                    <a:pt x="6559" y="-2238"/>
                    <a:pt x="1758" y="3705"/>
                  </a:cubicBezTo>
                  <a:cubicBezTo>
                    <a:pt x="-2585" y="8963"/>
                    <a:pt x="1987" y="13535"/>
                    <a:pt x="6101" y="16507"/>
                  </a:cubicBezTo>
                  <a:close/>
                </a:path>
              </a:pathLst>
            </a:custGeom>
            <a:solidFill>
              <a:srgbClr val="000000"/>
            </a:solidFill>
            <a:ln w="2286" cap="flat">
              <a:noFill/>
              <a:prstDash val="solid"/>
              <a:miter/>
            </a:ln>
          </p:spPr>
          <p:txBody>
            <a:bodyPr rtlCol="0" anchor="ctr"/>
            <a:lstStyle/>
            <a:p>
              <a:endParaRPr lang="en-US"/>
            </a:p>
          </p:txBody>
        </p:sp>
      </p:grpSp>
      <p:grpSp>
        <p:nvGrpSpPr>
          <p:cNvPr id="919" name="Graphic 2">
            <a:extLst>
              <a:ext uri="{FF2B5EF4-FFF2-40B4-BE49-F238E27FC236}">
                <a16:creationId xmlns:a16="http://schemas.microsoft.com/office/drawing/2014/main" id="{7B249288-0E4D-57B3-6DD8-9C880765A6FF}"/>
              </a:ext>
            </a:extLst>
          </p:cNvPr>
          <p:cNvGrpSpPr/>
          <p:nvPr/>
        </p:nvGrpSpPr>
        <p:grpSpPr>
          <a:xfrm>
            <a:off x="7766838" y="2144354"/>
            <a:ext cx="308898" cy="363638"/>
            <a:chOff x="2465167" y="1588425"/>
            <a:chExt cx="850447" cy="1001155"/>
          </a:xfrm>
        </p:grpSpPr>
        <p:sp>
          <p:nvSpPr>
            <p:cNvPr id="920" name="Freeform 919">
              <a:extLst>
                <a:ext uri="{FF2B5EF4-FFF2-40B4-BE49-F238E27FC236}">
                  <a16:creationId xmlns:a16="http://schemas.microsoft.com/office/drawing/2014/main" id="{6FF7E03E-4647-9C48-D874-C28923D1BB1A}"/>
                </a:ext>
              </a:extLst>
            </p:cNvPr>
            <p:cNvSpPr/>
            <p:nvPr/>
          </p:nvSpPr>
          <p:spPr>
            <a:xfrm>
              <a:off x="2700384" y="2360066"/>
              <a:ext cx="8602" cy="19704"/>
            </a:xfrm>
            <a:custGeom>
              <a:avLst/>
              <a:gdLst>
                <a:gd name="connsiteX0" fmla="*/ 2177 w 8602"/>
                <a:gd name="connsiteY0" fmla="*/ 19660 h 19704"/>
                <a:gd name="connsiteX1" fmla="*/ 5377 w 8602"/>
                <a:gd name="connsiteY1" fmla="*/ 0 h 19704"/>
                <a:gd name="connsiteX2" fmla="*/ 2177 w 8602"/>
                <a:gd name="connsiteY2" fmla="*/ 19660 h 19704"/>
              </a:gdLst>
              <a:ahLst/>
              <a:cxnLst>
                <a:cxn ang="0">
                  <a:pos x="connsiteX0" y="connsiteY0"/>
                </a:cxn>
                <a:cxn ang="0">
                  <a:pos x="connsiteX1" y="connsiteY1"/>
                </a:cxn>
                <a:cxn ang="0">
                  <a:pos x="connsiteX2" y="connsiteY2"/>
                </a:cxn>
              </a:cxnLst>
              <a:rect l="l" t="t" r="r" b="b"/>
              <a:pathLst>
                <a:path w="8602" h="19704">
                  <a:moveTo>
                    <a:pt x="2177" y="19660"/>
                  </a:moveTo>
                  <a:cubicBezTo>
                    <a:pt x="10864" y="17602"/>
                    <a:pt x="9492" y="0"/>
                    <a:pt x="5377" y="0"/>
                  </a:cubicBezTo>
                  <a:cubicBezTo>
                    <a:pt x="1948" y="0"/>
                    <a:pt x="-2852" y="20803"/>
                    <a:pt x="2177" y="19660"/>
                  </a:cubicBezTo>
                  <a:close/>
                </a:path>
              </a:pathLst>
            </a:custGeom>
            <a:solidFill>
              <a:srgbClr val="FFFFFF"/>
            </a:solidFill>
            <a:ln w="2286" cap="flat">
              <a:noFill/>
              <a:prstDash val="solid"/>
              <a:miter/>
            </a:ln>
          </p:spPr>
          <p:txBody>
            <a:bodyPr rtlCol="0" anchor="ctr"/>
            <a:lstStyle/>
            <a:p>
              <a:endParaRPr lang="en-US"/>
            </a:p>
          </p:txBody>
        </p:sp>
        <p:sp>
          <p:nvSpPr>
            <p:cNvPr id="921" name="Freeform 920">
              <a:extLst>
                <a:ext uri="{FF2B5EF4-FFF2-40B4-BE49-F238E27FC236}">
                  <a16:creationId xmlns:a16="http://schemas.microsoft.com/office/drawing/2014/main" id="{6CED8A80-3816-571B-42DD-C453390DA5F5}"/>
                </a:ext>
              </a:extLst>
            </p:cNvPr>
            <p:cNvSpPr/>
            <p:nvPr/>
          </p:nvSpPr>
          <p:spPr>
            <a:xfrm>
              <a:off x="2610810" y="2212513"/>
              <a:ext cx="36534" cy="67771"/>
            </a:xfrm>
            <a:custGeom>
              <a:avLst/>
              <a:gdLst>
                <a:gd name="connsiteX0" fmla="*/ 27286 w 36534"/>
                <a:gd name="connsiteY0" fmla="*/ 1020 h 67771"/>
                <a:gd name="connsiteX1" fmla="*/ 8769 w 36534"/>
                <a:gd name="connsiteY1" fmla="*/ 15422 h 67771"/>
                <a:gd name="connsiteX2" fmla="*/ 5798 w 36534"/>
                <a:gd name="connsiteY2" fmla="*/ 46969 h 67771"/>
                <a:gd name="connsiteX3" fmla="*/ 25000 w 36534"/>
                <a:gd name="connsiteY3" fmla="*/ 67772 h 67771"/>
                <a:gd name="connsiteX4" fmla="*/ 28200 w 36534"/>
                <a:gd name="connsiteY4" fmla="*/ 64800 h 67771"/>
                <a:gd name="connsiteX5" fmla="*/ 36430 w 36534"/>
                <a:gd name="connsiteY5" fmla="*/ 6507 h 67771"/>
                <a:gd name="connsiteX6" fmla="*/ 27286 w 36534"/>
                <a:gd name="connsiteY6" fmla="*/ 1020 h 677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6534" h="67771">
                  <a:moveTo>
                    <a:pt x="27286" y="1020"/>
                  </a:moveTo>
                  <a:cubicBezTo>
                    <a:pt x="19971" y="4221"/>
                    <a:pt x="14484" y="10164"/>
                    <a:pt x="8769" y="15422"/>
                  </a:cubicBezTo>
                  <a:cubicBezTo>
                    <a:pt x="-1746" y="25252"/>
                    <a:pt x="-2889" y="35768"/>
                    <a:pt x="5798" y="46969"/>
                  </a:cubicBezTo>
                  <a:cubicBezTo>
                    <a:pt x="11513" y="54513"/>
                    <a:pt x="18599" y="60914"/>
                    <a:pt x="25000" y="67772"/>
                  </a:cubicBezTo>
                  <a:cubicBezTo>
                    <a:pt x="26829" y="66171"/>
                    <a:pt x="28200" y="65486"/>
                    <a:pt x="28200" y="64800"/>
                  </a:cubicBezTo>
                  <a:cubicBezTo>
                    <a:pt x="31172" y="45369"/>
                    <a:pt x="34144" y="25938"/>
                    <a:pt x="36430" y="6507"/>
                  </a:cubicBezTo>
                  <a:cubicBezTo>
                    <a:pt x="37344" y="-351"/>
                    <a:pt x="32087" y="-1037"/>
                    <a:pt x="27286" y="1020"/>
                  </a:cubicBezTo>
                  <a:close/>
                </a:path>
              </a:pathLst>
            </a:custGeom>
            <a:solidFill>
              <a:srgbClr val="FFFFFF"/>
            </a:solidFill>
            <a:ln w="2286" cap="flat">
              <a:noFill/>
              <a:prstDash val="solid"/>
              <a:miter/>
            </a:ln>
          </p:spPr>
          <p:txBody>
            <a:bodyPr rtlCol="0" anchor="ctr"/>
            <a:lstStyle/>
            <a:p>
              <a:endParaRPr lang="en-US"/>
            </a:p>
          </p:txBody>
        </p:sp>
        <p:sp>
          <p:nvSpPr>
            <p:cNvPr id="922" name="Freeform 921">
              <a:extLst>
                <a:ext uri="{FF2B5EF4-FFF2-40B4-BE49-F238E27FC236}">
                  <a16:creationId xmlns:a16="http://schemas.microsoft.com/office/drawing/2014/main" id="{8AD85682-08FC-E5D8-67DE-33DFA0037DCF}"/>
                </a:ext>
              </a:extLst>
            </p:cNvPr>
            <p:cNvSpPr/>
            <p:nvPr/>
          </p:nvSpPr>
          <p:spPr>
            <a:xfrm>
              <a:off x="2884298" y="2559177"/>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457" y="229"/>
                    <a:pt x="0" y="0"/>
                  </a:cubicBezTo>
                  <a:cubicBezTo>
                    <a:pt x="457" y="0"/>
                    <a:pt x="686" y="229"/>
                    <a:pt x="1143" y="457"/>
                  </a:cubicBezTo>
                  <a:close/>
                </a:path>
              </a:pathLst>
            </a:custGeom>
            <a:solidFill>
              <a:srgbClr val="FFFFFF"/>
            </a:solidFill>
            <a:ln w="2286" cap="flat">
              <a:noFill/>
              <a:prstDash val="solid"/>
              <a:miter/>
            </a:ln>
          </p:spPr>
          <p:txBody>
            <a:bodyPr rtlCol="0" anchor="ctr"/>
            <a:lstStyle/>
            <a:p>
              <a:endParaRPr lang="en-US"/>
            </a:p>
          </p:txBody>
        </p:sp>
        <p:sp>
          <p:nvSpPr>
            <p:cNvPr id="923" name="Freeform 922">
              <a:extLst>
                <a:ext uri="{FF2B5EF4-FFF2-40B4-BE49-F238E27FC236}">
                  <a16:creationId xmlns:a16="http://schemas.microsoft.com/office/drawing/2014/main" id="{92F334A1-2EAD-0389-DAD8-9695A48EC07F}"/>
                </a:ext>
              </a:extLst>
            </p:cNvPr>
            <p:cNvSpPr/>
            <p:nvPr/>
          </p:nvSpPr>
          <p:spPr>
            <a:xfrm>
              <a:off x="2818301" y="1627425"/>
              <a:ext cx="320558" cy="914378"/>
            </a:xfrm>
            <a:custGeom>
              <a:avLst/>
              <a:gdLst>
                <a:gd name="connsiteX0" fmla="*/ 57082 w 320558"/>
                <a:gd name="connsiteY0" fmla="*/ 832082 h 914378"/>
                <a:gd name="connsiteX1" fmla="*/ 53196 w 320558"/>
                <a:gd name="connsiteY1" fmla="*/ 906606 h 914378"/>
                <a:gd name="connsiteX2" fmla="*/ 53653 w 320558"/>
                <a:gd name="connsiteY2" fmla="*/ 914378 h 914378"/>
                <a:gd name="connsiteX3" fmla="*/ 95715 w 320558"/>
                <a:gd name="connsiteY3" fmla="*/ 912778 h 914378"/>
                <a:gd name="connsiteX4" fmla="*/ 141664 w 320558"/>
                <a:gd name="connsiteY4" fmla="*/ 910263 h 914378"/>
                <a:gd name="connsiteX5" fmla="*/ 182812 w 320558"/>
                <a:gd name="connsiteY5" fmla="*/ 903177 h 914378"/>
                <a:gd name="connsiteX6" fmla="*/ 248420 w 320558"/>
                <a:gd name="connsiteY6" fmla="*/ 847398 h 914378"/>
                <a:gd name="connsiteX7" fmla="*/ 283853 w 320558"/>
                <a:gd name="connsiteY7" fmla="*/ 676634 h 914378"/>
                <a:gd name="connsiteX8" fmla="*/ 270823 w 320558"/>
                <a:gd name="connsiteY8" fmla="*/ 505184 h 914378"/>
                <a:gd name="connsiteX9" fmla="*/ 263736 w 320558"/>
                <a:gd name="connsiteY9" fmla="*/ 389055 h 914378"/>
                <a:gd name="connsiteX10" fmla="*/ 263279 w 320558"/>
                <a:gd name="connsiteY10" fmla="*/ 289386 h 914378"/>
                <a:gd name="connsiteX11" fmla="*/ 320429 w 320558"/>
                <a:gd name="connsiteY11" fmla="*/ 228121 h 914378"/>
                <a:gd name="connsiteX12" fmla="*/ 268994 w 320558"/>
                <a:gd name="connsiteY12" fmla="*/ 83189 h 914378"/>
                <a:gd name="connsiteX13" fmla="*/ 264422 w 320558"/>
                <a:gd name="connsiteY13" fmla="*/ 76331 h 914378"/>
                <a:gd name="connsiteX14" fmla="*/ 237447 w 320558"/>
                <a:gd name="connsiteY14" fmla="*/ 35183 h 914378"/>
                <a:gd name="connsiteX15" fmla="*/ 217788 w 320558"/>
                <a:gd name="connsiteY15" fmla="*/ 5465 h 914378"/>
                <a:gd name="connsiteX16" fmla="*/ 202014 w 320558"/>
                <a:gd name="connsiteY16" fmla="*/ 2721 h 914378"/>
                <a:gd name="connsiteX17" fmla="*/ 170925 w 320558"/>
                <a:gd name="connsiteY17" fmla="*/ 26267 h 914378"/>
                <a:gd name="connsiteX18" fmla="*/ 99830 w 320558"/>
                <a:gd name="connsiteY18" fmla="*/ 108335 h 914378"/>
                <a:gd name="connsiteX19" fmla="*/ 5418 w 320558"/>
                <a:gd name="connsiteY19" fmla="*/ 231550 h 914378"/>
                <a:gd name="connsiteX20" fmla="*/ 10448 w 320558"/>
                <a:gd name="connsiteY20" fmla="*/ 250981 h 914378"/>
                <a:gd name="connsiteX21" fmla="*/ 66455 w 320558"/>
                <a:gd name="connsiteY21" fmla="*/ 264697 h 914378"/>
                <a:gd name="connsiteX22" fmla="*/ 89086 w 320558"/>
                <a:gd name="connsiteY22" fmla="*/ 298301 h 914378"/>
                <a:gd name="connsiteX23" fmla="*/ 80628 w 320558"/>
                <a:gd name="connsiteY23" fmla="*/ 401400 h 914378"/>
                <a:gd name="connsiteX24" fmla="*/ 67140 w 320558"/>
                <a:gd name="connsiteY24" fmla="*/ 650802 h 914378"/>
                <a:gd name="connsiteX25" fmla="*/ 57082 w 320558"/>
                <a:gd name="connsiteY25" fmla="*/ 832082 h 9143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20558" h="914378">
                  <a:moveTo>
                    <a:pt x="57082" y="832082"/>
                  </a:moveTo>
                  <a:cubicBezTo>
                    <a:pt x="55025" y="857000"/>
                    <a:pt x="53882" y="881917"/>
                    <a:pt x="53196" y="906606"/>
                  </a:cubicBezTo>
                  <a:cubicBezTo>
                    <a:pt x="53196" y="909578"/>
                    <a:pt x="53196" y="912092"/>
                    <a:pt x="53653" y="914378"/>
                  </a:cubicBezTo>
                  <a:cubicBezTo>
                    <a:pt x="67598" y="913921"/>
                    <a:pt x="81542" y="913464"/>
                    <a:pt x="95715" y="912778"/>
                  </a:cubicBezTo>
                  <a:cubicBezTo>
                    <a:pt x="111032" y="912092"/>
                    <a:pt x="126348" y="911635"/>
                    <a:pt x="141664" y="910263"/>
                  </a:cubicBezTo>
                  <a:cubicBezTo>
                    <a:pt x="155380" y="909120"/>
                    <a:pt x="169782" y="907749"/>
                    <a:pt x="182812" y="903177"/>
                  </a:cubicBezTo>
                  <a:cubicBezTo>
                    <a:pt x="211616" y="893118"/>
                    <a:pt x="233333" y="874145"/>
                    <a:pt x="248420" y="847398"/>
                  </a:cubicBezTo>
                  <a:cubicBezTo>
                    <a:pt x="277910" y="795506"/>
                    <a:pt x="284539" y="735156"/>
                    <a:pt x="283853" y="676634"/>
                  </a:cubicBezTo>
                  <a:cubicBezTo>
                    <a:pt x="283167" y="619256"/>
                    <a:pt x="275624" y="562334"/>
                    <a:pt x="270823" y="505184"/>
                  </a:cubicBezTo>
                  <a:cubicBezTo>
                    <a:pt x="267623" y="466551"/>
                    <a:pt x="265337" y="427689"/>
                    <a:pt x="263736" y="389055"/>
                  </a:cubicBezTo>
                  <a:cubicBezTo>
                    <a:pt x="262365" y="355908"/>
                    <a:pt x="259850" y="322304"/>
                    <a:pt x="263279" y="289386"/>
                  </a:cubicBezTo>
                  <a:cubicBezTo>
                    <a:pt x="267623" y="265383"/>
                    <a:pt x="317229" y="252353"/>
                    <a:pt x="320429" y="228121"/>
                  </a:cubicBezTo>
                  <a:cubicBezTo>
                    <a:pt x="323401" y="206861"/>
                    <a:pt x="274252" y="106963"/>
                    <a:pt x="268994" y="83189"/>
                  </a:cubicBezTo>
                  <a:cubicBezTo>
                    <a:pt x="267394" y="80903"/>
                    <a:pt x="266022" y="78617"/>
                    <a:pt x="264422" y="76331"/>
                  </a:cubicBezTo>
                  <a:cubicBezTo>
                    <a:pt x="255278" y="62615"/>
                    <a:pt x="245677" y="49356"/>
                    <a:pt x="237447" y="35183"/>
                  </a:cubicBezTo>
                  <a:cubicBezTo>
                    <a:pt x="231504" y="24896"/>
                    <a:pt x="224417" y="15294"/>
                    <a:pt x="217788" y="5465"/>
                  </a:cubicBezTo>
                  <a:cubicBezTo>
                    <a:pt x="213673" y="-479"/>
                    <a:pt x="208644" y="-1851"/>
                    <a:pt x="202014" y="2721"/>
                  </a:cubicBezTo>
                  <a:cubicBezTo>
                    <a:pt x="191270" y="10037"/>
                    <a:pt x="180069" y="16895"/>
                    <a:pt x="170925" y="26267"/>
                  </a:cubicBezTo>
                  <a:cubicBezTo>
                    <a:pt x="146007" y="52328"/>
                    <a:pt x="123147" y="80674"/>
                    <a:pt x="99830" y="108335"/>
                  </a:cubicBezTo>
                  <a:cubicBezTo>
                    <a:pt x="79485" y="132566"/>
                    <a:pt x="15477" y="213033"/>
                    <a:pt x="5418" y="231550"/>
                  </a:cubicBezTo>
                  <a:cubicBezTo>
                    <a:pt x="-1668" y="244580"/>
                    <a:pt x="-3497" y="249609"/>
                    <a:pt x="10448" y="250981"/>
                  </a:cubicBezTo>
                  <a:cubicBezTo>
                    <a:pt x="29650" y="253038"/>
                    <a:pt x="48167" y="258068"/>
                    <a:pt x="66455" y="264697"/>
                  </a:cubicBezTo>
                  <a:cubicBezTo>
                    <a:pt x="81771" y="270183"/>
                    <a:pt x="90229" y="282528"/>
                    <a:pt x="89086" y="298301"/>
                  </a:cubicBezTo>
                  <a:cubicBezTo>
                    <a:pt x="86343" y="332820"/>
                    <a:pt x="84057" y="367110"/>
                    <a:pt x="80628" y="401400"/>
                  </a:cubicBezTo>
                  <a:cubicBezTo>
                    <a:pt x="72398" y="484382"/>
                    <a:pt x="70341" y="567592"/>
                    <a:pt x="67140" y="650802"/>
                  </a:cubicBezTo>
                  <a:cubicBezTo>
                    <a:pt x="64626" y="711153"/>
                    <a:pt x="62340" y="771503"/>
                    <a:pt x="57082" y="832082"/>
                  </a:cubicBezTo>
                  <a:close/>
                </a:path>
              </a:pathLst>
            </a:custGeom>
            <a:solidFill>
              <a:srgbClr val="FFFFFF"/>
            </a:solidFill>
            <a:ln w="2286" cap="flat">
              <a:noFill/>
              <a:prstDash val="solid"/>
              <a:miter/>
            </a:ln>
          </p:spPr>
          <p:txBody>
            <a:bodyPr rtlCol="0" anchor="ctr"/>
            <a:lstStyle/>
            <a:p>
              <a:endParaRPr lang="en-US"/>
            </a:p>
          </p:txBody>
        </p:sp>
        <p:sp>
          <p:nvSpPr>
            <p:cNvPr id="924" name="Freeform 923">
              <a:extLst>
                <a:ext uri="{FF2B5EF4-FFF2-40B4-BE49-F238E27FC236}">
                  <a16:creationId xmlns:a16="http://schemas.microsoft.com/office/drawing/2014/main" id="{4777C307-8881-8A1A-09E0-A4E7B37063B5}"/>
                </a:ext>
              </a:extLst>
            </p:cNvPr>
            <p:cNvSpPr/>
            <p:nvPr/>
          </p:nvSpPr>
          <p:spPr>
            <a:xfrm>
              <a:off x="2871954" y="2541803"/>
              <a:ext cx="4343" cy="11201"/>
            </a:xfrm>
            <a:custGeom>
              <a:avLst/>
              <a:gdLst>
                <a:gd name="connsiteX0" fmla="*/ 4343 w 4343"/>
                <a:gd name="connsiteY0" fmla="*/ 11201 h 11201"/>
                <a:gd name="connsiteX1" fmla="*/ 0 w 4343"/>
                <a:gd name="connsiteY1" fmla="*/ 0 h 11201"/>
                <a:gd name="connsiteX2" fmla="*/ 4343 w 4343"/>
                <a:gd name="connsiteY2" fmla="*/ 11201 h 11201"/>
              </a:gdLst>
              <a:ahLst/>
              <a:cxnLst>
                <a:cxn ang="0">
                  <a:pos x="connsiteX0" y="connsiteY0"/>
                </a:cxn>
                <a:cxn ang="0">
                  <a:pos x="connsiteX1" y="connsiteY1"/>
                </a:cxn>
                <a:cxn ang="0">
                  <a:pos x="connsiteX2" y="connsiteY2"/>
                </a:cxn>
              </a:cxnLst>
              <a:rect l="l" t="t" r="r" b="b"/>
              <a:pathLst>
                <a:path w="4343" h="11201">
                  <a:moveTo>
                    <a:pt x="4343" y="11201"/>
                  </a:moveTo>
                  <a:cubicBezTo>
                    <a:pt x="2057" y="8230"/>
                    <a:pt x="686" y="4572"/>
                    <a:pt x="0" y="0"/>
                  </a:cubicBezTo>
                  <a:cubicBezTo>
                    <a:pt x="686" y="4572"/>
                    <a:pt x="2057" y="8458"/>
                    <a:pt x="4343" y="11201"/>
                  </a:cubicBezTo>
                  <a:close/>
                </a:path>
              </a:pathLst>
            </a:custGeom>
            <a:solidFill>
              <a:srgbClr val="FFFFFF"/>
            </a:solidFill>
            <a:ln w="2286" cap="flat">
              <a:noFill/>
              <a:prstDash val="solid"/>
              <a:miter/>
            </a:ln>
          </p:spPr>
          <p:txBody>
            <a:bodyPr rtlCol="0" anchor="ctr"/>
            <a:lstStyle/>
            <a:p>
              <a:endParaRPr lang="en-US"/>
            </a:p>
          </p:txBody>
        </p:sp>
        <p:sp>
          <p:nvSpPr>
            <p:cNvPr id="925" name="Freeform 924">
              <a:extLst>
                <a:ext uri="{FF2B5EF4-FFF2-40B4-BE49-F238E27FC236}">
                  <a16:creationId xmlns:a16="http://schemas.microsoft.com/office/drawing/2014/main" id="{A922F9BD-0EEE-8489-2B0D-28B58B77A34D}"/>
                </a:ext>
              </a:extLst>
            </p:cNvPr>
            <p:cNvSpPr/>
            <p:nvPr/>
          </p:nvSpPr>
          <p:spPr>
            <a:xfrm>
              <a:off x="2886584" y="2559862"/>
              <a:ext cx="1143" cy="457"/>
            </a:xfrm>
            <a:custGeom>
              <a:avLst/>
              <a:gdLst>
                <a:gd name="connsiteX0" fmla="*/ 1143 w 1143"/>
                <a:gd name="connsiteY0" fmla="*/ 457 h 457"/>
                <a:gd name="connsiteX1" fmla="*/ 0 w 1143"/>
                <a:gd name="connsiteY1" fmla="*/ 0 h 457"/>
                <a:gd name="connsiteX2" fmla="*/ 1143 w 1143"/>
                <a:gd name="connsiteY2" fmla="*/ 457 h 457"/>
              </a:gdLst>
              <a:ahLst/>
              <a:cxnLst>
                <a:cxn ang="0">
                  <a:pos x="connsiteX0" y="connsiteY0"/>
                </a:cxn>
                <a:cxn ang="0">
                  <a:pos x="connsiteX1" y="connsiteY1"/>
                </a:cxn>
                <a:cxn ang="0">
                  <a:pos x="connsiteX2" y="connsiteY2"/>
                </a:cxn>
              </a:cxnLst>
              <a:rect l="l" t="t" r="r" b="b"/>
              <a:pathLst>
                <a:path w="1143" h="457">
                  <a:moveTo>
                    <a:pt x="1143" y="457"/>
                  </a:moveTo>
                  <a:cubicBezTo>
                    <a:pt x="686" y="229"/>
                    <a:pt x="457" y="229"/>
                    <a:pt x="0" y="0"/>
                  </a:cubicBezTo>
                  <a:cubicBezTo>
                    <a:pt x="457" y="229"/>
                    <a:pt x="914" y="457"/>
                    <a:pt x="1143" y="457"/>
                  </a:cubicBezTo>
                  <a:close/>
                </a:path>
              </a:pathLst>
            </a:custGeom>
            <a:solidFill>
              <a:srgbClr val="FFFFFF"/>
            </a:solidFill>
            <a:ln w="2286" cap="flat">
              <a:noFill/>
              <a:prstDash val="solid"/>
              <a:miter/>
            </a:ln>
          </p:spPr>
          <p:txBody>
            <a:bodyPr rtlCol="0" anchor="ctr"/>
            <a:lstStyle/>
            <a:p>
              <a:endParaRPr lang="en-US"/>
            </a:p>
          </p:txBody>
        </p:sp>
        <p:sp>
          <p:nvSpPr>
            <p:cNvPr id="926" name="Freeform 925">
              <a:extLst>
                <a:ext uri="{FF2B5EF4-FFF2-40B4-BE49-F238E27FC236}">
                  <a16:creationId xmlns:a16="http://schemas.microsoft.com/office/drawing/2014/main" id="{0C61E72A-1C87-0534-1244-032D5F60B095}"/>
                </a:ext>
              </a:extLst>
            </p:cNvPr>
            <p:cNvSpPr/>
            <p:nvPr/>
          </p:nvSpPr>
          <p:spPr>
            <a:xfrm>
              <a:off x="2877897" y="2554833"/>
              <a:ext cx="1143" cy="914"/>
            </a:xfrm>
            <a:custGeom>
              <a:avLst/>
              <a:gdLst>
                <a:gd name="connsiteX0" fmla="*/ 1143 w 1143"/>
                <a:gd name="connsiteY0" fmla="*/ 914 h 914"/>
                <a:gd name="connsiteX1" fmla="*/ 0 w 1143"/>
                <a:gd name="connsiteY1" fmla="*/ 0 h 914"/>
                <a:gd name="connsiteX2" fmla="*/ 1143 w 1143"/>
                <a:gd name="connsiteY2" fmla="*/ 914 h 914"/>
              </a:gdLst>
              <a:ahLst/>
              <a:cxnLst>
                <a:cxn ang="0">
                  <a:pos x="connsiteX0" y="connsiteY0"/>
                </a:cxn>
                <a:cxn ang="0">
                  <a:pos x="connsiteX1" y="connsiteY1"/>
                </a:cxn>
                <a:cxn ang="0">
                  <a:pos x="connsiteX2" y="connsiteY2"/>
                </a:cxn>
              </a:cxnLst>
              <a:rect l="l" t="t" r="r" b="b"/>
              <a:pathLst>
                <a:path w="1143" h="914">
                  <a:moveTo>
                    <a:pt x="1143" y="914"/>
                  </a:moveTo>
                  <a:cubicBezTo>
                    <a:pt x="686" y="686"/>
                    <a:pt x="457" y="229"/>
                    <a:pt x="0" y="0"/>
                  </a:cubicBezTo>
                  <a:cubicBezTo>
                    <a:pt x="229" y="457"/>
                    <a:pt x="686" y="686"/>
                    <a:pt x="1143" y="914"/>
                  </a:cubicBezTo>
                  <a:close/>
                </a:path>
              </a:pathLst>
            </a:custGeom>
            <a:solidFill>
              <a:srgbClr val="FFFFFF"/>
            </a:solidFill>
            <a:ln w="2286" cap="flat">
              <a:noFill/>
              <a:prstDash val="solid"/>
              <a:miter/>
            </a:ln>
          </p:spPr>
          <p:txBody>
            <a:bodyPr rtlCol="0" anchor="ctr"/>
            <a:lstStyle/>
            <a:p>
              <a:endParaRPr lang="en-US"/>
            </a:p>
          </p:txBody>
        </p:sp>
        <p:sp>
          <p:nvSpPr>
            <p:cNvPr id="927" name="Freeform 926">
              <a:extLst>
                <a:ext uri="{FF2B5EF4-FFF2-40B4-BE49-F238E27FC236}">
                  <a16:creationId xmlns:a16="http://schemas.microsoft.com/office/drawing/2014/main" id="{43AEB757-F6A3-69E7-F44A-5DCAA280A313}"/>
                </a:ext>
              </a:extLst>
            </p:cNvPr>
            <p:cNvSpPr/>
            <p:nvPr/>
          </p:nvSpPr>
          <p:spPr>
            <a:xfrm>
              <a:off x="2879269" y="2556205"/>
              <a:ext cx="4114" cy="2514"/>
            </a:xfrm>
            <a:custGeom>
              <a:avLst/>
              <a:gdLst>
                <a:gd name="connsiteX0" fmla="*/ 4115 w 4114"/>
                <a:gd name="connsiteY0" fmla="*/ 2515 h 2514"/>
                <a:gd name="connsiteX1" fmla="*/ 0 w 4114"/>
                <a:gd name="connsiteY1" fmla="*/ 0 h 2514"/>
                <a:gd name="connsiteX2" fmla="*/ 4115 w 4114"/>
                <a:gd name="connsiteY2" fmla="*/ 2515 h 2514"/>
              </a:gdLst>
              <a:ahLst/>
              <a:cxnLst>
                <a:cxn ang="0">
                  <a:pos x="connsiteX0" y="connsiteY0"/>
                </a:cxn>
                <a:cxn ang="0">
                  <a:pos x="connsiteX1" y="connsiteY1"/>
                </a:cxn>
                <a:cxn ang="0">
                  <a:pos x="connsiteX2" y="connsiteY2"/>
                </a:cxn>
              </a:cxnLst>
              <a:rect l="l" t="t" r="r" b="b"/>
              <a:pathLst>
                <a:path w="4114" h="2514">
                  <a:moveTo>
                    <a:pt x="4115" y="2515"/>
                  </a:moveTo>
                  <a:cubicBezTo>
                    <a:pt x="2515" y="1829"/>
                    <a:pt x="1143" y="914"/>
                    <a:pt x="0" y="0"/>
                  </a:cubicBezTo>
                  <a:cubicBezTo>
                    <a:pt x="1372" y="914"/>
                    <a:pt x="2743" y="1829"/>
                    <a:pt x="4115" y="2515"/>
                  </a:cubicBezTo>
                  <a:close/>
                </a:path>
              </a:pathLst>
            </a:custGeom>
            <a:solidFill>
              <a:srgbClr val="FFFFFF"/>
            </a:solidFill>
            <a:ln w="2286" cap="flat">
              <a:noFill/>
              <a:prstDash val="solid"/>
              <a:miter/>
            </a:ln>
          </p:spPr>
          <p:txBody>
            <a:bodyPr rtlCol="0" anchor="ctr"/>
            <a:lstStyle/>
            <a:p>
              <a:endParaRPr lang="en-US"/>
            </a:p>
          </p:txBody>
        </p:sp>
        <p:sp>
          <p:nvSpPr>
            <p:cNvPr id="928" name="Freeform 927">
              <a:extLst>
                <a:ext uri="{FF2B5EF4-FFF2-40B4-BE49-F238E27FC236}">
                  <a16:creationId xmlns:a16="http://schemas.microsoft.com/office/drawing/2014/main" id="{4BDD64E9-ABFA-4C41-1212-4B2D1B83F82E}"/>
                </a:ext>
              </a:extLst>
            </p:cNvPr>
            <p:cNvSpPr/>
            <p:nvPr/>
          </p:nvSpPr>
          <p:spPr>
            <a:xfrm>
              <a:off x="3087523" y="1710385"/>
              <a:ext cx="14859" cy="23317"/>
            </a:xfrm>
            <a:custGeom>
              <a:avLst/>
              <a:gdLst>
                <a:gd name="connsiteX0" fmla="*/ 0 w 14859"/>
                <a:gd name="connsiteY0" fmla="*/ 0 h 23317"/>
                <a:gd name="connsiteX1" fmla="*/ 14859 w 14859"/>
                <a:gd name="connsiteY1" fmla="*/ 23317 h 23317"/>
                <a:gd name="connsiteX2" fmla="*/ 0 w 14859"/>
                <a:gd name="connsiteY2" fmla="*/ 0 h 23317"/>
              </a:gdLst>
              <a:ahLst/>
              <a:cxnLst>
                <a:cxn ang="0">
                  <a:pos x="connsiteX0" y="connsiteY0"/>
                </a:cxn>
                <a:cxn ang="0">
                  <a:pos x="connsiteX1" y="connsiteY1"/>
                </a:cxn>
                <a:cxn ang="0">
                  <a:pos x="connsiteX2" y="connsiteY2"/>
                </a:cxn>
              </a:cxnLst>
              <a:rect l="l" t="t" r="r" b="b"/>
              <a:pathLst>
                <a:path w="14859" h="23317">
                  <a:moveTo>
                    <a:pt x="0" y="0"/>
                  </a:moveTo>
                  <a:cubicBezTo>
                    <a:pt x="5029" y="7772"/>
                    <a:pt x="10058" y="15316"/>
                    <a:pt x="14859" y="23317"/>
                  </a:cubicBezTo>
                  <a:cubicBezTo>
                    <a:pt x="9830" y="15316"/>
                    <a:pt x="5029" y="7772"/>
                    <a:pt x="0" y="0"/>
                  </a:cubicBezTo>
                  <a:close/>
                </a:path>
              </a:pathLst>
            </a:custGeom>
            <a:solidFill>
              <a:srgbClr val="FFFFFF"/>
            </a:solidFill>
            <a:ln w="2286" cap="flat">
              <a:noFill/>
              <a:prstDash val="solid"/>
              <a:miter/>
            </a:ln>
          </p:spPr>
          <p:txBody>
            <a:bodyPr rtlCol="0" anchor="ctr"/>
            <a:lstStyle/>
            <a:p>
              <a:endParaRPr lang="en-US"/>
            </a:p>
          </p:txBody>
        </p:sp>
        <p:sp>
          <p:nvSpPr>
            <p:cNvPr id="929" name="Freeform 928">
              <a:extLst>
                <a:ext uri="{FF2B5EF4-FFF2-40B4-BE49-F238E27FC236}">
                  <a16:creationId xmlns:a16="http://schemas.microsoft.com/office/drawing/2014/main" id="{BB2B4939-A59D-41D7-4F11-20A466089FDD}"/>
                </a:ext>
              </a:extLst>
            </p:cNvPr>
            <p:cNvSpPr/>
            <p:nvPr/>
          </p:nvSpPr>
          <p:spPr>
            <a:xfrm>
              <a:off x="3117470" y="1758619"/>
              <a:ext cx="5943" cy="10287"/>
            </a:xfrm>
            <a:custGeom>
              <a:avLst/>
              <a:gdLst>
                <a:gd name="connsiteX0" fmla="*/ 0 w 5943"/>
                <a:gd name="connsiteY0" fmla="*/ 0 h 10287"/>
                <a:gd name="connsiteX1" fmla="*/ 5944 w 5943"/>
                <a:gd name="connsiteY1" fmla="*/ 10287 h 10287"/>
                <a:gd name="connsiteX2" fmla="*/ 0 w 5943"/>
                <a:gd name="connsiteY2" fmla="*/ 0 h 10287"/>
              </a:gdLst>
              <a:ahLst/>
              <a:cxnLst>
                <a:cxn ang="0">
                  <a:pos x="connsiteX0" y="connsiteY0"/>
                </a:cxn>
                <a:cxn ang="0">
                  <a:pos x="connsiteX1" y="connsiteY1"/>
                </a:cxn>
                <a:cxn ang="0">
                  <a:pos x="connsiteX2" y="connsiteY2"/>
                </a:cxn>
              </a:cxnLst>
              <a:rect l="l" t="t" r="r" b="b"/>
              <a:pathLst>
                <a:path w="5943" h="10287">
                  <a:moveTo>
                    <a:pt x="0" y="0"/>
                  </a:moveTo>
                  <a:cubicBezTo>
                    <a:pt x="2057" y="3429"/>
                    <a:pt x="4115" y="6858"/>
                    <a:pt x="5944" y="10287"/>
                  </a:cubicBezTo>
                  <a:cubicBezTo>
                    <a:pt x="3886" y="6858"/>
                    <a:pt x="1829" y="3429"/>
                    <a:pt x="0" y="0"/>
                  </a:cubicBezTo>
                  <a:close/>
                </a:path>
              </a:pathLst>
            </a:custGeom>
            <a:solidFill>
              <a:srgbClr val="FFFFFF"/>
            </a:solidFill>
            <a:ln w="2286" cap="flat">
              <a:noFill/>
              <a:prstDash val="solid"/>
              <a:miter/>
            </a:ln>
          </p:spPr>
          <p:txBody>
            <a:bodyPr rtlCol="0" anchor="ctr"/>
            <a:lstStyle/>
            <a:p>
              <a:endParaRPr lang="en-US"/>
            </a:p>
          </p:txBody>
        </p:sp>
        <p:sp>
          <p:nvSpPr>
            <p:cNvPr id="930" name="Freeform 929">
              <a:extLst>
                <a:ext uri="{FF2B5EF4-FFF2-40B4-BE49-F238E27FC236}">
                  <a16:creationId xmlns:a16="http://schemas.microsoft.com/office/drawing/2014/main" id="{932C031E-9A34-643B-F0D2-5AB0CD703B30}"/>
                </a:ext>
              </a:extLst>
            </p:cNvPr>
            <p:cNvSpPr/>
            <p:nvPr/>
          </p:nvSpPr>
          <p:spPr>
            <a:xfrm>
              <a:off x="3109926" y="1746046"/>
              <a:ext cx="6629" cy="10972"/>
            </a:xfrm>
            <a:custGeom>
              <a:avLst/>
              <a:gdLst>
                <a:gd name="connsiteX0" fmla="*/ 0 w 6629"/>
                <a:gd name="connsiteY0" fmla="*/ 0 h 10972"/>
                <a:gd name="connsiteX1" fmla="*/ 6629 w 6629"/>
                <a:gd name="connsiteY1" fmla="*/ 10973 h 10972"/>
                <a:gd name="connsiteX2" fmla="*/ 0 w 6629"/>
                <a:gd name="connsiteY2" fmla="*/ 0 h 10972"/>
              </a:gdLst>
              <a:ahLst/>
              <a:cxnLst>
                <a:cxn ang="0">
                  <a:pos x="connsiteX0" y="connsiteY0"/>
                </a:cxn>
                <a:cxn ang="0">
                  <a:pos x="connsiteX1" y="connsiteY1"/>
                </a:cxn>
                <a:cxn ang="0">
                  <a:pos x="connsiteX2" y="connsiteY2"/>
                </a:cxn>
              </a:cxnLst>
              <a:rect l="l" t="t" r="r" b="b"/>
              <a:pathLst>
                <a:path w="6629" h="10972">
                  <a:moveTo>
                    <a:pt x="0" y="0"/>
                  </a:moveTo>
                  <a:cubicBezTo>
                    <a:pt x="2286" y="3658"/>
                    <a:pt x="4343" y="7315"/>
                    <a:pt x="6629" y="10973"/>
                  </a:cubicBezTo>
                  <a:cubicBezTo>
                    <a:pt x="4343" y="7315"/>
                    <a:pt x="2286" y="3658"/>
                    <a:pt x="0" y="0"/>
                  </a:cubicBezTo>
                  <a:close/>
                </a:path>
              </a:pathLst>
            </a:custGeom>
            <a:solidFill>
              <a:srgbClr val="FFFFFF"/>
            </a:solidFill>
            <a:ln w="2286" cap="flat">
              <a:noFill/>
              <a:prstDash val="solid"/>
              <a:miter/>
            </a:ln>
          </p:spPr>
          <p:txBody>
            <a:bodyPr rtlCol="0" anchor="ctr"/>
            <a:lstStyle/>
            <a:p>
              <a:endParaRPr lang="en-US"/>
            </a:p>
          </p:txBody>
        </p:sp>
        <p:sp>
          <p:nvSpPr>
            <p:cNvPr id="931" name="Freeform 930">
              <a:extLst>
                <a:ext uri="{FF2B5EF4-FFF2-40B4-BE49-F238E27FC236}">
                  <a16:creationId xmlns:a16="http://schemas.microsoft.com/office/drawing/2014/main" id="{9D96ECAF-4C55-CD8D-60A9-BC84EB168DAA}"/>
                </a:ext>
              </a:extLst>
            </p:cNvPr>
            <p:cNvSpPr/>
            <p:nvPr/>
          </p:nvSpPr>
          <p:spPr>
            <a:xfrm>
              <a:off x="3125014" y="1771878"/>
              <a:ext cx="5029" cy="9144"/>
            </a:xfrm>
            <a:custGeom>
              <a:avLst/>
              <a:gdLst>
                <a:gd name="connsiteX0" fmla="*/ 0 w 5029"/>
                <a:gd name="connsiteY0" fmla="*/ 0 h 9144"/>
                <a:gd name="connsiteX1" fmla="*/ 5029 w 5029"/>
                <a:gd name="connsiteY1" fmla="*/ 9144 h 9144"/>
                <a:gd name="connsiteX2" fmla="*/ 0 w 5029"/>
                <a:gd name="connsiteY2" fmla="*/ 0 h 9144"/>
              </a:gdLst>
              <a:ahLst/>
              <a:cxnLst>
                <a:cxn ang="0">
                  <a:pos x="connsiteX0" y="connsiteY0"/>
                </a:cxn>
                <a:cxn ang="0">
                  <a:pos x="connsiteX1" y="connsiteY1"/>
                </a:cxn>
                <a:cxn ang="0">
                  <a:pos x="connsiteX2" y="connsiteY2"/>
                </a:cxn>
              </a:cxnLst>
              <a:rect l="l" t="t" r="r" b="b"/>
              <a:pathLst>
                <a:path w="5029" h="9144">
                  <a:moveTo>
                    <a:pt x="0" y="0"/>
                  </a:moveTo>
                  <a:cubicBezTo>
                    <a:pt x="1829" y="2972"/>
                    <a:pt x="3429" y="5944"/>
                    <a:pt x="5029" y="9144"/>
                  </a:cubicBezTo>
                  <a:cubicBezTo>
                    <a:pt x="3429" y="5944"/>
                    <a:pt x="1829" y="2972"/>
                    <a:pt x="0" y="0"/>
                  </a:cubicBezTo>
                  <a:close/>
                </a:path>
              </a:pathLst>
            </a:custGeom>
            <a:solidFill>
              <a:srgbClr val="FFFFFF"/>
            </a:solidFill>
            <a:ln w="2286" cap="flat">
              <a:noFill/>
              <a:prstDash val="solid"/>
              <a:miter/>
            </a:ln>
          </p:spPr>
          <p:txBody>
            <a:bodyPr rtlCol="0" anchor="ctr"/>
            <a:lstStyle/>
            <a:p>
              <a:endParaRPr lang="en-US"/>
            </a:p>
          </p:txBody>
        </p:sp>
        <p:sp>
          <p:nvSpPr>
            <p:cNvPr id="932" name="Freeform 931">
              <a:extLst>
                <a:ext uri="{FF2B5EF4-FFF2-40B4-BE49-F238E27FC236}">
                  <a16:creationId xmlns:a16="http://schemas.microsoft.com/office/drawing/2014/main" id="{B432D513-431E-86DE-4964-BBD6BE4A019B}"/>
                </a:ext>
              </a:extLst>
            </p:cNvPr>
            <p:cNvSpPr/>
            <p:nvPr/>
          </p:nvSpPr>
          <p:spPr>
            <a:xfrm>
              <a:off x="2876526" y="2553462"/>
              <a:ext cx="914" cy="1143"/>
            </a:xfrm>
            <a:custGeom>
              <a:avLst/>
              <a:gdLst>
                <a:gd name="connsiteX0" fmla="*/ 914 w 914"/>
                <a:gd name="connsiteY0" fmla="*/ 1143 h 1143"/>
                <a:gd name="connsiteX1" fmla="*/ 0 w 914"/>
                <a:gd name="connsiteY1" fmla="*/ 0 h 1143"/>
                <a:gd name="connsiteX2" fmla="*/ 914 w 914"/>
                <a:gd name="connsiteY2" fmla="*/ 1143 h 1143"/>
              </a:gdLst>
              <a:ahLst/>
              <a:cxnLst>
                <a:cxn ang="0">
                  <a:pos x="connsiteX0" y="connsiteY0"/>
                </a:cxn>
                <a:cxn ang="0">
                  <a:pos x="connsiteX1" y="connsiteY1"/>
                </a:cxn>
                <a:cxn ang="0">
                  <a:pos x="connsiteX2" y="connsiteY2"/>
                </a:cxn>
              </a:cxnLst>
              <a:rect l="l" t="t" r="r" b="b"/>
              <a:pathLst>
                <a:path w="914" h="1143">
                  <a:moveTo>
                    <a:pt x="914" y="1143"/>
                  </a:moveTo>
                  <a:cubicBezTo>
                    <a:pt x="457" y="686"/>
                    <a:pt x="229" y="457"/>
                    <a:pt x="0" y="0"/>
                  </a:cubicBezTo>
                  <a:cubicBezTo>
                    <a:pt x="229" y="229"/>
                    <a:pt x="686" y="686"/>
                    <a:pt x="914" y="1143"/>
                  </a:cubicBezTo>
                  <a:close/>
                </a:path>
              </a:pathLst>
            </a:custGeom>
            <a:solidFill>
              <a:srgbClr val="FFFFFF"/>
            </a:solidFill>
            <a:ln w="2286" cap="flat">
              <a:noFill/>
              <a:prstDash val="solid"/>
              <a:miter/>
            </a:ln>
          </p:spPr>
          <p:txBody>
            <a:bodyPr rtlCol="0" anchor="ctr"/>
            <a:lstStyle/>
            <a:p>
              <a:endParaRPr lang="en-US"/>
            </a:p>
          </p:txBody>
        </p:sp>
        <p:sp>
          <p:nvSpPr>
            <p:cNvPr id="933" name="Freeform 932">
              <a:extLst>
                <a:ext uri="{FF2B5EF4-FFF2-40B4-BE49-F238E27FC236}">
                  <a16:creationId xmlns:a16="http://schemas.microsoft.com/office/drawing/2014/main" id="{AFAF3481-5924-75CE-30AB-DF9F8D429766}"/>
                </a:ext>
              </a:extLst>
            </p:cNvPr>
            <p:cNvSpPr/>
            <p:nvPr/>
          </p:nvSpPr>
          <p:spPr>
            <a:xfrm>
              <a:off x="3102382" y="1733931"/>
              <a:ext cx="7086" cy="11430"/>
            </a:xfrm>
            <a:custGeom>
              <a:avLst/>
              <a:gdLst>
                <a:gd name="connsiteX0" fmla="*/ 0 w 7086"/>
                <a:gd name="connsiteY0" fmla="*/ 0 h 11430"/>
                <a:gd name="connsiteX1" fmla="*/ 7087 w 7086"/>
                <a:gd name="connsiteY1" fmla="*/ 11430 h 11430"/>
                <a:gd name="connsiteX2" fmla="*/ 0 w 7086"/>
                <a:gd name="connsiteY2" fmla="*/ 0 h 11430"/>
              </a:gdLst>
              <a:ahLst/>
              <a:cxnLst>
                <a:cxn ang="0">
                  <a:pos x="connsiteX0" y="connsiteY0"/>
                </a:cxn>
                <a:cxn ang="0">
                  <a:pos x="connsiteX1" y="connsiteY1"/>
                </a:cxn>
                <a:cxn ang="0">
                  <a:pos x="connsiteX2" y="connsiteY2"/>
                </a:cxn>
              </a:cxnLst>
              <a:rect l="l" t="t" r="r" b="b"/>
              <a:pathLst>
                <a:path w="7086" h="11430">
                  <a:moveTo>
                    <a:pt x="0" y="0"/>
                  </a:moveTo>
                  <a:cubicBezTo>
                    <a:pt x="2286" y="3886"/>
                    <a:pt x="4801" y="7544"/>
                    <a:pt x="7087" y="11430"/>
                  </a:cubicBezTo>
                  <a:cubicBezTo>
                    <a:pt x="4801" y="7544"/>
                    <a:pt x="2515" y="3658"/>
                    <a:pt x="0" y="0"/>
                  </a:cubicBezTo>
                  <a:close/>
                </a:path>
              </a:pathLst>
            </a:custGeom>
            <a:solidFill>
              <a:srgbClr val="FFFFFF"/>
            </a:solidFill>
            <a:ln w="2286" cap="flat">
              <a:noFill/>
              <a:prstDash val="solid"/>
              <a:miter/>
            </a:ln>
          </p:spPr>
          <p:txBody>
            <a:bodyPr rtlCol="0" anchor="ctr"/>
            <a:lstStyle/>
            <a:p>
              <a:endParaRPr lang="en-US"/>
            </a:p>
          </p:txBody>
        </p:sp>
        <p:sp>
          <p:nvSpPr>
            <p:cNvPr id="934" name="Freeform 933">
              <a:extLst>
                <a:ext uri="{FF2B5EF4-FFF2-40B4-BE49-F238E27FC236}">
                  <a16:creationId xmlns:a16="http://schemas.microsoft.com/office/drawing/2014/main" id="{853DCF31-45E3-8C8C-AD03-42B1D5270BE2}"/>
                </a:ext>
              </a:extLst>
            </p:cNvPr>
            <p:cNvSpPr/>
            <p:nvPr/>
          </p:nvSpPr>
          <p:spPr>
            <a:xfrm>
              <a:off x="2889099" y="2560777"/>
              <a:ext cx="1143" cy="228"/>
            </a:xfrm>
            <a:custGeom>
              <a:avLst/>
              <a:gdLst>
                <a:gd name="connsiteX0" fmla="*/ 1143 w 1143"/>
                <a:gd name="connsiteY0" fmla="*/ 229 h 228"/>
                <a:gd name="connsiteX1" fmla="*/ 0 w 1143"/>
                <a:gd name="connsiteY1" fmla="*/ 0 h 228"/>
                <a:gd name="connsiteX2" fmla="*/ 1143 w 1143"/>
                <a:gd name="connsiteY2" fmla="*/ 229 h 228"/>
              </a:gdLst>
              <a:ahLst/>
              <a:cxnLst>
                <a:cxn ang="0">
                  <a:pos x="connsiteX0" y="connsiteY0"/>
                </a:cxn>
                <a:cxn ang="0">
                  <a:pos x="connsiteX1" y="connsiteY1"/>
                </a:cxn>
                <a:cxn ang="0">
                  <a:pos x="connsiteX2" y="connsiteY2"/>
                </a:cxn>
              </a:cxnLst>
              <a:rect l="l" t="t" r="r" b="b"/>
              <a:pathLst>
                <a:path w="1143" h="228">
                  <a:moveTo>
                    <a:pt x="1143" y="229"/>
                  </a:moveTo>
                  <a:cubicBezTo>
                    <a:pt x="686" y="229"/>
                    <a:pt x="457" y="0"/>
                    <a:pt x="0" y="0"/>
                  </a:cubicBezTo>
                  <a:cubicBezTo>
                    <a:pt x="457" y="0"/>
                    <a:pt x="914" y="229"/>
                    <a:pt x="1143" y="229"/>
                  </a:cubicBezTo>
                  <a:close/>
                </a:path>
              </a:pathLst>
            </a:custGeom>
            <a:solidFill>
              <a:srgbClr val="FFFFFF"/>
            </a:solidFill>
            <a:ln w="2286" cap="flat">
              <a:noFill/>
              <a:prstDash val="solid"/>
              <a:miter/>
            </a:ln>
          </p:spPr>
          <p:txBody>
            <a:bodyPr rtlCol="0" anchor="ctr"/>
            <a:lstStyle/>
            <a:p>
              <a:endParaRPr lang="en-US"/>
            </a:p>
          </p:txBody>
        </p:sp>
        <p:sp>
          <p:nvSpPr>
            <p:cNvPr id="935" name="Freeform 934">
              <a:extLst>
                <a:ext uri="{FF2B5EF4-FFF2-40B4-BE49-F238E27FC236}">
                  <a16:creationId xmlns:a16="http://schemas.microsoft.com/office/drawing/2014/main" id="{905DEC11-01D5-6EF8-6167-BCEAC3F9B4BA}"/>
                </a:ext>
              </a:extLst>
            </p:cNvPr>
            <p:cNvSpPr/>
            <p:nvPr/>
          </p:nvSpPr>
          <p:spPr>
            <a:xfrm>
              <a:off x="3133243" y="1786280"/>
              <a:ext cx="3886" cy="6858"/>
            </a:xfrm>
            <a:custGeom>
              <a:avLst/>
              <a:gdLst>
                <a:gd name="connsiteX0" fmla="*/ 0 w 3886"/>
                <a:gd name="connsiteY0" fmla="*/ 0 h 6858"/>
                <a:gd name="connsiteX1" fmla="*/ 3886 w 3886"/>
                <a:gd name="connsiteY1" fmla="*/ 6858 h 6858"/>
                <a:gd name="connsiteX2" fmla="*/ 0 w 3886"/>
                <a:gd name="connsiteY2" fmla="*/ 0 h 6858"/>
              </a:gdLst>
              <a:ahLst/>
              <a:cxnLst>
                <a:cxn ang="0">
                  <a:pos x="connsiteX0" y="connsiteY0"/>
                </a:cxn>
                <a:cxn ang="0">
                  <a:pos x="connsiteX1" y="connsiteY1"/>
                </a:cxn>
                <a:cxn ang="0">
                  <a:pos x="connsiteX2" y="connsiteY2"/>
                </a:cxn>
              </a:cxnLst>
              <a:rect l="l" t="t" r="r" b="b"/>
              <a:pathLst>
                <a:path w="3886" h="6858">
                  <a:moveTo>
                    <a:pt x="0" y="0"/>
                  </a:moveTo>
                  <a:cubicBezTo>
                    <a:pt x="1372" y="2286"/>
                    <a:pt x="2515" y="4572"/>
                    <a:pt x="3886" y="6858"/>
                  </a:cubicBezTo>
                  <a:cubicBezTo>
                    <a:pt x="2515" y="4572"/>
                    <a:pt x="1143" y="2286"/>
                    <a:pt x="0" y="0"/>
                  </a:cubicBezTo>
                  <a:close/>
                </a:path>
              </a:pathLst>
            </a:custGeom>
            <a:solidFill>
              <a:srgbClr val="FFFFFF"/>
            </a:solidFill>
            <a:ln w="2286" cap="flat">
              <a:noFill/>
              <a:prstDash val="solid"/>
              <a:miter/>
            </a:ln>
          </p:spPr>
          <p:txBody>
            <a:bodyPr rtlCol="0" anchor="ctr"/>
            <a:lstStyle/>
            <a:p>
              <a:endParaRPr lang="en-US"/>
            </a:p>
          </p:txBody>
        </p:sp>
        <p:sp>
          <p:nvSpPr>
            <p:cNvPr id="936" name="Freeform 935">
              <a:extLst>
                <a:ext uri="{FF2B5EF4-FFF2-40B4-BE49-F238E27FC236}">
                  <a16:creationId xmlns:a16="http://schemas.microsoft.com/office/drawing/2014/main" id="{5B4C95B1-24F4-173E-167D-630D063225F6}"/>
                </a:ext>
              </a:extLst>
            </p:cNvPr>
            <p:cNvSpPr/>
            <p:nvPr/>
          </p:nvSpPr>
          <p:spPr>
            <a:xfrm>
              <a:off x="2892070" y="2561463"/>
              <a:ext cx="914" cy="228"/>
            </a:xfrm>
            <a:custGeom>
              <a:avLst/>
              <a:gdLst>
                <a:gd name="connsiteX0" fmla="*/ 914 w 914"/>
                <a:gd name="connsiteY0" fmla="*/ 229 h 228"/>
                <a:gd name="connsiteX1" fmla="*/ 0 w 914"/>
                <a:gd name="connsiteY1" fmla="*/ 0 h 228"/>
                <a:gd name="connsiteX2" fmla="*/ 914 w 914"/>
                <a:gd name="connsiteY2" fmla="*/ 229 h 228"/>
              </a:gdLst>
              <a:ahLst/>
              <a:cxnLst>
                <a:cxn ang="0">
                  <a:pos x="connsiteX0" y="connsiteY0"/>
                </a:cxn>
                <a:cxn ang="0">
                  <a:pos x="connsiteX1" y="connsiteY1"/>
                </a:cxn>
                <a:cxn ang="0">
                  <a:pos x="connsiteX2" y="connsiteY2"/>
                </a:cxn>
              </a:cxnLst>
              <a:rect l="l" t="t" r="r" b="b"/>
              <a:pathLst>
                <a:path w="914" h="228">
                  <a:moveTo>
                    <a:pt x="914" y="229"/>
                  </a:moveTo>
                  <a:cubicBezTo>
                    <a:pt x="686" y="229"/>
                    <a:pt x="229" y="0"/>
                    <a:pt x="0" y="0"/>
                  </a:cubicBezTo>
                  <a:cubicBezTo>
                    <a:pt x="229" y="0"/>
                    <a:pt x="686" y="229"/>
                    <a:pt x="914" y="229"/>
                  </a:cubicBezTo>
                  <a:close/>
                </a:path>
              </a:pathLst>
            </a:custGeom>
            <a:solidFill>
              <a:srgbClr val="FFFFFF"/>
            </a:solidFill>
            <a:ln w="2286" cap="flat">
              <a:noFill/>
              <a:prstDash val="solid"/>
              <a:miter/>
            </a:ln>
          </p:spPr>
          <p:txBody>
            <a:bodyPr rtlCol="0" anchor="ctr"/>
            <a:lstStyle/>
            <a:p>
              <a:endParaRPr lang="en-US"/>
            </a:p>
          </p:txBody>
        </p:sp>
        <p:sp>
          <p:nvSpPr>
            <p:cNvPr id="937" name="Freeform 936">
              <a:extLst>
                <a:ext uri="{FF2B5EF4-FFF2-40B4-BE49-F238E27FC236}">
                  <a16:creationId xmlns:a16="http://schemas.microsoft.com/office/drawing/2014/main" id="{583A233C-D003-DE47-0BF0-48B9E2CB9610}"/>
                </a:ext>
              </a:extLst>
            </p:cNvPr>
            <p:cNvSpPr/>
            <p:nvPr/>
          </p:nvSpPr>
          <p:spPr>
            <a:xfrm>
              <a:off x="3212568" y="1813255"/>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143"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938" name="Freeform 937">
              <a:extLst>
                <a:ext uri="{FF2B5EF4-FFF2-40B4-BE49-F238E27FC236}">
                  <a16:creationId xmlns:a16="http://schemas.microsoft.com/office/drawing/2014/main" id="{3BAEF570-7483-427D-87F7-825657C78AF4}"/>
                </a:ext>
              </a:extLst>
            </p:cNvPr>
            <p:cNvSpPr/>
            <p:nvPr/>
          </p:nvSpPr>
          <p:spPr>
            <a:xfrm>
              <a:off x="3184221" y="1769135"/>
              <a:ext cx="2971" cy="4572"/>
            </a:xfrm>
            <a:custGeom>
              <a:avLst/>
              <a:gdLst>
                <a:gd name="connsiteX0" fmla="*/ 0 w 2971"/>
                <a:gd name="connsiteY0" fmla="*/ 0 h 4572"/>
                <a:gd name="connsiteX1" fmla="*/ 2972 w 2971"/>
                <a:gd name="connsiteY1" fmla="*/ 4572 h 4572"/>
                <a:gd name="connsiteX2" fmla="*/ 0 w 2971"/>
                <a:gd name="connsiteY2" fmla="*/ 0 h 4572"/>
              </a:gdLst>
              <a:ahLst/>
              <a:cxnLst>
                <a:cxn ang="0">
                  <a:pos x="connsiteX0" y="connsiteY0"/>
                </a:cxn>
                <a:cxn ang="0">
                  <a:pos x="connsiteX1" y="connsiteY1"/>
                </a:cxn>
                <a:cxn ang="0">
                  <a:pos x="connsiteX2" y="connsiteY2"/>
                </a:cxn>
              </a:cxnLst>
              <a:rect l="l" t="t" r="r" b="b"/>
              <a:pathLst>
                <a:path w="2971" h="4572">
                  <a:moveTo>
                    <a:pt x="0" y="0"/>
                  </a:moveTo>
                  <a:cubicBezTo>
                    <a:pt x="914" y="1600"/>
                    <a:pt x="2057" y="3200"/>
                    <a:pt x="2972" y="4572"/>
                  </a:cubicBezTo>
                  <a:cubicBezTo>
                    <a:pt x="1829" y="2972"/>
                    <a:pt x="914" y="1600"/>
                    <a:pt x="0" y="0"/>
                  </a:cubicBezTo>
                  <a:close/>
                </a:path>
              </a:pathLst>
            </a:custGeom>
            <a:solidFill>
              <a:srgbClr val="FFFFFF"/>
            </a:solidFill>
            <a:ln w="2286" cap="flat">
              <a:noFill/>
              <a:prstDash val="solid"/>
              <a:miter/>
            </a:ln>
          </p:spPr>
          <p:txBody>
            <a:bodyPr rtlCol="0" anchor="ctr"/>
            <a:lstStyle/>
            <a:p>
              <a:endParaRPr lang="en-US"/>
            </a:p>
          </p:txBody>
        </p:sp>
        <p:sp>
          <p:nvSpPr>
            <p:cNvPr id="939" name="Freeform 938">
              <a:extLst>
                <a:ext uri="{FF2B5EF4-FFF2-40B4-BE49-F238E27FC236}">
                  <a16:creationId xmlns:a16="http://schemas.microsoft.com/office/drawing/2014/main" id="{D992BF77-F829-1936-4DAA-508E729E005E}"/>
                </a:ext>
              </a:extLst>
            </p:cNvPr>
            <p:cNvSpPr/>
            <p:nvPr/>
          </p:nvSpPr>
          <p:spPr>
            <a:xfrm>
              <a:off x="3181249" y="1764792"/>
              <a:ext cx="2743" cy="4114"/>
            </a:xfrm>
            <a:custGeom>
              <a:avLst/>
              <a:gdLst>
                <a:gd name="connsiteX0" fmla="*/ 0 w 2743"/>
                <a:gd name="connsiteY0" fmla="*/ 0 h 4114"/>
                <a:gd name="connsiteX1" fmla="*/ 2743 w 2743"/>
                <a:gd name="connsiteY1" fmla="*/ 4115 h 4114"/>
                <a:gd name="connsiteX2" fmla="*/ 0 w 2743"/>
                <a:gd name="connsiteY2" fmla="*/ 0 h 4114"/>
              </a:gdLst>
              <a:ahLst/>
              <a:cxnLst>
                <a:cxn ang="0">
                  <a:pos x="connsiteX0" y="connsiteY0"/>
                </a:cxn>
                <a:cxn ang="0">
                  <a:pos x="connsiteX1" y="connsiteY1"/>
                </a:cxn>
                <a:cxn ang="0">
                  <a:pos x="connsiteX2" y="connsiteY2"/>
                </a:cxn>
              </a:cxnLst>
              <a:rect l="l" t="t" r="r" b="b"/>
              <a:pathLst>
                <a:path w="2743" h="4114">
                  <a:moveTo>
                    <a:pt x="0" y="0"/>
                  </a:moveTo>
                  <a:cubicBezTo>
                    <a:pt x="914" y="1372"/>
                    <a:pt x="1829" y="2743"/>
                    <a:pt x="2743" y="4115"/>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940" name="Freeform 939">
              <a:extLst>
                <a:ext uri="{FF2B5EF4-FFF2-40B4-BE49-F238E27FC236}">
                  <a16:creationId xmlns:a16="http://schemas.microsoft.com/office/drawing/2014/main" id="{9EC85718-D261-3FB1-E804-569123B9CAB2}"/>
                </a:ext>
              </a:extLst>
            </p:cNvPr>
            <p:cNvSpPr/>
            <p:nvPr/>
          </p:nvSpPr>
          <p:spPr>
            <a:xfrm>
              <a:off x="3193594" y="1783765"/>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143"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941" name="Freeform 940">
              <a:extLst>
                <a:ext uri="{FF2B5EF4-FFF2-40B4-BE49-F238E27FC236}">
                  <a16:creationId xmlns:a16="http://schemas.microsoft.com/office/drawing/2014/main" id="{47C91684-3E15-8F89-1024-A059FE219180}"/>
                </a:ext>
              </a:extLst>
            </p:cNvPr>
            <p:cNvSpPr/>
            <p:nvPr/>
          </p:nvSpPr>
          <p:spPr>
            <a:xfrm>
              <a:off x="3187193" y="1773936"/>
              <a:ext cx="2514" cy="4114"/>
            </a:xfrm>
            <a:custGeom>
              <a:avLst/>
              <a:gdLst>
                <a:gd name="connsiteX0" fmla="*/ 0 w 2514"/>
                <a:gd name="connsiteY0" fmla="*/ 0 h 4114"/>
                <a:gd name="connsiteX1" fmla="*/ 2515 w 2514"/>
                <a:gd name="connsiteY1" fmla="*/ 4115 h 4114"/>
                <a:gd name="connsiteX2" fmla="*/ 0 w 2514"/>
                <a:gd name="connsiteY2" fmla="*/ 0 h 4114"/>
              </a:gdLst>
              <a:ahLst/>
              <a:cxnLst>
                <a:cxn ang="0">
                  <a:pos x="connsiteX0" y="connsiteY0"/>
                </a:cxn>
                <a:cxn ang="0">
                  <a:pos x="connsiteX1" y="connsiteY1"/>
                </a:cxn>
                <a:cxn ang="0">
                  <a:pos x="connsiteX2" y="connsiteY2"/>
                </a:cxn>
              </a:cxnLst>
              <a:rect l="l" t="t" r="r" b="b"/>
              <a:pathLst>
                <a:path w="2514" h="4114">
                  <a:moveTo>
                    <a:pt x="0" y="0"/>
                  </a:moveTo>
                  <a:cubicBezTo>
                    <a:pt x="914" y="1372"/>
                    <a:pt x="1829" y="2743"/>
                    <a:pt x="2515" y="4115"/>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942" name="Freeform 941">
              <a:extLst>
                <a:ext uri="{FF2B5EF4-FFF2-40B4-BE49-F238E27FC236}">
                  <a16:creationId xmlns:a16="http://schemas.microsoft.com/office/drawing/2014/main" id="{0215D57B-72B3-7116-2539-0D3FA4635582}"/>
                </a:ext>
              </a:extLst>
            </p:cNvPr>
            <p:cNvSpPr/>
            <p:nvPr/>
          </p:nvSpPr>
          <p:spPr>
            <a:xfrm>
              <a:off x="3175077" y="1755190"/>
              <a:ext cx="2286" cy="3429"/>
            </a:xfrm>
            <a:custGeom>
              <a:avLst/>
              <a:gdLst>
                <a:gd name="connsiteX0" fmla="*/ 0 w 2286"/>
                <a:gd name="connsiteY0" fmla="*/ 0 h 3429"/>
                <a:gd name="connsiteX1" fmla="*/ 2286 w 2286"/>
                <a:gd name="connsiteY1" fmla="*/ 3429 h 3429"/>
                <a:gd name="connsiteX2" fmla="*/ 0 w 2286"/>
                <a:gd name="connsiteY2" fmla="*/ 0 h 3429"/>
              </a:gdLst>
              <a:ahLst/>
              <a:cxnLst>
                <a:cxn ang="0">
                  <a:pos x="connsiteX0" y="connsiteY0"/>
                </a:cxn>
                <a:cxn ang="0">
                  <a:pos x="connsiteX1" y="connsiteY1"/>
                </a:cxn>
                <a:cxn ang="0">
                  <a:pos x="connsiteX2" y="connsiteY2"/>
                </a:cxn>
              </a:cxnLst>
              <a:rect l="l" t="t" r="r" b="b"/>
              <a:pathLst>
                <a:path w="2286" h="3429">
                  <a:moveTo>
                    <a:pt x="0" y="0"/>
                  </a:moveTo>
                  <a:cubicBezTo>
                    <a:pt x="686" y="1143"/>
                    <a:pt x="1372" y="2286"/>
                    <a:pt x="2286" y="3429"/>
                  </a:cubicBezTo>
                  <a:cubicBezTo>
                    <a:pt x="1372" y="2286"/>
                    <a:pt x="686" y="1143"/>
                    <a:pt x="0" y="0"/>
                  </a:cubicBezTo>
                  <a:close/>
                </a:path>
              </a:pathLst>
            </a:custGeom>
            <a:solidFill>
              <a:srgbClr val="FFFFFF"/>
            </a:solidFill>
            <a:ln w="2286" cap="flat">
              <a:noFill/>
              <a:prstDash val="solid"/>
              <a:miter/>
            </a:ln>
          </p:spPr>
          <p:txBody>
            <a:bodyPr rtlCol="0" anchor="ctr"/>
            <a:lstStyle/>
            <a:p>
              <a:endParaRPr lang="en-US"/>
            </a:p>
          </p:txBody>
        </p:sp>
        <p:sp>
          <p:nvSpPr>
            <p:cNvPr id="943" name="Freeform 942">
              <a:extLst>
                <a:ext uri="{FF2B5EF4-FFF2-40B4-BE49-F238E27FC236}">
                  <a16:creationId xmlns:a16="http://schemas.microsoft.com/office/drawing/2014/main" id="{B6D9A2B2-CE0A-C5FB-C862-2ECB7AF60128}"/>
                </a:ext>
              </a:extLst>
            </p:cNvPr>
            <p:cNvSpPr/>
            <p:nvPr/>
          </p:nvSpPr>
          <p:spPr>
            <a:xfrm>
              <a:off x="3190851" y="1779422"/>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143"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944" name="Freeform 943">
              <a:extLst>
                <a:ext uri="{FF2B5EF4-FFF2-40B4-BE49-F238E27FC236}">
                  <a16:creationId xmlns:a16="http://schemas.microsoft.com/office/drawing/2014/main" id="{C6CD00B4-012D-C659-1B3C-3036E9B70255}"/>
                </a:ext>
              </a:extLst>
            </p:cNvPr>
            <p:cNvSpPr/>
            <p:nvPr/>
          </p:nvSpPr>
          <p:spPr>
            <a:xfrm>
              <a:off x="3178278" y="1759991"/>
              <a:ext cx="2057" cy="3200"/>
            </a:xfrm>
            <a:custGeom>
              <a:avLst/>
              <a:gdLst>
                <a:gd name="connsiteX0" fmla="*/ 0 w 2057"/>
                <a:gd name="connsiteY0" fmla="*/ 0 h 3200"/>
                <a:gd name="connsiteX1" fmla="*/ 2057 w 2057"/>
                <a:gd name="connsiteY1" fmla="*/ 3200 h 3200"/>
                <a:gd name="connsiteX2" fmla="*/ 0 w 2057"/>
                <a:gd name="connsiteY2" fmla="*/ 0 h 3200"/>
              </a:gdLst>
              <a:ahLst/>
              <a:cxnLst>
                <a:cxn ang="0">
                  <a:pos x="connsiteX0" y="connsiteY0"/>
                </a:cxn>
                <a:cxn ang="0">
                  <a:pos x="connsiteX1" y="connsiteY1"/>
                </a:cxn>
                <a:cxn ang="0">
                  <a:pos x="connsiteX2" y="connsiteY2"/>
                </a:cxn>
              </a:cxnLst>
              <a:rect l="l" t="t" r="r" b="b"/>
              <a:pathLst>
                <a:path w="2057" h="3200">
                  <a:moveTo>
                    <a:pt x="0" y="0"/>
                  </a:moveTo>
                  <a:cubicBezTo>
                    <a:pt x="686" y="1143"/>
                    <a:pt x="1372" y="2057"/>
                    <a:pt x="2057" y="3200"/>
                  </a:cubicBezTo>
                  <a:cubicBezTo>
                    <a:pt x="1372" y="2286"/>
                    <a:pt x="686" y="1143"/>
                    <a:pt x="0" y="0"/>
                  </a:cubicBezTo>
                  <a:close/>
                </a:path>
              </a:pathLst>
            </a:custGeom>
            <a:solidFill>
              <a:srgbClr val="FFFFFF"/>
            </a:solidFill>
            <a:ln w="2286" cap="flat">
              <a:noFill/>
              <a:prstDash val="solid"/>
              <a:miter/>
            </a:ln>
          </p:spPr>
          <p:txBody>
            <a:bodyPr rtlCol="0" anchor="ctr"/>
            <a:lstStyle/>
            <a:p>
              <a:endParaRPr lang="en-US"/>
            </a:p>
          </p:txBody>
        </p:sp>
        <p:sp>
          <p:nvSpPr>
            <p:cNvPr id="945" name="Freeform 944">
              <a:extLst>
                <a:ext uri="{FF2B5EF4-FFF2-40B4-BE49-F238E27FC236}">
                  <a16:creationId xmlns:a16="http://schemas.microsoft.com/office/drawing/2014/main" id="{3362C9B2-C582-7A9C-50AA-837FBA70C1CE}"/>
                </a:ext>
              </a:extLst>
            </p:cNvPr>
            <p:cNvSpPr/>
            <p:nvPr/>
          </p:nvSpPr>
          <p:spPr>
            <a:xfrm>
              <a:off x="3141016" y="1702841"/>
              <a:ext cx="13258" cy="20345"/>
            </a:xfrm>
            <a:custGeom>
              <a:avLst/>
              <a:gdLst>
                <a:gd name="connsiteX0" fmla="*/ 0 w 13258"/>
                <a:gd name="connsiteY0" fmla="*/ 0 h 20345"/>
                <a:gd name="connsiteX1" fmla="*/ 13259 w 13258"/>
                <a:gd name="connsiteY1" fmla="*/ 20345 h 20345"/>
                <a:gd name="connsiteX2" fmla="*/ 0 w 13258"/>
                <a:gd name="connsiteY2" fmla="*/ 0 h 20345"/>
              </a:gdLst>
              <a:ahLst/>
              <a:cxnLst>
                <a:cxn ang="0">
                  <a:pos x="connsiteX0" y="connsiteY0"/>
                </a:cxn>
                <a:cxn ang="0">
                  <a:pos x="connsiteX1" y="connsiteY1"/>
                </a:cxn>
                <a:cxn ang="0">
                  <a:pos x="connsiteX2" y="connsiteY2"/>
                </a:cxn>
              </a:cxnLst>
              <a:rect l="l" t="t" r="r" b="b"/>
              <a:pathLst>
                <a:path w="13258" h="20345">
                  <a:moveTo>
                    <a:pt x="0" y="0"/>
                  </a:moveTo>
                  <a:cubicBezTo>
                    <a:pt x="4343" y="6629"/>
                    <a:pt x="8915" y="13487"/>
                    <a:pt x="13259" y="20345"/>
                  </a:cubicBezTo>
                  <a:cubicBezTo>
                    <a:pt x="8687" y="13716"/>
                    <a:pt x="4343" y="6858"/>
                    <a:pt x="0" y="0"/>
                  </a:cubicBezTo>
                  <a:close/>
                </a:path>
              </a:pathLst>
            </a:custGeom>
            <a:solidFill>
              <a:srgbClr val="FFFFFF"/>
            </a:solidFill>
            <a:ln w="2286" cap="flat">
              <a:noFill/>
              <a:prstDash val="solid"/>
              <a:miter/>
            </a:ln>
          </p:spPr>
          <p:txBody>
            <a:bodyPr rtlCol="0" anchor="ctr"/>
            <a:lstStyle/>
            <a:p>
              <a:endParaRPr lang="en-US"/>
            </a:p>
          </p:txBody>
        </p:sp>
        <p:sp>
          <p:nvSpPr>
            <p:cNvPr id="946" name="Freeform 945">
              <a:extLst>
                <a:ext uri="{FF2B5EF4-FFF2-40B4-BE49-F238E27FC236}">
                  <a16:creationId xmlns:a16="http://schemas.microsoft.com/office/drawing/2014/main" id="{24D6D74B-E46E-F50A-BB67-28007A53C16C}"/>
                </a:ext>
              </a:extLst>
            </p:cNvPr>
            <p:cNvSpPr/>
            <p:nvPr/>
          </p:nvSpPr>
          <p:spPr>
            <a:xfrm>
              <a:off x="3042403" y="1604202"/>
              <a:ext cx="116900" cy="206995"/>
            </a:xfrm>
            <a:custGeom>
              <a:avLst/>
              <a:gdLst>
                <a:gd name="connsiteX0" fmla="*/ 60437 w 116900"/>
                <a:gd name="connsiteY0" fmla="*/ 108240 h 206995"/>
                <a:gd name="connsiteX1" fmla="*/ 116901 w 116900"/>
                <a:gd name="connsiteY1" fmla="*/ 206995 h 206995"/>
                <a:gd name="connsiteX2" fmla="*/ 91526 w 116900"/>
                <a:gd name="connsiteY2" fmla="*/ 88352 h 206995"/>
                <a:gd name="connsiteX3" fmla="*/ 94727 w 116900"/>
                <a:gd name="connsiteY3" fmla="*/ 93381 h 206995"/>
                <a:gd name="connsiteX4" fmla="*/ 42377 w 116900"/>
                <a:gd name="connsiteY4" fmla="*/ 14285 h 206995"/>
                <a:gd name="connsiteX5" fmla="*/ 4201 w 116900"/>
                <a:gd name="connsiteY5" fmla="*/ 8113 h 206995"/>
                <a:gd name="connsiteX6" fmla="*/ 2829 w 116900"/>
                <a:gd name="connsiteY6" fmla="*/ 20229 h 206995"/>
                <a:gd name="connsiteX7" fmla="*/ 60437 w 116900"/>
                <a:gd name="connsiteY7" fmla="*/ 108240 h 206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16900" h="206995">
                  <a:moveTo>
                    <a:pt x="60437" y="108240"/>
                  </a:moveTo>
                  <a:cubicBezTo>
                    <a:pt x="81239" y="140015"/>
                    <a:pt x="98613" y="173848"/>
                    <a:pt x="116901" y="206995"/>
                  </a:cubicBezTo>
                  <a:cubicBezTo>
                    <a:pt x="112100" y="167219"/>
                    <a:pt x="104785" y="126528"/>
                    <a:pt x="91526" y="88352"/>
                  </a:cubicBezTo>
                  <a:cubicBezTo>
                    <a:pt x="92669" y="89952"/>
                    <a:pt x="93584" y="91552"/>
                    <a:pt x="94727" y="93381"/>
                  </a:cubicBezTo>
                  <a:cubicBezTo>
                    <a:pt x="69123" y="54290"/>
                    <a:pt x="46492" y="20229"/>
                    <a:pt x="42377" y="14285"/>
                  </a:cubicBezTo>
                  <a:cubicBezTo>
                    <a:pt x="30033" y="-3317"/>
                    <a:pt x="21346" y="-3774"/>
                    <a:pt x="4201" y="8113"/>
                  </a:cubicBezTo>
                  <a:cubicBezTo>
                    <a:pt x="-1971" y="12456"/>
                    <a:pt x="-371" y="15428"/>
                    <a:pt x="2829" y="20229"/>
                  </a:cubicBezTo>
                  <a:cubicBezTo>
                    <a:pt x="22260" y="49490"/>
                    <a:pt x="41463" y="78750"/>
                    <a:pt x="60437" y="108240"/>
                  </a:cubicBezTo>
                  <a:close/>
                </a:path>
              </a:pathLst>
            </a:custGeom>
            <a:solidFill>
              <a:srgbClr val="FFFFFF"/>
            </a:solidFill>
            <a:ln w="2286" cap="flat">
              <a:noFill/>
              <a:prstDash val="solid"/>
              <a:miter/>
            </a:ln>
          </p:spPr>
          <p:txBody>
            <a:bodyPr rtlCol="0" anchor="ctr"/>
            <a:lstStyle/>
            <a:p>
              <a:endParaRPr lang="en-US"/>
            </a:p>
          </p:txBody>
        </p:sp>
        <p:sp>
          <p:nvSpPr>
            <p:cNvPr id="947" name="Freeform 946">
              <a:extLst>
                <a:ext uri="{FF2B5EF4-FFF2-40B4-BE49-F238E27FC236}">
                  <a16:creationId xmlns:a16="http://schemas.microsoft.com/office/drawing/2014/main" id="{460A2949-0D49-DBB7-2FEF-8C131CF13669}"/>
                </a:ext>
              </a:extLst>
            </p:cNvPr>
            <p:cNvSpPr/>
            <p:nvPr/>
          </p:nvSpPr>
          <p:spPr>
            <a:xfrm>
              <a:off x="3164790" y="1739188"/>
              <a:ext cx="6172" cy="9601"/>
            </a:xfrm>
            <a:custGeom>
              <a:avLst/>
              <a:gdLst>
                <a:gd name="connsiteX0" fmla="*/ 0 w 6172"/>
                <a:gd name="connsiteY0" fmla="*/ 0 h 9601"/>
                <a:gd name="connsiteX1" fmla="*/ 6172 w 6172"/>
                <a:gd name="connsiteY1" fmla="*/ 9601 h 9601"/>
                <a:gd name="connsiteX2" fmla="*/ 0 w 6172"/>
                <a:gd name="connsiteY2" fmla="*/ 0 h 9601"/>
              </a:gdLst>
              <a:ahLst/>
              <a:cxnLst>
                <a:cxn ang="0">
                  <a:pos x="connsiteX0" y="connsiteY0"/>
                </a:cxn>
                <a:cxn ang="0">
                  <a:pos x="connsiteX1" y="connsiteY1"/>
                </a:cxn>
                <a:cxn ang="0">
                  <a:pos x="connsiteX2" y="connsiteY2"/>
                </a:cxn>
              </a:cxnLst>
              <a:rect l="l" t="t" r="r" b="b"/>
              <a:pathLst>
                <a:path w="6172" h="9601">
                  <a:moveTo>
                    <a:pt x="0" y="0"/>
                  </a:moveTo>
                  <a:cubicBezTo>
                    <a:pt x="2057" y="3200"/>
                    <a:pt x="4115" y="6401"/>
                    <a:pt x="6172" y="9601"/>
                  </a:cubicBezTo>
                  <a:cubicBezTo>
                    <a:pt x="4115" y="6401"/>
                    <a:pt x="2057" y="3200"/>
                    <a:pt x="0" y="0"/>
                  </a:cubicBezTo>
                  <a:close/>
                </a:path>
              </a:pathLst>
            </a:custGeom>
            <a:solidFill>
              <a:srgbClr val="FFFFFF"/>
            </a:solidFill>
            <a:ln w="2286" cap="flat">
              <a:noFill/>
              <a:prstDash val="solid"/>
              <a:miter/>
            </a:ln>
          </p:spPr>
          <p:txBody>
            <a:bodyPr rtlCol="0" anchor="ctr"/>
            <a:lstStyle/>
            <a:p>
              <a:endParaRPr lang="en-US"/>
            </a:p>
          </p:txBody>
        </p:sp>
        <p:sp>
          <p:nvSpPr>
            <p:cNvPr id="948" name="Freeform 947">
              <a:extLst>
                <a:ext uri="{FF2B5EF4-FFF2-40B4-BE49-F238E27FC236}">
                  <a16:creationId xmlns:a16="http://schemas.microsoft.com/office/drawing/2014/main" id="{12CC4588-3F3E-0AB0-3416-0F27F4DEC346}"/>
                </a:ext>
              </a:extLst>
            </p:cNvPr>
            <p:cNvSpPr/>
            <p:nvPr/>
          </p:nvSpPr>
          <p:spPr>
            <a:xfrm>
              <a:off x="3137587" y="1697812"/>
              <a:ext cx="2971" cy="4572"/>
            </a:xfrm>
            <a:custGeom>
              <a:avLst/>
              <a:gdLst>
                <a:gd name="connsiteX0" fmla="*/ 0 w 2971"/>
                <a:gd name="connsiteY0" fmla="*/ 0 h 4572"/>
                <a:gd name="connsiteX1" fmla="*/ 2972 w 2971"/>
                <a:gd name="connsiteY1" fmla="*/ 4572 h 4572"/>
                <a:gd name="connsiteX2" fmla="*/ 0 w 2971"/>
                <a:gd name="connsiteY2" fmla="*/ 0 h 4572"/>
              </a:gdLst>
              <a:ahLst/>
              <a:cxnLst>
                <a:cxn ang="0">
                  <a:pos x="connsiteX0" y="connsiteY0"/>
                </a:cxn>
                <a:cxn ang="0">
                  <a:pos x="connsiteX1" y="connsiteY1"/>
                </a:cxn>
                <a:cxn ang="0">
                  <a:pos x="connsiteX2" y="connsiteY2"/>
                </a:cxn>
              </a:cxnLst>
              <a:rect l="l" t="t" r="r" b="b"/>
              <a:pathLst>
                <a:path w="2971" h="4572">
                  <a:moveTo>
                    <a:pt x="0" y="0"/>
                  </a:moveTo>
                  <a:cubicBezTo>
                    <a:pt x="914" y="1600"/>
                    <a:pt x="2057" y="2972"/>
                    <a:pt x="2972" y="4572"/>
                  </a:cubicBezTo>
                  <a:cubicBezTo>
                    <a:pt x="2057" y="2972"/>
                    <a:pt x="914" y="1600"/>
                    <a:pt x="0" y="0"/>
                  </a:cubicBezTo>
                  <a:close/>
                </a:path>
              </a:pathLst>
            </a:custGeom>
            <a:solidFill>
              <a:srgbClr val="FFFFFF"/>
            </a:solidFill>
            <a:ln w="2286" cap="flat">
              <a:noFill/>
              <a:prstDash val="solid"/>
              <a:miter/>
            </a:ln>
          </p:spPr>
          <p:txBody>
            <a:bodyPr rtlCol="0" anchor="ctr"/>
            <a:lstStyle/>
            <a:p>
              <a:endParaRPr lang="en-US"/>
            </a:p>
          </p:txBody>
        </p:sp>
        <p:sp>
          <p:nvSpPr>
            <p:cNvPr id="949" name="Freeform 948">
              <a:extLst>
                <a:ext uri="{FF2B5EF4-FFF2-40B4-BE49-F238E27FC236}">
                  <a16:creationId xmlns:a16="http://schemas.microsoft.com/office/drawing/2014/main" id="{57F1DBC9-1344-EA74-5962-EAD90ACB4F64}"/>
                </a:ext>
              </a:extLst>
            </p:cNvPr>
            <p:cNvSpPr/>
            <p:nvPr/>
          </p:nvSpPr>
          <p:spPr>
            <a:xfrm>
              <a:off x="3161361" y="1734159"/>
              <a:ext cx="2743" cy="4114"/>
            </a:xfrm>
            <a:custGeom>
              <a:avLst/>
              <a:gdLst>
                <a:gd name="connsiteX0" fmla="*/ 0 w 2743"/>
                <a:gd name="connsiteY0" fmla="*/ 0 h 4114"/>
                <a:gd name="connsiteX1" fmla="*/ 2743 w 2743"/>
                <a:gd name="connsiteY1" fmla="*/ 4115 h 4114"/>
                <a:gd name="connsiteX2" fmla="*/ 0 w 2743"/>
                <a:gd name="connsiteY2" fmla="*/ 0 h 4114"/>
              </a:gdLst>
              <a:ahLst/>
              <a:cxnLst>
                <a:cxn ang="0">
                  <a:pos x="connsiteX0" y="connsiteY0"/>
                </a:cxn>
                <a:cxn ang="0">
                  <a:pos x="connsiteX1" y="connsiteY1"/>
                </a:cxn>
                <a:cxn ang="0">
                  <a:pos x="connsiteX2" y="connsiteY2"/>
                </a:cxn>
              </a:cxnLst>
              <a:rect l="l" t="t" r="r" b="b"/>
              <a:pathLst>
                <a:path w="2743" h="4114">
                  <a:moveTo>
                    <a:pt x="0" y="0"/>
                  </a:moveTo>
                  <a:cubicBezTo>
                    <a:pt x="914" y="1372"/>
                    <a:pt x="1829" y="2743"/>
                    <a:pt x="2743" y="4115"/>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950" name="Freeform 949">
              <a:extLst>
                <a:ext uri="{FF2B5EF4-FFF2-40B4-BE49-F238E27FC236}">
                  <a16:creationId xmlns:a16="http://schemas.microsoft.com/office/drawing/2014/main" id="{F42821E8-B4E1-91E5-80EA-E04156DE029E}"/>
                </a:ext>
              </a:extLst>
            </p:cNvPr>
            <p:cNvSpPr/>
            <p:nvPr/>
          </p:nvSpPr>
          <p:spPr>
            <a:xfrm>
              <a:off x="3158161" y="1729130"/>
              <a:ext cx="2743" cy="4343"/>
            </a:xfrm>
            <a:custGeom>
              <a:avLst/>
              <a:gdLst>
                <a:gd name="connsiteX0" fmla="*/ 0 w 2743"/>
                <a:gd name="connsiteY0" fmla="*/ 0 h 4343"/>
                <a:gd name="connsiteX1" fmla="*/ 2743 w 2743"/>
                <a:gd name="connsiteY1" fmla="*/ 4343 h 4343"/>
                <a:gd name="connsiteX2" fmla="*/ 0 w 2743"/>
                <a:gd name="connsiteY2" fmla="*/ 0 h 4343"/>
              </a:gdLst>
              <a:ahLst/>
              <a:cxnLst>
                <a:cxn ang="0">
                  <a:pos x="connsiteX0" y="connsiteY0"/>
                </a:cxn>
                <a:cxn ang="0">
                  <a:pos x="connsiteX1" y="connsiteY1"/>
                </a:cxn>
                <a:cxn ang="0">
                  <a:pos x="connsiteX2" y="connsiteY2"/>
                </a:cxn>
              </a:cxnLst>
              <a:rect l="l" t="t" r="r" b="b"/>
              <a:pathLst>
                <a:path w="2743" h="4343">
                  <a:moveTo>
                    <a:pt x="0" y="0"/>
                  </a:moveTo>
                  <a:cubicBezTo>
                    <a:pt x="914" y="1372"/>
                    <a:pt x="1829" y="2972"/>
                    <a:pt x="2743" y="4343"/>
                  </a:cubicBezTo>
                  <a:cubicBezTo>
                    <a:pt x="1829" y="2743"/>
                    <a:pt x="914" y="1372"/>
                    <a:pt x="0" y="0"/>
                  </a:cubicBezTo>
                  <a:close/>
                </a:path>
              </a:pathLst>
            </a:custGeom>
            <a:solidFill>
              <a:srgbClr val="FFFFFF"/>
            </a:solidFill>
            <a:ln w="2286" cap="flat">
              <a:noFill/>
              <a:prstDash val="solid"/>
              <a:miter/>
            </a:ln>
          </p:spPr>
          <p:txBody>
            <a:bodyPr rtlCol="0" anchor="ctr"/>
            <a:lstStyle/>
            <a:p>
              <a:endParaRPr lang="en-US"/>
            </a:p>
          </p:txBody>
        </p:sp>
        <p:sp>
          <p:nvSpPr>
            <p:cNvPr id="951" name="Freeform 950">
              <a:extLst>
                <a:ext uri="{FF2B5EF4-FFF2-40B4-BE49-F238E27FC236}">
                  <a16:creationId xmlns:a16="http://schemas.microsoft.com/office/drawing/2014/main" id="{50BDE4EE-AADC-0157-93F6-524604F5A055}"/>
                </a:ext>
              </a:extLst>
            </p:cNvPr>
            <p:cNvSpPr/>
            <p:nvPr/>
          </p:nvSpPr>
          <p:spPr>
            <a:xfrm>
              <a:off x="3154503" y="1723872"/>
              <a:ext cx="2971" cy="4343"/>
            </a:xfrm>
            <a:custGeom>
              <a:avLst/>
              <a:gdLst>
                <a:gd name="connsiteX0" fmla="*/ 0 w 2971"/>
                <a:gd name="connsiteY0" fmla="*/ 0 h 4343"/>
                <a:gd name="connsiteX1" fmla="*/ 2972 w 2971"/>
                <a:gd name="connsiteY1" fmla="*/ 4343 h 4343"/>
                <a:gd name="connsiteX2" fmla="*/ 0 w 2971"/>
                <a:gd name="connsiteY2" fmla="*/ 0 h 4343"/>
              </a:gdLst>
              <a:ahLst/>
              <a:cxnLst>
                <a:cxn ang="0">
                  <a:pos x="connsiteX0" y="connsiteY0"/>
                </a:cxn>
                <a:cxn ang="0">
                  <a:pos x="connsiteX1" y="connsiteY1"/>
                </a:cxn>
                <a:cxn ang="0">
                  <a:pos x="connsiteX2" y="connsiteY2"/>
                </a:cxn>
              </a:cxnLst>
              <a:rect l="l" t="t" r="r" b="b"/>
              <a:pathLst>
                <a:path w="2971" h="4343">
                  <a:moveTo>
                    <a:pt x="0" y="0"/>
                  </a:moveTo>
                  <a:cubicBezTo>
                    <a:pt x="914" y="1372"/>
                    <a:pt x="1829" y="2972"/>
                    <a:pt x="2972" y="4343"/>
                  </a:cubicBezTo>
                  <a:cubicBezTo>
                    <a:pt x="2057" y="2972"/>
                    <a:pt x="1143" y="1372"/>
                    <a:pt x="0" y="0"/>
                  </a:cubicBezTo>
                  <a:close/>
                </a:path>
              </a:pathLst>
            </a:custGeom>
            <a:solidFill>
              <a:srgbClr val="FFFFFF"/>
            </a:solidFill>
            <a:ln w="2286" cap="flat">
              <a:noFill/>
              <a:prstDash val="solid"/>
              <a:miter/>
            </a:ln>
          </p:spPr>
          <p:txBody>
            <a:bodyPr rtlCol="0" anchor="ctr"/>
            <a:lstStyle/>
            <a:p>
              <a:endParaRPr lang="en-US"/>
            </a:p>
          </p:txBody>
        </p:sp>
        <p:sp>
          <p:nvSpPr>
            <p:cNvPr id="952" name="Freeform 951">
              <a:extLst>
                <a:ext uri="{FF2B5EF4-FFF2-40B4-BE49-F238E27FC236}">
                  <a16:creationId xmlns:a16="http://schemas.microsoft.com/office/drawing/2014/main" id="{A86108E8-37AF-048F-8394-DE938DE077DE}"/>
                </a:ext>
              </a:extLst>
            </p:cNvPr>
            <p:cNvSpPr/>
            <p:nvPr/>
          </p:nvSpPr>
          <p:spPr>
            <a:xfrm>
              <a:off x="3220111" y="1825142"/>
              <a:ext cx="914" cy="1600"/>
            </a:xfrm>
            <a:custGeom>
              <a:avLst/>
              <a:gdLst>
                <a:gd name="connsiteX0" fmla="*/ 0 w 914"/>
                <a:gd name="connsiteY0" fmla="*/ 0 h 1600"/>
                <a:gd name="connsiteX1" fmla="*/ 914 w 914"/>
                <a:gd name="connsiteY1" fmla="*/ 1600 h 1600"/>
                <a:gd name="connsiteX2" fmla="*/ 0 w 914"/>
                <a:gd name="connsiteY2" fmla="*/ 0 h 1600"/>
              </a:gdLst>
              <a:ahLst/>
              <a:cxnLst>
                <a:cxn ang="0">
                  <a:pos x="connsiteX0" y="connsiteY0"/>
                </a:cxn>
                <a:cxn ang="0">
                  <a:pos x="connsiteX1" y="connsiteY1"/>
                </a:cxn>
                <a:cxn ang="0">
                  <a:pos x="connsiteX2" y="connsiteY2"/>
                </a:cxn>
              </a:cxnLst>
              <a:rect l="l" t="t" r="r" b="b"/>
              <a:pathLst>
                <a:path w="914" h="1600">
                  <a:moveTo>
                    <a:pt x="0" y="0"/>
                  </a:moveTo>
                  <a:cubicBezTo>
                    <a:pt x="229" y="457"/>
                    <a:pt x="686" y="1143"/>
                    <a:pt x="914" y="1600"/>
                  </a:cubicBezTo>
                  <a:cubicBezTo>
                    <a:pt x="686" y="1143"/>
                    <a:pt x="457" y="457"/>
                    <a:pt x="0" y="0"/>
                  </a:cubicBezTo>
                  <a:close/>
                </a:path>
              </a:pathLst>
            </a:custGeom>
            <a:solidFill>
              <a:srgbClr val="FFFFFF"/>
            </a:solidFill>
            <a:ln w="2286" cap="flat">
              <a:noFill/>
              <a:prstDash val="solid"/>
              <a:miter/>
            </a:ln>
          </p:spPr>
          <p:txBody>
            <a:bodyPr rtlCol="0" anchor="ctr"/>
            <a:lstStyle/>
            <a:p>
              <a:endParaRPr lang="en-US"/>
            </a:p>
          </p:txBody>
        </p:sp>
        <p:sp>
          <p:nvSpPr>
            <p:cNvPr id="953" name="Freeform 952">
              <a:extLst>
                <a:ext uri="{FF2B5EF4-FFF2-40B4-BE49-F238E27FC236}">
                  <a16:creationId xmlns:a16="http://schemas.microsoft.com/office/drawing/2014/main" id="{562535AE-D5CA-7C52-ABBA-414FC1809639}"/>
                </a:ext>
              </a:extLst>
            </p:cNvPr>
            <p:cNvSpPr/>
            <p:nvPr/>
          </p:nvSpPr>
          <p:spPr>
            <a:xfrm>
              <a:off x="3219197" y="1823313"/>
              <a:ext cx="685" cy="1143"/>
            </a:xfrm>
            <a:custGeom>
              <a:avLst/>
              <a:gdLst>
                <a:gd name="connsiteX0" fmla="*/ 0 w 685"/>
                <a:gd name="connsiteY0" fmla="*/ 0 h 1143"/>
                <a:gd name="connsiteX1" fmla="*/ 686 w 685"/>
                <a:gd name="connsiteY1" fmla="*/ 1143 h 1143"/>
                <a:gd name="connsiteX2" fmla="*/ 0 w 685"/>
                <a:gd name="connsiteY2" fmla="*/ 0 h 1143"/>
              </a:gdLst>
              <a:ahLst/>
              <a:cxnLst>
                <a:cxn ang="0">
                  <a:pos x="connsiteX0" y="connsiteY0"/>
                </a:cxn>
                <a:cxn ang="0">
                  <a:pos x="connsiteX1" y="connsiteY1"/>
                </a:cxn>
                <a:cxn ang="0">
                  <a:pos x="connsiteX2" y="connsiteY2"/>
                </a:cxn>
              </a:cxnLst>
              <a:rect l="l" t="t" r="r" b="b"/>
              <a:pathLst>
                <a:path w="685" h="1143">
                  <a:moveTo>
                    <a:pt x="0" y="0"/>
                  </a:moveTo>
                  <a:cubicBezTo>
                    <a:pt x="229" y="457"/>
                    <a:pt x="457" y="914"/>
                    <a:pt x="686" y="1143"/>
                  </a:cubicBezTo>
                  <a:cubicBezTo>
                    <a:pt x="457"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954" name="Freeform 953">
              <a:extLst>
                <a:ext uri="{FF2B5EF4-FFF2-40B4-BE49-F238E27FC236}">
                  <a16:creationId xmlns:a16="http://schemas.microsoft.com/office/drawing/2014/main" id="{655B908F-1361-EA44-FEE7-3206DB4AF34A}"/>
                </a:ext>
              </a:extLst>
            </p:cNvPr>
            <p:cNvSpPr/>
            <p:nvPr/>
          </p:nvSpPr>
          <p:spPr>
            <a:xfrm>
              <a:off x="3217825" y="1821484"/>
              <a:ext cx="685" cy="1371"/>
            </a:xfrm>
            <a:custGeom>
              <a:avLst/>
              <a:gdLst>
                <a:gd name="connsiteX0" fmla="*/ 0 w 685"/>
                <a:gd name="connsiteY0" fmla="*/ 0 h 1371"/>
                <a:gd name="connsiteX1" fmla="*/ 686 w 685"/>
                <a:gd name="connsiteY1" fmla="*/ 1372 h 1371"/>
                <a:gd name="connsiteX2" fmla="*/ 0 w 685"/>
                <a:gd name="connsiteY2" fmla="*/ 0 h 1371"/>
              </a:gdLst>
              <a:ahLst/>
              <a:cxnLst>
                <a:cxn ang="0">
                  <a:pos x="connsiteX0" y="connsiteY0"/>
                </a:cxn>
                <a:cxn ang="0">
                  <a:pos x="connsiteX1" y="connsiteY1"/>
                </a:cxn>
                <a:cxn ang="0">
                  <a:pos x="connsiteX2" y="connsiteY2"/>
                </a:cxn>
              </a:cxnLst>
              <a:rect l="l" t="t" r="r" b="b"/>
              <a:pathLst>
                <a:path w="685" h="1371">
                  <a:moveTo>
                    <a:pt x="0" y="0"/>
                  </a:moveTo>
                  <a:cubicBezTo>
                    <a:pt x="229" y="457"/>
                    <a:pt x="457" y="914"/>
                    <a:pt x="686" y="1372"/>
                  </a:cubicBezTo>
                  <a:cubicBezTo>
                    <a:pt x="457"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955" name="Freeform 954">
              <a:extLst>
                <a:ext uri="{FF2B5EF4-FFF2-40B4-BE49-F238E27FC236}">
                  <a16:creationId xmlns:a16="http://schemas.microsoft.com/office/drawing/2014/main" id="{AC284634-E80C-689C-DE24-1F2D7A57643D}"/>
                </a:ext>
              </a:extLst>
            </p:cNvPr>
            <p:cNvSpPr/>
            <p:nvPr/>
          </p:nvSpPr>
          <p:spPr>
            <a:xfrm>
              <a:off x="3159532" y="1811197"/>
              <a:ext cx="4343" cy="8001"/>
            </a:xfrm>
            <a:custGeom>
              <a:avLst/>
              <a:gdLst>
                <a:gd name="connsiteX0" fmla="*/ 4343 w 4343"/>
                <a:gd name="connsiteY0" fmla="*/ 8001 h 8001"/>
                <a:gd name="connsiteX1" fmla="*/ 0 w 4343"/>
                <a:gd name="connsiteY1" fmla="*/ 0 h 8001"/>
                <a:gd name="connsiteX2" fmla="*/ 4343 w 4343"/>
                <a:gd name="connsiteY2" fmla="*/ 8001 h 8001"/>
              </a:gdLst>
              <a:ahLst/>
              <a:cxnLst>
                <a:cxn ang="0">
                  <a:pos x="connsiteX0" y="connsiteY0"/>
                </a:cxn>
                <a:cxn ang="0">
                  <a:pos x="connsiteX1" y="connsiteY1"/>
                </a:cxn>
                <a:cxn ang="0">
                  <a:pos x="connsiteX2" y="connsiteY2"/>
                </a:cxn>
              </a:cxnLst>
              <a:rect l="l" t="t" r="r" b="b"/>
              <a:pathLst>
                <a:path w="4343" h="8001">
                  <a:moveTo>
                    <a:pt x="4343" y="8001"/>
                  </a:moveTo>
                  <a:cubicBezTo>
                    <a:pt x="2972" y="5258"/>
                    <a:pt x="1372" y="2743"/>
                    <a:pt x="0" y="0"/>
                  </a:cubicBezTo>
                  <a:cubicBezTo>
                    <a:pt x="1372" y="2743"/>
                    <a:pt x="2743" y="5258"/>
                    <a:pt x="4343" y="8001"/>
                  </a:cubicBezTo>
                  <a:close/>
                </a:path>
              </a:pathLst>
            </a:custGeom>
            <a:solidFill>
              <a:srgbClr val="FFFFFF"/>
            </a:solidFill>
            <a:ln w="2286" cap="flat">
              <a:noFill/>
              <a:prstDash val="solid"/>
              <a:miter/>
            </a:ln>
          </p:spPr>
          <p:txBody>
            <a:bodyPr rtlCol="0" anchor="ctr"/>
            <a:lstStyle/>
            <a:p>
              <a:endParaRPr lang="en-US"/>
            </a:p>
          </p:txBody>
        </p:sp>
        <p:sp>
          <p:nvSpPr>
            <p:cNvPr id="956" name="Freeform 955">
              <a:extLst>
                <a:ext uri="{FF2B5EF4-FFF2-40B4-BE49-F238E27FC236}">
                  <a16:creationId xmlns:a16="http://schemas.microsoft.com/office/drawing/2014/main" id="{EF7B459A-FA31-3CDD-EB4D-12009D142639}"/>
                </a:ext>
              </a:extLst>
            </p:cNvPr>
            <p:cNvSpPr/>
            <p:nvPr/>
          </p:nvSpPr>
          <p:spPr>
            <a:xfrm>
              <a:off x="3216454" y="1819198"/>
              <a:ext cx="914" cy="1371"/>
            </a:xfrm>
            <a:custGeom>
              <a:avLst/>
              <a:gdLst>
                <a:gd name="connsiteX0" fmla="*/ 0 w 914"/>
                <a:gd name="connsiteY0" fmla="*/ 0 h 1371"/>
                <a:gd name="connsiteX1" fmla="*/ 914 w 914"/>
                <a:gd name="connsiteY1" fmla="*/ 1372 h 1371"/>
                <a:gd name="connsiteX2" fmla="*/ 0 w 914"/>
                <a:gd name="connsiteY2" fmla="*/ 0 h 1371"/>
              </a:gdLst>
              <a:ahLst/>
              <a:cxnLst>
                <a:cxn ang="0">
                  <a:pos x="connsiteX0" y="connsiteY0"/>
                </a:cxn>
                <a:cxn ang="0">
                  <a:pos x="connsiteX1" y="connsiteY1"/>
                </a:cxn>
                <a:cxn ang="0">
                  <a:pos x="connsiteX2" y="connsiteY2"/>
                </a:cxn>
              </a:cxnLst>
              <a:rect l="l" t="t" r="r" b="b"/>
              <a:pathLst>
                <a:path w="914" h="1371">
                  <a:moveTo>
                    <a:pt x="0" y="0"/>
                  </a:moveTo>
                  <a:cubicBezTo>
                    <a:pt x="229" y="457"/>
                    <a:pt x="686" y="914"/>
                    <a:pt x="914" y="1372"/>
                  </a:cubicBezTo>
                  <a:cubicBezTo>
                    <a:pt x="686" y="914"/>
                    <a:pt x="229" y="457"/>
                    <a:pt x="0" y="0"/>
                  </a:cubicBezTo>
                  <a:close/>
                </a:path>
              </a:pathLst>
            </a:custGeom>
            <a:solidFill>
              <a:srgbClr val="FFFFFF"/>
            </a:solidFill>
            <a:ln w="2286" cap="flat">
              <a:noFill/>
              <a:prstDash val="solid"/>
              <a:miter/>
            </a:ln>
          </p:spPr>
          <p:txBody>
            <a:bodyPr rtlCol="0" anchor="ctr"/>
            <a:lstStyle/>
            <a:p>
              <a:endParaRPr lang="en-US"/>
            </a:p>
          </p:txBody>
        </p:sp>
        <p:sp>
          <p:nvSpPr>
            <p:cNvPr id="957" name="Freeform 956">
              <a:extLst>
                <a:ext uri="{FF2B5EF4-FFF2-40B4-BE49-F238E27FC236}">
                  <a16:creationId xmlns:a16="http://schemas.microsoft.com/office/drawing/2014/main" id="{7F800D01-64D4-119F-B05F-A1235D60E01A}"/>
                </a:ext>
              </a:extLst>
            </p:cNvPr>
            <p:cNvSpPr/>
            <p:nvPr/>
          </p:nvSpPr>
          <p:spPr>
            <a:xfrm>
              <a:off x="3196108" y="1787652"/>
              <a:ext cx="1828" cy="2743"/>
            </a:xfrm>
            <a:custGeom>
              <a:avLst/>
              <a:gdLst>
                <a:gd name="connsiteX0" fmla="*/ 0 w 1828"/>
                <a:gd name="connsiteY0" fmla="*/ 0 h 2743"/>
                <a:gd name="connsiteX1" fmla="*/ 1829 w 1828"/>
                <a:gd name="connsiteY1" fmla="*/ 2743 h 2743"/>
                <a:gd name="connsiteX2" fmla="*/ 0 w 1828"/>
                <a:gd name="connsiteY2" fmla="*/ 0 h 2743"/>
              </a:gdLst>
              <a:ahLst/>
              <a:cxnLst>
                <a:cxn ang="0">
                  <a:pos x="connsiteX0" y="connsiteY0"/>
                </a:cxn>
                <a:cxn ang="0">
                  <a:pos x="connsiteX1" y="connsiteY1"/>
                </a:cxn>
                <a:cxn ang="0">
                  <a:pos x="connsiteX2" y="connsiteY2"/>
                </a:cxn>
              </a:cxnLst>
              <a:rect l="l" t="t" r="r" b="b"/>
              <a:pathLst>
                <a:path w="1828" h="2743">
                  <a:moveTo>
                    <a:pt x="0" y="0"/>
                  </a:moveTo>
                  <a:cubicBezTo>
                    <a:pt x="686" y="914"/>
                    <a:pt x="1143" y="1829"/>
                    <a:pt x="1829" y="2743"/>
                  </a:cubicBezTo>
                  <a:cubicBezTo>
                    <a:pt x="1372" y="1829"/>
                    <a:pt x="686" y="914"/>
                    <a:pt x="0" y="0"/>
                  </a:cubicBezTo>
                  <a:close/>
                </a:path>
              </a:pathLst>
            </a:custGeom>
            <a:solidFill>
              <a:srgbClr val="FFFFFF"/>
            </a:solidFill>
            <a:ln w="2286" cap="flat">
              <a:noFill/>
              <a:prstDash val="solid"/>
              <a:miter/>
            </a:ln>
          </p:spPr>
          <p:txBody>
            <a:bodyPr rtlCol="0" anchor="ctr"/>
            <a:lstStyle/>
            <a:p>
              <a:endParaRPr lang="en-US"/>
            </a:p>
          </p:txBody>
        </p:sp>
        <p:sp>
          <p:nvSpPr>
            <p:cNvPr id="958" name="Freeform 957">
              <a:extLst>
                <a:ext uri="{FF2B5EF4-FFF2-40B4-BE49-F238E27FC236}">
                  <a16:creationId xmlns:a16="http://schemas.microsoft.com/office/drawing/2014/main" id="{3139C4AD-82E9-5DD6-6296-6E919CB8F510}"/>
                </a:ext>
              </a:extLst>
            </p:cNvPr>
            <p:cNvSpPr/>
            <p:nvPr/>
          </p:nvSpPr>
          <p:spPr>
            <a:xfrm>
              <a:off x="3164333" y="1820341"/>
              <a:ext cx="4800" cy="8458"/>
            </a:xfrm>
            <a:custGeom>
              <a:avLst/>
              <a:gdLst>
                <a:gd name="connsiteX0" fmla="*/ 4801 w 4800"/>
                <a:gd name="connsiteY0" fmla="*/ 8458 h 8458"/>
                <a:gd name="connsiteX1" fmla="*/ 0 w 4800"/>
                <a:gd name="connsiteY1" fmla="*/ 0 h 8458"/>
                <a:gd name="connsiteX2" fmla="*/ 4801 w 4800"/>
                <a:gd name="connsiteY2" fmla="*/ 8458 h 8458"/>
              </a:gdLst>
              <a:ahLst/>
              <a:cxnLst>
                <a:cxn ang="0">
                  <a:pos x="connsiteX0" y="connsiteY0"/>
                </a:cxn>
                <a:cxn ang="0">
                  <a:pos x="connsiteX1" y="connsiteY1"/>
                </a:cxn>
                <a:cxn ang="0">
                  <a:pos x="connsiteX2" y="connsiteY2"/>
                </a:cxn>
              </a:cxnLst>
              <a:rect l="l" t="t" r="r" b="b"/>
              <a:pathLst>
                <a:path w="4800" h="8458">
                  <a:moveTo>
                    <a:pt x="4801" y="8458"/>
                  </a:moveTo>
                  <a:cubicBezTo>
                    <a:pt x="3200" y="5715"/>
                    <a:pt x="1600" y="2743"/>
                    <a:pt x="0" y="0"/>
                  </a:cubicBezTo>
                  <a:cubicBezTo>
                    <a:pt x="1600" y="2743"/>
                    <a:pt x="3200" y="5715"/>
                    <a:pt x="4801" y="8458"/>
                  </a:cubicBezTo>
                  <a:close/>
                </a:path>
              </a:pathLst>
            </a:custGeom>
            <a:solidFill>
              <a:srgbClr val="FFFFFF"/>
            </a:solidFill>
            <a:ln w="2286" cap="flat">
              <a:noFill/>
              <a:prstDash val="solid"/>
              <a:miter/>
            </a:ln>
          </p:spPr>
          <p:txBody>
            <a:bodyPr rtlCol="0" anchor="ctr"/>
            <a:lstStyle/>
            <a:p>
              <a:endParaRPr lang="en-US"/>
            </a:p>
          </p:txBody>
        </p:sp>
        <p:sp>
          <p:nvSpPr>
            <p:cNvPr id="959" name="Freeform 958">
              <a:extLst>
                <a:ext uri="{FF2B5EF4-FFF2-40B4-BE49-F238E27FC236}">
                  <a16:creationId xmlns:a16="http://schemas.microsoft.com/office/drawing/2014/main" id="{D10B90E4-865F-FCBA-A371-61A1A9BDE55F}"/>
                </a:ext>
              </a:extLst>
            </p:cNvPr>
            <p:cNvSpPr/>
            <p:nvPr/>
          </p:nvSpPr>
          <p:spPr>
            <a:xfrm>
              <a:off x="3214625" y="1816455"/>
              <a:ext cx="1143" cy="1828"/>
            </a:xfrm>
            <a:custGeom>
              <a:avLst/>
              <a:gdLst>
                <a:gd name="connsiteX0" fmla="*/ 0 w 1143"/>
                <a:gd name="connsiteY0" fmla="*/ 0 h 1828"/>
                <a:gd name="connsiteX1" fmla="*/ 1143 w 1143"/>
                <a:gd name="connsiteY1" fmla="*/ 1829 h 1828"/>
                <a:gd name="connsiteX2" fmla="*/ 0 w 1143"/>
                <a:gd name="connsiteY2" fmla="*/ 0 h 1828"/>
              </a:gdLst>
              <a:ahLst/>
              <a:cxnLst>
                <a:cxn ang="0">
                  <a:pos x="connsiteX0" y="connsiteY0"/>
                </a:cxn>
                <a:cxn ang="0">
                  <a:pos x="connsiteX1" y="connsiteY1"/>
                </a:cxn>
                <a:cxn ang="0">
                  <a:pos x="connsiteX2" y="connsiteY2"/>
                </a:cxn>
              </a:cxnLst>
              <a:rect l="l" t="t" r="r" b="b"/>
              <a:pathLst>
                <a:path w="1143" h="1828">
                  <a:moveTo>
                    <a:pt x="0" y="0"/>
                  </a:moveTo>
                  <a:cubicBezTo>
                    <a:pt x="457" y="686"/>
                    <a:pt x="686" y="1143"/>
                    <a:pt x="1143" y="1829"/>
                  </a:cubicBezTo>
                  <a:cubicBezTo>
                    <a:pt x="914" y="1372"/>
                    <a:pt x="457" y="686"/>
                    <a:pt x="0" y="0"/>
                  </a:cubicBezTo>
                  <a:close/>
                </a:path>
              </a:pathLst>
            </a:custGeom>
            <a:solidFill>
              <a:srgbClr val="FFFFFF"/>
            </a:solidFill>
            <a:ln w="2286" cap="flat">
              <a:noFill/>
              <a:prstDash val="solid"/>
              <a:miter/>
            </a:ln>
          </p:spPr>
          <p:txBody>
            <a:bodyPr rtlCol="0" anchor="ctr"/>
            <a:lstStyle/>
            <a:p>
              <a:endParaRPr lang="en-US"/>
            </a:p>
          </p:txBody>
        </p:sp>
        <p:sp>
          <p:nvSpPr>
            <p:cNvPr id="960" name="Freeform 959">
              <a:extLst>
                <a:ext uri="{FF2B5EF4-FFF2-40B4-BE49-F238E27FC236}">
                  <a16:creationId xmlns:a16="http://schemas.microsoft.com/office/drawing/2014/main" id="{CDC38AA9-3CFA-5CF7-5078-DF9E65CD1D38}"/>
                </a:ext>
              </a:extLst>
            </p:cNvPr>
            <p:cNvSpPr/>
            <p:nvPr/>
          </p:nvSpPr>
          <p:spPr>
            <a:xfrm>
              <a:off x="3198852" y="1791766"/>
              <a:ext cx="4800" cy="7315"/>
            </a:xfrm>
            <a:custGeom>
              <a:avLst/>
              <a:gdLst>
                <a:gd name="connsiteX0" fmla="*/ 0 w 4800"/>
                <a:gd name="connsiteY0" fmla="*/ 0 h 7315"/>
                <a:gd name="connsiteX1" fmla="*/ 4801 w 4800"/>
                <a:gd name="connsiteY1" fmla="*/ 7315 h 7315"/>
                <a:gd name="connsiteX2" fmla="*/ 0 w 4800"/>
                <a:gd name="connsiteY2" fmla="*/ 0 h 7315"/>
              </a:gdLst>
              <a:ahLst/>
              <a:cxnLst>
                <a:cxn ang="0">
                  <a:pos x="connsiteX0" y="connsiteY0"/>
                </a:cxn>
                <a:cxn ang="0">
                  <a:pos x="connsiteX1" y="connsiteY1"/>
                </a:cxn>
                <a:cxn ang="0">
                  <a:pos x="connsiteX2" y="connsiteY2"/>
                </a:cxn>
              </a:cxnLst>
              <a:rect l="l" t="t" r="r" b="b"/>
              <a:pathLst>
                <a:path w="4800" h="7315">
                  <a:moveTo>
                    <a:pt x="0" y="0"/>
                  </a:moveTo>
                  <a:cubicBezTo>
                    <a:pt x="1600" y="2515"/>
                    <a:pt x="3200" y="5029"/>
                    <a:pt x="4801" y="7315"/>
                  </a:cubicBezTo>
                  <a:cubicBezTo>
                    <a:pt x="3200" y="5029"/>
                    <a:pt x="1600" y="2515"/>
                    <a:pt x="0" y="0"/>
                  </a:cubicBezTo>
                  <a:close/>
                </a:path>
              </a:pathLst>
            </a:custGeom>
            <a:solidFill>
              <a:srgbClr val="FFFFFF"/>
            </a:solidFill>
            <a:ln w="2286" cap="flat">
              <a:noFill/>
              <a:prstDash val="solid"/>
              <a:miter/>
            </a:ln>
          </p:spPr>
          <p:txBody>
            <a:bodyPr rtlCol="0" anchor="ctr"/>
            <a:lstStyle/>
            <a:p>
              <a:endParaRPr lang="en-US"/>
            </a:p>
          </p:txBody>
        </p:sp>
        <p:sp>
          <p:nvSpPr>
            <p:cNvPr id="961" name="Freeform 960">
              <a:extLst>
                <a:ext uri="{FF2B5EF4-FFF2-40B4-BE49-F238E27FC236}">
                  <a16:creationId xmlns:a16="http://schemas.microsoft.com/office/drawing/2014/main" id="{03327E88-7813-6167-447E-56141F09904C}"/>
                </a:ext>
              </a:extLst>
            </p:cNvPr>
            <p:cNvSpPr/>
            <p:nvPr/>
          </p:nvSpPr>
          <p:spPr>
            <a:xfrm>
              <a:off x="3206624" y="1803882"/>
              <a:ext cx="1143" cy="2057"/>
            </a:xfrm>
            <a:custGeom>
              <a:avLst/>
              <a:gdLst>
                <a:gd name="connsiteX0" fmla="*/ 0 w 1143"/>
                <a:gd name="connsiteY0" fmla="*/ 0 h 2057"/>
                <a:gd name="connsiteX1" fmla="*/ 1143 w 1143"/>
                <a:gd name="connsiteY1" fmla="*/ 2057 h 2057"/>
                <a:gd name="connsiteX2" fmla="*/ 0 w 1143"/>
                <a:gd name="connsiteY2" fmla="*/ 0 h 2057"/>
              </a:gdLst>
              <a:ahLst/>
              <a:cxnLst>
                <a:cxn ang="0">
                  <a:pos x="connsiteX0" y="connsiteY0"/>
                </a:cxn>
                <a:cxn ang="0">
                  <a:pos x="connsiteX1" y="connsiteY1"/>
                </a:cxn>
                <a:cxn ang="0">
                  <a:pos x="connsiteX2" y="connsiteY2"/>
                </a:cxn>
              </a:cxnLst>
              <a:rect l="l" t="t" r="r" b="b"/>
              <a:pathLst>
                <a:path w="1143" h="2057">
                  <a:moveTo>
                    <a:pt x="0" y="0"/>
                  </a:moveTo>
                  <a:cubicBezTo>
                    <a:pt x="457" y="686"/>
                    <a:pt x="914" y="1372"/>
                    <a:pt x="1143" y="2057"/>
                  </a:cubicBezTo>
                  <a:cubicBezTo>
                    <a:pt x="914" y="1372"/>
                    <a:pt x="457" y="686"/>
                    <a:pt x="0" y="0"/>
                  </a:cubicBezTo>
                  <a:close/>
                </a:path>
              </a:pathLst>
            </a:custGeom>
            <a:solidFill>
              <a:srgbClr val="FFFFFF"/>
            </a:solidFill>
            <a:ln w="2286" cap="flat">
              <a:noFill/>
              <a:prstDash val="solid"/>
              <a:miter/>
            </a:ln>
          </p:spPr>
          <p:txBody>
            <a:bodyPr rtlCol="0" anchor="ctr"/>
            <a:lstStyle/>
            <a:p>
              <a:endParaRPr lang="en-US"/>
            </a:p>
          </p:txBody>
        </p:sp>
        <p:sp>
          <p:nvSpPr>
            <p:cNvPr id="962" name="Freeform 961">
              <a:extLst>
                <a:ext uri="{FF2B5EF4-FFF2-40B4-BE49-F238E27FC236}">
                  <a16:creationId xmlns:a16="http://schemas.microsoft.com/office/drawing/2014/main" id="{5F7A76A3-20B3-A033-D449-4463736540C6}"/>
                </a:ext>
              </a:extLst>
            </p:cNvPr>
            <p:cNvSpPr/>
            <p:nvPr/>
          </p:nvSpPr>
          <p:spPr>
            <a:xfrm>
              <a:off x="3204338" y="1800225"/>
              <a:ext cx="1600" cy="2514"/>
            </a:xfrm>
            <a:custGeom>
              <a:avLst/>
              <a:gdLst>
                <a:gd name="connsiteX0" fmla="*/ 0 w 1600"/>
                <a:gd name="connsiteY0" fmla="*/ 0 h 2514"/>
                <a:gd name="connsiteX1" fmla="*/ 1600 w 1600"/>
                <a:gd name="connsiteY1" fmla="*/ 2515 h 2514"/>
                <a:gd name="connsiteX2" fmla="*/ 0 w 1600"/>
                <a:gd name="connsiteY2" fmla="*/ 0 h 2514"/>
              </a:gdLst>
              <a:ahLst/>
              <a:cxnLst>
                <a:cxn ang="0">
                  <a:pos x="connsiteX0" y="connsiteY0"/>
                </a:cxn>
                <a:cxn ang="0">
                  <a:pos x="connsiteX1" y="connsiteY1"/>
                </a:cxn>
                <a:cxn ang="0">
                  <a:pos x="connsiteX2" y="connsiteY2"/>
                </a:cxn>
              </a:cxnLst>
              <a:rect l="l" t="t" r="r" b="b"/>
              <a:pathLst>
                <a:path w="1600" h="2514">
                  <a:moveTo>
                    <a:pt x="0" y="0"/>
                  </a:moveTo>
                  <a:cubicBezTo>
                    <a:pt x="457" y="914"/>
                    <a:pt x="1143" y="1600"/>
                    <a:pt x="1600" y="2515"/>
                  </a:cubicBezTo>
                  <a:cubicBezTo>
                    <a:pt x="914" y="1600"/>
                    <a:pt x="457" y="686"/>
                    <a:pt x="0" y="0"/>
                  </a:cubicBezTo>
                  <a:close/>
                </a:path>
              </a:pathLst>
            </a:custGeom>
            <a:solidFill>
              <a:srgbClr val="FFFFFF"/>
            </a:solidFill>
            <a:ln w="2286" cap="flat">
              <a:noFill/>
              <a:prstDash val="solid"/>
              <a:miter/>
            </a:ln>
          </p:spPr>
          <p:txBody>
            <a:bodyPr rtlCol="0" anchor="ctr"/>
            <a:lstStyle/>
            <a:p>
              <a:endParaRPr lang="en-US"/>
            </a:p>
          </p:txBody>
        </p:sp>
        <p:sp>
          <p:nvSpPr>
            <p:cNvPr id="963" name="Freeform 962">
              <a:extLst>
                <a:ext uri="{FF2B5EF4-FFF2-40B4-BE49-F238E27FC236}">
                  <a16:creationId xmlns:a16="http://schemas.microsoft.com/office/drawing/2014/main" id="{863E2DC6-3116-F6FE-F21B-CD1F3AC561C8}"/>
                </a:ext>
              </a:extLst>
            </p:cNvPr>
            <p:cNvSpPr/>
            <p:nvPr/>
          </p:nvSpPr>
          <p:spPr>
            <a:xfrm>
              <a:off x="3208681" y="1807311"/>
              <a:ext cx="1371" cy="2057"/>
            </a:xfrm>
            <a:custGeom>
              <a:avLst/>
              <a:gdLst>
                <a:gd name="connsiteX0" fmla="*/ 0 w 1371"/>
                <a:gd name="connsiteY0" fmla="*/ 0 h 2057"/>
                <a:gd name="connsiteX1" fmla="*/ 1372 w 1371"/>
                <a:gd name="connsiteY1" fmla="*/ 2057 h 2057"/>
                <a:gd name="connsiteX2" fmla="*/ 0 w 1371"/>
                <a:gd name="connsiteY2" fmla="*/ 0 h 2057"/>
              </a:gdLst>
              <a:ahLst/>
              <a:cxnLst>
                <a:cxn ang="0">
                  <a:pos x="connsiteX0" y="connsiteY0"/>
                </a:cxn>
                <a:cxn ang="0">
                  <a:pos x="connsiteX1" y="connsiteY1"/>
                </a:cxn>
                <a:cxn ang="0">
                  <a:pos x="connsiteX2" y="connsiteY2"/>
                </a:cxn>
              </a:cxnLst>
              <a:rect l="l" t="t" r="r" b="b"/>
              <a:pathLst>
                <a:path w="1371" h="2057">
                  <a:moveTo>
                    <a:pt x="0" y="0"/>
                  </a:moveTo>
                  <a:cubicBezTo>
                    <a:pt x="457" y="686"/>
                    <a:pt x="914" y="1372"/>
                    <a:pt x="1372" y="2057"/>
                  </a:cubicBezTo>
                  <a:cubicBezTo>
                    <a:pt x="914" y="1143"/>
                    <a:pt x="457" y="686"/>
                    <a:pt x="0" y="0"/>
                  </a:cubicBezTo>
                  <a:close/>
                </a:path>
              </a:pathLst>
            </a:custGeom>
            <a:solidFill>
              <a:srgbClr val="FFFFFF"/>
            </a:solidFill>
            <a:ln w="2286" cap="flat">
              <a:noFill/>
              <a:prstDash val="solid"/>
              <a:miter/>
            </a:ln>
          </p:spPr>
          <p:txBody>
            <a:bodyPr rtlCol="0" anchor="ctr"/>
            <a:lstStyle/>
            <a:p>
              <a:endParaRPr lang="en-US"/>
            </a:p>
          </p:txBody>
        </p:sp>
        <p:sp>
          <p:nvSpPr>
            <p:cNvPr id="964" name="Freeform 963">
              <a:extLst>
                <a:ext uri="{FF2B5EF4-FFF2-40B4-BE49-F238E27FC236}">
                  <a16:creationId xmlns:a16="http://schemas.microsoft.com/office/drawing/2014/main" id="{D26D5EE7-FA26-284A-6D3D-7E37E20DF9A2}"/>
                </a:ext>
              </a:extLst>
            </p:cNvPr>
            <p:cNvSpPr/>
            <p:nvPr/>
          </p:nvSpPr>
          <p:spPr>
            <a:xfrm>
              <a:off x="3210739" y="1810283"/>
              <a:ext cx="1371" cy="2286"/>
            </a:xfrm>
            <a:custGeom>
              <a:avLst/>
              <a:gdLst>
                <a:gd name="connsiteX0" fmla="*/ 0 w 1371"/>
                <a:gd name="connsiteY0" fmla="*/ 0 h 2286"/>
                <a:gd name="connsiteX1" fmla="*/ 1372 w 1371"/>
                <a:gd name="connsiteY1" fmla="*/ 2286 h 2286"/>
                <a:gd name="connsiteX2" fmla="*/ 0 w 1371"/>
                <a:gd name="connsiteY2" fmla="*/ 0 h 2286"/>
              </a:gdLst>
              <a:ahLst/>
              <a:cxnLst>
                <a:cxn ang="0">
                  <a:pos x="connsiteX0" y="connsiteY0"/>
                </a:cxn>
                <a:cxn ang="0">
                  <a:pos x="connsiteX1" y="connsiteY1"/>
                </a:cxn>
                <a:cxn ang="0">
                  <a:pos x="connsiteX2" y="connsiteY2"/>
                </a:cxn>
              </a:cxnLst>
              <a:rect l="l" t="t" r="r" b="b"/>
              <a:pathLst>
                <a:path w="1371" h="2286">
                  <a:moveTo>
                    <a:pt x="0" y="0"/>
                  </a:moveTo>
                  <a:cubicBezTo>
                    <a:pt x="457" y="686"/>
                    <a:pt x="914" y="1600"/>
                    <a:pt x="1372" y="2286"/>
                  </a:cubicBezTo>
                  <a:cubicBezTo>
                    <a:pt x="914" y="1372"/>
                    <a:pt x="457" y="686"/>
                    <a:pt x="0" y="0"/>
                  </a:cubicBezTo>
                  <a:close/>
                </a:path>
              </a:pathLst>
            </a:custGeom>
            <a:solidFill>
              <a:srgbClr val="FFFFFF"/>
            </a:solidFill>
            <a:ln w="2286" cap="flat">
              <a:noFill/>
              <a:prstDash val="solid"/>
              <a:miter/>
            </a:ln>
          </p:spPr>
          <p:txBody>
            <a:bodyPr rtlCol="0" anchor="ctr"/>
            <a:lstStyle/>
            <a:p>
              <a:endParaRPr lang="en-US"/>
            </a:p>
          </p:txBody>
        </p:sp>
        <p:sp>
          <p:nvSpPr>
            <p:cNvPr id="965" name="Freeform 964">
              <a:extLst>
                <a:ext uri="{FF2B5EF4-FFF2-40B4-BE49-F238E27FC236}">
                  <a16:creationId xmlns:a16="http://schemas.microsoft.com/office/drawing/2014/main" id="{14CB9C39-7847-EDC7-060F-A2C56F7EC683}"/>
                </a:ext>
              </a:extLst>
            </p:cNvPr>
            <p:cNvSpPr/>
            <p:nvPr/>
          </p:nvSpPr>
          <p:spPr>
            <a:xfrm>
              <a:off x="3172105" y="1750618"/>
              <a:ext cx="2057" cy="2971"/>
            </a:xfrm>
            <a:custGeom>
              <a:avLst/>
              <a:gdLst>
                <a:gd name="connsiteX0" fmla="*/ 0 w 2057"/>
                <a:gd name="connsiteY0" fmla="*/ 0 h 2971"/>
                <a:gd name="connsiteX1" fmla="*/ 2057 w 2057"/>
                <a:gd name="connsiteY1" fmla="*/ 2972 h 2971"/>
                <a:gd name="connsiteX2" fmla="*/ 0 w 2057"/>
                <a:gd name="connsiteY2" fmla="*/ 0 h 2971"/>
              </a:gdLst>
              <a:ahLst/>
              <a:cxnLst>
                <a:cxn ang="0">
                  <a:pos x="connsiteX0" y="connsiteY0"/>
                </a:cxn>
                <a:cxn ang="0">
                  <a:pos x="connsiteX1" y="connsiteY1"/>
                </a:cxn>
                <a:cxn ang="0">
                  <a:pos x="connsiteX2" y="connsiteY2"/>
                </a:cxn>
              </a:cxnLst>
              <a:rect l="l" t="t" r="r" b="b"/>
              <a:pathLst>
                <a:path w="2057" h="2971">
                  <a:moveTo>
                    <a:pt x="0" y="0"/>
                  </a:moveTo>
                  <a:cubicBezTo>
                    <a:pt x="686" y="1143"/>
                    <a:pt x="1372" y="2057"/>
                    <a:pt x="2057" y="2972"/>
                  </a:cubicBezTo>
                  <a:cubicBezTo>
                    <a:pt x="1372" y="2057"/>
                    <a:pt x="686" y="1143"/>
                    <a:pt x="0" y="0"/>
                  </a:cubicBezTo>
                  <a:close/>
                </a:path>
              </a:pathLst>
            </a:custGeom>
            <a:solidFill>
              <a:srgbClr val="FFFFFF"/>
            </a:solidFill>
            <a:ln w="2286" cap="flat">
              <a:noFill/>
              <a:prstDash val="solid"/>
              <a:miter/>
            </a:ln>
          </p:spPr>
          <p:txBody>
            <a:bodyPr rtlCol="0" anchor="ctr"/>
            <a:lstStyle/>
            <a:p>
              <a:endParaRPr lang="en-US"/>
            </a:p>
          </p:txBody>
        </p:sp>
        <p:sp>
          <p:nvSpPr>
            <p:cNvPr id="966" name="Freeform 965">
              <a:extLst>
                <a:ext uri="{FF2B5EF4-FFF2-40B4-BE49-F238E27FC236}">
                  <a16:creationId xmlns:a16="http://schemas.microsoft.com/office/drawing/2014/main" id="{3F1C8049-C4AE-0BE2-50EA-9EFF7F0D38A6}"/>
                </a:ext>
              </a:extLst>
            </p:cNvPr>
            <p:cNvSpPr/>
            <p:nvPr/>
          </p:nvSpPr>
          <p:spPr>
            <a:xfrm>
              <a:off x="3108836" y="1906981"/>
              <a:ext cx="73137" cy="616991"/>
            </a:xfrm>
            <a:custGeom>
              <a:avLst/>
              <a:gdLst>
                <a:gd name="connsiteX0" fmla="*/ 17092 w 73137"/>
                <a:gd name="connsiteY0" fmla="*/ 75667 h 616991"/>
                <a:gd name="connsiteX1" fmla="*/ 12292 w 73137"/>
                <a:gd name="connsiteY1" fmla="*/ 13030 h 616991"/>
                <a:gd name="connsiteX2" fmla="*/ 10234 w 73137"/>
                <a:gd name="connsiteY2" fmla="*/ 0 h 616991"/>
                <a:gd name="connsiteX3" fmla="*/ 862 w 73137"/>
                <a:gd name="connsiteY3" fmla="*/ 17602 h 616991"/>
                <a:gd name="connsiteX4" fmla="*/ 6348 w 73137"/>
                <a:gd name="connsiteY4" fmla="*/ 74981 h 616991"/>
                <a:gd name="connsiteX5" fmla="*/ 25322 w 73137"/>
                <a:gd name="connsiteY5" fmla="*/ 238430 h 616991"/>
                <a:gd name="connsiteX6" fmla="*/ 44753 w 73137"/>
                <a:gd name="connsiteY6" fmla="*/ 431140 h 616991"/>
                <a:gd name="connsiteX7" fmla="*/ 57554 w 73137"/>
                <a:gd name="connsiteY7" fmla="*/ 564642 h 616991"/>
                <a:gd name="connsiteX8" fmla="*/ 63727 w 73137"/>
                <a:gd name="connsiteY8" fmla="*/ 616991 h 616991"/>
                <a:gd name="connsiteX9" fmla="*/ 73099 w 73137"/>
                <a:gd name="connsiteY9" fmla="*/ 529438 h 616991"/>
                <a:gd name="connsiteX10" fmla="*/ 17092 w 73137"/>
                <a:gd name="connsiteY10" fmla="*/ 75667 h 6169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73137" h="616991">
                  <a:moveTo>
                    <a:pt x="17092" y="75667"/>
                  </a:moveTo>
                  <a:cubicBezTo>
                    <a:pt x="14578" y="54864"/>
                    <a:pt x="12749" y="34061"/>
                    <a:pt x="12292" y="13030"/>
                  </a:cubicBezTo>
                  <a:cubicBezTo>
                    <a:pt x="12292" y="8687"/>
                    <a:pt x="11377" y="4343"/>
                    <a:pt x="10234" y="0"/>
                  </a:cubicBezTo>
                  <a:cubicBezTo>
                    <a:pt x="-739" y="2972"/>
                    <a:pt x="-967" y="4115"/>
                    <a:pt x="862" y="17602"/>
                  </a:cubicBezTo>
                  <a:cubicBezTo>
                    <a:pt x="3605" y="36576"/>
                    <a:pt x="4748" y="56007"/>
                    <a:pt x="6348" y="74981"/>
                  </a:cubicBezTo>
                  <a:cubicBezTo>
                    <a:pt x="10920" y="129616"/>
                    <a:pt x="18692" y="184023"/>
                    <a:pt x="25322" y="238430"/>
                  </a:cubicBezTo>
                  <a:cubicBezTo>
                    <a:pt x="33323" y="302438"/>
                    <a:pt x="38123" y="366903"/>
                    <a:pt x="44753" y="431140"/>
                  </a:cubicBezTo>
                  <a:cubicBezTo>
                    <a:pt x="49325" y="475717"/>
                    <a:pt x="53211" y="520065"/>
                    <a:pt x="57554" y="564642"/>
                  </a:cubicBezTo>
                  <a:cubicBezTo>
                    <a:pt x="59383" y="582016"/>
                    <a:pt x="62584" y="599389"/>
                    <a:pt x="63727" y="616991"/>
                  </a:cubicBezTo>
                  <a:cubicBezTo>
                    <a:pt x="68984" y="588188"/>
                    <a:pt x="71728" y="558698"/>
                    <a:pt x="73099" y="529438"/>
                  </a:cubicBezTo>
                  <a:cubicBezTo>
                    <a:pt x="74699" y="488975"/>
                    <a:pt x="25779" y="136931"/>
                    <a:pt x="17092" y="75667"/>
                  </a:cubicBezTo>
                  <a:close/>
                </a:path>
              </a:pathLst>
            </a:custGeom>
            <a:solidFill>
              <a:srgbClr val="FFFFFF"/>
            </a:solidFill>
            <a:ln w="2286" cap="flat">
              <a:noFill/>
              <a:prstDash val="solid"/>
              <a:miter/>
            </a:ln>
          </p:spPr>
          <p:txBody>
            <a:bodyPr rtlCol="0" anchor="ctr"/>
            <a:lstStyle/>
            <a:p>
              <a:endParaRPr lang="en-US"/>
            </a:p>
          </p:txBody>
        </p:sp>
        <p:sp>
          <p:nvSpPr>
            <p:cNvPr id="967" name="Freeform 966">
              <a:extLst>
                <a:ext uri="{FF2B5EF4-FFF2-40B4-BE49-F238E27FC236}">
                  <a16:creationId xmlns:a16="http://schemas.microsoft.com/office/drawing/2014/main" id="{666ADFA7-74A6-1F50-BD05-AFC45AEEA872}"/>
                </a:ext>
              </a:extLst>
            </p:cNvPr>
            <p:cNvSpPr/>
            <p:nvPr/>
          </p:nvSpPr>
          <p:spPr>
            <a:xfrm>
              <a:off x="3119070" y="1906524"/>
              <a:ext cx="1600" cy="457"/>
            </a:xfrm>
            <a:custGeom>
              <a:avLst/>
              <a:gdLst>
                <a:gd name="connsiteX0" fmla="*/ 0 w 1600"/>
                <a:gd name="connsiteY0" fmla="*/ 457 h 457"/>
                <a:gd name="connsiteX1" fmla="*/ 1600 w 1600"/>
                <a:gd name="connsiteY1" fmla="*/ 0 h 457"/>
                <a:gd name="connsiteX2" fmla="*/ 0 w 1600"/>
                <a:gd name="connsiteY2" fmla="*/ 457 h 457"/>
              </a:gdLst>
              <a:ahLst/>
              <a:cxnLst>
                <a:cxn ang="0">
                  <a:pos x="connsiteX0" y="connsiteY0"/>
                </a:cxn>
                <a:cxn ang="0">
                  <a:pos x="connsiteX1" y="connsiteY1"/>
                </a:cxn>
                <a:cxn ang="0">
                  <a:pos x="connsiteX2" y="connsiteY2"/>
                </a:cxn>
              </a:cxnLst>
              <a:rect l="l" t="t" r="r" b="b"/>
              <a:pathLst>
                <a:path w="1600" h="457">
                  <a:moveTo>
                    <a:pt x="0" y="457"/>
                  </a:moveTo>
                  <a:cubicBezTo>
                    <a:pt x="457" y="229"/>
                    <a:pt x="914" y="229"/>
                    <a:pt x="1600" y="0"/>
                  </a:cubicBezTo>
                  <a:cubicBezTo>
                    <a:pt x="914" y="229"/>
                    <a:pt x="457" y="457"/>
                    <a:pt x="0" y="457"/>
                  </a:cubicBezTo>
                  <a:close/>
                </a:path>
              </a:pathLst>
            </a:custGeom>
            <a:solidFill>
              <a:srgbClr val="FFFFFF"/>
            </a:solidFill>
            <a:ln w="2286" cap="flat">
              <a:noFill/>
              <a:prstDash val="solid"/>
              <a:miter/>
            </a:ln>
          </p:spPr>
          <p:txBody>
            <a:bodyPr rtlCol="0" anchor="ctr"/>
            <a:lstStyle/>
            <a:p>
              <a:endParaRPr lang="en-US"/>
            </a:p>
          </p:txBody>
        </p:sp>
        <p:sp>
          <p:nvSpPr>
            <p:cNvPr id="968" name="Freeform 967">
              <a:extLst>
                <a:ext uri="{FF2B5EF4-FFF2-40B4-BE49-F238E27FC236}">
                  <a16:creationId xmlns:a16="http://schemas.microsoft.com/office/drawing/2014/main" id="{9CF728E5-0605-6C4A-711C-CDBEA3F39EDA}"/>
                </a:ext>
              </a:extLst>
            </p:cNvPr>
            <p:cNvSpPr/>
            <p:nvPr/>
          </p:nvSpPr>
          <p:spPr>
            <a:xfrm>
              <a:off x="3173020" y="2541803"/>
              <a:ext cx="2286" cy="1600"/>
            </a:xfrm>
            <a:custGeom>
              <a:avLst/>
              <a:gdLst>
                <a:gd name="connsiteX0" fmla="*/ 0 w 2286"/>
                <a:gd name="connsiteY0" fmla="*/ 1600 h 1600"/>
                <a:gd name="connsiteX1" fmla="*/ 0 w 2286"/>
                <a:gd name="connsiteY1" fmla="*/ 0 h 1600"/>
                <a:gd name="connsiteX2" fmla="*/ 0 w 2286"/>
                <a:gd name="connsiteY2" fmla="*/ 1600 h 1600"/>
              </a:gdLst>
              <a:ahLst/>
              <a:cxnLst>
                <a:cxn ang="0">
                  <a:pos x="connsiteX0" y="connsiteY0"/>
                </a:cxn>
                <a:cxn ang="0">
                  <a:pos x="connsiteX1" y="connsiteY1"/>
                </a:cxn>
                <a:cxn ang="0">
                  <a:pos x="connsiteX2" y="connsiteY2"/>
                </a:cxn>
              </a:cxnLst>
              <a:rect l="l" t="t" r="r" b="b"/>
              <a:pathLst>
                <a:path w="2286" h="1600">
                  <a:moveTo>
                    <a:pt x="0" y="1600"/>
                  </a:moveTo>
                  <a:cubicBezTo>
                    <a:pt x="0" y="1143"/>
                    <a:pt x="0" y="457"/>
                    <a:pt x="0" y="0"/>
                  </a:cubicBezTo>
                  <a:cubicBezTo>
                    <a:pt x="0" y="686"/>
                    <a:pt x="0" y="1143"/>
                    <a:pt x="0" y="1600"/>
                  </a:cubicBezTo>
                  <a:close/>
                </a:path>
              </a:pathLst>
            </a:custGeom>
            <a:solidFill>
              <a:srgbClr val="FFFFFF"/>
            </a:solidFill>
            <a:ln w="2286" cap="flat">
              <a:noFill/>
              <a:prstDash val="solid"/>
              <a:miter/>
            </a:ln>
          </p:spPr>
          <p:txBody>
            <a:bodyPr rtlCol="0" anchor="ctr"/>
            <a:lstStyle/>
            <a:p>
              <a:endParaRPr lang="en-US"/>
            </a:p>
          </p:txBody>
        </p:sp>
        <p:sp>
          <p:nvSpPr>
            <p:cNvPr id="969" name="Freeform 968">
              <a:extLst>
                <a:ext uri="{FF2B5EF4-FFF2-40B4-BE49-F238E27FC236}">
                  <a16:creationId xmlns:a16="http://schemas.microsoft.com/office/drawing/2014/main" id="{FCB3F488-ADA4-E689-E86F-6C23230F424D}"/>
                </a:ext>
              </a:extLst>
            </p:cNvPr>
            <p:cNvSpPr/>
            <p:nvPr/>
          </p:nvSpPr>
          <p:spPr>
            <a:xfrm>
              <a:off x="3173020" y="2530373"/>
              <a:ext cx="2286" cy="457"/>
            </a:xfrm>
            <a:custGeom>
              <a:avLst/>
              <a:gdLst>
                <a:gd name="connsiteX0" fmla="*/ 0 w 2286"/>
                <a:gd name="connsiteY0" fmla="*/ 457 h 457"/>
                <a:gd name="connsiteX1" fmla="*/ 0 w 2286"/>
                <a:gd name="connsiteY1" fmla="*/ 0 h 457"/>
                <a:gd name="connsiteX2" fmla="*/ 0 w 2286"/>
                <a:gd name="connsiteY2" fmla="*/ 457 h 457"/>
              </a:gdLst>
              <a:ahLst/>
              <a:cxnLst>
                <a:cxn ang="0">
                  <a:pos x="connsiteX0" y="connsiteY0"/>
                </a:cxn>
                <a:cxn ang="0">
                  <a:pos x="connsiteX1" y="connsiteY1"/>
                </a:cxn>
                <a:cxn ang="0">
                  <a:pos x="connsiteX2" y="connsiteY2"/>
                </a:cxn>
              </a:cxnLst>
              <a:rect l="l" t="t" r="r" b="b"/>
              <a:pathLst>
                <a:path w="2286" h="457">
                  <a:moveTo>
                    <a:pt x="0" y="457"/>
                  </a:moveTo>
                  <a:cubicBezTo>
                    <a:pt x="0" y="229"/>
                    <a:pt x="0" y="229"/>
                    <a:pt x="0" y="0"/>
                  </a:cubicBezTo>
                  <a:cubicBezTo>
                    <a:pt x="0" y="0"/>
                    <a:pt x="0" y="229"/>
                    <a:pt x="0" y="457"/>
                  </a:cubicBezTo>
                  <a:close/>
                </a:path>
              </a:pathLst>
            </a:custGeom>
            <a:solidFill>
              <a:srgbClr val="FFFFFF"/>
            </a:solidFill>
            <a:ln w="2286" cap="flat">
              <a:noFill/>
              <a:prstDash val="solid"/>
              <a:miter/>
            </a:ln>
          </p:spPr>
          <p:txBody>
            <a:bodyPr rtlCol="0" anchor="ctr"/>
            <a:lstStyle/>
            <a:p>
              <a:endParaRPr lang="en-US"/>
            </a:p>
          </p:txBody>
        </p:sp>
        <p:sp>
          <p:nvSpPr>
            <p:cNvPr id="970" name="Freeform 969">
              <a:extLst>
                <a:ext uri="{FF2B5EF4-FFF2-40B4-BE49-F238E27FC236}">
                  <a16:creationId xmlns:a16="http://schemas.microsoft.com/office/drawing/2014/main" id="{4F7DB88E-C962-606C-981D-0AC81F500911}"/>
                </a:ext>
              </a:extLst>
            </p:cNvPr>
            <p:cNvSpPr/>
            <p:nvPr/>
          </p:nvSpPr>
          <p:spPr>
            <a:xfrm>
              <a:off x="3173248" y="2535859"/>
              <a:ext cx="2286" cy="1600"/>
            </a:xfrm>
            <a:custGeom>
              <a:avLst/>
              <a:gdLst>
                <a:gd name="connsiteX0" fmla="*/ 0 w 2286"/>
                <a:gd name="connsiteY0" fmla="*/ 0 h 1600"/>
                <a:gd name="connsiteX1" fmla="*/ 0 w 2286"/>
                <a:gd name="connsiteY1" fmla="*/ 1600 h 1600"/>
                <a:gd name="connsiteX2" fmla="*/ 0 w 2286"/>
                <a:gd name="connsiteY2" fmla="*/ 0 h 1600"/>
              </a:gdLst>
              <a:ahLst/>
              <a:cxnLst>
                <a:cxn ang="0">
                  <a:pos x="connsiteX0" y="connsiteY0"/>
                </a:cxn>
                <a:cxn ang="0">
                  <a:pos x="connsiteX1" y="connsiteY1"/>
                </a:cxn>
                <a:cxn ang="0">
                  <a:pos x="connsiteX2" y="connsiteY2"/>
                </a:cxn>
              </a:cxnLst>
              <a:rect l="l" t="t" r="r" b="b"/>
              <a:pathLst>
                <a:path w="2286" h="1600">
                  <a:moveTo>
                    <a:pt x="0" y="0"/>
                  </a:moveTo>
                  <a:cubicBezTo>
                    <a:pt x="0" y="457"/>
                    <a:pt x="0" y="1143"/>
                    <a:pt x="0" y="1600"/>
                  </a:cubicBezTo>
                  <a:cubicBezTo>
                    <a:pt x="0" y="1143"/>
                    <a:pt x="0" y="686"/>
                    <a:pt x="0" y="0"/>
                  </a:cubicBezTo>
                  <a:close/>
                </a:path>
              </a:pathLst>
            </a:custGeom>
            <a:solidFill>
              <a:srgbClr val="FFFFFF"/>
            </a:solidFill>
            <a:ln w="2286" cap="flat">
              <a:noFill/>
              <a:prstDash val="solid"/>
              <a:miter/>
            </a:ln>
          </p:spPr>
          <p:txBody>
            <a:bodyPr rtlCol="0" anchor="ctr"/>
            <a:lstStyle/>
            <a:p>
              <a:endParaRPr lang="en-US"/>
            </a:p>
          </p:txBody>
        </p:sp>
        <p:sp>
          <p:nvSpPr>
            <p:cNvPr id="971" name="Freeform 970">
              <a:extLst>
                <a:ext uri="{FF2B5EF4-FFF2-40B4-BE49-F238E27FC236}">
                  <a16:creationId xmlns:a16="http://schemas.microsoft.com/office/drawing/2014/main" id="{92F396D9-3DE5-2A62-E9D4-82C00D74E842}"/>
                </a:ext>
              </a:extLst>
            </p:cNvPr>
            <p:cNvSpPr/>
            <p:nvPr/>
          </p:nvSpPr>
          <p:spPr>
            <a:xfrm>
              <a:off x="3120442" y="1906295"/>
              <a:ext cx="1600" cy="457"/>
            </a:xfrm>
            <a:custGeom>
              <a:avLst/>
              <a:gdLst>
                <a:gd name="connsiteX0" fmla="*/ 0 w 1600"/>
                <a:gd name="connsiteY0" fmla="*/ 457 h 457"/>
                <a:gd name="connsiteX1" fmla="*/ 1600 w 1600"/>
                <a:gd name="connsiteY1" fmla="*/ 0 h 457"/>
                <a:gd name="connsiteX2" fmla="*/ 0 w 1600"/>
                <a:gd name="connsiteY2" fmla="*/ 457 h 457"/>
              </a:gdLst>
              <a:ahLst/>
              <a:cxnLst>
                <a:cxn ang="0">
                  <a:pos x="connsiteX0" y="connsiteY0"/>
                </a:cxn>
                <a:cxn ang="0">
                  <a:pos x="connsiteX1" y="connsiteY1"/>
                </a:cxn>
                <a:cxn ang="0">
                  <a:pos x="connsiteX2" y="connsiteY2"/>
                </a:cxn>
              </a:cxnLst>
              <a:rect l="l" t="t" r="r" b="b"/>
              <a:pathLst>
                <a:path w="1600" h="457">
                  <a:moveTo>
                    <a:pt x="0" y="457"/>
                  </a:moveTo>
                  <a:cubicBezTo>
                    <a:pt x="457" y="229"/>
                    <a:pt x="1143" y="229"/>
                    <a:pt x="1600" y="0"/>
                  </a:cubicBezTo>
                  <a:cubicBezTo>
                    <a:pt x="1143" y="0"/>
                    <a:pt x="686" y="229"/>
                    <a:pt x="0" y="457"/>
                  </a:cubicBezTo>
                  <a:close/>
                </a:path>
              </a:pathLst>
            </a:custGeom>
            <a:solidFill>
              <a:srgbClr val="FFFFFF"/>
            </a:solidFill>
            <a:ln w="2286" cap="flat">
              <a:noFill/>
              <a:prstDash val="solid"/>
              <a:miter/>
            </a:ln>
          </p:spPr>
          <p:txBody>
            <a:bodyPr rtlCol="0" anchor="ctr"/>
            <a:lstStyle/>
            <a:p>
              <a:endParaRPr lang="en-US"/>
            </a:p>
          </p:txBody>
        </p:sp>
        <p:sp>
          <p:nvSpPr>
            <p:cNvPr id="972" name="Freeform 971">
              <a:extLst>
                <a:ext uri="{FF2B5EF4-FFF2-40B4-BE49-F238E27FC236}">
                  <a16:creationId xmlns:a16="http://schemas.microsoft.com/office/drawing/2014/main" id="{425FAE39-E2E1-B957-AC6F-412D750C949F}"/>
                </a:ext>
              </a:extLst>
            </p:cNvPr>
            <p:cNvSpPr/>
            <p:nvPr/>
          </p:nvSpPr>
          <p:spPr>
            <a:xfrm>
              <a:off x="2651085" y="1966591"/>
              <a:ext cx="129003" cy="136619"/>
            </a:xfrm>
            <a:custGeom>
              <a:avLst/>
              <a:gdLst>
                <a:gd name="connsiteX0" fmla="*/ 69764 w 129003"/>
                <a:gd name="connsiteY0" fmla="*/ 136528 h 136619"/>
                <a:gd name="connsiteX1" fmla="*/ 96511 w 129003"/>
                <a:gd name="connsiteY1" fmla="*/ 130356 h 136619"/>
                <a:gd name="connsiteX2" fmla="*/ 128972 w 129003"/>
                <a:gd name="connsiteY2" fmla="*/ 69091 h 136619"/>
                <a:gd name="connsiteX3" fmla="*/ 35703 w 129003"/>
                <a:gd name="connsiteY3" fmla="*/ 3712 h 136619"/>
                <a:gd name="connsiteX4" fmla="*/ 1413 w 129003"/>
                <a:gd name="connsiteY4" fmla="*/ 55147 h 136619"/>
                <a:gd name="connsiteX5" fmla="*/ 69764 w 129003"/>
                <a:gd name="connsiteY5" fmla="*/ 136528 h 1366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29003" h="136619">
                  <a:moveTo>
                    <a:pt x="69764" y="136528"/>
                  </a:moveTo>
                  <a:cubicBezTo>
                    <a:pt x="78680" y="136986"/>
                    <a:pt x="87824" y="135843"/>
                    <a:pt x="96511" y="130356"/>
                  </a:cubicBezTo>
                  <a:cubicBezTo>
                    <a:pt x="119142" y="115954"/>
                    <a:pt x="129658" y="95380"/>
                    <a:pt x="128972" y="69091"/>
                  </a:cubicBezTo>
                  <a:cubicBezTo>
                    <a:pt x="128286" y="40516"/>
                    <a:pt x="107941" y="-14805"/>
                    <a:pt x="35703" y="3712"/>
                  </a:cubicBezTo>
                  <a:cubicBezTo>
                    <a:pt x="14443" y="14456"/>
                    <a:pt x="6214" y="33201"/>
                    <a:pt x="1413" y="55147"/>
                  </a:cubicBezTo>
                  <a:cubicBezTo>
                    <a:pt x="-8188" y="99724"/>
                    <a:pt x="32960" y="138129"/>
                    <a:pt x="69764" y="136528"/>
                  </a:cubicBezTo>
                  <a:close/>
                </a:path>
              </a:pathLst>
            </a:custGeom>
            <a:solidFill>
              <a:srgbClr val="FFFFFF"/>
            </a:solidFill>
            <a:ln w="2286" cap="flat">
              <a:noFill/>
              <a:prstDash val="solid"/>
              <a:miter/>
            </a:ln>
          </p:spPr>
          <p:txBody>
            <a:bodyPr rtlCol="0" anchor="ctr"/>
            <a:lstStyle/>
            <a:p>
              <a:endParaRPr lang="en-US"/>
            </a:p>
          </p:txBody>
        </p:sp>
        <p:sp>
          <p:nvSpPr>
            <p:cNvPr id="973" name="Freeform 972">
              <a:extLst>
                <a:ext uri="{FF2B5EF4-FFF2-40B4-BE49-F238E27FC236}">
                  <a16:creationId xmlns:a16="http://schemas.microsoft.com/office/drawing/2014/main" id="{56C2C3FE-5742-C419-BCCD-BA4B9AA403A4}"/>
                </a:ext>
              </a:extLst>
            </p:cNvPr>
            <p:cNvSpPr/>
            <p:nvPr/>
          </p:nvSpPr>
          <p:spPr>
            <a:xfrm>
              <a:off x="2546997" y="1993229"/>
              <a:ext cx="343029" cy="532528"/>
            </a:xfrm>
            <a:custGeom>
              <a:avLst/>
              <a:gdLst>
                <a:gd name="connsiteX0" fmla="*/ 52466 w 343029"/>
                <a:gd name="connsiteY0" fmla="*/ 311973 h 532528"/>
                <a:gd name="connsiteX1" fmla="*/ 80812 w 343029"/>
                <a:gd name="connsiteY1" fmla="*/ 320888 h 532528"/>
                <a:gd name="connsiteX2" fmla="*/ 88356 w 343029"/>
                <a:gd name="connsiteY2" fmla="*/ 306715 h 532528"/>
                <a:gd name="connsiteX3" fmla="*/ 78755 w 343029"/>
                <a:gd name="connsiteY3" fmla="*/ 294828 h 532528"/>
                <a:gd name="connsiteX4" fmla="*/ 55895 w 343029"/>
                <a:gd name="connsiteY4" fmla="*/ 267625 h 532528"/>
                <a:gd name="connsiteX5" fmla="*/ 60238 w 343029"/>
                <a:gd name="connsiteY5" fmla="*/ 230820 h 532528"/>
                <a:gd name="connsiteX6" fmla="*/ 88127 w 343029"/>
                <a:gd name="connsiteY6" fmla="*/ 208874 h 532528"/>
                <a:gd name="connsiteX7" fmla="*/ 112359 w 343029"/>
                <a:gd name="connsiteY7" fmla="*/ 221447 h 532528"/>
                <a:gd name="connsiteX8" fmla="*/ 111445 w 343029"/>
                <a:gd name="connsiteY8" fmla="*/ 234935 h 532528"/>
                <a:gd name="connsiteX9" fmla="*/ 97271 w 343029"/>
                <a:gd name="connsiteY9" fmla="*/ 333461 h 532528"/>
                <a:gd name="connsiteX10" fmla="*/ 90413 w 343029"/>
                <a:gd name="connsiteY10" fmla="*/ 426273 h 532528"/>
                <a:gd name="connsiteX11" fmla="*/ 93614 w 343029"/>
                <a:gd name="connsiteY11" fmla="*/ 435188 h 532528"/>
                <a:gd name="connsiteX12" fmla="*/ 102758 w 343029"/>
                <a:gd name="connsiteY12" fmla="*/ 431988 h 532528"/>
                <a:gd name="connsiteX13" fmla="*/ 132019 w 343029"/>
                <a:gd name="connsiteY13" fmla="*/ 408899 h 532528"/>
                <a:gd name="connsiteX14" fmla="*/ 145277 w 343029"/>
                <a:gd name="connsiteY14" fmla="*/ 383068 h 532528"/>
                <a:gd name="connsiteX15" fmla="*/ 146878 w 343029"/>
                <a:gd name="connsiteY15" fmla="*/ 366151 h 532528"/>
                <a:gd name="connsiteX16" fmla="*/ 161279 w 343029"/>
                <a:gd name="connsiteY16" fmla="*/ 357007 h 532528"/>
                <a:gd name="connsiteX17" fmla="*/ 171109 w 343029"/>
                <a:gd name="connsiteY17" fmla="*/ 369123 h 532528"/>
                <a:gd name="connsiteX18" fmla="*/ 162422 w 343029"/>
                <a:gd name="connsiteY18" fmla="*/ 395641 h 532528"/>
                <a:gd name="connsiteX19" fmla="*/ 95214 w 343029"/>
                <a:gd name="connsiteY19" fmla="*/ 449362 h 532528"/>
                <a:gd name="connsiteX20" fmla="*/ 55895 w 343029"/>
                <a:gd name="connsiteY20" fmla="*/ 472907 h 532528"/>
                <a:gd name="connsiteX21" fmla="*/ 41036 w 343029"/>
                <a:gd name="connsiteY21" fmla="*/ 520685 h 532528"/>
                <a:gd name="connsiteX22" fmla="*/ 64353 w 343029"/>
                <a:gd name="connsiteY22" fmla="*/ 528457 h 532528"/>
                <a:gd name="connsiteX23" fmla="*/ 88356 w 343029"/>
                <a:gd name="connsiteY23" fmla="*/ 512455 h 532528"/>
                <a:gd name="connsiteX24" fmla="*/ 142763 w 343029"/>
                <a:gd name="connsiteY24" fmla="*/ 474965 h 532528"/>
                <a:gd name="connsiteX25" fmla="*/ 199684 w 343029"/>
                <a:gd name="connsiteY25" fmla="*/ 432674 h 532528"/>
                <a:gd name="connsiteX26" fmla="*/ 214543 w 343029"/>
                <a:gd name="connsiteY26" fmla="*/ 401356 h 532528"/>
                <a:gd name="connsiteX27" fmla="*/ 224144 w 343029"/>
                <a:gd name="connsiteY27" fmla="*/ 269453 h 532528"/>
                <a:gd name="connsiteX28" fmla="*/ 227802 w 343029"/>
                <a:gd name="connsiteY28" fmla="*/ 201788 h 532528"/>
                <a:gd name="connsiteX29" fmla="*/ 236946 w 343029"/>
                <a:gd name="connsiteY29" fmla="*/ 182814 h 532528"/>
                <a:gd name="connsiteX30" fmla="*/ 278551 w 343029"/>
                <a:gd name="connsiteY30" fmla="*/ 145781 h 532528"/>
                <a:gd name="connsiteX31" fmla="*/ 337301 w 343029"/>
                <a:gd name="connsiteY31" fmla="*/ 35824 h 532528"/>
                <a:gd name="connsiteX32" fmla="*/ 340502 w 343029"/>
                <a:gd name="connsiteY32" fmla="*/ 6563 h 532528"/>
                <a:gd name="connsiteX33" fmla="*/ 319699 w 343029"/>
                <a:gd name="connsiteY33" fmla="*/ 4506 h 532528"/>
                <a:gd name="connsiteX34" fmla="*/ 305297 w 343029"/>
                <a:gd name="connsiteY34" fmla="*/ 27366 h 532528"/>
                <a:gd name="connsiteX35" fmla="*/ 260263 w 343029"/>
                <a:gd name="connsiteY35" fmla="*/ 102575 h 532528"/>
                <a:gd name="connsiteX36" fmla="*/ 221630 w 343029"/>
                <a:gd name="connsiteY36" fmla="*/ 121321 h 532528"/>
                <a:gd name="connsiteX37" fmla="*/ 190083 w 343029"/>
                <a:gd name="connsiteY37" fmla="*/ 122006 h 532528"/>
                <a:gd name="connsiteX38" fmla="*/ 149621 w 343029"/>
                <a:gd name="connsiteY38" fmla="*/ 124292 h 532528"/>
                <a:gd name="connsiteX39" fmla="*/ 137734 w 343029"/>
                <a:gd name="connsiteY39" fmla="*/ 124292 h 532528"/>
                <a:gd name="connsiteX40" fmla="*/ 93157 w 343029"/>
                <a:gd name="connsiteY40" fmla="*/ 139837 h 532528"/>
                <a:gd name="connsiteX41" fmla="*/ 38521 w 343029"/>
                <a:gd name="connsiteY41" fmla="*/ 190586 h 532528"/>
                <a:gd name="connsiteX42" fmla="*/ 14518 w 343029"/>
                <a:gd name="connsiteY42" fmla="*/ 216647 h 532528"/>
                <a:gd name="connsiteX43" fmla="*/ 13604 w 343029"/>
                <a:gd name="connsiteY43" fmla="*/ 269682 h 532528"/>
                <a:gd name="connsiteX44" fmla="*/ 52466 w 343029"/>
                <a:gd name="connsiteY44" fmla="*/ 311973 h 5325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343029" h="532528">
                  <a:moveTo>
                    <a:pt x="52466" y="311973"/>
                  </a:moveTo>
                  <a:cubicBezTo>
                    <a:pt x="61153" y="318145"/>
                    <a:pt x="70068" y="322260"/>
                    <a:pt x="80812" y="320888"/>
                  </a:cubicBezTo>
                  <a:cubicBezTo>
                    <a:pt x="89728" y="319517"/>
                    <a:pt x="92699" y="314259"/>
                    <a:pt x="88356" y="306715"/>
                  </a:cubicBezTo>
                  <a:cubicBezTo>
                    <a:pt x="85841" y="302372"/>
                    <a:pt x="81955" y="298943"/>
                    <a:pt x="78755" y="294828"/>
                  </a:cubicBezTo>
                  <a:cubicBezTo>
                    <a:pt x="71211" y="285684"/>
                    <a:pt x="61838" y="277912"/>
                    <a:pt x="55895" y="267625"/>
                  </a:cubicBezTo>
                  <a:cubicBezTo>
                    <a:pt x="47437" y="252994"/>
                    <a:pt x="48808" y="243393"/>
                    <a:pt x="60238" y="230820"/>
                  </a:cubicBezTo>
                  <a:cubicBezTo>
                    <a:pt x="68239" y="221905"/>
                    <a:pt x="78069" y="215047"/>
                    <a:pt x="88127" y="208874"/>
                  </a:cubicBezTo>
                  <a:cubicBezTo>
                    <a:pt x="99329" y="202016"/>
                    <a:pt x="111445" y="208417"/>
                    <a:pt x="112359" y="221447"/>
                  </a:cubicBezTo>
                  <a:cubicBezTo>
                    <a:pt x="112588" y="226019"/>
                    <a:pt x="112359" y="230591"/>
                    <a:pt x="111445" y="234935"/>
                  </a:cubicBezTo>
                  <a:cubicBezTo>
                    <a:pt x="104815" y="267396"/>
                    <a:pt x="105044" y="301000"/>
                    <a:pt x="97271" y="333461"/>
                  </a:cubicBezTo>
                  <a:cubicBezTo>
                    <a:pt x="89956" y="363637"/>
                    <a:pt x="94757" y="395412"/>
                    <a:pt x="90413" y="426273"/>
                  </a:cubicBezTo>
                  <a:cubicBezTo>
                    <a:pt x="89956" y="429473"/>
                    <a:pt x="89728" y="433588"/>
                    <a:pt x="93614" y="435188"/>
                  </a:cubicBezTo>
                  <a:cubicBezTo>
                    <a:pt x="97043" y="436560"/>
                    <a:pt x="100015" y="434045"/>
                    <a:pt x="102758" y="431988"/>
                  </a:cubicBezTo>
                  <a:cubicBezTo>
                    <a:pt x="112588" y="424216"/>
                    <a:pt x="121732" y="415757"/>
                    <a:pt x="132019" y="408899"/>
                  </a:cubicBezTo>
                  <a:cubicBezTo>
                    <a:pt x="141848" y="402499"/>
                    <a:pt x="144820" y="393583"/>
                    <a:pt x="145277" y="383068"/>
                  </a:cubicBezTo>
                  <a:cubicBezTo>
                    <a:pt x="145506" y="377353"/>
                    <a:pt x="144592" y="371638"/>
                    <a:pt x="146878" y="366151"/>
                  </a:cubicBezTo>
                  <a:cubicBezTo>
                    <a:pt x="149621" y="359979"/>
                    <a:pt x="153964" y="355407"/>
                    <a:pt x="161279" y="357007"/>
                  </a:cubicBezTo>
                  <a:cubicBezTo>
                    <a:pt x="167680" y="358150"/>
                    <a:pt x="170652" y="362951"/>
                    <a:pt x="171109" y="369123"/>
                  </a:cubicBezTo>
                  <a:cubicBezTo>
                    <a:pt x="172024" y="379181"/>
                    <a:pt x="169509" y="388325"/>
                    <a:pt x="162422" y="395641"/>
                  </a:cubicBezTo>
                  <a:cubicBezTo>
                    <a:pt x="142306" y="416443"/>
                    <a:pt x="120817" y="435417"/>
                    <a:pt x="95214" y="449362"/>
                  </a:cubicBezTo>
                  <a:cubicBezTo>
                    <a:pt x="81727" y="456677"/>
                    <a:pt x="68696" y="464678"/>
                    <a:pt x="55895" y="472907"/>
                  </a:cubicBezTo>
                  <a:cubicBezTo>
                    <a:pt x="39664" y="483423"/>
                    <a:pt x="33949" y="502854"/>
                    <a:pt x="41036" y="520685"/>
                  </a:cubicBezTo>
                  <a:cubicBezTo>
                    <a:pt x="46065" y="533258"/>
                    <a:pt x="52923" y="535772"/>
                    <a:pt x="64353" y="528457"/>
                  </a:cubicBezTo>
                  <a:cubicBezTo>
                    <a:pt x="72583" y="523428"/>
                    <a:pt x="80355" y="517942"/>
                    <a:pt x="88356" y="512455"/>
                  </a:cubicBezTo>
                  <a:cubicBezTo>
                    <a:pt x="106415" y="499882"/>
                    <a:pt x="123789" y="485938"/>
                    <a:pt x="142763" y="474965"/>
                  </a:cubicBezTo>
                  <a:cubicBezTo>
                    <a:pt x="163565" y="463078"/>
                    <a:pt x="182768" y="449590"/>
                    <a:pt x="199684" y="432674"/>
                  </a:cubicBezTo>
                  <a:cubicBezTo>
                    <a:pt x="208600" y="423987"/>
                    <a:pt x="213629" y="413700"/>
                    <a:pt x="214543" y="401356"/>
                  </a:cubicBezTo>
                  <a:cubicBezTo>
                    <a:pt x="217744" y="357464"/>
                    <a:pt x="220715" y="313345"/>
                    <a:pt x="224144" y="269453"/>
                  </a:cubicBezTo>
                  <a:cubicBezTo>
                    <a:pt x="225973" y="246822"/>
                    <a:pt x="228031" y="224419"/>
                    <a:pt x="227802" y="201788"/>
                  </a:cubicBezTo>
                  <a:cubicBezTo>
                    <a:pt x="227802" y="194244"/>
                    <a:pt x="229402" y="187157"/>
                    <a:pt x="236946" y="182814"/>
                  </a:cubicBezTo>
                  <a:cubicBezTo>
                    <a:pt x="253177" y="173213"/>
                    <a:pt x="265978" y="159725"/>
                    <a:pt x="278551" y="145781"/>
                  </a:cubicBezTo>
                  <a:cubicBezTo>
                    <a:pt x="307812" y="114005"/>
                    <a:pt x="322671" y="75143"/>
                    <a:pt x="337301" y="35824"/>
                  </a:cubicBezTo>
                  <a:cubicBezTo>
                    <a:pt x="340959" y="25766"/>
                    <a:pt x="346217" y="15707"/>
                    <a:pt x="340502" y="6563"/>
                  </a:cubicBezTo>
                  <a:cubicBezTo>
                    <a:pt x="335701" y="-1438"/>
                    <a:pt x="326100" y="-2123"/>
                    <a:pt x="319699" y="4506"/>
                  </a:cubicBezTo>
                  <a:cubicBezTo>
                    <a:pt x="313298" y="11135"/>
                    <a:pt x="309412" y="19136"/>
                    <a:pt x="305297" y="27366"/>
                  </a:cubicBezTo>
                  <a:cubicBezTo>
                    <a:pt x="292496" y="53884"/>
                    <a:pt x="281980" y="81544"/>
                    <a:pt x="260263" y="102575"/>
                  </a:cubicBezTo>
                  <a:cubicBezTo>
                    <a:pt x="249519" y="113091"/>
                    <a:pt x="237860" y="120178"/>
                    <a:pt x="221630" y="121321"/>
                  </a:cubicBezTo>
                  <a:cubicBezTo>
                    <a:pt x="210886" y="122006"/>
                    <a:pt x="199913" y="119492"/>
                    <a:pt x="190083" y="122006"/>
                  </a:cubicBezTo>
                  <a:cubicBezTo>
                    <a:pt x="176596" y="125207"/>
                    <a:pt x="162880" y="121778"/>
                    <a:pt x="149621" y="124292"/>
                  </a:cubicBezTo>
                  <a:cubicBezTo>
                    <a:pt x="145735" y="124292"/>
                    <a:pt x="141620" y="124750"/>
                    <a:pt x="137734" y="124292"/>
                  </a:cubicBezTo>
                  <a:cubicBezTo>
                    <a:pt x="120360" y="122464"/>
                    <a:pt x="105958" y="127264"/>
                    <a:pt x="93157" y="139837"/>
                  </a:cubicBezTo>
                  <a:cubicBezTo>
                    <a:pt x="75554" y="157211"/>
                    <a:pt x="56809" y="173899"/>
                    <a:pt x="38521" y="190586"/>
                  </a:cubicBezTo>
                  <a:cubicBezTo>
                    <a:pt x="29606" y="198587"/>
                    <a:pt x="21605" y="207274"/>
                    <a:pt x="14518" y="216647"/>
                  </a:cubicBezTo>
                  <a:cubicBezTo>
                    <a:pt x="-4684" y="241793"/>
                    <a:pt x="-4684" y="243850"/>
                    <a:pt x="13604" y="269682"/>
                  </a:cubicBezTo>
                  <a:cubicBezTo>
                    <a:pt x="25034" y="285227"/>
                    <a:pt x="36464" y="300543"/>
                    <a:pt x="52466" y="311973"/>
                  </a:cubicBezTo>
                  <a:close/>
                </a:path>
              </a:pathLst>
            </a:custGeom>
            <a:solidFill>
              <a:srgbClr val="FFFFFF"/>
            </a:solidFill>
            <a:ln w="2286" cap="flat">
              <a:noFill/>
              <a:prstDash val="solid"/>
              <a:miter/>
            </a:ln>
          </p:spPr>
          <p:txBody>
            <a:bodyPr rtlCol="0" anchor="ctr"/>
            <a:lstStyle/>
            <a:p>
              <a:endParaRPr lang="en-US"/>
            </a:p>
          </p:txBody>
        </p:sp>
        <p:sp>
          <p:nvSpPr>
            <p:cNvPr id="974" name="Freeform 973">
              <a:extLst>
                <a:ext uri="{FF2B5EF4-FFF2-40B4-BE49-F238E27FC236}">
                  <a16:creationId xmlns:a16="http://schemas.microsoft.com/office/drawing/2014/main" id="{CA914AA3-6637-D475-1299-AAF08EA9C689}"/>
                </a:ext>
              </a:extLst>
            </p:cNvPr>
            <p:cNvSpPr/>
            <p:nvPr/>
          </p:nvSpPr>
          <p:spPr>
            <a:xfrm>
              <a:off x="2871954" y="1709470"/>
              <a:ext cx="314553" cy="854135"/>
            </a:xfrm>
            <a:custGeom>
              <a:avLst/>
              <a:gdLst>
                <a:gd name="connsiteX0" fmla="*/ 266776 w 314553"/>
                <a:gd name="connsiteY0" fmla="*/ 145847 h 854135"/>
                <a:gd name="connsiteX1" fmla="*/ 209626 w 314553"/>
                <a:gd name="connsiteY1" fmla="*/ 207112 h 854135"/>
                <a:gd name="connsiteX2" fmla="*/ 210083 w 314553"/>
                <a:gd name="connsiteY2" fmla="*/ 306781 h 854135"/>
                <a:gd name="connsiteX3" fmla="*/ 217170 w 314553"/>
                <a:gd name="connsiteY3" fmla="*/ 422910 h 854135"/>
                <a:gd name="connsiteX4" fmla="*/ 230200 w 314553"/>
                <a:gd name="connsiteY4" fmla="*/ 594360 h 854135"/>
                <a:gd name="connsiteX5" fmla="*/ 194767 w 314553"/>
                <a:gd name="connsiteY5" fmla="*/ 765124 h 854135"/>
                <a:gd name="connsiteX6" fmla="*/ 129159 w 314553"/>
                <a:gd name="connsiteY6" fmla="*/ 820903 h 854135"/>
                <a:gd name="connsiteX7" fmla="*/ 88011 w 314553"/>
                <a:gd name="connsiteY7" fmla="*/ 827989 h 854135"/>
                <a:gd name="connsiteX8" fmla="*/ 42062 w 314553"/>
                <a:gd name="connsiteY8" fmla="*/ 830504 h 854135"/>
                <a:gd name="connsiteX9" fmla="*/ 0 w 314553"/>
                <a:gd name="connsiteY9" fmla="*/ 832104 h 854135"/>
                <a:gd name="connsiteX10" fmla="*/ 0 w 314553"/>
                <a:gd name="connsiteY10" fmla="*/ 832104 h 854135"/>
                <a:gd name="connsiteX11" fmla="*/ 4343 w 314553"/>
                <a:gd name="connsiteY11" fmla="*/ 843305 h 854135"/>
                <a:gd name="connsiteX12" fmla="*/ 4572 w 314553"/>
                <a:gd name="connsiteY12" fmla="*/ 843534 h 854135"/>
                <a:gd name="connsiteX13" fmla="*/ 5486 w 314553"/>
                <a:gd name="connsiteY13" fmla="*/ 844677 h 854135"/>
                <a:gd name="connsiteX14" fmla="*/ 5944 w 314553"/>
                <a:gd name="connsiteY14" fmla="*/ 845134 h 854135"/>
                <a:gd name="connsiteX15" fmla="*/ 7087 w 314553"/>
                <a:gd name="connsiteY15" fmla="*/ 846049 h 854135"/>
                <a:gd name="connsiteX16" fmla="*/ 7544 w 314553"/>
                <a:gd name="connsiteY16" fmla="*/ 846277 h 854135"/>
                <a:gd name="connsiteX17" fmla="*/ 11659 w 314553"/>
                <a:gd name="connsiteY17" fmla="*/ 848792 h 854135"/>
                <a:gd name="connsiteX18" fmla="*/ 12573 w 314553"/>
                <a:gd name="connsiteY18" fmla="*/ 849249 h 854135"/>
                <a:gd name="connsiteX19" fmla="*/ 13716 w 314553"/>
                <a:gd name="connsiteY19" fmla="*/ 849706 h 854135"/>
                <a:gd name="connsiteX20" fmla="*/ 14859 w 314553"/>
                <a:gd name="connsiteY20" fmla="*/ 850163 h 854135"/>
                <a:gd name="connsiteX21" fmla="*/ 16002 w 314553"/>
                <a:gd name="connsiteY21" fmla="*/ 850621 h 854135"/>
                <a:gd name="connsiteX22" fmla="*/ 17374 w 314553"/>
                <a:gd name="connsiteY22" fmla="*/ 851078 h 854135"/>
                <a:gd name="connsiteX23" fmla="*/ 18517 w 314553"/>
                <a:gd name="connsiteY23" fmla="*/ 851306 h 854135"/>
                <a:gd name="connsiteX24" fmla="*/ 20345 w 314553"/>
                <a:gd name="connsiteY24" fmla="*/ 851764 h 854135"/>
                <a:gd name="connsiteX25" fmla="*/ 21260 w 314553"/>
                <a:gd name="connsiteY25" fmla="*/ 851992 h 854135"/>
                <a:gd name="connsiteX26" fmla="*/ 24232 w 314553"/>
                <a:gd name="connsiteY26" fmla="*/ 852449 h 854135"/>
                <a:gd name="connsiteX27" fmla="*/ 61265 w 314553"/>
                <a:gd name="connsiteY27" fmla="*/ 853821 h 854135"/>
                <a:gd name="connsiteX28" fmla="*/ 178079 w 314553"/>
                <a:gd name="connsiteY28" fmla="*/ 852678 h 854135"/>
                <a:gd name="connsiteX29" fmla="*/ 257632 w 314553"/>
                <a:gd name="connsiteY29" fmla="*/ 846506 h 854135"/>
                <a:gd name="connsiteX30" fmla="*/ 275920 w 314553"/>
                <a:gd name="connsiteY30" fmla="*/ 842620 h 854135"/>
                <a:gd name="connsiteX31" fmla="*/ 289179 w 314553"/>
                <a:gd name="connsiteY31" fmla="*/ 823874 h 854135"/>
                <a:gd name="connsiteX32" fmla="*/ 285979 w 314553"/>
                <a:gd name="connsiteY32" fmla="*/ 786613 h 854135"/>
                <a:gd name="connsiteX33" fmla="*/ 270434 w 314553"/>
                <a:gd name="connsiteY33" fmla="*/ 638023 h 854135"/>
                <a:gd name="connsiteX34" fmla="*/ 255346 w 314553"/>
                <a:gd name="connsiteY34" fmla="*/ 472288 h 854135"/>
                <a:gd name="connsiteX35" fmla="*/ 233858 w 314553"/>
                <a:gd name="connsiteY35" fmla="*/ 296951 h 854135"/>
                <a:gd name="connsiteX36" fmla="*/ 223342 w 314553"/>
                <a:gd name="connsiteY36" fmla="*/ 200711 h 854135"/>
                <a:gd name="connsiteX37" fmla="*/ 314554 w 314553"/>
                <a:gd name="connsiteY37" fmla="*/ 173965 h 854135"/>
                <a:gd name="connsiteX38" fmla="*/ 306324 w 314553"/>
                <a:gd name="connsiteY38" fmla="*/ 158191 h 854135"/>
                <a:gd name="connsiteX39" fmla="*/ 272263 w 314553"/>
                <a:gd name="connsiteY39" fmla="*/ 95555 h 854135"/>
                <a:gd name="connsiteX40" fmla="*/ 265405 w 314553"/>
                <a:gd name="connsiteY40" fmla="*/ 82982 h 854135"/>
                <a:gd name="connsiteX41" fmla="*/ 261518 w 314553"/>
                <a:gd name="connsiteY41" fmla="*/ 76124 h 854135"/>
                <a:gd name="connsiteX42" fmla="*/ 258547 w 314553"/>
                <a:gd name="connsiteY42" fmla="*/ 70637 h 854135"/>
                <a:gd name="connsiteX43" fmla="*/ 253517 w 314553"/>
                <a:gd name="connsiteY43" fmla="*/ 61493 h 854135"/>
                <a:gd name="connsiteX44" fmla="*/ 251917 w 314553"/>
                <a:gd name="connsiteY44" fmla="*/ 58522 h 854135"/>
                <a:gd name="connsiteX45" fmla="*/ 245974 w 314553"/>
                <a:gd name="connsiteY45" fmla="*/ 48235 h 854135"/>
                <a:gd name="connsiteX46" fmla="*/ 245059 w 314553"/>
                <a:gd name="connsiteY46" fmla="*/ 46634 h 854135"/>
                <a:gd name="connsiteX47" fmla="*/ 238430 w 314553"/>
                <a:gd name="connsiteY47" fmla="*/ 35662 h 854135"/>
                <a:gd name="connsiteX48" fmla="*/ 237973 w 314553"/>
                <a:gd name="connsiteY48" fmla="*/ 34976 h 854135"/>
                <a:gd name="connsiteX49" fmla="*/ 230886 w 314553"/>
                <a:gd name="connsiteY49" fmla="*/ 23546 h 854135"/>
                <a:gd name="connsiteX50" fmla="*/ 230657 w 314553"/>
                <a:gd name="connsiteY50" fmla="*/ 23317 h 854135"/>
                <a:gd name="connsiteX51" fmla="*/ 215798 w 314553"/>
                <a:gd name="connsiteY51" fmla="*/ 0 h 854135"/>
                <a:gd name="connsiteX52" fmla="*/ 215798 w 314553"/>
                <a:gd name="connsiteY52" fmla="*/ 0 h 854135"/>
                <a:gd name="connsiteX53" fmla="*/ 266776 w 314553"/>
                <a:gd name="connsiteY53" fmla="*/ 145847 h 85413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Lst>
              <a:rect l="l" t="t" r="r" b="b"/>
              <a:pathLst>
                <a:path w="314553" h="854135">
                  <a:moveTo>
                    <a:pt x="266776" y="145847"/>
                  </a:moveTo>
                  <a:cubicBezTo>
                    <a:pt x="263576" y="170078"/>
                    <a:pt x="213970" y="183109"/>
                    <a:pt x="209626" y="207112"/>
                  </a:cubicBezTo>
                  <a:cubicBezTo>
                    <a:pt x="206197" y="240259"/>
                    <a:pt x="208712" y="273863"/>
                    <a:pt x="210083" y="306781"/>
                  </a:cubicBezTo>
                  <a:cubicBezTo>
                    <a:pt x="211684" y="345643"/>
                    <a:pt x="213970" y="384277"/>
                    <a:pt x="217170" y="422910"/>
                  </a:cubicBezTo>
                  <a:cubicBezTo>
                    <a:pt x="221971" y="480060"/>
                    <a:pt x="229514" y="536981"/>
                    <a:pt x="230200" y="594360"/>
                  </a:cubicBezTo>
                  <a:cubicBezTo>
                    <a:pt x="230886" y="653110"/>
                    <a:pt x="224257" y="713461"/>
                    <a:pt x="194767" y="765124"/>
                  </a:cubicBezTo>
                  <a:cubicBezTo>
                    <a:pt x="179680" y="791642"/>
                    <a:pt x="157963" y="810844"/>
                    <a:pt x="129159" y="820903"/>
                  </a:cubicBezTo>
                  <a:cubicBezTo>
                    <a:pt x="116129" y="825475"/>
                    <a:pt x="101498" y="826846"/>
                    <a:pt x="88011" y="827989"/>
                  </a:cubicBezTo>
                  <a:cubicBezTo>
                    <a:pt x="72695" y="829361"/>
                    <a:pt x="57379" y="829818"/>
                    <a:pt x="42062" y="830504"/>
                  </a:cubicBezTo>
                  <a:cubicBezTo>
                    <a:pt x="28118" y="831190"/>
                    <a:pt x="14173" y="831647"/>
                    <a:pt x="0" y="832104"/>
                  </a:cubicBezTo>
                  <a:lnTo>
                    <a:pt x="0" y="832104"/>
                  </a:lnTo>
                  <a:cubicBezTo>
                    <a:pt x="686" y="836676"/>
                    <a:pt x="2057" y="840334"/>
                    <a:pt x="4343" y="843305"/>
                  </a:cubicBezTo>
                  <a:cubicBezTo>
                    <a:pt x="4343" y="843305"/>
                    <a:pt x="4572" y="843534"/>
                    <a:pt x="4572" y="843534"/>
                  </a:cubicBezTo>
                  <a:cubicBezTo>
                    <a:pt x="4801" y="843991"/>
                    <a:pt x="5258" y="844220"/>
                    <a:pt x="5486" y="844677"/>
                  </a:cubicBezTo>
                  <a:cubicBezTo>
                    <a:pt x="5715" y="844906"/>
                    <a:pt x="5715" y="844906"/>
                    <a:pt x="5944" y="845134"/>
                  </a:cubicBezTo>
                  <a:cubicBezTo>
                    <a:pt x="6401" y="845591"/>
                    <a:pt x="6629" y="845820"/>
                    <a:pt x="7087" y="846049"/>
                  </a:cubicBezTo>
                  <a:cubicBezTo>
                    <a:pt x="7315" y="846049"/>
                    <a:pt x="7315" y="846277"/>
                    <a:pt x="7544" y="846277"/>
                  </a:cubicBezTo>
                  <a:cubicBezTo>
                    <a:pt x="8687" y="847192"/>
                    <a:pt x="10058" y="848106"/>
                    <a:pt x="11659" y="848792"/>
                  </a:cubicBezTo>
                  <a:cubicBezTo>
                    <a:pt x="11887" y="849020"/>
                    <a:pt x="12344" y="849020"/>
                    <a:pt x="12573" y="849249"/>
                  </a:cubicBezTo>
                  <a:cubicBezTo>
                    <a:pt x="13030" y="849478"/>
                    <a:pt x="13259" y="849478"/>
                    <a:pt x="13716" y="849706"/>
                  </a:cubicBezTo>
                  <a:cubicBezTo>
                    <a:pt x="14173" y="849935"/>
                    <a:pt x="14402" y="849935"/>
                    <a:pt x="14859" y="850163"/>
                  </a:cubicBezTo>
                  <a:cubicBezTo>
                    <a:pt x="15316" y="850392"/>
                    <a:pt x="15545" y="850392"/>
                    <a:pt x="16002" y="850621"/>
                  </a:cubicBezTo>
                  <a:cubicBezTo>
                    <a:pt x="16459" y="850849"/>
                    <a:pt x="16916" y="850849"/>
                    <a:pt x="17374" y="851078"/>
                  </a:cubicBezTo>
                  <a:cubicBezTo>
                    <a:pt x="17831" y="851078"/>
                    <a:pt x="18059" y="851306"/>
                    <a:pt x="18517" y="851306"/>
                  </a:cubicBezTo>
                  <a:cubicBezTo>
                    <a:pt x="19202" y="851535"/>
                    <a:pt x="19660" y="851535"/>
                    <a:pt x="20345" y="851764"/>
                  </a:cubicBezTo>
                  <a:cubicBezTo>
                    <a:pt x="20574" y="851764"/>
                    <a:pt x="21031" y="851992"/>
                    <a:pt x="21260" y="851992"/>
                  </a:cubicBezTo>
                  <a:cubicBezTo>
                    <a:pt x="22174" y="852221"/>
                    <a:pt x="23089" y="852221"/>
                    <a:pt x="24232" y="852449"/>
                  </a:cubicBezTo>
                  <a:cubicBezTo>
                    <a:pt x="36576" y="854050"/>
                    <a:pt x="48920" y="853821"/>
                    <a:pt x="61265" y="853821"/>
                  </a:cubicBezTo>
                  <a:cubicBezTo>
                    <a:pt x="100127" y="853364"/>
                    <a:pt x="139217" y="855421"/>
                    <a:pt x="178079" y="852678"/>
                  </a:cubicBezTo>
                  <a:cubicBezTo>
                    <a:pt x="204597" y="850849"/>
                    <a:pt x="231115" y="849249"/>
                    <a:pt x="257632" y="846506"/>
                  </a:cubicBezTo>
                  <a:cubicBezTo>
                    <a:pt x="263804" y="845820"/>
                    <a:pt x="269977" y="844677"/>
                    <a:pt x="275920" y="842620"/>
                  </a:cubicBezTo>
                  <a:cubicBezTo>
                    <a:pt x="285979" y="839419"/>
                    <a:pt x="289865" y="834161"/>
                    <a:pt x="289179" y="823874"/>
                  </a:cubicBezTo>
                  <a:cubicBezTo>
                    <a:pt x="288493" y="811530"/>
                    <a:pt x="287122" y="798957"/>
                    <a:pt x="285979" y="786613"/>
                  </a:cubicBezTo>
                  <a:cubicBezTo>
                    <a:pt x="280721" y="737006"/>
                    <a:pt x="275234" y="687629"/>
                    <a:pt x="270434" y="638023"/>
                  </a:cubicBezTo>
                  <a:cubicBezTo>
                    <a:pt x="265176" y="582701"/>
                    <a:pt x="261747" y="527380"/>
                    <a:pt x="255346" y="472288"/>
                  </a:cubicBezTo>
                  <a:cubicBezTo>
                    <a:pt x="248488" y="413766"/>
                    <a:pt x="240030" y="355473"/>
                    <a:pt x="233858" y="296951"/>
                  </a:cubicBezTo>
                  <a:cubicBezTo>
                    <a:pt x="230429" y="264947"/>
                    <a:pt x="224942" y="233172"/>
                    <a:pt x="223342" y="200711"/>
                  </a:cubicBezTo>
                  <a:cubicBezTo>
                    <a:pt x="222199" y="177165"/>
                    <a:pt x="281407" y="183794"/>
                    <a:pt x="314554" y="173965"/>
                  </a:cubicBezTo>
                  <a:cubicBezTo>
                    <a:pt x="310439" y="164821"/>
                    <a:pt x="308610" y="162535"/>
                    <a:pt x="306324" y="158191"/>
                  </a:cubicBezTo>
                  <a:cubicBezTo>
                    <a:pt x="295123" y="137160"/>
                    <a:pt x="283464" y="116586"/>
                    <a:pt x="272263" y="95555"/>
                  </a:cubicBezTo>
                  <a:cubicBezTo>
                    <a:pt x="269977" y="91440"/>
                    <a:pt x="267691" y="87325"/>
                    <a:pt x="265405" y="82982"/>
                  </a:cubicBezTo>
                  <a:cubicBezTo>
                    <a:pt x="264262" y="80696"/>
                    <a:pt x="262890" y="78410"/>
                    <a:pt x="261518" y="76124"/>
                  </a:cubicBezTo>
                  <a:cubicBezTo>
                    <a:pt x="260604" y="74295"/>
                    <a:pt x="259461" y="72466"/>
                    <a:pt x="258547" y="70637"/>
                  </a:cubicBezTo>
                  <a:cubicBezTo>
                    <a:pt x="256946" y="67666"/>
                    <a:pt x="255118" y="64694"/>
                    <a:pt x="253517" y="61493"/>
                  </a:cubicBezTo>
                  <a:cubicBezTo>
                    <a:pt x="253060" y="60579"/>
                    <a:pt x="252374" y="59436"/>
                    <a:pt x="251917" y="58522"/>
                  </a:cubicBezTo>
                  <a:cubicBezTo>
                    <a:pt x="249860" y="55093"/>
                    <a:pt x="248031" y="51664"/>
                    <a:pt x="245974" y="48235"/>
                  </a:cubicBezTo>
                  <a:cubicBezTo>
                    <a:pt x="245745" y="47777"/>
                    <a:pt x="245288" y="47092"/>
                    <a:pt x="245059" y="46634"/>
                  </a:cubicBezTo>
                  <a:cubicBezTo>
                    <a:pt x="242773" y="42977"/>
                    <a:pt x="240716" y="39319"/>
                    <a:pt x="238430" y="35662"/>
                  </a:cubicBezTo>
                  <a:cubicBezTo>
                    <a:pt x="238201" y="35433"/>
                    <a:pt x="238201" y="35204"/>
                    <a:pt x="237973" y="34976"/>
                  </a:cubicBezTo>
                  <a:cubicBezTo>
                    <a:pt x="235687" y="31090"/>
                    <a:pt x="233401" y="27432"/>
                    <a:pt x="230886" y="23546"/>
                  </a:cubicBezTo>
                  <a:cubicBezTo>
                    <a:pt x="230886" y="23546"/>
                    <a:pt x="230886" y="23317"/>
                    <a:pt x="230657" y="23317"/>
                  </a:cubicBezTo>
                  <a:cubicBezTo>
                    <a:pt x="225857" y="15545"/>
                    <a:pt x="220828" y="7772"/>
                    <a:pt x="215798" y="0"/>
                  </a:cubicBezTo>
                  <a:lnTo>
                    <a:pt x="215798" y="0"/>
                  </a:lnTo>
                  <a:cubicBezTo>
                    <a:pt x="220599" y="24917"/>
                    <a:pt x="269748" y="124587"/>
                    <a:pt x="266776" y="145847"/>
                  </a:cubicBezTo>
                  <a:close/>
                </a:path>
              </a:pathLst>
            </a:custGeom>
            <a:solidFill>
              <a:srgbClr val="FFFFFF"/>
            </a:solidFill>
            <a:ln w="2286" cap="flat">
              <a:noFill/>
              <a:prstDash val="solid"/>
              <a:miter/>
            </a:ln>
          </p:spPr>
          <p:txBody>
            <a:bodyPr rtlCol="0" anchor="ctr"/>
            <a:lstStyle/>
            <a:p>
              <a:endParaRPr lang="en-US"/>
            </a:p>
          </p:txBody>
        </p:sp>
        <p:sp>
          <p:nvSpPr>
            <p:cNvPr id="975" name="Freeform 974">
              <a:extLst>
                <a:ext uri="{FF2B5EF4-FFF2-40B4-BE49-F238E27FC236}">
                  <a16:creationId xmlns:a16="http://schemas.microsoft.com/office/drawing/2014/main" id="{E8DCC67B-3E6D-6484-8270-953C09DFFD0C}"/>
                </a:ext>
              </a:extLst>
            </p:cNvPr>
            <p:cNvSpPr/>
            <p:nvPr/>
          </p:nvSpPr>
          <p:spPr>
            <a:xfrm>
              <a:off x="3134386" y="1692554"/>
              <a:ext cx="100599" cy="189207"/>
            </a:xfrm>
            <a:custGeom>
              <a:avLst/>
              <a:gdLst>
                <a:gd name="connsiteX0" fmla="*/ 24917 w 100599"/>
                <a:gd name="connsiteY0" fmla="*/ 118643 h 189207"/>
                <a:gd name="connsiteX1" fmla="*/ 24917 w 100599"/>
                <a:gd name="connsiteY1" fmla="*/ 118643 h 189207"/>
                <a:gd name="connsiteX2" fmla="*/ 29261 w 100599"/>
                <a:gd name="connsiteY2" fmla="*/ 126644 h 189207"/>
                <a:gd name="connsiteX3" fmla="*/ 29947 w 100599"/>
                <a:gd name="connsiteY3" fmla="*/ 127787 h 189207"/>
                <a:gd name="connsiteX4" fmla="*/ 34747 w 100599"/>
                <a:gd name="connsiteY4" fmla="*/ 136246 h 189207"/>
                <a:gd name="connsiteX5" fmla="*/ 59207 w 100599"/>
                <a:gd name="connsiteY5" fmla="*/ 180823 h 189207"/>
                <a:gd name="connsiteX6" fmla="*/ 74066 w 100599"/>
                <a:gd name="connsiteY6" fmla="*/ 188366 h 189207"/>
                <a:gd name="connsiteX7" fmla="*/ 100584 w 100599"/>
                <a:gd name="connsiteY7" fmla="*/ 158877 h 189207"/>
                <a:gd name="connsiteX8" fmla="*/ 86639 w 100599"/>
                <a:gd name="connsiteY8" fmla="*/ 134188 h 189207"/>
                <a:gd name="connsiteX9" fmla="*/ 85725 w 100599"/>
                <a:gd name="connsiteY9" fmla="*/ 132588 h 189207"/>
                <a:gd name="connsiteX10" fmla="*/ 85268 w 100599"/>
                <a:gd name="connsiteY10" fmla="*/ 132131 h 189207"/>
                <a:gd name="connsiteX11" fmla="*/ 84582 w 100599"/>
                <a:gd name="connsiteY11" fmla="*/ 130988 h 189207"/>
                <a:gd name="connsiteX12" fmla="*/ 84125 w 100599"/>
                <a:gd name="connsiteY12" fmla="*/ 130302 h 189207"/>
                <a:gd name="connsiteX13" fmla="*/ 83439 w 100599"/>
                <a:gd name="connsiteY13" fmla="*/ 128930 h 189207"/>
                <a:gd name="connsiteX14" fmla="*/ 82982 w 100599"/>
                <a:gd name="connsiteY14" fmla="*/ 128016 h 189207"/>
                <a:gd name="connsiteX15" fmla="*/ 82067 w 100599"/>
                <a:gd name="connsiteY15" fmla="*/ 126644 h 189207"/>
                <a:gd name="connsiteX16" fmla="*/ 81382 w 100599"/>
                <a:gd name="connsiteY16" fmla="*/ 125730 h 189207"/>
                <a:gd name="connsiteX17" fmla="*/ 80239 w 100599"/>
                <a:gd name="connsiteY17" fmla="*/ 123901 h 189207"/>
                <a:gd name="connsiteX18" fmla="*/ 79781 w 100599"/>
                <a:gd name="connsiteY18" fmla="*/ 123215 h 189207"/>
                <a:gd name="connsiteX19" fmla="*/ 77953 w 100599"/>
                <a:gd name="connsiteY19" fmla="*/ 120472 h 189207"/>
                <a:gd name="connsiteX20" fmla="*/ 77495 w 100599"/>
                <a:gd name="connsiteY20" fmla="*/ 119786 h 189207"/>
                <a:gd name="connsiteX21" fmla="*/ 76124 w 100599"/>
                <a:gd name="connsiteY21" fmla="*/ 117500 h 189207"/>
                <a:gd name="connsiteX22" fmla="*/ 75438 w 100599"/>
                <a:gd name="connsiteY22" fmla="*/ 116586 h 189207"/>
                <a:gd name="connsiteX23" fmla="*/ 74066 w 100599"/>
                <a:gd name="connsiteY23" fmla="*/ 114529 h 189207"/>
                <a:gd name="connsiteX24" fmla="*/ 73152 w 100599"/>
                <a:gd name="connsiteY24" fmla="*/ 113157 h 189207"/>
                <a:gd name="connsiteX25" fmla="*/ 72009 w 100599"/>
                <a:gd name="connsiteY25" fmla="*/ 111100 h 189207"/>
                <a:gd name="connsiteX26" fmla="*/ 71095 w 100599"/>
                <a:gd name="connsiteY26" fmla="*/ 109728 h 189207"/>
                <a:gd name="connsiteX27" fmla="*/ 69494 w 100599"/>
                <a:gd name="connsiteY27" fmla="*/ 107213 h 189207"/>
                <a:gd name="connsiteX28" fmla="*/ 68809 w 100599"/>
                <a:gd name="connsiteY28" fmla="*/ 106299 h 189207"/>
                <a:gd name="connsiteX29" fmla="*/ 64008 w 100599"/>
                <a:gd name="connsiteY29" fmla="*/ 98984 h 189207"/>
                <a:gd name="connsiteX30" fmla="*/ 63094 w 100599"/>
                <a:gd name="connsiteY30" fmla="*/ 97612 h 189207"/>
                <a:gd name="connsiteX31" fmla="*/ 61265 w 100599"/>
                <a:gd name="connsiteY31" fmla="*/ 94869 h 189207"/>
                <a:gd name="connsiteX32" fmla="*/ 60579 w 100599"/>
                <a:gd name="connsiteY32" fmla="*/ 93726 h 189207"/>
                <a:gd name="connsiteX33" fmla="*/ 58750 w 100599"/>
                <a:gd name="connsiteY33" fmla="*/ 90983 h 189207"/>
                <a:gd name="connsiteX34" fmla="*/ 57836 w 100599"/>
                <a:gd name="connsiteY34" fmla="*/ 89383 h 189207"/>
                <a:gd name="connsiteX35" fmla="*/ 56007 w 100599"/>
                <a:gd name="connsiteY35" fmla="*/ 86639 h 189207"/>
                <a:gd name="connsiteX36" fmla="*/ 55093 w 100599"/>
                <a:gd name="connsiteY36" fmla="*/ 85039 h 189207"/>
                <a:gd name="connsiteX37" fmla="*/ 52578 w 100599"/>
                <a:gd name="connsiteY37" fmla="*/ 80924 h 189207"/>
                <a:gd name="connsiteX38" fmla="*/ 52578 w 100599"/>
                <a:gd name="connsiteY38" fmla="*/ 80924 h 189207"/>
                <a:gd name="connsiteX39" fmla="*/ 49606 w 100599"/>
                <a:gd name="connsiteY39" fmla="*/ 76352 h 189207"/>
                <a:gd name="connsiteX40" fmla="*/ 49378 w 100599"/>
                <a:gd name="connsiteY40" fmla="*/ 76124 h 189207"/>
                <a:gd name="connsiteX41" fmla="*/ 46634 w 100599"/>
                <a:gd name="connsiteY41" fmla="*/ 72009 h 189207"/>
                <a:gd name="connsiteX42" fmla="*/ 45720 w 100599"/>
                <a:gd name="connsiteY42" fmla="*/ 70409 h 189207"/>
                <a:gd name="connsiteX43" fmla="*/ 43663 w 100599"/>
                <a:gd name="connsiteY43" fmla="*/ 67208 h 189207"/>
                <a:gd name="connsiteX44" fmla="*/ 42748 w 100599"/>
                <a:gd name="connsiteY44" fmla="*/ 65608 h 189207"/>
                <a:gd name="connsiteX45" fmla="*/ 40462 w 100599"/>
                <a:gd name="connsiteY45" fmla="*/ 62179 h 189207"/>
                <a:gd name="connsiteX46" fmla="*/ 39548 w 100599"/>
                <a:gd name="connsiteY46" fmla="*/ 60808 h 189207"/>
                <a:gd name="connsiteX47" fmla="*/ 37490 w 100599"/>
                <a:gd name="connsiteY47" fmla="*/ 57836 h 189207"/>
                <a:gd name="connsiteX48" fmla="*/ 36347 w 100599"/>
                <a:gd name="connsiteY48" fmla="*/ 56007 h 189207"/>
                <a:gd name="connsiteX49" fmla="*/ 30175 w 100599"/>
                <a:gd name="connsiteY49" fmla="*/ 46406 h 189207"/>
                <a:gd name="connsiteX50" fmla="*/ 29718 w 100599"/>
                <a:gd name="connsiteY50" fmla="*/ 45491 h 189207"/>
                <a:gd name="connsiteX51" fmla="*/ 26975 w 100599"/>
                <a:gd name="connsiteY51" fmla="*/ 41377 h 189207"/>
                <a:gd name="connsiteX52" fmla="*/ 26518 w 100599"/>
                <a:gd name="connsiteY52" fmla="*/ 40691 h 189207"/>
                <a:gd name="connsiteX53" fmla="*/ 23774 w 100599"/>
                <a:gd name="connsiteY53" fmla="*/ 36347 h 189207"/>
                <a:gd name="connsiteX54" fmla="*/ 23317 w 100599"/>
                <a:gd name="connsiteY54" fmla="*/ 35433 h 189207"/>
                <a:gd name="connsiteX55" fmla="*/ 20345 w 100599"/>
                <a:gd name="connsiteY55" fmla="*/ 31090 h 189207"/>
                <a:gd name="connsiteX56" fmla="*/ 19888 w 100599"/>
                <a:gd name="connsiteY56" fmla="*/ 30632 h 189207"/>
                <a:gd name="connsiteX57" fmla="*/ 6629 w 100599"/>
                <a:gd name="connsiteY57" fmla="*/ 10287 h 189207"/>
                <a:gd name="connsiteX58" fmla="*/ 6401 w 100599"/>
                <a:gd name="connsiteY58" fmla="*/ 9830 h 189207"/>
                <a:gd name="connsiteX59" fmla="*/ 3429 w 100599"/>
                <a:gd name="connsiteY59" fmla="*/ 5258 h 189207"/>
                <a:gd name="connsiteX60" fmla="*/ 3200 w 100599"/>
                <a:gd name="connsiteY60" fmla="*/ 5029 h 189207"/>
                <a:gd name="connsiteX61" fmla="*/ 0 w 100599"/>
                <a:gd name="connsiteY61" fmla="*/ 0 h 189207"/>
                <a:gd name="connsiteX62" fmla="*/ 24917 w 100599"/>
                <a:gd name="connsiteY62" fmla="*/ 118643 h 1892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Lst>
              <a:rect l="l" t="t" r="r" b="b"/>
              <a:pathLst>
                <a:path w="100599" h="189207">
                  <a:moveTo>
                    <a:pt x="24917" y="118643"/>
                  </a:moveTo>
                  <a:lnTo>
                    <a:pt x="24917" y="118643"/>
                  </a:lnTo>
                  <a:cubicBezTo>
                    <a:pt x="26289" y="121387"/>
                    <a:pt x="27889" y="123901"/>
                    <a:pt x="29261" y="126644"/>
                  </a:cubicBezTo>
                  <a:cubicBezTo>
                    <a:pt x="29489" y="127102"/>
                    <a:pt x="29718" y="127330"/>
                    <a:pt x="29947" y="127787"/>
                  </a:cubicBezTo>
                  <a:cubicBezTo>
                    <a:pt x="31547" y="130531"/>
                    <a:pt x="33147" y="133502"/>
                    <a:pt x="34747" y="136246"/>
                  </a:cubicBezTo>
                  <a:cubicBezTo>
                    <a:pt x="42977" y="151105"/>
                    <a:pt x="51206" y="165964"/>
                    <a:pt x="59207" y="180823"/>
                  </a:cubicBezTo>
                  <a:cubicBezTo>
                    <a:pt x="62408" y="186766"/>
                    <a:pt x="66523" y="191110"/>
                    <a:pt x="74066" y="188366"/>
                  </a:cubicBezTo>
                  <a:cubicBezTo>
                    <a:pt x="83210" y="185166"/>
                    <a:pt x="100355" y="168935"/>
                    <a:pt x="100584" y="158877"/>
                  </a:cubicBezTo>
                  <a:cubicBezTo>
                    <a:pt x="101041" y="149733"/>
                    <a:pt x="90983" y="141275"/>
                    <a:pt x="86639" y="134188"/>
                  </a:cubicBezTo>
                  <a:cubicBezTo>
                    <a:pt x="86411" y="133731"/>
                    <a:pt x="85954" y="133274"/>
                    <a:pt x="85725" y="132588"/>
                  </a:cubicBezTo>
                  <a:cubicBezTo>
                    <a:pt x="85725" y="132359"/>
                    <a:pt x="85496" y="132131"/>
                    <a:pt x="85268" y="132131"/>
                  </a:cubicBezTo>
                  <a:cubicBezTo>
                    <a:pt x="85039" y="131674"/>
                    <a:pt x="84811" y="131445"/>
                    <a:pt x="84582" y="130988"/>
                  </a:cubicBezTo>
                  <a:cubicBezTo>
                    <a:pt x="84353" y="130759"/>
                    <a:pt x="84353" y="130531"/>
                    <a:pt x="84125" y="130302"/>
                  </a:cubicBezTo>
                  <a:cubicBezTo>
                    <a:pt x="83896" y="129845"/>
                    <a:pt x="83668" y="129388"/>
                    <a:pt x="83439" y="128930"/>
                  </a:cubicBezTo>
                  <a:cubicBezTo>
                    <a:pt x="83210" y="128702"/>
                    <a:pt x="82982" y="128473"/>
                    <a:pt x="82982" y="128016"/>
                  </a:cubicBezTo>
                  <a:cubicBezTo>
                    <a:pt x="82753" y="127559"/>
                    <a:pt x="82525" y="127102"/>
                    <a:pt x="82067" y="126644"/>
                  </a:cubicBezTo>
                  <a:cubicBezTo>
                    <a:pt x="81839" y="126416"/>
                    <a:pt x="81610" y="125959"/>
                    <a:pt x="81382" y="125730"/>
                  </a:cubicBezTo>
                  <a:cubicBezTo>
                    <a:pt x="80924" y="125044"/>
                    <a:pt x="80696" y="124587"/>
                    <a:pt x="80239" y="123901"/>
                  </a:cubicBezTo>
                  <a:cubicBezTo>
                    <a:pt x="80010" y="123673"/>
                    <a:pt x="80010" y="123444"/>
                    <a:pt x="79781" y="123215"/>
                  </a:cubicBezTo>
                  <a:cubicBezTo>
                    <a:pt x="79324" y="122301"/>
                    <a:pt x="78638" y="121387"/>
                    <a:pt x="77953" y="120472"/>
                  </a:cubicBezTo>
                  <a:cubicBezTo>
                    <a:pt x="77724" y="120244"/>
                    <a:pt x="77724" y="120015"/>
                    <a:pt x="77495" y="119786"/>
                  </a:cubicBezTo>
                  <a:cubicBezTo>
                    <a:pt x="77038" y="119101"/>
                    <a:pt x="76581" y="118415"/>
                    <a:pt x="76124" y="117500"/>
                  </a:cubicBezTo>
                  <a:cubicBezTo>
                    <a:pt x="75895" y="117272"/>
                    <a:pt x="75667" y="116815"/>
                    <a:pt x="75438" y="116586"/>
                  </a:cubicBezTo>
                  <a:cubicBezTo>
                    <a:pt x="74981" y="115900"/>
                    <a:pt x="74524" y="115214"/>
                    <a:pt x="74066" y="114529"/>
                  </a:cubicBezTo>
                  <a:cubicBezTo>
                    <a:pt x="73838" y="114071"/>
                    <a:pt x="73381" y="113614"/>
                    <a:pt x="73152" y="113157"/>
                  </a:cubicBezTo>
                  <a:cubicBezTo>
                    <a:pt x="72695" y="112471"/>
                    <a:pt x="72238" y="111785"/>
                    <a:pt x="72009" y="111100"/>
                  </a:cubicBezTo>
                  <a:cubicBezTo>
                    <a:pt x="71780" y="110642"/>
                    <a:pt x="71552" y="110185"/>
                    <a:pt x="71095" y="109728"/>
                  </a:cubicBezTo>
                  <a:cubicBezTo>
                    <a:pt x="70637" y="108814"/>
                    <a:pt x="69952" y="108128"/>
                    <a:pt x="69494" y="107213"/>
                  </a:cubicBezTo>
                  <a:cubicBezTo>
                    <a:pt x="69266" y="106985"/>
                    <a:pt x="69037" y="106528"/>
                    <a:pt x="68809" y="106299"/>
                  </a:cubicBezTo>
                  <a:cubicBezTo>
                    <a:pt x="67208" y="104013"/>
                    <a:pt x="65608" y="101498"/>
                    <a:pt x="64008" y="98984"/>
                  </a:cubicBezTo>
                  <a:cubicBezTo>
                    <a:pt x="63779" y="98527"/>
                    <a:pt x="63551" y="98069"/>
                    <a:pt x="63094" y="97612"/>
                  </a:cubicBezTo>
                  <a:cubicBezTo>
                    <a:pt x="62408" y="96698"/>
                    <a:pt x="61951" y="95783"/>
                    <a:pt x="61265" y="94869"/>
                  </a:cubicBezTo>
                  <a:cubicBezTo>
                    <a:pt x="61036" y="94412"/>
                    <a:pt x="60808" y="93955"/>
                    <a:pt x="60579" y="93726"/>
                  </a:cubicBezTo>
                  <a:cubicBezTo>
                    <a:pt x="59893" y="92812"/>
                    <a:pt x="59436" y="91897"/>
                    <a:pt x="58750" y="90983"/>
                  </a:cubicBezTo>
                  <a:cubicBezTo>
                    <a:pt x="58522" y="90526"/>
                    <a:pt x="58064" y="89840"/>
                    <a:pt x="57836" y="89383"/>
                  </a:cubicBezTo>
                  <a:cubicBezTo>
                    <a:pt x="57379" y="88468"/>
                    <a:pt x="56693" y="87554"/>
                    <a:pt x="56007" y="86639"/>
                  </a:cubicBezTo>
                  <a:cubicBezTo>
                    <a:pt x="55778" y="86182"/>
                    <a:pt x="55321" y="85725"/>
                    <a:pt x="55093" y="85039"/>
                  </a:cubicBezTo>
                  <a:cubicBezTo>
                    <a:pt x="54178" y="83668"/>
                    <a:pt x="53264" y="82296"/>
                    <a:pt x="52578" y="80924"/>
                  </a:cubicBezTo>
                  <a:cubicBezTo>
                    <a:pt x="52578" y="80924"/>
                    <a:pt x="52578" y="80924"/>
                    <a:pt x="52578" y="80924"/>
                  </a:cubicBezTo>
                  <a:cubicBezTo>
                    <a:pt x="51664" y="79324"/>
                    <a:pt x="50521" y="77724"/>
                    <a:pt x="49606" y="76352"/>
                  </a:cubicBezTo>
                  <a:cubicBezTo>
                    <a:pt x="49606" y="76352"/>
                    <a:pt x="49606" y="76124"/>
                    <a:pt x="49378" y="76124"/>
                  </a:cubicBezTo>
                  <a:cubicBezTo>
                    <a:pt x="48463" y="74752"/>
                    <a:pt x="47549" y="73381"/>
                    <a:pt x="46634" y="72009"/>
                  </a:cubicBezTo>
                  <a:cubicBezTo>
                    <a:pt x="46406" y="71552"/>
                    <a:pt x="45949" y="71095"/>
                    <a:pt x="45720" y="70409"/>
                  </a:cubicBezTo>
                  <a:cubicBezTo>
                    <a:pt x="45034" y="69266"/>
                    <a:pt x="44348" y="68351"/>
                    <a:pt x="43663" y="67208"/>
                  </a:cubicBezTo>
                  <a:cubicBezTo>
                    <a:pt x="43434" y="66751"/>
                    <a:pt x="42977" y="66065"/>
                    <a:pt x="42748" y="65608"/>
                  </a:cubicBezTo>
                  <a:cubicBezTo>
                    <a:pt x="42062" y="64465"/>
                    <a:pt x="41377" y="63322"/>
                    <a:pt x="40462" y="62179"/>
                  </a:cubicBezTo>
                  <a:cubicBezTo>
                    <a:pt x="40234" y="61722"/>
                    <a:pt x="39776" y="61265"/>
                    <a:pt x="39548" y="60808"/>
                  </a:cubicBezTo>
                  <a:cubicBezTo>
                    <a:pt x="38862" y="59893"/>
                    <a:pt x="38176" y="58750"/>
                    <a:pt x="37490" y="57836"/>
                  </a:cubicBezTo>
                  <a:cubicBezTo>
                    <a:pt x="37033" y="57150"/>
                    <a:pt x="36576" y="56693"/>
                    <a:pt x="36347" y="56007"/>
                  </a:cubicBezTo>
                  <a:cubicBezTo>
                    <a:pt x="34290" y="52807"/>
                    <a:pt x="32233" y="49606"/>
                    <a:pt x="30175" y="46406"/>
                  </a:cubicBezTo>
                  <a:cubicBezTo>
                    <a:pt x="29947" y="46177"/>
                    <a:pt x="29718" y="45949"/>
                    <a:pt x="29718" y="45491"/>
                  </a:cubicBezTo>
                  <a:cubicBezTo>
                    <a:pt x="28804" y="44120"/>
                    <a:pt x="27889" y="42748"/>
                    <a:pt x="26975" y="41377"/>
                  </a:cubicBezTo>
                  <a:cubicBezTo>
                    <a:pt x="26746" y="41148"/>
                    <a:pt x="26746" y="40919"/>
                    <a:pt x="26518" y="40691"/>
                  </a:cubicBezTo>
                  <a:cubicBezTo>
                    <a:pt x="25603" y="39319"/>
                    <a:pt x="24689" y="37719"/>
                    <a:pt x="23774" y="36347"/>
                  </a:cubicBezTo>
                  <a:cubicBezTo>
                    <a:pt x="23546" y="36119"/>
                    <a:pt x="23317" y="35662"/>
                    <a:pt x="23317" y="35433"/>
                  </a:cubicBezTo>
                  <a:cubicBezTo>
                    <a:pt x="22403" y="34061"/>
                    <a:pt x="21488" y="32461"/>
                    <a:pt x="20345" y="31090"/>
                  </a:cubicBezTo>
                  <a:cubicBezTo>
                    <a:pt x="20117" y="30861"/>
                    <a:pt x="20117" y="30632"/>
                    <a:pt x="19888" y="30632"/>
                  </a:cubicBezTo>
                  <a:cubicBezTo>
                    <a:pt x="15316" y="23774"/>
                    <a:pt x="10973" y="16916"/>
                    <a:pt x="6629" y="10287"/>
                  </a:cubicBezTo>
                  <a:cubicBezTo>
                    <a:pt x="6629" y="10058"/>
                    <a:pt x="6401" y="9830"/>
                    <a:pt x="6401" y="9830"/>
                  </a:cubicBezTo>
                  <a:cubicBezTo>
                    <a:pt x="5486" y="8230"/>
                    <a:pt x="4343" y="6629"/>
                    <a:pt x="3429" y="5258"/>
                  </a:cubicBezTo>
                  <a:cubicBezTo>
                    <a:pt x="3429" y="5258"/>
                    <a:pt x="3200" y="5029"/>
                    <a:pt x="3200" y="5029"/>
                  </a:cubicBezTo>
                  <a:cubicBezTo>
                    <a:pt x="2057" y="3429"/>
                    <a:pt x="1143" y="1829"/>
                    <a:pt x="0" y="0"/>
                  </a:cubicBezTo>
                  <a:cubicBezTo>
                    <a:pt x="13030" y="38176"/>
                    <a:pt x="20345" y="78867"/>
                    <a:pt x="24917" y="118643"/>
                  </a:cubicBezTo>
                  <a:close/>
                </a:path>
              </a:pathLst>
            </a:custGeom>
            <a:solidFill>
              <a:srgbClr val="FFFFFF"/>
            </a:solidFill>
            <a:ln w="2286" cap="flat">
              <a:noFill/>
              <a:prstDash val="solid"/>
              <a:miter/>
            </a:ln>
          </p:spPr>
          <p:txBody>
            <a:bodyPr rtlCol="0" anchor="ctr"/>
            <a:lstStyle/>
            <a:p>
              <a:endParaRPr lang="en-US"/>
            </a:p>
          </p:txBody>
        </p:sp>
        <p:sp>
          <p:nvSpPr>
            <p:cNvPr id="976" name="Freeform 975">
              <a:extLst>
                <a:ext uri="{FF2B5EF4-FFF2-40B4-BE49-F238E27FC236}">
                  <a16:creationId xmlns:a16="http://schemas.microsoft.com/office/drawing/2014/main" id="{75E4647C-52B1-68BB-9201-CA8789B066CE}"/>
                </a:ext>
              </a:extLst>
            </p:cNvPr>
            <p:cNvSpPr/>
            <p:nvPr/>
          </p:nvSpPr>
          <p:spPr>
            <a:xfrm>
              <a:off x="3119070" y="1902883"/>
              <a:ext cx="93243" cy="646692"/>
            </a:xfrm>
            <a:custGeom>
              <a:avLst/>
              <a:gdLst>
                <a:gd name="connsiteX0" fmla="*/ 3200 w 93243"/>
                <a:gd name="connsiteY0" fmla="*/ 3412 h 646692"/>
                <a:gd name="connsiteX1" fmla="*/ 1600 w 93243"/>
                <a:gd name="connsiteY1" fmla="*/ 3869 h 646692"/>
                <a:gd name="connsiteX2" fmla="*/ 1600 w 93243"/>
                <a:gd name="connsiteY2" fmla="*/ 3869 h 646692"/>
                <a:gd name="connsiteX3" fmla="*/ 0 w 93243"/>
                <a:gd name="connsiteY3" fmla="*/ 4327 h 646692"/>
                <a:gd name="connsiteX4" fmla="*/ 0 w 93243"/>
                <a:gd name="connsiteY4" fmla="*/ 4327 h 646692"/>
                <a:gd name="connsiteX5" fmla="*/ 2057 w 93243"/>
                <a:gd name="connsiteY5" fmla="*/ 17357 h 646692"/>
                <a:gd name="connsiteX6" fmla="*/ 6858 w 93243"/>
                <a:gd name="connsiteY6" fmla="*/ 79993 h 646692"/>
                <a:gd name="connsiteX7" fmla="*/ 62865 w 93243"/>
                <a:gd name="connsiteY7" fmla="*/ 533993 h 646692"/>
                <a:gd name="connsiteX8" fmla="*/ 53492 w 93243"/>
                <a:gd name="connsiteY8" fmla="*/ 621547 h 646692"/>
                <a:gd name="connsiteX9" fmla="*/ 53950 w 93243"/>
                <a:gd name="connsiteY9" fmla="*/ 627719 h 646692"/>
                <a:gd name="connsiteX10" fmla="*/ 53950 w 93243"/>
                <a:gd name="connsiteY10" fmla="*/ 628176 h 646692"/>
                <a:gd name="connsiteX11" fmla="*/ 54178 w 93243"/>
                <a:gd name="connsiteY11" fmla="*/ 633434 h 646692"/>
                <a:gd name="connsiteX12" fmla="*/ 54178 w 93243"/>
                <a:gd name="connsiteY12" fmla="*/ 635034 h 646692"/>
                <a:gd name="connsiteX13" fmla="*/ 54178 w 93243"/>
                <a:gd name="connsiteY13" fmla="*/ 639377 h 646692"/>
                <a:gd name="connsiteX14" fmla="*/ 54178 w 93243"/>
                <a:gd name="connsiteY14" fmla="*/ 640978 h 646692"/>
                <a:gd name="connsiteX15" fmla="*/ 53950 w 93243"/>
                <a:gd name="connsiteY15" fmla="*/ 646693 h 646692"/>
                <a:gd name="connsiteX16" fmla="*/ 90983 w 93243"/>
                <a:gd name="connsiteY16" fmla="*/ 616289 h 646692"/>
                <a:gd name="connsiteX17" fmla="*/ 93040 w 93243"/>
                <a:gd name="connsiteY17" fmla="*/ 585885 h 646692"/>
                <a:gd name="connsiteX18" fmla="*/ 82982 w 93243"/>
                <a:gd name="connsiteY18" fmla="*/ 472499 h 646692"/>
                <a:gd name="connsiteX19" fmla="*/ 53492 w 93243"/>
                <a:gd name="connsiteY19" fmla="*/ 246871 h 646692"/>
                <a:gd name="connsiteX20" fmla="*/ 40691 w 93243"/>
                <a:gd name="connsiteY20" fmla="*/ 133943 h 646692"/>
                <a:gd name="connsiteX21" fmla="*/ 28804 w 93243"/>
                <a:gd name="connsiteY21" fmla="*/ 22386 h 646692"/>
                <a:gd name="connsiteX22" fmla="*/ 3200 w 93243"/>
                <a:gd name="connsiteY22" fmla="*/ 3412 h 6466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93243" h="646692">
                  <a:moveTo>
                    <a:pt x="3200" y="3412"/>
                  </a:moveTo>
                  <a:cubicBezTo>
                    <a:pt x="2515" y="3641"/>
                    <a:pt x="2057" y="3641"/>
                    <a:pt x="1600" y="3869"/>
                  </a:cubicBezTo>
                  <a:cubicBezTo>
                    <a:pt x="1600" y="3869"/>
                    <a:pt x="1600" y="3869"/>
                    <a:pt x="1600" y="3869"/>
                  </a:cubicBezTo>
                  <a:cubicBezTo>
                    <a:pt x="1143" y="4098"/>
                    <a:pt x="457" y="4098"/>
                    <a:pt x="0" y="4327"/>
                  </a:cubicBezTo>
                  <a:cubicBezTo>
                    <a:pt x="0" y="4327"/>
                    <a:pt x="0" y="4327"/>
                    <a:pt x="0" y="4327"/>
                  </a:cubicBezTo>
                  <a:cubicBezTo>
                    <a:pt x="1143" y="8441"/>
                    <a:pt x="2057" y="13013"/>
                    <a:pt x="2057" y="17357"/>
                  </a:cubicBezTo>
                  <a:cubicBezTo>
                    <a:pt x="2515" y="38388"/>
                    <a:pt x="4343" y="59191"/>
                    <a:pt x="6858" y="79993"/>
                  </a:cubicBezTo>
                  <a:cubicBezTo>
                    <a:pt x="15545" y="141258"/>
                    <a:pt x="64694" y="493302"/>
                    <a:pt x="62865" y="533993"/>
                  </a:cubicBezTo>
                  <a:cubicBezTo>
                    <a:pt x="61722" y="563025"/>
                    <a:pt x="58750" y="592514"/>
                    <a:pt x="53492" y="621547"/>
                  </a:cubicBezTo>
                  <a:cubicBezTo>
                    <a:pt x="53721" y="623604"/>
                    <a:pt x="53721" y="625661"/>
                    <a:pt x="53950" y="627719"/>
                  </a:cubicBezTo>
                  <a:cubicBezTo>
                    <a:pt x="53950" y="627947"/>
                    <a:pt x="53950" y="627947"/>
                    <a:pt x="53950" y="628176"/>
                  </a:cubicBezTo>
                  <a:cubicBezTo>
                    <a:pt x="53950" y="630005"/>
                    <a:pt x="54178" y="631605"/>
                    <a:pt x="54178" y="633434"/>
                  </a:cubicBezTo>
                  <a:cubicBezTo>
                    <a:pt x="54178" y="633891"/>
                    <a:pt x="54178" y="634577"/>
                    <a:pt x="54178" y="635034"/>
                  </a:cubicBezTo>
                  <a:cubicBezTo>
                    <a:pt x="54178" y="636406"/>
                    <a:pt x="54178" y="638006"/>
                    <a:pt x="54178" y="639377"/>
                  </a:cubicBezTo>
                  <a:cubicBezTo>
                    <a:pt x="54178" y="639835"/>
                    <a:pt x="54178" y="640520"/>
                    <a:pt x="54178" y="640978"/>
                  </a:cubicBezTo>
                  <a:cubicBezTo>
                    <a:pt x="54178" y="642806"/>
                    <a:pt x="53950" y="644864"/>
                    <a:pt x="53950" y="646693"/>
                  </a:cubicBezTo>
                  <a:cubicBezTo>
                    <a:pt x="75667" y="641435"/>
                    <a:pt x="88925" y="630919"/>
                    <a:pt x="90983" y="616289"/>
                  </a:cubicBezTo>
                  <a:cubicBezTo>
                    <a:pt x="92583" y="606230"/>
                    <a:pt x="93726" y="595943"/>
                    <a:pt x="93040" y="585885"/>
                  </a:cubicBezTo>
                  <a:cubicBezTo>
                    <a:pt x="90297" y="547937"/>
                    <a:pt x="87554" y="510218"/>
                    <a:pt x="82982" y="472499"/>
                  </a:cubicBezTo>
                  <a:cubicBezTo>
                    <a:pt x="73838" y="397290"/>
                    <a:pt x="63094" y="322081"/>
                    <a:pt x="53492" y="246871"/>
                  </a:cubicBezTo>
                  <a:cubicBezTo>
                    <a:pt x="48692" y="209381"/>
                    <a:pt x="44348" y="171662"/>
                    <a:pt x="40691" y="133943"/>
                  </a:cubicBezTo>
                  <a:cubicBezTo>
                    <a:pt x="37262" y="96681"/>
                    <a:pt x="30404" y="59876"/>
                    <a:pt x="28804" y="22386"/>
                  </a:cubicBezTo>
                  <a:cubicBezTo>
                    <a:pt x="27661" y="-2760"/>
                    <a:pt x="27432" y="-2760"/>
                    <a:pt x="3200" y="3412"/>
                  </a:cubicBezTo>
                  <a:close/>
                </a:path>
              </a:pathLst>
            </a:custGeom>
            <a:solidFill>
              <a:srgbClr val="FFFFFF"/>
            </a:solidFill>
            <a:ln w="2286" cap="flat">
              <a:noFill/>
              <a:prstDash val="solid"/>
              <a:miter/>
            </a:ln>
          </p:spPr>
          <p:txBody>
            <a:bodyPr rtlCol="0" anchor="ctr"/>
            <a:lstStyle/>
            <a:p>
              <a:endParaRPr lang="en-US"/>
            </a:p>
          </p:txBody>
        </p:sp>
        <p:sp>
          <p:nvSpPr>
            <p:cNvPr id="977" name="Freeform 976">
              <a:extLst>
                <a:ext uri="{FF2B5EF4-FFF2-40B4-BE49-F238E27FC236}">
                  <a16:creationId xmlns:a16="http://schemas.microsoft.com/office/drawing/2014/main" id="{07BDAB55-1ED6-3CB0-8A2A-0396A0626290}"/>
                </a:ext>
              </a:extLst>
            </p:cNvPr>
            <p:cNvSpPr/>
            <p:nvPr/>
          </p:nvSpPr>
          <p:spPr>
            <a:xfrm>
              <a:off x="2631238" y="2489225"/>
              <a:ext cx="51536" cy="70529"/>
            </a:xfrm>
            <a:custGeom>
              <a:avLst/>
              <a:gdLst>
                <a:gd name="connsiteX0" fmla="*/ 11887 w 51536"/>
                <a:gd name="connsiteY0" fmla="*/ 23546 h 70529"/>
                <a:gd name="connsiteX1" fmla="*/ 0 w 51536"/>
                <a:gd name="connsiteY1" fmla="*/ 53035 h 70529"/>
                <a:gd name="connsiteX2" fmla="*/ 10744 w 51536"/>
                <a:gd name="connsiteY2" fmla="*/ 68351 h 70529"/>
                <a:gd name="connsiteX3" fmla="*/ 35204 w 51536"/>
                <a:gd name="connsiteY3" fmla="*/ 64694 h 70529"/>
                <a:gd name="connsiteX4" fmla="*/ 51435 w 51536"/>
                <a:gd name="connsiteY4" fmla="*/ 0 h 70529"/>
                <a:gd name="connsiteX5" fmla="*/ 11887 w 51536"/>
                <a:gd name="connsiteY5" fmla="*/ 23546 h 705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1536" h="70529">
                  <a:moveTo>
                    <a:pt x="11887" y="23546"/>
                  </a:moveTo>
                  <a:cubicBezTo>
                    <a:pt x="-1600" y="30175"/>
                    <a:pt x="229" y="40234"/>
                    <a:pt x="0" y="53035"/>
                  </a:cubicBezTo>
                  <a:cubicBezTo>
                    <a:pt x="0" y="60808"/>
                    <a:pt x="3886" y="65837"/>
                    <a:pt x="10744" y="68351"/>
                  </a:cubicBezTo>
                  <a:cubicBezTo>
                    <a:pt x="21031" y="72238"/>
                    <a:pt x="30404" y="70866"/>
                    <a:pt x="35204" y="64694"/>
                  </a:cubicBezTo>
                  <a:cubicBezTo>
                    <a:pt x="49606" y="45949"/>
                    <a:pt x="52121" y="24232"/>
                    <a:pt x="51435" y="0"/>
                  </a:cubicBezTo>
                  <a:cubicBezTo>
                    <a:pt x="37033" y="6172"/>
                    <a:pt x="23774" y="17831"/>
                    <a:pt x="11887" y="23546"/>
                  </a:cubicBezTo>
                  <a:close/>
                </a:path>
              </a:pathLst>
            </a:custGeom>
            <a:solidFill>
              <a:srgbClr val="FFFFFF"/>
            </a:solidFill>
            <a:ln w="2286" cap="flat">
              <a:noFill/>
              <a:prstDash val="solid"/>
              <a:miter/>
            </a:ln>
          </p:spPr>
          <p:txBody>
            <a:bodyPr rtlCol="0" anchor="ctr"/>
            <a:lstStyle/>
            <a:p>
              <a:endParaRPr lang="en-US"/>
            </a:p>
          </p:txBody>
        </p:sp>
        <p:sp>
          <p:nvSpPr>
            <p:cNvPr id="978" name="Freeform 977">
              <a:extLst>
                <a:ext uri="{FF2B5EF4-FFF2-40B4-BE49-F238E27FC236}">
                  <a16:creationId xmlns:a16="http://schemas.microsoft.com/office/drawing/2014/main" id="{B4F09E67-DDC8-23B1-A155-C58C4D32BAEC}"/>
                </a:ext>
              </a:extLst>
            </p:cNvPr>
            <p:cNvSpPr/>
            <p:nvPr/>
          </p:nvSpPr>
          <p:spPr>
            <a:xfrm>
              <a:off x="2533476" y="1588425"/>
              <a:ext cx="713301" cy="989145"/>
            </a:xfrm>
            <a:custGeom>
              <a:avLst/>
              <a:gdLst>
                <a:gd name="connsiteX0" fmla="*/ 29182 w 713301"/>
                <a:gd name="connsiteY0" fmla="*/ 697803 h 989145"/>
                <a:gd name="connsiteX1" fmla="*/ 96847 w 713301"/>
                <a:gd name="connsiteY1" fmla="*/ 741008 h 989145"/>
                <a:gd name="connsiteX2" fmla="*/ 91132 w 713301"/>
                <a:gd name="connsiteY2" fmla="*/ 845021 h 989145"/>
                <a:gd name="connsiteX3" fmla="*/ 82446 w 713301"/>
                <a:gd name="connsiteY3" fmla="*/ 856451 h 989145"/>
                <a:gd name="connsiteX4" fmla="*/ 54099 w 713301"/>
                <a:gd name="connsiteY4" fmla="*/ 874739 h 989145"/>
                <a:gd name="connsiteX5" fmla="*/ 39012 w 713301"/>
                <a:gd name="connsiteY5" fmla="*/ 920231 h 989145"/>
                <a:gd name="connsiteX6" fmla="*/ 81531 w 713301"/>
                <a:gd name="connsiteY6" fmla="*/ 945834 h 989145"/>
                <a:gd name="connsiteX7" fmla="*/ 83131 w 713301"/>
                <a:gd name="connsiteY7" fmla="*/ 946063 h 989145"/>
                <a:gd name="connsiteX8" fmla="*/ 84732 w 713301"/>
                <a:gd name="connsiteY8" fmla="*/ 954064 h 989145"/>
                <a:gd name="connsiteX9" fmla="*/ 105991 w 713301"/>
                <a:gd name="connsiteY9" fmla="*/ 981496 h 989145"/>
                <a:gd name="connsiteX10" fmla="*/ 149883 w 713301"/>
                <a:gd name="connsiteY10" fmla="*/ 960236 h 989145"/>
                <a:gd name="connsiteX11" fmla="*/ 156741 w 713301"/>
                <a:gd name="connsiteY11" fmla="*/ 941262 h 989145"/>
                <a:gd name="connsiteX12" fmla="*/ 160627 w 713301"/>
                <a:gd name="connsiteY12" fmla="*/ 907658 h 989145"/>
                <a:gd name="connsiteX13" fmla="*/ 176400 w 713301"/>
                <a:gd name="connsiteY13" fmla="*/ 881369 h 989145"/>
                <a:gd name="connsiteX14" fmla="*/ 206575 w 713301"/>
                <a:gd name="connsiteY14" fmla="*/ 859423 h 989145"/>
                <a:gd name="connsiteX15" fmla="*/ 241551 w 713301"/>
                <a:gd name="connsiteY15" fmla="*/ 787643 h 989145"/>
                <a:gd name="connsiteX16" fmla="*/ 247723 w 713301"/>
                <a:gd name="connsiteY16" fmla="*/ 684316 h 989145"/>
                <a:gd name="connsiteX17" fmla="*/ 252524 w 713301"/>
                <a:gd name="connsiteY17" fmla="*/ 620079 h 989145"/>
                <a:gd name="connsiteX18" fmla="*/ 267840 w 713301"/>
                <a:gd name="connsiteY18" fmla="*/ 588532 h 989145"/>
                <a:gd name="connsiteX19" fmla="*/ 338249 w 713301"/>
                <a:gd name="connsiteY19" fmla="*/ 500750 h 989145"/>
                <a:gd name="connsiteX20" fmla="*/ 349450 w 713301"/>
                <a:gd name="connsiteY20" fmla="*/ 472632 h 989145"/>
                <a:gd name="connsiteX21" fmla="*/ 349450 w 713301"/>
                <a:gd name="connsiteY21" fmla="*/ 497092 h 989145"/>
                <a:gd name="connsiteX22" fmla="*/ 340535 w 713301"/>
                <a:gd name="connsiteY22" fmla="*/ 690488 h 989145"/>
                <a:gd name="connsiteX23" fmla="*/ 331620 w 713301"/>
                <a:gd name="connsiteY23" fmla="*/ 860109 h 989145"/>
                <a:gd name="connsiteX24" fmla="*/ 325447 w 713301"/>
                <a:gd name="connsiteY24" fmla="*/ 956578 h 989145"/>
                <a:gd name="connsiteX25" fmla="*/ 346936 w 713301"/>
                <a:gd name="connsiteY25" fmla="*/ 984467 h 989145"/>
                <a:gd name="connsiteX26" fmla="*/ 370482 w 713301"/>
                <a:gd name="connsiteY26" fmla="*/ 987668 h 989145"/>
                <a:gd name="connsiteX27" fmla="*/ 592681 w 713301"/>
                <a:gd name="connsiteY27" fmla="*/ 981496 h 989145"/>
                <a:gd name="connsiteX28" fmla="*/ 671548 w 713301"/>
                <a:gd name="connsiteY28" fmla="*/ 960007 h 989145"/>
                <a:gd name="connsiteX29" fmla="*/ 687550 w 713301"/>
                <a:gd name="connsiteY29" fmla="*/ 938976 h 989145"/>
                <a:gd name="connsiteX30" fmla="*/ 690064 w 713301"/>
                <a:gd name="connsiteY30" fmla="*/ 915430 h 989145"/>
                <a:gd name="connsiteX31" fmla="*/ 678863 w 713301"/>
                <a:gd name="connsiteY31" fmla="*/ 781699 h 989145"/>
                <a:gd name="connsiteX32" fmla="*/ 657146 w 713301"/>
                <a:gd name="connsiteY32" fmla="*/ 613221 h 989145"/>
                <a:gd name="connsiteX33" fmla="*/ 637486 w 713301"/>
                <a:gd name="connsiteY33" fmla="*/ 449772 h 989145"/>
                <a:gd name="connsiteX34" fmla="*/ 625142 w 713301"/>
                <a:gd name="connsiteY34" fmla="*/ 338444 h 989145"/>
                <a:gd name="connsiteX35" fmla="*/ 652803 w 713301"/>
                <a:gd name="connsiteY35" fmla="*/ 310326 h 989145"/>
                <a:gd name="connsiteX36" fmla="*/ 679549 w 713301"/>
                <a:gd name="connsiteY36" fmla="*/ 302325 h 989145"/>
                <a:gd name="connsiteX37" fmla="*/ 707209 w 713301"/>
                <a:gd name="connsiteY37" fmla="*/ 278779 h 989145"/>
                <a:gd name="connsiteX38" fmla="*/ 696008 w 713301"/>
                <a:gd name="connsiteY38" fmla="*/ 227801 h 989145"/>
                <a:gd name="connsiteX39" fmla="*/ 551304 w 713301"/>
                <a:gd name="connsiteY39" fmla="*/ 10403 h 989145"/>
                <a:gd name="connsiteX40" fmla="*/ 517014 w 713301"/>
                <a:gd name="connsiteY40" fmla="*/ 5831 h 989145"/>
                <a:gd name="connsiteX41" fmla="*/ 494383 w 713301"/>
                <a:gd name="connsiteY41" fmla="*/ 20690 h 989145"/>
                <a:gd name="connsiteX42" fmla="*/ 447977 w 713301"/>
                <a:gd name="connsiteY42" fmla="*/ 56351 h 989145"/>
                <a:gd name="connsiteX43" fmla="*/ 351508 w 713301"/>
                <a:gd name="connsiteY43" fmla="*/ 168137 h 989145"/>
                <a:gd name="connsiteX44" fmla="*/ 271726 w 713301"/>
                <a:gd name="connsiteY44" fmla="*/ 271235 h 989145"/>
                <a:gd name="connsiteX45" fmla="*/ 277670 w 713301"/>
                <a:gd name="connsiteY45" fmla="*/ 297524 h 989145"/>
                <a:gd name="connsiteX46" fmla="*/ 288871 w 713301"/>
                <a:gd name="connsiteY46" fmla="*/ 300953 h 989145"/>
                <a:gd name="connsiteX47" fmla="*/ 344650 w 713301"/>
                <a:gd name="connsiteY47" fmla="*/ 314898 h 989145"/>
                <a:gd name="connsiteX48" fmla="*/ 361109 w 713301"/>
                <a:gd name="connsiteY48" fmla="*/ 339130 h 989145"/>
                <a:gd name="connsiteX49" fmla="*/ 359280 w 713301"/>
                <a:gd name="connsiteY49" fmla="*/ 383249 h 989145"/>
                <a:gd name="connsiteX50" fmla="*/ 356537 w 713301"/>
                <a:gd name="connsiteY50" fmla="*/ 394451 h 989145"/>
                <a:gd name="connsiteX51" fmla="*/ 319504 w 713301"/>
                <a:gd name="connsiteY51" fmla="*/ 407938 h 989145"/>
                <a:gd name="connsiteX52" fmla="*/ 311960 w 713301"/>
                <a:gd name="connsiteY52" fmla="*/ 421197 h 989145"/>
                <a:gd name="connsiteX53" fmla="*/ 295958 w 713301"/>
                <a:gd name="connsiteY53" fmla="*/ 455030 h 989145"/>
                <a:gd name="connsiteX54" fmla="*/ 258468 w 713301"/>
                <a:gd name="connsiteY54" fmla="*/ 504865 h 989145"/>
                <a:gd name="connsiteX55" fmla="*/ 230350 w 713301"/>
                <a:gd name="connsiteY55" fmla="*/ 512408 h 989145"/>
                <a:gd name="connsiteX56" fmla="*/ 234007 w 713301"/>
                <a:gd name="connsiteY56" fmla="*/ 507608 h 989145"/>
                <a:gd name="connsiteX57" fmla="*/ 197660 w 713301"/>
                <a:gd name="connsiteY57" fmla="*/ 366333 h 989145"/>
                <a:gd name="connsiteX58" fmla="*/ 115135 w 713301"/>
                <a:gd name="connsiteY58" fmla="*/ 401537 h 989145"/>
                <a:gd name="connsiteX59" fmla="*/ 128166 w 713301"/>
                <a:gd name="connsiteY59" fmla="*/ 504865 h 989145"/>
                <a:gd name="connsiteX60" fmla="*/ 144625 w 713301"/>
                <a:gd name="connsiteY60" fmla="*/ 514694 h 989145"/>
                <a:gd name="connsiteX61" fmla="*/ 103934 w 713301"/>
                <a:gd name="connsiteY61" fmla="*/ 531382 h 989145"/>
                <a:gd name="connsiteX62" fmla="*/ 79017 w 713301"/>
                <a:gd name="connsiteY62" fmla="*/ 554471 h 989145"/>
                <a:gd name="connsiteX63" fmla="*/ 12037 w 713301"/>
                <a:gd name="connsiteY63" fmla="*/ 619622 h 989145"/>
                <a:gd name="connsiteX64" fmla="*/ 8836 w 713301"/>
                <a:gd name="connsiteY64" fmla="*/ 670371 h 989145"/>
                <a:gd name="connsiteX65" fmla="*/ 29182 w 713301"/>
                <a:gd name="connsiteY65" fmla="*/ 697803 h 989145"/>
                <a:gd name="connsiteX66" fmla="*/ 133195 w 713301"/>
                <a:gd name="connsiteY66" fmla="*/ 965722 h 989145"/>
                <a:gd name="connsiteX67" fmla="*/ 108735 w 713301"/>
                <a:gd name="connsiteY67" fmla="*/ 969380 h 989145"/>
                <a:gd name="connsiteX68" fmla="*/ 97990 w 713301"/>
                <a:gd name="connsiteY68" fmla="*/ 954064 h 989145"/>
                <a:gd name="connsiteX69" fmla="*/ 109878 w 713301"/>
                <a:gd name="connsiteY69" fmla="*/ 924574 h 989145"/>
                <a:gd name="connsiteX70" fmla="*/ 149654 w 713301"/>
                <a:gd name="connsiteY70" fmla="*/ 901028 h 989145"/>
                <a:gd name="connsiteX71" fmla="*/ 133195 w 713301"/>
                <a:gd name="connsiteY71" fmla="*/ 965722 h 989145"/>
                <a:gd name="connsiteX72" fmla="*/ 626285 w 713301"/>
                <a:gd name="connsiteY72" fmla="*/ 447943 h 989145"/>
                <a:gd name="connsiteX73" fmla="*/ 639087 w 713301"/>
                <a:gd name="connsiteY73" fmla="*/ 560872 h 989145"/>
                <a:gd name="connsiteX74" fmla="*/ 668576 w 713301"/>
                <a:gd name="connsiteY74" fmla="*/ 786500 h 989145"/>
                <a:gd name="connsiteX75" fmla="*/ 678634 w 713301"/>
                <a:gd name="connsiteY75" fmla="*/ 899885 h 989145"/>
                <a:gd name="connsiteX76" fmla="*/ 676577 w 713301"/>
                <a:gd name="connsiteY76" fmla="*/ 930289 h 989145"/>
                <a:gd name="connsiteX77" fmla="*/ 639544 w 713301"/>
                <a:gd name="connsiteY77" fmla="*/ 960693 h 989145"/>
                <a:gd name="connsiteX78" fmla="*/ 639772 w 713301"/>
                <a:gd name="connsiteY78" fmla="*/ 954978 h 989145"/>
                <a:gd name="connsiteX79" fmla="*/ 639772 w 713301"/>
                <a:gd name="connsiteY79" fmla="*/ 953378 h 989145"/>
                <a:gd name="connsiteX80" fmla="*/ 639772 w 713301"/>
                <a:gd name="connsiteY80" fmla="*/ 949034 h 989145"/>
                <a:gd name="connsiteX81" fmla="*/ 639772 w 713301"/>
                <a:gd name="connsiteY81" fmla="*/ 947434 h 989145"/>
                <a:gd name="connsiteX82" fmla="*/ 639544 w 713301"/>
                <a:gd name="connsiteY82" fmla="*/ 942176 h 989145"/>
                <a:gd name="connsiteX83" fmla="*/ 639544 w 713301"/>
                <a:gd name="connsiteY83" fmla="*/ 941719 h 989145"/>
                <a:gd name="connsiteX84" fmla="*/ 639087 w 713301"/>
                <a:gd name="connsiteY84" fmla="*/ 935547 h 989145"/>
                <a:gd name="connsiteX85" fmla="*/ 632914 w 713301"/>
                <a:gd name="connsiteY85" fmla="*/ 883198 h 989145"/>
                <a:gd name="connsiteX86" fmla="*/ 620113 w 713301"/>
                <a:gd name="connsiteY86" fmla="*/ 749695 h 989145"/>
                <a:gd name="connsiteX87" fmla="*/ 600682 w 713301"/>
                <a:gd name="connsiteY87" fmla="*/ 556985 h 989145"/>
                <a:gd name="connsiteX88" fmla="*/ 581708 w 713301"/>
                <a:gd name="connsiteY88" fmla="*/ 393536 h 989145"/>
                <a:gd name="connsiteX89" fmla="*/ 576222 w 713301"/>
                <a:gd name="connsiteY89" fmla="*/ 336158 h 989145"/>
                <a:gd name="connsiteX90" fmla="*/ 585594 w 713301"/>
                <a:gd name="connsiteY90" fmla="*/ 318556 h 989145"/>
                <a:gd name="connsiteX91" fmla="*/ 585594 w 713301"/>
                <a:gd name="connsiteY91" fmla="*/ 318556 h 989145"/>
                <a:gd name="connsiteX92" fmla="*/ 587194 w 713301"/>
                <a:gd name="connsiteY92" fmla="*/ 318098 h 989145"/>
                <a:gd name="connsiteX93" fmla="*/ 587194 w 713301"/>
                <a:gd name="connsiteY93" fmla="*/ 318098 h 989145"/>
                <a:gd name="connsiteX94" fmla="*/ 588795 w 713301"/>
                <a:gd name="connsiteY94" fmla="*/ 317641 h 989145"/>
                <a:gd name="connsiteX95" fmla="*/ 614398 w 713301"/>
                <a:gd name="connsiteY95" fmla="*/ 336386 h 989145"/>
                <a:gd name="connsiteX96" fmla="*/ 626285 w 713301"/>
                <a:gd name="connsiteY96" fmla="*/ 447943 h 989145"/>
                <a:gd name="connsiteX97" fmla="*/ 513128 w 713301"/>
                <a:gd name="connsiteY97" fmla="*/ 23662 h 989145"/>
                <a:gd name="connsiteX98" fmla="*/ 551304 w 713301"/>
                <a:gd name="connsiteY98" fmla="*/ 29834 h 989145"/>
                <a:gd name="connsiteX99" fmla="*/ 603654 w 713301"/>
                <a:gd name="connsiteY99" fmla="*/ 108929 h 989145"/>
                <a:gd name="connsiteX100" fmla="*/ 603882 w 713301"/>
                <a:gd name="connsiteY100" fmla="*/ 109158 h 989145"/>
                <a:gd name="connsiteX101" fmla="*/ 606854 w 713301"/>
                <a:gd name="connsiteY101" fmla="*/ 113730 h 989145"/>
                <a:gd name="connsiteX102" fmla="*/ 607083 w 713301"/>
                <a:gd name="connsiteY102" fmla="*/ 114187 h 989145"/>
                <a:gd name="connsiteX103" fmla="*/ 620341 w 713301"/>
                <a:gd name="connsiteY103" fmla="*/ 134533 h 989145"/>
                <a:gd name="connsiteX104" fmla="*/ 620799 w 713301"/>
                <a:gd name="connsiteY104" fmla="*/ 134990 h 989145"/>
                <a:gd name="connsiteX105" fmla="*/ 623770 w 713301"/>
                <a:gd name="connsiteY105" fmla="*/ 139333 h 989145"/>
                <a:gd name="connsiteX106" fmla="*/ 624228 w 713301"/>
                <a:gd name="connsiteY106" fmla="*/ 140248 h 989145"/>
                <a:gd name="connsiteX107" fmla="*/ 626971 w 713301"/>
                <a:gd name="connsiteY107" fmla="*/ 144591 h 989145"/>
                <a:gd name="connsiteX108" fmla="*/ 627428 w 713301"/>
                <a:gd name="connsiteY108" fmla="*/ 145277 h 989145"/>
                <a:gd name="connsiteX109" fmla="*/ 630171 w 713301"/>
                <a:gd name="connsiteY109" fmla="*/ 149392 h 989145"/>
                <a:gd name="connsiteX110" fmla="*/ 630628 w 713301"/>
                <a:gd name="connsiteY110" fmla="*/ 150306 h 989145"/>
                <a:gd name="connsiteX111" fmla="*/ 636801 w 713301"/>
                <a:gd name="connsiteY111" fmla="*/ 159907 h 989145"/>
                <a:gd name="connsiteX112" fmla="*/ 637944 w 713301"/>
                <a:gd name="connsiteY112" fmla="*/ 161736 h 989145"/>
                <a:gd name="connsiteX113" fmla="*/ 640001 w 713301"/>
                <a:gd name="connsiteY113" fmla="*/ 164708 h 989145"/>
                <a:gd name="connsiteX114" fmla="*/ 640915 w 713301"/>
                <a:gd name="connsiteY114" fmla="*/ 166079 h 989145"/>
                <a:gd name="connsiteX115" fmla="*/ 643201 w 713301"/>
                <a:gd name="connsiteY115" fmla="*/ 169508 h 989145"/>
                <a:gd name="connsiteX116" fmla="*/ 644116 w 713301"/>
                <a:gd name="connsiteY116" fmla="*/ 171109 h 989145"/>
                <a:gd name="connsiteX117" fmla="*/ 646173 w 713301"/>
                <a:gd name="connsiteY117" fmla="*/ 174309 h 989145"/>
                <a:gd name="connsiteX118" fmla="*/ 647088 w 713301"/>
                <a:gd name="connsiteY118" fmla="*/ 175909 h 989145"/>
                <a:gd name="connsiteX119" fmla="*/ 649831 w 713301"/>
                <a:gd name="connsiteY119" fmla="*/ 180024 h 989145"/>
                <a:gd name="connsiteX120" fmla="*/ 650059 w 713301"/>
                <a:gd name="connsiteY120" fmla="*/ 180253 h 989145"/>
                <a:gd name="connsiteX121" fmla="*/ 653031 w 713301"/>
                <a:gd name="connsiteY121" fmla="*/ 184825 h 989145"/>
                <a:gd name="connsiteX122" fmla="*/ 653031 w 713301"/>
                <a:gd name="connsiteY122" fmla="*/ 184825 h 989145"/>
                <a:gd name="connsiteX123" fmla="*/ 655546 w 713301"/>
                <a:gd name="connsiteY123" fmla="*/ 188939 h 989145"/>
                <a:gd name="connsiteX124" fmla="*/ 656460 w 713301"/>
                <a:gd name="connsiteY124" fmla="*/ 190540 h 989145"/>
                <a:gd name="connsiteX125" fmla="*/ 658289 w 713301"/>
                <a:gd name="connsiteY125" fmla="*/ 193283 h 989145"/>
                <a:gd name="connsiteX126" fmla="*/ 659203 w 713301"/>
                <a:gd name="connsiteY126" fmla="*/ 194883 h 989145"/>
                <a:gd name="connsiteX127" fmla="*/ 661032 w 713301"/>
                <a:gd name="connsiteY127" fmla="*/ 197626 h 989145"/>
                <a:gd name="connsiteX128" fmla="*/ 661718 w 713301"/>
                <a:gd name="connsiteY128" fmla="*/ 198769 h 989145"/>
                <a:gd name="connsiteX129" fmla="*/ 663547 w 713301"/>
                <a:gd name="connsiteY129" fmla="*/ 201512 h 989145"/>
                <a:gd name="connsiteX130" fmla="*/ 664461 w 713301"/>
                <a:gd name="connsiteY130" fmla="*/ 202884 h 989145"/>
                <a:gd name="connsiteX131" fmla="*/ 669262 w 713301"/>
                <a:gd name="connsiteY131" fmla="*/ 210199 h 989145"/>
                <a:gd name="connsiteX132" fmla="*/ 669948 w 713301"/>
                <a:gd name="connsiteY132" fmla="*/ 211114 h 989145"/>
                <a:gd name="connsiteX133" fmla="*/ 671548 w 713301"/>
                <a:gd name="connsiteY133" fmla="*/ 213628 h 989145"/>
                <a:gd name="connsiteX134" fmla="*/ 672462 w 713301"/>
                <a:gd name="connsiteY134" fmla="*/ 215000 h 989145"/>
                <a:gd name="connsiteX135" fmla="*/ 673605 w 713301"/>
                <a:gd name="connsiteY135" fmla="*/ 217057 h 989145"/>
                <a:gd name="connsiteX136" fmla="*/ 674520 w 713301"/>
                <a:gd name="connsiteY136" fmla="*/ 218429 h 989145"/>
                <a:gd name="connsiteX137" fmla="*/ 675891 w 713301"/>
                <a:gd name="connsiteY137" fmla="*/ 220486 h 989145"/>
                <a:gd name="connsiteX138" fmla="*/ 676577 w 713301"/>
                <a:gd name="connsiteY138" fmla="*/ 221401 h 989145"/>
                <a:gd name="connsiteX139" fmla="*/ 677949 w 713301"/>
                <a:gd name="connsiteY139" fmla="*/ 223687 h 989145"/>
                <a:gd name="connsiteX140" fmla="*/ 678406 w 713301"/>
                <a:gd name="connsiteY140" fmla="*/ 224372 h 989145"/>
                <a:gd name="connsiteX141" fmla="*/ 680235 w 713301"/>
                <a:gd name="connsiteY141" fmla="*/ 227116 h 989145"/>
                <a:gd name="connsiteX142" fmla="*/ 680692 w 713301"/>
                <a:gd name="connsiteY142" fmla="*/ 227801 h 989145"/>
                <a:gd name="connsiteX143" fmla="*/ 681835 w 713301"/>
                <a:gd name="connsiteY143" fmla="*/ 229630 h 989145"/>
                <a:gd name="connsiteX144" fmla="*/ 682521 w 713301"/>
                <a:gd name="connsiteY144" fmla="*/ 230545 h 989145"/>
                <a:gd name="connsiteX145" fmla="*/ 683435 w 713301"/>
                <a:gd name="connsiteY145" fmla="*/ 231916 h 989145"/>
                <a:gd name="connsiteX146" fmla="*/ 683892 w 713301"/>
                <a:gd name="connsiteY146" fmla="*/ 232831 h 989145"/>
                <a:gd name="connsiteX147" fmla="*/ 684578 w 713301"/>
                <a:gd name="connsiteY147" fmla="*/ 234202 h 989145"/>
                <a:gd name="connsiteX148" fmla="*/ 685035 w 713301"/>
                <a:gd name="connsiteY148" fmla="*/ 234888 h 989145"/>
                <a:gd name="connsiteX149" fmla="*/ 685721 w 713301"/>
                <a:gd name="connsiteY149" fmla="*/ 236031 h 989145"/>
                <a:gd name="connsiteX150" fmla="*/ 686178 w 713301"/>
                <a:gd name="connsiteY150" fmla="*/ 236488 h 989145"/>
                <a:gd name="connsiteX151" fmla="*/ 687093 w 713301"/>
                <a:gd name="connsiteY151" fmla="*/ 238088 h 989145"/>
                <a:gd name="connsiteX152" fmla="*/ 701037 w 713301"/>
                <a:gd name="connsiteY152" fmla="*/ 262777 h 989145"/>
                <a:gd name="connsiteX153" fmla="*/ 674520 w 713301"/>
                <a:gd name="connsiteY153" fmla="*/ 292267 h 989145"/>
                <a:gd name="connsiteX154" fmla="*/ 659661 w 713301"/>
                <a:gd name="connsiteY154" fmla="*/ 284723 h 989145"/>
                <a:gd name="connsiteX155" fmla="*/ 635200 w 713301"/>
                <a:gd name="connsiteY155" fmla="*/ 240146 h 989145"/>
                <a:gd name="connsiteX156" fmla="*/ 630400 w 713301"/>
                <a:gd name="connsiteY156" fmla="*/ 231688 h 989145"/>
                <a:gd name="connsiteX157" fmla="*/ 629714 w 713301"/>
                <a:gd name="connsiteY157" fmla="*/ 230545 h 989145"/>
                <a:gd name="connsiteX158" fmla="*/ 625371 w 713301"/>
                <a:gd name="connsiteY158" fmla="*/ 222544 h 989145"/>
                <a:gd name="connsiteX159" fmla="*/ 625371 w 713301"/>
                <a:gd name="connsiteY159" fmla="*/ 222544 h 989145"/>
                <a:gd name="connsiteX160" fmla="*/ 568906 w 713301"/>
                <a:gd name="connsiteY160" fmla="*/ 123788 h 989145"/>
                <a:gd name="connsiteX161" fmla="*/ 511299 w 713301"/>
                <a:gd name="connsiteY161" fmla="*/ 35777 h 989145"/>
                <a:gd name="connsiteX162" fmla="*/ 513128 w 713301"/>
                <a:gd name="connsiteY162" fmla="*/ 23662 h 989145"/>
                <a:gd name="connsiteX163" fmla="*/ 365452 w 713301"/>
                <a:gd name="connsiteY163" fmla="*/ 440171 h 989145"/>
                <a:gd name="connsiteX164" fmla="*/ 373911 w 713301"/>
                <a:gd name="connsiteY164" fmla="*/ 337072 h 989145"/>
                <a:gd name="connsiteX165" fmla="*/ 351279 w 713301"/>
                <a:gd name="connsiteY165" fmla="*/ 303468 h 989145"/>
                <a:gd name="connsiteX166" fmla="*/ 295272 w 713301"/>
                <a:gd name="connsiteY166" fmla="*/ 289752 h 989145"/>
                <a:gd name="connsiteX167" fmla="*/ 290243 w 713301"/>
                <a:gd name="connsiteY167" fmla="*/ 270321 h 989145"/>
                <a:gd name="connsiteX168" fmla="*/ 384655 w 713301"/>
                <a:gd name="connsiteY168" fmla="*/ 147106 h 989145"/>
                <a:gd name="connsiteX169" fmla="*/ 455749 w 713301"/>
                <a:gd name="connsiteY169" fmla="*/ 65038 h 989145"/>
                <a:gd name="connsiteX170" fmla="*/ 486839 w 713301"/>
                <a:gd name="connsiteY170" fmla="*/ 41492 h 989145"/>
                <a:gd name="connsiteX171" fmla="*/ 502612 w 713301"/>
                <a:gd name="connsiteY171" fmla="*/ 44236 h 989145"/>
                <a:gd name="connsiteX172" fmla="*/ 522272 w 713301"/>
                <a:gd name="connsiteY172" fmla="*/ 73954 h 989145"/>
                <a:gd name="connsiteX173" fmla="*/ 549247 w 713301"/>
                <a:gd name="connsiteY173" fmla="*/ 115102 h 989145"/>
                <a:gd name="connsiteX174" fmla="*/ 553819 w 713301"/>
                <a:gd name="connsiteY174" fmla="*/ 121960 h 989145"/>
                <a:gd name="connsiteX175" fmla="*/ 553819 w 713301"/>
                <a:gd name="connsiteY175" fmla="*/ 121960 h 989145"/>
                <a:gd name="connsiteX176" fmla="*/ 568678 w 713301"/>
                <a:gd name="connsiteY176" fmla="*/ 145277 h 989145"/>
                <a:gd name="connsiteX177" fmla="*/ 568906 w 713301"/>
                <a:gd name="connsiteY177" fmla="*/ 145505 h 989145"/>
                <a:gd name="connsiteX178" fmla="*/ 575993 w 713301"/>
                <a:gd name="connsiteY178" fmla="*/ 156935 h 989145"/>
                <a:gd name="connsiteX179" fmla="*/ 576450 w 713301"/>
                <a:gd name="connsiteY179" fmla="*/ 157621 h 989145"/>
                <a:gd name="connsiteX180" fmla="*/ 583080 w 713301"/>
                <a:gd name="connsiteY180" fmla="*/ 168594 h 989145"/>
                <a:gd name="connsiteX181" fmla="*/ 583994 w 713301"/>
                <a:gd name="connsiteY181" fmla="*/ 170194 h 989145"/>
                <a:gd name="connsiteX182" fmla="*/ 589938 w 713301"/>
                <a:gd name="connsiteY182" fmla="*/ 180481 h 989145"/>
                <a:gd name="connsiteX183" fmla="*/ 591538 w 713301"/>
                <a:gd name="connsiteY183" fmla="*/ 183453 h 989145"/>
                <a:gd name="connsiteX184" fmla="*/ 596567 w 713301"/>
                <a:gd name="connsiteY184" fmla="*/ 192597 h 989145"/>
                <a:gd name="connsiteX185" fmla="*/ 599539 w 713301"/>
                <a:gd name="connsiteY185" fmla="*/ 198083 h 989145"/>
                <a:gd name="connsiteX186" fmla="*/ 603425 w 713301"/>
                <a:gd name="connsiteY186" fmla="*/ 204941 h 989145"/>
                <a:gd name="connsiteX187" fmla="*/ 610283 w 713301"/>
                <a:gd name="connsiteY187" fmla="*/ 217514 h 989145"/>
                <a:gd name="connsiteX188" fmla="*/ 644344 w 713301"/>
                <a:gd name="connsiteY188" fmla="*/ 280151 h 989145"/>
                <a:gd name="connsiteX189" fmla="*/ 652574 w 713301"/>
                <a:gd name="connsiteY189" fmla="*/ 295924 h 989145"/>
                <a:gd name="connsiteX190" fmla="*/ 561363 w 713301"/>
                <a:gd name="connsiteY190" fmla="*/ 322670 h 989145"/>
                <a:gd name="connsiteX191" fmla="*/ 571878 w 713301"/>
                <a:gd name="connsiteY191" fmla="*/ 418911 h 989145"/>
                <a:gd name="connsiteX192" fmla="*/ 593367 w 713301"/>
                <a:gd name="connsiteY192" fmla="*/ 594247 h 989145"/>
                <a:gd name="connsiteX193" fmla="*/ 608454 w 713301"/>
                <a:gd name="connsiteY193" fmla="*/ 759982 h 989145"/>
                <a:gd name="connsiteX194" fmla="*/ 623999 w 713301"/>
                <a:gd name="connsiteY194" fmla="*/ 908572 h 989145"/>
                <a:gd name="connsiteX195" fmla="*/ 627199 w 713301"/>
                <a:gd name="connsiteY195" fmla="*/ 945834 h 989145"/>
                <a:gd name="connsiteX196" fmla="*/ 613941 w 713301"/>
                <a:gd name="connsiteY196" fmla="*/ 964579 h 989145"/>
                <a:gd name="connsiteX197" fmla="*/ 595653 w 713301"/>
                <a:gd name="connsiteY197" fmla="*/ 968465 h 989145"/>
                <a:gd name="connsiteX198" fmla="*/ 516100 w 713301"/>
                <a:gd name="connsiteY198" fmla="*/ 974638 h 989145"/>
                <a:gd name="connsiteX199" fmla="*/ 399285 w 713301"/>
                <a:gd name="connsiteY199" fmla="*/ 975781 h 989145"/>
                <a:gd name="connsiteX200" fmla="*/ 362252 w 713301"/>
                <a:gd name="connsiteY200" fmla="*/ 974409 h 989145"/>
                <a:gd name="connsiteX201" fmla="*/ 359280 w 713301"/>
                <a:gd name="connsiteY201" fmla="*/ 973952 h 989145"/>
                <a:gd name="connsiteX202" fmla="*/ 358366 w 713301"/>
                <a:gd name="connsiteY202" fmla="*/ 973723 h 989145"/>
                <a:gd name="connsiteX203" fmla="*/ 356537 w 713301"/>
                <a:gd name="connsiteY203" fmla="*/ 973266 h 989145"/>
                <a:gd name="connsiteX204" fmla="*/ 355394 w 713301"/>
                <a:gd name="connsiteY204" fmla="*/ 973037 h 989145"/>
                <a:gd name="connsiteX205" fmla="*/ 354022 w 713301"/>
                <a:gd name="connsiteY205" fmla="*/ 972580 h 989145"/>
                <a:gd name="connsiteX206" fmla="*/ 352879 w 713301"/>
                <a:gd name="connsiteY206" fmla="*/ 972123 h 989145"/>
                <a:gd name="connsiteX207" fmla="*/ 351736 w 713301"/>
                <a:gd name="connsiteY207" fmla="*/ 971666 h 989145"/>
                <a:gd name="connsiteX208" fmla="*/ 350593 w 713301"/>
                <a:gd name="connsiteY208" fmla="*/ 971209 h 989145"/>
                <a:gd name="connsiteX209" fmla="*/ 349679 w 713301"/>
                <a:gd name="connsiteY209" fmla="*/ 970751 h 989145"/>
                <a:gd name="connsiteX210" fmla="*/ 345564 w 713301"/>
                <a:gd name="connsiteY210" fmla="*/ 968237 h 989145"/>
                <a:gd name="connsiteX211" fmla="*/ 345107 w 713301"/>
                <a:gd name="connsiteY211" fmla="*/ 968008 h 989145"/>
                <a:gd name="connsiteX212" fmla="*/ 343964 w 713301"/>
                <a:gd name="connsiteY212" fmla="*/ 967094 h 989145"/>
                <a:gd name="connsiteX213" fmla="*/ 343507 w 713301"/>
                <a:gd name="connsiteY213" fmla="*/ 966637 h 989145"/>
                <a:gd name="connsiteX214" fmla="*/ 342592 w 713301"/>
                <a:gd name="connsiteY214" fmla="*/ 965494 h 989145"/>
                <a:gd name="connsiteX215" fmla="*/ 342364 w 713301"/>
                <a:gd name="connsiteY215" fmla="*/ 965265 h 989145"/>
                <a:gd name="connsiteX216" fmla="*/ 338020 w 713301"/>
                <a:gd name="connsiteY216" fmla="*/ 954064 h 989145"/>
                <a:gd name="connsiteX217" fmla="*/ 338020 w 713301"/>
                <a:gd name="connsiteY217" fmla="*/ 954064 h 989145"/>
                <a:gd name="connsiteX218" fmla="*/ 337563 w 713301"/>
                <a:gd name="connsiteY218" fmla="*/ 946291 h 989145"/>
                <a:gd name="connsiteX219" fmla="*/ 341449 w 713301"/>
                <a:gd name="connsiteY219" fmla="*/ 871768 h 989145"/>
                <a:gd name="connsiteX220" fmla="*/ 351279 w 713301"/>
                <a:gd name="connsiteY220" fmla="*/ 690259 h 989145"/>
                <a:gd name="connsiteX221" fmla="*/ 365452 w 713301"/>
                <a:gd name="connsiteY221" fmla="*/ 440171 h 989145"/>
                <a:gd name="connsiteX222" fmla="*/ 119250 w 713301"/>
                <a:gd name="connsiteY222" fmla="*/ 433313 h 989145"/>
                <a:gd name="connsiteX223" fmla="*/ 153540 w 713301"/>
                <a:gd name="connsiteY223" fmla="*/ 381878 h 989145"/>
                <a:gd name="connsiteX224" fmla="*/ 246809 w 713301"/>
                <a:gd name="connsiteY224" fmla="*/ 447257 h 989145"/>
                <a:gd name="connsiteX225" fmla="*/ 214348 w 713301"/>
                <a:gd name="connsiteY225" fmla="*/ 508522 h 989145"/>
                <a:gd name="connsiteX226" fmla="*/ 187602 w 713301"/>
                <a:gd name="connsiteY226" fmla="*/ 514694 h 989145"/>
                <a:gd name="connsiteX227" fmla="*/ 119250 w 713301"/>
                <a:gd name="connsiteY227" fmla="*/ 433313 h 989145"/>
                <a:gd name="connsiteX228" fmla="*/ 28496 w 713301"/>
                <a:gd name="connsiteY228" fmla="*/ 621222 h 989145"/>
                <a:gd name="connsiteX229" fmla="*/ 52499 w 713301"/>
                <a:gd name="connsiteY229" fmla="*/ 595162 h 989145"/>
                <a:gd name="connsiteX230" fmla="*/ 107134 w 713301"/>
                <a:gd name="connsiteY230" fmla="*/ 544412 h 989145"/>
                <a:gd name="connsiteX231" fmla="*/ 151711 w 713301"/>
                <a:gd name="connsiteY231" fmla="*/ 528868 h 989145"/>
                <a:gd name="connsiteX232" fmla="*/ 163599 w 713301"/>
                <a:gd name="connsiteY232" fmla="*/ 528868 h 989145"/>
                <a:gd name="connsiteX233" fmla="*/ 204061 w 713301"/>
                <a:gd name="connsiteY233" fmla="*/ 526582 h 989145"/>
                <a:gd name="connsiteX234" fmla="*/ 235608 w 713301"/>
                <a:gd name="connsiteY234" fmla="*/ 525896 h 989145"/>
                <a:gd name="connsiteX235" fmla="*/ 274241 w 713301"/>
                <a:gd name="connsiteY235" fmla="*/ 507151 h 989145"/>
                <a:gd name="connsiteX236" fmla="*/ 319275 w 713301"/>
                <a:gd name="connsiteY236" fmla="*/ 431941 h 989145"/>
                <a:gd name="connsiteX237" fmla="*/ 333677 w 713301"/>
                <a:gd name="connsiteY237" fmla="*/ 409081 h 989145"/>
                <a:gd name="connsiteX238" fmla="*/ 354480 w 713301"/>
                <a:gd name="connsiteY238" fmla="*/ 411139 h 989145"/>
                <a:gd name="connsiteX239" fmla="*/ 351279 w 713301"/>
                <a:gd name="connsiteY239" fmla="*/ 440399 h 989145"/>
                <a:gd name="connsiteX240" fmla="*/ 292529 w 713301"/>
                <a:gd name="connsiteY240" fmla="*/ 550356 h 989145"/>
                <a:gd name="connsiteX241" fmla="*/ 250924 w 713301"/>
                <a:gd name="connsiteY241" fmla="*/ 587389 h 989145"/>
                <a:gd name="connsiteX242" fmla="*/ 241780 w 713301"/>
                <a:gd name="connsiteY242" fmla="*/ 606363 h 989145"/>
                <a:gd name="connsiteX243" fmla="*/ 238122 w 713301"/>
                <a:gd name="connsiteY243" fmla="*/ 674029 h 989145"/>
                <a:gd name="connsiteX244" fmla="*/ 228521 w 713301"/>
                <a:gd name="connsiteY244" fmla="*/ 805931 h 989145"/>
                <a:gd name="connsiteX245" fmla="*/ 213662 w 713301"/>
                <a:gd name="connsiteY245" fmla="*/ 837249 h 989145"/>
                <a:gd name="connsiteX246" fmla="*/ 156741 w 713301"/>
                <a:gd name="connsiteY246" fmla="*/ 879540 h 989145"/>
                <a:gd name="connsiteX247" fmla="*/ 102334 w 713301"/>
                <a:gd name="connsiteY247" fmla="*/ 917030 h 989145"/>
                <a:gd name="connsiteX248" fmla="*/ 78331 w 713301"/>
                <a:gd name="connsiteY248" fmla="*/ 933032 h 989145"/>
                <a:gd name="connsiteX249" fmla="*/ 55014 w 713301"/>
                <a:gd name="connsiteY249" fmla="*/ 925260 h 989145"/>
                <a:gd name="connsiteX250" fmla="*/ 69873 w 713301"/>
                <a:gd name="connsiteY250" fmla="*/ 877483 h 989145"/>
                <a:gd name="connsiteX251" fmla="*/ 109192 w 713301"/>
                <a:gd name="connsiteY251" fmla="*/ 853937 h 989145"/>
                <a:gd name="connsiteX252" fmla="*/ 176400 w 713301"/>
                <a:gd name="connsiteY252" fmla="*/ 800216 h 989145"/>
                <a:gd name="connsiteX253" fmla="*/ 185087 w 713301"/>
                <a:gd name="connsiteY253" fmla="*/ 773698 h 989145"/>
                <a:gd name="connsiteX254" fmla="*/ 175257 w 713301"/>
                <a:gd name="connsiteY254" fmla="*/ 761582 h 989145"/>
                <a:gd name="connsiteX255" fmla="*/ 160855 w 713301"/>
                <a:gd name="connsiteY255" fmla="*/ 770726 h 989145"/>
                <a:gd name="connsiteX256" fmla="*/ 159255 w 713301"/>
                <a:gd name="connsiteY256" fmla="*/ 787643 h 989145"/>
                <a:gd name="connsiteX257" fmla="*/ 145996 w 713301"/>
                <a:gd name="connsiteY257" fmla="*/ 813475 h 989145"/>
                <a:gd name="connsiteX258" fmla="*/ 116736 w 713301"/>
                <a:gd name="connsiteY258" fmla="*/ 836563 h 989145"/>
                <a:gd name="connsiteX259" fmla="*/ 107592 w 713301"/>
                <a:gd name="connsiteY259" fmla="*/ 839764 h 989145"/>
                <a:gd name="connsiteX260" fmla="*/ 104391 w 713301"/>
                <a:gd name="connsiteY260" fmla="*/ 830848 h 989145"/>
                <a:gd name="connsiteX261" fmla="*/ 111249 w 713301"/>
                <a:gd name="connsiteY261" fmla="*/ 738037 h 989145"/>
                <a:gd name="connsiteX262" fmla="*/ 125422 w 713301"/>
                <a:gd name="connsiteY262" fmla="*/ 639510 h 989145"/>
                <a:gd name="connsiteX263" fmla="*/ 126337 w 713301"/>
                <a:gd name="connsiteY263" fmla="*/ 626023 h 989145"/>
                <a:gd name="connsiteX264" fmla="*/ 102105 w 713301"/>
                <a:gd name="connsiteY264" fmla="*/ 613450 h 989145"/>
                <a:gd name="connsiteX265" fmla="*/ 74216 w 713301"/>
                <a:gd name="connsiteY265" fmla="*/ 635395 h 989145"/>
                <a:gd name="connsiteX266" fmla="*/ 69873 w 713301"/>
                <a:gd name="connsiteY266" fmla="*/ 672200 h 989145"/>
                <a:gd name="connsiteX267" fmla="*/ 92733 w 713301"/>
                <a:gd name="connsiteY267" fmla="*/ 699403 h 989145"/>
                <a:gd name="connsiteX268" fmla="*/ 102334 w 713301"/>
                <a:gd name="connsiteY268" fmla="*/ 711290 h 989145"/>
                <a:gd name="connsiteX269" fmla="*/ 94790 w 713301"/>
                <a:gd name="connsiteY269" fmla="*/ 725464 h 989145"/>
                <a:gd name="connsiteX270" fmla="*/ 66444 w 713301"/>
                <a:gd name="connsiteY270" fmla="*/ 716548 h 989145"/>
                <a:gd name="connsiteX271" fmla="*/ 28039 w 713301"/>
                <a:gd name="connsiteY271" fmla="*/ 674029 h 989145"/>
                <a:gd name="connsiteX272" fmla="*/ 28496 w 713301"/>
                <a:gd name="connsiteY272" fmla="*/ 621222 h 989145"/>
                <a:gd name="connsiteX273" fmla="*/ 172285 w 713301"/>
                <a:gd name="connsiteY273" fmla="*/ 771641 h 989145"/>
                <a:gd name="connsiteX274" fmla="*/ 169085 w 713301"/>
                <a:gd name="connsiteY274" fmla="*/ 791300 h 989145"/>
                <a:gd name="connsiteX275" fmla="*/ 172285 w 713301"/>
                <a:gd name="connsiteY275" fmla="*/ 771641 h 989145"/>
                <a:gd name="connsiteX276" fmla="*/ 102105 w 713301"/>
                <a:gd name="connsiteY276" fmla="*/ 691631 h 989145"/>
                <a:gd name="connsiteX277" fmla="*/ 82903 w 713301"/>
                <a:gd name="connsiteY277" fmla="*/ 670828 h 989145"/>
                <a:gd name="connsiteX278" fmla="*/ 85875 w 713301"/>
                <a:gd name="connsiteY278" fmla="*/ 639281 h 989145"/>
                <a:gd name="connsiteX279" fmla="*/ 104391 w 713301"/>
                <a:gd name="connsiteY279" fmla="*/ 624880 h 989145"/>
                <a:gd name="connsiteX280" fmla="*/ 113535 w 713301"/>
                <a:gd name="connsiteY280" fmla="*/ 630137 h 989145"/>
                <a:gd name="connsiteX281" fmla="*/ 105306 w 713301"/>
                <a:gd name="connsiteY281" fmla="*/ 688430 h 989145"/>
                <a:gd name="connsiteX282" fmla="*/ 102105 w 713301"/>
                <a:gd name="connsiteY282" fmla="*/ 691631 h 9891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Lst>
              <a:rect l="l" t="t" r="r" b="b"/>
              <a:pathLst>
                <a:path w="713301" h="989145">
                  <a:moveTo>
                    <a:pt x="29182" y="697803"/>
                  </a:moveTo>
                  <a:cubicBezTo>
                    <a:pt x="46098" y="720663"/>
                    <a:pt x="66444" y="738951"/>
                    <a:pt x="96847" y="741008"/>
                  </a:cubicBezTo>
                  <a:cubicBezTo>
                    <a:pt x="98448" y="776441"/>
                    <a:pt x="91590" y="810503"/>
                    <a:pt x="91132" y="845021"/>
                  </a:cubicBezTo>
                  <a:cubicBezTo>
                    <a:pt x="91132" y="851194"/>
                    <a:pt x="87018" y="854165"/>
                    <a:pt x="82446" y="856451"/>
                  </a:cubicBezTo>
                  <a:cubicBezTo>
                    <a:pt x="72387" y="861481"/>
                    <a:pt x="63243" y="868110"/>
                    <a:pt x="54099" y="874739"/>
                  </a:cubicBezTo>
                  <a:cubicBezTo>
                    <a:pt x="37869" y="886627"/>
                    <a:pt x="36040" y="903086"/>
                    <a:pt x="39012" y="920231"/>
                  </a:cubicBezTo>
                  <a:cubicBezTo>
                    <a:pt x="43355" y="945377"/>
                    <a:pt x="57528" y="953149"/>
                    <a:pt x="81531" y="945834"/>
                  </a:cubicBezTo>
                  <a:cubicBezTo>
                    <a:pt x="81988" y="945605"/>
                    <a:pt x="82674" y="945834"/>
                    <a:pt x="83131" y="946063"/>
                  </a:cubicBezTo>
                  <a:cubicBezTo>
                    <a:pt x="85189" y="948349"/>
                    <a:pt x="84732" y="951320"/>
                    <a:pt x="84732" y="954064"/>
                  </a:cubicBezTo>
                  <a:cubicBezTo>
                    <a:pt x="85189" y="971666"/>
                    <a:pt x="89532" y="977609"/>
                    <a:pt x="105991" y="981496"/>
                  </a:cubicBezTo>
                  <a:cubicBezTo>
                    <a:pt x="131366" y="987668"/>
                    <a:pt x="138681" y="984239"/>
                    <a:pt x="149883" y="960236"/>
                  </a:cubicBezTo>
                  <a:cubicBezTo>
                    <a:pt x="152854" y="954064"/>
                    <a:pt x="154912" y="947663"/>
                    <a:pt x="156741" y="941262"/>
                  </a:cubicBezTo>
                  <a:cubicBezTo>
                    <a:pt x="159941" y="930289"/>
                    <a:pt x="160170" y="918859"/>
                    <a:pt x="160627" y="907658"/>
                  </a:cubicBezTo>
                  <a:cubicBezTo>
                    <a:pt x="161313" y="895999"/>
                    <a:pt x="165656" y="887312"/>
                    <a:pt x="176400" y="881369"/>
                  </a:cubicBezTo>
                  <a:cubicBezTo>
                    <a:pt x="187144" y="875197"/>
                    <a:pt x="196974" y="867424"/>
                    <a:pt x="206575" y="859423"/>
                  </a:cubicBezTo>
                  <a:cubicBezTo>
                    <a:pt x="229435" y="840907"/>
                    <a:pt x="241780" y="818275"/>
                    <a:pt x="241551" y="787643"/>
                  </a:cubicBezTo>
                  <a:cubicBezTo>
                    <a:pt x="241094" y="753124"/>
                    <a:pt x="245666" y="718834"/>
                    <a:pt x="247723" y="684316"/>
                  </a:cubicBezTo>
                  <a:cubicBezTo>
                    <a:pt x="248866" y="662827"/>
                    <a:pt x="254124" y="641567"/>
                    <a:pt x="252524" y="620079"/>
                  </a:cubicBezTo>
                  <a:cubicBezTo>
                    <a:pt x="251610" y="606134"/>
                    <a:pt x="257096" y="597219"/>
                    <a:pt x="267840" y="588532"/>
                  </a:cubicBezTo>
                  <a:cubicBezTo>
                    <a:pt x="297787" y="564529"/>
                    <a:pt x="323619" y="537097"/>
                    <a:pt x="338249" y="500750"/>
                  </a:cubicBezTo>
                  <a:cubicBezTo>
                    <a:pt x="340535" y="495263"/>
                    <a:pt x="342821" y="483148"/>
                    <a:pt x="349450" y="472632"/>
                  </a:cubicBezTo>
                  <a:cubicBezTo>
                    <a:pt x="349450" y="478576"/>
                    <a:pt x="349679" y="493206"/>
                    <a:pt x="349450" y="497092"/>
                  </a:cubicBezTo>
                  <a:cubicBezTo>
                    <a:pt x="343735" y="561557"/>
                    <a:pt x="343278" y="626023"/>
                    <a:pt x="340535" y="690488"/>
                  </a:cubicBezTo>
                  <a:cubicBezTo>
                    <a:pt x="338020" y="747181"/>
                    <a:pt x="335734" y="803645"/>
                    <a:pt x="331620" y="860109"/>
                  </a:cubicBezTo>
                  <a:cubicBezTo>
                    <a:pt x="329334" y="892342"/>
                    <a:pt x="325905" y="924346"/>
                    <a:pt x="325447" y="956578"/>
                  </a:cubicBezTo>
                  <a:cubicBezTo>
                    <a:pt x="325219" y="972809"/>
                    <a:pt x="331162" y="980810"/>
                    <a:pt x="346936" y="984467"/>
                  </a:cubicBezTo>
                  <a:cubicBezTo>
                    <a:pt x="354708" y="986296"/>
                    <a:pt x="362481" y="987439"/>
                    <a:pt x="370482" y="987668"/>
                  </a:cubicBezTo>
                  <a:cubicBezTo>
                    <a:pt x="410715" y="988354"/>
                    <a:pt x="509242" y="992926"/>
                    <a:pt x="592681" y="981496"/>
                  </a:cubicBezTo>
                  <a:cubicBezTo>
                    <a:pt x="620341" y="977838"/>
                    <a:pt x="647773" y="976466"/>
                    <a:pt x="671548" y="960007"/>
                  </a:cubicBezTo>
                  <a:cubicBezTo>
                    <a:pt x="679320" y="954521"/>
                    <a:pt x="685035" y="948349"/>
                    <a:pt x="687550" y="938976"/>
                  </a:cubicBezTo>
                  <a:cubicBezTo>
                    <a:pt x="689607" y="931204"/>
                    <a:pt x="690522" y="923431"/>
                    <a:pt x="690064" y="915430"/>
                  </a:cubicBezTo>
                  <a:cubicBezTo>
                    <a:pt x="688007" y="870625"/>
                    <a:pt x="684578" y="826048"/>
                    <a:pt x="678863" y="781699"/>
                  </a:cubicBezTo>
                  <a:cubicBezTo>
                    <a:pt x="671776" y="725464"/>
                    <a:pt x="664233" y="669457"/>
                    <a:pt x="657146" y="613221"/>
                  </a:cubicBezTo>
                  <a:cubicBezTo>
                    <a:pt x="650288" y="558814"/>
                    <a:pt x="643659" y="504179"/>
                    <a:pt x="637486" y="449772"/>
                  </a:cubicBezTo>
                  <a:cubicBezTo>
                    <a:pt x="633372" y="412739"/>
                    <a:pt x="627657" y="375706"/>
                    <a:pt x="625142" y="338444"/>
                  </a:cubicBezTo>
                  <a:cubicBezTo>
                    <a:pt x="623313" y="310555"/>
                    <a:pt x="618970" y="310783"/>
                    <a:pt x="652803" y="310326"/>
                  </a:cubicBezTo>
                  <a:cubicBezTo>
                    <a:pt x="663090" y="310326"/>
                    <a:pt x="672234" y="308040"/>
                    <a:pt x="679549" y="302325"/>
                  </a:cubicBezTo>
                  <a:cubicBezTo>
                    <a:pt x="689836" y="294324"/>
                    <a:pt x="697608" y="287466"/>
                    <a:pt x="707209" y="278779"/>
                  </a:cubicBezTo>
                  <a:cubicBezTo>
                    <a:pt x="723440" y="264606"/>
                    <a:pt x="702866" y="238317"/>
                    <a:pt x="696008" y="227801"/>
                  </a:cubicBezTo>
                  <a:cubicBezTo>
                    <a:pt x="678177" y="200141"/>
                    <a:pt x="565249" y="24119"/>
                    <a:pt x="551304" y="10403"/>
                  </a:cubicBezTo>
                  <a:cubicBezTo>
                    <a:pt x="538731" y="-1942"/>
                    <a:pt x="531645" y="-3085"/>
                    <a:pt x="517014" y="5831"/>
                  </a:cubicBezTo>
                  <a:cubicBezTo>
                    <a:pt x="509242" y="10403"/>
                    <a:pt x="502384" y="17032"/>
                    <a:pt x="494383" y="20690"/>
                  </a:cubicBezTo>
                  <a:cubicBezTo>
                    <a:pt x="475866" y="28919"/>
                    <a:pt x="461464" y="42407"/>
                    <a:pt x="447977" y="56351"/>
                  </a:cubicBezTo>
                  <a:cubicBezTo>
                    <a:pt x="413687" y="91784"/>
                    <a:pt x="382597" y="129961"/>
                    <a:pt x="351508" y="168137"/>
                  </a:cubicBezTo>
                  <a:cubicBezTo>
                    <a:pt x="325447" y="199912"/>
                    <a:pt x="273327" y="269407"/>
                    <a:pt x="271726" y="271235"/>
                  </a:cubicBezTo>
                  <a:cubicBezTo>
                    <a:pt x="260296" y="284494"/>
                    <a:pt x="261668" y="290209"/>
                    <a:pt x="277670" y="297524"/>
                  </a:cubicBezTo>
                  <a:cubicBezTo>
                    <a:pt x="281328" y="299125"/>
                    <a:pt x="285214" y="300496"/>
                    <a:pt x="288871" y="300953"/>
                  </a:cubicBezTo>
                  <a:cubicBezTo>
                    <a:pt x="308302" y="302554"/>
                    <a:pt x="326590" y="308040"/>
                    <a:pt x="344650" y="314898"/>
                  </a:cubicBezTo>
                  <a:cubicBezTo>
                    <a:pt x="356537" y="319470"/>
                    <a:pt x="361566" y="326557"/>
                    <a:pt x="361109" y="339130"/>
                  </a:cubicBezTo>
                  <a:cubicBezTo>
                    <a:pt x="360652" y="353760"/>
                    <a:pt x="359966" y="368619"/>
                    <a:pt x="359280" y="383249"/>
                  </a:cubicBezTo>
                  <a:cubicBezTo>
                    <a:pt x="359052" y="387136"/>
                    <a:pt x="359966" y="391250"/>
                    <a:pt x="356537" y="394451"/>
                  </a:cubicBezTo>
                  <a:cubicBezTo>
                    <a:pt x="335734" y="387593"/>
                    <a:pt x="331162" y="389193"/>
                    <a:pt x="319504" y="407938"/>
                  </a:cubicBezTo>
                  <a:cubicBezTo>
                    <a:pt x="316761" y="412282"/>
                    <a:pt x="314246" y="416625"/>
                    <a:pt x="311960" y="421197"/>
                  </a:cubicBezTo>
                  <a:cubicBezTo>
                    <a:pt x="306474" y="432398"/>
                    <a:pt x="301444" y="443828"/>
                    <a:pt x="295958" y="455030"/>
                  </a:cubicBezTo>
                  <a:cubicBezTo>
                    <a:pt x="286814" y="474004"/>
                    <a:pt x="275155" y="491377"/>
                    <a:pt x="258468" y="504865"/>
                  </a:cubicBezTo>
                  <a:cubicBezTo>
                    <a:pt x="250467" y="511265"/>
                    <a:pt x="242008" y="515609"/>
                    <a:pt x="230350" y="512408"/>
                  </a:cubicBezTo>
                  <a:cubicBezTo>
                    <a:pt x="232179" y="510122"/>
                    <a:pt x="232864" y="508751"/>
                    <a:pt x="234007" y="507608"/>
                  </a:cubicBezTo>
                  <a:cubicBezTo>
                    <a:pt x="279499" y="460745"/>
                    <a:pt x="268983" y="385307"/>
                    <a:pt x="197660" y="366333"/>
                  </a:cubicBezTo>
                  <a:cubicBezTo>
                    <a:pt x="152397" y="357189"/>
                    <a:pt x="127708" y="378220"/>
                    <a:pt x="115135" y="401537"/>
                  </a:cubicBezTo>
                  <a:cubicBezTo>
                    <a:pt x="94333" y="439714"/>
                    <a:pt x="100734" y="474004"/>
                    <a:pt x="128166" y="504865"/>
                  </a:cubicBezTo>
                  <a:cubicBezTo>
                    <a:pt x="130680" y="507608"/>
                    <a:pt x="134109" y="507379"/>
                    <a:pt x="144625" y="514694"/>
                  </a:cubicBezTo>
                  <a:cubicBezTo>
                    <a:pt x="132966" y="516295"/>
                    <a:pt x="112392" y="522924"/>
                    <a:pt x="103934" y="531382"/>
                  </a:cubicBezTo>
                  <a:cubicBezTo>
                    <a:pt x="95933" y="539383"/>
                    <a:pt x="87246" y="546698"/>
                    <a:pt x="79017" y="554471"/>
                  </a:cubicBezTo>
                  <a:cubicBezTo>
                    <a:pt x="55928" y="575502"/>
                    <a:pt x="32382" y="595847"/>
                    <a:pt x="12037" y="619622"/>
                  </a:cubicBezTo>
                  <a:cubicBezTo>
                    <a:pt x="-2822" y="636995"/>
                    <a:pt x="-3965" y="651854"/>
                    <a:pt x="8836" y="670371"/>
                  </a:cubicBezTo>
                  <a:cubicBezTo>
                    <a:pt x="15694" y="679744"/>
                    <a:pt x="22552" y="688659"/>
                    <a:pt x="29182" y="697803"/>
                  </a:cubicBezTo>
                  <a:close/>
                  <a:moveTo>
                    <a:pt x="133195" y="965722"/>
                  </a:moveTo>
                  <a:cubicBezTo>
                    <a:pt x="128394" y="971894"/>
                    <a:pt x="118793" y="973266"/>
                    <a:pt x="108735" y="969380"/>
                  </a:cubicBezTo>
                  <a:cubicBezTo>
                    <a:pt x="101648" y="966637"/>
                    <a:pt x="97762" y="961607"/>
                    <a:pt x="97990" y="954064"/>
                  </a:cubicBezTo>
                  <a:cubicBezTo>
                    <a:pt x="98219" y="941262"/>
                    <a:pt x="96390" y="931204"/>
                    <a:pt x="109878" y="924574"/>
                  </a:cubicBezTo>
                  <a:cubicBezTo>
                    <a:pt x="121765" y="918859"/>
                    <a:pt x="135252" y="907201"/>
                    <a:pt x="149654" y="901028"/>
                  </a:cubicBezTo>
                  <a:cubicBezTo>
                    <a:pt x="150111" y="925260"/>
                    <a:pt x="147597" y="946748"/>
                    <a:pt x="133195" y="965722"/>
                  </a:cubicBezTo>
                  <a:close/>
                  <a:moveTo>
                    <a:pt x="626285" y="447943"/>
                  </a:moveTo>
                  <a:cubicBezTo>
                    <a:pt x="629943" y="485662"/>
                    <a:pt x="634286" y="523381"/>
                    <a:pt x="639087" y="560872"/>
                  </a:cubicBezTo>
                  <a:cubicBezTo>
                    <a:pt x="648688" y="636081"/>
                    <a:pt x="659203" y="711290"/>
                    <a:pt x="668576" y="786500"/>
                  </a:cubicBezTo>
                  <a:cubicBezTo>
                    <a:pt x="673148" y="824219"/>
                    <a:pt x="675891" y="861938"/>
                    <a:pt x="678634" y="899885"/>
                  </a:cubicBezTo>
                  <a:cubicBezTo>
                    <a:pt x="679320" y="909944"/>
                    <a:pt x="678177" y="920231"/>
                    <a:pt x="676577" y="930289"/>
                  </a:cubicBezTo>
                  <a:cubicBezTo>
                    <a:pt x="674291" y="944920"/>
                    <a:pt x="661032" y="955435"/>
                    <a:pt x="639544" y="960693"/>
                  </a:cubicBezTo>
                  <a:cubicBezTo>
                    <a:pt x="639772" y="958864"/>
                    <a:pt x="639772" y="956807"/>
                    <a:pt x="639772" y="954978"/>
                  </a:cubicBezTo>
                  <a:cubicBezTo>
                    <a:pt x="639772" y="954521"/>
                    <a:pt x="639772" y="953835"/>
                    <a:pt x="639772" y="953378"/>
                  </a:cubicBezTo>
                  <a:cubicBezTo>
                    <a:pt x="639772" y="952006"/>
                    <a:pt x="639772" y="950406"/>
                    <a:pt x="639772" y="949034"/>
                  </a:cubicBezTo>
                  <a:cubicBezTo>
                    <a:pt x="639772" y="948577"/>
                    <a:pt x="639772" y="947891"/>
                    <a:pt x="639772" y="947434"/>
                  </a:cubicBezTo>
                  <a:cubicBezTo>
                    <a:pt x="639772" y="945605"/>
                    <a:pt x="639772" y="944005"/>
                    <a:pt x="639544" y="942176"/>
                  </a:cubicBezTo>
                  <a:cubicBezTo>
                    <a:pt x="639544" y="941948"/>
                    <a:pt x="639544" y="941948"/>
                    <a:pt x="639544" y="941719"/>
                  </a:cubicBezTo>
                  <a:cubicBezTo>
                    <a:pt x="639544" y="939662"/>
                    <a:pt x="639315" y="937604"/>
                    <a:pt x="639087" y="935547"/>
                  </a:cubicBezTo>
                  <a:cubicBezTo>
                    <a:pt x="637715" y="917945"/>
                    <a:pt x="634515" y="900571"/>
                    <a:pt x="632914" y="883198"/>
                  </a:cubicBezTo>
                  <a:cubicBezTo>
                    <a:pt x="628571" y="838621"/>
                    <a:pt x="624685" y="794272"/>
                    <a:pt x="620113" y="749695"/>
                  </a:cubicBezTo>
                  <a:cubicBezTo>
                    <a:pt x="613483" y="685459"/>
                    <a:pt x="608683" y="621222"/>
                    <a:pt x="600682" y="556985"/>
                  </a:cubicBezTo>
                  <a:cubicBezTo>
                    <a:pt x="594052" y="502579"/>
                    <a:pt x="586280" y="448172"/>
                    <a:pt x="581708" y="393536"/>
                  </a:cubicBezTo>
                  <a:cubicBezTo>
                    <a:pt x="580108" y="374334"/>
                    <a:pt x="578965" y="355132"/>
                    <a:pt x="576222" y="336158"/>
                  </a:cubicBezTo>
                  <a:cubicBezTo>
                    <a:pt x="574164" y="322670"/>
                    <a:pt x="574621" y="321527"/>
                    <a:pt x="585594" y="318556"/>
                  </a:cubicBezTo>
                  <a:cubicBezTo>
                    <a:pt x="585594" y="318556"/>
                    <a:pt x="585594" y="318556"/>
                    <a:pt x="585594" y="318556"/>
                  </a:cubicBezTo>
                  <a:cubicBezTo>
                    <a:pt x="586051" y="318327"/>
                    <a:pt x="586509" y="318327"/>
                    <a:pt x="587194" y="318098"/>
                  </a:cubicBezTo>
                  <a:cubicBezTo>
                    <a:pt x="587194" y="318098"/>
                    <a:pt x="587194" y="318098"/>
                    <a:pt x="587194" y="318098"/>
                  </a:cubicBezTo>
                  <a:cubicBezTo>
                    <a:pt x="587652" y="317870"/>
                    <a:pt x="588337" y="317870"/>
                    <a:pt x="588795" y="317641"/>
                  </a:cubicBezTo>
                  <a:cubicBezTo>
                    <a:pt x="613026" y="311469"/>
                    <a:pt x="613483" y="311469"/>
                    <a:pt x="614398" y="336386"/>
                  </a:cubicBezTo>
                  <a:cubicBezTo>
                    <a:pt x="615998" y="373877"/>
                    <a:pt x="622627" y="410681"/>
                    <a:pt x="626285" y="447943"/>
                  </a:cubicBezTo>
                  <a:close/>
                  <a:moveTo>
                    <a:pt x="513128" y="23662"/>
                  </a:moveTo>
                  <a:cubicBezTo>
                    <a:pt x="530273" y="11546"/>
                    <a:pt x="538960" y="12232"/>
                    <a:pt x="551304" y="29834"/>
                  </a:cubicBezTo>
                  <a:cubicBezTo>
                    <a:pt x="555648" y="36006"/>
                    <a:pt x="578050" y="69839"/>
                    <a:pt x="603654" y="108929"/>
                  </a:cubicBezTo>
                  <a:cubicBezTo>
                    <a:pt x="603654" y="108929"/>
                    <a:pt x="603882" y="109158"/>
                    <a:pt x="603882" y="109158"/>
                  </a:cubicBezTo>
                  <a:cubicBezTo>
                    <a:pt x="604797" y="110758"/>
                    <a:pt x="605940" y="112130"/>
                    <a:pt x="606854" y="113730"/>
                  </a:cubicBezTo>
                  <a:cubicBezTo>
                    <a:pt x="606854" y="113959"/>
                    <a:pt x="607083" y="114187"/>
                    <a:pt x="607083" y="114187"/>
                  </a:cubicBezTo>
                  <a:cubicBezTo>
                    <a:pt x="611426" y="120817"/>
                    <a:pt x="615998" y="127675"/>
                    <a:pt x="620341" y="134533"/>
                  </a:cubicBezTo>
                  <a:cubicBezTo>
                    <a:pt x="620570" y="134761"/>
                    <a:pt x="620570" y="134990"/>
                    <a:pt x="620799" y="134990"/>
                  </a:cubicBezTo>
                  <a:cubicBezTo>
                    <a:pt x="621713" y="136361"/>
                    <a:pt x="622627" y="137962"/>
                    <a:pt x="623770" y="139333"/>
                  </a:cubicBezTo>
                  <a:cubicBezTo>
                    <a:pt x="623999" y="139562"/>
                    <a:pt x="624228" y="140019"/>
                    <a:pt x="624228" y="140248"/>
                  </a:cubicBezTo>
                  <a:cubicBezTo>
                    <a:pt x="625142" y="141619"/>
                    <a:pt x="626056" y="143219"/>
                    <a:pt x="626971" y="144591"/>
                  </a:cubicBezTo>
                  <a:cubicBezTo>
                    <a:pt x="627199" y="144820"/>
                    <a:pt x="627199" y="145048"/>
                    <a:pt x="627428" y="145277"/>
                  </a:cubicBezTo>
                  <a:cubicBezTo>
                    <a:pt x="628342" y="146648"/>
                    <a:pt x="629257" y="148020"/>
                    <a:pt x="630171" y="149392"/>
                  </a:cubicBezTo>
                  <a:cubicBezTo>
                    <a:pt x="630400" y="149620"/>
                    <a:pt x="630628" y="149849"/>
                    <a:pt x="630628" y="150306"/>
                  </a:cubicBezTo>
                  <a:cubicBezTo>
                    <a:pt x="632686" y="153506"/>
                    <a:pt x="634743" y="156707"/>
                    <a:pt x="636801" y="159907"/>
                  </a:cubicBezTo>
                  <a:cubicBezTo>
                    <a:pt x="637258" y="160593"/>
                    <a:pt x="637715" y="161050"/>
                    <a:pt x="637944" y="161736"/>
                  </a:cubicBezTo>
                  <a:cubicBezTo>
                    <a:pt x="638629" y="162879"/>
                    <a:pt x="639315" y="163793"/>
                    <a:pt x="640001" y="164708"/>
                  </a:cubicBezTo>
                  <a:cubicBezTo>
                    <a:pt x="640230" y="165165"/>
                    <a:pt x="640687" y="165622"/>
                    <a:pt x="640915" y="166079"/>
                  </a:cubicBezTo>
                  <a:cubicBezTo>
                    <a:pt x="641601" y="167222"/>
                    <a:pt x="642287" y="168365"/>
                    <a:pt x="643201" y="169508"/>
                  </a:cubicBezTo>
                  <a:cubicBezTo>
                    <a:pt x="643430" y="169966"/>
                    <a:pt x="643887" y="170651"/>
                    <a:pt x="644116" y="171109"/>
                  </a:cubicBezTo>
                  <a:cubicBezTo>
                    <a:pt x="644802" y="172252"/>
                    <a:pt x="645487" y="173166"/>
                    <a:pt x="646173" y="174309"/>
                  </a:cubicBezTo>
                  <a:cubicBezTo>
                    <a:pt x="646402" y="174766"/>
                    <a:pt x="646859" y="175223"/>
                    <a:pt x="647088" y="175909"/>
                  </a:cubicBezTo>
                  <a:cubicBezTo>
                    <a:pt x="648002" y="177281"/>
                    <a:pt x="648916" y="178652"/>
                    <a:pt x="649831" y="180024"/>
                  </a:cubicBezTo>
                  <a:cubicBezTo>
                    <a:pt x="649831" y="180024"/>
                    <a:pt x="649831" y="180253"/>
                    <a:pt x="650059" y="180253"/>
                  </a:cubicBezTo>
                  <a:cubicBezTo>
                    <a:pt x="650974" y="181853"/>
                    <a:pt x="652117" y="183453"/>
                    <a:pt x="653031" y="184825"/>
                  </a:cubicBezTo>
                  <a:cubicBezTo>
                    <a:pt x="653031" y="184825"/>
                    <a:pt x="653031" y="184825"/>
                    <a:pt x="653031" y="184825"/>
                  </a:cubicBezTo>
                  <a:cubicBezTo>
                    <a:pt x="653946" y="186196"/>
                    <a:pt x="654860" y="187568"/>
                    <a:pt x="655546" y="188939"/>
                  </a:cubicBezTo>
                  <a:cubicBezTo>
                    <a:pt x="655774" y="189397"/>
                    <a:pt x="656232" y="189854"/>
                    <a:pt x="656460" y="190540"/>
                  </a:cubicBezTo>
                  <a:cubicBezTo>
                    <a:pt x="657146" y="191454"/>
                    <a:pt x="657603" y="192368"/>
                    <a:pt x="658289" y="193283"/>
                  </a:cubicBezTo>
                  <a:cubicBezTo>
                    <a:pt x="658518" y="193740"/>
                    <a:pt x="658975" y="194426"/>
                    <a:pt x="659203" y="194883"/>
                  </a:cubicBezTo>
                  <a:cubicBezTo>
                    <a:pt x="659889" y="195797"/>
                    <a:pt x="660346" y="196712"/>
                    <a:pt x="661032" y="197626"/>
                  </a:cubicBezTo>
                  <a:cubicBezTo>
                    <a:pt x="661261" y="198083"/>
                    <a:pt x="661489" y="198541"/>
                    <a:pt x="661718" y="198769"/>
                  </a:cubicBezTo>
                  <a:cubicBezTo>
                    <a:pt x="662404" y="199684"/>
                    <a:pt x="662861" y="200598"/>
                    <a:pt x="663547" y="201512"/>
                  </a:cubicBezTo>
                  <a:cubicBezTo>
                    <a:pt x="663775" y="201970"/>
                    <a:pt x="664004" y="202427"/>
                    <a:pt x="664461" y="202884"/>
                  </a:cubicBezTo>
                  <a:cubicBezTo>
                    <a:pt x="666061" y="205399"/>
                    <a:pt x="667662" y="207913"/>
                    <a:pt x="669262" y="210199"/>
                  </a:cubicBezTo>
                  <a:cubicBezTo>
                    <a:pt x="669490" y="210428"/>
                    <a:pt x="669719" y="210885"/>
                    <a:pt x="669948" y="211114"/>
                  </a:cubicBezTo>
                  <a:cubicBezTo>
                    <a:pt x="670405" y="212028"/>
                    <a:pt x="671091" y="212714"/>
                    <a:pt x="671548" y="213628"/>
                  </a:cubicBezTo>
                  <a:cubicBezTo>
                    <a:pt x="671776" y="214085"/>
                    <a:pt x="672005" y="214543"/>
                    <a:pt x="672462" y="215000"/>
                  </a:cubicBezTo>
                  <a:cubicBezTo>
                    <a:pt x="672919" y="215686"/>
                    <a:pt x="673377" y="216371"/>
                    <a:pt x="673605" y="217057"/>
                  </a:cubicBezTo>
                  <a:cubicBezTo>
                    <a:pt x="673834" y="217514"/>
                    <a:pt x="674291" y="217972"/>
                    <a:pt x="674520" y="218429"/>
                  </a:cubicBezTo>
                  <a:cubicBezTo>
                    <a:pt x="674977" y="219115"/>
                    <a:pt x="675434" y="219800"/>
                    <a:pt x="675891" y="220486"/>
                  </a:cubicBezTo>
                  <a:cubicBezTo>
                    <a:pt x="676120" y="220715"/>
                    <a:pt x="676348" y="221172"/>
                    <a:pt x="676577" y="221401"/>
                  </a:cubicBezTo>
                  <a:cubicBezTo>
                    <a:pt x="677034" y="222086"/>
                    <a:pt x="677491" y="223001"/>
                    <a:pt x="677949" y="223687"/>
                  </a:cubicBezTo>
                  <a:cubicBezTo>
                    <a:pt x="678177" y="223915"/>
                    <a:pt x="678177" y="224144"/>
                    <a:pt x="678406" y="224372"/>
                  </a:cubicBezTo>
                  <a:cubicBezTo>
                    <a:pt x="679092" y="225287"/>
                    <a:pt x="679549" y="226201"/>
                    <a:pt x="680235" y="227116"/>
                  </a:cubicBezTo>
                  <a:cubicBezTo>
                    <a:pt x="680463" y="227344"/>
                    <a:pt x="680463" y="227573"/>
                    <a:pt x="680692" y="227801"/>
                  </a:cubicBezTo>
                  <a:cubicBezTo>
                    <a:pt x="681149" y="228487"/>
                    <a:pt x="681378" y="228944"/>
                    <a:pt x="681835" y="229630"/>
                  </a:cubicBezTo>
                  <a:cubicBezTo>
                    <a:pt x="682063" y="229859"/>
                    <a:pt x="682292" y="230316"/>
                    <a:pt x="682521" y="230545"/>
                  </a:cubicBezTo>
                  <a:cubicBezTo>
                    <a:pt x="682749" y="231002"/>
                    <a:pt x="683206" y="231459"/>
                    <a:pt x="683435" y="231916"/>
                  </a:cubicBezTo>
                  <a:cubicBezTo>
                    <a:pt x="683664" y="232145"/>
                    <a:pt x="683892" y="232602"/>
                    <a:pt x="683892" y="232831"/>
                  </a:cubicBezTo>
                  <a:cubicBezTo>
                    <a:pt x="684121" y="233288"/>
                    <a:pt x="684349" y="233745"/>
                    <a:pt x="684578" y="234202"/>
                  </a:cubicBezTo>
                  <a:cubicBezTo>
                    <a:pt x="684807" y="234431"/>
                    <a:pt x="684807" y="234659"/>
                    <a:pt x="685035" y="234888"/>
                  </a:cubicBezTo>
                  <a:cubicBezTo>
                    <a:pt x="685264" y="235345"/>
                    <a:pt x="685492" y="235802"/>
                    <a:pt x="685721" y="236031"/>
                  </a:cubicBezTo>
                  <a:cubicBezTo>
                    <a:pt x="685950" y="236260"/>
                    <a:pt x="685950" y="236488"/>
                    <a:pt x="686178" y="236488"/>
                  </a:cubicBezTo>
                  <a:cubicBezTo>
                    <a:pt x="686407" y="236945"/>
                    <a:pt x="686864" y="237631"/>
                    <a:pt x="687093" y="238088"/>
                  </a:cubicBezTo>
                  <a:cubicBezTo>
                    <a:pt x="691436" y="245175"/>
                    <a:pt x="701494" y="253862"/>
                    <a:pt x="701037" y="262777"/>
                  </a:cubicBezTo>
                  <a:cubicBezTo>
                    <a:pt x="700809" y="272836"/>
                    <a:pt x="683664" y="289066"/>
                    <a:pt x="674520" y="292267"/>
                  </a:cubicBezTo>
                  <a:cubicBezTo>
                    <a:pt x="666976" y="295010"/>
                    <a:pt x="662861" y="290666"/>
                    <a:pt x="659661" y="284723"/>
                  </a:cubicBezTo>
                  <a:cubicBezTo>
                    <a:pt x="651431" y="269864"/>
                    <a:pt x="643430" y="255005"/>
                    <a:pt x="635200" y="240146"/>
                  </a:cubicBezTo>
                  <a:cubicBezTo>
                    <a:pt x="633600" y="237403"/>
                    <a:pt x="632000" y="234431"/>
                    <a:pt x="630400" y="231688"/>
                  </a:cubicBezTo>
                  <a:cubicBezTo>
                    <a:pt x="630171" y="231230"/>
                    <a:pt x="629943" y="231002"/>
                    <a:pt x="629714" y="230545"/>
                  </a:cubicBezTo>
                  <a:cubicBezTo>
                    <a:pt x="628342" y="227801"/>
                    <a:pt x="626742" y="225287"/>
                    <a:pt x="625371" y="222544"/>
                  </a:cubicBezTo>
                  <a:lnTo>
                    <a:pt x="625371" y="222544"/>
                  </a:lnTo>
                  <a:cubicBezTo>
                    <a:pt x="607083" y="189397"/>
                    <a:pt x="589709" y="155564"/>
                    <a:pt x="568906" y="123788"/>
                  </a:cubicBezTo>
                  <a:cubicBezTo>
                    <a:pt x="549704" y="94528"/>
                    <a:pt x="530730" y="65038"/>
                    <a:pt x="511299" y="35777"/>
                  </a:cubicBezTo>
                  <a:cubicBezTo>
                    <a:pt x="508556" y="30977"/>
                    <a:pt x="507184" y="28005"/>
                    <a:pt x="513128" y="23662"/>
                  </a:cubicBezTo>
                  <a:close/>
                  <a:moveTo>
                    <a:pt x="365452" y="440171"/>
                  </a:moveTo>
                  <a:cubicBezTo>
                    <a:pt x="368881" y="405881"/>
                    <a:pt x="371167" y="371362"/>
                    <a:pt x="373911" y="337072"/>
                  </a:cubicBezTo>
                  <a:cubicBezTo>
                    <a:pt x="375282" y="321299"/>
                    <a:pt x="366824" y="308954"/>
                    <a:pt x="351279" y="303468"/>
                  </a:cubicBezTo>
                  <a:cubicBezTo>
                    <a:pt x="332991" y="297067"/>
                    <a:pt x="314703" y="292038"/>
                    <a:pt x="295272" y="289752"/>
                  </a:cubicBezTo>
                  <a:cubicBezTo>
                    <a:pt x="281328" y="288152"/>
                    <a:pt x="283156" y="283351"/>
                    <a:pt x="290243" y="270321"/>
                  </a:cubicBezTo>
                  <a:cubicBezTo>
                    <a:pt x="300301" y="251804"/>
                    <a:pt x="364309" y="171337"/>
                    <a:pt x="384655" y="147106"/>
                  </a:cubicBezTo>
                  <a:cubicBezTo>
                    <a:pt x="407972" y="119445"/>
                    <a:pt x="430603" y="91327"/>
                    <a:pt x="455749" y="65038"/>
                  </a:cubicBezTo>
                  <a:cubicBezTo>
                    <a:pt x="464893" y="55666"/>
                    <a:pt x="476095" y="48808"/>
                    <a:pt x="486839" y="41492"/>
                  </a:cubicBezTo>
                  <a:cubicBezTo>
                    <a:pt x="493697" y="36920"/>
                    <a:pt x="498498" y="38292"/>
                    <a:pt x="502612" y="44236"/>
                  </a:cubicBezTo>
                  <a:cubicBezTo>
                    <a:pt x="509470" y="54065"/>
                    <a:pt x="516557" y="63667"/>
                    <a:pt x="522272" y="73954"/>
                  </a:cubicBezTo>
                  <a:cubicBezTo>
                    <a:pt x="530502" y="88127"/>
                    <a:pt x="540103" y="101614"/>
                    <a:pt x="549247" y="115102"/>
                  </a:cubicBezTo>
                  <a:cubicBezTo>
                    <a:pt x="550847" y="117388"/>
                    <a:pt x="552219" y="119674"/>
                    <a:pt x="553819" y="121960"/>
                  </a:cubicBezTo>
                  <a:lnTo>
                    <a:pt x="553819" y="121960"/>
                  </a:lnTo>
                  <a:cubicBezTo>
                    <a:pt x="558848" y="129732"/>
                    <a:pt x="563877" y="137276"/>
                    <a:pt x="568678" y="145277"/>
                  </a:cubicBezTo>
                  <a:cubicBezTo>
                    <a:pt x="568678" y="145277"/>
                    <a:pt x="568678" y="145505"/>
                    <a:pt x="568906" y="145505"/>
                  </a:cubicBezTo>
                  <a:cubicBezTo>
                    <a:pt x="571192" y="149392"/>
                    <a:pt x="573707" y="153049"/>
                    <a:pt x="575993" y="156935"/>
                  </a:cubicBezTo>
                  <a:cubicBezTo>
                    <a:pt x="576222" y="157164"/>
                    <a:pt x="576222" y="157393"/>
                    <a:pt x="576450" y="157621"/>
                  </a:cubicBezTo>
                  <a:cubicBezTo>
                    <a:pt x="578736" y="161279"/>
                    <a:pt x="580794" y="164936"/>
                    <a:pt x="583080" y="168594"/>
                  </a:cubicBezTo>
                  <a:cubicBezTo>
                    <a:pt x="583308" y="169051"/>
                    <a:pt x="583765" y="169737"/>
                    <a:pt x="583994" y="170194"/>
                  </a:cubicBezTo>
                  <a:cubicBezTo>
                    <a:pt x="586051" y="173623"/>
                    <a:pt x="588109" y="177052"/>
                    <a:pt x="589938" y="180481"/>
                  </a:cubicBezTo>
                  <a:cubicBezTo>
                    <a:pt x="590395" y="181396"/>
                    <a:pt x="591081" y="182539"/>
                    <a:pt x="591538" y="183453"/>
                  </a:cubicBezTo>
                  <a:cubicBezTo>
                    <a:pt x="593367" y="186425"/>
                    <a:pt x="594967" y="189397"/>
                    <a:pt x="596567" y="192597"/>
                  </a:cubicBezTo>
                  <a:cubicBezTo>
                    <a:pt x="597481" y="194426"/>
                    <a:pt x="598624" y="196255"/>
                    <a:pt x="599539" y="198083"/>
                  </a:cubicBezTo>
                  <a:cubicBezTo>
                    <a:pt x="600910" y="200369"/>
                    <a:pt x="602053" y="202655"/>
                    <a:pt x="603425" y="204941"/>
                  </a:cubicBezTo>
                  <a:cubicBezTo>
                    <a:pt x="605711" y="209056"/>
                    <a:pt x="607997" y="213171"/>
                    <a:pt x="610283" y="217514"/>
                  </a:cubicBezTo>
                  <a:cubicBezTo>
                    <a:pt x="621484" y="238546"/>
                    <a:pt x="633143" y="259120"/>
                    <a:pt x="644344" y="280151"/>
                  </a:cubicBezTo>
                  <a:cubicBezTo>
                    <a:pt x="646630" y="284494"/>
                    <a:pt x="648459" y="286780"/>
                    <a:pt x="652574" y="295924"/>
                  </a:cubicBezTo>
                  <a:cubicBezTo>
                    <a:pt x="619427" y="305754"/>
                    <a:pt x="560220" y="299125"/>
                    <a:pt x="561363" y="322670"/>
                  </a:cubicBezTo>
                  <a:cubicBezTo>
                    <a:pt x="562963" y="355132"/>
                    <a:pt x="568449" y="386678"/>
                    <a:pt x="571878" y="418911"/>
                  </a:cubicBezTo>
                  <a:cubicBezTo>
                    <a:pt x="578279" y="477433"/>
                    <a:pt x="586509" y="535726"/>
                    <a:pt x="593367" y="594247"/>
                  </a:cubicBezTo>
                  <a:cubicBezTo>
                    <a:pt x="599767" y="649340"/>
                    <a:pt x="603196" y="704661"/>
                    <a:pt x="608454" y="759982"/>
                  </a:cubicBezTo>
                  <a:cubicBezTo>
                    <a:pt x="613255" y="809588"/>
                    <a:pt x="618741" y="858966"/>
                    <a:pt x="623999" y="908572"/>
                  </a:cubicBezTo>
                  <a:cubicBezTo>
                    <a:pt x="625371" y="920917"/>
                    <a:pt x="626514" y="933261"/>
                    <a:pt x="627199" y="945834"/>
                  </a:cubicBezTo>
                  <a:cubicBezTo>
                    <a:pt x="627885" y="956350"/>
                    <a:pt x="623999" y="961379"/>
                    <a:pt x="613941" y="964579"/>
                  </a:cubicBezTo>
                  <a:cubicBezTo>
                    <a:pt x="607997" y="966408"/>
                    <a:pt x="601825" y="967780"/>
                    <a:pt x="595653" y="968465"/>
                  </a:cubicBezTo>
                  <a:cubicBezTo>
                    <a:pt x="569135" y="971209"/>
                    <a:pt x="542617" y="972809"/>
                    <a:pt x="516100" y="974638"/>
                  </a:cubicBezTo>
                  <a:cubicBezTo>
                    <a:pt x="477009" y="977381"/>
                    <a:pt x="438147" y="975323"/>
                    <a:pt x="399285" y="975781"/>
                  </a:cubicBezTo>
                  <a:cubicBezTo>
                    <a:pt x="386941" y="976009"/>
                    <a:pt x="374596" y="976238"/>
                    <a:pt x="362252" y="974409"/>
                  </a:cubicBezTo>
                  <a:cubicBezTo>
                    <a:pt x="361338" y="974180"/>
                    <a:pt x="360195" y="974180"/>
                    <a:pt x="359280" y="973952"/>
                  </a:cubicBezTo>
                  <a:cubicBezTo>
                    <a:pt x="359052" y="973952"/>
                    <a:pt x="358594" y="973723"/>
                    <a:pt x="358366" y="973723"/>
                  </a:cubicBezTo>
                  <a:cubicBezTo>
                    <a:pt x="357680" y="973495"/>
                    <a:pt x="357223" y="973495"/>
                    <a:pt x="356537" y="973266"/>
                  </a:cubicBezTo>
                  <a:cubicBezTo>
                    <a:pt x="356080" y="973266"/>
                    <a:pt x="355851" y="973037"/>
                    <a:pt x="355394" y="973037"/>
                  </a:cubicBezTo>
                  <a:cubicBezTo>
                    <a:pt x="354937" y="972809"/>
                    <a:pt x="354480" y="972809"/>
                    <a:pt x="354022" y="972580"/>
                  </a:cubicBezTo>
                  <a:cubicBezTo>
                    <a:pt x="353565" y="972352"/>
                    <a:pt x="353337" y="972352"/>
                    <a:pt x="352879" y="972123"/>
                  </a:cubicBezTo>
                  <a:cubicBezTo>
                    <a:pt x="352422" y="971894"/>
                    <a:pt x="352194" y="971894"/>
                    <a:pt x="351736" y="971666"/>
                  </a:cubicBezTo>
                  <a:cubicBezTo>
                    <a:pt x="351279" y="971437"/>
                    <a:pt x="351051" y="971437"/>
                    <a:pt x="350593" y="971209"/>
                  </a:cubicBezTo>
                  <a:cubicBezTo>
                    <a:pt x="350365" y="970980"/>
                    <a:pt x="349908" y="970980"/>
                    <a:pt x="349679" y="970751"/>
                  </a:cubicBezTo>
                  <a:cubicBezTo>
                    <a:pt x="348079" y="970066"/>
                    <a:pt x="346707" y="969151"/>
                    <a:pt x="345564" y="968237"/>
                  </a:cubicBezTo>
                  <a:cubicBezTo>
                    <a:pt x="345336" y="968237"/>
                    <a:pt x="345336" y="968008"/>
                    <a:pt x="345107" y="968008"/>
                  </a:cubicBezTo>
                  <a:cubicBezTo>
                    <a:pt x="344650" y="967780"/>
                    <a:pt x="344421" y="967322"/>
                    <a:pt x="343964" y="967094"/>
                  </a:cubicBezTo>
                  <a:cubicBezTo>
                    <a:pt x="343735" y="966865"/>
                    <a:pt x="343735" y="966865"/>
                    <a:pt x="343507" y="966637"/>
                  </a:cubicBezTo>
                  <a:cubicBezTo>
                    <a:pt x="343050" y="966179"/>
                    <a:pt x="342821" y="965951"/>
                    <a:pt x="342592" y="965494"/>
                  </a:cubicBezTo>
                  <a:cubicBezTo>
                    <a:pt x="342592" y="965494"/>
                    <a:pt x="342364" y="965265"/>
                    <a:pt x="342364" y="965265"/>
                  </a:cubicBezTo>
                  <a:cubicBezTo>
                    <a:pt x="340078" y="962293"/>
                    <a:pt x="338706" y="958636"/>
                    <a:pt x="338020" y="954064"/>
                  </a:cubicBezTo>
                  <a:lnTo>
                    <a:pt x="338020" y="954064"/>
                  </a:lnTo>
                  <a:cubicBezTo>
                    <a:pt x="337792" y="951778"/>
                    <a:pt x="337563" y="949034"/>
                    <a:pt x="337563" y="946291"/>
                  </a:cubicBezTo>
                  <a:cubicBezTo>
                    <a:pt x="338249" y="921374"/>
                    <a:pt x="339392" y="896456"/>
                    <a:pt x="341449" y="871768"/>
                  </a:cubicBezTo>
                  <a:cubicBezTo>
                    <a:pt x="346707" y="811417"/>
                    <a:pt x="348993" y="750838"/>
                    <a:pt x="351279" y="690259"/>
                  </a:cubicBezTo>
                  <a:cubicBezTo>
                    <a:pt x="355165" y="606363"/>
                    <a:pt x="356994" y="523153"/>
                    <a:pt x="365452" y="440171"/>
                  </a:cubicBezTo>
                  <a:close/>
                  <a:moveTo>
                    <a:pt x="119250" y="433313"/>
                  </a:moveTo>
                  <a:cubicBezTo>
                    <a:pt x="124051" y="411367"/>
                    <a:pt x="132509" y="392622"/>
                    <a:pt x="153540" y="381878"/>
                  </a:cubicBezTo>
                  <a:cubicBezTo>
                    <a:pt x="225778" y="363361"/>
                    <a:pt x="246123" y="418682"/>
                    <a:pt x="246809" y="447257"/>
                  </a:cubicBezTo>
                  <a:cubicBezTo>
                    <a:pt x="247495" y="473775"/>
                    <a:pt x="236751" y="494349"/>
                    <a:pt x="214348" y="508522"/>
                  </a:cubicBezTo>
                  <a:cubicBezTo>
                    <a:pt x="205661" y="514009"/>
                    <a:pt x="196517" y="515380"/>
                    <a:pt x="187602" y="514694"/>
                  </a:cubicBezTo>
                  <a:cubicBezTo>
                    <a:pt x="150568" y="516295"/>
                    <a:pt x="109420" y="477890"/>
                    <a:pt x="119250" y="433313"/>
                  </a:cubicBezTo>
                  <a:close/>
                  <a:moveTo>
                    <a:pt x="28496" y="621222"/>
                  </a:moveTo>
                  <a:cubicBezTo>
                    <a:pt x="35811" y="611621"/>
                    <a:pt x="43812" y="603163"/>
                    <a:pt x="52499" y="595162"/>
                  </a:cubicBezTo>
                  <a:cubicBezTo>
                    <a:pt x="71016" y="578474"/>
                    <a:pt x="89532" y="562015"/>
                    <a:pt x="107134" y="544412"/>
                  </a:cubicBezTo>
                  <a:cubicBezTo>
                    <a:pt x="119936" y="531839"/>
                    <a:pt x="134338" y="527039"/>
                    <a:pt x="151711" y="528868"/>
                  </a:cubicBezTo>
                  <a:cubicBezTo>
                    <a:pt x="155598" y="529325"/>
                    <a:pt x="159712" y="528868"/>
                    <a:pt x="163599" y="528868"/>
                  </a:cubicBezTo>
                  <a:cubicBezTo>
                    <a:pt x="176857" y="526582"/>
                    <a:pt x="190345" y="530011"/>
                    <a:pt x="204061" y="526582"/>
                  </a:cubicBezTo>
                  <a:cubicBezTo>
                    <a:pt x="213891" y="524296"/>
                    <a:pt x="224863" y="526810"/>
                    <a:pt x="235608" y="525896"/>
                  </a:cubicBezTo>
                  <a:cubicBezTo>
                    <a:pt x="251610" y="524753"/>
                    <a:pt x="263497" y="517438"/>
                    <a:pt x="274241" y="507151"/>
                  </a:cubicBezTo>
                  <a:cubicBezTo>
                    <a:pt x="295958" y="486119"/>
                    <a:pt x="306702" y="458459"/>
                    <a:pt x="319275" y="431941"/>
                  </a:cubicBezTo>
                  <a:cubicBezTo>
                    <a:pt x="323161" y="423712"/>
                    <a:pt x="327276" y="415711"/>
                    <a:pt x="333677" y="409081"/>
                  </a:cubicBezTo>
                  <a:cubicBezTo>
                    <a:pt x="339849" y="402452"/>
                    <a:pt x="349679" y="403366"/>
                    <a:pt x="354480" y="411139"/>
                  </a:cubicBezTo>
                  <a:cubicBezTo>
                    <a:pt x="360195" y="420511"/>
                    <a:pt x="354937" y="430341"/>
                    <a:pt x="351279" y="440399"/>
                  </a:cubicBezTo>
                  <a:cubicBezTo>
                    <a:pt x="336877" y="479719"/>
                    <a:pt x="321790" y="518581"/>
                    <a:pt x="292529" y="550356"/>
                  </a:cubicBezTo>
                  <a:cubicBezTo>
                    <a:pt x="279727" y="564072"/>
                    <a:pt x="267154" y="577788"/>
                    <a:pt x="250924" y="587389"/>
                  </a:cubicBezTo>
                  <a:cubicBezTo>
                    <a:pt x="243609" y="591733"/>
                    <a:pt x="241780" y="598819"/>
                    <a:pt x="241780" y="606363"/>
                  </a:cubicBezTo>
                  <a:cubicBezTo>
                    <a:pt x="242008" y="628994"/>
                    <a:pt x="239951" y="651626"/>
                    <a:pt x="238122" y="674029"/>
                  </a:cubicBezTo>
                  <a:cubicBezTo>
                    <a:pt x="234693" y="717920"/>
                    <a:pt x="231721" y="762040"/>
                    <a:pt x="228521" y="805931"/>
                  </a:cubicBezTo>
                  <a:cubicBezTo>
                    <a:pt x="227607" y="818275"/>
                    <a:pt x="222577" y="828562"/>
                    <a:pt x="213662" y="837249"/>
                  </a:cubicBezTo>
                  <a:cubicBezTo>
                    <a:pt x="196517" y="853937"/>
                    <a:pt x="177543" y="867653"/>
                    <a:pt x="156741" y="879540"/>
                  </a:cubicBezTo>
                  <a:cubicBezTo>
                    <a:pt x="137538" y="890284"/>
                    <a:pt x="120393" y="904457"/>
                    <a:pt x="102334" y="917030"/>
                  </a:cubicBezTo>
                  <a:cubicBezTo>
                    <a:pt x="94333" y="922517"/>
                    <a:pt x="86560" y="928003"/>
                    <a:pt x="78331" y="933032"/>
                  </a:cubicBezTo>
                  <a:cubicBezTo>
                    <a:pt x="66672" y="940119"/>
                    <a:pt x="60043" y="937833"/>
                    <a:pt x="55014" y="925260"/>
                  </a:cubicBezTo>
                  <a:cubicBezTo>
                    <a:pt x="47927" y="907429"/>
                    <a:pt x="53642" y="887998"/>
                    <a:pt x="69873" y="877483"/>
                  </a:cubicBezTo>
                  <a:cubicBezTo>
                    <a:pt x="82674" y="869253"/>
                    <a:pt x="95704" y="861252"/>
                    <a:pt x="109192" y="853937"/>
                  </a:cubicBezTo>
                  <a:cubicBezTo>
                    <a:pt x="134795" y="839992"/>
                    <a:pt x="156283" y="820790"/>
                    <a:pt x="176400" y="800216"/>
                  </a:cubicBezTo>
                  <a:cubicBezTo>
                    <a:pt x="183487" y="792901"/>
                    <a:pt x="186001" y="783757"/>
                    <a:pt x="185087" y="773698"/>
                  </a:cubicBezTo>
                  <a:cubicBezTo>
                    <a:pt x="184630" y="767526"/>
                    <a:pt x="181429" y="762725"/>
                    <a:pt x="175257" y="761582"/>
                  </a:cubicBezTo>
                  <a:cubicBezTo>
                    <a:pt x="167942" y="760211"/>
                    <a:pt x="163599" y="764554"/>
                    <a:pt x="160855" y="770726"/>
                  </a:cubicBezTo>
                  <a:cubicBezTo>
                    <a:pt x="158569" y="775984"/>
                    <a:pt x="159484" y="781928"/>
                    <a:pt x="159255" y="787643"/>
                  </a:cubicBezTo>
                  <a:cubicBezTo>
                    <a:pt x="158798" y="798387"/>
                    <a:pt x="155826" y="807074"/>
                    <a:pt x="145996" y="813475"/>
                  </a:cubicBezTo>
                  <a:cubicBezTo>
                    <a:pt x="135709" y="820333"/>
                    <a:pt x="126565" y="828791"/>
                    <a:pt x="116736" y="836563"/>
                  </a:cubicBezTo>
                  <a:cubicBezTo>
                    <a:pt x="114221" y="838621"/>
                    <a:pt x="111021" y="841135"/>
                    <a:pt x="107592" y="839764"/>
                  </a:cubicBezTo>
                  <a:cubicBezTo>
                    <a:pt x="103705" y="838163"/>
                    <a:pt x="103934" y="834049"/>
                    <a:pt x="104391" y="830848"/>
                  </a:cubicBezTo>
                  <a:cubicBezTo>
                    <a:pt x="108963" y="799987"/>
                    <a:pt x="103934" y="768440"/>
                    <a:pt x="111249" y="738037"/>
                  </a:cubicBezTo>
                  <a:cubicBezTo>
                    <a:pt x="119022" y="705575"/>
                    <a:pt x="118793" y="671971"/>
                    <a:pt x="125422" y="639510"/>
                  </a:cubicBezTo>
                  <a:cubicBezTo>
                    <a:pt x="126337" y="635167"/>
                    <a:pt x="126565" y="630366"/>
                    <a:pt x="126337" y="626023"/>
                  </a:cubicBezTo>
                  <a:cubicBezTo>
                    <a:pt x="125422" y="612992"/>
                    <a:pt x="113535" y="606592"/>
                    <a:pt x="102105" y="613450"/>
                  </a:cubicBezTo>
                  <a:cubicBezTo>
                    <a:pt x="92047" y="619622"/>
                    <a:pt x="82217" y="626480"/>
                    <a:pt x="74216" y="635395"/>
                  </a:cubicBezTo>
                  <a:cubicBezTo>
                    <a:pt x="62786" y="647968"/>
                    <a:pt x="61414" y="657569"/>
                    <a:pt x="69873" y="672200"/>
                  </a:cubicBezTo>
                  <a:cubicBezTo>
                    <a:pt x="75816" y="682715"/>
                    <a:pt x="85189" y="690259"/>
                    <a:pt x="92733" y="699403"/>
                  </a:cubicBezTo>
                  <a:cubicBezTo>
                    <a:pt x="95933" y="703289"/>
                    <a:pt x="99819" y="706947"/>
                    <a:pt x="102334" y="711290"/>
                  </a:cubicBezTo>
                  <a:cubicBezTo>
                    <a:pt x="106677" y="719063"/>
                    <a:pt x="103934" y="724321"/>
                    <a:pt x="94790" y="725464"/>
                  </a:cubicBezTo>
                  <a:cubicBezTo>
                    <a:pt x="84046" y="727064"/>
                    <a:pt x="75130" y="722720"/>
                    <a:pt x="66444" y="716548"/>
                  </a:cubicBezTo>
                  <a:cubicBezTo>
                    <a:pt x="50442" y="705118"/>
                    <a:pt x="39012" y="689802"/>
                    <a:pt x="28039" y="674029"/>
                  </a:cubicBezTo>
                  <a:cubicBezTo>
                    <a:pt x="9294" y="648654"/>
                    <a:pt x="9294" y="646368"/>
                    <a:pt x="28496" y="621222"/>
                  </a:cubicBezTo>
                  <a:close/>
                  <a:moveTo>
                    <a:pt x="172285" y="771641"/>
                  </a:moveTo>
                  <a:cubicBezTo>
                    <a:pt x="176400" y="771641"/>
                    <a:pt x="177543" y="789014"/>
                    <a:pt x="169085" y="791300"/>
                  </a:cubicBezTo>
                  <a:cubicBezTo>
                    <a:pt x="164056" y="792443"/>
                    <a:pt x="168856" y="771641"/>
                    <a:pt x="172285" y="771641"/>
                  </a:cubicBezTo>
                  <a:close/>
                  <a:moveTo>
                    <a:pt x="102105" y="691631"/>
                  </a:moveTo>
                  <a:cubicBezTo>
                    <a:pt x="95704" y="684773"/>
                    <a:pt x="88618" y="678372"/>
                    <a:pt x="82903" y="670828"/>
                  </a:cubicBezTo>
                  <a:cubicBezTo>
                    <a:pt x="74216" y="659627"/>
                    <a:pt x="75359" y="649111"/>
                    <a:pt x="85875" y="639281"/>
                  </a:cubicBezTo>
                  <a:cubicBezTo>
                    <a:pt x="91590" y="633795"/>
                    <a:pt x="97076" y="628080"/>
                    <a:pt x="104391" y="624880"/>
                  </a:cubicBezTo>
                  <a:cubicBezTo>
                    <a:pt x="108963" y="622822"/>
                    <a:pt x="114450" y="623508"/>
                    <a:pt x="113535" y="630137"/>
                  </a:cubicBezTo>
                  <a:cubicBezTo>
                    <a:pt x="111249" y="649568"/>
                    <a:pt x="108049" y="668999"/>
                    <a:pt x="105306" y="688430"/>
                  </a:cubicBezTo>
                  <a:cubicBezTo>
                    <a:pt x="105306" y="689573"/>
                    <a:pt x="103934" y="690031"/>
                    <a:pt x="102105" y="691631"/>
                  </a:cubicBezTo>
                  <a:close/>
                </a:path>
              </a:pathLst>
            </a:custGeom>
            <a:solidFill>
              <a:srgbClr val="000000"/>
            </a:solidFill>
            <a:ln w="2286" cap="flat">
              <a:noFill/>
              <a:prstDash val="solid"/>
              <a:miter/>
            </a:ln>
          </p:spPr>
          <p:txBody>
            <a:bodyPr rtlCol="0" anchor="ctr"/>
            <a:lstStyle/>
            <a:p>
              <a:endParaRPr lang="en-US"/>
            </a:p>
          </p:txBody>
        </p:sp>
        <p:sp>
          <p:nvSpPr>
            <p:cNvPr id="979" name="Freeform 978">
              <a:extLst>
                <a:ext uri="{FF2B5EF4-FFF2-40B4-BE49-F238E27FC236}">
                  <a16:creationId xmlns:a16="http://schemas.microsoft.com/office/drawing/2014/main" id="{F725CB03-A19B-D5BF-DF39-BB89F7B8DE89}"/>
                </a:ext>
              </a:extLst>
            </p:cNvPr>
            <p:cNvSpPr/>
            <p:nvPr/>
          </p:nvSpPr>
          <p:spPr>
            <a:xfrm>
              <a:off x="2481129" y="2572428"/>
              <a:ext cx="143965" cy="17152"/>
            </a:xfrm>
            <a:custGeom>
              <a:avLst/>
              <a:gdLst>
                <a:gd name="connsiteX0" fmla="*/ 143937 w 143965"/>
                <a:gd name="connsiteY0" fmla="*/ 5037 h 17152"/>
                <a:gd name="connsiteX1" fmla="*/ 126106 w 143965"/>
                <a:gd name="connsiteY1" fmla="*/ 465 h 17152"/>
                <a:gd name="connsiteX2" fmla="*/ 11120 w 143965"/>
                <a:gd name="connsiteY2" fmla="*/ 465 h 17152"/>
                <a:gd name="connsiteX3" fmla="*/ 148 w 143965"/>
                <a:gd name="connsiteY3" fmla="*/ 5265 h 17152"/>
                <a:gd name="connsiteX4" fmla="*/ 9749 w 143965"/>
                <a:gd name="connsiteY4" fmla="*/ 14409 h 17152"/>
                <a:gd name="connsiteX5" fmla="*/ 53411 w 143965"/>
                <a:gd name="connsiteY5" fmla="*/ 17153 h 17152"/>
                <a:gd name="connsiteX6" fmla="*/ 126335 w 143965"/>
                <a:gd name="connsiteY6" fmla="*/ 13266 h 17152"/>
                <a:gd name="connsiteX7" fmla="*/ 143937 w 143965"/>
                <a:gd name="connsiteY7" fmla="*/ 5037 h 171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43965" h="17152">
                  <a:moveTo>
                    <a:pt x="143937" y="5037"/>
                  </a:moveTo>
                  <a:cubicBezTo>
                    <a:pt x="143480" y="-1821"/>
                    <a:pt x="132507" y="236"/>
                    <a:pt x="126106" y="465"/>
                  </a:cubicBezTo>
                  <a:cubicBezTo>
                    <a:pt x="87701" y="1379"/>
                    <a:pt x="49297" y="6637"/>
                    <a:pt x="11120" y="465"/>
                  </a:cubicBezTo>
                  <a:cubicBezTo>
                    <a:pt x="6777" y="-221"/>
                    <a:pt x="1291" y="-907"/>
                    <a:pt x="148" y="5265"/>
                  </a:cubicBezTo>
                  <a:cubicBezTo>
                    <a:pt x="-995" y="12352"/>
                    <a:pt x="4720" y="13038"/>
                    <a:pt x="9749" y="14409"/>
                  </a:cubicBezTo>
                  <a:cubicBezTo>
                    <a:pt x="22550" y="18067"/>
                    <a:pt x="35581" y="16924"/>
                    <a:pt x="53411" y="17153"/>
                  </a:cubicBezTo>
                  <a:cubicBezTo>
                    <a:pt x="74443" y="16238"/>
                    <a:pt x="100503" y="15324"/>
                    <a:pt x="126335" y="13266"/>
                  </a:cubicBezTo>
                  <a:cubicBezTo>
                    <a:pt x="132736" y="12809"/>
                    <a:pt x="144623" y="14638"/>
                    <a:pt x="143937" y="5037"/>
                  </a:cubicBezTo>
                  <a:close/>
                </a:path>
              </a:pathLst>
            </a:custGeom>
            <a:solidFill>
              <a:srgbClr val="000000"/>
            </a:solidFill>
            <a:ln w="2286" cap="flat">
              <a:noFill/>
              <a:prstDash val="solid"/>
              <a:miter/>
            </a:ln>
          </p:spPr>
          <p:txBody>
            <a:bodyPr rtlCol="0" anchor="ctr"/>
            <a:lstStyle/>
            <a:p>
              <a:endParaRPr lang="en-US"/>
            </a:p>
          </p:txBody>
        </p:sp>
        <p:sp>
          <p:nvSpPr>
            <p:cNvPr id="980" name="Freeform 979">
              <a:extLst>
                <a:ext uri="{FF2B5EF4-FFF2-40B4-BE49-F238E27FC236}">
                  <a16:creationId xmlns:a16="http://schemas.microsoft.com/office/drawing/2014/main" id="{090F8720-8872-5760-4F3E-EABC113D2653}"/>
                </a:ext>
              </a:extLst>
            </p:cNvPr>
            <p:cNvSpPr/>
            <p:nvPr/>
          </p:nvSpPr>
          <p:spPr>
            <a:xfrm>
              <a:off x="2465167" y="2174918"/>
              <a:ext cx="37261" cy="108631"/>
            </a:xfrm>
            <a:custGeom>
              <a:avLst/>
              <a:gdLst>
                <a:gd name="connsiteX0" fmla="*/ 31882 w 37261"/>
                <a:gd name="connsiteY0" fmla="*/ 106967 h 108631"/>
                <a:gd name="connsiteX1" fmla="*/ 30282 w 37261"/>
                <a:gd name="connsiteY1" fmla="*/ 99423 h 108631"/>
                <a:gd name="connsiteX2" fmla="*/ 13365 w 37261"/>
                <a:gd name="connsiteY2" fmla="*/ 68790 h 108631"/>
                <a:gd name="connsiteX3" fmla="*/ 29139 w 37261"/>
                <a:gd name="connsiteY3" fmla="*/ 16670 h 108631"/>
                <a:gd name="connsiteX4" fmla="*/ 36454 w 37261"/>
                <a:gd name="connsiteY4" fmla="*/ 7526 h 108631"/>
                <a:gd name="connsiteX5" fmla="*/ 32339 w 37261"/>
                <a:gd name="connsiteY5" fmla="*/ 210 h 108631"/>
                <a:gd name="connsiteX6" fmla="*/ 21824 w 37261"/>
                <a:gd name="connsiteY6" fmla="*/ 4097 h 108631"/>
                <a:gd name="connsiteX7" fmla="*/ 107 w 37261"/>
                <a:gd name="connsiteY7" fmla="*/ 62390 h 108631"/>
                <a:gd name="connsiteX8" fmla="*/ 24338 w 37261"/>
                <a:gd name="connsiteY8" fmla="*/ 106738 h 108631"/>
                <a:gd name="connsiteX9" fmla="*/ 31882 w 37261"/>
                <a:gd name="connsiteY9" fmla="*/ 106967 h 10863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7261" h="108631">
                  <a:moveTo>
                    <a:pt x="31882" y="106967"/>
                  </a:moveTo>
                  <a:cubicBezTo>
                    <a:pt x="33939" y="104223"/>
                    <a:pt x="32111" y="101480"/>
                    <a:pt x="30282" y="99423"/>
                  </a:cubicBezTo>
                  <a:cubicBezTo>
                    <a:pt x="21824" y="90736"/>
                    <a:pt x="14966" y="81363"/>
                    <a:pt x="13365" y="68790"/>
                  </a:cubicBezTo>
                  <a:cubicBezTo>
                    <a:pt x="10851" y="49131"/>
                    <a:pt x="17709" y="32214"/>
                    <a:pt x="29139" y="16670"/>
                  </a:cubicBezTo>
                  <a:cubicBezTo>
                    <a:pt x="31425" y="13469"/>
                    <a:pt x="34625" y="10955"/>
                    <a:pt x="36454" y="7526"/>
                  </a:cubicBezTo>
                  <a:cubicBezTo>
                    <a:pt x="38511" y="3868"/>
                    <a:pt x="36454" y="896"/>
                    <a:pt x="32339" y="210"/>
                  </a:cubicBezTo>
                  <a:cubicBezTo>
                    <a:pt x="28224" y="-475"/>
                    <a:pt x="24338" y="439"/>
                    <a:pt x="21824" y="4097"/>
                  </a:cubicBezTo>
                  <a:cubicBezTo>
                    <a:pt x="10851" y="21927"/>
                    <a:pt x="-1265" y="39301"/>
                    <a:pt x="107" y="62390"/>
                  </a:cubicBezTo>
                  <a:cubicBezTo>
                    <a:pt x="-579" y="81363"/>
                    <a:pt x="6736" y="96908"/>
                    <a:pt x="24338" y="106738"/>
                  </a:cubicBezTo>
                  <a:cubicBezTo>
                    <a:pt x="26853" y="108338"/>
                    <a:pt x="29596" y="109938"/>
                    <a:pt x="31882" y="106967"/>
                  </a:cubicBezTo>
                  <a:close/>
                </a:path>
              </a:pathLst>
            </a:custGeom>
            <a:solidFill>
              <a:srgbClr val="000000"/>
            </a:solidFill>
            <a:ln w="2286" cap="flat">
              <a:noFill/>
              <a:prstDash val="solid"/>
              <a:miter/>
            </a:ln>
          </p:spPr>
          <p:txBody>
            <a:bodyPr rtlCol="0" anchor="ctr"/>
            <a:lstStyle/>
            <a:p>
              <a:endParaRPr lang="en-US"/>
            </a:p>
          </p:txBody>
        </p:sp>
        <p:sp>
          <p:nvSpPr>
            <p:cNvPr id="981" name="Freeform 980">
              <a:extLst>
                <a:ext uri="{FF2B5EF4-FFF2-40B4-BE49-F238E27FC236}">
                  <a16:creationId xmlns:a16="http://schemas.microsoft.com/office/drawing/2014/main" id="{BEF0B591-B190-F55E-D559-6596037486DD}"/>
                </a:ext>
              </a:extLst>
            </p:cNvPr>
            <p:cNvSpPr/>
            <p:nvPr/>
          </p:nvSpPr>
          <p:spPr>
            <a:xfrm>
              <a:off x="3217582" y="2545645"/>
              <a:ext cx="98032" cy="17290"/>
            </a:xfrm>
            <a:custGeom>
              <a:avLst/>
              <a:gdLst>
                <a:gd name="connsiteX0" fmla="*/ 14 w 98032"/>
                <a:gd name="connsiteY0" fmla="*/ 12389 h 17290"/>
                <a:gd name="connsiteX1" fmla="*/ 5958 w 98032"/>
                <a:gd name="connsiteY1" fmla="*/ 17189 h 17290"/>
                <a:gd name="connsiteX2" fmla="*/ 17845 w 98032"/>
                <a:gd name="connsiteY2" fmla="*/ 17189 h 17290"/>
                <a:gd name="connsiteX3" fmla="*/ 17845 w 98032"/>
                <a:gd name="connsiteY3" fmla="*/ 16732 h 17290"/>
                <a:gd name="connsiteX4" fmla="*/ 81853 w 98032"/>
                <a:gd name="connsiteY4" fmla="*/ 13075 h 17290"/>
                <a:gd name="connsiteX5" fmla="*/ 94883 w 98032"/>
                <a:gd name="connsiteY5" fmla="*/ 10103 h 17290"/>
                <a:gd name="connsiteX6" fmla="*/ 97855 w 98032"/>
                <a:gd name="connsiteY6" fmla="*/ 4616 h 17290"/>
                <a:gd name="connsiteX7" fmla="*/ 94198 w 98032"/>
                <a:gd name="connsiteY7" fmla="*/ 1416 h 17290"/>
                <a:gd name="connsiteX8" fmla="*/ 82539 w 98032"/>
                <a:gd name="connsiteY8" fmla="*/ 44 h 17290"/>
                <a:gd name="connsiteX9" fmla="*/ 30190 w 98032"/>
                <a:gd name="connsiteY9" fmla="*/ 3245 h 17290"/>
                <a:gd name="connsiteX10" fmla="*/ 5044 w 98032"/>
                <a:gd name="connsiteY10" fmla="*/ 6902 h 17290"/>
                <a:gd name="connsiteX11" fmla="*/ 14 w 98032"/>
                <a:gd name="connsiteY11" fmla="*/ 12389 h 172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98032" h="17290">
                  <a:moveTo>
                    <a:pt x="14" y="12389"/>
                  </a:moveTo>
                  <a:cubicBezTo>
                    <a:pt x="243" y="15818"/>
                    <a:pt x="2986" y="16961"/>
                    <a:pt x="5958" y="17189"/>
                  </a:cubicBezTo>
                  <a:cubicBezTo>
                    <a:pt x="9844" y="17418"/>
                    <a:pt x="13959" y="17189"/>
                    <a:pt x="17845" y="17189"/>
                  </a:cubicBezTo>
                  <a:cubicBezTo>
                    <a:pt x="17845" y="16961"/>
                    <a:pt x="17845" y="16732"/>
                    <a:pt x="17845" y="16732"/>
                  </a:cubicBezTo>
                  <a:cubicBezTo>
                    <a:pt x="39105" y="15589"/>
                    <a:pt x="60593" y="14218"/>
                    <a:pt x="81853" y="13075"/>
                  </a:cubicBezTo>
                  <a:cubicBezTo>
                    <a:pt x="86425" y="12846"/>
                    <a:pt x="90769" y="12160"/>
                    <a:pt x="94883" y="10103"/>
                  </a:cubicBezTo>
                  <a:cubicBezTo>
                    <a:pt x="97169" y="8960"/>
                    <a:pt x="98541" y="6902"/>
                    <a:pt x="97855" y="4616"/>
                  </a:cubicBezTo>
                  <a:cubicBezTo>
                    <a:pt x="97627" y="3245"/>
                    <a:pt x="95798" y="1645"/>
                    <a:pt x="94198" y="1416"/>
                  </a:cubicBezTo>
                  <a:cubicBezTo>
                    <a:pt x="90311" y="502"/>
                    <a:pt x="86425" y="-184"/>
                    <a:pt x="82539" y="44"/>
                  </a:cubicBezTo>
                  <a:cubicBezTo>
                    <a:pt x="65165" y="959"/>
                    <a:pt x="47563" y="1873"/>
                    <a:pt x="30190" y="3245"/>
                  </a:cubicBezTo>
                  <a:cubicBezTo>
                    <a:pt x="21731" y="3931"/>
                    <a:pt x="13502" y="5531"/>
                    <a:pt x="5044" y="6902"/>
                  </a:cubicBezTo>
                  <a:cubicBezTo>
                    <a:pt x="2300" y="7131"/>
                    <a:pt x="-214" y="9188"/>
                    <a:pt x="14" y="12389"/>
                  </a:cubicBezTo>
                  <a:close/>
                </a:path>
              </a:pathLst>
            </a:custGeom>
            <a:solidFill>
              <a:srgbClr val="000000"/>
            </a:solidFill>
            <a:ln w="2286" cap="flat">
              <a:noFill/>
              <a:prstDash val="solid"/>
              <a:miter/>
            </a:ln>
          </p:spPr>
          <p:txBody>
            <a:bodyPr rtlCol="0" anchor="ctr"/>
            <a:lstStyle/>
            <a:p>
              <a:endParaRPr lang="en-US"/>
            </a:p>
          </p:txBody>
        </p:sp>
        <p:sp>
          <p:nvSpPr>
            <p:cNvPr id="982" name="Freeform 981">
              <a:extLst>
                <a:ext uri="{FF2B5EF4-FFF2-40B4-BE49-F238E27FC236}">
                  <a16:creationId xmlns:a16="http://schemas.microsoft.com/office/drawing/2014/main" id="{3ACC586E-F045-F2AC-87DD-6F3BA5BB7E92}"/>
                </a:ext>
              </a:extLst>
            </p:cNvPr>
            <p:cNvSpPr/>
            <p:nvPr/>
          </p:nvSpPr>
          <p:spPr>
            <a:xfrm>
              <a:off x="3257373" y="1826374"/>
              <a:ext cx="41967" cy="97294"/>
            </a:xfrm>
            <a:custGeom>
              <a:avLst/>
              <a:gdLst>
                <a:gd name="connsiteX0" fmla="*/ 28575 w 41967"/>
                <a:gd name="connsiteY0" fmla="*/ 79921 h 97294"/>
                <a:gd name="connsiteX1" fmla="*/ 37262 w 41967"/>
                <a:gd name="connsiteY1" fmla="*/ 11798 h 97294"/>
                <a:gd name="connsiteX2" fmla="*/ 25832 w 41967"/>
                <a:gd name="connsiteY2" fmla="*/ 826 h 97294"/>
                <a:gd name="connsiteX3" fmla="*/ 24917 w 41967"/>
                <a:gd name="connsiteY3" fmla="*/ 16828 h 97294"/>
                <a:gd name="connsiteX4" fmla="*/ 5029 w 41967"/>
                <a:gd name="connsiteY4" fmla="*/ 88379 h 97294"/>
                <a:gd name="connsiteX5" fmla="*/ 0 w 41967"/>
                <a:gd name="connsiteY5" fmla="*/ 97295 h 97294"/>
                <a:gd name="connsiteX6" fmla="*/ 28575 w 41967"/>
                <a:gd name="connsiteY6" fmla="*/ 79921 h 972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967" h="97294">
                  <a:moveTo>
                    <a:pt x="28575" y="79921"/>
                  </a:moveTo>
                  <a:cubicBezTo>
                    <a:pt x="42748" y="58661"/>
                    <a:pt x="45720" y="35801"/>
                    <a:pt x="37262" y="11798"/>
                  </a:cubicBezTo>
                  <a:cubicBezTo>
                    <a:pt x="35433" y="6541"/>
                    <a:pt x="34976" y="-2832"/>
                    <a:pt x="25832" y="826"/>
                  </a:cubicBezTo>
                  <a:cubicBezTo>
                    <a:pt x="17145" y="4255"/>
                    <a:pt x="23089" y="11570"/>
                    <a:pt x="24917" y="16828"/>
                  </a:cubicBezTo>
                  <a:cubicBezTo>
                    <a:pt x="35890" y="46774"/>
                    <a:pt x="29718" y="69863"/>
                    <a:pt x="5029" y="88379"/>
                  </a:cubicBezTo>
                  <a:cubicBezTo>
                    <a:pt x="2743" y="89980"/>
                    <a:pt x="0" y="91123"/>
                    <a:pt x="0" y="97295"/>
                  </a:cubicBezTo>
                  <a:cubicBezTo>
                    <a:pt x="12573" y="94552"/>
                    <a:pt x="21946" y="89751"/>
                    <a:pt x="28575" y="79921"/>
                  </a:cubicBezTo>
                  <a:close/>
                </a:path>
              </a:pathLst>
            </a:custGeom>
            <a:solidFill>
              <a:srgbClr val="000000"/>
            </a:solidFill>
            <a:ln w="2286" cap="flat">
              <a:noFill/>
              <a:prstDash val="solid"/>
              <a:miter/>
            </a:ln>
          </p:spPr>
          <p:txBody>
            <a:bodyPr rtlCol="0" anchor="ctr"/>
            <a:lstStyle/>
            <a:p>
              <a:endParaRPr lang="en-US"/>
            </a:p>
          </p:txBody>
        </p:sp>
      </p:grpSp>
      <p:grpSp>
        <p:nvGrpSpPr>
          <p:cNvPr id="983" name="Graphic 2">
            <a:extLst>
              <a:ext uri="{FF2B5EF4-FFF2-40B4-BE49-F238E27FC236}">
                <a16:creationId xmlns:a16="http://schemas.microsoft.com/office/drawing/2014/main" id="{22F16DA5-4E23-E031-791A-AA4B5E6BC236}"/>
              </a:ext>
            </a:extLst>
          </p:cNvPr>
          <p:cNvGrpSpPr/>
          <p:nvPr/>
        </p:nvGrpSpPr>
        <p:grpSpPr>
          <a:xfrm>
            <a:off x="7982692" y="2775115"/>
            <a:ext cx="334066" cy="265386"/>
            <a:chOff x="6860179" y="4597857"/>
            <a:chExt cx="821360" cy="652499"/>
          </a:xfrm>
        </p:grpSpPr>
        <p:sp>
          <p:nvSpPr>
            <p:cNvPr id="984" name="Freeform 983">
              <a:extLst>
                <a:ext uri="{FF2B5EF4-FFF2-40B4-BE49-F238E27FC236}">
                  <a16:creationId xmlns:a16="http://schemas.microsoft.com/office/drawing/2014/main" id="{CBB5910F-1E9A-CEC9-DA3D-7DA426956C28}"/>
                </a:ext>
              </a:extLst>
            </p:cNvPr>
            <p:cNvSpPr/>
            <p:nvPr/>
          </p:nvSpPr>
          <p:spPr>
            <a:xfrm>
              <a:off x="6968948" y="4776668"/>
              <a:ext cx="214940" cy="460100"/>
            </a:xfrm>
            <a:custGeom>
              <a:avLst/>
              <a:gdLst>
                <a:gd name="connsiteX0" fmla="*/ 177826 w 214940"/>
                <a:gd name="connsiteY0" fmla="*/ 215270 h 460100"/>
                <a:gd name="connsiteX1" fmla="*/ 164110 w 214940"/>
                <a:gd name="connsiteY1" fmla="*/ 152405 h 460100"/>
                <a:gd name="connsiteX2" fmla="*/ 160681 w 214940"/>
                <a:gd name="connsiteY2" fmla="*/ 147833 h 460100"/>
                <a:gd name="connsiteX3" fmla="*/ 123648 w 214940"/>
                <a:gd name="connsiteY3" fmla="*/ 82682 h 460100"/>
                <a:gd name="connsiteX4" fmla="*/ 135078 w 214940"/>
                <a:gd name="connsiteY4" fmla="*/ 29647 h 460100"/>
                <a:gd name="connsiteX5" fmla="*/ 198629 w 214940"/>
                <a:gd name="connsiteY5" fmla="*/ 63937 h 460100"/>
                <a:gd name="connsiteX6" fmla="*/ 198629 w 214940"/>
                <a:gd name="connsiteY6" fmla="*/ 39020 h 460100"/>
                <a:gd name="connsiteX7" fmla="*/ 182855 w 214940"/>
                <a:gd name="connsiteY7" fmla="*/ 11130 h 460100"/>
                <a:gd name="connsiteX8" fmla="*/ 151537 w 214940"/>
                <a:gd name="connsiteY8" fmla="*/ 3815 h 460100"/>
                <a:gd name="connsiteX9" fmla="*/ 119762 w 214940"/>
                <a:gd name="connsiteY9" fmla="*/ 15702 h 460100"/>
                <a:gd name="connsiteX10" fmla="*/ 62154 w 214940"/>
                <a:gd name="connsiteY10" fmla="*/ 135032 h 460100"/>
                <a:gd name="connsiteX11" fmla="*/ 47753 w 214940"/>
                <a:gd name="connsiteY11" fmla="*/ 172522 h 460100"/>
                <a:gd name="connsiteX12" fmla="*/ 26036 w 214940"/>
                <a:gd name="connsiteY12" fmla="*/ 281793 h 460100"/>
                <a:gd name="connsiteX13" fmla="*/ 890 w 214940"/>
                <a:gd name="connsiteY13" fmla="*/ 425811 h 460100"/>
                <a:gd name="connsiteX14" fmla="*/ 7290 w 214940"/>
                <a:gd name="connsiteY14" fmla="*/ 448214 h 460100"/>
                <a:gd name="connsiteX15" fmla="*/ 55525 w 214940"/>
                <a:gd name="connsiteY15" fmla="*/ 431526 h 460100"/>
                <a:gd name="connsiteX16" fmla="*/ 82728 w 214940"/>
                <a:gd name="connsiteY16" fmla="*/ 280193 h 460100"/>
                <a:gd name="connsiteX17" fmla="*/ 89129 w 214940"/>
                <a:gd name="connsiteY17" fmla="*/ 252075 h 460100"/>
                <a:gd name="connsiteX18" fmla="*/ 114275 w 214940"/>
                <a:gd name="connsiteY18" fmla="*/ 232187 h 460100"/>
                <a:gd name="connsiteX19" fmla="*/ 133020 w 214940"/>
                <a:gd name="connsiteY19" fmla="*/ 251160 h 460100"/>
                <a:gd name="connsiteX20" fmla="*/ 142850 w 214940"/>
                <a:gd name="connsiteY20" fmla="*/ 311739 h 460100"/>
                <a:gd name="connsiteX21" fmla="*/ 160452 w 214940"/>
                <a:gd name="connsiteY21" fmla="*/ 431526 h 460100"/>
                <a:gd name="connsiteX22" fmla="*/ 195885 w 214940"/>
                <a:gd name="connsiteY22" fmla="*/ 460101 h 460100"/>
                <a:gd name="connsiteX23" fmla="*/ 203658 w 214940"/>
                <a:gd name="connsiteY23" fmla="*/ 460101 h 460100"/>
                <a:gd name="connsiteX24" fmla="*/ 214402 w 214940"/>
                <a:gd name="connsiteY24" fmla="*/ 446385 h 460100"/>
                <a:gd name="connsiteX25" fmla="*/ 204572 w 214940"/>
                <a:gd name="connsiteY25" fmla="*/ 397236 h 460100"/>
                <a:gd name="connsiteX26" fmla="*/ 179426 w 214940"/>
                <a:gd name="connsiteY26" fmla="*/ 243388 h 460100"/>
                <a:gd name="connsiteX27" fmla="*/ 177826 w 214940"/>
                <a:gd name="connsiteY27" fmla="*/ 215270 h 4601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214940" h="460100">
                  <a:moveTo>
                    <a:pt x="177826" y="215270"/>
                  </a:moveTo>
                  <a:cubicBezTo>
                    <a:pt x="186056" y="175037"/>
                    <a:pt x="189027" y="188067"/>
                    <a:pt x="164110" y="152405"/>
                  </a:cubicBezTo>
                  <a:cubicBezTo>
                    <a:pt x="162967" y="150805"/>
                    <a:pt x="162053" y="149205"/>
                    <a:pt x="160681" y="147833"/>
                  </a:cubicBezTo>
                  <a:cubicBezTo>
                    <a:pt x="143993" y="128631"/>
                    <a:pt x="134621" y="105314"/>
                    <a:pt x="123648" y="82682"/>
                  </a:cubicBezTo>
                  <a:cubicBezTo>
                    <a:pt x="111303" y="57536"/>
                    <a:pt x="119304" y="37191"/>
                    <a:pt x="135078" y="29647"/>
                  </a:cubicBezTo>
                  <a:cubicBezTo>
                    <a:pt x="168453" y="13645"/>
                    <a:pt x="195200" y="61880"/>
                    <a:pt x="198629" y="63937"/>
                  </a:cubicBezTo>
                  <a:cubicBezTo>
                    <a:pt x="198629" y="56393"/>
                    <a:pt x="198400" y="44735"/>
                    <a:pt x="198629" y="39020"/>
                  </a:cubicBezTo>
                  <a:cubicBezTo>
                    <a:pt x="199543" y="26218"/>
                    <a:pt x="194514" y="18217"/>
                    <a:pt x="182855" y="11130"/>
                  </a:cubicBezTo>
                  <a:cubicBezTo>
                    <a:pt x="172568" y="4958"/>
                    <a:pt x="161595" y="7016"/>
                    <a:pt x="151537" y="3815"/>
                  </a:cubicBezTo>
                  <a:cubicBezTo>
                    <a:pt x="130963" y="-2586"/>
                    <a:pt x="130049" y="-2357"/>
                    <a:pt x="119762" y="15702"/>
                  </a:cubicBezTo>
                  <a:cubicBezTo>
                    <a:pt x="97587" y="54107"/>
                    <a:pt x="79757" y="94569"/>
                    <a:pt x="62154" y="135032"/>
                  </a:cubicBezTo>
                  <a:cubicBezTo>
                    <a:pt x="56897" y="147376"/>
                    <a:pt x="51182" y="159263"/>
                    <a:pt x="47753" y="172522"/>
                  </a:cubicBezTo>
                  <a:cubicBezTo>
                    <a:pt x="38837" y="208641"/>
                    <a:pt x="33808" y="245445"/>
                    <a:pt x="26036" y="281793"/>
                  </a:cubicBezTo>
                  <a:cubicBezTo>
                    <a:pt x="15520" y="329570"/>
                    <a:pt x="8205" y="377576"/>
                    <a:pt x="890" y="425811"/>
                  </a:cubicBezTo>
                  <a:cubicBezTo>
                    <a:pt x="-253" y="434269"/>
                    <a:pt x="-1854" y="443870"/>
                    <a:pt x="7290" y="448214"/>
                  </a:cubicBezTo>
                  <a:cubicBezTo>
                    <a:pt x="30608" y="459415"/>
                    <a:pt x="48438" y="461930"/>
                    <a:pt x="55525" y="431526"/>
                  </a:cubicBezTo>
                  <a:cubicBezTo>
                    <a:pt x="56211" y="428325"/>
                    <a:pt x="76785" y="310368"/>
                    <a:pt x="82728" y="280193"/>
                  </a:cubicBezTo>
                  <a:cubicBezTo>
                    <a:pt x="84557" y="270820"/>
                    <a:pt x="86157" y="261219"/>
                    <a:pt x="89129" y="252075"/>
                  </a:cubicBezTo>
                  <a:cubicBezTo>
                    <a:pt x="93244" y="239273"/>
                    <a:pt x="103302" y="231958"/>
                    <a:pt x="114275" y="232187"/>
                  </a:cubicBezTo>
                  <a:cubicBezTo>
                    <a:pt x="126848" y="232415"/>
                    <a:pt x="129820" y="242245"/>
                    <a:pt x="133020" y="251160"/>
                  </a:cubicBezTo>
                  <a:cubicBezTo>
                    <a:pt x="139878" y="270820"/>
                    <a:pt x="141250" y="291394"/>
                    <a:pt x="142850" y="311739"/>
                  </a:cubicBezTo>
                  <a:cubicBezTo>
                    <a:pt x="146051" y="352202"/>
                    <a:pt x="151766" y="392207"/>
                    <a:pt x="160452" y="431526"/>
                  </a:cubicBezTo>
                  <a:cubicBezTo>
                    <a:pt x="165939" y="455529"/>
                    <a:pt x="171425" y="460101"/>
                    <a:pt x="195885" y="460101"/>
                  </a:cubicBezTo>
                  <a:cubicBezTo>
                    <a:pt x="198400" y="460101"/>
                    <a:pt x="200915" y="460101"/>
                    <a:pt x="203658" y="460101"/>
                  </a:cubicBezTo>
                  <a:cubicBezTo>
                    <a:pt x="212573" y="459872"/>
                    <a:pt x="216459" y="455529"/>
                    <a:pt x="214402" y="446385"/>
                  </a:cubicBezTo>
                  <a:cubicBezTo>
                    <a:pt x="210973" y="430154"/>
                    <a:pt x="208001" y="413695"/>
                    <a:pt x="204572" y="397236"/>
                  </a:cubicBezTo>
                  <a:cubicBezTo>
                    <a:pt x="199543" y="372776"/>
                    <a:pt x="185598" y="269677"/>
                    <a:pt x="179426" y="243388"/>
                  </a:cubicBezTo>
                  <a:cubicBezTo>
                    <a:pt x="176912" y="234244"/>
                    <a:pt x="175540" y="225100"/>
                    <a:pt x="177826" y="215270"/>
                  </a:cubicBezTo>
                  <a:close/>
                </a:path>
              </a:pathLst>
            </a:custGeom>
            <a:solidFill>
              <a:srgbClr val="FFFFFF"/>
            </a:solidFill>
            <a:ln w="2286" cap="flat">
              <a:noFill/>
              <a:prstDash val="solid"/>
              <a:miter/>
            </a:ln>
          </p:spPr>
          <p:txBody>
            <a:bodyPr rtlCol="0" anchor="ctr"/>
            <a:lstStyle/>
            <a:p>
              <a:endParaRPr lang="en-US"/>
            </a:p>
          </p:txBody>
        </p:sp>
        <p:sp>
          <p:nvSpPr>
            <p:cNvPr id="985" name="Freeform 984">
              <a:extLst>
                <a:ext uri="{FF2B5EF4-FFF2-40B4-BE49-F238E27FC236}">
                  <a16:creationId xmlns:a16="http://schemas.microsoft.com/office/drawing/2014/main" id="{1DA765B2-8BA1-700D-762C-9392E2D080AD}"/>
                </a:ext>
              </a:extLst>
            </p:cNvPr>
            <p:cNvSpPr/>
            <p:nvPr/>
          </p:nvSpPr>
          <p:spPr>
            <a:xfrm>
              <a:off x="7296964" y="4795906"/>
              <a:ext cx="190469" cy="185667"/>
            </a:xfrm>
            <a:custGeom>
              <a:avLst/>
              <a:gdLst>
                <a:gd name="connsiteX0" fmla="*/ 190424 w 190469"/>
                <a:gd name="connsiteY0" fmla="*/ 22067 h 185667"/>
                <a:gd name="connsiteX1" fmla="*/ 184709 w 190469"/>
                <a:gd name="connsiteY1" fmla="*/ 8351 h 185667"/>
                <a:gd name="connsiteX2" fmla="*/ 144704 w 190469"/>
                <a:gd name="connsiteY2" fmla="*/ 9494 h 185667"/>
                <a:gd name="connsiteX3" fmla="*/ 133731 w 190469"/>
                <a:gd name="connsiteY3" fmla="*/ 22982 h 185667"/>
                <a:gd name="connsiteX4" fmla="*/ 108585 w 190469"/>
                <a:gd name="connsiteY4" fmla="*/ 66187 h 185667"/>
                <a:gd name="connsiteX5" fmla="*/ 46635 w 190469"/>
                <a:gd name="connsiteY5" fmla="*/ 128366 h 185667"/>
                <a:gd name="connsiteX6" fmla="*/ 0 w 190469"/>
                <a:gd name="connsiteY6" fmla="*/ 141854 h 185667"/>
                <a:gd name="connsiteX7" fmla="*/ 10973 w 190469"/>
                <a:gd name="connsiteY7" fmla="*/ 185288 h 185667"/>
                <a:gd name="connsiteX8" fmla="*/ 99213 w 190469"/>
                <a:gd name="connsiteY8" fmla="*/ 161513 h 185667"/>
                <a:gd name="connsiteX9" fmla="*/ 111328 w 190469"/>
                <a:gd name="connsiteY9" fmla="*/ 149398 h 185667"/>
                <a:gd name="connsiteX10" fmla="*/ 181966 w 190469"/>
                <a:gd name="connsiteY10" fmla="*/ 48814 h 185667"/>
                <a:gd name="connsiteX11" fmla="*/ 190424 w 190469"/>
                <a:gd name="connsiteY11" fmla="*/ 22067 h 1856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0469" h="185667">
                  <a:moveTo>
                    <a:pt x="190424" y="22067"/>
                  </a:moveTo>
                  <a:cubicBezTo>
                    <a:pt x="190195" y="16810"/>
                    <a:pt x="189281" y="12238"/>
                    <a:pt x="184709" y="8351"/>
                  </a:cubicBezTo>
                  <a:cubicBezTo>
                    <a:pt x="171450" y="-3079"/>
                    <a:pt x="156820" y="-2850"/>
                    <a:pt x="144704" y="9494"/>
                  </a:cubicBezTo>
                  <a:cubicBezTo>
                    <a:pt x="140818" y="13609"/>
                    <a:pt x="136703" y="17953"/>
                    <a:pt x="133731" y="22982"/>
                  </a:cubicBezTo>
                  <a:cubicBezTo>
                    <a:pt x="125044" y="37155"/>
                    <a:pt x="117729" y="52243"/>
                    <a:pt x="108585" y="66187"/>
                  </a:cubicBezTo>
                  <a:cubicBezTo>
                    <a:pt x="93269" y="89733"/>
                    <a:pt x="75895" y="119222"/>
                    <a:pt x="46635" y="128366"/>
                  </a:cubicBezTo>
                  <a:cubicBezTo>
                    <a:pt x="34519" y="132253"/>
                    <a:pt x="2058" y="134996"/>
                    <a:pt x="0" y="141854"/>
                  </a:cubicBezTo>
                  <a:cubicBezTo>
                    <a:pt x="12345" y="153284"/>
                    <a:pt x="13030" y="168371"/>
                    <a:pt x="10973" y="185288"/>
                  </a:cubicBezTo>
                  <a:cubicBezTo>
                    <a:pt x="45034" y="188260"/>
                    <a:pt x="71781" y="173172"/>
                    <a:pt x="99213" y="161513"/>
                  </a:cubicBezTo>
                  <a:cubicBezTo>
                    <a:pt x="104470" y="159227"/>
                    <a:pt x="107671" y="153970"/>
                    <a:pt x="111328" y="149398"/>
                  </a:cubicBezTo>
                  <a:cubicBezTo>
                    <a:pt x="137846" y="118079"/>
                    <a:pt x="156134" y="80818"/>
                    <a:pt x="181966" y="48814"/>
                  </a:cubicBezTo>
                  <a:cubicBezTo>
                    <a:pt x="187909" y="41498"/>
                    <a:pt x="190881" y="32126"/>
                    <a:pt x="190424" y="22067"/>
                  </a:cubicBezTo>
                  <a:close/>
                </a:path>
              </a:pathLst>
            </a:custGeom>
            <a:solidFill>
              <a:srgbClr val="FFFFFF"/>
            </a:solidFill>
            <a:ln w="2286" cap="flat">
              <a:noFill/>
              <a:prstDash val="solid"/>
              <a:miter/>
            </a:ln>
          </p:spPr>
          <p:txBody>
            <a:bodyPr rtlCol="0" anchor="ctr"/>
            <a:lstStyle/>
            <a:p>
              <a:endParaRPr lang="en-US"/>
            </a:p>
          </p:txBody>
        </p:sp>
        <p:sp>
          <p:nvSpPr>
            <p:cNvPr id="986" name="Freeform 985">
              <a:extLst>
                <a:ext uri="{FF2B5EF4-FFF2-40B4-BE49-F238E27FC236}">
                  <a16:creationId xmlns:a16="http://schemas.microsoft.com/office/drawing/2014/main" id="{8F6EB709-A09B-6C49-6B1E-4D3B8B74559A}"/>
                </a:ext>
              </a:extLst>
            </p:cNvPr>
            <p:cNvSpPr/>
            <p:nvPr/>
          </p:nvSpPr>
          <p:spPr>
            <a:xfrm>
              <a:off x="7101902" y="4815140"/>
              <a:ext cx="192728" cy="163769"/>
            </a:xfrm>
            <a:custGeom>
              <a:avLst/>
              <a:gdLst>
                <a:gd name="connsiteX0" fmla="*/ 184089 w 192728"/>
                <a:gd name="connsiteY0" fmla="*/ 136336 h 163769"/>
                <a:gd name="connsiteX1" fmla="*/ 171974 w 192728"/>
                <a:gd name="connsiteY1" fmla="*/ 130621 h 163769"/>
                <a:gd name="connsiteX2" fmla="*/ 85563 w 192728"/>
                <a:gd name="connsiteY2" fmla="*/ 92673 h 163769"/>
                <a:gd name="connsiteX3" fmla="*/ 50816 w 192728"/>
                <a:gd name="connsiteY3" fmla="*/ 27294 h 163769"/>
                <a:gd name="connsiteX4" fmla="*/ 12639 w 192728"/>
                <a:gd name="connsiteY4" fmla="*/ 1005 h 163769"/>
                <a:gd name="connsiteX5" fmla="*/ 2124 w 192728"/>
                <a:gd name="connsiteY5" fmla="*/ 30494 h 163769"/>
                <a:gd name="connsiteX6" fmla="*/ 49215 w 192728"/>
                <a:gd name="connsiteY6" fmla="*/ 116219 h 163769"/>
                <a:gd name="connsiteX7" fmla="*/ 129454 w 192728"/>
                <a:gd name="connsiteY7" fmla="*/ 161939 h 163769"/>
                <a:gd name="connsiteX8" fmla="*/ 139055 w 192728"/>
                <a:gd name="connsiteY8" fmla="*/ 162853 h 163769"/>
                <a:gd name="connsiteX9" fmla="*/ 179289 w 192728"/>
                <a:gd name="connsiteY9" fmla="*/ 161482 h 163769"/>
                <a:gd name="connsiteX10" fmla="*/ 192319 w 192728"/>
                <a:gd name="connsiteY10" fmla="*/ 151881 h 163769"/>
                <a:gd name="connsiteX11" fmla="*/ 184089 w 192728"/>
                <a:gd name="connsiteY11" fmla="*/ 136336 h 1637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2728" h="163769">
                  <a:moveTo>
                    <a:pt x="184089" y="136336"/>
                  </a:moveTo>
                  <a:cubicBezTo>
                    <a:pt x="180432" y="133821"/>
                    <a:pt x="176088" y="132450"/>
                    <a:pt x="171974" y="130621"/>
                  </a:cubicBezTo>
                  <a:cubicBezTo>
                    <a:pt x="113681" y="119419"/>
                    <a:pt x="92878" y="109818"/>
                    <a:pt x="85563" y="92673"/>
                  </a:cubicBezTo>
                  <a:cubicBezTo>
                    <a:pt x="76419" y="71413"/>
                    <a:pt x="62474" y="47410"/>
                    <a:pt x="50816" y="27294"/>
                  </a:cubicBezTo>
                  <a:cubicBezTo>
                    <a:pt x="49215" y="24550"/>
                    <a:pt x="35499" y="-5853"/>
                    <a:pt x="12639" y="1005"/>
                  </a:cubicBezTo>
                  <a:cubicBezTo>
                    <a:pt x="-7020" y="6948"/>
                    <a:pt x="2124" y="30037"/>
                    <a:pt x="2124" y="30494"/>
                  </a:cubicBezTo>
                  <a:cubicBezTo>
                    <a:pt x="12411" y="62041"/>
                    <a:pt x="31842" y="88330"/>
                    <a:pt x="49215" y="116219"/>
                  </a:cubicBezTo>
                  <a:cubicBezTo>
                    <a:pt x="68418" y="146851"/>
                    <a:pt x="96764" y="157367"/>
                    <a:pt x="129454" y="161939"/>
                  </a:cubicBezTo>
                  <a:cubicBezTo>
                    <a:pt x="132654" y="162396"/>
                    <a:pt x="135855" y="162396"/>
                    <a:pt x="139055" y="162853"/>
                  </a:cubicBezTo>
                  <a:cubicBezTo>
                    <a:pt x="152543" y="164911"/>
                    <a:pt x="166030" y="163082"/>
                    <a:pt x="179289" y="161482"/>
                  </a:cubicBezTo>
                  <a:cubicBezTo>
                    <a:pt x="184775" y="160796"/>
                    <a:pt x="190947" y="158739"/>
                    <a:pt x="192319" y="151881"/>
                  </a:cubicBezTo>
                  <a:cubicBezTo>
                    <a:pt x="194148" y="144794"/>
                    <a:pt x="189576" y="139993"/>
                    <a:pt x="184089" y="136336"/>
                  </a:cubicBezTo>
                  <a:close/>
                </a:path>
              </a:pathLst>
            </a:custGeom>
            <a:solidFill>
              <a:srgbClr val="FFFFFF"/>
            </a:solidFill>
            <a:ln w="2286" cap="flat">
              <a:noFill/>
              <a:prstDash val="solid"/>
              <a:miter/>
            </a:ln>
          </p:spPr>
          <p:txBody>
            <a:bodyPr rtlCol="0" anchor="ctr"/>
            <a:lstStyle/>
            <a:p>
              <a:endParaRPr lang="en-US"/>
            </a:p>
          </p:txBody>
        </p:sp>
        <p:sp>
          <p:nvSpPr>
            <p:cNvPr id="987" name="Freeform 986">
              <a:extLst>
                <a:ext uri="{FF2B5EF4-FFF2-40B4-BE49-F238E27FC236}">
                  <a16:creationId xmlns:a16="http://schemas.microsoft.com/office/drawing/2014/main" id="{51D792A7-ADB9-DC89-5BF0-09A6A8949B9D}"/>
                </a:ext>
              </a:extLst>
            </p:cNvPr>
            <p:cNvSpPr/>
            <p:nvPr/>
          </p:nvSpPr>
          <p:spPr>
            <a:xfrm>
              <a:off x="7403034" y="4773353"/>
              <a:ext cx="157774" cy="461722"/>
            </a:xfrm>
            <a:custGeom>
              <a:avLst/>
              <a:gdLst>
                <a:gd name="connsiteX0" fmla="*/ 149504 w 157774"/>
                <a:gd name="connsiteY0" fmla="*/ 197325 h 461722"/>
                <a:gd name="connsiteX1" fmla="*/ 117729 w 157774"/>
                <a:gd name="connsiteY1" fmla="*/ 68395 h 461722"/>
                <a:gd name="connsiteX2" fmla="*/ 97155 w 157774"/>
                <a:gd name="connsiteY2" fmla="*/ 14674 h 461722"/>
                <a:gd name="connsiteX3" fmla="*/ 70866 w 157774"/>
                <a:gd name="connsiteY3" fmla="*/ 729 h 461722"/>
                <a:gd name="connsiteX4" fmla="*/ 42062 w 157774"/>
                <a:gd name="connsiteY4" fmla="*/ 729 h 461722"/>
                <a:gd name="connsiteX5" fmla="*/ 26746 w 157774"/>
                <a:gd name="connsiteY5" fmla="*/ 5530 h 461722"/>
                <a:gd name="connsiteX6" fmla="*/ 0 w 157774"/>
                <a:gd name="connsiteY6" fmla="*/ 59480 h 461722"/>
                <a:gd name="connsiteX7" fmla="*/ 11430 w 157774"/>
                <a:gd name="connsiteY7" fmla="*/ 45764 h 461722"/>
                <a:gd name="connsiteX8" fmla="*/ 26060 w 157774"/>
                <a:gd name="connsiteY8" fmla="*/ 23132 h 461722"/>
                <a:gd name="connsiteX9" fmla="*/ 81381 w 157774"/>
                <a:gd name="connsiteY9" fmla="*/ 15817 h 461722"/>
                <a:gd name="connsiteX10" fmla="*/ 87096 w 157774"/>
                <a:gd name="connsiteY10" fmla="*/ 78453 h 461722"/>
                <a:gd name="connsiteX11" fmla="*/ 29718 w 157774"/>
                <a:gd name="connsiteY11" fmla="*/ 162578 h 461722"/>
                <a:gd name="connsiteX12" fmla="*/ 21717 w 157774"/>
                <a:gd name="connsiteY12" fmla="*/ 191382 h 461722"/>
                <a:gd name="connsiteX13" fmla="*/ 23088 w 157774"/>
                <a:gd name="connsiteY13" fmla="*/ 256761 h 461722"/>
                <a:gd name="connsiteX14" fmla="*/ 20345 w 157774"/>
                <a:gd name="connsiteY14" fmla="*/ 393236 h 461722"/>
                <a:gd name="connsiteX15" fmla="*/ 13944 w 157774"/>
                <a:gd name="connsiteY15" fmla="*/ 433012 h 461722"/>
                <a:gd name="connsiteX16" fmla="*/ 32232 w 157774"/>
                <a:gd name="connsiteY16" fmla="*/ 454043 h 461722"/>
                <a:gd name="connsiteX17" fmla="*/ 61264 w 157774"/>
                <a:gd name="connsiteY17" fmla="*/ 428440 h 461722"/>
                <a:gd name="connsiteX18" fmla="*/ 68808 w 157774"/>
                <a:gd name="connsiteY18" fmla="*/ 355745 h 461722"/>
                <a:gd name="connsiteX19" fmla="*/ 74523 w 157774"/>
                <a:gd name="connsiteY19" fmla="*/ 273221 h 461722"/>
                <a:gd name="connsiteX20" fmla="*/ 68808 w 157774"/>
                <a:gd name="connsiteY20" fmla="*/ 237788 h 461722"/>
                <a:gd name="connsiteX21" fmla="*/ 66522 w 157774"/>
                <a:gd name="connsiteY21" fmla="*/ 220185 h 461722"/>
                <a:gd name="connsiteX22" fmla="*/ 100584 w 157774"/>
                <a:gd name="connsiteY22" fmla="*/ 303167 h 461722"/>
                <a:gd name="connsiteX23" fmla="*/ 104698 w 157774"/>
                <a:gd name="connsiteY23" fmla="*/ 406952 h 461722"/>
                <a:gd name="connsiteX24" fmla="*/ 139446 w 157774"/>
                <a:gd name="connsiteY24" fmla="*/ 461587 h 461722"/>
                <a:gd name="connsiteX25" fmla="*/ 156362 w 157774"/>
                <a:gd name="connsiteY25" fmla="*/ 425240 h 461722"/>
                <a:gd name="connsiteX26" fmla="*/ 156591 w 157774"/>
                <a:gd name="connsiteY26" fmla="*/ 294480 h 461722"/>
                <a:gd name="connsiteX27" fmla="*/ 149504 w 157774"/>
                <a:gd name="connsiteY27" fmla="*/ 197325 h 46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157774" h="461722">
                  <a:moveTo>
                    <a:pt x="149504" y="197325"/>
                  </a:moveTo>
                  <a:cubicBezTo>
                    <a:pt x="141274" y="153663"/>
                    <a:pt x="128930" y="111143"/>
                    <a:pt x="117729" y="68395"/>
                  </a:cubicBezTo>
                  <a:cubicBezTo>
                    <a:pt x="112699" y="49878"/>
                    <a:pt x="106756" y="31590"/>
                    <a:pt x="97155" y="14674"/>
                  </a:cubicBezTo>
                  <a:cubicBezTo>
                    <a:pt x="91440" y="4158"/>
                    <a:pt x="84124" y="-2242"/>
                    <a:pt x="70866" y="729"/>
                  </a:cubicBezTo>
                  <a:cubicBezTo>
                    <a:pt x="61493" y="2787"/>
                    <a:pt x="51663" y="1872"/>
                    <a:pt x="42062" y="729"/>
                  </a:cubicBezTo>
                  <a:cubicBezTo>
                    <a:pt x="36576" y="44"/>
                    <a:pt x="30632" y="-871"/>
                    <a:pt x="26746" y="5530"/>
                  </a:cubicBezTo>
                  <a:cubicBezTo>
                    <a:pt x="16916" y="21989"/>
                    <a:pt x="5943" y="37763"/>
                    <a:pt x="0" y="59480"/>
                  </a:cubicBezTo>
                  <a:cubicBezTo>
                    <a:pt x="8001" y="55365"/>
                    <a:pt x="9601" y="50336"/>
                    <a:pt x="11430" y="45764"/>
                  </a:cubicBezTo>
                  <a:cubicBezTo>
                    <a:pt x="14859" y="37305"/>
                    <a:pt x="20116" y="29990"/>
                    <a:pt x="26060" y="23132"/>
                  </a:cubicBezTo>
                  <a:cubicBezTo>
                    <a:pt x="42291" y="3701"/>
                    <a:pt x="60121" y="1415"/>
                    <a:pt x="81381" y="15817"/>
                  </a:cubicBezTo>
                  <a:cubicBezTo>
                    <a:pt x="105613" y="32048"/>
                    <a:pt x="96697" y="67709"/>
                    <a:pt x="87096" y="78453"/>
                  </a:cubicBezTo>
                  <a:cubicBezTo>
                    <a:pt x="64465" y="104057"/>
                    <a:pt x="50292" y="135375"/>
                    <a:pt x="29718" y="162578"/>
                  </a:cubicBezTo>
                  <a:cubicBezTo>
                    <a:pt x="23088" y="171494"/>
                    <a:pt x="20574" y="181095"/>
                    <a:pt x="21717" y="191382"/>
                  </a:cubicBezTo>
                  <a:cubicBezTo>
                    <a:pt x="24231" y="213099"/>
                    <a:pt x="23317" y="234816"/>
                    <a:pt x="23088" y="256761"/>
                  </a:cubicBezTo>
                  <a:cubicBezTo>
                    <a:pt x="22860" y="302253"/>
                    <a:pt x="23088" y="347744"/>
                    <a:pt x="20345" y="393236"/>
                  </a:cubicBezTo>
                  <a:cubicBezTo>
                    <a:pt x="19431" y="406723"/>
                    <a:pt x="16459" y="419753"/>
                    <a:pt x="13944" y="433012"/>
                  </a:cubicBezTo>
                  <a:cubicBezTo>
                    <a:pt x="10972" y="448557"/>
                    <a:pt x="16459" y="454500"/>
                    <a:pt x="32232" y="454043"/>
                  </a:cubicBezTo>
                  <a:cubicBezTo>
                    <a:pt x="46405" y="453586"/>
                    <a:pt x="58521" y="443985"/>
                    <a:pt x="61264" y="428440"/>
                  </a:cubicBezTo>
                  <a:cubicBezTo>
                    <a:pt x="65608" y="404437"/>
                    <a:pt x="68351" y="380205"/>
                    <a:pt x="68808" y="355745"/>
                  </a:cubicBezTo>
                  <a:cubicBezTo>
                    <a:pt x="69265" y="328085"/>
                    <a:pt x="71323" y="300653"/>
                    <a:pt x="74523" y="273221"/>
                  </a:cubicBezTo>
                  <a:cubicBezTo>
                    <a:pt x="75895" y="260648"/>
                    <a:pt x="74523" y="249218"/>
                    <a:pt x="68808" y="237788"/>
                  </a:cubicBezTo>
                  <a:cubicBezTo>
                    <a:pt x="66065" y="232530"/>
                    <a:pt x="57835" y="214242"/>
                    <a:pt x="66522" y="220185"/>
                  </a:cubicBezTo>
                  <a:cubicBezTo>
                    <a:pt x="88925" y="235502"/>
                    <a:pt x="99898" y="283050"/>
                    <a:pt x="100584" y="303167"/>
                  </a:cubicBezTo>
                  <a:cubicBezTo>
                    <a:pt x="101727" y="337686"/>
                    <a:pt x="105156" y="372204"/>
                    <a:pt x="104698" y="406952"/>
                  </a:cubicBezTo>
                  <a:cubicBezTo>
                    <a:pt x="104470" y="417924"/>
                    <a:pt x="96469" y="464559"/>
                    <a:pt x="139446" y="461587"/>
                  </a:cubicBezTo>
                  <a:cubicBezTo>
                    <a:pt x="158648" y="460444"/>
                    <a:pt x="155905" y="431640"/>
                    <a:pt x="156362" y="425240"/>
                  </a:cubicBezTo>
                  <a:cubicBezTo>
                    <a:pt x="158648" y="381577"/>
                    <a:pt x="157734" y="337914"/>
                    <a:pt x="156591" y="294480"/>
                  </a:cubicBezTo>
                  <a:cubicBezTo>
                    <a:pt x="156133" y="262476"/>
                    <a:pt x="155676" y="229787"/>
                    <a:pt x="149504" y="197325"/>
                  </a:cubicBezTo>
                  <a:close/>
                </a:path>
              </a:pathLst>
            </a:custGeom>
            <a:solidFill>
              <a:srgbClr val="FFFFFF"/>
            </a:solidFill>
            <a:ln w="2286" cap="flat">
              <a:noFill/>
              <a:prstDash val="solid"/>
              <a:miter/>
            </a:ln>
          </p:spPr>
          <p:txBody>
            <a:bodyPr rtlCol="0" anchor="ctr"/>
            <a:lstStyle/>
            <a:p>
              <a:endParaRPr lang="en-US"/>
            </a:p>
          </p:txBody>
        </p:sp>
        <p:sp>
          <p:nvSpPr>
            <p:cNvPr id="988" name="Freeform 987">
              <a:extLst>
                <a:ext uri="{FF2B5EF4-FFF2-40B4-BE49-F238E27FC236}">
                  <a16:creationId xmlns:a16="http://schemas.microsoft.com/office/drawing/2014/main" id="{8E37E096-6737-4D81-9A11-EC4DF6D0AB3B}"/>
                </a:ext>
              </a:extLst>
            </p:cNvPr>
            <p:cNvSpPr/>
            <p:nvPr/>
          </p:nvSpPr>
          <p:spPr>
            <a:xfrm>
              <a:off x="7329862" y="4844491"/>
              <a:ext cx="65399" cy="72466"/>
            </a:xfrm>
            <a:custGeom>
              <a:avLst/>
              <a:gdLst>
                <a:gd name="connsiteX0" fmla="*/ 65400 w 65399"/>
                <a:gd name="connsiteY0" fmla="*/ 0 h 72466"/>
                <a:gd name="connsiteX1" fmla="*/ 17851 w 65399"/>
                <a:gd name="connsiteY1" fmla="*/ 51435 h 72466"/>
                <a:gd name="connsiteX2" fmla="*/ 20 w 65399"/>
                <a:gd name="connsiteY2" fmla="*/ 72466 h 72466"/>
                <a:gd name="connsiteX3" fmla="*/ 65400 w 65399"/>
                <a:gd name="connsiteY3" fmla="*/ 0 h 72466"/>
              </a:gdLst>
              <a:ahLst/>
              <a:cxnLst>
                <a:cxn ang="0">
                  <a:pos x="connsiteX0" y="connsiteY0"/>
                </a:cxn>
                <a:cxn ang="0">
                  <a:pos x="connsiteX1" y="connsiteY1"/>
                </a:cxn>
                <a:cxn ang="0">
                  <a:pos x="connsiteX2" y="connsiteY2"/>
                </a:cxn>
                <a:cxn ang="0">
                  <a:pos x="connsiteX3" y="connsiteY3"/>
                </a:cxn>
              </a:cxnLst>
              <a:rect l="l" t="t" r="r" b="b"/>
              <a:pathLst>
                <a:path w="65399" h="72466">
                  <a:moveTo>
                    <a:pt x="65400" y="0"/>
                  </a:moveTo>
                  <a:cubicBezTo>
                    <a:pt x="50541" y="16459"/>
                    <a:pt x="29967" y="37948"/>
                    <a:pt x="17851" y="51435"/>
                  </a:cubicBezTo>
                  <a:cubicBezTo>
                    <a:pt x="16251" y="53264"/>
                    <a:pt x="-666" y="69723"/>
                    <a:pt x="20" y="72466"/>
                  </a:cubicBezTo>
                  <a:cubicBezTo>
                    <a:pt x="32938" y="66523"/>
                    <a:pt x="63571" y="24918"/>
                    <a:pt x="65400" y="0"/>
                  </a:cubicBezTo>
                  <a:close/>
                </a:path>
              </a:pathLst>
            </a:custGeom>
            <a:solidFill>
              <a:srgbClr val="FFFFFF"/>
            </a:solidFill>
            <a:ln w="2286" cap="flat">
              <a:noFill/>
              <a:prstDash val="solid"/>
              <a:miter/>
            </a:ln>
          </p:spPr>
          <p:txBody>
            <a:bodyPr rtlCol="0" anchor="ctr"/>
            <a:lstStyle/>
            <a:p>
              <a:endParaRPr lang="en-US"/>
            </a:p>
          </p:txBody>
        </p:sp>
        <p:sp>
          <p:nvSpPr>
            <p:cNvPr id="989" name="Freeform 988">
              <a:extLst>
                <a:ext uri="{FF2B5EF4-FFF2-40B4-BE49-F238E27FC236}">
                  <a16:creationId xmlns:a16="http://schemas.microsoft.com/office/drawing/2014/main" id="{50D17714-C7AE-490A-A836-C9D8E94B51FC}"/>
                </a:ext>
              </a:extLst>
            </p:cNvPr>
            <p:cNvSpPr/>
            <p:nvPr/>
          </p:nvSpPr>
          <p:spPr>
            <a:xfrm>
              <a:off x="7378077" y="4613517"/>
              <a:ext cx="144097" cy="146785"/>
            </a:xfrm>
            <a:custGeom>
              <a:avLst/>
              <a:gdLst>
                <a:gd name="connsiteX0" fmla="*/ 140628 w 144097"/>
                <a:gd name="connsiteY0" fmla="*/ 48323 h 146785"/>
                <a:gd name="connsiteX1" fmla="*/ 36387 w 144097"/>
                <a:gd name="connsiteY1" fmla="*/ 8089 h 146785"/>
                <a:gd name="connsiteX2" fmla="*/ 496 w 144097"/>
                <a:gd name="connsiteY2" fmla="*/ 62953 h 146785"/>
                <a:gd name="connsiteX3" fmla="*/ 72734 w 144097"/>
                <a:gd name="connsiteY3" fmla="*/ 146392 h 146785"/>
                <a:gd name="connsiteX4" fmla="*/ 140628 w 144097"/>
                <a:gd name="connsiteY4" fmla="*/ 48323 h 146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4097" h="146785">
                  <a:moveTo>
                    <a:pt x="140628" y="48323"/>
                  </a:moveTo>
                  <a:cubicBezTo>
                    <a:pt x="127598" y="1688"/>
                    <a:pt x="68619" y="-9970"/>
                    <a:pt x="36387" y="8089"/>
                  </a:cubicBezTo>
                  <a:cubicBezTo>
                    <a:pt x="13755" y="20662"/>
                    <a:pt x="3468" y="38036"/>
                    <a:pt x="496" y="62953"/>
                  </a:cubicBezTo>
                  <a:cubicBezTo>
                    <a:pt x="-4533" y="106159"/>
                    <a:pt x="29300" y="146164"/>
                    <a:pt x="72734" y="146392"/>
                  </a:cubicBezTo>
                  <a:cubicBezTo>
                    <a:pt x="130798" y="152107"/>
                    <a:pt x="153430" y="94500"/>
                    <a:pt x="140628" y="48323"/>
                  </a:cubicBezTo>
                  <a:close/>
                </a:path>
              </a:pathLst>
            </a:custGeom>
            <a:solidFill>
              <a:srgbClr val="FFFFFF"/>
            </a:solidFill>
            <a:ln w="2286" cap="flat">
              <a:noFill/>
              <a:prstDash val="solid"/>
              <a:miter/>
            </a:ln>
          </p:spPr>
          <p:txBody>
            <a:bodyPr rtlCol="0" anchor="ctr"/>
            <a:lstStyle/>
            <a:p>
              <a:endParaRPr lang="en-US"/>
            </a:p>
          </p:txBody>
        </p:sp>
        <p:sp>
          <p:nvSpPr>
            <p:cNvPr id="990" name="Freeform 989">
              <a:extLst>
                <a:ext uri="{FF2B5EF4-FFF2-40B4-BE49-F238E27FC236}">
                  <a16:creationId xmlns:a16="http://schemas.microsoft.com/office/drawing/2014/main" id="{58451BBB-EC50-F833-EFA7-7187024B570D}"/>
                </a:ext>
              </a:extLst>
            </p:cNvPr>
            <p:cNvSpPr/>
            <p:nvPr/>
          </p:nvSpPr>
          <p:spPr>
            <a:xfrm>
              <a:off x="7178802" y="4841976"/>
              <a:ext cx="56211" cy="74805"/>
            </a:xfrm>
            <a:custGeom>
              <a:avLst/>
              <a:gdLst>
                <a:gd name="connsiteX0" fmla="*/ 17349 w 56211"/>
                <a:gd name="connsiteY0" fmla="*/ 55092 h 74805"/>
                <a:gd name="connsiteX1" fmla="*/ 56211 w 56211"/>
                <a:gd name="connsiteY1" fmla="*/ 74523 h 74805"/>
                <a:gd name="connsiteX2" fmla="*/ 1804 w 56211"/>
                <a:gd name="connsiteY2" fmla="*/ 0 h 74805"/>
                <a:gd name="connsiteX3" fmla="*/ 6148 w 56211"/>
                <a:gd name="connsiteY3" fmla="*/ 32689 h 74805"/>
                <a:gd name="connsiteX4" fmla="*/ 17349 w 56211"/>
                <a:gd name="connsiteY4" fmla="*/ 55092 h 7480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6211" h="74805">
                  <a:moveTo>
                    <a:pt x="17349" y="55092"/>
                  </a:moveTo>
                  <a:cubicBezTo>
                    <a:pt x="23978" y="71094"/>
                    <a:pt x="36094" y="76123"/>
                    <a:pt x="56211" y="74523"/>
                  </a:cubicBezTo>
                  <a:cubicBezTo>
                    <a:pt x="37694" y="52349"/>
                    <a:pt x="21007" y="19202"/>
                    <a:pt x="1804" y="0"/>
                  </a:cubicBezTo>
                  <a:cubicBezTo>
                    <a:pt x="-2996" y="8458"/>
                    <a:pt x="2947" y="25831"/>
                    <a:pt x="6148" y="32689"/>
                  </a:cubicBezTo>
                  <a:cubicBezTo>
                    <a:pt x="9805" y="40462"/>
                    <a:pt x="14377" y="47548"/>
                    <a:pt x="17349" y="55092"/>
                  </a:cubicBezTo>
                  <a:close/>
                </a:path>
              </a:pathLst>
            </a:custGeom>
            <a:solidFill>
              <a:srgbClr val="FFFFFF"/>
            </a:solidFill>
            <a:ln w="2286" cap="flat">
              <a:noFill/>
              <a:prstDash val="solid"/>
              <a:miter/>
            </a:ln>
          </p:spPr>
          <p:txBody>
            <a:bodyPr rtlCol="0" anchor="ctr"/>
            <a:lstStyle/>
            <a:p>
              <a:endParaRPr lang="en-US"/>
            </a:p>
          </p:txBody>
        </p:sp>
        <p:sp>
          <p:nvSpPr>
            <p:cNvPr id="991" name="Freeform 990">
              <a:extLst>
                <a:ext uri="{FF2B5EF4-FFF2-40B4-BE49-F238E27FC236}">
                  <a16:creationId xmlns:a16="http://schemas.microsoft.com/office/drawing/2014/main" id="{3242FCB3-EBC6-BAC5-B814-74A4FD02A76D}"/>
                </a:ext>
              </a:extLst>
            </p:cNvPr>
            <p:cNvSpPr/>
            <p:nvPr/>
          </p:nvSpPr>
          <p:spPr>
            <a:xfrm>
              <a:off x="7069416" y="4612783"/>
              <a:ext cx="150976" cy="154483"/>
            </a:xfrm>
            <a:custGeom>
              <a:avLst/>
              <a:gdLst>
                <a:gd name="connsiteX0" fmla="*/ 75301 w 150976"/>
                <a:gd name="connsiteY0" fmla="*/ 154441 h 154483"/>
                <a:gd name="connsiteX1" fmla="*/ 150967 w 150976"/>
                <a:gd name="connsiteY1" fmla="*/ 76946 h 154483"/>
                <a:gd name="connsiteX2" fmla="*/ 69814 w 150976"/>
                <a:gd name="connsiteY2" fmla="*/ 136 h 154483"/>
                <a:gd name="connsiteX3" fmla="*/ 91 w 150976"/>
                <a:gd name="connsiteY3" fmla="*/ 87233 h 154483"/>
                <a:gd name="connsiteX4" fmla="*/ 75301 w 150976"/>
                <a:gd name="connsiteY4" fmla="*/ 154441 h 1544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0976" h="154483">
                  <a:moveTo>
                    <a:pt x="75301" y="154441"/>
                  </a:moveTo>
                  <a:cubicBezTo>
                    <a:pt x="115306" y="153070"/>
                    <a:pt x="151653" y="116037"/>
                    <a:pt x="150967" y="76946"/>
                  </a:cubicBezTo>
                  <a:cubicBezTo>
                    <a:pt x="150281" y="36484"/>
                    <a:pt x="125821" y="-2607"/>
                    <a:pt x="69814" y="136"/>
                  </a:cubicBezTo>
                  <a:cubicBezTo>
                    <a:pt x="24094" y="1051"/>
                    <a:pt x="-1738" y="42656"/>
                    <a:pt x="91" y="87233"/>
                  </a:cubicBezTo>
                  <a:cubicBezTo>
                    <a:pt x="1463" y="123809"/>
                    <a:pt x="36896" y="155813"/>
                    <a:pt x="75301" y="154441"/>
                  </a:cubicBezTo>
                  <a:close/>
                </a:path>
              </a:pathLst>
            </a:custGeom>
            <a:solidFill>
              <a:srgbClr val="FFFFFF"/>
            </a:solidFill>
            <a:ln w="2286" cap="flat">
              <a:noFill/>
              <a:prstDash val="solid"/>
              <a:miter/>
            </a:ln>
          </p:spPr>
          <p:txBody>
            <a:bodyPr rtlCol="0" anchor="ctr"/>
            <a:lstStyle/>
            <a:p>
              <a:endParaRPr lang="en-US"/>
            </a:p>
          </p:txBody>
        </p:sp>
        <p:sp>
          <p:nvSpPr>
            <p:cNvPr id="992" name="Freeform 991">
              <a:extLst>
                <a:ext uri="{FF2B5EF4-FFF2-40B4-BE49-F238E27FC236}">
                  <a16:creationId xmlns:a16="http://schemas.microsoft.com/office/drawing/2014/main" id="{FB835820-2BB8-F4AD-B34F-D9DB325EB459}"/>
                </a:ext>
              </a:extLst>
            </p:cNvPr>
            <p:cNvSpPr/>
            <p:nvPr/>
          </p:nvSpPr>
          <p:spPr>
            <a:xfrm>
              <a:off x="6954158" y="4597857"/>
              <a:ext cx="621004" cy="652499"/>
            </a:xfrm>
            <a:custGeom>
              <a:avLst/>
              <a:gdLst>
                <a:gd name="connsiteX0" fmla="*/ 620555 w 621004"/>
                <a:gd name="connsiteY0" fmla="*/ 478663 h 652499"/>
                <a:gd name="connsiteX1" fmla="*/ 604553 w 621004"/>
                <a:gd name="connsiteY1" fmla="*/ 325958 h 652499"/>
                <a:gd name="connsiteX2" fmla="*/ 581921 w 621004"/>
                <a:gd name="connsiteY2" fmla="*/ 238405 h 652499"/>
                <a:gd name="connsiteX3" fmla="*/ 555175 w 621004"/>
                <a:gd name="connsiteY3" fmla="*/ 177140 h 652499"/>
                <a:gd name="connsiteX4" fmla="*/ 556090 w 621004"/>
                <a:gd name="connsiteY4" fmla="*/ 155651 h 652499"/>
                <a:gd name="connsiteX5" fmla="*/ 568891 w 621004"/>
                <a:gd name="connsiteY5" fmla="*/ 39294 h 652499"/>
                <a:gd name="connsiteX6" fmla="*/ 492310 w 621004"/>
                <a:gd name="connsiteY6" fmla="*/ 1118 h 652499"/>
                <a:gd name="connsiteX7" fmla="*/ 414586 w 621004"/>
                <a:gd name="connsiteY7" fmla="*/ 51638 h 652499"/>
                <a:gd name="connsiteX8" fmla="*/ 409557 w 621004"/>
                <a:gd name="connsiteY8" fmla="*/ 109703 h 652499"/>
                <a:gd name="connsiteX9" fmla="*/ 458249 w 621004"/>
                <a:gd name="connsiteY9" fmla="*/ 169596 h 652499"/>
                <a:gd name="connsiteX10" fmla="*/ 462364 w 621004"/>
                <a:gd name="connsiteY10" fmla="*/ 172339 h 652499"/>
                <a:gd name="connsiteX11" fmla="*/ 375496 w 621004"/>
                <a:gd name="connsiteY11" fmla="*/ 298984 h 652499"/>
                <a:gd name="connsiteX12" fmla="*/ 325661 w 621004"/>
                <a:gd name="connsiteY12" fmla="*/ 329159 h 652499"/>
                <a:gd name="connsiteX13" fmla="*/ 299600 w 621004"/>
                <a:gd name="connsiteY13" fmla="*/ 321386 h 652499"/>
                <a:gd name="connsiteX14" fmla="*/ 232849 w 621004"/>
                <a:gd name="connsiteY14" fmla="*/ 234290 h 652499"/>
                <a:gd name="connsiteX15" fmla="*/ 226220 w 621004"/>
                <a:gd name="connsiteY15" fmla="*/ 220574 h 652499"/>
                <a:gd name="connsiteX16" fmla="*/ 213875 w 621004"/>
                <a:gd name="connsiteY16" fmla="*/ 182626 h 652499"/>
                <a:gd name="connsiteX17" fmla="*/ 229649 w 621004"/>
                <a:gd name="connsiteY17" fmla="*/ 173254 h 652499"/>
                <a:gd name="connsiteX18" fmla="*/ 279255 w 621004"/>
                <a:gd name="connsiteY18" fmla="*/ 96444 h 652499"/>
                <a:gd name="connsiteX19" fmla="*/ 208618 w 621004"/>
                <a:gd name="connsiteY19" fmla="*/ 2032 h 652499"/>
                <a:gd name="connsiteX20" fmla="*/ 102776 w 621004"/>
                <a:gd name="connsiteY20" fmla="*/ 67869 h 652499"/>
                <a:gd name="connsiteX21" fmla="*/ 115120 w 621004"/>
                <a:gd name="connsiteY21" fmla="*/ 144679 h 652499"/>
                <a:gd name="connsiteX22" fmla="*/ 128608 w 621004"/>
                <a:gd name="connsiteY22" fmla="*/ 160909 h 652499"/>
                <a:gd name="connsiteX23" fmla="*/ 129751 w 621004"/>
                <a:gd name="connsiteY23" fmla="*/ 172796 h 652499"/>
                <a:gd name="connsiteX24" fmla="*/ 79459 w 621004"/>
                <a:gd name="connsiteY24" fmla="*/ 269951 h 652499"/>
                <a:gd name="connsiteX25" fmla="*/ 41740 w 621004"/>
                <a:gd name="connsiteY25" fmla="*/ 370764 h 652499"/>
                <a:gd name="connsiteX26" fmla="*/ 8364 w 621004"/>
                <a:gd name="connsiteY26" fmla="*/ 548615 h 652499"/>
                <a:gd name="connsiteX27" fmla="*/ 134 w 621004"/>
                <a:gd name="connsiteY27" fmla="*/ 615595 h 652499"/>
                <a:gd name="connsiteX28" fmla="*/ 12936 w 621004"/>
                <a:gd name="connsiteY28" fmla="*/ 640969 h 652499"/>
                <a:gd name="connsiteX29" fmla="*/ 84031 w 621004"/>
                <a:gd name="connsiteY29" fmla="*/ 604850 h 652499"/>
                <a:gd name="connsiteX30" fmla="*/ 86088 w 621004"/>
                <a:gd name="connsiteY30" fmla="*/ 593420 h 652499"/>
                <a:gd name="connsiteX31" fmla="*/ 113291 w 621004"/>
                <a:gd name="connsiteY31" fmla="*/ 449631 h 652499"/>
                <a:gd name="connsiteX32" fmla="*/ 125636 w 621004"/>
                <a:gd name="connsiteY32" fmla="*/ 428828 h 652499"/>
                <a:gd name="connsiteX33" fmla="*/ 136609 w 621004"/>
                <a:gd name="connsiteY33" fmla="*/ 450774 h 652499"/>
                <a:gd name="connsiteX34" fmla="*/ 147581 w 621004"/>
                <a:gd name="connsiteY34" fmla="*/ 542443 h 652499"/>
                <a:gd name="connsiteX35" fmla="*/ 161297 w 621004"/>
                <a:gd name="connsiteY35" fmla="*/ 621995 h 652499"/>
                <a:gd name="connsiteX36" fmla="*/ 184386 w 621004"/>
                <a:gd name="connsiteY36" fmla="*/ 649885 h 652499"/>
                <a:gd name="connsiteX37" fmla="*/ 218905 w 621004"/>
                <a:gd name="connsiteY37" fmla="*/ 652399 h 652499"/>
                <a:gd name="connsiteX38" fmla="*/ 244736 w 621004"/>
                <a:gd name="connsiteY38" fmla="*/ 623596 h 652499"/>
                <a:gd name="connsiteX39" fmla="*/ 240164 w 621004"/>
                <a:gd name="connsiteY39" fmla="*/ 595249 h 652499"/>
                <a:gd name="connsiteX40" fmla="*/ 226448 w 621004"/>
                <a:gd name="connsiteY40" fmla="*/ 535127 h 652499"/>
                <a:gd name="connsiteX41" fmla="*/ 208389 w 621004"/>
                <a:gd name="connsiteY41" fmla="*/ 411455 h 652499"/>
                <a:gd name="connsiteX42" fmla="*/ 212504 w 621004"/>
                <a:gd name="connsiteY42" fmla="*/ 378536 h 652499"/>
                <a:gd name="connsiteX43" fmla="*/ 217076 w 621004"/>
                <a:gd name="connsiteY43" fmla="*/ 378994 h 652499"/>
                <a:gd name="connsiteX44" fmla="*/ 324289 w 621004"/>
                <a:gd name="connsiteY44" fmla="*/ 394996 h 652499"/>
                <a:gd name="connsiteX45" fmla="*/ 335719 w 621004"/>
                <a:gd name="connsiteY45" fmla="*/ 396367 h 652499"/>
                <a:gd name="connsiteX46" fmla="*/ 410929 w 621004"/>
                <a:gd name="connsiteY46" fmla="*/ 386766 h 652499"/>
                <a:gd name="connsiteX47" fmla="*/ 453905 w 621004"/>
                <a:gd name="connsiteY47" fmla="*/ 370078 h 652499"/>
                <a:gd name="connsiteX48" fmla="*/ 458935 w 621004"/>
                <a:gd name="connsiteY48" fmla="*/ 402311 h 652499"/>
                <a:gd name="connsiteX49" fmla="*/ 457563 w 621004"/>
                <a:gd name="connsiteY49" fmla="*/ 540842 h 652499"/>
                <a:gd name="connsiteX50" fmla="*/ 449333 w 621004"/>
                <a:gd name="connsiteY50" fmla="*/ 609422 h 652499"/>
                <a:gd name="connsiteX51" fmla="*/ 447276 w 621004"/>
                <a:gd name="connsiteY51" fmla="*/ 626567 h 652499"/>
                <a:gd name="connsiteX52" fmla="*/ 452305 w 621004"/>
                <a:gd name="connsiteY52" fmla="*/ 636397 h 652499"/>
                <a:gd name="connsiteX53" fmla="*/ 516770 w 621004"/>
                <a:gd name="connsiteY53" fmla="*/ 624739 h 652499"/>
                <a:gd name="connsiteX54" fmla="*/ 527057 w 621004"/>
                <a:gd name="connsiteY54" fmla="*/ 584048 h 652499"/>
                <a:gd name="connsiteX55" fmla="*/ 534830 w 621004"/>
                <a:gd name="connsiteY55" fmla="*/ 482549 h 652499"/>
                <a:gd name="connsiteX56" fmla="*/ 540316 w 621004"/>
                <a:gd name="connsiteY56" fmla="*/ 588848 h 652499"/>
                <a:gd name="connsiteX57" fmla="*/ 541459 w 621004"/>
                <a:gd name="connsiteY57" fmla="*/ 611937 h 652499"/>
                <a:gd name="connsiteX58" fmla="*/ 556318 w 621004"/>
                <a:gd name="connsiteY58" fmla="*/ 644170 h 652499"/>
                <a:gd name="connsiteX59" fmla="*/ 612782 w 621004"/>
                <a:gd name="connsiteY59" fmla="*/ 639598 h 652499"/>
                <a:gd name="connsiteX60" fmla="*/ 619183 w 621004"/>
                <a:gd name="connsiteY60" fmla="*/ 615595 h 652499"/>
                <a:gd name="connsiteX61" fmla="*/ 620555 w 621004"/>
                <a:gd name="connsiteY61" fmla="*/ 478663 h 652499"/>
                <a:gd name="connsiteX62" fmla="*/ 424416 w 621004"/>
                <a:gd name="connsiteY62" fmla="*/ 78613 h 652499"/>
                <a:gd name="connsiteX63" fmla="*/ 460306 w 621004"/>
                <a:gd name="connsiteY63" fmla="*/ 23749 h 652499"/>
                <a:gd name="connsiteX64" fmla="*/ 564548 w 621004"/>
                <a:gd name="connsiteY64" fmla="*/ 63983 h 652499"/>
                <a:gd name="connsiteX65" fmla="*/ 496654 w 621004"/>
                <a:gd name="connsiteY65" fmla="*/ 162052 h 652499"/>
                <a:gd name="connsiteX66" fmla="*/ 424416 w 621004"/>
                <a:gd name="connsiteY66" fmla="*/ 78613 h 652499"/>
                <a:gd name="connsiteX67" fmla="*/ 393555 w 621004"/>
                <a:gd name="connsiteY67" fmla="*/ 298069 h 652499"/>
                <a:gd name="connsiteX68" fmla="*/ 441104 w 621004"/>
                <a:gd name="connsiteY68" fmla="*/ 246634 h 652499"/>
                <a:gd name="connsiteX69" fmla="*/ 375724 w 621004"/>
                <a:gd name="connsiteY69" fmla="*/ 319100 h 652499"/>
                <a:gd name="connsiteX70" fmla="*/ 393555 w 621004"/>
                <a:gd name="connsiteY70" fmla="*/ 298069 h 652499"/>
                <a:gd name="connsiteX71" fmla="*/ 226448 w 621004"/>
                <a:gd name="connsiteY71" fmla="*/ 244348 h 652499"/>
                <a:gd name="connsiteX72" fmla="*/ 280855 w 621004"/>
                <a:gd name="connsiteY72" fmla="*/ 318872 h 652499"/>
                <a:gd name="connsiteX73" fmla="*/ 241993 w 621004"/>
                <a:gd name="connsiteY73" fmla="*/ 299441 h 652499"/>
                <a:gd name="connsiteX74" fmla="*/ 230792 w 621004"/>
                <a:gd name="connsiteY74" fmla="*/ 277267 h 652499"/>
                <a:gd name="connsiteX75" fmla="*/ 226448 w 621004"/>
                <a:gd name="connsiteY75" fmla="*/ 244348 h 652499"/>
                <a:gd name="connsiteX76" fmla="*/ 115349 w 621004"/>
                <a:gd name="connsiteY76" fmla="*/ 102159 h 652499"/>
                <a:gd name="connsiteX77" fmla="*/ 185072 w 621004"/>
                <a:gd name="connsiteY77" fmla="*/ 15062 h 652499"/>
                <a:gd name="connsiteX78" fmla="*/ 266225 w 621004"/>
                <a:gd name="connsiteY78" fmla="*/ 91872 h 652499"/>
                <a:gd name="connsiteX79" fmla="*/ 190558 w 621004"/>
                <a:gd name="connsiteY79" fmla="*/ 169367 h 652499"/>
                <a:gd name="connsiteX80" fmla="*/ 115349 w 621004"/>
                <a:gd name="connsiteY80" fmla="*/ 102159 h 652499"/>
                <a:gd name="connsiteX81" fmla="*/ 219133 w 621004"/>
                <a:gd name="connsiteY81" fmla="*/ 576275 h 652499"/>
                <a:gd name="connsiteX82" fmla="*/ 228963 w 621004"/>
                <a:gd name="connsiteY82" fmla="*/ 625424 h 652499"/>
                <a:gd name="connsiteX83" fmla="*/ 218219 w 621004"/>
                <a:gd name="connsiteY83" fmla="*/ 639140 h 652499"/>
                <a:gd name="connsiteX84" fmla="*/ 210446 w 621004"/>
                <a:gd name="connsiteY84" fmla="*/ 639140 h 652499"/>
                <a:gd name="connsiteX85" fmla="*/ 175013 w 621004"/>
                <a:gd name="connsiteY85" fmla="*/ 610565 h 652499"/>
                <a:gd name="connsiteX86" fmla="*/ 157411 w 621004"/>
                <a:gd name="connsiteY86" fmla="*/ 490779 h 652499"/>
                <a:gd name="connsiteX87" fmla="*/ 147581 w 621004"/>
                <a:gd name="connsiteY87" fmla="*/ 430200 h 652499"/>
                <a:gd name="connsiteX88" fmla="*/ 128836 w 621004"/>
                <a:gd name="connsiteY88" fmla="*/ 411226 h 652499"/>
                <a:gd name="connsiteX89" fmla="*/ 103690 w 621004"/>
                <a:gd name="connsiteY89" fmla="*/ 431114 h 652499"/>
                <a:gd name="connsiteX90" fmla="*/ 97289 w 621004"/>
                <a:gd name="connsiteY90" fmla="*/ 459232 h 652499"/>
                <a:gd name="connsiteX91" fmla="*/ 70086 w 621004"/>
                <a:gd name="connsiteY91" fmla="*/ 610565 h 652499"/>
                <a:gd name="connsiteX92" fmla="*/ 21851 w 621004"/>
                <a:gd name="connsiteY92" fmla="*/ 627253 h 652499"/>
                <a:gd name="connsiteX93" fmla="*/ 15451 w 621004"/>
                <a:gd name="connsiteY93" fmla="*/ 604850 h 652499"/>
                <a:gd name="connsiteX94" fmla="*/ 40597 w 621004"/>
                <a:gd name="connsiteY94" fmla="*/ 460832 h 652499"/>
                <a:gd name="connsiteX95" fmla="*/ 62314 w 621004"/>
                <a:gd name="connsiteY95" fmla="*/ 351562 h 652499"/>
                <a:gd name="connsiteX96" fmla="*/ 76715 w 621004"/>
                <a:gd name="connsiteY96" fmla="*/ 314071 h 652499"/>
                <a:gd name="connsiteX97" fmla="*/ 134323 w 621004"/>
                <a:gd name="connsiteY97" fmla="*/ 194742 h 652499"/>
                <a:gd name="connsiteX98" fmla="*/ 166098 w 621004"/>
                <a:gd name="connsiteY98" fmla="*/ 182855 h 652499"/>
                <a:gd name="connsiteX99" fmla="*/ 197416 w 621004"/>
                <a:gd name="connsiteY99" fmla="*/ 190170 h 652499"/>
                <a:gd name="connsiteX100" fmla="*/ 213190 w 621004"/>
                <a:gd name="connsiteY100" fmla="*/ 218059 h 652499"/>
                <a:gd name="connsiteX101" fmla="*/ 213190 w 621004"/>
                <a:gd name="connsiteY101" fmla="*/ 242977 h 652499"/>
                <a:gd name="connsiteX102" fmla="*/ 149639 w 621004"/>
                <a:gd name="connsiteY102" fmla="*/ 208687 h 652499"/>
                <a:gd name="connsiteX103" fmla="*/ 138209 w 621004"/>
                <a:gd name="connsiteY103" fmla="*/ 261722 h 652499"/>
                <a:gd name="connsiteX104" fmla="*/ 175242 w 621004"/>
                <a:gd name="connsiteY104" fmla="*/ 326873 h 652499"/>
                <a:gd name="connsiteX105" fmla="*/ 178671 w 621004"/>
                <a:gd name="connsiteY105" fmla="*/ 331445 h 652499"/>
                <a:gd name="connsiteX106" fmla="*/ 192387 w 621004"/>
                <a:gd name="connsiteY106" fmla="*/ 394310 h 652499"/>
                <a:gd name="connsiteX107" fmla="*/ 193759 w 621004"/>
                <a:gd name="connsiteY107" fmla="*/ 422656 h 652499"/>
                <a:gd name="connsiteX108" fmla="*/ 219133 w 621004"/>
                <a:gd name="connsiteY108" fmla="*/ 576275 h 652499"/>
                <a:gd name="connsiteX109" fmla="*/ 340291 w 621004"/>
                <a:gd name="connsiteY109" fmla="*/ 369392 h 652499"/>
                <a:gd name="connsiteX110" fmla="*/ 327261 w 621004"/>
                <a:gd name="connsiteY110" fmla="*/ 378994 h 652499"/>
                <a:gd name="connsiteX111" fmla="*/ 287027 w 621004"/>
                <a:gd name="connsiteY111" fmla="*/ 380365 h 652499"/>
                <a:gd name="connsiteX112" fmla="*/ 277426 w 621004"/>
                <a:gd name="connsiteY112" fmla="*/ 379451 h 652499"/>
                <a:gd name="connsiteX113" fmla="*/ 197188 w 621004"/>
                <a:gd name="connsiteY113" fmla="*/ 333731 h 652499"/>
                <a:gd name="connsiteX114" fmla="*/ 150096 w 621004"/>
                <a:gd name="connsiteY114" fmla="*/ 248006 h 652499"/>
                <a:gd name="connsiteX115" fmla="*/ 160612 w 621004"/>
                <a:gd name="connsiteY115" fmla="*/ 218516 h 652499"/>
                <a:gd name="connsiteX116" fmla="*/ 198788 w 621004"/>
                <a:gd name="connsiteY116" fmla="*/ 244805 h 652499"/>
                <a:gd name="connsiteX117" fmla="*/ 233535 w 621004"/>
                <a:gd name="connsiteY117" fmla="*/ 310185 h 652499"/>
                <a:gd name="connsiteX118" fmla="*/ 319946 w 621004"/>
                <a:gd name="connsiteY118" fmla="*/ 348133 h 652499"/>
                <a:gd name="connsiteX119" fmla="*/ 332062 w 621004"/>
                <a:gd name="connsiteY119" fmla="*/ 353848 h 652499"/>
                <a:gd name="connsiteX120" fmla="*/ 340291 w 621004"/>
                <a:gd name="connsiteY120" fmla="*/ 369392 h 652499"/>
                <a:gd name="connsiteX121" fmla="*/ 454134 w 621004"/>
                <a:gd name="connsiteY121" fmla="*/ 347675 h 652499"/>
                <a:gd name="connsiteX122" fmla="*/ 442018 w 621004"/>
                <a:gd name="connsiteY122" fmla="*/ 359791 h 652499"/>
                <a:gd name="connsiteX123" fmla="*/ 353779 w 621004"/>
                <a:gd name="connsiteY123" fmla="*/ 383566 h 652499"/>
                <a:gd name="connsiteX124" fmla="*/ 342806 w 621004"/>
                <a:gd name="connsiteY124" fmla="*/ 340132 h 652499"/>
                <a:gd name="connsiteX125" fmla="*/ 389440 w 621004"/>
                <a:gd name="connsiteY125" fmla="*/ 326644 h 652499"/>
                <a:gd name="connsiteX126" fmla="*/ 451391 w 621004"/>
                <a:gd name="connsiteY126" fmla="*/ 264465 h 652499"/>
                <a:gd name="connsiteX127" fmla="*/ 476537 w 621004"/>
                <a:gd name="connsiteY127" fmla="*/ 221260 h 652499"/>
                <a:gd name="connsiteX128" fmla="*/ 487510 w 621004"/>
                <a:gd name="connsiteY128" fmla="*/ 207772 h 652499"/>
                <a:gd name="connsiteX129" fmla="*/ 527515 w 621004"/>
                <a:gd name="connsiteY129" fmla="*/ 206629 h 652499"/>
                <a:gd name="connsiteX130" fmla="*/ 533230 w 621004"/>
                <a:gd name="connsiteY130" fmla="*/ 220345 h 652499"/>
                <a:gd name="connsiteX131" fmla="*/ 524543 w 621004"/>
                <a:gd name="connsiteY131" fmla="*/ 247320 h 652499"/>
                <a:gd name="connsiteX132" fmla="*/ 454134 w 621004"/>
                <a:gd name="connsiteY132" fmla="*/ 347675 h 652499"/>
                <a:gd name="connsiteX133" fmla="*/ 605467 w 621004"/>
                <a:gd name="connsiteY133" fmla="*/ 601421 h 652499"/>
                <a:gd name="connsiteX134" fmla="*/ 588551 w 621004"/>
                <a:gd name="connsiteY134" fmla="*/ 637769 h 652499"/>
                <a:gd name="connsiteX135" fmla="*/ 553804 w 621004"/>
                <a:gd name="connsiteY135" fmla="*/ 583133 h 652499"/>
                <a:gd name="connsiteX136" fmla="*/ 549689 w 621004"/>
                <a:gd name="connsiteY136" fmla="*/ 479349 h 652499"/>
                <a:gd name="connsiteX137" fmla="*/ 515627 w 621004"/>
                <a:gd name="connsiteY137" fmla="*/ 396367 h 652499"/>
                <a:gd name="connsiteX138" fmla="*/ 517913 w 621004"/>
                <a:gd name="connsiteY138" fmla="*/ 413969 h 652499"/>
                <a:gd name="connsiteX139" fmla="*/ 523628 w 621004"/>
                <a:gd name="connsiteY139" fmla="*/ 449402 h 652499"/>
                <a:gd name="connsiteX140" fmla="*/ 517913 w 621004"/>
                <a:gd name="connsiteY140" fmla="*/ 531927 h 652499"/>
                <a:gd name="connsiteX141" fmla="*/ 510370 w 621004"/>
                <a:gd name="connsiteY141" fmla="*/ 604622 h 652499"/>
                <a:gd name="connsiteX142" fmla="*/ 481337 w 621004"/>
                <a:gd name="connsiteY142" fmla="*/ 630225 h 652499"/>
                <a:gd name="connsiteX143" fmla="*/ 463049 w 621004"/>
                <a:gd name="connsiteY143" fmla="*/ 609194 h 652499"/>
                <a:gd name="connsiteX144" fmla="*/ 469450 w 621004"/>
                <a:gd name="connsiteY144" fmla="*/ 569417 h 652499"/>
                <a:gd name="connsiteX145" fmla="*/ 472193 w 621004"/>
                <a:gd name="connsiteY145" fmla="*/ 432943 h 652499"/>
                <a:gd name="connsiteX146" fmla="*/ 470822 w 621004"/>
                <a:gd name="connsiteY146" fmla="*/ 367564 h 652499"/>
                <a:gd name="connsiteX147" fmla="*/ 478823 w 621004"/>
                <a:gd name="connsiteY147" fmla="*/ 338760 h 652499"/>
                <a:gd name="connsiteX148" fmla="*/ 536201 w 621004"/>
                <a:gd name="connsiteY148" fmla="*/ 254635 h 652499"/>
                <a:gd name="connsiteX149" fmla="*/ 530486 w 621004"/>
                <a:gd name="connsiteY149" fmla="*/ 191999 h 652499"/>
                <a:gd name="connsiteX150" fmla="*/ 475165 w 621004"/>
                <a:gd name="connsiteY150" fmla="*/ 199314 h 652499"/>
                <a:gd name="connsiteX151" fmla="*/ 460535 w 621004"/>
                <a:gd name="connsiteY151" fmla="*/ 221945 h 652499"/>
                <a:gd name="connsiteX152" fmla="*/ 449105 w 621004"/>
                <a:gd name="connsiteY152" fmla="*/ 235661 h 652499"/>
                <a:gd name="connsiteX153" fmla="*/ 475851 w 621004"/>
                <a:gd name="connsiteY153" fmla="*/ 181712 h 652499"/>
                <a:gd name="connsiteX154" fmla="*/ 491167 w 621004"/>
                <a:gd name="connsiteY154" fmla="*/ 176911 h 652499"/>
                <a:gd name="connsiteX155" fmla="*/ 519971 w 621004"/>
                <a:gd name="connsiteY155" fmla="*/ 176911 h 652499"/>
                <a:gd name="connsiteX156" fmla="*/ 546260 w 621004"/>
                <a:gd name="connsiteY156" fmla="*/ 190856 h 652499"/>
                <a:gd name="connsiteX157" fmla="*/ 566834 w 621004"/>
                <a:gd name="connsiteY157" fmla="*/ 244577 h 652499"/>
                <a:gd name="connsiteX158" fmla="*/ 598609 w 621004"/>
                <a:gd name="connsiteY158" fmla="*/ 373507 h 652499"/>
                <a:gd name="connsiteX159" fmla="*/ 605924 w 621004"/>
                <a:gd name="connsiteY159" fmla="*/ 471348 h 652499"/>
                <a:gd name="connsiteX160" fmla="*/ 605467 w 621004"/>
                <a:gd name="connsiteY160" fmla="*/ 601421 h 6524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Lst>
              <a:rect l="l" t="t" r="r" b="b"/>
              <a:pathLst>
                <a:path w="621004" h="652499">
                  <a:moveTo>
                    <a:pt x="620555" y="478663"/>
                  </a:moveTo>
                  <a:cubicBezTo>
                    <a:pt x="618726" y="427228"/>
                    <a:pt x="617812" y="376022"/>
                    <a:pt x="604553" y="325958"/>
                  </a:cubicBezTo>
                  <a:cubicBezTo>
                    <a:pt x="596780" y="296926"/>
                    <a:pt x="590151" y="267437"/>
                    <a:pt x="581921" y="238405"/>
                  </a:cubicBezTo>
                  <a:cubicBezTo>
                    <a:pt x="575749" y="216916"/>
                    <a:pt x="570034" y="194285"/>
                    <a:pt x="555175" y="177140"/>
                  </a:cubicBezTo>
                  <a:cubicBezTo>
                    <a:pt x="546946" y="167539"/>
                    <a:pt x="548774" y="163652"/>
                    <a:pt x="556090" y="155651"/>
                  </a:cubicBezTo>
                  <a:cubicBezTo>
                    <a:pt x="586493" y="121819"/>
                    <a:pt x="593123" y="77013"/>
                    <a:pt x="568891" y="39294"/>
                  </a:cubicBezTo>
                  <a:cubicBezTo>
                    <a:pt x="551975" y="12548"/>
                    <a:pt x="524543" y="889"/>
                    <a:pt x="492310" y="1118"/>
                  </a:cubicBezTo>
                  <a:cubicBezTo>
                    <a:pt x="455734" y="1346"/>
                    <a:pt x="429217" y="19634"/>
                    <a:pt x="414586" y="51638"/>
                  </a:cubicBezTo>
                  <a:cubicBezTo>
                    <a:pt x="406585" y="69240"/>
                    <a:pt x="401556" y="89815"/>
                    <a:pt x="409557" y="109703"/>
                  </a:cubicBezTo>
                  <a:cubicBezTo>
                    <a:pt x="419615" y="134620"/>
                    <a:pt x="432874" y="157023"/>
                    <a:pt x="458249" y="169596"/>
                  </a:cubicBezTo>
                  <a:cubicBezTo>
                    <a:pt x="460763" y="170739"/>
                    <a:pt x="462364" y="172339"/>
                    <a:pt x="462364" y="172339"/>
                  </a:cubicBezTo>
                  <a:cubicBezTo>
                    <a:pt x="441332" y="222174"/>
                    <a:pt x="410471" y="261722"/>
                    <a:pt x="375496" y="298984"/>
                  </a:cubicBezTo>
                  <a:cubicBezTo>
                    <a:pt x="361094" y="314300"/>
                    <a:pt x="343720" y="322072"/>
                    <a:pt x="325661" y="329159"/>
                  </a:cubicBezTo>
                  <a:cubicBezTo>
                    <a:pt x="316745" y="332588"/>
                    <a:pt x="305087" y="329387"/>
                    <a:pt x="299600" y="321386"/>
                  </a:cubicBezTo>
                  <a:cubicBezTo>
                    <a:pt x="279026" y="290983"/>
                    <a:pt x="254795" y="263551"/>
                    <a:pt x="232849" y="234290"/>
                  </a:cubicBezTo>
                  <a:cubicBezTo>
                    <a:pt x="229877" y="230175"/>
                    <a:pt x="226220" y="226060"/>
                    <a:pt x="226220" y="220574"/>
                  </a:cubicBezTo>
                  <a:cubicBezTo>
                    <a:pt x="226906" y="206629"/>
                    <a:pt x="220962" y="194742"/>
                    <a:pt x="213875" y="182626"/>
                  </a:cubicBezTo>
                  <a:cubicBezTo>
                    <a:pt x="219819" y="179197"/>
                    <a:pt x="224848" y="176225"/>
                    <a:pt x="229649" y="173254"/>
                  </a:cubicBezTo>
                  <a:cubicBezTo>
                    <a:pt x="258224" y="155423"/>
                    <a:pt x="274226" y="128448"/>
                    <a:pt x="279255" y="96444"/>
                  </a:cubicBezTo>
                  <a:cubicBezTo>
                    <a:pt x="287256" y="46609"/>
                    <a:pt x="254109" y="10947"/>
                    <a:pt x="208618" y="2032"/>
                  </a:cubicBezTo>
                  <a:cubicBezTo>
                    <a:pt x="157411" y="-8026"/>
                    <a:pt x="117406" y="20091"/>
                    <a:pt x="102776" y="67869"/>
                  </a:cubicBezTo>
                  <a:cubicBezTo>
                    <a:pt x="94775" y="94158"/>
                    <a:pt x="97518" y="123190"/>
                    <a:pt x="115120" y="144679"/>
                  </a:cubicBezTo>
                  <a:cubicBezTo>
                    <a:pt x="119692" y="150165"/>
                    <a:pt x="123807" y="155651"/>
                    <a:pt x="128608" y="160909"/>
                  </a:cubicBezTo>
                  <a:cubicBezTo>
                    <a:pt x="132037" y="164795"/>
                    <a:pt x="132722" y="167996"/>
                    <a:pt x="129751" y="172796"/>
                  </a:cubicBezTo>
                  <a:cubicBezTo>
                    <a:pt x="109405" y="203429"/>
                    <a:pt x="94546" y="236576"/>
                    <a:pt x="79459" y="269951"/>
                  </a:cubicBezTo>
                  <a:cubicBezTo>
                    <a:pt x="64600" y="302641"/>
                    <a:pt x="48598" y="335102"/>
                    <a:pt x="41740" y="370764"/>
                  </a:cubicBezTo>
                  <a:cubicBezTo>
                    <a:pt x="30310" y="429971"/>
                    <a:pt x="19337" y="489407"/>
                    <a:pt x="8364" y="548615"/>
                  </a:cubicBezTo>
                  <a:cubicBezTo>
                    <a:pt x="4249" y="570789"/>
                    <a:pt x="1506" y="592963"/>
                    <a:pt x="134" y="615595"/>
                  </a:cubicBezTo>
                  <a:cubicBezTo>
                    <a:pt x="-551" y="626339"/>
                    <a:pt x="1049" y="636626"/>
                    <a:pt x="12936" y="640969"/>
                  </a:cubicBezTo>
                  <a:cubicBezTo>
                    <a:pt x="56141" y="656514"/>
                    <a:pt x="76944" y="648970"/>
                    <a:pt x="84031" y="604850"/>
                  </a:cubicBezTo>
                  <a:cubicBezTo>
                    <a:pt x="84716" y="600964"/>
                    <a:pt x="85631" y="597307"/>
                    <a:pt x="86088" y="593420"/>
                  </a:cubicBezTo>
                  <a:cubicBezTo>
                    <a:pt x="92032" y="544957"/>
                    <a:pt x="104147" y="497637"/>
                    <a:pt x="113291" y="449631"/>
                  </a:cubicBezTo>
                  <a:cubicBezTo>
                    <a:pt x="114892" y="440944"/>
                    <a:pt x="115120" y="428371"/>
                    <a:pt x="125636" y="428828"/>
                  </a:cubicBezTo>
                  <a:cubicBezTo>
                    <a:pt x="135923" y="429286"/>
                    <a:pt x="135008" y="442316"/>
                    <a:pt x="136609" y="450774"/>
                  </a:cubicBezTo>
                  <a:cubicBezTo>
                    <a:pt x="142781" y="480949"/>
                    <a:pt x="143695" y="511810"/>
                    <a:pt x="147581" y="542443"/>
                  </a:cubicBezTo>
                  <a:cubicBezTo>
                    <a:pt x="150782" y="569189"/>
                    <a:pt x="155354" y="595706"/>
                    <a:pt x="161297" y="621995"/>
                  </a:cubicBezTo>
                  <a:cubicBezTo>
                    <a:pt x="164041" y="634568"/>
                    <a:pt x="169298" y="647370"/>
                    <a:pt x="184386" y="649885"/>
                  </a:cubicBezTo>
                  <a:cubicBezTo>
                    <a:pt x="195816" y="651713"/>
                    <a:pt x="207475" y="652856"/>
                    <a:pt x="218905" y="652399"/>
                  </a:cubicBezTo>
                  <a:cubicBezTo>
                    <a:pt x="237193" y="651485"/>
                    <a:pt x="245194" y="642112"/>
                    <a:pt x="244736" y="623596"/>
                  </a:cubicBezTo>
                  <a:cubicBezTo>
                    <a:pt x="244508" y="613994"/>
                    <a:pt x="242450" y="604622"/>
                    <a:pt x="240164" y="595249"/>
                  </a:cubicBezTo>
                  <a:cubicBezTo>
                    <a:pt x="235135" y="575361"/>
                    <a:pt x="230106" y="555473"/>
                    <a:pt x="226448" y="535127"/>
                  </a:cubicBezTo>
                  <a:cubicBezTo>
                    <a:pt x="219133" y="493979"/>
                    <a:pt x="217304" y="452146"/>
                    <a:pt x="208389" y="411455"/>
                  </a:cubicBezTo>
                  <a:cubicBezTo>
                    <a:pt x="205874" y="400482"/>
                    <a:pt x="206103" y="388595"/>
                    <a:pt x="212504" y="378536"/>
                  </a:cubicBezTo>
                  <a:cubicBezTo>
                    <a:pt x="214561" y="378765"/>
                    <a:pt x="215933" y="378536"/>
                    <a:pt x="217076" y="378994"/>
                  </a:cubicBezTo>
                  <a:cubicBezTo>
                    <a:pt x="251594" y="392710"/>
                    <a:pt x="287027" y="400482"/>
                    <a:pt x="324289" y="394996"/>
                  </a:cubicBezTo>
                  <a:cubicBezTo>
                    <a:pt x="328404" y="394310"/>
                    <a:pt x="331833" y="396139"/>
                    <a:pt x="335719" y="396367"/>
                  </a:cubicBezTo>
                  <a:cubicBezTo>
                    <a:pt x="361322" y="398196"/>
                    <a:pt x="386697" y="399339"/>
                    <a:pt x="410929" y="386766"/>
                  </a:cubicBezTo>
                  <a:cubicBezTo>
                    <a:pt x="424416" y="379679"/>
                    <a:pt x="439504" y="375565"/>
                    <a:pt x="453905" y="370078"/>
                  </a:cubicBezTo>
                  <a:cubicBezTo>
                    <a:pt x="460992" y="380594"/>
                    <a:pt x="459849" y="391795"/>
                    <a:pt x="458935" y="402311"/>
                  </a:cubicBezTo>
                  <a:cubicBezTo>
                    <a:pt x="455734" y="448488"/>
                    <a:pt x="459163" y="494665"/>
                    <a:pt x="457563" y="540842"/>
                  </a:cubicBezTo>
                  <a:cubicBezTo>
                    <a:pt x="456877" y="563931"/>
                    <a:pt x="456191" y="587020"/>
                    <a:pt x="449333" y="609422"/>
                  </a:cubicBezTo>
                  <a:cubicBezTo>
                    <a:pt x="447733" y="614909"/>
                    <a:pt x="447733" y="620852"/>
                    <a:pt x="447276" y="626567"/>
                  </a:cubicBezTo>
                  <a:cubicBezTo>
                    <a:pt x="447047" y="630682"/>
                    <a:pt x="448876" y="633883"/>
                    <a:pt x="452305" y="636397"/>
                  </a:cubicBezTo>
                  <a:cubicBezTo>
                    <a:pt x="468307" y="648284"/>
                    <a:pt x="505798" y="641655"/>
                    <a:pt x="516770" y="624739"/>
                  </a:cubicBezTo>
                  <a:cubicBezTo>
                    <a:pt x="524771" y="612394"/>
                    <a:pt x="525914" y="598221"/>
                    <a:pt x="527057" y="584048"/>
                  </a:cubicBezTo>
                  <a:cubicBezTo>
                    <a:pt x="529801" y="550215"/>
                    <a:pt x="532315" y="516382"/>
                    <a:pt x="534830" y="482549"/>
                  </a:cubicBezTo>
                  <a:cubicBezTo>
                    <a:pt x="537802" y="518211"/>
                    <a:pt x="540773" y="553415"/>
                    <a:pt x="540316" y="588848"/>
                  </a:cubicBezTo>
                  <a:cubicBezTo>
                    <a:pt x="540316" y="596621"/>
                    <a:pt x="541002" y="604165"/>
                    <a:pt x="541459" y="611937"/>
                  </a:cubicBezTo>
                  <a:cubicBezTo>
                    <a:pt x="542374" y="627482"/>
                    <a:pt x="543288" y="636626"/>
                    <a:pt x="556318" y="644170"/>
                  </a:cubicBezTo>
                  <a:cubicBezTo>
                    <a:pt x="574149" y="654457"/>
                    <a:pt x="603410" y="653085"/>
                    <a:pt x="612782" y="639598"/>
                  </a:cubicBezTo>
                  <a:cubicBezTo>
                    <a:pt x="618040" y="632054"/>
                    <a:pt x="619183" y="623824"/>
                    <a:pt x="619183" y="615595"/>
                  </a:cubicBezTo>
                  <a:cubicBezTo>
                    <a:pt x="618955" y="569646"/>
                    <a:pt x="622155" y="524155"/>
                    <a:pt x="620555" y="478663"/>
                  </a:cubicBezTo>
                  <a:close/>
                  <a:moveTo>
                    <a:pt x="424416" y="78613"/>
                  </a:moveTo>
                  <a:cubicBezTo>
                    <a:pt x="427388" y="53696"/>
                    <a:pt x="437675" y="36322"/>
                    <a:pt x="460306" y="23749"/>
                  </a:cubicBezTo>
                  <a:cubicBezTo>
                    <a:pt x="492539" y="5690"/>
                    <a:pt x="551518" y="17348"/>
                    <a:pt x="564548" y="63983"/>
                  </a:cubicBezTo>
                  <a:cubicBezTo>
                    <a:pt x="577349" y="110160"/>
                    <a:pt x="554947" y="167996"/>
                    <a:pt x="496654" y="162052"/>
                  </a:cubicBezTo>
                  <a:cubicBezTo>
                    <a:pt x="453220" y="161824"/>
                    <a:pt x="419387" y="121590"/>
                    <a:pt x="424416" y="78613"/>
                  </a:cubicBezTo>
                  <a:close/>
                  <a:moveTo>
                    <a:pt x="393555" y="298069"/>
                  </a:moveTo>
                  <a:cubicBezTo>
                    <a:pt x="405671" y="284353"/>
                    <a:pt x="426245" y="263093"/>
                    <a:pt x="441104" y="246634"/>
                  </a:cubicBezTo>
                  <a:cubicBezTo>
                    <a:pt x="439275" y="271552"/>
                    <a:pt x="408643" y="313157"/>
                    <a:pt x="375724" y="319100"/>
                  </a:cubicBezTo>
                  <a:cubicBezTo>
                    <a:pt x="375038" y="316129"/>
                    <a:pt x="391955" y="299898"/>
                    <a:pt x="393555" y="298069"/>
                  </a:cubicBezTo>
                  <a:close/>
                  <a:moveTo>
                    <a:pt x="226448" y="244348"/>
                  </a:moveTo>
                  <a:cubicBezTo>
                    <a:pt x="245651" y="263551"/>
                    <a:pt x="262339" y="296469"/>
                    <a:pt x="280855" y="318872"/>
                  </a:cubicBezTo>
                  <a:cubicBezTo>
                    <a:pt x="260738" y="320472"/>
                    <a:pt x="248394" y="315443"/>
                    <a:pt x="241993" y="299441"/>
                  </a:cubicBezTo>
                  <a:cubicBezTo>
                    <a:pt x="238793" y="291897"/>
                    <a:pt x="234449" y="284810"/>
                    <a:pt x="230792" y="277267"/>
                  </a:cubicBezTo>
                  <a:cubicBezTo>
                    <a:pt x="227591" y="270180"/>
                    <a:pt x="221876" y="252578"/>
                    <a:pt x="226448" y="244348"/>
                  </a:cubicBezTo>
                  <a:close/>
                  <a:moveTo>
                    <a:pt x="115349" y="102159"/>
                  </a:moveTo>
                  <a:cubicBezTo>
                    <a:pt x="113749" y="57582"/>
                    <a:pt x="139352" y="15977"/>
                    <a:pt x="185072" y="15062"/>
                  </a:cubicBezTo>
                  <a:cubicBezTo>
                    <a:pt x="241307" y="12319"/>
                    <a:pt x="265539" y="51410"/>
                    <a:pt x="266225" y="91872"/>
                  </a:cubicBezTo>
                  <a:cubicBezTo>
                    <a:pt x="266911" y="130963"/>
                    <a:pt x="230563" y="167996"/>
                    <a:pt x="190558" y="169367"/>
                  </a:cubicBezTo>
                  <a:cubicBezTo>
                    <a:pt x="152153" y="170739"/>
                    <a:pt x="116720" y="138735"/>
                    <a:pt x="115349" y="102159"/>
                  </a:cubicBezTo>
                  <a:close/>
                  <a:moveTo>
                    <a:pt x="219133" y="576275"/>
                  </a:moveTo>
                  <a:cubicBezTo>
                    <a:pt x="222562" y="592506"/>
                    <a:pt x="225534" y="608965"/>
                    <a:pt x="228963" y="625424"/>
                  </a:cubicBezTo>
                  <a:cubicBezTo>
                    <a:pt x="230792" y="634568"/>
                    <a:pt x="227134" y="638912"/>
                    <a:pt x="218219" y="639140"/>
                  </a:cubicBezTo>
                  <a:cubicBezTo>
                    <a:pt x="215704" y="639140"/>
                    <a:pt x="213190" y="639140"/>
                    <a:pt x="210446" y="639140"/>
                  </a:cubicBezTo>
                  <a:cubicBezTo>
                    <a:pt x="185986" y="639140"/>
                    <a:pt x="180271" y="634797"/>
                    <a:pt x="175013" y="610565"/>
                  </a:cubicBezTo>
                  <a:cubicBezTo>
                    <a:pt x="166098" y="571018"/>
                    <a:pt x="160612" y="531013"/>
                    <a:pt x="157411" y="490779"/>
                  </a:cubicBezTo>
                  <a:cubicBezTo>
                    <a:pt x="155811" y="470434"/>
                    <a:pt x="154439" y="449631"/>
                    <a:pt x="147581" y="430200"/>
                  </a:cubicBezTo>
                  <a:cubicBezTo>
                    <a:pt x="144381" y="421285"/>
                    <a:pt x="141409" y="411455"/>
                    <a:pt x="128836" y="411226"/>
                  </a:cubicBezTo>
                  <a:cubicBezTo>
                    <a:pt x="117863" y="410998"/>
                    <a:pt x="107805" y="418313"/>
                    <a:pt x="103690" y="431114"/>
                  </a:cubicBezTo>
                  <a:cubicBezTo>
                    <a:pt x="100718" y="440258"/>
                    <a:pt x="99118" y="449860"/>
                    <a:pt x="97289" y="459232"/>
                  </a:cubicBezTo>
                  <a:cubicBezTo>
                    <a:pt x="91346" y="489407"/>
                    <a:pt x="70772" y="607594"/>
                    <a:pt x="70086" y="610565"/>
                  </a:cubicBezTo>
                  <a:cubicBezTo>
                    <a:pt x="62999" y="640969"/>
                    <a:pt x="45169" y="638455"/>
                    <a:pt x="21851" y="627253"/>
                  </a:cubicBezTo>
                  <a:cubicBezTo>
                    <a:pt x="12936" y="622910"/>
                    <a:pt x="14308" y="613080"/>
                    <a:pt x="15451" y="604850"/>
                  </a:cubicBezTo>
                  <a:cubicBezTo>
                    <a:pt x="22766" y="556616"/>
                    <a:pt x="30081" y="508610"/>
                    <a:pt x="40597" y="460832"/>
                  </a:cubicBezTo>
                  <a:cubicBezTo>
                    <a:pt x="48598" y="424485"/>
                    <a:pt x="53627" y="387680"/>
                    <a:pt x="62314" y="351562"/>
                  </a:cubicBezTo>
                  <a:cubicBezTo>
                    <a:pt x="65514" y="338303"/>
                    <a:pt x="71229" y="326416"/>
                    <a:pt x="76715" y="314071"/>
                  </a:cubicBezTo>
                  <a:cubicBezTo>
                    <a:pt x="94318" y="273609"/>
                    <a:pt x="112148" y="232918"/>
                    <a:pt x="134323" y="194742"/>
                  </a:cubicBezTo>
                  <a:cubicBezTo>
                    <a:pt x="144838" y="176683"/>
                    <a:pt x="145524" y="176454"/>
                    <a:pt x="166098" y="182855"/>
                  </a:cubicBezTo>
                  <a:cubicBezTo>
                    <a:pt x="176385" y="186055"/>
                    <a:pt x="187129" y="183998"/>
                    <a:pt x="197416" y="190170"/>
                  </a:cubicBezTo>
                  <a:cubicBezTo>
                    <a:pt x="209075" y="197257"/>
                    <a:pt x="214104" y="205258"/>
                    <a:pt x="213190" y="218059"/>
                  </a:cubicBezTo>
                  <a:cubicBezTo>
                    <a:pt x="212732" y="223774"/>
                    <a:pt x="213190" y="235433"/>
                    <a:pt x="213190" y="242977"/>
                  </a:cubicBezTo>
                  <a:cubicBezTo>
                    <a:pt x="209761" y="240919"/>
                    <a:pt x="183014" y="192685"/>
                    <a:pt x="149639" y="208687"/>
                  </a:cubicBezTo>
                  <a:cubicBezTo>
                    <a:pt x="133865" y="216230"/>
                    <a:pt x="125864" y="236804"/>
                    <a:pt x="138209" y="261722"/>
                  </a:cubicBezTo>
                  <a:cubicBezTo>
                    <a:pt x="149182" y="284125"/>
                    <a:pt x="158554" y="307670"/>
                    <a:pt x="175242" y="326873"/>
                  </a:cubicBezTo>
                  <a:cubicBezTo>
                    <a:pt x="176614" y="328244"/>
                    <a:pt x="177528" y="330073"/>
                    <a:pt x="178671" y="331445"/>
                  </a:cubicBezTo>
                  <a:cubicBezTo>
                    <a:pt x="203817" y="366878"/>
                    <a:pt x="200845" y="354076"/>
                    <a:pt x="192387" y="394310"/>
                  </a:cubicBezTo>
                  <a:cubicBezTo>
                    <a:pt x="190330" y="404368"/>
                    <a:pt x="191473" y="413512"/>
                    <a:pt x="193759" y="422656"/>
                  </a:cubicBezTo>
                  <a:cubicBezTo>
                    <a:pt x="199931" y="448717"/>
                    <a:pt x="214104" y="551815"/>
                    <a:pt x="219133" y="576275"/>
                  </a:cubicBezTo>
                  <a:close/>
                  <a:moveTo>
                    <a:pt x="340291" y="369392"/>
                  </a:moveTo>
                  <a:cubicBezTo>
                    <a:pt x="338691" y="376250"/>
                    <a:pt x="332747" y="378308"/>
                    <a:pt x="327261" y="378994"/>
                  </a:cubicBezTo>
                  <a:cubicBezTo>
                    <a:pt x="314002" y="380594"/>
                    <a:pt x="300515" y="382423"/>
                    <a:pt x="287027" y="380365"/>
                  </a:cubicBezTo>
                  <a:cubicBezTo>
                    <a:pt x="283827" y="379908"/>
                    <a:pt x="280627" y="379908"/>
                    <a:pt x="277426" y="379451"/>
                  </a:cubicBezTo>
                  <a:cubicBezTo>
                    <a:pt x="244736" y="374879"/>
                    <a:pt x="216390" y="364363"/>
                    <a:pt x="197188" y="333731"/>
                  </a:cubicBezTo>
                  <a:cubicBezTo>
                    <a:pt x="179814" y="305842"/>
                    <a:pt x="160383" y="279553"/>
                    <a:pt x="150096" y="248006"/>
                  </a:cubicBezTo>
                  <a:cubicBezTo>
                    <a:pt x="150096" y="247777"/>
                    <a:pt x="140952" y="224460"/>
                    <a:pt x="160612" y="218516"/>
                  </a:cubicBezTo>
                  <a:cubicBezTo>
                    <a:pt x="183243" y="211430"/>
                    <a:pt x="196959" y="241834"/>
                    <a:pt x="198788" y="244805"/>
                  </a:cubicBezTo>
                  <a:cubicBezTo>
                    <a:pt x="210446" y="264694"/>
                    <a:pt x="224391" y="288925"/>
                    <a:pt x="233535" y="310185"/>
                  </a:cubicBezTo>
                  <a:cubicBezTo>
                    <a:pt x="240850" y="327330"/>
                    <a:pt x="261653" y="336703"/>
                    <a:pt x="319946" y="348133"/>
                  </a:cubicBezTo>
                  <a:cubicBezTo>
                    <a:pt x="324061" y="349961"/>
                    <a:pt x="328404" y="351333"/>
                    <a:pt x="332062" y="353848"/>
                  </a:cubicBezTo>
                  <a:cubicBezTo>
                    <a:pt x="337319" y="357277"/>
                    <a:pt x="341891" y="362077"/>
                    <a:pt x="340291" y="369392"/>
                  </a:cubicBezTo>
                  <a:close/>
                  <a:moveTo>
                    <a:pt x="454134" y="347675"/>
                  </a:moveTo>
                  <a:cubicBezTo>
                    <a:pt x="450476" y="352019"/>
                    <a:pt x="447276" y="357505"/>
                    <a:pt x="442018" y="359791"/>
                  </a:cubicBezTo>
                  <a:cubicBezTo>
                    <a:pt x="414586" y="371450"/>
                    <a:pt x="387840" y="386537"/>
                    <a:pt x="353779" y="383566"/>
                  </a:cubicBezTo>
                  <a:cubicBezTo>
                    <a:pt x="356065" y="366649"/>
                    <a:pt x="355379" y="351562"/>
                    <a:pt x="342806" y="340132"/>
                  </a:cubicBezTo>
                  <a:cubicBezTo>
                    <a:pt x="344863" y="333274"/>
                    <a:pt x="377324" y="330302"/>
                    <a:pt x="389440" y="326644"/>
                  </a:cubicBezTo>
                  <a:cubicBezTo>
                    <a:pt x="418930" y="317500"/>
                    <a:pt x="436075" y="288011"/>
                    <a:pt x="451391" y="264465"/>
                  </a:cubicBezTo>
                  <a:cubicBezTo>
                    <a:pt x="460535" y="250520"/>
                    <a:pt x="468079" y="235661"/>
                    <a:pt x="476537" y="221260"/>
                  </a:cubicBezTo>
                  <a:cubicBezTo>
                    <a:pt x="479509" y="216459"/>
                    <a:pt x="483395" y="211887"/>
                    <a:pt x="487510" y="207772"/>
                  </a:cubicBezTo>
                  <a:cubicBezTo>
                    <a:pt x="499625" y="195199"/>
                    <a:pt x="514256" y="195199"/>
                    <a:pt x="527515" y="206629"/>
                  </a:cubicBezTo>
                  <a:cubicBezTo>
                    <a:pt x="532087" y="210515"/>
                    <a:pt x="533001" y="215087"/>
                    <a:pt x="533230" y="220345"/>
                  </a:cubicBezTo>
                  <a:cubicBezTo>
                    <a:pt x="533687" y="230404"/>
                    <a:pt x="530715" y="239776"/>
                    <a:pt x="524543" y="247320"/>
                  </a:cubicBezTo>
                  <a:cubicBezTo>
                    <a:pt x="498711" y="279095"/>
                    <a:pt x="480652" y="316357"/>
                    <a:pt x="454134" y="347675"/>
                  </a:cubicBezTo>
                  <a:close/>
                  <a:moveTo>
                    <a:pt x="605467" y="601421"/>
                  </a:moveTo>
                  <a:cubicBezTo>
                    <a:pt x="605239" y="607822"/>
                    <a:pt x="607753" y="636626"/>
                    <a:pt x="588551" y="637769"/>
                  </a:cubicBezTo>
                  <a:cubicBezTo>
                    <a:pt x="545803" y="640512"/>
                    <a:pt x="553804" y="594106"/>
                    <a:pt x="553804" y="583133"/>
                  </a:cubicBezTo>
                  <a:cubicBezTo>
                    <a:pt x="554261" y="548386"/>
                    <a:pt x="550832" y="513868"/>
                    <a:pt x="549689" y="479349"/>
                  </a:cubicBezTo>
                  <a:cubicBezTo>
                    <a:pt x="549003" y="459232"/>
                    <a:pt x="538030" y="411455"/>
                    <a:pt x="515627" y="396367"/>
                  </a:cubicBezTo>
                  <a:cubicBezTo>
                    <a:pt x="506941" y="390424"/>
                    <a:pt x="515170" y="408712"/>
                    <a:pt x="517913" y="413969"/>
                  </a:cubicBezTo>
                  <a:cubicBezTo>
                    <a:pt x="523628" y="425399"/>
                    <a:pt x="525229" y="436601"/>
                    <a:pt x="523628" y="449402"/>
                  </a:cubicBezTo>
                  <a:cubicBezTo>
                    <a:pt x="520428" y="476834"/>
                    <a:pt x="518371" y="504266"/>
                    <a:pt x="517913" y="531927"/>
                  </a:cubicBezTo>
                  <a:cubicBezTo>
                    <a:pt x="517456" y="556387"/>
                    <a:pt x="514713" y="580619"/>
                    <a:pt x="510370" y="604622"/>
                  </a:cubicBezTo>
                  <a:cubicBezTo>
                    <a:pt x="507626" y="620167"/>
                    <a:pt x="495511" y="629539"/>
                    <a:pt x="481337" y="630225"/>
                  </a:cubicBezTo>
                  <a:cubicBezTo>
                    <a:pt x="465564" y="630911"/>
                    <a:pt x="460078" y="624739"/>
                    <a:pt x="463049" y="609194"/>
                  </a:cubicBezTo>
                  <a:cubicBezTo>
                    <a:pt x="465564" y="595935"/>
                    <a:pt x="468764" y="582905"/>
                    <a:pt x="469450" y="569417"/>
                  </a:cubicBezTo>
                  <a:cubicBezTo>
                    <a:pt x="472422" y="523926"/>
                    <a:pt x="471965" y="478435"/>
                    <a:pt x="472193" y="432943"/>
                  </a:cubicBezTo>
                  <a:cubicBezTo>
                    <a:pt x="472193" y="411226"/>
                    <a:pt x="473336" y="389281"/>
                    <a:pt x="470822" y="367564"/>
                  </a:cubicBezTo>
                  <a:cubicBezTo>
                    <a:pt x="469679" y="357048"/>
                    <a:pt x="472193" y="347447"/>
                    <a:pt x="478823" y="338760"/>
                  </a:cubicBezTo>
                  <a:cubicBezTo>
                    <a:pt x="499168" y="311557"/>
                    <a:pt x="513570" y="280238"/>
                    <a:pt x="536201" y="254635"/>
                  </a:cubicBezTo>
                  <a:cubicBezTo>
                    <a:pt x="545803" y="243662"/>
                    <a:pt x="554947" y="208229"/>
                    <a:pt x="530486" y="191999"/>
                  </a:cubicBezTo>
                  <a:cubicBezTo>
                    <a:pt x="509227" y="177597"/>
                    <a:pt x="491624" y="179883"/>
                    <a:pt x="475165" y="199314"/>
                  </a:cubicBezTo>
                  <a:cubicBezTo>
                    <a:pt x="469450" y="206172"/>
                    <a:pt x="464192" y="213487"/>
                    <a:pt x="460535" y="221945"/>
                  </a:cubicBezTo>
                  <a:cubicBezTo>
                    <a:pt x="458477" y="226517"/>
                    <a:pt x="457106" y="231547"/>
                    <a:pt x="449105" y="235661"/>
                  </a:cubicBezTo>
                  <a:cubicBezTo>
                    <a:pt x="455048" y="213944"/>
                    <a:pt x="466021" y="197942"/>
                    <a:pt x="475851" y="181712"/>
                  </a:cubicBezTo>
                  <a:cubicBezTo>
                    <a:pt x="479737" y="175311"/>
                    <a:pt x="485681" y="176225"/>
                    <a:pt x="491167" y="176911"/>
                  </a:cubicBezTo>
                  <a:cubicBezTo>
                    <a:pt x="500768" y="178054"/>
                    <a:pt x="510598" y="178969"/>
                    <a:pt x="519971" y="176911"/>
                  </a:cubicBezTo>
                  <a:cubicBezTo>
                    <a:pt x="533230" y="173939"/>
                    <a:pt x="540545" y="180340"/>
                    <a:pt x="546260" y="190856"/>
                  </a:cubicBezTo>
                  <a:cubicBezTo>
                    <a:pt x="555632" y="207772"/>
                    <a:pt x="561805" y="226289"/>
                    <a:pt x="566834" y="244577"/>
                  </a:cubicBezTo>
                  <a:cubicBezTo>
                    <a:pt x="578264" y="287325"/>
                    <a:pt x="590380" y="329845"/>
                    <a:pt x="598609" y="373507"/>
                  </a:cubicBezTo>
                  <a:cubicBezTo>
                    <a:pt x="604781" y="405968"/>
                    <a:pt x="605239" y="438658"/>
                    <a:pt x="605924" y="471348"/>
                  </a:cubicBezTo>
                  <a:cubicBezTo>
                    <a:pt x="606839" y="514096"/>
                    <a:pt x="607753" y="557759"/>
                    <a:pt x="605467" y="601421"/>
                  </a:cubicBezTo>
                  <a:close/>
                </a:path>
              </a:pathLst>
            </a:custGeom>
            <a:solidFill>
              <a:srgbClr val="000000"/>
            </a:solidFill>
            <a:ln w="2286" cap="flat">
              <a:noFill/>
              <a:prstDash val="solid"/>
              <a:miter/>
            </a:ln>
          </p:spPr>
          <p:txBody>
            <a:bodyPr rtlCol="0" anchor="ctr"/>
            <a:lstStyle/>
            <a:p>
              <a:endParaRPr lang="en-US"/>
            </a:p>
          </p:txBody>
        </p:sp>
        <p:sp>
          <p:nvSpPr>
            <p:cNvPr id="993" name="Freeform 992">
              <a:extLst>
                <a:ext uri="{FF2B5EF4-FFF2-40B4-BE49-F238E27FC236}">
                  <a16:creationId xmlns:a16="http://schemas.microsoft.com/office/drawing/2014/main" id="{DCD376D4-3AAB-6C04-56CA-3EC747910D4F}"/>
                </a:ext>
              </a:extLst>
            </p:cNvPr>
            <p:cNvSpPr/>
            <p:nvPr/>
          </p:nvSpPr>
          <p:spPr>
            <a:xfrm>
              <a:off x="6932118" y="4839919"/>
              <a:ext cx="54398" cy="97160"/>
            </a:xfrm>
            <a:custGeom>
              <a:avLst/>
              <a:gdLst>
                <a:gd name="connsiteX0" fmla="*/ 51435 w 54398"/>
                <a:gd name="connsiteY0" fmla="*/ 9601 h 97160"/>
                <a:gd name="connsiteX1" fmla="*/ 53035 w 54398"/>
                <a:gd name="connsiteY1" fmla="*/ 0 h 97160"/>
                <a:gd name="connsiteX2" fmla="*/ 0 w 54398"/>
                <a:gd name="connsiteY2" fmla="*/ 91669 h 97160"/>
                <a:gd name="connsiteX3" fmla="*/ 4343 w 54398"/>
                <a:gd name="connsiteY3" fmla="*/ 97155 h 97160"/>
                <a:gd name="connsiteX4" fmla="*/ 51435 w 54398"/>
                <a:gd name="connsiteY4" fmla="*/ 9601 h 9716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4398" h="97160">
                  <a:moveTo>
                    <a:pt x="51435" y="9601"/>
                  </a:moveTo>
                  <a:cubicBezTo>
                    <a:pt x="53492" y="7544"/>
                    <a:pt x="56007" y="5029"/>
                    <a:pt x="53035" y="0"/>
                  </a:cubicBezTo>
                  <a:cubicBezTo>
                    <a:pt x="36118" y="6858"/>
                    <a:pt x="5486" y="37262"/>
                    <a:pt x="0" y="91669"/>
                  </a:cubicBezTo>
                  <a:cubicBezTo>
                    <a:pt x="228" y="94183"/>
                    <a:pt x="1371" y="96469"/>
                    <a:pt x="4343" y="97155"/>
                  </a:cubicBezTo>
                  <a:cubicBezTo>
                    <a:pt x="7086" y="97841"/>
                    <a:pt x="21031" y="29947"/>
                    <a:pt x="51435" y="9601"/>
                  </a:cubicBezTo>
                  <a:close/>
                </a:path>
              </a:pathLst>
            </a:custGeom>
            <a:solidFill>
              <a:srgbClr val="000000"/>
            </a:solidFill>
            <a:ln w="2286" cap="flat">
              <a:noFill/>
              <a:prstDash val="solid"/>
              <a:miter/>
            </a:ln>
          </p:spPr>
          <p:txBody>
            <a:bodyPr rtlCol="0" anchor="ctr"/>
            <a:lstStyle/>
            <a:p>
              <a:endParaRPr lang="en-US"/>
            </a:p>
          </p:txBody>
        </p:sp>
        <p:sp>
          <p:nvSpPr>
            <p:cNvPr id="994" name="Freeform 993">
              <a:extLst>
                <a:ext uri="{FF2B5EF4-FFF2-40B4-BE49-F238E27FC236}">
                  <a16:creationId xmlns:a16="http://schemas.microsoft.com/office/drawing/2014/main" id="{8F82381C-C481-A2CC-9A16-927EE8543588}"/>
                </a:ext>
              </a:extLst>
            </p:cNvPr>
            <p:cNvSpPr/>
            <p:nvPr/>
          </p:nvSpPr>
          <p:spPr>
            <a:xfrm>
              <a:off x="7214189" y="5229531"/>
              <a:ext cx="110435" cy="15603"/>
            </a:xfrm>
            <a:custGeom>
              <a:avLst/>
              <a:gdLst>
                <a:gd name="connsiteX0" fmla="*/ 10766 w 110435"/>
                <a:gd name="connsiteY0" fmla="*/ 151 h 15603"/>
                <a:gd name="connsiteX1" fmla="*/ 5051 w 110435"/>
                <a:gd name="connsiteY1" fmla="*/ 837 h 15603"/>
                <a:gd name="connsiteX2" fmla="*/ 22 w 110435"/>
                <a:gd name="connsiteY2" fmla="*/ 5866 h 15603"/>
                <a:gd name="connsiteX3" fmla="*/ 3908 w 110435"/>
                <a:gd name="connsiteY3" fmla="*/ 11581 h 15603"/>
                <a:gd name="connsiteX4" fmla="*/ 22653 w 110435"/>
                <a:gd name="connsiteY4" fmla="*/ 15239 h 15603"/>
                <a:gd name="connsiteX5" fmla="*/ 97406 w 110435"/>
                <a:gd name="connsiteY5" fmla="*/ 15467 h 15603"/>
                <a:gd name="connsiteX6" fmla="*/ 110436 w 110435"/>
                <a:gd name="connsiteY6" fmla="*/ 9295 h 15603"/>
                <a:gd name="connsiteX7" fmla="*/ 73631 w 110435"/>
                <a:gd name="connsiteY7" fmla="*/ 2208 h 15603"/>
                <a:gd name="connsiteX8" fmla="*/ 10766 w 110435"/>
                <a:gd name="connsiteY8" fmla="*/ 151 h 156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10435" h="15603">
                  <a:moveTo>
                    <a:pt x="10766" y="151"/>
                  </a:moveTo>
                  <a:cubicBezTo>
                    <a:pt x="8937" y="-306"/>
                    <a:pt x="6880" y="380"/>
                    <a:pt x="5051" y="837"/>
                  </a:cubicBezTo>
                  <a:cubicBezTo>
                    <a:pt x="2537" y="1523"/>
                    <a:pt x="251" y="3351"/>
                    <a:pt x="22" y="5866"/>
                  </a:cubicBezTo>
                  <a:cubicBezTo>
                    <a:pt x="-207" y="8609"/>
                    <a:pt x="1394" y="10667"/>
                    <a:pt x="3908" y="11581"/>
                  </a:cubicBezTo>
                  <a:cubicBezTo>
                    <a:pt x="9852" y="13867"/>
                    <a:pt x="16253" y="15239"/>
                    <a:pt x="22653" y="15239"/>
                  </a:cubicBezTo>
                  <a:cubicBezTo>
                    <a:pt x="47571" y="15467"/>
                    <a:pt x="72488" y="15696"/>
                    <a:pt x="97406" y="15467"/>
                  </a:cubicBezTo>
                  <a:cubicBezTo>
                    <a:pt x="101978" y="15467"/>
                    <a:pt x="107921" y="17067"/>
                    <a:pt x="110436" y="9295"/>
                  </a:cubicBezTo>
                  <a:cubicBezTo>
                    <a:pt x="98777" y="3351"/>
                    <a:pt x="86204" y="2894"/>
                    <a:pt x="73631" y="2208"/>
                  </a:cubicBezTo>
                  <a:cubicBezTo>
                    <a:pt x="53057" y="1523"/>
                    <a:pt x="31797" y="4723"/>
                    <a:pt x="10766" y="151"/>
                  </a:cubicBezTo>
                  <a:close/>
                </a:path>
              </a:pathLst>
            </a:custGeom>
            <a:solidFill>
              <a:srgbClr val="000000"/>
            </a:solidFill>
            <a:ln w="2286" cap="flat">
              <a:noFill/>
              <a:prstDash val="solid"/>
              <a:miter/>
            </a:ln>
          </p:spPr>
          <p:txBody>
            <a:bodyPr rtlCol="0" anchor="ctr"/>
            <a:lstStyle/>
            <a:p>
              <a:endParaRPr lang="en-US"/>
            </a:p>
          </p:txBody>
        </p:sp>
        <p:sp>
          <p:nvSpPr>
            <p:cNvPr id="995" name="Freeform 994">
              <a:extLst>
                <a:ext uri="{FF2B5EF4-FFF2-40B4-BE49-F238E27FC236}">
                  <a16:creationId xmlns:a16="http://schemas.microsoft.com/office/drawing/2014/main" id="{20464E42-9C05-514F-1B9F-D9A2B8534717}"/>
                </a:ext>
              </a:extLst>
            </p:cNvPr>
            <p:cNvSpPr/>
            <p:nvPr/>
          </p:nvSpPr>
          <p:spPr>
            <a:xfrm>
              <a:off x="7580199" y="5229342"/>
              <a:ext cx="101340" cy="18088"/>
            </a:xfrm>
            <a:custGeom>
              <a:avLst/>
              <a:gdLst>
                <a:gd name="connsiteX0" fmla="*/ 10515 w 101340"/>
                <a:gd name="connsiteY0" fmla="*/ 12685 h 18088"/>
                <a:gd name="connsiteX1" fmla="*/ 67665 w 101340"/>
                <a:gd name="connsiteY1" fmla="*/ 17942 h 18088"/>
                <a:gd name="connsiteX2" fmla="*/ 98069 w 101340"/>
                <a:gd name="connsiteY2" fmla="*/ 14742 h 18088"/>
                <a:gd name="connsiteX3" fmla="*/ 101269 w 101340"/>
                <a:gd name="connsiteY3" fmla="*/ 10856 h 18088"/>
                <a:gd name="connsiteX4" fmla="*/ 98526 w 101340"/>
                <a:gd name="connsiteY4" fmla="*/ 6284 h 18088"/>
                <a:gd name="connsiteX5" fmla="*/ 89611 w 101340"/>
                <a:gd name="connsiteY5" fmla="*/ 3998 h 18088"/>
                <a:gd name="connsiteX6" fmla="*/ 20802 w 101340"/>
                <a:gd name="connsiteY6" fmla="*/ 569 h 18088"/>
                <a:gd name="connsiteX7" fmla="*/ 11201 w 101340"/>
                <a:gd name="connsiteY7" fmla="*/ 112 h 18088"/>
                <a:gd name="connsiteX8" fmla="*/ 0 w 101340"/>
                <a:gd name="connsiteY8" fmla="*/ 7198 h 18088"/>
                <a:gd name="connsiteX9" fmla="*/ 10515 w 101340"/>
                <a:gd name="connsiteY9" fmla="*/ 12685 h 180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01340" h="18088">
                  <a:moveTo>
                    <a:pt x="10515" y="12685"/>
                  </a:moveTo>
                  <a:cubicBezTo>
                    <a:pt x="29489" y="14513"/>
                    <a:pt x="48691" y="16114"/>
                    <a:pt x="67665" y="17942"/>
                  </a:cubicBezTo>
                  <a:cubicBezTo>
                    <a:pt x="77952" y="18857"/>
                    <a:pt x="87782" y="15199"/>
                    <a:pt x="98069" y="14742"/>
                  </a:cubicBezTo>
                  <a:cubicBezTo>
                    <a:pt x="99898" y="14742"/>
                    <a:pt x="101727" y="13142"/>
                    <a:pt x="101269" y="10856"/>
                  </a:cubicBezTo>
                  <a:cubicBezTo>
                    <a:pt x="100812" y="9256"/>
                    <a:pt x="99898" y="6970"/>
                    <a:pt x="98526" y="6284"/>
                  </a:cubicBezTo>
                  <a:cubicBezTo>
                    <a:pt x="95783" y="4912"/>
                    <a:pt x="92583" y="3769"/>
                    <a:pt x="89611" y="3998"/>
                  </a:cubicBezTo>
                  <a:cubicBezTo>
                    <a:pt x="66522" y="5598"/>
                    <a:pt x="43662" y="1712"/>
                    <a:pt x="20802" y="569"/>
                  </a:cubicBezTo>
                  <a:cubicBezTo>
                    <a:pt x="17602" y="340"/>
                    <a:pt x="14401" y="340"/>
                    <a:pt x="11201" y="112"/>
                  </a:cubicBezTo>
                  <a:cubicBezTo>
                    <a:pt x="5715" y="-346"/>
                    <a:pt x="0" y="340"/>
                    <a:pt x="0" y="7198"/>
                  </a:cubicBezTo>
                  <a:cubicBezTo>
                    <a:pt x="228" y="13370"/>
                    <a:pt x="6172" y="12227"/>
                    <a:pt x="10515" y="12685"/>
                  </a:cubicBezTo>
                  <a:close/>
                </a:path>
              </a:pathLst>
            </a:custGeom>
            <a:solidFill>
              <a:srgbClr val="000000"/>
            </a:solidFill>
            <a:ln w="2286" cap="flat">
              <a:noFill/>
              <a:prstDash val="solid"/>
              <a:miter/>
            </a:ln>
          </p:spPr>
          <p:txBody>
            <a:bodyPr rtlCol="0" anchor="ctr"/>
            <a:lstStyle/>
            <a:p>
              <a:endParaRPr lang="en-US"/>
            </a:p>
          </p:txBody>
        </p:sp>
        <p:sp>
          <p:nvSpPr>
            <p:cNvPr id="996" name="Freeform 995">
              <a:extLst>
                <a:ext uri="{FF2B5EF4-FFF2-40B4-BE49-F238E27FC236}">
                  <a16:creationId xmlns:a16="http://schemas.microsoft.com/office/drawing/2014/main" id="{DE08F209-EF00-1364-A5BA-BDC48B02DB27}"/>
                </a:ext>
              </a:extLst>
            </p:cNvPr>
            <p:cNvSpPr/>
            <p:nvPr/>
          </p:nvSpPr>
          <p:spPr>
            <a:xfrm>
              <a:off x="7575710" y="4781481"/>
              <a:ext cx="32559" cy="109872"/>
            </a:xfrm>
            <a:custGeom>
              <a:avLst/>
              <a:gdLst>
                <a:gd name="connsiteX0" fmla="*/ 24605 w 32559"/>
                <a:gd name="connsiteY0" fmla="*/ 109872 h 109872"/>
                <a:gd name="connsiteX1" fmla="*/ 28949 w 32559"/>
                <a:gd name="connsiteY1" fmla="*/ 103700 h 109872"/>
                <a:gd name="connsiteX2" fmla="*/ 31006 w 32559"/>
                <a:gd name="connsiteY2" fmla="*/ 92499 h 109872"/>
                <a:gd name="connsiteX3" fmla="*/ 16147 w 32559"/>
                <a:gd name="connsiteY3" fmla="*/ 8831 h 109872"/>
                <a:gd name="connsiteX4" fmla="*/ 3346 w 32559"/>
                <a:gd name="connsiteY4" fmla="*/ 1287 h 109872"/>
                <a:gd name="connsiteX5" fmla="*/ 3574 w 32559"/>
                <a:gd name="connsiteY5" fmla="*/ 14546 h 109872"/>
                <a:gd name="connsiteX6" fmla="*/ 19576 w 32559"/>
                <a:gd name="connsiteY6" fmla="*/ 67581 h 109872"/>
                <a:gd name="connsiteX7" fmla="*/ 24605 w 32559"/>
                <a:gd name="connsiteY7" fmla="*/ 109872 h 1098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32559" h="109872">
                  <a:moveTo>
                    <a:pt x="24605" y="109872"/>
                  </a:moveTo>
                  <a:cubicBezTo>
                    <a:pt x="27806" y="105757"/>
                    <a:pt x="28720" y="104843"/>
                    <a:pt x="28949" y="103700"/>
                  </a:cubicBezTo>
                  <a:cubicBezTo>
                    <a:pt x="29863" y="100042"/>
                    <a:pt x="30320" y="96156"/>
                    <a:pt x="31006" y="92499"/>
                  </a:cubicBezTo>
                  <a:cubicBezTo>
                    <a:pt x="36035" y="62781"/>
                    <a:pt x="28263" y="35577"/>
                    <a:pt x="16147" y="8831"/>
                  </a:cubicBezTo>
                  <a:cubicBezTo>
                    <a:pt x="13861" y="3802"/>
                    <a:pt x="10432" y="-2828"/>
                    <a:pt x="3346" y="1287"/>
                  </a:cubicBezTo>
                  <a:cubicBezTo>
                    <a:pt x="-3055" y="4716"/>
                    <a:pt x="1288" y="9974"/>
                    <a:pt x="3574" y="14546"/>
                  </a:cubicBezTo>
                  <a:cubicBezTo>
                    <a:pt x="12032" y="31234"/>
                    <a:pt x="17062" y="49065"/>
                    <a:pt x="19576" y="67581"/>
                  </a:cubicBezTo>
                  <a:cubicBezTo>
                    <a:pt x="21405" y="80383"/>
                    <a:pt x="22777" y="93642"/>
                    <a:pt x="24605" y="109872"/>
                  </a:cubicBezTo>
                  <a:close/>
                </a:path>
              </a:pathLst>
            </a:custGeom>
            <a:solidFill>
              <a:srgbClr val="000000"/>
            </a:solidFill>
            <a:ln w="2286" cap="flat">
              <a:noFill/>
              <a:prstDash val="solid"/>
              <a:miter/>
            </a:ln>
          </p:spPr>
          <p:txBody>
            <a:bodyPr rtlCol="0" anchor="ctr"/>
            <a:lstStyle/>
            <a:p>
              <a:endParaRPr lang="en-US"/>
            </a:p>
          </p:txBody>
        </p:sp>
        <p:sp>
          <p:nvSpPr>
            <p:cNvPr id="997" name="Freeform 996">
              <a:extLst>
                <a:ext uri="{FF2B5EF4-FFF2-40B4-BE49-F238E27FC236}">
                  <a16:creationId xmlns:a16="http://schemas.microsoft.com/office/drawing/2014/main" id="{8899704F-1BC6-DE1D-C7DA-810FFF3616AE}"/>
                </a:ext>
              </a:extLst>
            </p:cNvPr>
            <p:cNvSpPr/>
            <p:nvPr/>
          </p:nvSpPr>
          <p:spPr>
            <a:xfrm>
              <a:off x="6860179" y="5229696"/>
              <a:ext cx="81083" cy="14700"/>
            </a:xfrm>
            <a:custGeom>
              <a:avLst/>
              <a:gdLst>
                <a:gd name="connsiteX0" fmla="*/ 3359 w 81083"/>
                <a:gd name="connsiteY0" fmla="*/ 2043 h 14700"/>
                <a:gd name="connsiteX1" fmla="*/ 158 w 81083"/>
                <a:gd name="connsiteY1" fmla="*/ 6158 h 14700"/>
                <a:gd name="connsiteX2" fmla="*/ 3816 w 81083"/>
                <a:gd name="connsiteY2" fmla="*/ 11644 h 14700"/>
                <a:gd name="connsiteX3" fmla="*/ 13189 w 81083"/>
                <a:gd name="connsiteY3" fmla="*/ 13701 h 14700"/>
                <a:gd name="connsiteX4" fmla="*/ 81083 w 81083"/>
                <a:gd name="connsiteY4" fmla="*/ 6386 h 14700"/>
                <a:gd name="connsiteX5" fmla="*/ 3359 w 81083"/>
                <a:gd name="connsiteY5" fmla="*/ 2043 h 147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083" h="14700">
                  <a:moveTo>
                    <a:pt x="3359" y="2043"/>
                  </a:moveTo>
                  <a:cubicBezTo>
                    <a:pt x="1987" y="2271"/>
                    <a:pt x="616" y="4557"/>
                    <a:pt x="158" y="6158"/>
                  </a:cubicBezTo>
                  <a:cubicBezTo>
                    <a:pt x="-527" y="9129"/>
                    <a:pt x="1073" y="10958"/>
                    <a:pt x="3816" y="11644"/>
                  </a:cubicBezTo>
                  <a:cubicBezTo>
                    <a:pt x="6788" y="12558"/>
                    <a:pt x="9988" y="13473"/>
                    <a:pt x="13189" y="13701"/>
                  </a:cubicBezTo>
                  <a:cubicBezTo>
                    <a:pt x="36049" y="15302"/>
                    <a:pt x="58680" y="16216"/>
                    <a:pt x="81083" y="6386"/>
                  </a:cubicBezTo>
                  <a:cubicBezTo>
                    <a:pt x="55480" y="1814"/>
                    <a:pt x="29648" y="-2758"/>
                    <a:pt x="3359" y="2043"/>
                  </a:cubicBezTo>
                  <a:close/>
                </a:path>
              </a:pathLst>
            </a:custGeom>
            <a:solidFill>
              <a:srgbClr val="000000"/>
            </a:solidFill>
            <a:ln w="2286" cap="flat">
              <a:noFill/>
              <a:prstDash val="solid"/>
              <a:miter/>
            </a:ln>
          </p:spPr>
          <p:txBody>
            <a:bodyPr rtlCol="0" anchor="ctr"/>
            <a:lstStyle/>
            <a:p>
              <a:endParaRPr lang="en-US"/>
            </a:p>
          </p:txBody>
        </p:sp>
        <p:sp>
          <p:nvSpPr>
            <p:cNvPr id="998" name="Freeform 997">
              <a:extLst>
                <a:ext uri="{FF2B5EF4-FFF2-40B4-BE49-F238E27FC236}">
                  <a16:creationId xmlns:a16="http://schemas.microsoft.com/office/drawing/2014/main" id="{093220F5-A400-87D1-F934-8FF8ACAD759B}"/>
                </a:ext>
              </a:extLst>
            </p:cNvPr>
            <p:cNvSpPr/>
            <p:nvPr/>
          </p:nvSpPr>
          <p:spPr>
            <a:xfrm>
              <a:off x="7359597" y="5232107"/>
              <a:ext cx="34068" cy="13722"/>
            </a:xfrm>
            <a:custGeom>
              <a:avLst/>
              <a:gdLst>
                <a:gd name="connsiteX0" fmla="*/ 16234 w 34068"/>
                <a:gd name="connsiteY0" fmla="*/ 776 h 13722"/>
                <a:gd name="connsiteX1" fmla="*/ 4 w 34068"/>
                <a:gd name="connsiteY1" fmla="*/ 7176 h 13722"/>
                <a:gd name="connsiteX2" fmla="*/ 34065 w 34068"/>
                <a:gd name="connsiteY2" fmla="*/ 6033 h 13722"/>
                <a:gd name="connsiteX3" fmla="*/ 16234 w 34068"/>
                <a:gd name="connsiteY3" fmla="*/ 776 h 13722"/>
              </a:gdLst>
              <a:ahLst/>
              <a:cxnLst>
                <a:cxn ang="0">
                  <a:pos x="connsiteX0" y="connsiteY0"/>
                </a:cxn>
                <a:cxn ang="0">
                  <a:pos x="connsiteX1" y="connsiteY1"/>
                </a:cxn>
                <a:cxn ang="0">
                  <a:pos x="connsiteX2" y="connsiteY2"/>
                </a:cxn>
                <a:cxn ang="0">
                  <a:pos x="connsiteX3" y="connsiteY3"/>
                </a:cxn>
              </a:cxnLst>
              <a:rect l="l" t="t" r="r" b="b"/>
              <a:pathLst>
                <a:path w="34068" h="13722">
                  <a:moveTo>
                    <a:pt x="16234" y="776"/>
                  </a:moveTo>
                  <a:cubicBezTo>
                    <a:pt x="10062" y="318"/>
                    <a:pt x="-225" y="-2653"/>
                    <a:pt x="4" y="7176"/>
                  </a:cubicBezTo>
                  <a:cubicBezTo>
                    <a:pt x="232" y="15177"/>
                    <a:pt x="34065" y="17006"/>
                    <a:pt x="34065" y="6033"/>
                  </a:cubicBezTo>
                  <a:cubicBezTo>
                    <a:pt x="34294" y="-1510"/>
                    <a:pt x="22635" y="1233"/>
                    <a:pt x="16234" y="776"/>
                  </a:cubicBezTo>
                  <a:close/>
                </a:path>
              </a:pathLst>
            </a:custGeom>
            <a:solidFill>
              <a:srgbClr val="000000"/>
            </a:solidFill>
            <a:ln w="2286" cap="flat">
              <a:noFill/>
              <a:prstDash val="solid"/>
              <a:miter/>
            </a:ln>
          </p:spPr>
          <p:txBody>
            <a:bodyPr rtlCol="0" anchor="ctr"/>
            <a:lstStyle/>
            <a:p>
              <a:endParaRPr lang="en-US"/>
            </a:p>
          </p:txBody>
        </p:sp>
      </p:grpSp>
      <p:grpSp>
        <p:nvGrpSpPr>
          <p:cNvPr id="999" name="Graphic 4">
            <a:extLst>
              <a:ext uri="{FF2B5EF4-FFF2-40B4-BE49-F238E27FC236}">
                <a16:creationId xmlns:a16="http://schemas.microsoft.com/office/drawing/2014/main" id="{851E793A-FCB8-20B5-B699-4C60C704F1D7}"/>
              </a:ext>
            </a:extLst>
          </p:cNvPr>
          <p:cNvGrpSpPr/>
          <p:nvPr/>
        </p:nvGrpSpPr>
        <p:grpSpPr>
          <a:xfrm>
            <a:off x="8012319" y="3448109"/>
            <a:ext cx="403634" cy="295490"/>
            <a:chOff x="4525913" y="1777665"/>
            <a:chExt cx="1560896" cy="1142691"/>
          </a:xfrm>
        </p:grpSpPr>
        <p:sp>
          <p:nvSpPr>
            <p:cNvPr id="1000" name="Freeform 999">
              <a:extLst>
                <a:ext uri="{FF2B5EF4-FFF2-40B4-BE49-F238E27FC236}">
                  <a16:creationId xmlns:a16="http://schemas.microsoft.com/office/drawing/2014/main" id="{ADC4FD37-D02F-9AAF-6466-F06321242293}"/>
                </a:ext>
              </a:extLst>
            </p:cNvPr>
            <p:cNvSpPr/>
            <p:nvPr/>
          </p:nvSpPr>
          <p:spPr>
            <a:xfrm>
              <a:off x="5882859" y="2582578"/>
              <a:ext cx="1263" cy="360"/>
            </a:xfrm>
            <a:custGeom>
              <a:avLst/>
              <a:gdLst>
                <a:gd name="connsiteX0" fmla="*/ 0 w 1263"/>
                <a:gd name="connsiteY0" fmla="*/ 0 h 360"/>
                <a:gd name="connsiteX1" fmla="*/ 1264 w 1263"/>
                <a:gd name="connsiteY1" fmla="*/ 361 h 360"/>
                <a:gd name="connsiteX2" fmla="*/ 0 w 1263"/>
                <a:gd name="connsiteY2" fmla="*/ 0 h 360"/>
              </a:gdLst>
              <a:ahLst/>
              <a:cxnLst>
                <a:cxn ang="0">
                  <a:pos x="connsiteX0" y="connsiteY0"/>
                </a:cxn>
                <a:cxn ang="0">
                  <a:pos x="connsiteX1" y="connsiteY1"/>
                </a:cxn>
                <a:cxn ang="0">
                  <a:pos x="connsiteX2" y="connsiteY2"/>
                </a:cxn>
              </a:cxnLst>
              <a:rect l="l" t="t" r="r" b="b"/>
              <a:pathLst>
                <a:path w="1263" h="360">
                  <a:moveTo>
                    <a:pt x="0" y="0"/>
                  </a:moveTo>
                  <a:cubicBezTo>
                    <a:pt x="361" y="180"/>
                    <a:pt x="902" y="180"/>
                    <a:pt x="1264" y="361"/>
                  </a:cubicBezTo>
                  <a:cubicBezTo>
                    <a:pt x="902" y="180"/>
                    <a:pt x="361" y="180"/>
                    <a:pt x="0" y="0"/>
                  </a:cubicBezTo>
                  <a:close/>
                </a:path>
              </a:pathLst>
            </a:custGeom>
            <a:solidFill>
              <a:srgbClr val="FFFFFF"/>
            </a:solidFill>
            <a:ln w="1804" cap="flat">
              <a:noFill/>
              <a:prstDash val="solid"/>
              <a:miter/>
            </a:ln>
          </p:spPr>
          <p:txBody>
            <a:bodyPr rtlCol="0" anchor="ctr"/>
            <a:lstStyle/>
            <a:p>
              <a:endParaRPr lang="en-US"/>
            </a:p>
          </p:txBody>
        </p:sp>
        <p:sp>
          <p:nvSpPr>
            <p:cNvPr id="1001" name="Freeform 1000">
              <a:extLst>
                <a:ext uri="{FF2B5EF4-FFF2-40B4-BE49-F238E27FC236}">
                  <a16:creationId xmlns:a16="http://schemas.microsoft.com/office/drawing/2014/main" id="{47393D26-8660-522C-06F9-AF999D4FDA32}"/>
                </a:ext>
              </a:extLst>
            </p:cNvPr>
            <p:cNvSpPr/>
            <p:nvPr/>
          </p:nvSpPr>
          <p:spPr>
            <a:xfrm>
              <a:off x="5958478" y="2428273"/>
              <a:ext cx="902" cy="1443"/>
            </a:xfrm>
            <a:custGeom>
              <a:avLst/>
              <a:gdLst>
                <a:gd name="connsiteX0" fmla="*/ 902 w 902"/>
                <a:gd name="connsiteY0" fmla="*/ 0 h 1443"/>
                <a:gd name="connsiteX1" fmla="*/ 0 w 902"/>
                <a:gd name="connsiteY1" fmla="*/ 1444 h 1443"/>
                <a:gd name="connsiteX2" fmla="*/ 902 w 902"/>
                <a:gd name="connsiteY2" fmla="*/ 0 h 1443"/>
              </a:gdLst>
              <a:ahLst/>
              <a:cxnLst>
                <a:cxn ang="0">
                  <a:pos x="connsiteX0" y="connsiteY0"/>
                </a:cxn>
                <a:cxn ang="0">
                  <a:pos x="connsiteX1" y="connsiteY1"/>
                </a:cxn>
                <a:cxn ang="0">
                  <a:pos x="connsiteX2" y="connsiteY2"/>
                </a:cxn>
              </a:cxnLst>
              <a:rect l="l" t="t" r="r" b="b"/>
              <a:pathLst>
                <a:path w="902" h="1443">
                  <a:moveTo>
                    <a:pt x="902" y="0"/>
                  </a:moveTo>
                  <a:cubicBezTo>
                    <a:pt x="722" y="542"/>
                    <a:pt x="361" y="902"/>
                    <a:pt x="0" y="1444"/>
                  </a:cubicBezTo>
                  <a:cubicBezTo>
                    <a:pt x="361" y="1083"/>
                    <a:pt x="542" y="542"/>
                    <a:pt x="902" y="0"/>
                  </a:cubicBezTo>
                  <a:close/>
                </a:path>
              </a:pathLst>
            </a:custGeom>
            <a:solidFill>
              <a:srgbClr val="FFFFFF"/>
            </a:solidFill>
            <a:ln w="1804" cap="flat">
              <a:noFill/>
              <a:prstDash val="solid"/>
              <a:miter/>
            </a:ln>
          </p:spPr>
          <p:txBody>
            <a:bodyPr rtlCol="0" anchor="ctr"/>
            <a:lstStyle/>
            <a:p>
              <a:endParaRPr lang="en-US"/>
            </a:p>
          </p:txBody>
        </p:sp>
        <p:sp>
          <p:nvSpPr>
            <p:cNvPr id="1002" name="Freeform 1001">
              <a:extLst>
                <a:ext uri="{FF2B5EF4-FFF2-40B4-BE49-F238E27FC236}">
                  <a16:creationId xmlns:a16="http://schemas.microsoft.com/office/drawing/2014/main" id="{BE4F6DC6-861D-F6F9-A23E-C39B3A4AB22D}"/>
                </a:ext>
              </a:extLst>
            </p:cNvPr>
            <p:cNvSpPr/>
            <p:nvPr/>
          </p:nvSpPr>
          <p:spPr>
            <a:xfrm>
              <a:off x="5945664" y="2443613"/>
              <a:ext cx="1624" cy="1624"/>
            </a:xfrm>
            <a:custGeom>
              <a:avLst/>
              <a:gdLst>
                <a:gd name="connsiteX0" fmla="*/ 1625 w 1624"/>
                <a:gd name="connsiteY0" fmla="*/ 0 h 1624"/>
                <a:gd name="connsiteX1" fmla="*/ 0 w 1624"/>
                <a:gd name="connsiteY1" fmla="*/ 1624 h 1624"/>
                <a:gd name="connsiteX2" fmla="*/ 1625 w 1624"/>
                <a:gd name="connsiteY2" fmla="*/ 0 h 1624"/>
              </a:gdLst>
              <a:ahLst/>
              <a:cxnLst>
                <a:cxn ang="0">
                  <a:pos x="connsiteX0" y="connsiteY0"/>
                </a:cxn>
                <a:cxn ang="0">
                  <a:pos x="connsiteX1" y="connsiteY1"/>
                </a:cxn>
                <a:cxn ang="0">
                  <a:pos x="connsiteX2" y="connsiteY2"/>
                </a:cxn>
              </a:cxnLst>
              <a:rect l="l" t="t" r="r" b="b"/>
              <a:pathLst>
                <a:path w="1624" h="1624">
                  <a:moveTo>
                    <a:pt x="1625" y="0"/>
                  </a:moveTo>
                  <a:cubicBezTo>
                    <a:pt x="1083" y="542"/>
                    <a:pt x="542" y="1083"/>
                    <a:pt x="0" y="1624"/>
                  </a:cubicBezTo>
                  <a:cubicBezTo>
                    <a:pt x="542" y="902"/>
                    <a:pt x="1083" y="361"/>
                    <a:pt x="1625" y="0"/>
                  </a:cubicBezTo>
                  <a:close/>
                </a:path>
              </a:pathLst>
            </a:custGeom>
            <a:solidFill>
              <a:srgbClr val="FFFFFF"/>
            </a:solidFill>
            <a:ln w="1804" cap="flat">
              <a:noFill/>
              <a:prstDash val="solid"/>
              <a:miter/>
            </a:ln>
          </p:spPr>
          <p:txBody>
            <a:bodyPr rtlCol="0" anchor="ctr"/>
            <a:lstStyle/>
            <a:p>
              <a:endParaRPr lang="en-US"/>
            </a:p>
          </p:txBody>
        </p:sp>
        <p:sp>
          <p:nvSpPr>
            <p:cNvPr id="1003" name="Freeform 1002">
              <a:extLst>
                <a:ext uri="{FF2B5EF4-FFF2-40B4-BE49-F238E27FC236}">
                  <a16:creationId xmlns:a16="http://schemas.microsoft.com/office/drawing/2014/main" id="{8DCF8385-5DB4-EE29-9167-212606757249}"/>
                </a:ext>
              </a:extLst>
            </p:cNvPr>
            <p:cNvSpPr/>
            <p:nvPr/>
          </p:nvSpPr>
          <p:spPr>
            <a:xfrm>
              <a:off x="5955771" y="2432424"/>
              <a:ext cx="1082" cy="1443"/>
            </a:xfrm>
            <a:custGeom>
              <a:avLst/>
              <a:gdLst>
                <a:gd name="connsiteX0" fmla="*/ 1083 w 1082"/>
                <a:gd name="connsiteY0" fmla="*/ 0 h 1443"/>
                <a:gd name="connsiteX1" fmla="*/ 0 w 1082"/>
                <a:gd name="connsiteY1" fmla="*/ 1444 h 1443"/>
                <a:gd name="connsiteX2" fmla="*/ 1083 w 1082"/>
                <a:gd name="connsiteY2" fmla="*/ 0 h 1443"/>
              </a:gdLst>
              <a:ahLst/>
              <a:cxnLst>
                <a:cxn ang="0">
                  <a:pos x="connsiteX0" y="connsiteY0"/>
                </a:cxn>
                <a:cxn ang="0">
                  <a:pos x="connsiteX1" y="connsiteY1"/>
                </a:cxn>
                <a:cxn ang="0">
                  <a:pos x="connsiteX2" y="connsiteY2"/>
                </a:cxn>
              </a:cxnLst>
              <a:rect l="l" t="t" r="r" b="b"/>
              <a:pathLst>
                <a:path w="1082" h="1443">
                  <a:moveTo>
                    <a:pt x="1083" y="0"/>
                  </a:moveTo>
                  <a:cubicBezTo>
                    <a:pt x="722" y="541"/>
                    <a:pt x="361" y="1083"/>
                    <a:pt x="0" y="1444"/>
                  </a:cubicBezTo>
                  <a:cubicBezTo>
                    <a:pt x="361" y="1083"/>
                    <a:pt x="722" y="541"/>
                    <a:pt x="1083" y="0"/>
                  </a:cubicBezTo>
                  <a:close/>
                </a:path>
              </a:pathLst>
            </a:custGeom>
            <a:solidFill>
              <a:srgbClr val="FFFFFF"/>
            </a:solidFill>
            <a:ln w="1804" cap="flat">
              <a:noFill/>
              <a:prstDash val="solid"/>
              <a:miter/>
            </a:ln>
          </p:spPr>
          <p:txBody>
            <a:bodyPr rtlCol="0" anchor="ctr"/>
            <a:lstStyle/>
            <a:p>
              <a:endParaRPr lang="en-US"/>
            </a:p>
          </p:txBody>
        </p:sp>
        <p:sp>
          <p:nvSpPr>
            <p:cNvPr id="1004" name="Freeform 1003">
              <a:extLst>
                <a:ext uri="{FF2B5EF4-FFF2-40B4-BE49-F238E27FC236}">
                  <a16:creationId xmlns:a16="http://schemas.microsoft.com/office/drawing/2014/main" id="{7AA1AB6D-6ACB-B2C8-59B1-2CC22037D97F}"/>
                </a:ext>
              </a:extLst>
            </p:cNvPr>
            <p:cNvSpPr/>
            <p:nvPr/>
          </p:nvSpPr>
          <p:spPr>
            <a:xfrm>
              <a:off x="5957215" y="2430439"/>
              <a:ext cx="902" cy="1443"/>
            </a:xfrm>
            <a:custGeom>
              <a:avLst/>
              <a:gdLst>
                <a:gd name="connsiteX0" fmla="*/ 902 w 902"/>
                <a:gd name="connsiteY0" fmla="*/ 0 h 1443"/>
                <a:gd name="connsiteX1" fmla="*/ 0 w 902"/>
                <a:gd name="connsiteY1" fmla="*/ 1444 h 1443"/>
                <a:gd name="connsiteX2" fmla="*/ 902 w 902"/>
                <a:gd name="connsiteY2" fmla="*/ 0 h 1443"/>
              </a:gdLst>
              <a:ahLst/>
              <a:cxnLst>
                <a:cxn ang="0">
                  <a:pos x="connsiteX0" y="connsiteY0"/>
                </a:cxn>
                <a:cxn ang="0">
                  <a:pos x="connsiteX1" y="connsiteY1"/>
                </a:cxn>
                <a:cxn ang="0">
                  <a:pos x="connsiteX2" y="connsiteY2"/>
                </a:cxn>
              </a:cxnLst>
              <a:rect l="l" t="t" r="r" b="b"/>
              <a:pathLst>
                <a:path w="902" h="1443">
                  <a:moveTo>
                    <a:pt x="902" y="0"/>
                  </a:moveTo>
                  <a:cubicBezTo>
                    <a:pt x="541" y="542"/>
                    <a:pt x="361" y="902"/>
                    <a:pt x="0" y="1444"/>
                  </a:cubicBezTo>
                  <a:cubicBezTo>
                    <a:pt x="361" y="1083"/>
                    <a:pt x="541" y="542"/>
                    <a:pt x="902" y="0"/>
                  </a:cubicBezTo>
                  <a:close/>
                </a:path>
              </a:pathLst>
            </a:custGeom>
            <a:solidFill>
              <a:srgbClr val="FFFFFF"/>
            </a:solidFill>
            <a:ln w="1804" cap="flat">
              <a:noFill/>
              <a:prstDash val="solid"/>
              <a:miter/>
            </a:ln>
          </p:spPr>
          <p:txBody>
            <a:bodyPr rtlCol="0" anchor="ctr"/>
            <a:lstStyle/>
            <a:p>
              <a:endParaRPr lang="en-US"/>
            </a:p>
          </p:txBody>
        </p:sp>
        <p:sp>
          <p:nvSpPr>
            <p:cNvPr id="1005" name="Freeform 1004">
              <a:extLst>
                <a:ext uri="{FF2B5EF4-FFF2-40B4-BE49-F238E27FC236}">
                  <a16:creationId xmlns:a16="http://schemas.microsoft.com/office/drawing/2014/main" id="{A3093892-B69F-4F94-5D77-C431E575F2E1}"/>
                </a:ext>
              </a:extLst>
            </p:cNvPr>
            <p:cNvSpPr/>
            <p:nvPr/>
          </p:nvSpPr>
          <p:spPr>
            <a:xfrm>
              <a:off x="5962088" y="2421595"/>
              <a:ext cx="541" cy="1443"/>
            </a:xfrm>
            <a:custGeom>
              <a:avLst/>
              <a:gdLst>
                <a:gd name="connsiteX0" fmla="*/ 542 w 541"/>
                <a:gd name="connsiteY0" fmla="*/ 0 h 1443"/>
                <a:gd name="connsiteX1" fmla="*/ 0 w 541"/>
                <a:gd name="connsiteY1" fmla="*/ 1444 h 1443"/>
                <a:gd name="connsiteX2" fmla="*/ 542 w 541"/>
                <a:gd name="connsiteY2" fmla="*/ 0 h 1443"/>
              </a:gdLst>
              <a:ahLst/>
              <a:cxnLst>
                <a:cxn ang="0">
                  <a:pos x="connsiteX0" y="connsiteY0"/>
                </a:cxn>
                <a:cxn ang="0">
                  <a:pos x="connsiteX1" y="connsiteY1"/>
                </a:cxn>
                <a:cxn ang="0">
                  <a:pos x="connsiteX2" y="connsiteY2"/>
                </a:cxn>
              </a:cxnLst>
              <a:rect l="l" t="t" r="r" b="b"/>
              <a:pathLst>
                <a:path w="541" h="1443">
                  <a:moveTo>
                    <a:pt x="542" y="0"/>
                  </a:moveTo>
                  <a:cubicBezTo>
                    <a:pt x="361" y="541"/>
                    <a:pt x="180" y="902"/>
                    <a:pt x="0" y="1444"/>
                  </a:cubicBezTo>
                  <a:cubicBezTo>
                    <a:pt x="180" y="902"/>
                    <a:pt x="361" y="541"/>
                    <a:pt x="542" y="0"/>
                  </a:cubicBezTo>
                  <a:close/>
                </a:path>
              </a:pathLst>
            </a:custGeom>
            <a:solidFill>
              <a:srgbClr val="FFFFFF"/>
            </a:solidFill>
            <a:ln w="1804" cap="flat">
              <a:noFill/>
              <a:prstDash val="solid"/>
              <a:miter/>
            </a:ln>
          </p:spPr>
          <p:txBody>
            <a:bodyPr rtlCol="0" anchor="ctr"/>
            <a:lstStyle/>
            <a:p>
              <a:endParaRPr lang="en-US"/>
            </a:p>
          </p:txBody>
        </p:sp>
        <p:sp>
          <p:nvSpPr>
            <p:cNvPr id="1006" name="Freeform 1005">
              <a:extLst>
                <a:ext uri="{FF2B5EF4-FFF2-40B4-BE49-F238E27FC236}">
                  <a16:creationId xmlns:a16="http://schemas.microsoft.com/office/drawing/2014/main" id="{30ED0E93-EFC6-770F-7F53-A633F1D7BA03}"/>
                </a:ext>
              </a:extLst>
            </p:cNvPr>
            <p:cNvSpPr/>
            <p:nvPr/>
          </p:nvSpPr>
          <p:spPr>
            <a:xfrm>
              <a:off x="5959741" y="2426107"/>
              <a:ext cx="721" cy="1443"/>
            </a:xfrm>
            <a:custGeom>
              <a:avLst/>
              <a:gdLst>
                <a:gd name="connsiteX0" fmla="*/ 722 w 721"/>
                <a:gd name="connsiteY0" fmla="*/ 0 h 1443"/>
                <a:gd name="connsiteX1" fmla="*/ 0 w 721"/>
                <a:gd name="connsiteY1" fmla="*/ 1444 h 1443"/>
                <a:gd name="connsiteX2" fmla="*/ 722 w 721"/>
                <a:gd name="connsiteY2" fmla="*/ 0 h 1443"/>
              </a:gdLst>
              <a:ahLst/>
              <a:cxnLst>
                <a:cxn ang="0">
                  <a:pos x="connsiteX0" y="connsiteY0"/>
                </a:cxn>
                <a:cxn ang="0">
                  <a:pos x="connsiteX1" y="connsiteY1"/>
                </a:cxn>
                <a:cxn ang="0">
                  <a:pos x="connsiteX2" y="connsiteY2"/>
                </a:cxn>
              </a:cxnLst>
              <a:rect l="l" t="t" r="r" b="b"/>
              <a:pathLst>
                <a:path w="721" h="1443">
                  <a:moveTo>
                    <a:pt x="722" y="0"/>
                  </a:moveTo>
                  <a:cubicBezTo>
                    <a:pt x="542" y="541"/>
                    <a:pt x="181" y="902"/>
                    <a:pt x="0" y="1444"/>
                  </a:cubicBezTo>
                  <a:cubicBezTo>
                    <a:pt x="361" y="902"/>
                    <a:pt x="542" y="541"/>
                    <a:pt x="722" y="0"/>
                  </a:cubicBezTo>
                  <a:close/>
                </a:path>
              </a:pathLst>
            </a:custGeom>
            <a:solidFill>
              <a:srgbClr val="FFFFFF"/>
            </a:solidFill>
            <a:ln w="1804" cap="flat">
              <a:noFill/>
              <a:prstDash val="solid"/>
              <a:miter/>
            </a:ln>
          </p:spPr>
          <p:txBody>
            <a:bodyPr rtlCol="0" anchor="ctr"/>
            <a:lstStyle/>
            <a:p>
              <a:endParaRPr lang="en-US"/>
            </a:p>
          </p:txBody>
        </p:sp>
        <p:sp>
          <p:nvSpPr>
            <p:cNvPr id="1007" name="Freeform 1006">
              <a:extLst>
                <a:ext uri="{FF2B5EF4-FFF2-40B4-BE49-F238E27FC236}">
                  <a16:creationId xmlns:a16="http://schemas.microsoft.com/office/drawing/2014/main" id="{D14F378C-6528-58B1-5BF4-6944145DCD2F}"/>
                </a:ext>
              </a:extLst>
            </p:cNvPr>
            <p:cNvSpPr/>
            <p:nvPr/>
          </p:nvSpPr>
          <p:spPr>
            <a:xfrm>
              <a:off x="5960824" y="2423942"/>
              <a:ext cx="721" cy="1443"/>
            </a:xfrm>
            <a:custGeom>
              <a:avLst/>
              <a:gdLst>
                <a:gd name="connsiteX0" fmla="*/ 722 w 721"/>
                <a:gd name="connsiteY0" fmla="*/ 0 h 1443"/>
                <a:gd name="connsiteX1" fmla="*/ 0 w 721"/>
                <a:gd name="connsiteY1" fmla="*/ 1444 h 1443"/>
                <a:gd name="connsiteX2" fmla="*/ 722 w 721"/>
                <a:gd name="connsiteY2" fmla="*/ 0 h 1443"/>
              </a:gdLst>
              <a:ahLst/>
              <a:cxnLst>
                <a:cxn ang="0">
                  <a:pos x="connsiteX0" y="connsiteY0"/>
                </a:cxn>
                <a:cxn ang="0">
                  <a:pos x="connsiteX1" y="connsiteY1"/>
                </a:cxn>
                <a:cxn ang="0">
                  <a:pos x="connsiteX2" y="connsiteY2"/>
                </a:cxn>
              </a:cxnLst>
              <a:rect l="l" t="t" r="r" b="b"/>
              <a:pathLst>
                <a:path w="721" h="1443">
                  <a:moveTo>
                    <a:pt x="722" y="0"/>
                  </a:moveTo>
                  <a:cubicBezTo>
                    <a:pt x="541" y="542"/>
                    <a:pt x="361" y="902"/>
                    <a:pt x="0" y="1444"/>
                  </a:cubicBezTo>
                  <a:cubicBezTo>
                    <a:pt x="361" y="902"/>
                    <a:pt x="541" y="361"/>
                    <a:pt x="722" y="0"/>
                  </a:cubicBezTo>
                  <a:close/>
                </a:path>
              </a:pathLst>
            </a:custGeom>
            <a:solidFill>
              <a:srgbClr val="FFFFFF"/>
            </a:solidFill>
            <a:ln w="1804" cap="flat">
              <a:noFill/>
              <a:prstDash val="solid"/>
              <a:miter/>
            </a:ln>
          </p:spPr>
          <p:txBody>
            <a:bodyPr rtlCol="0" anchor="ctr"/>
            <a:lstStyle/>
            <a:p>
              <a:endParaRPr lang="en-US"/>
            </a:p>
          </p:txBody>
        </p:sp>
        <p:sp>
          <p:nvSpPr>
            <p:cNvPr id="1008" name="Freeform 1007">
              <a:extLst>
                <a:ext uri="{FF2B5EF4-FFF2-40B4-BE49-F238E27FC236}">
                  <a16:creationId xmlns:a16="http://schemas.microsoft.com/office/drawing/2014/main" id="{16EAC383-E530-29AB-594C-95946B79615E}"/>
                </a:ext>
              </a:extLst>
            </p:cNvPr>
            <p:cNvSpPr/>
            <p:nvPr/>
          </p:nvSpPr>
          <p:spPr>
            <a:xfrm>
              <a:off x="5941513" y="2447042"/>
              <a:ext cx="1804" cy="1443"/>
            </a:xfrm>
            <a:custGeom>
              <a:avLst/>
              <a:gdLst>
                <a:gd name="connsiteX0" fmla="*/ 1805 w 1804"/>
                <a:gd name="connsiteY0" fmla="*/ 0 h 1443"/>
                <a:gd name="connsiteX1" fmla="*/ 0 w 1804"/>
                <a:gd name="connsiteY1" fmla="*/ 1444 h 1443"/>
                <a:gd name="connsiteX2" fmla="*/ 1805 w 1804"/>
                <a:gd name="connsiteY2" fmla="*/ 0 h 1443"/>
              </a:gdLst>
              <a:ahLst/>
              <a:cxnLst>
                <a:cxn ang="0">
                  <a:pos x="connsiteX0" y="connsiteY0"/>
                </a:cxn>
                <a:cxn ang="0">
                  <a:pos x="connsiteX1" y="connsiteY1"/>
                </a:cxn>
                <a:cxn ang="0">
                  <a:pos x="connsiteX2" y="connsiteY2"/>
                </a:cxn>
              </a:cxnLst>
              <a:rect l="l" t="t" r="r" b="b"/>
              <a:pathLst>
                <a:path w="1804" h="1443">
                  <a:moveTo>
                    <a:pt x="1805" y="0"/>
                  </a:moveTo>
                  <a:cubicBezTo>
                    <a:pt x="1264" y="541"/>
                    <a:pt x="722" y="902"/>
                    <a:pt x="0" y="1444"/>
                  </a:cubicBezTo>
                  <a:cubicBezTo>
                    <a:pt x="722" y="1083"/>
                    <a:pt x="1264" y="541"/>
                    <a:pt x="1805" y="0"/>
                  </a:cubicBezTo>
                  <a:close/>
                </a:path>
              </a:pathLst>
            </a:custGeom>
            <a:solidFill>
              <a:srgbClr val="FFFFFF"/>
            </a:solidFill>
            <a:ln w="1804" cap="flat">
              <a:noFill/>
              <a:prstDash val="solid"/>
              <a:miter/>
            </a:ln>
          </p:spPr>
          <p:txBody>
            <a:bodyPr rtlCol="0" anchor="ctr"/>
            <a:lstStyle/>
            <a:p>
              <a:endParaRPr lang="en-US"/>
            </a:p>
          </p:txBody>
        </p:sp>
        <p:sp>
          <p:nvSpPr>
            <p:cNvPr id="1009" name="Freeform 1008">
              <a:extLst>
                <a:ext uri="{FF2B5EF4-FFF2-40B4-BE49-F238E27FC236}">
                  <a16:creationId xmlns:a16="http://schemas.microsoft.com/office/drawing/2014/main" id="{860EA793-7730-2536-6569-317F4A195469}"/>
                </a:ext>
              </a:extLst>
            </p:cNvPr>
            <p:cNvSpPr/>
            <p:nvPr/>
          </p:nvSpPr>
          <p:spPr>
            <a:xfrm>
              <a:off x="5943679" y="2445418"/>
              <a:ext cx="1624" cy="1443"/>
            </a:xfrm>
            <a:custGeom>
              <a:avLst/>
              <a:gdLst>
                <a:gd name="connsiteX0" fmla="*/ 1624 w 1624"/>
                <a:gd name="connsiteY0" fmla="*/ 0 h 1443"/>
                <a:gd name="connsiteX1" fmla="*/ 0 w 1624"/>
                <a:gd name="connsiteY1" fmla="*/ 1444 h 1443"/>
                <a:gd name="connsiteX2" fmla="*/ 1624 w 1624"/>
                <a:gd name="connsiteY2" fmla="*/ 0 h 1443"/>
              </a:gdLst>
              <a:ahLst/>
              <a:cxnLst>
                <a:cxn ang="0">
                  <a:pos x="connsiteX0" y="connsiteY0"/>
                </a:cxn>
                <a:cxn ang="0">
                  <a:pos x="connsiteX1" y="connsiteY1"/>
                </a:cxn>
                <a:cxn ang="0">
                  <a:pos x="connsiteX2" y="connsiteY2"/>
                </a:cxn>
              </a:cxnLst>
              <a:rect l="l" t="t" r="r" b="b"/>
              <a:pathLst>
                <a:path w="1624" h="1443">
                  <a:moveTo>
                    <a:pt x="1624" y="0"/>
                  </a:moveTo>
                  <a:cubicBezTo>
                    <a:pt x="1083" y="542"/>
                    <a:pt x="541" y="902"/>
                    <a:pt x="0" y="1444"/>
                  </a:cubicBezTo>
                  <a:cubicBezTo>
                    <a:pt x="541" y="902"/>
                    <a:pt x="1083" y="361"/>
                    <a:pt x="1624" y="0"/>
                  </a:cubicBezTo>
                  <a:close/>
                </a:path>
              </a:pathLst>
            </a:custGeom>
            <a:solidFill>
              <a:srgbClr val="FFFFFF"/>
            </a:solidFill>
            <a:ln w="1804" cap="flat">
              <a:noFill/>
              <a:prstDash val="solid"/>
              <a:miter/>
            </a:ln>
          </p:spPr>
          <p:txBody>
            <a:bodyPr rtlCol="0" anchor="ctr"/>
            <a:lstStyle/>
            <a:p>
              <a:endParaRPr lang="en-US"/>
            </a:p>
          </p:txBody>
        </p:sp>
        <p:sp>
          <p:nvSpPr>
            <p:cNvPr id="1010" name="Freeform 1009">
              <a:extLst>
                <a:ext uri="{FF2B5EF4-FFF2-40B4-BE49-F238E27FC236}">
                  <a16:creationId xmlns:a16="http://schemas.microsoft.com/office/drawing/2014/main" id="{E4E804A7-6F8E-3F1F-FB31-E4D74AD26960}"/>
                </a:ext>
              </a:extLst>
            </p:cNvPr>
            <p:cNvSpPr/>
            <p:nvPr/>
          </p:nvSpPr>
          <p:spPr>
            <a:xfrm>
              <a:off x="5856150" y="2563448"/>
              <a:ext cx="902" cy="1263"/>
            </a:xfrm>
            <a:custGeom>
              <a:avLst/>
              <a:gdLst>
                <a:gd name="connsiteX0" fmla="*/ 0 w 902"/>
                <a:gd name="connsiteY0" fmla="*/ 0 h 1263"/>
                <a:gd name="connsiteX1" fmla="*/ 902 w 902"/>
                <a:gd name="connsiteY1" fmla="*/ 1263 h 1263"/>
                <a:gd name="connsiteX2" fmla="*/ 0 w 902"/>
                <a:gd name="connsiteY2" fmla="*/ 0 h 1263"/>
              </a:gdLst>
              <a:ahLst/>
              <a:cxnLst>
                <a:cxn ang="0">
                  <a:pos x="connsiteX0" y="connsiteY0"/>
                </a:cxn>
                <a:cxn ang="0">
                  <a:pos x="connsiteX1" y="connsiteY1"/>
                </a:cxn>
                <a:cxn ang="0">
                  <a:pos x="connsiteX2" y="connsiteY2"/>
                </a:cxn>
              </a:cxnLst>
              <a:rect l="l" t="t" r="r" b="b"/>
              <a:pathLst>
                <a:path w="902" h="1263">
                  <a:moveTo>
                    <a:pt x="0" y="0"/>
                  </a:moveTo>
                  <a:cubicBezTo>
                    <a:pt x="361" y="361"/>
                    <a:pt x="541" y="722"/>
                    <a:pt x="902" y="1263"/>
                  </a:cubicBezTo>
                  <a:cubicBezTo>
                    <a:pt x="722" y="902"/>
                    <a:pt x="361" y="541"/>
                    <a:pt x="0" y="0"/>
                  </a:cubicBezTo>
                  <a:close/>
                </a:path>
              </a:pathLst>
            </a:custGeom>
            <a:solidFill>
              <a:srgbClr val="FFFFFF"/>
            </a:solidFill>
            <a:ln w="1804" cap="flat">
              <a:noFill/>
              <a:prstDash val="solid"/>
              <a:miter/>
            </a:ln>
          </p:spPr>
          <p:txBody>
            <a:bodyPr rtlCol="0" anchor="ctr"/>
            <a:lstStyle/>
            <a:p>
              <a:endParaRPr lang="en-US"/>
            </a:p>
          </p:txBody>
        </p:sp>
        <p:sp>
          <p:nvSpPr>
            <p:cNvPr id="1011" name="Freeform 1010">
              <a:extLst>
                <a:ext uri="{FF2B5EF4-FFF2-40B4-BE49-F238E27FC236}">
                  <a16:creationId xmlns:a16="http://schemas.microsoft.com/office/drawing/2014/main" id="{3FEBB9B7-623E-A95D-1FFA-6897D834205B}"/>
                </a:ext>
              </a:extLst>
            </p:cNvPr>
            <p:cNvSpPr/>
            <p:nvPr/>
          </p:nvSpPr>
          <p:spPr>
            <a:xfrm>
              <a:off x="5852720" y="2558214"/>
              <a:ext cx="902" cy="1263"/>
            </a:xfrm>
            <a:custGeom>
              <a:avLst/>
              <a:gdLst>
                <a:gd name="connsiteX0" fmla="*/ 0 w 902"/>
                <a:gd name="connsiteY0" fmla="*/ 0 h 1263"/>
                <a:gd name="connsiteX1" fmla="*/ 902 w 902"/>
                <a:gd name="connsiteY1" fmla="*/ 1263 h 1263"/>
                <a:gd name="connsiteX2" fmla="*/ 0 w 902"/>
                <a:gd name="connsiteY2" fmla="*/ 0 h 1263"/>
              </a:gdLst>
              <a:ahLst/>
              <a:cxnLst>
                <a:cxn ang="0">
                  <a:pos x="connsiteX0" y="connsiteY0"/>
                </a:cxn>
                <a:cxn ang="0">
                  <a:pos x="connsiteX1" y="connsiteY1"/>
                </a:cxn>
                <a:cxn ang="0">
                  <a:pos x="connsiteX2" y="connsiteY2"/>
                </a:cxn>
              </a:cxnLst>
              <a:rect l="l" t="t" r="r" b="b"/>
              <a:pathLst>
                <a:path w="902" h="1263">
                  <a:moveTo>
                    <a:pt x="0" y="0"/>
                  </a:moveTo>
                  <a:cubicBezTo>
                    <a:pt x="361" y="542"/>
                    <a:pt x="542" y="902"/>
                    <a:pt x="902" y="1263"/>
                  </a:cubicBezTo>
                  <a:cubicBezTo>
                    <a:pt x="542" y="902"/>
                    <a:pt x="181" y="542"/>
                    <a:pt x="0" y="0"/>
                  </a:cubicBezTo>
                  <a:close/>
                </a:path>
              </a:pathLst>
            </a:custGeom>
            <a:solidFill>
              <a:srgbClr val="FFFFFF"/>
            </a:solidFill>
            <a:ln w="1804" cap="flat">
              <a:noFill/>
              <a:prstDash val="solid"/>
              <a:miter/>
            </a:ln>
          </p:spPr>
          <p:txBody>
            <a:bodyPr rtlCol="0" anchor="ctr"/>
            <a:lstStyle/>
            <a:p>
              <a:endParaRPr lang="en-US"/>
            </a:p>
          </p:txBody>
        </p:sp>
        <p:sp>
          <p:nvSpPr>
            <p:cNvPr id="1012" name="Freeform 1011">
              <a:extLst>
                <a:ext uri="{FF2B5EF4-FFF2-40B4-BE49-F238E27FC236}">
                  <a16:creationId xmlns:a16="http://schemas.microsoft.com/office/drawing/2014/main" id="{AD05941F-EFD6-70EC-5D00-AD386B7DA59C}"/>
                </a:ext>
              </a:extLst>
            </p:cNvPr>
            <p:cNvSpPr/>
            <p:nvPr/>
          </p:nvSpPr>
          <p:spPr>
            <a:xfrm>
              <a:off x="5854345" y="2560921"/>
              <a:ext cx="902" cy="1263"/>
            </a:xfrm>
            <a:custGeom>
              <a:avLst/>
              <a:gdLst>
                <a:gd name="connsiteX0" fmla="*/ 0 w 902"/>
                <a:gd name="connsiteY0" fmla="*/ 0 h 1263"/>
                <a:gd name="connsiteX1" fmla="*/ 902 w 902"/>
                <a:gd name="connsiteY1" fmla="*/ 1263 h 1263"/>
                <a:gd name="connsiteX2" fmla="*/ 0 w 902"/>
                <a:gd name="connsiteY2" fmla="*/ 0 h 1263"/>
              </a:gdLst>
              <a:ahLst/>
              <a:cxnLst>
                <a:cxn ang="0">
                  <a:pos x="connsiteX0" y="connsiteY0"/>
                </a:cxn>
                <a:cxn ang="0">
                  <a:pos x="connsiteX1" y="connsiteY1"/>
                </a:cxn>
                <a:cxn ang="0">
                  <a:pos x="connsiteX2" y="connsiteY2"/>
                </a:cxn>
              </a:cxnLst>
              <a:rect l="l" t="t" r="r" b="b"/>
              <a:pathLst>
                <a:path w="902" h="1263">
                  <a:moveTo>
                    <a:pt x="0" y="0"/>
                  </a:moveTo>
                  <a:cubicBezTo>
                    <a:pt x="361" y="361"/>
                    <a:pt x="541" y="902"/>
                    <a:pt x="902" y="1263"/>
                  </a:cubicBezTo>
                  <a:cubicBezTo>
                    <a:pt x="541" y="902"/>
                    <a:pt x="361" y="361"/>
                    <a:pt x="0" y="0"/>
                  </a:cubicBezTo>
                  <a:close/>
                </a:path>
              </a:pathLst>
            </a:custGeom>
            <a:solidFill>
              <a:srgbClr val="FFFFFF"/>
            </a:solidFill>
            <a:ln w="1804" cap="flat">
              <a:noFill/>
              <a:prstDash val="solid"/>
              <a:miter/>
            </a:ln>
          </p:spPr>
          <p:txBody>
            <a:bodyPr rtlCol="0" anchor="ctr"/>
            <a:lstStyle/>
            <a:p>
              <a:endParaRPr lang="en-US"/>
            </a:p>
          </p:txBody>
        </p:sp>
        <p:sp>
          <p:nvSpPr>
            <p:cNvPr id="1013" name="Freeform 1012">
              <a:extLst>
                <a:ext uri="{FF2B5EF4-FFF2-40B4-BE49-F238E27FC236}">
                  <a16:creationId xmlns:a16="http://schemas.microsoft.com/office/drawing/2014/main" id="{B6459C82-E8EC-5406-27EF-47B2A2F64D4E}"/>
                </a:ext>
              </a:extLst>
            </p:cNvPr>
            <p:cNvSpPr/>
            <p:nvPr/>
          </p:nvSpPr>
          <p:spPr>
            <a:xfrm>
              <a:off x="5937002" y="2450471"/>
              <a:ext cx="1985" cy="1443"/>
            </a:xfrm>
            <a:custGeom>
              <a:avLst/>
              <a:gdLst>
                <a:gd name="connsiteX0" fmla="*/ 1985 w 1985"/>
                <a:gd name="connsiteY0" fmla="*/ 0 h 1443"/>
                <a:gd name="connsiteX1" fmla="*/ 0 w 1985"/>
                <a:gd name="connsiteY1" fmla="*/ 1444 h 1443"/>
                <a:gd name="connsiteX2" fmla="*/ 1985 w 1985"/>
                <a:gd name="connsiteY2" fmla="*/ 0 h 1443"/>
              </a:gdLst>
              <a:ahLst/>
              <a:cxnLst>
                <a:cxn ang="0">
                  <a:pos x="connsiteX0" y="connsiteY0"/>
                </a:cxn>
                <a:cxn ang="0">
                  <a:pos x="connsiteX1" y="connsiteY1"/>
                </a:cxn>
                <a:cxn ang="0">
                  <a:pos x="connsiteX2" y="connsiteY2"/>
                </a:cxn>
              </a:cxnLst>
              <a:rect l="l" t="t" r="r" b="b"/>
              <a:pathLst>
                <a:path w="1985" h="1443">
                  <a:moveTo>
                    <a:pt x="1985" y="0"/>
                  </a:moveTo>
                  <a:cubicBezTo>
                    <a:pt x="1264" y="541"/>
                    <a:pt x="722" y="902"/>
                    <a:pt x="0" y="1444"/>
                  </a:cubicBezTo>
                  <a:cubicBezTo>
                    <a:pt x="722" y="902"/>
                    <a:pt x="1264" y="541"/>
                    <a:pt x="1985" y="0"/>
                  </a:cubicBezTo>
                  <a:close/>
                </a:path>
              </a:pathLst>
            </a:custGeom>
            <a:solidFill>
              <a:srgbClr val="FFFFFF"/>
            </a:solidFill>
            <a:ln w="1804" cap="flat">
              <a:noFill/>
              <a:prstDash val="solid"/>
              <a:miter/>
            </a:ln>
          </p:spPr>
          <p:txBody>
            <a:bodyPr rtlCol="0" anchor="ctr"/>
            <a:lstStyle/>
            <a:p>
              <a:endParaRPr lang="en-US"/>
            </a:p>
          </p:txBody>
        </p:sp>
        <p:sp>
          <p:nvSpPr>
            <p:cNvPr id="1014" name="Freeform 1013">
              <a:extLst>
                <a:ext uri="{FF2B5EF4-FFF2-40B4-BE49-F238E27FC236}">
                  <a16:creationId xmlns:a16="http://schemas.microsoft.com/office/drawing/2014/main" id="{70AE5CA3-7221-6234-23C6-7250A34B341D}"/>
                </a:ext>
              </a:extLst>
            </p:cNvPr>
            <p:cNvSpPr/>
            <p:nvPr/>
          </p:nvSpPr>
          <p:spPr>
            <a:xfrm>
              <a:off x="5962990" y="2419249"/>
              <a:ext cx="541" cy="1443"/>
            </a:xfrm>
            <a:custGeom>
              <a:avLst/>
              <a:gdLst>
                <a:gd name="connsiteX0" fmla="*/ 542 w 541"/>
                <a:gd name="connsiteY0" fmla="*/ 0 h 1443"/>
                <a:gd name="connsiteX1" fmla="*/ 0 w 541"/>
                <a:gd name="connsiteY1" fmla="*/ 1444 h 1443"/>
                <a:gd name="connsiteX2" fmla="*/ 542 w 541"/>
                <a:gd name="connsiteY2" fmla="*/ 0 h 1443"/>
              </a:gdLst>
              <a:ahLst/>
              <a:cxnLst>
                <a:cxn ang="0">
                  <a:pos x="connsiteX0" y="connsiteY0"/>
                </a:cxn>
                <a:cxn ang="0">
                  <a:pos x="connsiteX1" y="connsiteY1"/>
                </a:cxn>
                <a:cxn ang="0">
                  <a:pos x="connsiteX2" y="connsiteY2"/>
                </a:cxn>
              </a:cxnLst>
              <a:rect l="l" t="t" r="r" b="b"/>
              <a:pathLst>
                <a:path w="541" h="1443">
                  <a:moveTo>
                    <a:pt x="542" y="0"/>
                  </a:moveTo>
                  <a:cubicBezTo>
                    <a:pt x="361" y="542"/>
                    <a:pt x="180" y="902"/>
                    <a:pt x="0" y="1444"/>
                  </a:cubicBezTo>
                  <a:cubicBezTo>
                    <a:pt x="180" y="902"/>
                    <a:pt x="361" y="361"/>
                    <a:pt x="542" y="0"/>
                  </a:cubicBezTo>
                  <a:close/>
                </a:path>
              </a:pathLst>
            </a:custGeom>
            <a:solidFill>
              <a:srgbClr val="FFFFFF"/>
            </a:solidFill>
            <a:ln w="1804" cap="flat">
              <a:noFill/>
              <a:prstDash val="solid"/>
              <a:miter/>
            </a:ln>
          </p:spPr>
          <p:txBody>
            <a:bodyPr rtlCol="0" anchor="ctr"/>
            <a:lstStyle/>
            <a:p>
              <a:endParaRPr lang="en-US"/>
            </a:p>
          </p:txBody>
        </p:sp>
        <p:sp>
          <p:nvSpPr>
            <p:cNvPr id="1015" name="Freeform 1014">
              <a:extLst>
                <a:ext uri="{FF2B5EF4-FFF2-40B4-BE49-F238E27FC236}">
                  <a16:creationId xmlns:a16="http://schemas.microsoft.com/office/drawing/2014/main" id="{934729F4-5361-B67A-EFFF-05CFEDBD5B16}"/>
                </a:ext>
              </a:extLst>
            </p:cNvPr>
            <p:cNvSpPr/>
            <p:nvPr/>
          </p:nvSpPr>
          <p:spPr>
            <a:xfrm>
              <a:off x="5939348" y="2448847"/>
              <a:ext cx="1804" cy="1443"/>
            </a:xfrm>
            <a:custGeom>
              <a:avLst/>
              <a:gdLst>
                <a:gd name="connsiteX0" fmla="*/ 1805 w 1804"/>
                <a:gd name="connsiteY0" fmla="*/ 0 h 1443"/>
                <a:gd name="connsiteX1" fmla="*/ 0 w 1804"/>
                <a:gd name="connsiteY1" fmla="*/ 1444 h 1443"/>
                <a:gd name="connsiteX2" fmla="*/ 1805 w 1804"/>
                <a:gd name="connsiteY2" fmla="*/ 0 h 1443"/>
              </a:gdLst>
              <a:ahLst/>
              <a:cxnLst>
                <a:cxn ang="0">
                  <a:pos x="connsiteX0" y="connsiteY0"/>
                </a:cxn>
                <a:cxn ang="0">
                  <a:pos x="connsiteX1" y="connsiteY1"/>
                </a:cxn>
                <a:cxn ang="0">
                  <a:pos x="connsiteX2" y="connsiteY2"/>
                </a:cxn>
              </a:cxnLst>
              <a:rect l="l" t="t" r="r" b="b"/>
              <a:pathLst>
                <a:path w="1804" h="1443">
                  <a:moveTo>
                    <a:pt x="1805" y="0"/>
                  </a:moveTo>
                  <a:cubicBezTo>
                    <a:pt x="1263" y="541"/>
                    <a:pt x="542" y="902"/>
                    <a:pt x="0" y="1444"/>
                  </a:cubicBezTo>
                  <a:cubicBezTo>
                    <a:pt x="542" y="902"/>
                    <a:pt x="1263" y="361"/>
                    <a:pt x="1805" y="0"/>
                  </a:cubicBezTo>
                  <a:close/>
                </a:path>
              </a:pathLst>
            </a:custGeom>
            <a:solidFill>
              <a:srgbClr val="FFFFFF"/>
            </a:solidFill>
            <a:ln w="1804" cap="flat">
              <a:noFill/>
              <a:prstDash val="solid"/>
              <a:miter/>
            </a:ln>
          </p:spPr>
          <p:txBody>
            <a:bodyPr rtlCol="0" anchor="ctr"/>
            <a:lstStyle/>
            <a:p>
              <a:endParaRPr lang="en-US"/>
            </a:p>
          </p:txBody>
        </p:sp>
        <p:sp>
          <p:nvSpPr>
            <p:cNvPr id="1016" name="Freeform 1015">
              <a:extLst>
                <a:ext uri="{FF2B5EF4-FFF2-40B4-BE49-F238E27FC236}">
                  <a16:creationId xmlns:a16="http://schemas.microsoft.com/office/drawing/2014/main" id="{981A6751-9529-8CEF-2602-D8A3AE131DE4}"/>
                </a:ext>
              </a:extLst>
            </p:cNvPr>
            <p:cNvSpPr/>
            <p:nvPr/>
          </p:nvSpPr>
          <p:spPr>
            <a:xfrm>
              <a:off x="4616295" y="2018056"/>
              <a:ext cx="902" cy="4331"/>
            </a:xfrm>
            <a:custGeom>
              <a:avLst/>
              <a:gdLst>
                <a:gd name="connsiteX0" fmla="*/ 902 w 902"/>
                <a:gd name="connsiteY0" fmla="*/ 4331 h 4331"/>
                <a:gd name="connsiteX1" fmla="*/ 0 w 902"/>
                <a:gd name="connsiteY1" fmla="*/ 0 h 4331"/>
                <a:gd name="connsiteX2" fmla="*/ 902 w 902"/>
                <a:gd name="connsiteY2" fmla="*/ 4331 h 4331"/>
              </a:gdLst>
              <a:ahLst/>
              <a:cxnLst>
                <a:cxn ang="0">
                  <a:pos x="connsiteX0" y="connsiteY0"/>
                </a:cxn>
                <a:cxn ang="0">
                  <a:pos x="connsiteX1" y="connsiteY1"/>
                </a:cxn>
                <a:cxn ang="0">
                  <a:pos x="connsiteX2" y="connsiteY2"/>
                </a:cxn>
              </a:cxnLst>
              <a:rect l="l" t="t" r="r" b="b"/>
              <a:pathLst>
                <a:path w="902" h="4331">
                  <a:moveTo>
                    <a:pt x="902" y="4331"/>
                  </a:moveTo>
                  <a:cubicBezTo>
                    <a:pt x="542" y="2888"/>
                    <a:pt x="361" y="1444"/>
                    <a:pt x="0" y="0"/>
                  </a:cubicBezTo>
                  <a:cubicBezTo>
                    <a:pt x="361" y="1444"/>
                    <a:pt x="542" y="2888"/>
                    <a:pt x="902" y="4331"/>
                  </a:cubicBezTo>
                  <a:close/>
                </a:path>
              </a:pathLst>
            </a:custGeom>
            <a:solidFill>
              <a:srgbClr val="FFFFFF"/>
            </a:solidFill>
            <a:ln w="1804" cap="flat">
              <a:noFill/>
              <a:prstDash val="solid"/>
              <a:miter/>
            </a:ln>
          </p:spPr>
          <p:txBody>
            <a:bodyPr rtlCol="0" anchor="ctr"/>
            <a:lstStyle/>
            <a:p>
              <a:endParaRPr lang="en-US"/>
            </a:p>
          </p:txBody>
        </p:sp>
        <p:sp>
          <p:nvSpPr>
            <p:cNvPr id="1017" name="Freeform 1016">
              <a:extLst>
                <a:ext uri="{FF2B5EF4-FFF2-40B4-BE49-F238E27FC236}">
                  <a16:creationId xmlns:a16="http://schemas.microsoft.com/office/drawing/2014/main" id="{CB117C90-C841-3894-4286-AC2118397F45}"/>
                </a:ext>
              </a:extLst>
            </p:cNvPr>
            <p:cNvSpPr/>
            <p:nvPr/>
          </p:nvSpPr>
          <p:spPr>
            <a:xfrm>
              <a:off x="5966419" y="2390734"/>
              <a:ext cx="180" cy="1263"/>
            </a:xfrm>
            <a:custGeom>
              <a:avLst/>
              <a:gdLst>
                <a:gd name="connsiteX0" fmla="*/ 0 w 180"/>
                <a:gd name="connsiteY0" fmla="*/ 0 h 1263"/>
                <a:gd name="connsiteX1" fmla="*/ 181 w 180"/>
                <a:gd name="connsiteY1" fmla="*/ 1263 h 1263"/>
                <a:gd name="connsiteX2" fmla="*/ 0 w 180"/>
                <a:gd name="connsiteY2" fmla="*/ 0 h 1263"/>
              </a:gdLst>
              <a:ahLst/>
              <a:cxnLst>
                <a:cxn ang="0">
                  <a:pos x="connsiteX0" y="connsiteY0"/>
                </a:cxn>
                <a:cxn ang="0">
                  <a:pos x="connsiteX1" y="connsiteY1"/>
                </a:cxn>
                <a:cxn ang="0">
                  <a:pos x="connsiteX2" y="connsiteY2"/>
                </a:cxn>
              </a:cxnLst>
              <a:rect l="l" t="t" r="r" b="b"/>
              <a:pathLst>
                <a:path w="180" h="1263">
                  <a:moveTo>
                    <a:pt x="0" y="0"/>
                  </a:moveTo>
                  <a:cubicBezTo>
                    <a:pt x="0" y="361"/>
                    <a:pt x="0" y="902"/>
                    <a:pt x="181" y="1263"/>
                  </a:cubicBezTo>
                  <a:cubicBezTo>
                    <a:pt x="0" y="902"/>
                    <a:pt x="0" y="361"/>
                    <a:pt x="0" y="0"/>
                  </a:cubicBezTo>
                  <a:close/>
                </a:path>
              </a:pathLst>
            </a:custGeom>
            <a:solidFill>
              <a:srgbClr val="FFFFFF"/>
            </a:solidFill>
            <a:ln w="1804" cap="flat">
              <a:noFill/>
              <a:prstDash val="solid"/>
              <a:miter/>
            </a:ln>
          </p:spPr>
          <p:txBody>
            <a:bodyPr rtlCol="0" anchor="ctr"/>
            <a:lstStyle/>
            <a:p>
              <a:endParaRPr lang="en-US"/>
            </a:p>
          </p:txBody>
        </p:sp>
        <p:sp>
          <p:nvSpPr>
            <p:cNvPr id="1018" name="Freeform 1017">
              <a:extLst>
                <a:ext uri="{FF2B5EF4-FFF2-40B4-BE49-F238E27FC236}">
                  <a16:creationId xmlns:a16="http://schemas.microsoft.com/office/drawing/2014/main" id="{AB09FACF-14B6-CB40-1CCC-4779B0A2D0B6}"/>
                </a:ext>
              </a:extLst>
            </p:cNvPr>
            <p:cNvSpPr/>
            <p:nvPr/>
          </p:nvSpPr>
          <p:spPr>
            <a:xfrm>
              <a:off x="5965516" y="2384418"/>
              <a:ext cx="180" cy="1083"/>
            </a:xfrm>
            <a:custGeom>
              <a:avLst/>
              <a:gdLst>
                <a:gd name="connsiteX0" fmla="*/ 0 w 180"/>
                <a:gd name="connsiteY0" fmla="*/ 0 h 1083"/>
                <a:gd name="connsiteX1" fmla="*/ 181 w 180"/>
                <a:gd name="connsiteY1" fmla="*/ 1083 h 1083"/>
                <a:gd name="connsiteX2" fmla="*/ 0 w 180"/>
                <a:gd name="connsiteY2" fmla="*/ 0 h 1083"/>
              </a:gdLst>
              <a:ahLst/>
              <a:cxnLst>
                <a:cxn ang="0">
                  <a:pos x="connsiteX0" y="connsiteY0"/>
                </a:cxn>
                <a:cxn ang="0">
                  <a:pos x="connsiteX1" y="connsiteY1"/>
                </a:cxn>
                <a:cxn ang="0">
                  <a:pos x="connsiteX2" y="connsiteY2"/>
                </a:cxn>
              </a:cxnLst>
              <a:rect l="l" t="t" r="r" b="b"/>
              <a:pathLst>
                <a:path w="180" h="1083">
                  <a:moveTo>
                    <a:pt x="0" y="0"/>
                  </a:moveTo>
                  <a:cubicBezTo>
                    <a:pt x="0" y="361"/>
                    <a:pt x="181" y="722"/>
                    <a:pt x="181" y="1083"/>
                  </a:cubicBezTo>
                  <a:cubicBezTo>
                    <a:pt x="181" y="722"/>
                    <a:pt x="0" y="361"/>
                    <a:pt x="0" y="0"/>
                  </a:cubicBezTo>
                  <a:close/>
                </a:path>
              </a:pathLst>
            </a:custGeom>
            <a:solidFill>
              <a:srgbClr val="FFFFFF"/>
            </a:solidFill>
            <a:ln w="1804" cap="flat">
              <a:noFill/>
              <a:prstDash val="solid"/>
              <a:miter/>
            </a:ln>
          </p:spPr>
          <p:txBody>
            <a:bodyPr rtlCol="0" anchor="ctr"/>
            <a:lstStyle/>
            <a:p>
              <a:endParaRPr lang="en-US"/>
            </a:p>
          </p:txBody>
        </p:sp>
        <p:sp>
          <p:nvSpPr>
            <p:cNvPr id="1019" name="Freeform 1018">
              <a:extLst>
                <a:ext uri="{FF2B5EF4-FFF2-40B4-BE49-F238E27FC236}">
                  <a16:creationId xmlns:a16="http://schemas.microsoft.com/office/drawing/2014/main" id="{EE509B35-C46E-C273-222A-D7D3584334F7}"/>
                </a:ext>
              </a:extLst>
            </p:cNvPr>
            <p:cNvSpPr/>
            <p:nvPr/>
          </p:nvSpPr>
          <p:spPr>
            <a:xfrm>
              <a:off x="5966780" y="2396690"/>
              <a:ext cx="1804" cy="1263"/>
            </a:xfrm>
            <a:custGeom>
              <a:avLst/>
              <a:gdLst>
                <a:gd name="connsiteX0" fmla="*/ 0 w 1804"/>
                <a:gd name="connsiteY0" fmla="*/ 0 h 1263"/>
                <a:gd name="connsiteX1" fmla="*/ 0 w 1804"/>
                <a:gd name="connsiteY1" fmla="*/ 1263 h 1263"/>
                <a:gd name="connsiteX2" fmla="*/ 0 w 1804"/>
                <a:gd name="connsiteY2" fmla="*/ 0 h 1263"/>
              </a:gdLst>
              <a:ahLst/>
              <a:cxnLst>
                <a:cxn ang="0">
                  <a:pos x="connsiteX0" y="connsiteY0"/>
                </a:cxn>
                <a:cxn ang="0">
                  <a:pos x="connsiteX1" y="connsiteY1"/>
                </a:cxn>
                <a:cxn ang="0">
                  <a:pos x="connsiteX2" y="connsiteY2"/>
                </a:cxn>
              </a:cxnLst>
              <a:rect l="l" t="t" r="r" b="b"/>
              <a:pathLst>
                <a:path w="1804" h="1263">
                  <a:moveTo>
                    <a:pt x="0" y="0"/>
                  </a:moveTo>
                  <a:cubicBezTo>
                    <a:pt x="0" y="361"/>
                    <a:pt x="0" y="902"/>
                    <a:pt x="0" y="1263"/>
                  </a:cubicBezTo>
                  <a:cubicBezTo>
                    <a:pt x="0" y="902"/>
                    <a:pt x="0" y="542"/>
                    <a:pt x="0" y="0"/>
                  </a:cubicBezTo>
                  <a:close/>
                </a:path>
              </a:pathLst>
            </a:custGeom>
            <a:solidFill>
              <a:srgbClr val="FFFFFF"/>
            </a:solidFill>
            <a:ln w="1804" cap="flat">
              <a:noFill/>
              <a:prstDash val="solid"/>
              <a:miter/>
            </a:ln>
          </p:spPr>
          <p:txBody>
            <a:bodyPr rtlCol="0" anchor="ctr"/>
            <a:lstStyle/>
            <a:p>
              <a:endParaRPr lang="en-US"/>
            </a:p>
          </p:txBody>
        </p:sp>
        <p:sp>
          <p:nvSpPr>
            <p:cNvPr id="1020" name="Freeform 1019">
              <a:extLst>
                <a:ext uri="{FF2B5EF4-FFF2-40B4-BE49-F238E27FC236}">
                  <a16:creationId xmlns:a16="http://schemas.microsoft.com/office/drawing/2014/main" id="{07323DD4-E194-BC08-E06F-72207384317A}"/>
                </a:ext>
              </a:extLst>
            </p:cNvPr>
            <p:cNvSpPr/>
            <p:nvPr/>
          </p:nvSpPr>
          <p:spPr>
            <a:xfrm>
              <a:off x="5966599" y="2393802"/>
              <a:ext cx="1804" cy="1263"/>
            </a:xfrm>
            <a:custGeom>
              <a:avLst/>
              <a:gdLst>
                <a:gd name="connsiteX0" fmla="*/ 0 w 1804"/>
                <a:gd name="connsiteY0" fmla="*/ 0 h 1263"/>
                <a:gd name="connsiteX1" fmla="*/ 0 w 1804"/>
                <a:gd name="connsiteY1" fmla="*/ 1263 h 1263"/>
                <a:gd name="connsiteX2" fmla="*/ 0 w 1804"/>
                <a:gd name="connsiteY2" fmla="*/ 0 h 1263"/>
              </a:gdLst>
              <a:ahLst/>
              <a:cxnLst>
                <a:cxn ang="0">
                  <a:pos x="connsiteX0" y="connsiteY0"/>
                </a:cxn>
                <a:cxn ang="0">
                  <a:pos x="connsiteX1" y="connsiteY1"/>
                </a:cxn>
                <a:cxn ang="0">
                  <a:pos x="connsiteX2" y="connsiteY2"/>
                </a:cxn>
              </a:cxnLst>
              <a:rect l="l" t="t" r="r" b="b"/>
              <a:pathLst>
                <a:path w="1804" h="1263">
                  <a:moveTo>
                    <a:pt x="0" y="0"/>
                  </a:moveTo>
                  <a:cubicBezTo>
                    <a:pt x="0" y="361"/>
                    <a:pt x="0" y="902"/>
                    <a:pt x="0" y="1263"/>
                  </a:cubicBezTo>
                  <a:cubicBezTo>
                    <a:pt x="0" y="902"/>
                    <a:pt x="0" y="361"/>
                    <a:pt x="0" y="0"/>
                  </a:cubicBezTo>
                  <a:close/>
                </a:path>
              </a:pathLst>
            </a:custGeom>
            <a:solidFill>
              <a:srgbClr val="FFFFFF"/>
            </a:solidFill>
            <a:ln w="1804" cap="flat">
              <a:noFill/>
              <a:prstDash val="solid"/>
              <a:miter/>
            </a:ln>
          </p:spPr>
          <p:txBody>
            <a:bodyPr rtlCol="0" anchor="ctr"/>
            <a:lstStyle/>
            <a:p>
              <a:endParaRPr lang="en-US"/>
            </a:p>
          </p:txBody>
        </p:sp>
        <p:sp>
          <p:nvSpPr>
            <p:cNvPr id="1021" name="Freeform 1020">
              <a:extLst>
                <a:ext uri="{FF2B5EF4-FFF2-40B4-BE49-F238E27FC236}">
                  <a16:creationId xmlns:a16="http://schemas.microsoft.com/office/drawing/2014/main" id="{D4756F0B-8876-C33B-4277-6116838D394E}"/>
                </a:ext>
              </a:extLst>
            </p:cNvPr>
            <p:cNvSpPr/>
            <p:nvPr/>
          </p:nvSpPr>
          <p:spPr>
            <a:xfrm>
              <a:off x="5857954" y="2565974"/>
              <a:ext cx="902" cy="1082"/>
            </a:xfrm>
            <a:custGeom>
              <a:avLst/>
              <a:gdLst>
                <a:gd name="connsiteX0" fmla="*/ 0 w 902"/>
                <a:gd name="connsiteY0" fmla="*/ 0 h 1082"/>
                <a:gd name="connsiteX1" fmla="*/ 902 w 902"/>
                <a:gd name="connsiteY1" fmla="*/ 1083 h 1082"/>
                <a:gd name="connsiteX2" fmla="*/ 0 w 902"/>
                <a:gd name="connsiteY2" fmla="*/ 0 h 1082"/>
              </a:gdLst>
              <a:ahLst/>
              <a:cxnLst>
                <a:cxn ang="0">
                  <a:pos x="connsiteX0" y="connsiteY0"/>
                </a:cxn>
                <a:cxn ang="0">
                  <a:pos x="connsiteX1" y="connsiteY1"/>
                </a:cxn>
                <a:cxn ang="0">
                  <a:pos x="connsiteX2" y="connsiteY2"/>
                </a:cxn>
              </a:cxnLst>
              <a:rect l="l" t="t" r="r" b="b"/>
              <a:pathLst>
                <a:path w="902" h="1082">
                  <a:moveTo>
                    <a:pt x="0" y="0"/>
                  </a:moveTo>
                  <a:cubicBezTo>
                    <a:pt x="361" y="361"/>
                    <a:pt x="541" y="722"/>
                    <a:pt x="902" y="1083"/>
                  </a:cubicBezTo>
                  <a:cubicBezTo>
                    <a:pt x="722" y="722"/>
                    <a:pt x="361" y="361"/>
                    <a:pt x="0" y="0"/>
                  </a:cubicBezTo>
                  <a:close/>
                </a:path>
              </a:pathLst>
            </a:custGeom>
            <a:solidFill>
              <a:srgbClr val="FFFFFF"/>
            </a:solidFill>
            <a:ln w="1804" cap="flat">
              <a:noFill/>
              <a:prstDash val="solid"/>
              <a:miter/>
            </a:ln>
          </p:spPr>
          <p:txBody>
            <a:bodyPr rtlCol="0" anchor="ctr"/>
            <a:lstStyle/>
            <a:p>
              <a:endParaRPr lang="en-US"/>
            </a:p>
          </p:txBody>
        </p:sp>
        <p:sp>
          <p:nvSpPr>
            <p:cNvPr id="1022" name="Freeform 1021">
              <a:extLst>
                <a:ext uri="{FF2B5EF4-FFF2-40B4-BE49-F238E27FC236}">
                  <a16:creationId xmlns:a16="http://schemas.microsoft.com/office/drawing/2014/main" id="{947872FE-8071-721D-85B9-B8666FB3568D}"/>
                </a:ext>
              </a:extLst>
            </p:cNvPr>
            <p:cNvSpPr/>
            <p:nvPr/>
          </p:nvSpPr>
          <p:spPr>
            <a:xfrm>
              <a:off x="5963712" y="2416723"/>
              <a:ext cx="541" cy="1443"/>
            </a:xfrm>
            <a:custGeom>
              <a:avLst/>
              <a:gdLst>
                <a:gd name="connsiteX0" fmla="*/ 542 w 541"/>
                <a:gd name="connsiteY0" fmla="*/ 0 h 1443"/>
                <a:gd name="connsiteX1" fmla="*/ 0 w 541"/>
                <a:gd name="connsiteY1" fmla="*/ 1444 h 1443"/>
                <a:gd name="connsiteX2" fmla="*/ 542 w 541"/>
                <a:gd name="connsiteY2" fmla="*/ 0 h 1443"/>
              </a:gdLst>
              <a:ahLst/>
              <a:cxnLst>
                <a:cxn ang="0">
                  <a:pos x="connsiteX0" y="connsiteY0"/>
                </a:cxn>
                <a:cxn ang="0">
                  <a:pos x="connsiteX1" y="connsiteY1"/>
                </a:cxn>
                <a:cxn ang="0">
                  <a:pos x="connsiteX2" y="connsiteY2"/>
                </a:cxn>
              </a:cxnLst>
              <a:rect l="l" t="t" r="r" b="b"/>
              <a:pathLst>
                <a:path w="541" h="1443">
                  <a:moveTo>
                    <a:pt x="542" y="0"/>
                  </a:moveTo>
                  <a:cubicBezTo>
                    <a:pt x="361" y="542"/>
                    <a:pt x="181" y="902"/>
                    <a:pt x="0" y="1444"/>
                  </a:cubicBezTo>
                  <a:cubicBezTo>
                    <a:pt x="181" y="1083"/>
                    <a:pt x="361" y="542"/>
                    <a:pt x="542" y="0"/>
                  </a:cubicBezTo>
                  <a:close/>
                </a:path>
              </a:pathLst>
            </a:custGeom>
            <a:solidFill>
              <a:srgbClr val="FFFFFF"/>
            </a:solidFill>
            <a:ln w="1804" cap="flat">
              <a:noFill/>
              <a:prstDash val="solid"/>
              <a:miter/>
            </a:ln>
          </p:spPr>
          <p:txBody>
            <a:bodyPr rtlCol="0" anchor="ctr"/>
            <a:lstStyle/>
            <a:p>
              <a:endParaRPr lang="en-US"/>
            </a:p>
          </p:txBody>
        </p:sp>
        <p:sp>
          <p:nvSpPr>
            <p:cNvPr id="1023" name="Freeform 1022">
              <a:extLst>
                <a:ext uri="{FF2B5EF4-FFF2-40B4-BE49-F238E27FC236}">
                  <a16:creationId xmlns:a16="http://schemas.microsoft.com/office/drawing/2014/main" id="{01B0EC83-22E9-C8D3-A4D2-34F30DFCC8AC}"/>
                </a:ext>
              </a:extLst>
            </p:cNvPr>
            <p:cNvSpPr/>
            <p:nvPr/>
          </p:nvSpPr>
          <p:spPr>
            <a:xfrm>
              <a:off x="4617378" y="2023470"/>
              <a:ext cx="902" cy="3790"/>
            </a:xfrm>
            <a:custGeom>
              <a:avLst/>
              <a:gdLst>
                <a:gd name="connsiteX0" fmla="*/ 902 w 902"/>
                <a:gd name="connsiteY0" fmla="*/ 3790 h 3790"/>
                <a:gd name="connsiteX1" fmla="*/ 0 w 902"/>
                <a:gd name="connsiteY1" fmla="*/ 0 h 3790"/>
                <a:gd name="connsiteX2" fmla="*/ 902 w 902"/>
                <a:gd name="connsiteY2" fmla="*/ 3790 h 3790"/>
              </a:gdLst>
              <a:ahLst/>
              <a:cxnLst>
                <a:cxn ang="0">
                  <a:pos x="connsiteX0" y="connsiteY0"/>
                </a:cxn>
                <a:cxn ang="0">
                  <a:pos x="connsiteX1" y="connsiteY1"/>
                </a:cxn>
                <a:cxn ang="0">
                  <a:pos x="connsiteX2" y="connsiteY2"/>
                </a:cxn>
              </a:cxnLst>
              <a:rect l="l" t="t" r="r" b="b"/>
              <a:pathLst>
                <a:path w="902" h="3790">
                  <a:moveTo>
                    <a:pt x="902" y="3790"/>
                  </a:moveTo>
                  <a:cubicBezTo>
                    <a:pt x="542" y="2527"/>
                    <a:pt x="361" y="1263"/>
                    <a:pt x="0" y="0"/>
                  </a:cubicBezTo>
                  <a:cubicBezTo>
                    <a:pt x="361" y="1263"/>
                    <a:pt x="722" y="2527"/>
                    <a:pt x="902" y="3790"/>
                  </a:cubicBezTo>
                  <a:close/>
                </a:path>
              </a:pathLst>
            </a:custGeom>
            <a:solidFill>
              <a:srgbClr val="FFFFFF"/>
            </a:solidFill>
            <a:ln w="1804" cap="flat">
              <a:noFill/>
              <a:prstDash val="solid"/>
              <a:miter/>
            </a:ln>
          </p:spPr>
          <p:txBody>
            <a:bodyPr rtlCol="0" anchor="ctr"/>
            <a:lstStyle/>
            <a:p>
              <a:endParaRPr lang="en-US"/>
            </a:p>
          </p:txBody>
        </p:sp>
        <p:sp>
          <p:nvSpPr>
            <p:cNvPr id="1024" name="Freeform 1023">
              <a:extLst>
                <a:ext uri="{FF2B5EF4-FFF2-40B4-BE49-F238E27FC236}">
                  <a16:creationId xmlns:a16="http://schemas.microsoft.com/office/drawing/2014/main" id="{C4D8AE5B-D474-D481-C763-6DBE863E84C6}"/>
                </a:ext>
              </a:extLst>
            </p:cNvPr>
            <p:cNvSpPr/>
            <p:nvPr/>
          </p:nvSpPr>
          <p:spPr>
            <a:xfrm>
              <a:off x="4619002" y="2029607"/>
              <a:ext cx="721" cy="2707"/>
            </a:xfrm>
            <a:custGeom>
              <a:avLst/>
              <a:gdLst>
                <a:gd name="connsiteX0" fmla="*/ 722 w 721"/>
                <a:gd name="connsiteY0" fmla="*/ 2707 h 2707"/>
                <a:gd name="connsiteX1" fmla="*/ 0 w 721"/>
                <a:gd name="connsiteY1" fmla="*/ 0 h 2707"/>
                <a:gd name="connsiteX2" fmla="*/ 722 w 721"/>
                <a:gd name="connsiteY2" fmla="*/ 2707 h 2707"/>
              </a:gdLst>
              <a:ahLst/>
              <a:cxnLst>
                <a:cxn ang="0">
                  <a:pos x="connsiteX0" y="connsiteY0"/>
                </a:cxn>
                <a:cxn ang="0">
                  <a:pos x="connsiteX1" y="connsiteY1"/>
                </a:cxn>
                <a:cxn ang="0">
                  <a:pos x="connsiteX2" y="connsiteY2"/>
                </a:cxn>
              </a:cxnLst>
              <a:rect l="l" t="t" r="r" b="b"/>
              <a:pathLst>
                <a:path w="721" h="2707">
                  <a:moveTo>
                    <a:pt x="722" y="2707"/>
                  </a:moveTo>
                  <a:cubicBezTo>
                    <a:pt x="542" y="1805"/>
                    <a:pt x="180" y="902"/>
                    <a:pt x="0" y="0"/>
                  </a:cubicBezTo>
                  <a:cubicBezTo>
                    <a:pt x="180" y="902"/>
                    <a:pt x="361" y="1805"/>
                    <a:pt x="722" y="2707"/>
                  </a:cubicBezTo>
                  <a:close/>
                </a:path>
              </a:pathLst>
            </a:custGeom>
            <a:solidFill>
              <a:srgbClr val="FFFFFF"/>
            </a:solidFill>
            <a:ln w="1804" cap="flat">
              <a:noFill/>
              <a:prstDash val="solid"/>
              <a:miter/>
            </a:ln>
          </p:spPr>
          <p:txBody>
            <a:bodyPr rtlCol="0" anchor="ctr"/>
            <a:lstStyle/>
            <a:p>
              <a:endParaRPr lang="en-US"/>
            </a:p>
          </p:txBody>
        </p:sp>
        <p:sp>
          <p:nvSpPr>
            <p:cNvPr id="1025" name="Freeform 1024">
              <a:extLst>
                <a:ext uri="{FF2B5EF4-FFF2-40B4-BE49-F238E27FC236}">
                  <a16:creationId xmlns:a16="http://schemas.microsoft.com/office/drawing/2014/main" id="{D6E4C774-093F-98B2-6E8C-28128414F604}"/>
                </a:ext>
              </a:extLst>
            </p:cNvPr>
            <p:cNvSpPr/>
            <p:nvPr/>
          </p:nvSpPr>
          <p:spPr>
            <a:xfrm>
              <a:off x="5966780" y="2399578"/>
              <a:ext cx="1804" cy="1263"/>
            </a:xfrm>
            <a:custGeom>
              <a:avLst/>
              <a:gdLst>
                <a:gd name="connsiteX0" fmla="*/ 0 w 1804"/>
                <a:gd name="connsiteY0" fmla="*/ 0 h 1263"/>
                <a:gd name="connsiteX1" fmla="*/ 0 w 1804"/>
                <a:gd name="connsiteY1" fmla="*/ 1263 h 1263"/>
                <a:gd name="connsiteX2" fmla="*/ 0 w 1804"/>
                <a:gd name="connsiteY2" fmla="*/ 0 h 1263"/>
              </a:gdLst>
              <a:ahLst/>
              <a:cxnLst>
                <a:cxn ang="0">
                  <a:pos x="connsiteX0" y="connsiteY0"/>
                </a:cxn>
                <a:cxn ang="0">
                  <a:pos x="connsiteX1" y="connsiteY1"/>
                </a:cxn>
                <a:cxn ang="0">
                  <a:pos x="connsiteX2" y="connsiteY2"/>
                </a:cxn>
              </a:cxnLst>
              <a:rect l="l" t="t" r="r" b="b"/>
              <a:pathLst>
                <a:path w="1804" h="1263">
                  <a:moveTo>
                    <a:pt x="0" y="0"/>
                  </a:moveTo>
                  <a:cubicBezTo>
                    <a:pt x="0" y="361"/>
                    <a:pt x="0" y="902"/>
                    <a:pt x="0" y="1263"/>
                  </a:cubicBezTo>
                  <a:cubicBezTo>
                    <a:pt x="0" y="902"/>
                    <a:pt x="0" y="542"/>
                    <a:pt x="0" y="0"/>
                  </a:cubicBezTo>
                  <a:close/>
                </a:path>
              </a:pathLst>
            </a:custGeom>
            <a:solidFill>
              <a:srgbClr val="FFFFFF"/>
            </a:solidFill>
            <a:ln w="1804" cap="flat">
              <a:noFill/>
              <a:prstDash val="solid"/>
              <a:miter/>
            </a:ln>
          </p:spPr>
          <p:txBody>
            <a:bodyPr rtlCol="0" anchor="ctr"/>
            <a:lstStyle/>
            <a:p>
              <a:endParaRPr lang="en-US"/>
            </a:p>
          </p:txBody>
        </p:sp>
        <p:sp>
          <p:nvSpPr>
            <p:cNvPr id="1026" name="Freeform 1025">
              <a:extLst>
                <a:ext uri="{FF2B5EF4-FFF2-40B4-BE49-F238E27FC236}">
                  <a16:creationId xmlns:a16="http://schemas.microsoft.com/office/drawing/2014/main" id="{4A1984A7-B5AB-7D05-FC89-0DAEA4A2D449}"/>
                </a:ext>
              </a:extLst>
            </p:cNvPr>
            <p:cNvSpPr/>
            <p:nvPr/>
          </p:nvSpPr>
          <p:spPr>
            <a:xfrm>
              <a:off x="5965516" y="2410586"/>
              <a:ext cx="180" cy="1263"/>
            </a:xfrm>
            <a:custGeom>
              <a:avLst/>
              <a:gdLst>
                <a:gd name="connsiteX0" fmla="*/ 181 w 180"/>
                <a:gd name="connsiteY0" fmla="*/ 0 h 1263"/>
                <a:gd name="connsiteX1" fmla="*/ 0 w 180"/>
                <a:gd name="connsiteY1" fmla="*/ 1263 h 1263"/>
                <a:gd name="connsiteX2" fmla="*/ 181 w 180"/>
                <a:gd name="connsiteY2" fmla="*/ 0 h 1263"/>
              </a:gdLst>
              <a:ahLst/>
              <a:cxnLst>
                <a:cxn ang="0">
                  <a:pos x="connsiteX0" y="connsiteY0"/>
                </a:cxn>
                <a:cxn ang="0">
                  <a:pos x="connsiteX1" y="connsiteY1"/>
                </a:cxn>
                <a:cxn ang="0">
                  <a:pos x="connsiteX2" y="connsiteY2"/>
                </a:cxn>
              </a:cxnLst>
              <a:rect l="l" t="t" r="r" b="b"/>
              <a:pathLst>
                <a:path w="180" h="1263">
                  <a:moveTo>
                    <a:pt x="181" y="0"/>
                  </a:moveTo>
                  <a:cubicBezTo>
                    <a:pt x="181" y="361"/>
                    <a:pt x="0" y="902"/>
                    <a:pt x="0" y="1263"/>
                  </a:cubicBezTo>
                  <a:cubicBezTo>
                    <a:pt x="0" y="902"/>
                    <a:pt x="181" y="361"/>
                    <a:pt x="181" y="0"/>
                  </a:cubicBezTo>
                  <a:close/>
                </a:path>
              </a:pathLst>
            </a:custGeom>
            <a:solidFill>
              <a:srgbClr val="FFFFFF"/>
            </a:solidFill>
            <a:ln w="1804" cap="flat">
              <a:noFill/>
              <a:prstDash val="solid"/>
              <a:miter/>
            </a:ln>
          </p:spPr>
          <p:txBody>
            <a:bodyPr rtlCol="0" anchor="ctr"/>
            <a:lstStyle/>
            <a:p>
              <a:endParaRPr lang="en-US"/>
            </a:p>
          </p:txBody>
        </p:sp>
        <p:sp>
          <p:nvSpPr>
            <p:cNvPr id="1027" name="Freeform 1026">
              <a:extLst>
                <a:ext uri="{FF2B5EF4-FFF2-40B4-BE49-F238E27FC236}">
                  <a16:creationId xmlns:a16="http://schemas.microsoft.com/office/drawing/2014/main" id="{9E6BE60B-14A6-1533-C649-55087340C1DD}"/>
                </a:ext>
              </a:extLst>
            </p:cNvPr>
            <p:cNvSpPr/>
            <p:nvPr/>
          </p:nvSpPr>
          <p:spPr>
            <a:xfrm>
              <a:off x="5964614" y="2412933"/>
              <a:ext cx="722" cy="2887"/>
            </a:xfrm>
            <a:custGeom>
              <a:avLst/>
              <a:gdLst>
                <a:gd name="connsiteX0" fmla="*/ 722 w 722"/>
                <a:gd name="connsiteY0" fmla="*/ 0 h 2887"/>
                <a:gd name="connsiteX1" fmla="*/ 0 w 722"/>
                <a:gd name="connsiteY1" fmla="*/ 2888 h 2887"/>
                <a:gd name="connsiteX2" fmla="*/ 722 w 722"/>
                <a:gd name="connsiteY2" fmla="*/ 0 h 2887"/>
              </a:gdLst>
              <a:ahLst/>
              <a:cxnLst>
                <a:cxn ang="0">
                  <a:pos x="connsiteX0" y="connsiteY0"/>
                </a:cxn>
                <a:cxn ang="0">
                  <a:pos x="connsiteX1" y="connsiteY1"/>
                </a:cxn>
                <a:cxn ang="0">
                  <a:pos x="connsiteX2" y="connsiteY2"/>
                </a:cxn>
              </a:cxnLst>
              <a:rect l="l" t="t" r="r" b="b"/>
              <a:pathLst>
                <a:path w="722" h="2887">
                  <a:moveTo>
                    <a:pt x="722" y="0"/>
                  </a:moveTo>
                  <a:cubicBezTo>
                    <a:pt x="542" y="902"/>
                    <a:pt x="181" y="1985"/>
                    <a:pt x="0" y="2888"/>
                  </a:cubicBezTo>
                  <a:cubicBezTo>
                    <a:pt x="181" y="1985"/>
                    <a:pt x="361" y="902"/>
                    <a:pt x="722" y="0"/>
                  </a:cubicBezTo>
                  <a:close/>
                </a:path>
              </a:pathLst>
            </a:custGeom>
            <a:solidFill>
              <a:srgbClr val="FFFFFF"/>
            </a:solidFill>
            <a:ln w="1804" cap="flat">
              <a:noFill/>
              <a:prstDash val="solid"/>
              <a:miter/>
            </a:ln>
          </p:spPr>
          <p:txBody>
            <a:bodyPr rtlCol="0" anchor="ctr"/>
            <a:lstStyle/>
            <a:p>
              <a:endParaRPr lang="en-US"/>
            </a:p>
          </p:txBody>
        </p:sp>
        <p:sp>
          <p:nvSpPr>
            <p:cNvPr id="1028" name="Freeform 1027">
              <a:extLst>
                <a:ext uri="{FF2B5EF4-FFF2-40B4-BE49-F238E27FC236}">
                  <a16:creationId xmlns:a16="http://schemas.microsoft.com/office/drawing/2014/main" id="{47EB2567-6C3C-B10F-2EF4-ADF73998A61A}"/>
                </a:ext>
              </a:extLst>
            </p:cNvPr>
            <p:cNvSpPr/>
            <p:nvPr/>
          </p:nvSpPr>
          <p:spPr>
            <a:xfrm>
              <a:off x="5965877" y="2407879"/>
              <a:ext cx="180" cy="1263"/>
            </a:xfrm>
            <a:custGeom>
              <a:avLst/>
              <a:gdLst>
                <a:gd name="connsiteX0" fmla="*/ 181 w 180"/>
                <a:gd name="connsiteY0" fmla="*/ 0 h 1263"/>
                <a:gd name="connsiteX1" fmla="*/ 0 w 180"/>
                <a:gd name="connsiteY1" fmla="*/ 1263 h 1263"/>
                <a:gd name="connsiteX2" fmla="*/ 181 w 180"/>
                <a:gd name="connsiteY2" fmla="*/ 0 h 1263"/>
              </a:gdLst>
              <a:ahLst/>
              <a:cxnLst>
                <a:cxn ang="0">
                  <a:pos x="connsiteX0" y="connsiteY0"/>
                </a:cxn>
                <a:cxn ang="0">
                  <a:pos x="connsiteX1" y="connsiteY1"/>
                </a:cxn>
                <a:cxn ang="0">
                  <a:pos x="connsiteX2" y="connsiteY2"/>
                </a:cxn>
              </a:cxnLst>
              <a:rect l="l" t="t" r="r" b="b"/>
              <a:pathLst>
                <a:path w="180" h="1263">
                  <a:moveTo>
                    <a:pt x="181" y="0"/>
                  </a:moveTo>
                  <a:cubicBezTo>
                    <a:pt x="181" y="361"/>
                    <a:pt x="0" y="902"/>
                    <a:pt x="0" y="1263"/>
                  </a:cubicBezTo>
                  <a:cubicBezTo>
                    <a:pt x="181" y="902"/>
                    <a:pt x="181" y="542"/>
                    <a:pt x="181" y="0"/>
                  </a:cubicBezTo>
                  <a:close/>
                </a:path>
              </a:pathLst>
            </a:custGeom>
            <a:solidFill>
              <a:srgbClr val="FFFFFF"/>
            </a:solidFill>
            <a:ln w="1804" cap="flat">
              <a:noFill/>
              <a:prstDash val="solid"/>
              <a:miter/>
            </a:ln>
          </p:spPr>
          <p:txBody>
            <a:bodyPr rtlCol="0" anchor="ctr"/>
            <a:lstStyle/>
            <a:p>
              <a:endParaRPr lang="en-US"/>
            </a:p>
          </p:txBody>
        </p:sp>
        <p:sp>
          <p:nvSpPr>
            <p:cNvPr id="1029" name="Freeform 1028">
              <a:extLst>
                <a:ext uri="{FF2B5EF4-FFF2-40B4-BE49-F238E27FC236}">
                  <a16:creationId xmlns:a16="http://schemas.microsoft.com/office/drawing/2014/main" id="{811878E4-A3B1-87D1-330A-0182AA2AA1C1}"/>
                </a:ext>
              </a:extLst>
            </p:cNvPr>
            <p:cNvSpPr/>
            <p:nvPr/>
          </p:nvSpPr>
          <p:spPr>
            <a:xfrm>
              <a:off x="5966239" y="2405172"/>
              <a:ext cx="180" cy="1263"/>
            </a:xfrm>
            <a:custGeom>
              <a:avLst/>
              <a:gdLst>
                <a:gd name="connsiteX0" fmla="*/ 180 w 180"/>
                <a:gd name="connsiteY0" fmla="*/ 0 h 1263"/>
                <a:gd name="connsiteX1" fmla="*/ 0 w 180"/>
                <a:gd name="connsiteY1" fmla="*/ 1263 h 1263"/>
                <a:gd name="connsiteX2" fmla="*/ 180 w 180"/>
                <a:gd name="connsiteY2" fmla="*/ 0 h 1263"/>
              </a:gdLst>
              <a:ahLst/>
              <a:cxnLst>
                <a:cxn ang="0">
                  <a:pos x="connsiteX0" y="connsiteY0"/>
                </a:cxn>
                <a:cxn ang="0">
                  <a:pos x="connsiteX1" y="connsiteY1"/>
                </a:cxn>
                <a:cxn ang="0">
                  <a:pos x="connsiteX2" y="connsiteY2"/>
                </a:cxn>
              </a:cxnLst>
              <a:rect l="l" t="t" r="r" b="b"/>
              <a:pathLst>
                <a:path w="180" h="1263">
                  <a:moveTo>
                    <a:pt x="180" y="0"/>
                  </a:moveTo>
                  <a:cubicBezTo>
                    <a:pt x="180" y="361"/>
                    <a:pt x="180" y="902"/>
                    <a:pt x="0" y="1263"/>
                  </a:cubicBezTo>
                  <a:cubicBezTo>
                    <a:pt x="180" y="902"/>
                    <a:pt x="180" y="542"/>
                    <a:pt x="180" y="0"/>
                  </a:cubicBezTo>
                  <a:close/>
                </a:path>
              </a:pathLst>
            </a:custGeom>
            <a:solidFill>
              <a:srgbClr val="FFFFFF"/>
            </a:solidFill>
            <a:ln w="1804" cap="flat">
              <a:noFill/>
              <a:prstDash val="solid"/>
              <a:miter/>
            </a:ln>
          </p:spPr>
          <p:txBody>
            <a:bodyPr rtlCol="0" anchor="ctr"/>
            <a:lstStyle/>
            <a:p>
              <a:endParaRPr lang="en-US"/>
            </a:p>
          </p:txBody>
        </p:sp>
        <p:sp>
          <p:nvSpPr>
            <p:cNvPr id="1030" name="Freeform 1029">
              <a:extLst>
                <a:ext uri="{FF2B5EF4-FFF2-40B4-BE49-F238E27FC236}">
                  <a16:creationId xmlns:a16="http://schemas.microsoft.com/office/drawing/2014/main" id="{C5C5074C-C208-5A1B-0BF9-1C2D66E4D252}"/>
                </a:ext>
              </a:extLst>
            </p:cNvPr>
            <p:cNvSpPr/>
            <p:nvPr/>
          </p:nvSpPr>
          <p:spPr>
            <a:xfrm>
              <a:off x="5966599" y="2402465"/>
              <a:ext cx="1804" cy="1263"/>
            </a:xfrm>
            <a:custGeom>
              <a:avLst/>
              <a:gdLst>
                <a:gd name="connsiteX0" fmla="*/ 0 w 1804"/>
                <a:gd name="connsiteY0" fmla="*/ 0 h 1263"/>
                <a:gd name="connsiteX1" fmla="*/ 0 w 1804"/>
                <a:gd name="connsiteY1" fmla="*/ 1263 h 1263"/>
                <a:gd name="connsiteX2" fmla="*/ 0 w 1804"/>
                <a:gd name="connsiteY2" fmla="*/ 0 h 1263"/>
              </a:gdLst>
              <a:ahLst/>
              <a:cxnLst>
                <a:cxn ang="0">
                  <a:pos x="connsiteX0" y="connsiteY0"/>
                </a:cxn>
                <a:cxn ang="0">
                  <a:pos x="connsiteX1" y="connsiteY1"/>
                </a:cxn>
                <a:cxn ang="0">
                  <a:pos x="connsiteX2" y="connsiteY2"/>
                </a:cxn>
              </a:cxnLst>
              <a:rect l="l" t="t" r="r" b="b"/>
              <a:pathLst>
                <a:path w="1804" h="1263">
                  <a:moveTo>
                    <a:pt x="0" y="0"/>
                  </a:moveTo>
                  <a:cubicBezTo>
                    <a:pt x="0" y="361"/>
                    <a:pt x="0" y="902"/>
                    <a:pt x="0" y="1263"/>
                  </a:cubicBezTo>
                  <a:cubicBezTo>
                    <a:pt x="0" y="902"/>
                    <a:pt x="0" y="361"/>
                    <a:pt x="0" y="0"/>
                  </a:cubicBezTo>
                  <a:close/>
                </a:path>
              </a:pathLst>
            </a:custGeom>
            <a:solidFill>
              <a:srgbClr val="FFFFFF"/>
            </a:solidFill>
            <a:ln w="1804" cap="flat">
              <a:noFill/>
              <a:prstDash val="solid"/>
              <a:miter/>
            </a:ln>
          </p:spPr>
          <p:txBody>
            <a:bodyPr rtlCol="0" anchor="ctr"/>
            <a:lstStyle/>
            <a:p>
              <a:endParaRPr lang="en-US"/>
            </a:p>
          </p:txBody>
        </p:sp>
        <p:sp>
          <p:nvSpPr>
            <p:cNvPr id="1031" name="Freeform 1030">
              <a:extLst>
                <a:ext uri="{FF2B5EF4-FFF2-40B4-BE49-F238E27FC236}">
                  <a16:creationId xmlns:a16="http://schemas.microsoft.com/office/drawing/2014/main" id="{E5D0538F-92F2-3911-373E-9C27CD35B9CC}"/>
                </a:ext>
              </a:extLst>
            </p:cNvPr>
            <p:cNvSpPr/>
            <p:nvPr/>
          </p:nvSpPr>
          <p:spPr>
            <a:xfrm>
              <a:off x="5893147" y="2583661"/>
              <a:ext cx="1984" cy="1804"/>
            </a:xfrm>
            <a:custGeom>
              <a:avLst/>
              <a:gdLst>
                <a:gd name="connsiteX0" fmla="*/ 1985 w 1984"/>
                <a:gd name="connsiteY0" fmla="*/ 0 h 1804"/>
                <a:gd name="connsiteX1" fmla="*/ 0 w 1984"/>
                <a:gd name="connsiteY1" fmla="*/ 0 h 1804"/>
                <a:gd name="connsiteX2" fmla="*/ 1985 w 1984"/>
                <a:gd name="connsiteY2" fmla="*/ 0 h 1804"/>
              </a:gdLst>
              <a:ahLst/>
              <a:cxnLst>
                <a:cxn ang="0">
                  <a:pos x="connsiteX0" y="connsiteY0"/>
                </a:cxn>
                <a:cxn ang="0">
                  <a:pos x="connsiteX1" y="connsiteY1"/>
                </a:cxn>
                <a:cxn ang="0">
                  <a:pos x="connsiteX2" y="connsiteY2"/>
                </a:cxn>
              </a:cxnLst>
              <a:rect l="l" t="t" r="r" b="b"/>
              <a:pathLst>
                <a:path w="1984" h="1804">
                  <a:moveTo>
                    <a:pt x="1985" y="0"/>
                  </a:moveTo>
                  <a:cubicBezTo>
                    <a:pt x="1263" y="0"/>
                    <a:pt x="541" y="0"/>
                    <a:pt x="0" y="0"/>
                  </a:cubicBezTo>
                  <a:cubicBezTo>
                    <a:pt x="722" y="0"/>
                    <a:pt x="1263" y="0"/>
                    <a:pt x="1985" y="0"/>
                  </a:cubicBezTo>
                  <a:close/>
                </a:path>
              </a:pathLst>
            </a:custGeom>
            <a:solidFill>
              <a:srgbClr val="FFFFFF"/>
            </a:solidFill>
            <a:ln w="1804" cap="flat">
              <a:noFill/>
              <a:prstDash val="solid"/>
              <a:miter/>
            </a:ln>
          </p:spPr>
          <p:txBody>
            <a:bodyPr rtlCol="0" anchor="ctr"/>
            <a:lstStyle/>
            <a:p>
              <a:endParaRPr lang="en-US"/>
            </a:p>
          </p:txBody>
        </p:sp>
        <p:sp>
          <p:nvSpPr>
            <p:cNvPr id="1032" name="Freeform 1031">
              <a:extLst>
                <a:ext uri="{FF2B5EF4-FFF2-40B4-BE49-F238E27FC236}">
                  <a16:creationId xmlns:a16="http://schemas.microsoft.com/office/drawing/2014/main" id="{DF9B8F56-D36D-9970-310E-1978FA3D494A}"/>
                </a:ext>
              </a:extLst>
            </p:cNvPr>
            <p:cNvSpPr/>
            <p:nvPr/>
          </p:nvSpPr>
          <p:spPr>
            <a:xfrm>
              <a:off x="5680910" y="2544498"/>
              <a:ext cx="1083" cy="1082"/>
            </a:xfrm>
            <a:custGeom>
              <a:avLst/>
              <a:gdLst>
                <a:gd name="connsiteX0" fmla="*/ 0 w 1083"/>
                <a:gd name="connsiteY0" fmla="*/ 1083 h 1082"/>
                <a:gd name="connsiteX1" fmla="*/ 1083 w 1083"/>
                <a:gd name="connsiteY1" fmla="*/ 0 h 1082"/>
                <a:gd name="connsiteX2" fmla="*/ 0 w 1083"/>
                <a:gd name="connsiteY2" fmla="*/ 1083 h 1082"/>
              </a:gdLst>
              <a:ahLst/>
              <a:cxnLst>
                <a:cxn ang="0">
                  <a:pos x="connsiteX0" y="connsiteY0"/>
                </a:cxn>
                <a:cxn ang="0">
                  <a:pos x="connsiteX1" y="connsiteY1"/>
                </a:cxn>
                <a:cxn ang="0">
                  <a:pos x="connsiteX2" y="connsiteY2"/>
                </a:cxn>
              </a:cxnLst>
              <a:rect l="l" t="t" r="r" b="b"/>
              <a:pathLst>
                <a:path w="1083" h="1082">
                  <a:moveTo>
                    <a:pt x="0" y="1083"/>
                  </a:moveTo>
                  <a:cubicBezTo>
                    <a:pt x="361" y="722"/>
                    <a:pt x="722" y="361"/>
                    <a:pt x="1083" y="0"/>
                  </a:cubicBezTo>
                  <a:cubicBezTo>
                    <a:pt x="722" y="361"/>
                    <a:pt x="361" y="722"/>
                    <a:pt x="0" y="1083"/>
                  </a:cubicBezTo>
                  <a:close/>
                </a:path>
              </a:pathLst>
            </a:custGeom>
            <a:solidFill>
              <a:srgbClr val="FFFFFF"/>
            </a:solidFill>
            <a:ln w="1804" cap="flat">
              <a:noFill/>
              <a:prstDash val="solid"/>
              <a:miter/>
            </a:ln>
          </p:spPr>
          <p:txBody>
            <a:bodyPr rtlCol="0" anchor="ctr"/>
            <a:lstStyle/>
            <a:p>
              <a:endParaRPr lang="en-US"/>
            </a:p>
          </p:txBody>
        </p:sp>
        <p:sp>
          <p:nvSpPr>
            <p:cNvPr id="1033" name="Freeform 1032">
              <a:extLst>
                <a:ext uri="{FF2B5EF4-FFF2-40B4-BE49-F238E27FC236}">
                  <a16:creationId xmlns:a16="http://schemas.microsoft.com/office/drawing/2014/main" id="{7FD85B49-62EF-DBF7-5C12-101BACF9812C}"/>
                </a:ext>
              </a:extLst>
            </p:cNvPr>
            <p:cNvSpPr/>
            <p:nvPr/>
          </p:nvSpPr>
          <p:spPr>
            <a:xfrm>
              <a:off x="5923827" y="2573374"/>
              <a:ext cx="3248" cy="1624"/>
            </a:xfrm>
            <a:custGeom>
              <a:avLst/>
              <a:gdLst>
                <a:gd name="connsiteX0" fmla="*/ 0 w 3248"/>
                <a:gd name="connsiteY0" fmla="*/ 1624 h 1624"/>
                <a:gd name="connsiteX1" fmla="*/ 3248 w 3248"/>
                <a:gd name="connsiteY1" fmla="*/ 0 h 1624"/>
                <a:gd name="connsiteX2" fmla="*/ 0 w 3248"/>
                <a:gd name="connsiteY2" fmla="*/ 1624 h 1624"/>
              </a:gdLst>
              <a:ahLst/>
              <a:cxnLst>
                <a:cxn ang="0">
                  <a:pos x="connsiteX0" y="connsiteY0"/>
                </a:cxn>
                <a:cxn ang="0">
                  <a:pos x="connsiteX1" y="connsiteY1"/>
                </a:cxn>
                <a:cxn ang="0">
                  <a:pos x="connsiteX2" y="connsiteY2"/>
                </a:cxn>
              </a:cxnLst>
              <a:rect l="l" t="t" r="r" b="b"/>
              <a:pathLst>
                <a:path w="3248" h="1624">
                  <a:moveTo>
                    <a:pt x="0" y="1624"/>
                  </a:moveTo>
                  <a:cubicBezTo>
                    <a:pt x="1083" y="1083"/>
                    <a:pt x="2166" y="541"/>
                    <a:pt x="3248" y="0"/>
                  </a:cubicBezTo>
                  <a:cubicBezTo>
                    <a:pt x="2166" y="541"/>
                    <a:pt x="1083" y="1083"/>
                    <a:pt x="0" y="1624"/>
                  </a:cubicBezTo>
                  <a:close/>
                </a:path>
              </a:pathLst>
            </a:custGeom>
            <a:solidFill>
              <a:srgbClr val="FFFFFF"/>
            </a:solidFill>
            <a:ln w="1804" cap="flat">
              <a:noFill/>
              <a:prstDash val="solid"/>
              <a:miter/>
            </a:ln>
          </p:spPr>
          <p:txBody>
            <a:bodyPr rtlCol="0" anchor="ctr"/>
            <a:lstStyle/>
            <a:p>
              <a:endParaRPr lang="en-US"/>
            </a:p>
          </p:txBody>
        </p:sp>
        <p:sp>
          <p:nvSpPr>
            <p:cNvPr id="1034" name="Freeform 1033">
              <a:extLst>
                <a:ext uri="{FF2B5EF4-FFF2-40B4-BE49-F238E27FC236}">
                  <a16:creationId xmlns:a16="http://schemas.microsoft.com/office/drawing/2014/main" id="{DC3AF378-E875-73DD-7825-7B8D9E9B0818}"/>
                </a:ext>
              </a:extLst>
            </p:cNvPr>
            <p:cNvSpPr/>
            <p:nvPr/>
          </p:nvSpPr>
          <p:spPr>
            <a:xfrm>
              <a:off x="5917511" y="2577164"/>
              <a:ext cx="1804" cy="902"/>
            </a:xfrm>
            <a:custGeom>
              <a:avLst/>
              <a:gdLst>
                <a:gd name="connsiteX0" fmla="*/ 0 w 1804"/>
                <a:gd name="connsiteY0" fmla="*/ 902 h 902"/>
                <a:gd name="connsiteX1" fmla="*/ 1805 w 1804"/>
                <a:gd name="connsiteY1" fmla="*/ 0 h 902"/>
                <a:gd name="connsiteX2" fmla="*/ 0 w 1804"/>
                <a:gd name="connsiteY2" fmla="*/ 902 h 902"/>
              </a:gdLst>
              <a:ahLst/>
              <a:cxnLst>
                <a:cxn ang="0">
                  <a:pos x="connsiteX0" y="connsiteY0"/>
                </a:cxn>
                <a:cxn ang="0">
                  <a:pos x="connsiteX1" y="connsiteY1"/>
                </a:cxn>
                <a:cxn ang="0">
                  <a:pos x="connsiteX2" y="connsiteY2"/>
                </a:cxn>
              </a:cxnLst>
              <a:rect l="l" t="t" r="r" b="b"/>
              <a:pathLst>
                <a:path w="1804" h="902">
                  <a:moveTo>
                    <a:pt x="0" y="902"/>
                  </a:moveTo>
                  <a:cubicBezTo>
                    <a:pt x="541" y="722"/>
                    <a:pt x="1263" y="361"/>
                    <a:pt x="1805" y="0"/>
                  </a:cubicBezTo>
                  <a:cubicBezTo>
                    <a:pt x="1263" y="361"/>
                    <a:pt x="541" y="542"/>
                    <a:pt x="0" y="902"/>
                  </a:cubicBezTo>
                  <a:close/>
                </a:path>
              </a:pathLst>
            </a:custGeom>
            <a:solidFill>
              <a:srgbClr val="FFFFFF"/>
            </a:solidFill>
            <a:ln w="1804" cap="flat">
              <a:noFill/>
              <a:prstDash val="solid"/>
              <a:miter/>
            </a:ln>
          </p:spPr>
          <p:txBody>
            <a:bodyPr rtlCol="0" anchor="ctr"/>
            <a:lstStyle/>
            <a:p>
              <a:endParaRPr lang="en-US"/>
            </a:p>
          </p:txBody>
        </p:sp>
        <p:sp>
          <p:nvSpPr>
            <p:cNvPr id="1035" name="Freeform 1034">
              <a:extLst>
                <a:ext uri="{FF2B5EF4-FFF2-40B4-BE49-F238E27FC236}">
                  <a16:creationId xmlns:a16="http://schemas.microsoft.com/office/drawing/2014/main" id="{715BC618-4C3E-0C5B-265C-F11A8D74E579}"/>
                </a:ext>
              </a:extLst>
            </p:cNvPr>
            <p:cNvSpPr/>
            <p:nvPr/>
          </p:nvSpPr>
          <p:spPr>
            <a:xfrm>
              <a:off x="5920579" y="2575539"/>
              <a:ext cx="2165" cy="1082"/>
            </a:xfrm>
            <a:custGeom>
              <a:avLst/>
              <a:gdLst>
                <a:gd name="connsiteX0" fmla="*/ 0 w 2165"/>
                <a:gd name="connsiteY0" fmla="*/ 1083 h 1082"/>
                <a:gd name="connsiteX1" fmla="*/ 2166 w 2165"/>
                <a:gd name="connsiteY1" fmla="*/ 0 h 1082"/>
                <a:gd name="connsiteX2" fmla="*/ 0 w 2165"/>
                <a:gd name="connsiteY2" fmla="*/ 1083 h 1082"/>
              </a:gdLst>
              <a:ahLst/>
              <a:cxnLst>
                <a:cxn ang="0">
                  <a:pos x="connsiteX0" y="connsiteY0"/>
                </a:cxn>
                <a:cxn ang="0">
                  <a:pos x="connsiteX1" y="connsiteY1"/>
                </a:cxn>
                <a:cxn ang="0">
                  <a:pos x="connsiteX2" y="connsiteY2"/>
                </a:cxn>
              </a:cxnLst>
              <a:rect l="l" t="t" r="r" b="b"/>
              <a:pathLst>
                <a:path w="2165" h="1082">
                  <a:moveTo>
                    <a:pt x="0" y="1083"/>
                  </a:moveTo>
                  <a:cubicBezTo>
                    <a:pt x="722" y="722"/>
                    <a:pt x="1444" y="361"/>
                    <a:pt x="2166" y="0"/>
                  </a:cubicBezTo>
                  <a:cubicBezTo>
                    <a:pt x="1444" y="361"/>
                    <a:pt x="722" y="722"/>
                    <a:pt x="0" y="1083"/>
                  </a:cubicBezTo>
                  <a:close/>
                </a:path>
              </a:pathLst>
            </a:custGeom>
            <a:solidFill>
              <a:srgbClr val="FFFFFF"/>
            </a:solidFill>
            <a:ln w="1804" cap="flat">
              <a:noFill/>
              <a:prstDash val="solid"/>
              <a:miter/>
            </a:ln>
          </p:spPr>
          <p:txBody>
            <a:bodyPr rtlCol="0" anchor="ctr"/>
            <a:lstStyle/>
            <a:p>
              <a:endParaRPr lang="en-US"/>
            </a:p>
          </p:txBody>
        </p:sp>
        <p:sp>
          <p:nvSpPr>
            <p:cNvPr id="1036" name="Freeform 1035">
              <a:extLst>
                <a:ext uri="{FF2B5EF4-FFF2-40B4-BE49-F238E27FC236}">
                  <a16:creationId xmlns:a16="http://schemas.microsoft.com/office/drawing/2014/main" id="{EE8C786C-1992-C14B-D2C5-B63371D277D1}"/>
                </a:ext>
              </a:extLst>
            </p:cNvPr>
            <p:cNvSpPr/>
            <p:nvPr/>
          </p:nvSpPr>
          <p:spPr>
            <a:xfrm>
              <a:off x="5908306" y="2580773"/>
              <a:ext cx="1624" cy="541"/>
            </a:xfrm>
            <a:custGeom>
              <a:avLst/>
              <a:gdLst>
                <a:gd name="connsiteX0" fmla="*/ 0 w 1624"/>
                <a:gd name="connsiteY0" fmla="*/ 542 h 541"/>
                <a:gd name="connsiteX1" fmla="*/ 1624 w 1624"/>
                <a:gd name="connsiteY1" fmla="*/ 0 h 541"/>
                <a:gd name="connsiteX2" fmla="*/ 0 w 1624"/>
                <a:gd name="connsiteY2" fmla="*/ 542 h 541"/>
              </a:gdLst>
              <a:ahLst/>
              <a:cxnLst>
                <a:cxn ang="0">
                  <a:pos x="connsiteX0" y="connsiteY0"/>
                </a:cxn>
                <a:cxn ang="0">
                  <a:pos x="connsiteX1" y="connsiteY1"/>
                </a:cxn>
                <a:cxn ang="0">
                  <a:pos x="connsiteX2" y="connsiteY2"/>
                </a:cxn>
              </a:cxnLst>
              <a:rect l="l" t="t" r="r" b="b"/>
              <a:pathLst>
                <a:path w="1624" h="541">
                  <a:moveTo>
                    <a:pt x="0" y="542"/>
                  </a:moveTo>
                  <a:cubicBezTo>
                    <a:pt x="542" y="361"/>
                    <a:pt x="1083" y="180"/>
                    <a:pt x="1624" y="0"/>
                  </a:cubicBezTo>
                  <a:cubicBezTo>
                    <a:pt x="1263" y="180"/>
                    <a:pt x="722" y="361"/>
                    <a:pt x="0" y="542"/>
                  </a:cubicBezTo>
                  <a:close/>
                </a:path>
              </a:pathLst>
            </a:custGeom>
            <a:solidFill>
              <a:srgbClr val="FFFFFF"/>
            </a:solidFill>
            <a:ln w="1804" cap="flat">
              <a:noFill/>
              <a:prstDash val="solid"/>
              <a:miter/>
            </a:ln>
          </p:spPr>
          <p:txBody>
            <a:bodyPr rtlCol="0" anchor="ctr"/>
            <a:lstStyle/>
            <a:p>
              <a:endParaRPr lang="en-US"/>
            </a:p>
          </p:txBody>
        </p:sp>
        <p:sp>
          <p:nvSpPr>
            <p:cNvPr id="1037" name="Freeform 1036">
              <a:extLst>
                <a:ext uri="{FF2B5EF4-FFF2-40B4-BE49-F238E27FC236}">
                  <a16:creationId xmlns:a16="http://schemas.microsoft.com/office/drawing/2014/main" id="{CBE67489-95CF-7AC9-9547-B95F749D3A99}"/>
                </a:ext>
              </a:extLst>
            </p:cNvPr>
            <p:cNvSpPr/>
            <p:nvPr/>
          </p:nvSpPr>
          <p:spPr>
            <a:xfrm>
              <a:off x="5911374" y="2579871"/>
              <a:ext cx="1804" cy="541"/>
            </a:xfrm>
            <a:custGeom>
              <a:avLst/>
              <a:gdLst>
                <a:gd name="connsiteX0" fmla="*/ 0 w 1804"/>
                <a:gd name="connsiteY0" fmla="*/ 542 h 541"/>
                <a:gd name="connsiteX1" fmla="*/ 1805 w 1804"/>
                <a:gd name="connsiteY1" fmla="*/ 0 h 541"/>
                <a:gd name="connsiteX2" fmla="*/ 0 w 1804"/>
                <a:gd name="connsiteY2" fmla="*/ 542 h 541"/>
              </a:gdLst>
              <a:ahLst/>
              <a:cxnLst>
                <a:cxn ang="0">
                  <a:pos x="connsiteX0" y="connsiteY0"/>
                </a:cxn>
                <a:cxn ang="0">
                  <a:pos x="connsiteX1" y="connsiteY1"/>
                </a:cxn>
                <a:cxn ang="0">
                  <a:pos x="connsiteX2" y="connsiteY2"/>
                </a:cxn>
              </a:cxnLst>
              <a:rect l="l" t="t" r="r" b="b"/>
              <a:pathLst>
                <a:path w="1804" h="541">
                  <a:moveTo>
                    <a:pt x="0" y="542"/>
                  </a:moveTo>
                  <a:cubicBezTo>
                    <a:pt x="542" y="361"/>
                    <a:pt x="1083" y="180"/>
                    <a:pt x="1805" y="0"/>
                  </a:cubicBezTo>
                  <a:cubicBezTo>
                    <a:pt x="1083" y="0"/>
                    <a:pt x="542" y="361"/>
                    <a:pt x="0" y="542"/>
                  </a:cubicBezTo>
                  <a:close/>
                </a:path>
              </a:pathLst>
            </a:custGeom>
            <a:solidFill>
              <a:srgbClr val="FFFFFF"/>
            </a:solidFill>
            <a:ln w="1804" cap="flat">
              <a:noFill/>
              <a:prstDash val="solid"/>
              <a:miter/>
            </a:ln>
          </p:spPr>
          <p:txBody>
            <a:bodyPr rtlCol="0" anchor="ctr"/>
            <a:lstStyle/>
            <a:p>
              <a:endParaRPr lang="en-US"/>
            </a:p>
          </p:txBody>
        </p:sp>
        <p:sp>
          <p:nvSpPr>
            <p:cNvPr id="1038" name="Freeform 1037">
              <a:extLst>
                <a:ext uri="{FF2B5EF4-FFF2-40B4-BE49-F238E27FC236}">
                  <a16:creationId xmlns:a16="http://schemas.microsoft.com/office/drawing/2014/main" id="{51BFEA94-309E-BAB9-8B9A-3F975030DC38}"/>
                </a:ext>
              </a:extLst>
            </p:cNvPr>
            <p:cNvSpPr/>
            <p:nvPr/>
          </p:nvSpPr>
          <p:spPr>
            <a:xfrm>
              <a:off x="5914442" y="2578608"/>
              <a:ext cx="1804" cy="721"/>
            </a:xfrm>
            <a:custGeom>
              <a:avLst/>
              <a:gdLst>
                <a:gd name="connsiteX0" fmla="*/ 0 w 1804"/>
                <a:gd name="connsiteY0" fmla="*/ 722 h 721"/>
                <a:gd name="connsiteX1" fmla="*/ 1805 w 1804"/>
                <a:gd name="connsiteY1" fmla="*/ 0 h 721"/>
                <a:gd name="connsiteX2" fmla="*/ 0 w 1804"/>
                <a:gd name="connsiteY2" fmla="*/ 722 h 721"/>
              </a:gdLst>
              <a:ahLst/>
              <a:cxnLst>
                <a:cxn ang="0">
                  <a:pos x="connsiteX0" y="connsiteY0"/>
                </a:cxn>
                <a:cxn ang="0">
                  <a:pos x="connsiteX1" y="connsiteY1"/>
                </a:cxn>
                <a:cxn ang="0">
                  <a:pos x="connsiteX2" y="connsiteY2"/>
                </a:cxn>
              </a:cxnLst>
              <a:rect l="l" t="t" r="r" b="b"/>
              <a:pathLst>
                <a:path w="1804" h="721">
                  <a:moveTo>
                    <a:pt x="0" y="722"/>
                  </a:moveTo>
                  <a:cubicBezTo>
                    <a:pt x="542" y="541"/>
                    <a:pt x="1264" y="180"/>
                    <a:pt x="1805" y="0"/>
                  </a:cubicBezTo>
                  <a:cubicBezTo>
                    <a:pt x="1083" y="180"/>
                    <a:pt x="542" y="361"/>
                    <a:pt x="0" y="722"/>
                  </a:cubicBezTo>
                  <a:close/>
                </a:path>
              </a:pathLst>
            </a:custGeom>
            <a:solidFill>
              <a:srgbClr val="FFFFFF"/>
            </a:solidFill>
            <a:ln w="1804" cap="flat">
              <a:noFill/>
              <a:prstDash val="solid"/>
              <a:miter/>
            </a:ln>
          </p:spPr>
          <p:txBody>
            <a:bodyPr rtlCol="0" anchor="ctr"/>
            <a:lstStyle/>
            <a:p>
              <a:endParaRPr lang="en-US"/>
            </a:p>
          </p:txBody>
        </p:sp>
        <p:sp>
          <p:nvSpPr>
            <p:cNvPr id="1039" name="Freeform 1038">
              <a:extLst>
                <a:ext uri="{FF2B5EF4-FFF2-40B4-BE49-F238E27FC236}">
                  <a16:creationId xmlns:a16="http://schemas.microsoft.com/office/drawing/2014/main" id="{B7234EFA-F78B-76E6-77B8-A05FB4F0F873}"/>
                </a:ext>
              </a:extLst>
            </p:cNvPr>
            <p:cNvSpPr/>
            <p:nvPr/>
          </p:nvSpPr>
          <p:spPr>
            <a:xfrm>
              <a:off x="5905419" y="2581676"/>
              <a:ext cx="1624" cy="360"/>
            </a:xfrm>
            <a:custGeom>
              <a:avLst/>
              <a:gdLst>
                <a:gd name="connsiteX0" fmla="*/ 0 w 1624"/>
                <a:gd name="connsiteY0" fmla="*/ 361 h 360"/>
                <a:gd name="connsiteX1" fmla="*/ 1625 w 1624"/>
                <a:gd name="connsiteY1" fmla="*/ 0 h 360"/>
                <a:gd name="connsiteX2" fmla="*/ 0 w 1624"/>
                <a:gd name="connsiteY2" fmla="*/ 361 h 360"/>
              </a:gdLst>
              <a:ahLst/>
              <a:cxnLst>
                <a:cxn ang="0">
                  <a:pos x="connsiteX0" y="connsiteY0"/>
                </a:cxn>
                <a:cxn ang="0">
                  <a:pos x="connsiteX1" y="connsiteY1"/>
                </a:cxn>
                <a:cxn ang="0">
                  <a:pos x="connsiteX2" y="connsiteY2"/>
                </a:cxn>
              </a:cxnLst>
              <a:rect l="l" t="t" r="r" b="b"/>
              <a:pathLst>
                <a:path w="1624" h="360">
                  <a:moveTo>
                    <a:pt x="0" y="361"/>
                  </a:moveTo>
                  <a:cubicBezTo>
                    <a:pt x="542" y="180"/>
                    <a:pt x="1083" y="0"/>
                    <a:pt x="1625" y="0"/>
                  </a:cubicBezTo>
                  <a:cubicBezTo>
                    <a:pt x="1083" y="180"/>
                    <a:pt x="542" y="361"/>
                    <a:pt x="0" y="361"/>
                  </a:cubicBezTo>
                  <a:close/>
                </a:path>
              </a:pathLst>
            </a:custGeom>
            <a:solidFill>
              <a:srgbClr val="FFFFFF"/>
            </a:solidFill>
            <a:ln w="1804" cap="flat">
              <a:noFill/>
              <a:prstDash val="solid"/>
              <a:miter/>
            </a:ln>
          </p:spPr>
          <p:txBody>
            <a:bodyPr rtlCol="0" anchor="ctr"/>
            <a:lstStyle/>
            <a:p>
              <a:endParaRPr lang="en-US"/>
            </a:p>
          </p:txBody>
        </p:sp>
        <p:sp>
          <p:nvSpPr>
            <p:cNvPr id="1040" name="Freeform 1039">
              <a:extLst>
                <a:ext uri="{FF2B5EF4-FFF2-40B4-BE49-F238E27FC236}">
                  <a16:creationId xmlns:a16="http://schemas.microsoft.com/office/drawing/2014/main" id="{E32F1CE5-081A-6593-ECF5-E61D27DD3C89}"/>
                </a:ext>
              </a:extLst>
            </p:cNvPr>
            <p:cNvSpPr/>
            <p:nvPr/>
          </p:nvSpPr>
          <p:spPr>
            <a:xfrm>
              <a:off x="4611919" y="1817732"/>
              <a:ext cx="1325082" cy="746945"/>
            </a:xfrm>
            <a:custGeom>
              <a:avLst/>
              <a:gdLst>
                <a:gd name="connsiteX0" fmla="*/ 99847 w 1325082"/>
                <a:gd name="connsiteY0" fmla="*/ 219996 h 746945"/>
                <a:gd name="connsiteX1" fmla="*/ 173841 w 1325082"/>
                <a:gd name="connsiteY1" fmla="*/ 217469 h 746945"/>
                <a:gd name="connsiteX2" fmla="*/ 258122 w 1325082"/>
                <a:gd name="connsiteY2" fmla="*/ 216748 h 746945"/>
                <a:gd name="connsiteX3" fmla="*/ 350525 w 1325082"/>
                <a:gd name="connsiteY3" fmla="*/ 221079 h 746945"/>
                <a:gd name="connsiteX4" fmla="*/ 413691 w 1325082"/>
                <a:gd name="connsiteY4" fmla="*/ 237321 h 746945"/>
                <a:gd name="connsiteX5" fmla="*/ 468013 w 1325082"/>
                <a:gd name="connsiteY5" fmla="*/ 268904 h 746945"/>
                <a:gd name="connsiteX6" fmla="*/ 540203 w 1325082"/>
                <a:gd name="connsiteY6" fmla="*/ 345064 h 746945"/>
                <a:gd name="connsiteX7" fmla="*/ 649028 w 1325082"/>
                <a:gd name="connsiteY7" fmla="*/ 482224 h 746945"/>
                <a:gd name="connsiteX8" fmla="*/ 745221 w 1325082"/>
                <a:gd name="connsiteY8" fmla="*/ 537630 h 746945"/>
                <a:gd name="connsiteX9" fmla="*/ 830946 w 1325082"/>
                <a:gd name="connsiteY9" fmla="*/ 547556 h 746945"/>
                <a:gd name="connsiteX10" fmla="*/ 891404 w 1325082"/>
                <a:gd name="connsiteY10" fmla="*/ 564520 h 746945"/>
                <a:gd name="connsiteX11" fmla="*/ 995718 w 1325082"/>
                <a:gd name="connsiteY11" fmla="*/ 627866 h 746945"/>
                <a:gd name="connsiteX12" fmla="*/ 1019360 w 1325082"/>
                <a:gd name="connsiteY12" fmla="*/ 647719 h 746945"/>
                <a:gd name="connsiteX13" fmla="*/ 1072419 w 1325082"/>
                <a:gd name="connsiteY13" fmla="*/ 633281 h 746945"/>
                <a:gd name="connsiteX14" fmla="*/ 1107071 w 1325082"/>
                <a:gd name="connsiteY14" fmla="*/ 660171 h 746945"/>
                <a:gd name="connsiteX15" fmla="*/ 1098949 w 1325082"/>
                <a:gd name="connsiteY15" fmla="*/ 698251 h 746945"/>
                <a:gd name="connsiteX16" fmla="*/ 1090106 w 1325082"/>
                <a:gd name="connsiteY16" fmla="*/ 707275 h 746945"/>
                <a:gd name="connsiteX17" fmla="*/ 1199112 w 1325082"/>
                <a:gd name="connsiteY17" fmla="*/ 746799 h 746945"/>
                <a:gd name="connsiteX18" fmla="*/ 1240080 w 1325082"/>
                <a:gd name="connsiteY18" fmla="*/ 739038 h 746945"/>
                <a:gd name="connsiteX19" fmla="*/ 1235026 w 1325082"/>
                <a:gd name="connsiteY19" fmla="*/ 729473 h 746945"/>
                <a:gd name="connsiteX20" fmla="*/ 1248923 w 1325082"/>
                <a:gd name="connsiteY20" fmla="*/ 680204 h 746945"/>
                <a:gd name="connsiteX21" fmla="*/ 1315337 w 1325082"/>
                <a:gd name="connsiteY21" fmla="*/ 640319 h 746945"/>
                <a:gd name="connsiteX22" fmla="*/ 1325083 w 1325082"/>
                <a:gd name="connsiteY22" fmla="*/ 634363 h 746945"/>
                <a:gd name="connsiteX23" fmla="*/ 1322917 w 1325082"/>
                <a:gd name="connsiteY23" fmla="*/ 635807 h 746945"/>
                <a:gd name="connsiteX24" fmla="*/ 1302523 w 1325082"/>
                <a:gd name="connsiteY24" fmla="*/ 540698 h 746945"/>
                <a:gd name="connsiteX25" fmla="*/ 1309201 w 1325082"/>
                <a:gd name="connsiteY25" fmla="*/ 538712 h 746945"/>
                <a:gd name="connsiteX26" fmla="*/ 1264444 w 1325082"/>
                <a:gd name="connsiteY26" fmla="*/ 558204 h 746945"/>
                <a:gd name="connsiteX27" fmla="*/ 1209760 w 1325082"/>
                <a:gd name="connsiteY27" fmla="*/ 558384 h 746945"/>
                <a:gd name="connsiteX28" fmla="*/ 1184855 w 1325082"/>
                <a:gd name="connsiteY28" fmla="*/ 543044 h 746945"/>
                <a:gd name="connsiteX29" fmla="*/ 1094257 w 1325082"/>
                <a:gd name="connsiteY29" fmla="*/ 452807 h 746945"/>
                <a:gd name="connsiteX30" fmla="*/ 957277 w 1325082"/>
                <a:gd name="connsiteY30" fmla="*/ 386754 h 746945"/>
                <a:gd name="connsiteX31" fmla="*/ 759659 w 1325082"/>
                <a:gd name="connsiteY31" fmla="*/ 357697 h 746945"/>
                <a:gd name="connsiteX32" fmla="*/ 715082 w 1325082"/>
                <a:gd name="connsiteY32" fmla="*/ 323407 h 746945"/>
                <a:gd name="connsiteX33" fmla="*/ 692161 w 1325082"/>
                <a:gd name="connsiteY33" fmla="*/ 275401 h 746945"/>
                <a:gd name="connsiteX34" fmla="*/ 647043 w 1325082"/>
                <a:gd name="connsiteY34" fmla="*/ 184623 h 746945"/>
                <a:gd name="connsiteX35" fmla="*/ 607158 w 1325082"/>
                <a:gd name="connsiteY35" fmla="*/ 109185 h 746945"/>
                <a:gd name="connsiteX36" fmla="*/ 566732 w 1325082"/>
                <a:gd name="connsiteY36" fmla="*/ 76158 h 746945"/>
                <a:gd name="connsiteX37" fmla="*/ 507898 w 1325082"/>
                <a:gd name="connsiteY37" fmla="*/ 59555 h 746945"/>
                <a:gd name="connsiteX38" fmla="*/ 262273 w 1325082"/>
                <a:gd name="connsiteY38" fmla="*/ 23821 h 746945"/>
                <a:gd name="connsiteX39" fmla="*/ 164276 w 1325082"/>
                <a:gd name="connsiteY39" fmla="*/ 12632 h 746945"/>
                <a:gd name="connsiteX40" fmla="*/ 71332 w 1325082"/>
                <a:gd name="connsiteY40" fmla="*/ 3788 h 746945"/>
                <a:gd name="connsiteX41" fmla="*/ 947 w 1325082"/>
                <a:gd name="connsiteY41" fmla="*/ 60638 h 746945"/>
                <a:gd name="connsiteX42" fmla="*/ 1669 w 1325082"/>
                <a:gd name="connsiteY42" fmla="*/ 172712 h 746945"/>
                <a:gd name="connsiteX43" fmla="*/ 4918 w 1325082"/>
                <a:gd name="connsiteY43" fmla="*/ 200324 h 746945"/>
                <a:gd name="connsiteX44" fmla="*/ 18092 w 1325082"/>
                <a:gd name="connsiteY44" fmla="*/ 205919 h 746945"/>
                <a:gd name="connsiteX45" fmla="*/ 99847 w 1325082"/>
                <a:gd name="connsiteY45" fmla="*/ 219996 h 7469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Lst>
              <a:rect l="l" t="t" r="r" b="b"/>
              <a:pathLst>
                <a:path w="1325082" h="746945">
                  <a:moveTo>
                    <a:pt x="99847" y="219996"/>
                  </a:moveTo>
                  <a:cubicBezTo>
                    <a:pt x="124572" y="220537"/>
                    <a:pt x="149116" y="218552"/>
                    <a:pt x="173841" y="217469"/>
                  </a:cubicBezTo>
                  <a:cubicBezTo>
                    <a:pt x="201814" y="216386"/>
                    <a:pt x="230149" y="216567"/>
                    <a:pt x="258122" y="216748"/>
                  </a:cubicBezTo>
                  <a:cubicBezTo>
                    <a:pt x="288983" y="216748"/>
                    <a:pt x="319844" y="217650"/>
                    <a:pt x="350525" y="221079"/>
                  </a:cubicBezTo>
                  <a:cubicBezTo>
                    <a:pt x="372001" y="224508"/>
                    <a:pt x="393297" y="229561"/>
                    <a:pt x="413691" y="237321"/>
                  </a:cubicBezTo>
                  <a:cubicBezTo>
                    <a:pt x="432821" y="246165"/>
                    <a:pt x="450868" y="256632"/>
                    <a:pt x="468013" y="268904"/>
                  </a:cubicBezTo>
                  <a:cubicBezTo>
                    <a:pt x="495084" y="291283"/>
                    <a:pt x="518546" y="317452"/>
                    <a:pt x="540203" y="345064"/>
                  </a:cubicBezTo>
                  <a:cubicBezTo>
                    <a:pt x="575395" y="391446"/>
                    <a:pt x="608241" y="440354"/>
                    <a:pt x="649028" y="482224"/>
                  </a:cubicBezTo>
                  <a:cubicBezTo>
                    <a:pt x="675558" y="509476"/>
                    <a:pt x="707682" y="529689"/>
                    <a:pt x="745221" y="537630"/>
                  </a:cubicBezTo>
                  <a:cubicBezTo>
                    <a:pt x="773555" y="543766"/>
                    <a:pt x="802431" y="544488"/>
                    <a:pt x="830946" y="547556"/>
                  </a:cubicBezTo>
                  <a:cubicBezTo>
                    <a:pt x="851700" y="551165"/>
                    <a:pt x="871733" y="556940"/>
                    <a:pt x="891404" y="564520"/>
                  </a:cubicBezTo>
                  <a:cubicBezTo>
                    <a:pt x="928582" y="581304"/>
                    <a:pt x="963053" y="603503"/>
                    <a:pt x="995718" y="627866"/>
                  </a:cubicBezTo>
                  <a:cubicBezTo>
                    <a:pt x="1003839" y="634363"/>
                    <a:pt x="1011600" y="641041"/>
                    <a:pt x="1019360" y="647719"/>
                  </a:cubicBezTo>
                  <a:cubicBezTo>
                    <a:pt x="1036505" y="640319"/>
                    <a:pt x="1054192" y="634363"/>
                    <a:pt x="1072419" y="633281"/>
                  </a:cubicBezTo>
                  <a:cubicBezTo>
                    <a:pt x="1088843" y="632198"/>
                    <a:pt x="1099852" y="646094"/>
                    <a:pt x="1107071" y="660171"/>
                  </a:cubicBezTo>
                  <a:cubicBezTo>
                    <a:pt x="1114109" y="674248"/>
                    <a:pt x="1108875" y="687784"/>
                    <a:pt x="1098949" y="698251"/>
                  </a:cubicBezTo>
                  <a:cubicBezTo>
                    <a:pt x="1096062" y="701319"/>
                    <a:pt x="1092994" y="704387"/>
                    <a:pt x="1090106" y="707275"/>
                  </a:cubicBezTo>
                  <a:cubicBezTo>
                    <a:pt x="1122050" y="730376"/>
                    <a:pt x="1158506" y="748784"/>
                    <a:pt x="1199112" y="746799"/>
                  </a:cubicBezTo>
                  <a:cubicBezTo>
                    <a:pt x="1213009" y="746077"/>
                    <a:pt x="1226905" y="743550"/>
                    <a:pt x="1240080" y="739038"/>
                  </a:cubicBezTo>
                  <a:cubicBezTo>
                    <a:pt x="1238275" y="736151"/>
                    <a:pt x="1236650" y="732902"/>
                    <a:pt x="1235026" y="729473"/>
                  </a:cubicBezTo>
                  <a:cubicBezTo>
                    <a:pt x="1224017" y="705651"/>
                    <a:pt x="1226905" y="694281"/>
                    <a:pt x="1248923" y="680204"/>
                  </a:cubicBezTo>
                  <a:cubicBezTo>
                    <a:pt x="1270760" y="666307"/>
                    <a:pt x="1292778" y="652952"/>
                    <a:pt x="1315337" y="640319"/>
                  </a:cubicBezTo>
                  <a:cubicBezTo>
                    <a:pt x="1318766" y="638334"/>
                    <a:pt x="1322015" y="636349"/>
                    <a:pt x="1325083" y="634363"/>
                  </a:cubicBezTo>
                  <a:cubicBezTo>
                    <a:pt x="1324361" y="634905"/>
                    <a:pt x="1323639" y="635266"/>
                    <a:pt x="1322917" y="635807"/>
                  </a:cubicBezTo>
                  <a:cubicBezTo>
                    <a:pt x="1325444" y="602961"/>
                    <a:pt x="1315518" y="571198"/>
                    <a:pt x="1302523" y="540698"/>
                  </a:cubicBezTo>
                  <a:cubicBezTo>
                    <a:pt x="1304689" y="539976"/>
                    <a:pt x="1306855" y="539254"/>
                    <a:pt x="1309201" y="538712"/>
                  </a:cubicBezTo>
                  <a:cubicBezTo>
                    <a:pt x="1293500" y="543224"/>
                    <a:pt x="1278340" y="549541"/>
                    <a:pt x="1264444" y="558204"/>
                  </a:cubicBezTo>
                  <a:cubicBezTo>
                    <a:pt x="1246396" y="569393"/>
                    <a:pt x="1228168" y="571017"/>
                    <a:pt x="1209760" y="558384"/>
                  </a:cubicBezTo>
                  <a:cubicBezTo>
                    <a:pt x="1201639" y="552789"/>
                    <a:pt x="1192074" y="549360"/>
                    <a:pt x="1184855" y="543044"/>
                  </a:cubicBezTo>
                  <a:cubicBezTo>
                    <a:pt x="1152730" y="514890"/>
                    <a:pt x="1119884" y="486736"/>
                    <a:pt x="1094257" y="452807"/>
                  </a:cubicBezTo>
                  <a:cubicBezTo>
                    <a:pt x="1059064" y="406425"/>
                    <a:pt x="1010156" y="391987"/>
                    <a:pt x="957277" y="386754"/>
                  </a:cubicBezTo>
                  <a:cubicBezTo>
                    <a:pt x="890863" y="380257"/>
                    <a:pt x="825351" y="368887"/>
                    <a:pt x="759659" y="357697"/>
                  </a:cubicBezTo>
                  <a:cubicBezTo>
                    <a:pt x="738724" y="354088"/>
                    <a:pt x="724827" y="341996"/>
                    <a:pt x="715082" y="323407"/>
                  </a:cubicBezTo>
                  <a:cubicBezTo>
                    <a:pt x="706780" y="307526"/>
                    <a:pt x="699741" y="291463"/>
                    <a:pt x="692161" y="275401"/>
                  </a:cubicBezTo>
                  <a:cubicBezTo>
                    <a:pt x="677723" y="244901"/>
                    <a:pt x="660578" y="215664"/>
                    <a:pt x="647043" y="184623"/>
                  </a:cubicBezTo>
                  <a:cubicBezTo>
                    <a:pt x="635493" y="158454"/>
                    <a:pt x="621777" y="133549"/>
                    <a:pt x="607158" y="109185"/>
                  </a:cubicBezTo>
                  <a:cubicBezTo>
                    <a:pt x="597954" y="93845"/>
                    <a:pt x="584599" y="82475"/>
                    <a:pt x="566732" y="76158"/>
                  </a:cubicBezTo>
                  <a:cubicBezTo>
                    <a:pt x="547422" y="69481"/>
                    <a:pt x="528291" y="62623"/>
                    <a:pt x="507898" y="59555"/>
                  </a:cubicBezTo>
                  <a:cubicBezTo>
                    <a:pt x="425963" y="47463"/>
                    <a:pt x="344208" y="35371"/>
                    <a:pt x="262273" y="23821"/>
                  </a:cubicBezTo>
                  <a:cubicBezTo>
                    <a:pt x="229788" y="19309"/>
                    <a:pt x="196942" y="15880"/>
                    <a:pt x="164276" y="12632"/>
                  </a:cubicBezTo>
                  <a:cubicBezTo>
                    <a:pt x="133234" y="9383"/>
                    <a:pt x="102012" y="8842"/>
                    <a:pt x="71332" y="3788"/>
                  </a:cubicBezTo>
                  <a:cubicBezTo>
                    <a:pt x="12317" y="-5957"/>
                    <a:pt x="3293" y="-182"/>
                    <a:pt x="947" y="60638"/>
                  </a:cubicBezTo>
                  <a:cubicBezTo>
                    <a:pt x="-497" y="97996"/>
                    <a:pt x="-316" y="135354"/>
                    <a:pt x="1669" y="172712"/>
                  </a:cubicBezTo>
                  <a:cubicBezTo>
                    <a:pt x="2211" y="181736"/>
                    <a:pt x="3113" y="191120"/>
                    <a:pt x="4918" y="200324"/>
                  </a:cubicBezTo>
                  <a:cubicBezTo>
                    <a:pt x="9249" y="202310"/>
                    <a:pt x="13580" y="204295"/>
                    <a:pt x="18092" y="205919"/>
                  </a:cubicBezTo>
                  <a:cubicBezTo>
                    <a:pt x="43358" y="216206"/>
                    <a:pt x="72234" y="219455"/>
                    <a:pt x="99847" y="219996"/>
                  </a:cubicBezTo>
                  <a:close/>
                </a:path>
              </a:pathLst>
            </a:custGeom>
            <a:solidFill>
              <a:srgbClr val="FFFFFF"/>
            </a:solidFill>
            <a:ln w="1804" cap="flat">
              <a:noFill/>
              <a:prstDash val="solid"/>
              <a:miter/>
            </a:ln>
          </p:spPr>
          <p:txBody>
            <a:bodyPr rtlCol="0" anchor="ctr"/>
            <a:lstStyle/>
            <a:p>
              <a:endParaRPr lang="en-US"/>
            </a:p>
          </p:txBody>
        </p:sp>
        <p:sp>
          <p:nvSpPr>
            <p:cNvPr id="1041" name="Freeform 1040">
              <a:extLst>
                <a:ext uri="{FF2B5EF4-FFF2-40B4-BE49-F238E27FC236}">
                  <a16:creationId xmlns:a16="http://schemas.microsoft.com/office/drawing/2014/main" id="{BA893624-D1D2-6ADD-A65D-45045D367406}"/>
                </a:ext>
              </a:extLst>
            </p:cNvPr>
            <p:cNvSpPr/>
            <p:nvPr/>
          </p:nvSpPr>
          <p:spPr>
            <a:xfrm>
              <a:off x="5861925" y="2570306"/>
              <a:ext cx="902" cy="902"/>
            </a:xfrm>
            <a:custGeom>
              <a:avLst/>
              <a:gdLst>
                <a:gd name="connsiteX0" fmla="*/ 902 w 902"/>
                <a:gd name="connsiteY0" fmla="*/ 902 h 902"/>
                <a:gd name="connsiteX1" fmla="*/ 0 w 902"/>
                <a:gd name="connsiteY1" fmla="*/ 0 h 902"/>
                <a:gd name="connsiteX2" fmla="*/ 902 w 902"/>
                <a:gd name="connsiteY2" fmla="*/ 902 h 902"/>
              </a:gdLst>
              <a:ahLst/>
              <a:cxnLst>
                <a:cxn ang="0">
                  <a:pos x="connsiteX0" y="connsiteY0"/>
                </a:cxn>
                <a:cxn ang="0">
                  <a:pos x="connsiteX1" y="connsiteY1"/>
                </a:cxn>
                <a:cxn ang="0">
                  <a:pos x="connsiteX2" y="connsiteY2"/>
                </a:cxn>
              </a:cxnLst>
              <a:rect l="l" t="t" r="r" b="b"/>
              <a:pathLst>
                <a:path w="902" h="902">
                  <a:moveTo>
                    <a:pt x="902" y="902"/>
                  </a:moveTo>
                  <a:cubicBezTo>
                    <a:pt x="542" y="542"/>
                    <a:pt x="180" y="181"/>
                    <a:pt x="0" y="0"/>
                  </a:cubicBezTo>
                  <a:cubicBezTo>
                    <a:pt x="361" y="361"/>
                    <a:pt x="542" y="542"/>
                    <a:pt x="902" y="902"/>
                  </a:cubicBezTo>
                  <a:close/>
                </a:path>
              </a:pathLst>
            </a:custGeom>
            <a:solidFill>
              <a:srgbClr val="FFFFFF"/>
            </a:solidFill>
            <a:ln w="1804" cap="flat">
              <a:noFill/>
              <a:prstDash val="solid"/>
              <a:miter/>
            </a:ln>
          </p:spPr>
          <p:txBody>
            <a:bodyPr rtlCol="0" anchor="ctr"/>
            <a:lstStyle/>
            <a:p>
              <a:endParaRPr lang="en-US"/>
            </a:p>
          </p:txBody>
        </p:sp>
        <p:sp>
          <p:nvSpPr>
            <p:cNvPr id="1042" name="Freeform 1041">
              <a:extLst>
                <a:ext uri="{FF2B5EF4-FFF2-40B4-BE49-F238E27FC236}">
                  <a16:creationId xmlns:a16="http://schemas.microsoft.com/office/drawing/2014/main" id="{F7AED213-4B96-76AF-C1D8-F1B45D164341}"/>
                </a:ext>
              </a:extLst>
            </p:cNvPr>
            <p:cNvSpPr/>
            <p:nvPr/>
          </p:nvSpPr>
          <p:spPr>
            <a:xfrm>
              <a:off x="5947469" y="2434409"/>
              <a:ext cx="7941" cy="9023"/>
            </a:xfrm>
            <a:custGeom>
              <a:avLst/>
              <a:gdLst>
                <a:gd name="connsiteX0" fmla="*/ 0 w 7941"/>
                <a:gd name="connsiteY0" fmla="*/ 9024 h 9023"/>
                <a:gd name="connsiteX1" fmla="*/ 7941 w 7941"/>
                <a:gd name="connsiteY1" fmla="*/ 0 h 9023"/>
                <a:gd name="connsiteX2" fmla="*/ 0 w 7941"/>
                <a:gd name="connsiteY2" fmla="*/ 9024 h 9023"/>
              </a:gdLst>
              <a:ahLst/>
              <a:cxnLst>
                <a:cxn ang="0">
                  <a:pos x="connsiteX0" y="connsiteY0"/>
                </a:cxn>
                <a:cxn ang="0">
                  <a:pos x="connsiteX1" y="connsiteY1"/>
                </a:cxn>
                <a:cxn ang="0">
                  <a:pos x="connsiteX2" y="connsiteY2"/>
                </a:cxn>
              </a:cxnLst>
              <a:rect l="l" t="t" r="r" b="b"/>
              <a:pathLst>
                <a:path w="7941" h="9023">
                  <a:moveTo>
                    <a:pt x="0" y="9024"/>
                  </a:moveTo>
                  <a:cubicBezTo>
                    <a:pt x="3068" y="6136"/>
                    <a:pt x="5595" y="3248"/>
                    <a:pt x="7941" y="0"/>
                  </a:cubicBezTo>
                  <a:cubicBezTo>
                    <a:pt x="5775" y="3068"/>
                    <a:pt x="3068" y="6136"/>
                    <a:pt x="0" y="9024"/>
                  </a:cubicBezTo>
                  <a:close/>
                </a:path>
              </a:pathLst>
            </a:custGeom>
            <a:solidFill>
              <a:srgbClr val="FFFFFF"/>
            </a:solidFill>
            <a:ln w="1804" cap="flat">
              <a:noFill/>
              <a:prstDash val="solid"/>
              <a:miter/>
            </a:ln>
          </p:spPr>
          <p:txBody>
            <a:bodyPr rtlCol="0" anchor="ctr"/>
            <a:lstStyle/>
            <a:p>
              <a:endParaRPr lang="en-US"/>
            </a:p>
          </p:txBody>
        </p:sp>
        <p:sp>
          <p:nvSpPr>
            <p:cNvPr id="1043" name="Freeform 1042">
              <a:extLst>
                <a:ext uri="{FF2B5EF4-FFF2-40B4-BE49-F238E27FC236}">
                  <a16:creationId xmlns:a16="http://schemas.microsoft.com/office/drawing/2014/main" id="{7D762805-5A88-122D-B433-7C1BF92ED2BD}"/>
                </a:ext>
              </a:extLst>
            </p:cNvPr>
            <p:cNvSpPr/>
            <p:nvPr/>
          </p:nvSpPr>
          <p:spPr>
            <a:xfrm>
              <a:off x="5623339" y="2468880"/>
              <a:ext cx="902" cy="360"/>
            </a:xfrm>
            <a:custGeom>
              <a:avLst/>
              <a:gdLst>
                <a:gd name="connsiteX0" fmla="*/ 902 w 902"/>
                <a:gd name="connsiteY0" fmla="*/ 0 h 360"/>
                <a:gd name="connsiteX1" fmla="*/ 0 w 902"/>
                <a:gd name="connsiteY1" fmla="*/ 361 h 360"/>
                <a:gd name="connsiteX2" fmla="*/ 902 w 902"/>
                <a:gd name="connsiteY2" fmla="*/ 0 h 360"/>
              </a:gdLst>
              <a:ahLst/>
              <a:cxnLst>
                <a:cxn ang="0">
                  <a:pos x="connsiteX0" y="connsiteY0"/>
                </a:cxn>
                <a:cxn ang="0">
                  <a:pos x="connsiteX1" y="connsiteY1"/>
                </a:cxn>
                <a:cxn ang="0">
                  <a:pos x="connsiteX2" y="connsiteY2"/>
                </a:cxn>
              </a:cxnLst>
              <a:rect l="l" t="t" r="r" b="b"/>
              <a:pathLst>
                <a:path w="902" h="360">
                  <a:moveTo>
                    <a:pt x="902" y="0"/>
                  </a:moveTo>
                  <a:cubicBezTo>
                    <a:pt x="541" y="180"/>
                    <a:pt x="361" y="180"/>
                    <a:pt x="0" y="361"/>
                  </a:cubicBezTo>
                  <a:cubicBezTo>
                    <a:pt x="361" y="180"/>
                    <a:pt x="541" y="0"/>
                    <a:pt x="902" y="0"/>
                  </a:cubicBezTo>
                  <a:close/>
                </a:path>
              </a:pathLst>
            </a:custGeom>
            <a:solidFill>
              <a:srgbClr val="FFFFFF"/>
            </a:solidFill>
            <a:ln w="1804" cap="flat">
              <a:noFill/>
              <a:prstDash val="solid"/>
              <a:miter/>
            </a:ln>
          </p:spPr>
          <p:txBody>
            <a:bodyPr rtlCol="0" anchor="ctr"/>
            <a:lstStyle/>
            <a:p>
              <a:endParaRPr lang="en-US"/>
            </a:p>
          </p:txBody>
        </p:sp>
        <p:sp>
          <p:nvSpPr>
            <p:cNvPr id="1044" name="Freeform 1043">
              <a:extLst>
                <a:ext uri="{FF2B5EF4-FFF2-40B4-BE49-F238E27FC236}">
                  <a16:creationId xmlns:a16="http://schemas.microsoft.com/office/drawing/2014/main" id="{2FD7F453-F6B6-7032-4E6A-5151186FCFB8}"/>
                </a:ext>
              </a:extLst>
            </p:cNvPr>
            <p:cNvSpPr/>
            <p:nvPr/>
          </p:nvSpPr>
          <p:spPr>
            <a:xfrm>
              <a:off x="5608539" y="2475738"/>
              <a:ext cx="1263" cy="721"/>
            </a:xfrm>
            <a:custGeom>
              <a:avLst/>
              <a:gdLst>
                <a:gd name="connsiteX0" fmla="*/ 1264 w 1263"/>
                <a:gd name="connsiteY0" fmla="*/ 0 h 721"/>
                <a:gd name="connsiteX1" fmla="*/ 0 w 1263"/>
                <a:gd name="connsiteY1" fmla="*/ 722 h 721"/>
                <a:gd name="connsiteX2" fmla="*/ 1264 w 1263"/>
                <a:gd name="connsiteY2" fmla="*/ 0 h 721"/>
              </a:gdLst>
              <a:ahLst/>
              <a:cxnLst>
                <a:cxn ang="0">
                  <a:pos x="connsiteX0" y="connsiteY0"/>
                </a:cxn>
                <a:cxn ang="0">
                  <a:pos x="connsiteX1" y="connsiteY1"/>
                </a:cxn>
                <a:cxn ang="0">
                  <a:pos x="connsiteX2" y="connsiteY2"/>
                </a:cxn>
              </a:cxnLst>
              <a:rect l="l" t="t" r="r" b="b"/>
              <a:pathLst>
                <a:path w="1263" h="721">
                  <a:moveTo>
                    <a:pt x="1264" y="0"/>
                  </a:moveTo>
                  <a:cubicBezTo>
                    <a:pt x="902" y="180"/>
                    <a:pt x="361" y="361"/>
                    <a:pt x="0" y="722"/>
                  </a:cubicBezTo>
                  <a:cubicBezTo>
                    <a:pt x="361" y="361"/>
                    <a:pt x="722" y="180"/>
                    <a:pt x="1264" y="0"/>
                  </a:cubicBezTo>
                  <a:close/>
                </a:path>
              </a:pathLst>
            </a:custGeom>
            <a:solidFill>
              <a:srgbClr val="FFFFFF"/>
            </a:solidFill>
            <a:ln w="1804" cap="flat">
              <a:noFill/>
              <a:prstDash val="solid"/>
              <a:miter/>
            </a:ln>
          </p:spPr>
          <p:txBody>
            <a:bodyPr rtlCol="0" anchor="ctr"/>
            <a:lstStyle/>
            <a:p>
              <a:endParaRPr lang="en-US"/>
            </a:p>
          </p:txBody>
        </p:sp>
        <p:sp>
          <p:nvSpPr>
            <p:cNvPr id="1045" name="Freeform 1044">
              <a:extLst>
                <a:ext uri="{FF2B5EF4-FFF2-40B4-BE49-F238E27FC236}">
                  <a16:creationId xmlns:a16="http://schemas.microsoft.com/office/drawing/2014/main" id="{499490AD-14A9-DB02-CF5D-D64CBA174278}"/>
                </a:ext>
              </a:extLst>
            </p:cNvPr>
            <p:cNvSpPr/>
            <p:nvPr/>
          </p:nvSpPr>
          <p:spPr>
            <a:xfrm>
              <a:off x="5685061" y="2540527"/>
              <a:ext cx="721" cy="721"/>
            </a:xfrm>
            <a:custGeom>
              <a:avLst/>
              <a:gdLst>
                <a:gd name="connsiteX0" fmla="*/ 0 w 721"/>
                <a:gd name="connsiteY0" fmla="*/ 722 h 721"/>
                <a:gd name="connsiteX1" fmla="*/ 722 w 721"/>
                <a:gd name="connsiteY1" fmla="*/ 0 h 721"/>
                <a:gd name="connsiteX2" fmla="*/ 0 w 721"/>
                <a:gd name="connsiteY2" fmla="*/ 722 h 721"/>
              </a:gdLst>
              <a:ahLst/>
              <a:cxnLst>
                <a:cxn ang="0">
                  <a:pos x="connsiteX0" y="connsiteY0"/>
                </a:cxn>
                <a:cxn ang="0">
                  <a:pos x="connsiteX1" y="connsiteY1"/>
                </a:cxn>
                <a:cxn ang="0">
                  <a:pos x="connsiteX2" y="connsiteY2"/>
                </a:cxn>
              </a:cxnLst>
              <a:rect l="l" t="t" r="r" b="b"/>
              <a:pathLst>
                <a:path w="721" h="721">
                  <a:moveTo>
                    <a:pt x="0" y="722"/>
                  </a:moveTo>
                  <a:cubicBezTo>
                    <a:pt x="180" y="542"/>
                    <a:pt x="542" y="181"/>
                    <a:pt x="722" y="0"/>
                  </a:cubicBezTo>
                  <a:cubicBezTo>
                    <a:pt x="542" y="361"/>
                    <a:pt x="361" y="542"/>
                    <a:pt x="0" y="722"/>
                  </a:cubicBezTo>
                  <a:close/>
                </a:path>
              </a:pathLst>
            </a:custGeom>
            <a:solidFill>
              <a:srgbClr val="FFFFFF"/>
            </a:solidFill>
            <a:ln w="1804" cap="flat">
              <a:noFill/>
              <a:prstDash val="solid"/>
              <a:miter/>
            </a:ln>
          </p:spPr>
          <p:txBody>
            <a:bodyPr rtlCol="0" anchor="ctr"/>
            <a:lstStyle/>
            <a:p>
              <a:endParaRPr lang="en-US"/>
            </a:p>
          </p:txBody>
        </p:sp>
        <p:sp>
          <p:nvSpPr>
            <p:cNvPr id="1046" name="Freeform 1045">
              <a:extLst>
                <a:ext uri="{FF2B5EF4-FFF2-40B4-BE49-F238E27FC236}">
                  <a16:creationId xmlns:a16="http://schemas.microsoft.com/office/drawing/2014/main" id="{17EFE13A-5CCD-33A7-43A7-F9D380854C2C}"/>
                </a:ext>
              </a:extLst>
            </p:cNvPr>
            <p:cNvSpPr/>
            <p:nvPr/>
          </p:nvSpPr>
          <p:spPr>
            <a:xfrm>
              <a:off x="5890440" y="2583661"/>
              <a:ext cx="1624" cy="1804"/>
            </a:xfrm>
            <a:custGeom>
              <a:avLst/>
              <a:gdLst>
                <a:gd name="connsiteX0" fmla="*/ 0 w 1624"/>
                <a:gd name="connsiteY0" fmla="*/ 0 h 1804"/>
                <a:gd name="connsiteX1" fmla="*/ 1624 w 1624"/>
                <a:gd name="connsiteY1" fmla="*/ 0 h 1804"/>
                <a:gd name="connsiteX2" fmla="*/ 0 w 1624"/>
                <a:gd name="connsiteY2" fmla="*/ 0 h 1804"/>
              </a:gdLst>
              <a:ahLst/>
              <a:cxnLst>
                <a:cxn ang="0">
                  <a:pos x="connsiteX0" y="connsiteY0"/>
                </a:cxn>
                <a:cxn ang="0">
                  <a:pos x="connsiteX1" y="connsiteY1"/>
                </a:cxn>
                <a:cxn ang="0">
                  <a:pos x="connsiteX2" y="connsiteY2"/>
                </a:cxn>
              </a:cxnLst>
              <a:rect l="l" t="t" r="r" b="b"/>
              <a:pathLst>
                <a:path w="1624" h="1804">
                  <a:moveTo>
                    <a:pt x="0" y="0"/>
                  </a:moveTo>
                  <a:cubicBezTo>
                    <a:pt x="541" y="0"/>
                    <a:pt x="1083" y="0"/>
                    <a:pt x="1624" y="0"/>
                  </a:cubicBezTo>
                  <a:cubicBezTo>
                    <a:pt x="1083" y="0"/>
                    <a:pt x="541" y="0"/>
                    <a:pt x="0" y="0"/>
                  </a:cubicBezTo>
                  <a:close/>
                </a:path>
              </a:pathLst>
            </a:custGeom>
            <a:solidFill>
              <a:srgbClr val="FFFFFF"/>
            </a:solidFill>
            <a:ln w="1804" cap="flat">
              <a:noFill/>
              <a:prstDash val="solid"/>
              <a:miter/>
            </a:ln>
          </p:spPr>
          <p:txBody>
            <a:bodyPr rtlCol="0" anchor="ctr"/>
            <a:lstStyle/>
            <a:p>
              <a:endParaRPr lang="en-US"/>
            </a:p>
          </p:txBody>
        </p:sp>
        <p:sp>
          <p:nvSpPr>
            <p:cNvPr id="1047" name="Freeform 1046">
              <a:extLst>
                <a:ext uri="{FF2B5EF4-FFF2-40B4-BE49-F238E27FC236}">
                  <a16:creationId xmlns:a16="http://schemas.microsoft.com/office/drawing/2014/main" id="{31A48436-7393-0123-7F87-DC1A8CAA8B97}"/>
                </a:ext>
              </a:extLst>
            </p:cNvPr>
            <p:cNvSpPr/>
            <p:nvPr/>
          </p:nvSpPr>
          <p:spPr>
            <a:xfrm>
              <a:off x="5873295" y="2578968"/>
              <a:ext cx="1263" cy="721"/>
            </a:xfrm>
            <a:custGeom>
              <a:avLst/>
              <a:gdLst>
                <a:gd name="connsiteX0" fmla="*/ 0 w 1263"/>
                <a:gd name="connsiteY0" fmla="*/ 0 h 721"/>
                <a:gd name="connsiteX1" fmla="*/ 1263 w 1263"/>
                <a:gd name="connsiteY1" fmla="*/ 722 h 721"/>
                <a:gd name="connsiteX2" fmla="*/ 0 w 1263"/>
                <a:gd name="connsiteY2" fmla="*/ 0 h 721"/>
              </a:gdLst>
              <a:ahLst/>
              <a:cxnLst>
                <a:cxn ang="0">
                  <a:pos x="connsiteX0" y="connsiteY0"/>
                </a:cxn>
                <a:cxn ang="0">
                  <a:pos x="connsiteX1" y="connsiteY1"/>
                </a:cxn>
                <a:cxn ang="0">
                  <a:pos x="connsiteX2" y="connsiteY2"/>
                </a:cxn>
              </a:cxnLst>
              <a:rect l="l" t="t" r="r" b="b"/>
              <a:pathLst>
                <a:path w="1263" h="721">
                  <a:moveTo>
                    <a:pt x="0" y="0"/>
                  </a:moveTo>
                  <a:cubicBezTo>
                    <a:pt x="361" y="180"/>
                    <a:pt x="902" y="361"/>
                    <a:pt x="1263" y="722"/>
                  </a:cubicBezTo>
                  <a:cubicBezTo>
                    <a:pt x="902" y="542"/>
                    <a:pt x="541" y="180"/>
                    <a:pt x="0" y="0"/>
                  </a:cubicBezTo>
                  <a:close/>
                </a:path>
              </a:pathLst>
            </a:custGeom>
            <a:solidFill>
              <a:srgbClr val="FFFFFF"/>
            </a:solidFill>
            <a:ln w="1804" cap="flat">
              <a:noFill/>
              <a:prstDash val="solid"/>
              <a:miter/>
            </a:ln>
          </p:spPr>
          <p:txBody>
            <a:bodyPr rtlCol="0" anchor="ctr"/>
            <a:lstStyle/>
            <a:p>
              <a:endParaRPr lang="en-US"/>
            </a:p>
          </p:txBody>
        </p:sp>
        <p:sp>
          <p:nvSpPr>
            <p:cNvPr id="1048" name="Freeform 1047">
              <a:extLst>
                <a:ext uri="{FF2B5EF4-FFF2-40B4-BE49-F238E27FC236}">
                  <a16:creationId xmlns:a16="http://schemas.microsoft.com/office/drawing/2014/main" id="{6CE7984E-1414-4ADF-C945-B5948162411A}"/>
                </a:ext>
              </a:extLst>
            </p:cNvPr>
            <p:cNvSpPr/>
            <p:nvPr/>
          </p:nvSpPr>
          <p:spPr>
            <a:xfrm>
              <a:off x="5902531" y="2582397"/>
              <a:ext cx="1624" cy="360"/>
            </a:xfrm>
            <a:custGeom>
              <a:avLst/>
              <a:gdLst>
                <a:gd name="connsiteX0" fmla="*/ 0 w 1624"/>
                <a:gd name="connsiteY0" fmla="*/ 361 h 360"/>
                <a:gd name="connsiteX1" fmla="*/ 1624 w 1624"/>
                <a:gd name="connsiteY1" fmla="*/ 0 h 360"/>
                <a:gd name="connsiteX2" fmla="*/ 0 w 1624"/>
                <a:gd name="connsiteY2" fmla="*/ 361 h 360"/>
              </a:gdLst>
              <a:ahLst/>
              <a:cxnLst>
                <a:cxn ang="0">
                  <a:pos x="connsiteX0" y="connsiteY0"/>
                </a:cxn>
                <a:cxn ang="0">
                  <a:pos x="connsiteX1" y="connsiteY1"/>
                </a:cxn>
                <a:cxn ang="0">
                  <a:pos x="connsiteX2" y="connsiteY2"/>
                </a:cxn>
              </a:cxnLst>
              <a:rect l="l" t="t" r="r" b="b"/>
              <a:pathLst>
                <a:path w="1624" h="360">
                  <a:moveTo>
                    <a:pt x="0" y="361"/>
                  </a:moveTo>
                  <a:cubicBezTo>
                    <a:pt x="542" y="180"/>
                    <a:pt x="1083" y="180"/>
                    <a:pt x="1624" y="0"/>
                  </a:cubicBezTo>
                  <a:cubicBezTo>
                    <a:pt x="1083" y="180"/>
                    <a:pt x="542" y="180"/>
                    <a:pt x="0" y="361"/>
                  </a:cubicBezTo>
                  <a:close/>
                </a:path>
              </a:pathLst>
            </a:custGeom>
            <a:solidFill>
              <a:srgbClr val="FFFFFF"/>
            </a:solidFill>
            <a:ln w="1804" cap="flat">
              <a:noFill/>
              <a:prstDash val="solid"/>
              <a:miter/>
            </a:ln>
          </p:spPr>
          <p:txBody>
            <a:bodyPr rtlCol="0" anchor="ctr"/>
            <a:lstStyle/>
            <a:p>
              <a:endParaRPr lang="en-US"/>
            </a:p>
          </p:txBody>
        </p:sp>
        <p:sp>
          <p:nvSpPr>
            <p:cNvPr id="1049" name="Freeform 1048">
              <a:extLst>
                <a:ext uri="{FF2B5EF4-FFF2-40B4-BE49-F238E27FC236}">
                  <a16:creationId xmlns:a16="http://schemas.microsoft.com/office/drawing/2014/main" id="{DB2D3F59-C826-4AD9-15BF-3519E0CC17B5}"/>
                </a:ext>
              </a:extLst>
            </p:cNvPr>
            <p:cNvSpPr/>
            <p:nvPr/>
          </p:nvSpPr>
          <p:spPr>
            <a:xfrm>
              <a:off x="5875640" y="2580051"/>
              <a:ext cx="1263" cy="541"/>
            </a:xfrm>
            <a:custGeom>
              <a:avLst/>
              <a:gdLst>
                <a:gd name="connsiteX0" fmla="*/ 0 w 1263"/>
                <a:gd name="connsiteY0" fmla="*/ 0 h 541"/>
                <a:gd name="connsiteX1" fmla="*/ 1264 w 1263"/>
                <a:gd name="connsiteY1" fmla="*/ 542 h 541"/>
                <a:gd name="connsiteX2" fmla="*/ 0 w 1263"/>
                <a:gd name="connsiteY2" fmla="*/ 0 h 541"/>
              </a:gdLst>
              <a:ahLst/>
              <a:cxnLst>
                <a:cxn ang="0">
                  <a:pos x="connsiteX0" y="connsiteY0"/>
                </a:cxn>
                <a:cxn ang="0">
                  <a:pos x="connsiteX1" y="connsiteY1"/>
                </a:cxn>
                <a:cxn ang="0">
                  <a:pos x="connsiteX2" y="connsiteY2"/>
                </a:cxn>
              </a:cxnLst>
              <a:rect l="l" t="t" r="r" b="b"/>
              <a:pathLst>
                <a:path w="1263" h="541">
                  <a:moveTo>
                    <a:pt x="0" y="0"/>
                  </a:moveTo>
                  <a:cubicBezTo>
                    <a:pt x="361" y="180"/>
                    <a:pt x="722" y="361"/>
                    <a:pt x="1264" y="542"/>
                  </a:cubicBezTo>
                  <a:cubicBezTo>
                    <a:pt x="902" y="361"/>
                    <a:pt x="361" y="180"/>
                    <a:pt x="0" y="0"/>
                  </a:cubicBezTo>
                  <a:close/>
                </a:path>
              </a:pathLst>
            </a:custGeom>
            <a:solidFill>
              <a:srgbClr val="FFFFFF"/>
            </a:solidFill>
            <a:ln w="1804" cap="flat">
              <a:noFill/>
              <a:prstDash val="solid"/>
              <a:miter/>
            </a:ln>
          </p:spPr>
          <p:txBody>
            <a:bodyPr rtlCol="0" anchor="ctr"/>
            <a:lstStyle/>
            <a:p>
              <a:endParaRPr lang="en-US"/>
            </a:p>
          </p:txBody>
        </p:sp>
        <p:sp>
          <p:nvSpPr>
            <p:cNvPr id="1050" name="Freeform 1049">
              <a:extLst>
                <a:ext uri="{FF2B5EF4-FFF2-40B4-BE49-F238E27FC236}">
                  <a16:creationId xmlns:a16="http://schemas.microsoft.com/office/drawing/2014/main" id="{EBA53CFE-CE5A-DC05-F765-0FE32D025E83}"/>
                </a:ext>
              </a:extLst>
            </p:cNvPr>
            <p:cNvSpPr/>
            <p:nvPr/>
          </p:nvSpPr>
          <p:spPr>
            <a:xfrm>
              <a:off x="5863910" y="2572291"/>
              <a:ext cx="1083" cy="902"/>
            </a:xfrm>
            <a:custGeom>
              <a:avLst/>
              <a:gdLst>
                <a:gd name="connsiteX0" fmla="*/ 0 w 1083"/>
                <a:gd name="connsiteY0" fmla="*/ 0 h 902"/>
                <a:gd name="connsiteX1" fmla="*/ 1083 w 1083"/>
                <a:gd name="connsiteY1" fmla="*/ 902 h 902"/>
                <a:gd name="connsiteX2" fmla="*/ 0 w 1083"/>
                <a:gd name="connsiteY2" fmla="*/ 0 h 902"/>
              </a:gdLst>
              <a:ahLst/>
              <a:cxnLst>
                <a:cxn ang="0">
                  <a:pos x="connsiteX0" y="connsiteY0"/>
                </a:cxn>
                <a:cxn ang="0">
                  <a:pos x="connsiteX1" y="connsiteY1"/>
                </a:cxn>
                <a:cxn ang="0">
                  <a:pos x="connsiteX2" y="connsiteY2"/>
                </a:cxn>
              </a:cxnLst>
              <a:rect l="l" t="t" r="r" b="b"/>
              <a:pathLst>
                <a:path w="1083" h="902">
                  <a:moveTo>
                    <a:pt x="0" y="0"/>
                  </a:moveTo>
                  <a:cubicBezTo>
                    <a:pt x="361" y="361"/>
                    <a:pt x="722" y="541"/>
                    <a:pt x="1083" y="902"/>
                  </a:cubicBezTo>
                  <a:cubicBezTo>
                    <a:pt x="722" y="541"/>
                    <a:pt x="361" y="180"/>
                    <a:pt x="0" y="0"/>
                  </a:cubicBezTo>
                  <a:close/>
                </a:path>
              </a:pathLst>
            </a:custGeom>
            <a:solidFill>
              <a:srgbClr val="FFFFFF"/>
            </a:solidFill>
            <a:ln w="1804" cap="flat">
              <a:noFill/>
              <a:prstDash val="solid"/>
              <a:miter/>
            </a:ln>
          </p:spPr>
          <p:txBody>
            <a:bodyPr rtlCol="0" anchor="ctr"/>
            <a:lstStyle/>
            <a:p>
              <a:endParaRPr lang="en-US"/>
            </a:p>
          </p:txBody>
        </p:sp>
        <p:sp>
          <p:nvSpPr>
            <p:cNvPr id="1051" name="Freeform 1050">
              <a:extLst>
                <a:ext uri="{FF2B5EF4-FFF2-40B4-BE49-F238E27FC236}">
                  <a16:creationId xmlns:a16="http://schemas.microsoft.com/office/drawing/2014/main" id="{4C062EAB-CC7B-5740-7394-1E748533DCCF}"/>
                </a:ext>
              </a:extLst>
            </p:cNvPr>
            <p:cNvSpPr/>
            <p:nvPr/>
          </p:nvSpPr>
          <p:spPr>
            <a:xfrm>
              <a:off x="5877987" y="2581134"/>
              <a:ext cx="1263" cy="361"/>
            </a:xfrm>
            <a:custGeom>
              <a:avLst/>
              <a:gdLst>
                <a:gd name="connsiteX0" fmla="*/ 0 w 1263"/>
                <a:gd name="connsiteY0" fmla="*/ 0 h 361"/>
                <a:gd name="connsiteX1" fmla="*/ 1263 w 1263"/>
                <a:gd name="connsiteY1" fmla="*/ 361 h 361"/>
                <a:gd name="connsiteX2" fmla="*/ 0 w 1263"/>
                <a:gd name="connsiteY2" fmla="*/ 0 h 361"/>
              </a:gdLst>
              <a:ahLst/>
              <a:cxnLst>
                <a:cxn ang="0">
                  <a:pos x="connsiteX0" y="connsiteY0"/>
                </a:cxn>
                <a:cxn ang="0">
                  <a:pos x="connsiteX1" y="connsiteY1"/>
                </a:cxn>
                <a:cxn ang="0">
                  <a:pos x="connsiteX2" y="connsiteY2"/>
                </a:cxn>
              </a:cxnLst>
              <a:rect l="l" t="t" r="r" b="b"/>
              <a:pathLst>
                <a:path w="1263" h="361">
                  <a:moveTo>
                    <a:pt x="0" y="0"/>
                  </a:moveTo>
                  <a:cubicBezTo>
                    <a:pt x="361" y="181"/>
                    <a:pt x="902" y="361"/>
                    <a:pt x="1263" y="361"/>
                  </a:cubicBezTo>
                  <a:cubicBezTo>
                    <a:pt x="902" y="361"/>
                    <a:pt x="361" y="181"/>
                    <a:pt x="0" y="0"/>
                  </a:cubicBezTo>
                  <a:close/>
                </a:path>
              </a:pathLst>
            </a:custGeom>
            <a:solidFill>
              <a:srgbClr val="FFFFFF"/>
            </a:solidFill>
            <a:ln w="1804" cap="flat">
              <a:noFill/>
              <a:prstDash val="solid"/>
              <a:miter/>
            </a:ln>
          </p:spPr>
          <p:txBody>
            <a:bodyPr rtlCol="0" anchor="ctr"/>
            <a:lstStyle/>
            <a:p>
              <a:endParaRPr lang="en-US"/>
            </a:p>
          </p:txBody>
        </p:sp>
        <p:sp>
          <p:nvSpPr>
            <p:cNvPr id="1052" name="Freeform 1051">
              <a:extLst>
                <a:ext uri="{FF2B5EF4-FFF2-40B4-BE49-F238E27FC236}">
                  <a16:creationId xmlns:a16="http://schemas.microsoft.com/office/drawing/2014/main" id="{EB9D99FF-8313-3297-AE0D-10AAEEE314A8}"/>
                </a:ext>
              </a:extLst>
            </p:cNvPr>
            <p:cNvSpPr/>
            <p:nvPr/>
          </p:nvSpPr>
          <p:spPr>
            <a:xfrm>
              <a:off x="5865895" y="2573915"/>
              <a:ext cx="1083" cy="902"/>
            </a:xfrm>
            <a:custGeom>
              <a:avLst/>
              <a:gdLst>
                <a:gd name="connsiteX0" fmla="*/ 0 w 1083"/>
                <a:gd name="connsiteY0" fmla="*/ 0 h 902"/>
                <a:gd name="connsiteX1" fmla="*/ 1083 w 1083"/>
                <a:gd name="connsiteY1" fmla="*/ 902 h 902"/>
                <a:gd name="connsiteX2" fmla="*/ 0 w 1083"/>
                <a:gd name="connsiteY2" fmla="*/ 0 h 902"/>
              </a:gdLst>
              <a:ahLst/>
              <a:cxnLst>
                <a:cxn ang="0">
                  <a:pos x="connsiteX0" y="connsiteY0"/>
                </a:cxn>
                <a:cxn ang="0">
                  <a:pos x="connsiteX1" y="connsiteY1"/>
                </a:cxn>
                <a:cxn ang="0">
                  <a:pos x="connsiteX2" y="connsiteY2"/>
                </a:cxn>
              </a:cxnLst>
              <a:rect l="l" t="t" r="r" b="b"/>
              <a:pathLst>
                <a:path w="1083" h="902">
                  <a:moveTo>
                    <a:pt x="0" y="0"/>
                  </a:moveTo>
                  <a:cubicBezTo>
                    <a:pt x="361" y="361"/>
                    <a:pt x="722" y="542"/>
                    <a:pt x="1083" y="902"/>
                  </a:cubicBezTo>
                  <a:cubicBezTo>
                    <a:pt x="722" y="722"/>
                    <a:pt x="361" y="361"/>
                    <a:pt x="0" y="0"/>
                  </a:cubicBezTo>
                  <a:close/>
                </a:path>
              </a:pathLst>
            </a:custGeom>
            <a:solidFill>
              <a:srgbClr val="FFFFFF"/>
            </a:solidFill>
            <a:ln w="1804" cap="flat">
              <a:noFill/>
              <a:prstDash val="solid"/>
              <a:miter/>
            </a:ln>
          </p:spPr>
          <p:txBody>
            <a:bodyPr rtlCol="0" anchor="ctr"/>
            <a:lstStyle/>
            <a:p>
              <a:endParaRPr lang="en-US"/>
            </a:p>
          </p:txBody>
        </p:sp>
        <p:sp>
          <p:nvSpPr>
            <p:cNvPr id="1053" name="Freeform 1052">
              <a:extLst>
                <a:ext uri="{FF2B5EF4-FFF2-40B4-BE49-F238E27FC236}">
                  <a16:creationId xmlns:a16="http://schemas.microsoft.com/office/drawing/2014/main" id="{94A57DDD-82B1-AF22-6F17-178ADF37553E}"/>
                </a:ext>
              </a:extLst>
            </p:cNvPr>
            <p:cNvSpPr/>
            <p:nvPr/>
          </p:nvSpPr>
          <p:spPr>
            <a:xfrm>
              <a:off x="5868061" y="2575720"/>
              <a:ext cx="1263" cy="902"/>
            </a:xfrm>
            <a:custGeom>
              <a:avLst/>
              <a:gdLst>
                <a:gd name="connsiteX0" fmla="*/ 0 w 1263"/>
                <a:gd name="connsiteY0" fmla="*/ 0 h 902"/>
                <a:gd name="connsiteX1" fmla="*/ 1263 w 1263"/>
                <a:gd name="connsiteY1" fmla="*/ 902 h 902"/>
                <a:gd name="connsiteX2" fmla="*/ 0 w 1263"/>
                <a:gd name="connsiteY2" fmla="*/ 0 h 902"/>
              </a:gdLst>
              <a:ahLst/>
              <a:cxnLst>
                <a:cxn ang="0">
                  <a:pos x="connsiteX0" y="connsiteY0"/>
                </a:cxn>
                <a:cxn ang="0">
                  <a:pos x="connsiteX1" y="connsiteY1"/>
                </a:cxn>
                <a:cxn ang="0">
                  <a:pos x="connsiteX2" y="connsiteY2"/>
                </a:cxn>
              </a:cxnLst>
              <a:rect l="l" t="t" r="r" b="b"/>
              <a:pathLst>
                <a:path w="1263" h="902">
                  <a:moveTo>
                    <a:pt x="0" y="0"/>
                  </a:moveTo>
                  <a:cubicBezTo>
                    <a:pt x="361" y="361"/>
                    <a:pt x="722" y="542"/>
                    <a:pt x="1263" y="902"/>
                  </a:cubicBezTo>
                  <a:cubicBezTo>
                    <a:pt x="722" y="542"/>
                    <a:pt x="361" y="181"/>
                    <a:pt x="0" y="0"/>
                  </a:cubicBezTo>
                  <a:close/>
                </a:path>
              </a:pathLst>
            </a:custGeom>
            <a:solidFill>
              <a:srgbClr val="FFFFFF"/>
            </a:solidFill>
            <a:ln w="1804" cap="flat">
              <a:noFill/>
              <a:prstDash val="solid"/>
              <a:miter/>
            </a:ln>
          </p:spPr>
          <p:txBody>
            <a:bodyPr rtlCol="0" anchor="ctr"/>
            <a:lstStyle/>
            <a:p>
              <a:endParaRPr lang="en-US"/>
            </a:p>
          </p:txBody>
        </p:sp>
        <p:sp>
          <p:nvSpPr>
            <p:cNvPr id="1054" name="Freeform 1053">
              <a:extLst>
                <a:ext uri="{FF2B5EF4-FFF2-40B4-BE49-F238E27FC236}">
                  <a16:creationId xmlns:a16="http://schemas.microsoft.com/office/drawing/2014/main" id="{0FA1A1CD-59FE-13DE-08E8-FE187A72FEAB}"/>
                </a:ext>
              </a:extLst>
            </p:cNvPr>
            <p:cNvSpPr/>
            <p:nvPr/>
          </p:nvSpPr>
          <p:spPr>
            <a:xfrm>
              <a:off x="5870407" y="2577164"/>
              <a:ext cx="1985" cy="1263"/>
            </a:xfrm>
            <a:custGeom>
              <a:avLst/>
              <a:gdLst>
                <a:gd name="connsiteX0" fmla="*/ 0 w 1985"/>
                <a:gd name="connsiteY0" fmla="*/ 0 h 1263"/>
                <a:gd name="connsiteX1" fmla="*/ 1985 w 1985"/>
                <a:gd name="connsiteY1" fmla="*/ 1263 h 1263"/>
                <a:gd name="connsiteX2" fmla="*/ 0 w 1985"/>
                <a:gd name="connsiteY2" fmla="*/ 0 h 1263"/>
              </a:gdLst>
              <a:ahLst/>
              <a:cxnLst>
                <a:cxn ang="0">
                  <a:pos x="connsiteX0" y="connsiteY0"/>
                </a:cxn>
                <a:cxn ang="0">
                  <a:pos x="connsiteX1" y="connsiteY1"/>
                </a:cxn>
                <a:cxn ang="0">
                  <a:pos x="connsiteX2" y="connsiteY2"/>
                </a:cxn>
              </a:cxnLst>
              <a:rect l="l" t="t" r="r" b="b"/>
              <a:pathLst>
                <a:path w="1985" h="1263">
                  <a:moveTo>
                    <a:pt x="0" y="0"/>
                  </a:moveTo>
                  <a:cubicBezTo>
                    <a:pt x="722" y="361"/>
                    <a:pt x="1263" y="902"/>
                    <a:pt x="1985" y="1263"/>
                  </a:cubicBezTo>
                  <a:cubicBezTo>
                    <a:pt x="1263" y="902"/>
                    <a:pt x="542" y="542"/>
                    <a:pt x="0" y="0"/>
                  </a:cubicBezTo>
                  <a:close/>
                </a:path>
              </a:pathLst>
            </a:custGeom>
            <a:solidFill>
              <a:srgbClr val="FFFFFF"/>
            </a:solidFill>
            <a:ln w="1804" cap="flat">
              <a:noFill/>
              <a:prstDash val="solid"/>
              <a:miter/>
            </a:ln>
          </p:spPr>
          <p:txBody>
            <a:bodyPr rtlCol="0" anchor="ctr"/>
            <a:lstStyle/>
            <a:p>
              <a:endParaRPr lang="en-US"/>
            </a:p>
          </p:txBody>
        </p:sp>
        <p:sp>
          <p:nvSpPr>
            <p:cNvPr id="1055" name="Freeform 1054">
              <a:extLst>
                <a:ext uri="{FF2B5EF4-FFF2-40B4-BE49-F238E27FC236}">
                  <a16:creationId xmlns:a16="http://schemas.microsoft.com/office/drawing/2014/main" id="{FC252EB5-D677-288D-AF5C-4C91F59F7729}"/>
                </a:ext>
              </a:extLst>
            </p:cNvPr>
            <p:cNvSpPr/>
            <p:nvPr/>
          </p:nvSpPr>
          <p:spPr>
            <a:xfrm>
              <a:off x="5880333" y="2581856"/>
              <a:ext cx="1263" cy="361"/>
            </a:xfrm>
            <a:custGeom>
              <a:avLst/>
              <a:gdLst>
                <a:gd name="connsiteX0" fmla="*/ 0 w 1263"/>
                <a:gd name="connsiteY0" fmla="*/ 0 h 361"/>
                <a:gd name="connsiteX1" fmla="*/ 1263 w 1263"/>
                <a:gd name="connsiteY1" fmla="*/ 361 h 361"/>
                <a:gd name="connsiteX2" fmla="*/ 0 w 1263"/>
                <a:gd name="connsiteY2" fmla="*/ 0 h 361"/>
              </a:gdLst>
              <a:ahLst/>
              <a:cxnLst>
                <a:cxn ang="0">
                  <a:pos x="connsiteX0" y="connsiteY0"/>
                </a:cxn>
                <a:cxn ang="0">
                  <a:pos x="connsiteX1" y="connsiteY1"/>
                </a:cxn>
                <a:cxn ang="0">
                  <a:pos x="connsiteX2" y="connsiteY2"/>
                </a:cxn>
              </a:cxnLst>
              <a:rect l="l" t="t" r="r" b="b"/>
              <a:pathLst>
                <a:path w="1263" h="361">
                  <a:moveTo>
                    <a:pt x="0" y="0"/>
                  </a:moveTo>
                  <a:cubicBezTo>
                    <a:pt x="361" y="180"/>
                    <a:pt x="902" y="180"/>
                    <a:pt x="1263" y="361"/>
                  </a:cubicBezTo>
                  <a:cubicBezTo>
                    <a:pt x="902" y="361"/>
                    <a:pt x="542" y="180"/>
                    <a:pt x="0" y="0"/>
                  </a:cubicBezTo>
                  <a:close/>
                </a:path>
              </a:pathLst>
            </a:custGeom>
            <a:solidFill>
              <a:srgbClr val="FFFFFF"/>
            </a:solidFill>
            <a:ln w="1804" cap="flat">
              <a:noFill/>
              <a:prstDash val="solid"/>
              <a:miter/>
            </a:ln>
          </p:spPr>
          <p:txBody>
            <a:bodyPr rtlCol="0" anchor="ctr"/>
            <a:lstStyle/>
            <a:p>
              <a:endParaRPr lang="en-US"/>
            </a:p>
          </p:txBody>
        </p:sp>
        <p:sp>
          <p:nvSpPr>
            <p:cNvPr id="1056" name="Freeform 1055">
              <a:extLst>
                <a:ext uri="{FF2B5EF4-FFF2-40B4-BE49-F238E27FC236}">
                  <a16:creationId xmlns:a16="http://schemas.microsoft.com/office/drawing/2014/main" id="{5E7ECC9E-C66D-67DC-6215-F59A741CEBF7}"/>
                </a:ext>
              </a:extLst>
            </p:cNvPr>
            <p:cNvSpPr/>
            <p:nvPr/>
          </p:nvSpPr>
          <p:spPr>
            <a:xfrm>
              <a:off x="5899463" y="2583119"/>
              <a:ext cx="1804" cy="180"/>
            </a:xfrm>
            <a:custGeom>
              <a:avLst/>
              <a:gdLst>
                <a:gd name="connsiteX0" fmla="*/ 0 w 1804"/>
                <a:gd name="connsiteY0" fmla="*/ 180 h 180"/>
                <a:gd name="connsiteX1" fmla="*/ 1805 w 1804"/>
                <a:gd name="connsiteY1" fmla="*/ 0 h 180"/>
                <a:gd name="connsiteX2" fmla="*/ 0 w 1804"/>
                <a:gd name="connsiteY2" fmla="*/ 180 h 180"/>
              </a:gdLst>
              <a:ahLst/>
              <a:cxnLst>
                <a:cxn ang="0">
                  <a:pos x="connsiteX0" y="connsiteY0"/>
                </a:cxn>
                <a:cxn ang="0">
                  <a:pos x="connsiteX1" y="connsiteY1"/>
                </a:cxn>
                <a:cxn ang="0">
                  <a:pos x="connsiteX2" y="connsiteY2"/>
                </a:cxn>
              </a:cxnLst>
              <a:rect l="l" t="t" r="r" b="b"/>
              <a:pathLst>
                <a:path w="1804" h="180">
                  <a:moveTo>
                    <a:pt x="0" y="180"/>
                  </a:moveTo>
                  <a:cubicBezTo>
                    <a:pt x="541" y="180"/>
                    <a:pt x="1263" y="0"/>
                    <a:pt x="1805" y="0"/>
                  </a:cubicBezTo>
                  <a:cubicBezTo>
                    <a:pt x="1263" y="0"/>
                    <a:pt x="722" y="0"/>
                    <a:pt x="0" y="180"/>
                  </a:cubicBezTo>
                  <a:close/>
                </a:path>
              </a:pathLst>
            </a:custGeom>
            <a:solidFill>
              <a:srgbClr val="FFFFFF"/>
            </a:solidFill>
            <a:ln w="1804" cap="flat">
              <a:noFill/>
              <a:prstDash val="solid"/>
              <a:miter/>
            </a:ln>
          </p:spPr>
          <p:txBody>
            <a:bodyPr rtlCol="0" anchor="ctr"/>
            <a:lstStyle/>
            <a:p>
              <a:endParaRPr lang="en-US"/>
            </a:p>
          </p:txBody>
        </p:sp>
        <p:sp>
          <p:nvSpPr>
            <p:cNvPr id="1057" name="Freeform 1056">
              <a:extLst>
                <a:ext uri="{FF2B5EF4-FFF2-40B4-BE49-F238E27FC236}">
                  <a16:creationId xmlns:a16="http://schemas.microsoft.com/office/drawing/2014/main" id="{70194394-DA91-782A-3334-A2683C03A35C}"/>
                </a:ext>
              </a:extLst>
            </p:cNvPr>
            <p:cNvSpPr/>
            <p:nvPr/>
          </p:nvSpPr>
          <p:spPr>
            <a:xfrm>
              <a:off x="5859939" y="2568140"/>
              <a:ext cx="902" cy="1082"/>
            </a:xfrm>
            <a:custGeom>
              <a:avLst/>
              <a:gdLst>
                <a:gd name="connsiteX0" fmla="*/ 0 w 902"/>
                <a:gd name="connsiteY0" fmla="*/ 0 h 1082"/>
                <a:gd name="connsiteX1" fmla="*/ 902 w 902"/>
                <a:gd name="connsiteY1" fmla="*/ 1083 h 1082"/>
                <a:gd name="connsiteX2" fmla="*/ 0 w 902"/>
                <a:gd name="connsiteY2" fmla="*/ 0 h 1082"/>
              </a:gdLst>
              <a:ahLst/>
              <a:cxnLst>
                <a:cxn ang="0">
                  <a:pos x="connsiteX0" y="connsiteY0"/>
                </a:cxn>
                <a:cxn ang="0">
                  <a:pos x="connsiteX1" y="connsiteY1"/>
                </a:cxn>
                <a:cxn ang="0">
                  <a:pos x="connsiteX2" y="connsiteY2"/>
                </a:cxn>
              </a:cxnLst>
              <a:rect l="l" t="t" r="r" b="b"/>
              <a:pathLst>
                <a:path w="902" h="1082">
                  <a:moveTo>
                    <a:pt x="0" y="0"/>
                  </a:moveTo>
                  <a:cubicBezTo>
                    <a:pt x="361" y="361"/>
                    <a:pt x="542" y="722"/>
                    <a:pt x="902" y="1083"/>
                  </a:cubicBezTo>
                  <a:cubicBezTo>
                    <a:pt x="542" y="722"/>
                    <a:pt x="361" y="361"/>
                    <a:pt x="0" y="0"/>
                  </a:cubicBezTo>
                  <a:close/>
                </a:path>
              </a:pathLst>
            </a:custGeom>
            <a:solidFill>
              <a:srgbClr val="FFFFFF"/>
            </a:solidFill>
            <a:ln w="1804" cap="flat">
              <a:noFill/>
              <a:prstDash val="solid"/>
              <a:miter/>
            </a:ln>
          </p:spPr>
          <p:txBody>
            <a:bodyPr rtlCol="0" anchor="ctr"/>
            <a:lstStyle/>
            <a:p>
              <a:endParaRPr lang="en-US"/>
            </a:p>
          </p:txBody>
        </p:sp>
        <p:sp>
          <p:nvSpPr>
            <p:cNvPr id="1058" name="Freeform 1057">
              <a:extLst>
                <a:ext uri="{FF2B5EF4-FFF2-40B4-BE49-F238E27FC236}">
                  <a16:creationId xmlns:a16="http://schemas.microsoft.com/office/drawing/2014/main" id="{EA41B4AC-F16A-42A7-8A09-1FB0557E0D53}"/>
                </a:ext>
              </a:extLst>
            </p:cNvPr>
            <p:cNvSpPr/>
            <p:nvPr/>
          </p:nvSpPr>
          <p:spPr>
            <a:xfrm>
              <a:off x="5895854" y="2583480"/>
              <a:ext cx="2707" cy="180"/>
            </a:xfrm>
            <a:custGeom>
              <a:avLst/>
              <a:gdLst>
                <a:gd name="connsiteX0" fmla="*/ 0 w 2707"/>
                <a:gd name="connsiteY0" fmla="*/ 180 h 180"/>
                <a:gd name="connsiteX1" fmla="*/ 2707 w 2707"/>
                <a:gd name="connsiteY1" fmla="*/ 0 h 180"/>
                <a:gd name="connsiteX2" fmla="*/ 0 w 2707"/>
                <a:gd name="connsiteY2" fmla="*/ 180 h 180"/>
              </a:gdLst>
              <a:ahLst/>
              <a:cxnLst>
                <a:cxn ang="0">
                  <a:pos x="connsiteX0" y="connsiteY0"/>
                </a:cxn>
                <a:cxn ang="0">
                  <a:pos x="connsiteX1" y="connsiteY1"/>
                </a:cxn>
                <a:cxn ang="0">
                  <a:pos x="connsiteX2" y="connsiteY2"/>
                </a:cxn>
              </a:cxnLst>
              <a:rect l="l" t="t" r="r" b="b"/>
              <a:pathLst>
                <a:path w="2707" h="180">
                  <a:moveTo>
                    <a:pt x="0" y="180"/>
                  </a:moveTo>
                  <a:cubicBezTo>
                    <a:pt x="902" y="180"/>
                    <a:pt x="1805" y="0"/>
                    <a:pt x="2707" y="0"/>
                  </a:cubicBezTo>
                  <a:cubicBezTo>
                    <a:pt x="1805" y="0"/>
                    <a:pt x="902" y="0"/>
                    <a:pt x="0" y="180"/>
                  </a:cubicBezTo>
                  <a:close/>
                </a:path>
              </a:pathLst>
            </a:custGeom>
            <a:solidFill>
              <a:srgbClr val="FFFFFF"/>
            </a:solidFill>
            <a:ln w="1804" cap="flat">
              <a:noFill/>
              <a:prstDash val="solid"/>
              <a:miter/>
            </a:ln>
          </p:spPr>
          <p:txBody>
            <a:bodyPr rtlCol="0" anchor="ctr"/>
            <a:lstStyle/>
            <a:p>
              <a:endParaRPr lang="en-US"/>
            </a:p>
          </p:txBody>
        </p:sp>
        <p:sp>
          <p:nvSpPr>
            <p:cNvPr id="1059" name="Freeform 1058">
              <a:extLst>
                <a:ext uri="{FF2B5EF4-FFF2-40B4-BE49-F238E27FC236}">
                  <a16:creationId xmlns:a16="http://schemas.microsoft.com/office/drawing/2014/main" id="{D7752487-A88C-9D6B-2C21-B2E65F4B6195}"/>
                </a:ext>
              </a:extLst>
            </p:cNvPr>
            <p:cNvSpPr/>
            <p:nvPr/>
          </p:nvSpPr>
          <p:spPr>
            <a:xfrm>
              <a:off x="5887913" y="2583480"/>
              <a:ext cx="1443" cy="180"/>
            </a:xfrm>
            <a:custGeom>
              <a:avLst/>
              <a:gdLst>
                <a:gd name="connsiteX0" fmla="*/ 0 w 1443"/>
                <a:gd name="connsiteY0" fmla="*/ 0 h 180"/>
                <a:gd name="connsiteX1" fmla="*/ 1444 w 1443"/>
                <a:gd name="connsiteY1" fmla="*/ 180 h 180"/>
                <a:gd name="connsiteX2" fmla="*/ 0 w 1443"/>
                <a:gd name="connsiteY2" fmla="*/ 0 h 180"/>
              </a:gdLst>
              <a:ahLst/>
              <a:cxnLst>
                <a:cxn ang="0">
                  <a:pos x="connsiteX0" y="connsiteY0"/>
                </a:cxn>
                <a:cxn ang="0">
                  <a:pos x="connsiteX1" y="connsiteY1"/>
                </a:cxn>
                <a:cxn ang="0">
                  <a:pos x="connsiteX2" y="connsiteY2"/>
                </a:cxn>
              </a:cxnLst>
              <a:rect l="l" t="t" r="r" b="b"/>
              <a:pathLst>
                <a:path w="1443" h="180">
                  <a:moveTo>
                    <a:pt x="0" y="0"/>
                  </a:moveTo>
                  <a:cubicBezTo>
                    <a:pt x="542" y="0"/>
                    <a:pt x="902" y="0"/>
                    <a:pt x="1444" y="180"/>
                  </a:cubicBezTo>
                  <a:cubicBezTo>
                    <a:pt x="902" y="0"/>
                    <a:pt x="361" y="0"/>
                    <a:pt x="0" y="0"/>
                  </a:cubicBezTo>
                  <a:close/>
                </a:path>
              </a:pathLst>
            </a:custGeom>
            <a:solidFill>
              <a:srgbClr val="FFFFFF"/>
            </a:solidFill>
            <a:ln w="1804" cap="flat">
              <a:noFill/>
              <a:prstDash val="solid"/>
              <a:miter/>
            </a:ln>
          </p:spPr>
          <p:txBody>
            <a:bodyPr rtlCol="0" anchor="ctr"/>
            <a:lstStyle/>
            <a:p>
              <a:endParaRPr lang="en-US"/>
            </a:p>
          </p:txBody>
        </p:sp>
        <p:sp>
          <p:nvSpPr>
            <p:cNvPr id="1060" name="Freeform 1059">
              <a:extLst>
                <a:ext uri="{FF2B5EF4-FFF2-40B4-BE49-F238E27FC236}">
                  <a16:creationId xmlns:a16="http://schemas.microsoft.com/office/drawing/2014/main" id="{4BF08305-64E3-19F4-35A2-ABE1B031F071}"/>
                </a:ext>
              </a:extLst>
            </p:cNvPr>
            <p:cNvSpPr/>
            <p:nvPr/>
          </p:nvSpPr>
          <p:spPr>
            <a:xfrm>
              <a:off x="5885386" y="2583119"/>
              <a:ext cx="1443" cy="180"/>
            </a:xfrm>
            <a:custGeom>
              <a:avLst/>
              <a:gdLst>
                <a:gd name="connsiteX0" fmla="*/ 0 w 1443"/>
                <a:gd name="connsiteY0" fmla="*/ 0 h 180"/>
                <a:gd name="connsiteX1" fmla="*/ 1444 w 1443"/>
                <a:gd name="connsiteY1" fmla="*/ 180 h 180"/>
                <a:gd name="connsiteX2" fmla="*/ 0 w 1443"/>
                <a:gd name="connsiteY2" fmla="*/ 0 h 180"/>
              </a:gdLst>
              <a:ahLst/>
              <a:cxnLst>
                <a:cxn ang="0">
                  <a:pos x="connsiteX0" y="connsiteY0"/>
                </a:cxn>
                <a:cxn ang="0">
                  <a:pos x="connsiteX1" y="connsiteY1"/>
                </a:cxn>
                <a:cxn ang="0">
                  <a:pos x="connsiteX2" y="connsiteY2"/>
                </a:cxn>
              </a:cxnLst>
              <a:rect l="l" t="t" r="r" b="b"/>
              <a:pathLst>
                <a:path w="1443" h="180">
                  <a:moveTo>
                    <a:pt x="0" y="0"/>
                  </a:moveTo>
                  <a:cubicBezTo>
                    <a:pt x="361" y="0"/>
                    <a:pt x="902" y="180"/>
                    <a:pt x="1444" y="180"/>
                  </a:cubicBezTo>
                  <a:cubicBezTo>
                    <a:pt x="902" y="180"/>
                    <a:pt x="361" y="0"/>
                    <a:pt x="0" y="0"/>
                  </a:cubicBezTo>
                  <a:close/>
                </a:path>
              </a:pathLst>
            </a:custGeom>
            <a:solidFill>
              <a:srgbClr val="FFFFFF"/>
            </a:solidFill>
            <a:ln w="1804" cap="flat">
              <a:noFill/>
              <a:prstDash val="solid"/>
              <a:miter/>
            </a:ln>
          </p:spPr>
          <p:txBody>
            <a:bodyPr rtlCol="0" anchor="ctr"/>
            <a:lstStyle/>
            <a:p>
              <a:endParaRPr lang="en-US"/>
            </a:p>
          </p:txBody>
        </p:sp>
        <p:sp>
          <p:nvSpPr>
            <p:cNvPr id="1061" name="Freeform 1060">
              <a:extLst>
                <a:ext uri="{FF2B5EF4-FFF2-40B4-BE49-F238E27FC236}">
                  <a16:creationId xmlns:a16="http://schemas.microsoft.com/office/drawing/2014/main" id="{C3439482-DE05-F37A-902A-362E55C5CF9B}"/>
                </a:ext>
              </a:extLst>
            </p:cNvPr>
            <p:cNvSpPr/>
            <p:nvPr/>
          </p:nvSpPr>
          <p:spPr>
            <a:xfrm>
              <a:off x="5966058" y="2387666"/>
              <a:ext cx="180" cy="1263"/>
            </a:xfrm>
            <a:custGeom>
              <a:avLst/>
              <a:gdLst>
                <a:gd name="connsiteX0" fmla="*/ 0 w 180"/>
                <a:gd name="connsiteY0" fmla="*/ 0 h 1263"/>
                <a:gd name="connsiteX1" fmla="*/ 181 w 180"/>
                <a:gd name="connsiteY1" fmla="*/ 1263 h 1263"/>
                <a:gd name="connsiteX2" fmla="*/ 0 w 180"/>
                <a:gd name="connsiteY2" fmla="*/ 0 h 1263"/>
              </a:gdLst>
              <a:ahLst/>
              <a:cxnLst>
                <a:cxn ang="0">
                  <a:pos x="connsiteX0" y="connsiteY0"/>
                </a:cxn>
                <a:cxn ang="0">
                  <a:pos x="connsiteX1" y="connsiteY1"/>
                </a:cxn>
                <a:cxn ang="0">
                  <a:pos x="connsiteX2" y="connsiteY2"/>
                </a:cxn>
              </a:cxnLst>
              <a:rect l="l" t="t" r="r" b="b"/>
              <a:pathLst>
                <a:path w="180" h="1263">
                  <a:moveTo>
                    <a:pt x="0" y="0"/>
                  </a:moveTo>
                  <a:cubicBezTo>
                    <a:pt x="0" y="361"/>
                    <a:pt x="181" y="902"/>
                    <a:pt x="181" y="1263"/>
                  </a:cubicBezTo>
                  <a:cubicBezTo>
                    <a:pt x="0" y="722"/>
                    <a:pt x="0" y="361"/>
                    <a:pt x="0" y="0"/>
                  </a:cubicBezTo>
                  <a:close/>
                </a:path>
              </a:pathLst>
            </a:custGeom>
            <a:solidFill>
              <a:srgbClr val="FFFFFF"/>
            </a:solidFill>
            <a:ln w="1804" cap="flat">
              <a:noFill/>
              <a:prstDash val="solid"/>
              <a:miter/>
            </a:ln>
          </p:spPr>
          <p:txBody>
            <a:bodyPr rtlCol="0" anchor="ctr"/>
            <a:lstStyle/>
            <a:p>
              <a:endParaRPr lang="en-US"/>
            </a:p>
          </p:txBody>
        </p:sp>
        <p:sp>
          <p:nvSpPr>
            <p:cNvPr id="1062" name="Freeform 1061">
              <a:extLst>
                <a:ext uri="{FF2B5EF4-FFF2-40B4-BE49-F238E27FC236}">
                  <a16:creationId xmlns:a16="http://schemas.microsoft.com/office/drawing/2014/main" id="{DEAE2E08-2077-03B7-0B1D-A132504383E4}"/>
                </a:ext>
              </a:extLst>
            </p:cNvPr>
            <p:cNvSpPr/>
            <p:nvPr/>
          </p:nvSpPr>
          <p:spPr>
            <a:xfrm>
              <a:off x="5913540" y="2352890"/>
              <a:ext cx="52698" cy="100649"/>
            </a:xfrm>
            <a:custGeom>
              <a:avLst/>
              <a:gdLst>
                <a:gd name="connsiteX0" fmla="*/ 21116 w 52698"/>
                <a:gd name="connsiteY0" fmla="*/ 100649 h 100649"/>
                <a:gd name="connsiteX1" fmla="*/ 23281 w 52698"/>
                <a:gd name="connsiteY1" fmla="*/ 99206 h 100649"/>
                <a:gd name="connsiteX2" fmla="*/ 23462 w 52698"/>
                <a:gd name="connsiteY2" fmla="*/ 99025 h 100649"/>
                <a:gd name="connsiteX3" fmla="*/ 25447 w 52698"/>
                <a:gd name="connsiteY3" fmla="*/ 97581 h 100649"/>
                <a:gd name="connsiteX4" fmla="*/ 25808 w 52698"/>
                <a:gd name="connsiteY4" fmla="*/ 97401 h 100649"/>
                <a:gd name="connsiteX5" fmla="*/ 27613 w 52698"/>
                <a:gd name="connsiteY5" fmla="*/ 95957 h 100649"/>
                <a:gd name="connsiteX6" fmla="*/ 27973 w 52698"/>
                <a:gd name="connsiteY6" fmla="*/ 95596 h 100649"/>
                <a:gd name="connsiteX7" fmla="*/ 29778 w 52698"/>
                <a:gd name="connsiteY7" fmla="*/ 94152 h 100649"/>
                <a:gd name="connsiteX8" fmla="*/ 30139 w 52698"/>
                <a:gd name="connsiteY8" fmla="*/ 93791 h 100649"/>
                <a:gd name="connsiteX9" fmla="*/ 31764 w 52698"/>
                <a:gd name="connsiteY9" fmla="*/ 92348 h 100649"/>
                <a:gd name="connsiteX10" fmla="*/ 32124 w 52698"/>
                <a:gd name="connsiteY10" fmla="*/ 92167 h 100649"/>
                <a:gd name="connsiteX11" fmla="*/ 33749 w 52698"/>
                <a:gd name="connsiteY11" fmla="*/ 90543 h 100649"/>
                <a:gd name="connsiteX12" fmla="*/ 33929 w 52698"/>
                <a:gd name="connsiteY12" fmla="*/ 90363 h 100649"/>
                <a:gd name="connsiteX13" fmla="*/ 41870 w 52698"/>
                <a:gd name="connsiteY13" fmla="*/ 81339 h 100649"/>
                <a:gd name="connsiteX14" fmla="*/ 42050 w 52698"/>
                <a:gd name="connsiteY14" fmla="*/ 80978 h 100649"/>
                <a:gd name="connsiteX15" fmla="*/ 43133 w 52698"/>
                <a:gd name="connsiteY15" fmla="*/ 79534 h 100649"/>
                <a:gd name="connsiteX16" fmla="*/ 43494 w 52698"/>
                <a:gd name="connsiteY16" fmla="*/ 78993 h 100649"/>
                <a:gd name="connsiteX17" fmla="*/ 44397 w 52698"/>
                <a:gd name="connsiteY17" fmla="*/ 77549 h 100649"/>
                <a:gd name="connsiteX18" fmla="*/ 44758 w 52698"/>
                <a:gd name="connsiteY18" fmla="*/ 76827 h 100649"/>
                <a:gd name="connsiteX19" fmla="*/ 45660 w 52698"/>
                <a:gd name="connsiteY19" fmla="*/ 75383 h 100649"/>
                <a:gd name="connsiteX20" fmla="*/ 46021 w 52698"/>
                <a:gd name="connsiteY20" fmla="*/ 74661 h 100649"/>
                <a:gd name="connsiteX21" fmla="*/ 46743 w 52698"/>
                <a:gd name="connsiteY21" fmla="*/ 73218 h 100649"/>
                <a:gd name="connsiteX22" fmla="*/ 47104 w 52698"/>
                <a:gd name="connsiteY22" fmla="*/ 72315 h 100649"/>
                <a:gd name="connsiteX23" fmla="*/ 47826 w 52698"/>
                <a:gd name="connsiteY23" fmla="*/ 70871 h 100649"/>
                <a:gd name="connsiteX24" fmla="*/ 48187 w 52698"/>
                <a:gd name="connsiteY24" fmla="*/ 69969 h 100649"/>
                <a:gd name="connsiteX25" fmla="*/ 48728 w 52698"/>
                <a:gd name="connsiteY25" fmla="*/ 68525 h 100649"/>
                <a:gd name="connsiteX26" fmla="*/ 49089 w 52698"/>
                <a:gd name="connsiteY26" fmla="*/ 67623 h 100649"/>
                <a:gd name="connsiteX27" fmla="*/ 49630 w 52698"/>
                <a:gd name="connsiteY27" fmla="*/ 66179 h 100649"/>
                <a:gd name="connsiteX28" fmla="*/ 49992 w 52698"/>
                <a:gd name="connsiteY28" fmla="*/ 65277 h 100649"/>
                <a:gd name="connsiteX29" fmla="*/ 50533 w 52698"/>
                <a:gd name="connsiteY29" fmla="*/ 63833 h 100649"/>
                <a:gd name="connsiteX30" fmla="*/ 50713 w 52698"/>
                <a:gd name="connsiteY30" fmla="*/ 62930 h 100649"/>
                <a:gd name="connsiteX31" fmla="*/ 51435 w 52698"/>
                <a:gd name="connsiteY31" fmla="*/ 60043 h 100649"/>
                <a:gd name="connsiteX32" fmla="*/ 51616 w 52698"/>
                <a:gd name="connsiteY32" fmla="*/ 58960 h 100649"/>
                <a:gd name="connsiteX33" fmla="*/ 51796 w 52698"/>
                <a:gd name="connsiteY33" fmla="*/ 57697 h 100649"/>
                <a:gd name="connsiteX34" fmla="*/ 51977 w 52698"/>
                <a:gd name="connsiteY34" fmla="*/ 56433 h 100649"/>
                <a:gd name="connsiteX35" fmla="*/ 52157 w 52698"/>
                <a:gd name="connsiteY35" fmla="*/ 55170 h 100649"/>
                <a:gd name="connsiteX36" fmla="*/ 52337 w 52698"/>
                <a:gd name="connsiteY36" fmla="*/ 53726 h 100649"/>
                <a:gd name="connsiteX37" fmla="*/ 52518 w 52698"/>
                <a:gd name="connsiteY37" fmla="*/ 52463 h 100649"/>
                <a:gd name="connsiteX38" fmla="*/ 52699 w 52698"/>
                <a:gd name="connsiteY38" fmla="*/ 51019 h 100649"/>
                <a:gd name="connsiteX39" fmla="*/ 52699 w 52698"/>
                <a:gd name="connsiteY39" fmla="*/ 49756 h 100649"/>
                <a:gd name="connsiteX40" fmla="*/ 52699 w 52698"/>
                <a:gd name="connsiteY40" fmla="*/ 48312 h 100649"/>
                <a:gd name="connsiteX41" fmla="*/ 52699 w 52698"/>
                <a:gd name="connsiteY41" fmla="*/ 47049 h 100649"/>
                <a:gd name="connsiteX42" fmla="*/ 52699 w 52698"/>
                <a:gd name="connsiteY42" fmla="*/ 45425 h 100649"/>
                <a:gd name="connsiteX43" fmla="*/ 52699 w 52698"/>
                <a:gd name="connsiteY43" fmla="*/ 44161 h 100649"/>
                <a:gd name="connsiteX44" fmla="*/ 52699 w 52698"/>
                <a:gd name="connsiteY44" fmla="*/ 42537 h 100649"/>
                <a:gd name="connsiteX45" fmla="*/ 52699 w 52698"/>
                <a:gd name="connsiteY45" fmla="*/ 41274 h 100649"/>
                <a:gd name="connsiteX46" fmla="*/ 52518 w 52698"/>
                <a:gd name="connsiteY46" fmla="*/ 39469 h 100649"/>
                <a:gd name="connsiteX47" fmla="*/ 52337 w 52698"/>
                <a:gd name="connsiteY47" fmla="*/ 38206 h 100649"/>
                <a:gd name="connsiteX48" fmla="*/ 52157 w 52698"/>
                <a:gd name="connsiteY48" fmla="*/ 36401 h 100649"/>
                <a:gd name="connsiteX49" fmla="*/ 51977 w 52698"/>
                <a:gd name="connsiteY49" fmla="*/ 35137 h 100649"/>
                <a:gd name="connsiteX50" fmla="*/ 51616 w 52698"/>
                <a:gd name="connsiteY50" fmla="*/ 32972 h 100649"/>
                <a:gd name="connsiteX51" fmla="*/ 51435 w 52698"/>
                <a:gd name="connsiteY51" fmla="*/ 31889 h 100649"/>
                <a:gd name="connsiteX52" fmla="*/ 50894 w 52698"/>
                <a:gd name="connsiteY52" fmla="*/ 28640 h 100649"/>
                <a:gd name="connsiteX53" fmla="*/ 13355 w 52698"/>
                <a:gd name="connsiteY53" fmla="*/ 2111 h 100649"/>
                <a:gd name="connsiteX54" fmla="*/ 6678 w 52698"/>
                <a:gd name="connsiteY54" fmla="*/ 3916 h 100649"/>
                <a:gd name="connsiteX55" fmla="*/ 0 w 52698"/>
                <a:gd name="connsiteY55" fmla="*/ 5901 h 100649"/>
                <a:gd name="connsiteX56" fmla="*/ 21116 w 52698"/>
                <a:gd name="connsiteY56" fmla="*/ 100649 h 100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52698" h="100649">
                  <a:moveTo>
                    <a:pt x="21116" y="100649"/>
                  </a:moveTo>
                  <a:cubicBezTo>
                    <a:pt x="21837" y="100108"/>
                    <a:pt x="22559" y="99747"/>
                    <a:pt x="23281" y="99206"/>
                  </a:cubicBezTo>
                  <a:cubicBezTo>
                    <a:pt x="23281" y="99206"/>
                    <a:pt x="23462" y="99025"/>
                    <a:pt x="23462" y="99025"/>
                  </a:cubicBezTo>
                  <a:cubicBezTo>
                    <a:pt x="24184" y="98484"/>
                    <a:pt x="24725" y="98123"/>
                    <a:pt x="25447" y="97581"/>
                  </a:cubicBezTo>
                  <a:cubicBezTo>
                    <a:pt x="25628" y="97581"/>
                    <a:pt x="25628" y="97401"/>
                    <a:pt x="25808" y="97401"/>
                  </a:cubicBezTo>
                  <a:cubicBezTo>
                    <a:pt x="26349" y="96860"/>
                    <a:pt x="27071" y="96498"/>
                    <a:pt x="27613" y="95957"/>
                  </a:cubicBezTo>
                  <a:cubicBezTo>
                    <a:pt x="27793" y="95777"/>
                    <a:pt x="27793" y="95777"/>
                    <a:pt x="27973" y="95596"/>
                  </a:cubicBezTo>
                  <a:cubicBezTo>
                    <a:pt x="28515" y="95055"/>
                    <a:pt x="29237" y="94694"/>
                    <a:pt x="29778" y="94152"/>
                  </a:cubicBezTo>
                  <a:cubicBezTo>
                    <a:pt x="29959" y="93972"/>
                    <a:pt x="29959" y="93972"/>
                    <a:pt x="30139" y="93791"/>
                  </a:cubicBezTo>
                  <a:cubicBezTo>
                    <a:pt x="30681" y="93250"/>
                    <a:pt x="31222" y="92889"/>
                    <a:pt x="31764" y="92348"/>
                  </a:cubicBezTo>
                  <a:cubicBezTo>
                    <a:pt x="31944" y="92348"/>
                    <a:pt x="31944" y="92167"/>
                    <a:pt x="32124" y="92167"/>
                  </a:cubicBezTo>
                  <a:cubicBezTo>
                    <a:pt x="32666" y="91626"/>
                    <a:pt x="33207" y="91084"/>
                    <a:pt x="33749" y="90543"/>
                  </a:cubicBezTo>
                  <a:cubicBezTo>
                    <a:pt x="33749" y="90543"/>
                    <a:pt x="33929" y="90363"/>
                    <a:pt x="33929" y="90363"/>
                  </a:cubicBezTo>
                  <a:cubicBezTo>
                    <a:pt x="36997" y="87475"/>
                    <a:pt x="39524" y="84587"/>
                    <a:pt x="41870" y="81339"/>
                  </a:cubicBezTo>
                  <a:cubicBezTo>
                    <a:pt x="41870" y="81158"/>
                    <a:pt x="42050" y="81158"/>
                    <a:pt x="42050" y="80978"/>
                  </a:cubicBezTo>
                  <a:cubicBezTo>
                    <a:pt x="42411" y="80436"/>
                    <a:pt x="42773" y="79895"/>
                    <a:pt x="43133" y="79534"/>
                  </a:cubicBezTo>
                  <a:cubicBezTo>
                    <a:pt x="43314" y="79353"/>
                    <a:pt x="43314" y="79173"/>
                    <a:pt x="43494" y="78993"/>
                  </a:cubicBezTo>
                  <a:cubicBezTo>
                    <a:pt x="43855" y="78451"/>
                    <a:pt x="44036" y="78090"/>
                    <a:pt x="44397" y="77549"/>
                  </a:cubicBezTo>
                  <a:cubicBezTo>
                    <a:pt x="44577" y="77368"/>
                    <a:pt x="44758" y="77007"/>
                    <a:pt x="44758" y="76827"/>
                  </a:cubicBezTo>
                  <a:cubicBezTo>
                    <a:pt x="45118" y="76285"/>
                    <a:pt x="45299" y="75925"/>
                    <a:pt x="45660" y="75383"/>
                  </a:cubicBezTo>
                  <a:cubicBezTo>
                    <a:pt x="45841" y="75203"/>
                    <a:pt x="46021" y="74842"/>
                    <a:pt x="46021" y="74661"/>
                  </a:cubicBezTo>
                  <a:cubicBezTo>
                    <a:pt x="46201" y="74120"/>
                    <a:pt x="46562" y="73759"/>
                    <a:pt x="46743" y="73218"/>
                  </a:cubicBezTo>
                  <a:cubicBezTo>
                    <a:pt x="46923" y="72856"/>
                    <a:pt x="47104" y="72676"/>
                    <a:pt x="47104" y="72315"/>
                  </a:cubicBezTo>
                  <a:cubicBezTo>
                    <a:pt x="47284" y="71774"/>
                    <a:pt x="47465" y="71413"/>
                    <a:pt x="47826" y="70871"/>
                  </a:cubicBezTo>
                  <a:cubicBezTo>
                    <a:pt x="48006" y="70510"/>
                    <a:pt x="48006" y="70330"/>
                    <a:pt x="48187" y="69969"/>
                  </a:cubicBezTo>
                  <a:cubicBezTo>
                    <a:pt x="48367" y="69427"/>
                    <a:pt x="48548" y="69067"/>
                    <a:pt x="48728" y="68525"/>
                  </a:cubicBezTo>
                  <a:cubicBezTo>
                    <a:pt x="48909" y="68164"/>
                    <a:pt x="48909" y="67984"/>
                    <a:pt x="49089" y="67623"/>
                  </a:cubicBezTo>
                  <a:cubicBezTo>
                    <a:pt x="49269" y="67081"/>
                    <a:pt x="49450" y="66720"/>
                    <a:pt x="49630" y="66179"/>
                  </a:cubicBezTo>
                  <a:cubicBezTo>
                    <a:pt x="49811" y="65818"/>
                    <a:pt x="49811" y="65457"/>
                    <a:pt x="49992" y="65277"/>
                  </a:cubicBezTo>
                  <a:cubicBezTo>
                    <a:pt x="50172" y="64735"/>
                    <a:pt x="50352" y="64374"/>
                    <a:pt x="50533" y="63833"/>
                  </a:cubicBezTo>
                  <a:cubicBezTo>
                    <a:pt x="50713" y="63472"/>
                    <a:pt x="50713" y="63111"/>
                    <a:pt x="50713" y="62930"/>
                  </a:cubicBezTo>
                  <a:cubicBezTo>
                    <a:pt x="50894" y="62028"/>
                    <a:pt x="51255" y="60945"/>
                    <a:pt x="51435" y="60043"/>
                  </a:cubicBezTo>
                  <a:cubicBezTo>
                    <a:pt x="51435" y="59682"/>
                    <a:pt x="51616" y="59321"/>
                    <a:pt x="51616" y="58960"/>
                  </a:cubicBezTo>
                  <a:cubicBezTo>
                    <a:pt x="51616" y="58599"/>
                    <a:pt x="51796" y="58058"/>
                    <a:pt x="51796" y="57697"/>
                  </a:cubicBezTo>
                  <a:cubicBezTo>
                    <a:pt x="51796" y="57336"/>
                    <a:pt x="51977" y="56794"/>
                    <a:pt x="51977" y="56433"/>
                  </a:cubicBezTo>
                  <a:cubicBezTo>
                    <a:pt x="51977" y="56073"/>
                    <a:pt x="52157" y="55531"/>
                    <a:pt x="52157" y="55170"/>
                  </a:cubicBezTo>
                  <a:cubicBezTo>
                    <a:pt x="52157" y="54629"/>
                    <a:pt x="52337" y="54268"/>
                    <a:pt x="52337" y="53726"/>
                  </a:cubicBezTo>
                  <a:cubicBezTo>
                    <a:pt x="52337" y="53365"/>
                    <a:pt x="52337" y="52824"/>
                    <a:pt x="52518" y="52463"/>
                  </a:cubicBezTo>
                  <a:cubicBezTo>
                    <a:pt x="52518" y="51922"/>
                    <a:pt x="52699" y="51561"/>
                    <a:pt x="52699" y="51019"/>
                  </a:cubicBezTo>
                  <a:cubicBezTo>
                    <a:pt x="52699" y="50658"/>
                    <a:pt x="52699" y="50117"/>
                    <a:pt x="52699" y="49756"/>
                  </a:cubicBezTo>
                  <a:cubicBezTo>
                    <a:pt x="52699" y="49214"/>
                    <a:pt x="52699" y="48854"/>
                    <a:pt x="52699" y="48312"/>
                  </a:cubicBezTo>
                  <a:cubicBezTo>
                    <a:pt x="52699" y="47951"/>
                    <a:pt x="52699" y="47410"/>
                    <a:pt x="52699" y="47049"/>
                  </a:cubicBezTo>
                  <a:cubicBezTo>
                    <a:pt x="52699" y="46507"/>
                    <a:pt x="52699" y="45966"/>
                    <a:pt x="52699" y="45425"/>
                  </a:cubicBezTo>
                  <a:cubicBezTo>
                    <a:pt x="52699" y="45063"/>
                    <a:pt x="52699" y="44522"/>
                    <a:pt x="52699" y="44161"/>
                  </a:cubicBezTo>
                  <a:cubicBezTo>
                    <a:pt x="52699" y="43620"/>
                    <a:pt x="52699" y="43078"/>
                    <a:pt x="52699" y="42537"/>
                  </a:cubicBezTo>
                  <a:cubicBezTo>
                    <a:pt x="52699" y="42176"/>
                    <a:pt x="52699" y="41635"/>
                    <a:pt x="52699" y="41274"/>
                  </a:cubicBezTo>
                  <a:cubicBezTo>
                    <a:pt x="52699" y="40732"/>
                    <a:pt x="52699" y="40191"/>
                    <a:pt x="52518" y="39469"/>
                  </a:cubicBezTo>
                  <a:cubicBezTo>
                    <a:pt x="52518" y="39108"/>
                    <a:pt x="52518" y="38566"/>
                    <a:pt x="52337" y="38206"/>
                  </a:cubicBezTo>
                  <a:cubicBezTo>
                    <a:pt x="52337" y="37664"/>
                    <a:pt x="52157" y="36942"/>
                    <a:pt x="52157" y="36401"/>
                  </a:cubicBezTo>
                  <a:cubicBezTo>
                    <a:pt x="52157" y="36040"/>
                    <a:pt x="51977" y="35498"/>
                    <a:pt x="51977" y="35137"/>
                  </a:cubicBezTo>
                  <a:cubicBezTo>
                    <a:pt x="51796" y="34416"/>
                    <a:pt x="51796" y="33694"/>
                    <a:pt x="51616" y="32972"/>
                  </a:cubicBezTo>
                  <a:cubicBezTo>
                    <a:pt x="51616" y="32611"/>
                    <a:pt x="51435" y="32250"/>
                    <a:pt x="51435" y="31889"/>
                  </a:cubicBezTo>
                  <a:cubicBezTo>
                    <a:pt x="51255" y="30806"/>
                    <a:pt x="51074" y="29723"/>
                    <a:pt x="50894" y="28640"/>
                  </a:cubicBezTo>
                  <a:cubicBezTo>
                    <a:pt x="45841" y="3374"/>
                    <a:pt x="38622" y="-4206"/>
                    <a:pt x="13355" y="2111"/>
                  </a:cubicBezTo>
                  <a:cubicBezTo>
                    <a:pt x="11190" y="2652"/>
                    <a:pt x="8843" y="3194"/>
                    <a:pt x="6678" y="3916"/>
                  </a:cubicBezTo>
                  <a:cubicBezTo>
                    <a:pt x="4512" y="4457"/>
                    <a:pt x="2346" y="5179"/>
                    <a:pt x="0" y="5901"/>
                  </a:cubicBezTo>
                  <a:cubicBezTo>
                    <a:pt x="13716" y="36040"/>
                    <a:pt x="23642" y="67803"/>
                    <a:pt x="21116" y="100649"/>
                  </a:cubicBezTo>
                  <a:close/>
                </a:path>
              </a:pathLst>
            </a:custGeom>
            <a:solidFill>
              <a:srgbClr val="FFFFFF"/>
            </a:solidFill>
            <a:ln w="1804" cap="flat">
              <a:noFill/>
              <a:prstDash val="solid"/>
              <a:miter/>
            </a:ln>
          </p:spPr>
          <p:txBody>
            <a:bodyPr rtlCol="0" anchor="ctr"/>
            <a:lstStyle/>
            <a:p>
              <a:endParaRPr lang="en-US"/>
            </a:p>
          </p:txBody>
        </p:sp>
        <p:sp>
          <p:nvSpPr>
            <p:cNvPr id="1063" name="Freeform 1062">
              <a:extLst>
                <a:ext uri="{FF2B5EF4-FFF2-40B4-BE49-F238E27FC236}">
                  <a16:creationId xmlns:a16="http://schemas.microsoft.com/office/drawing/2014/main" id="{D6A208E9-5388-7001-6D7D-D1D35EC5AAC0}"/>
                </a:ext>
              </a:extLst>
            </p:cNvPr>
            <p:cNvSpPr/>
            <p:nvPr/>
          </p:nvSpPr>
          <p:spPr>
            <a:xfrm>
              <a:off x="5649341" y="2525007"/>
              <a:ext cx="324570" cy="174113"/>
            </a:xfrm>
            <a:custGeom>
              <a:avLst/>
              <a:gdLst>
                <a:gd name="connsiteX0" fmla="*/ 52504 w 324570"/>
                <a:gd name="connsiteY0" fmla="*/ 0 h 174113"/>
                <a:gd name="connsiteX1" fmla="*/ 36442 w 324570"/>
                <a:gd name="connsiteY1" fmla="*/ 15521 h 174113"/>
                <a:gd name="connsiteX2" fmla="*/ 35720 w 324570"/>
                <a:gd name="connsiteY2" fmla="*/ 16243 h 174113"/>
                <a:gd name="connsiteX3" fmla="*/ 32471 w 324570"/>
                <a:gd name="connsiteY3" fmla="*/ 19491 h 174113"/>
                <a:gd name="connsiteX4" fmla="*/ 31388 w 324570"/>
                <a:gd name="connsiteY4" fmla="*/ 20574 h 174113"/>
                <a:gd name="connsiteX5" fmla="*/ 27418 w 324570"/>
                <a:gd name="connsiteY5" fmla="*/ 24725 h 174113"/>
                <a:gd name="connsiteX6" fmla="*/ 27238 w 324570"/>
                <a:gd name="connsiteY6" fmla="*/ 81213 h 174113"/>
                <a:gd name="connsiteX7" fmla="*/ 5581 w 324570"/>
                <a:gd name="connsiteY7" fmla="*/ 112796 h 174113"/>
                <a:gd name="connsiteX8" fmla="*/ 18575 w 324570"/>
                <a:gd name="connsiteY8" fmla="*/ 144740 h 174113"/>
                <a:gd name="connsiteX9" fmla="*/ 37164 w 324570"/>
                <a:gd name="connsiteY9" fmla="*/ 148891 h 174113"/>
                <a:gd name="connsiteX10" fmla="*/ 243986 w 324570"/>
                <a:gd name="connsiteY10" fmla="*/ 169465 h 174113"/>
                <a:gd name="connsiteX11" fmla="*/ 291812 w 324570"/>
                <a:gd name="connsiteY11" fmla="*/ 173977 h 174113"/>
                <a:gd name="connsiteX12" fmla="*/ 323576 w 324570"/>
                <a:gd name="connsiteY12" fmla="*/ 144920 h 174113"/>
                <a:gd name="connsiteX13" fmla="*/ 318522 w 324570"/>
                <a:gd name="connsiteY13" fmla="*/ 24003 h 174113"/>
                <a:gd name="connsiteX14" fmla="*/ 277735 w 324570"/>
                <a:gd name="connsiteY14" fmla="*/ 48187 h 174113"/>
                <a:gd name="connsiteX15" fmla="*/ 274487 w 324570"/>
                <a:gd name="connsiteY15" fmla="*/ 49811 h 174113"/>
                <a:gd name="connsiteX16" fmla="*/ 273404 w 324570"/>
                <a:gd name="connsiteY16" fmla="*/ 50352 h 174113"/>
                <a:gd name="connsiteX17" fmla="*/ 271238 w 324570"/>
                <a:gd name="connsiteY17" fmla="*/ 51435 h 174113"/>
                <a:gd name="connsiteX18" fmla="*/ 269975 w 324570"/>
                <a:gd name="connsiteY18" fmla="*/ 51977 h 174113"/>
                <a:gd name="connsiteX19" fmla="*/ 268170 w 324570"/>
                <a:gd name="connsiteY19" fmla="*/ 52879 h 174113"/>
                <a:gd name="connsiteX20" fmla="*/ 266907 w 324570"/>
                <a:gd name="connsiteY20" fmla="*/ 53420 h 174113"/>
                <a:gd name="connsiteX21" fmla="*/ 265102 w 324570"/>
                <a:gd name="connsiteY21" fmla="*/ 54142 h 174113"/>
                <a:gd name="connsiteX22" fmla="*/ 263839 w 324570"/>
                <a:gd name="connsiteY22" fmla="*/ 54684 h 174113"/>
                <a:gd name="connsiteX23" fmla="*/ 262034 w 324570"/>
                <a:gd name="connsiteY23" fmla="*/ 55225 h 174113"/>
                <a:gd name="connsiteX24" fmla="*/ 260771 w 324570"/>
                <a:gd name="connsiteY24" fmla="*/ 55586 h 174113"/>
                <a:gd name="connsiteX25" fmla="*/ 259146 w 324570"/>
                <a:gd name="connsiteY25" fmla="*/ 56127 h 174113"/>
                <a:gd name="connsiteX26" fmla="*/ 257883 w 324570"/>
                <a:gd name="connsiteY26" fmla="*/ 56488 h 174113"/>
                <a:gd name="connsiteX27" fmla="*/ 256259 w 324570"/>
                <a:gd name="connsiteY27" fmla="*/ 56849 h 174113"/>
                <a:gd name="connsiteX28" fmla="*/ 254996 w 324570"/>
                <a:gd name="connsiteY28" fmla="*/ 57210 h 174113"/>
                <a:gd name="connsiteX29" fmla="*/ 253371 w 324570"/>
                <a:gd name="connsiteY29" fmla="*/ 57571 h 174113"/>
                <a:gd name="connsiteX30" fmla="*/ 252108 w 324570"/>
                <a:gd name="connsiteY30" fmla="*/ 57752 h 174113"/>
                <a:gd name="connsiteX31" fmla="*/ 250303 w 324570"/>
                <a:gd name="connsiteY31" fmla="*/ 57932 h 174113"/>
                <a:gd name="connsiteX32" fmla="*/ 249220 w 324570"/>
                <a:gd name="connsiteY32" fmla="*/ 58113 h 174113"/>
                <a:gd name="connsiteX33" fmla="*/ 246513 w 324570"/>
                <a:gd name="connsiteY33" fmla="*/ 58293 h 174113"/>
                <a:gd name="connsiteX34" fmla="*/ 245791 w 324570"/>
                <a:gd name="connsiteY34" fmla="*/ 58293 h 174113"/>
                <a:gd name="connsiteX35" fmla="*/ 243806 w 324570"/>
                <a:gd name="connsiteY35" fmla="*/ 58293 h 174113"/>
                <a:gd name="connsiteX36" fmla="*/ 242723 w 324570"/>
                <a:gd name="connsiteY36" fmla="*/ 58293 h 174113"/>
                <a:gd name="connsiteX37" fmla="*/ 241099 w 324570"/>
                <a:gd name="connsiteY37" fmla="*/ 58293 h 174113"/>
                <a:gd name="connsiteX38" fmla="*/ 240016 w 324570"/>
                <a:gd name="connsiteY38" fmla="*/ 58293 h 174113"/>
                <a:gd name="connsiteX39" fmla="*/ 238572 w 324570"/>
                <a:gd name="connsiteY39" fmla="*/ 58113 h 174113"/>
                <a:gd name="connsiteX40" fmla="*/ 237309 w 324570"/>
                <a:gd name="connsiteY40" fmla="*/ 57932 h 174113"/>
                <a:gd name="connsiteX41" fmla="*/ 235865 w 324570"/>
                <a:gd name="connsiteY41" fmla="*/ 57752 h 174113"/>
                <a:gd name="connsiteX42" fmla="*/ 234602 w 324570"/>
                <a:gd name="connsiteY42" fmla="*/ 57571 h 174113"/>
                <a:gd name="connsiteX43" fmla="*/ 233339 w 324570"/>
                <a:gd name="connsiteY43" fmla="*/ 57210 h 174113"/>
                <a:gd name="connsiteX44" fmla="*/ 232256 w 324570"/>
                <a:gd name="connsiteY44" fmla="*/ 56849 h 174113"/>
                <a:gd name="connsiteX45" fmla="*/ 230992 w 324570"/>
                <a:gd name="connsiteY45" fmla="*/ 56488 h 174113"/>
                <a:gd name="connsiteX46" fmla="*/ 229909 w 324570"/>
                <a:gd name="connsiteY46" fmla="*/ 56127 h 174113"/>
                <a:gd name="connsiteX47" fmla="*/ 228646 w 324570"/>
                <a:gd name="connsiteY47" fmla="*/ 55766 h 174113"/>
                <a:gd name="connsiteX48" fmla="*/ 227564 w 324570"/>
                <a:gd name="connsiteY48" fmla="*/ 55406 h 174113"/>
                <a:gd name="connsiteX49" fmla="*/ 226300 w 324570"/>
                <a:gd name="connsiteY49" fmla="*/ 54864 h 174113"/>
                <a:gd name="connsiteX50" fmla="*/ 225217 w 324570"/>
                <a:gd name="connsiteY50" fmla="*/ 54323 h 174113"/>
                <a:gd name="connsiteX51" fmla="*/ 223954 w 324570"/>
                <a:gd name="connsiteY51" fmla="*/ 53601 h 174113"/>
                <a:gd name="connsiteX52" fmla="*/ 222871 w 324570"/>
                <a:gd name="connsiteY52" fmla="*/ 53059 h 174113"/>
                <a:gd name="connsiteX53" fmla="*/ 220886 w 324570"/>
                <a:gd name="connsiteY53" fmla="*/ 51796 h 174113"/>
                <a:gd name="connsiteX54" fmla="*/ 219803 w 324570"/>
                <a:gd name="connsiteY54" fmla="*/ 51074 h 174113"/>
                <a:gd name="connsiteX55" fmla="*/ 218540 w 324570"/>
                <a:gd name="connsiteY55" fmla="*/ 50172 h 174113"/>
                <a:gd name="connsiteX56" fmla="*/ 217457 w 324570"/>
                <a:gd name="connsiteY56" fmla="*/ 49450 h 174113"/>
                <a:gd name="connsiteX57" fmla="*/ 216374 w 324570"/>
                <a:gd name="connsiteY57" fmla="*/ 48547 h 174113"/>
                <a:gd name="connsiteX58" fmla="*/ 215291 w 324570"/>
                <a:gd name="connsiteY58" fmla="*/ 47645 h 174113"/>
                <a:gd name="connsiteX59" fmla="*/ 214208 w 324570"/>
                <a:gd name="connsiteY59" fmla="*/ 46743 h 174113"/>
                <a:gd name="connsiteX60" fmla="*/ 213126 w 324570"/>
                <a:gd name="connsiteY60" fmla="*/ 45840 h 174113"/>
                <a:gd name="connsiteX61" fmla="*/ 212223 w 324570"/>
                <a:gd name="connsiteY61" fmla="*/ 44938 h 174113"/>
                <a:gd name="connsiteX62" fmla="*/ 211140 w 324570"/>
                <a:gd name="connsiteY62" fmla="*/ 43855 h 174113"/>
                <a:gd name="connsiteX63" fmla="*/ 210238 w 324570"/>
                <a:gd name="connsiteY63" fmla="*/ 42772 h 174113"/>
                <a:gd name="connsiteX64" fmla="*/ 209336 w 324570"/>
                <a:gd name="connsiteY64" fmla="*/ 41689 h 174113"/>
                <a:gd name="connsiteX65" fmla="*/ 208433 w 324570"/>
                <a:gd name="connsiteY65" fmla="*/ 40607 h 174113"/>
                <a:gd name="connsiteX66" fmla="*/ 207531 w 324570"/>
                <a:gd name="connsiteY66" fmla="*/ 39343 h 174113"/>
                <a:gd name="connsiteX67" fmla="*/ 206628 w 324570"/>
                <a:gd name="connsiteY67" fmla="*/ 38080 h 174113"/>
                <a:gd name="connsiteX68" fmla="*/ 205726 w 324570"/>
                <a:gd name="connsiteY68" fmla="*/ 36817 h 174113"/>
                <a:gd name="connsiteX69" fmla="*/ 204824 w 324570"/>
                <a:gd name="connsiteY69" fmla="*/ 35553 h 174113"/>
                <a:gd name="connsiteX70" fmla="*/ 203921 w 324570"/>
                <a:gd name="connsiteY70" fmla="*/ 34110 h 174113"/>
                <a:gd name="connsiteX71" fmla="*/ 203019 w 324570"/>
                <a:gd name="connsiteY71" fmla="*/ 32846 h 174113"/>
                <a:gd name="connsiteX72" fmla="*/ 202117 w 324570"/>
                <a:gd name="connsiteY72" fmla="*/ 31402 h 174113"/>
                <a:gd name="connsiteX73" fmla="*/ 161149 w 324570"/>
                <a:gd name="connsiteY73" fmla="*/ 39163 h 174113"/>
                <a:gd name="connsiteX74" fmla="*/ 52504 w 324570"/>
                <a:gd name="connsiteY74" fmla="*/ 0 h 174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Lst>
              <a:rect l="l" t="t" r="r" b="b"/>
              <a:pathLst>
                <a:path w="324570" h="174113">
                  <a:moveTo>
                    <a:pt x="52504" y="0"/>
                  </a:moveTo>
                  <a:cubicBezTo>
                    <a:pt x="47270" y="5234"/>
                    <a:pt x="41856" y="10106"/>
                    <a:pt x="36442" y="15521"/>
                  </a:cubicBezTo>
                  <a:cubicBezTo>
                    <a:pt x="36261" y="15701"/>
                    <a:pt x="35900" y="16062"/>
                    <a:pt x="35720" y="16243"/>
                  </a:cubicBezTo>
                  <a:cubicBezTo>
                    <a:pt x="34637" y="17325"/>
                    <a:pt x="33554" y="18408"/>
                    <a:pt x="32471" y="19491"/>
                  </a:cubicBezTo>
                  <a:cubicBezTo>
                    <a:pt x="32111" y="19852"/>
                    <a:pt x="31750" y="20213"/>
                    <a:pt x="31388" y="20574"/>
                  </a:cubicBezTo>
                  <a:cubicBezTo>
                    <a:pt x="30125" y="21837"/>
                    <a:pt x="28681" y="23281"/>
                    <a:pt x="27418" y="24725"/>
                  </a:cubicBezTo>
                  <a:cubicBezTo>
                    <a:pt x="49616" y="44036"/>
                    <a:pt x="41676" y="62444"/>
                    <a:pt x="27238" y="81213"/>
                  </a:cubicBezTo>
                  <a:cubicBezTo>
                    <a:pt x="19658" y="90959"/>
                    <a:pt x="10815" y="101246"/>
                    <a:pt x="5581" y="112796"/>
                  </a:cubicBezTo>
                  <a:cubicBezTo>
                    <a:pt x="-3804" y="133190"/>
                    <a:pt x="-2540" y="139326"/>
                    <a:pt x="18575" y="144740"/>
                  </a:cubicBezTo>
                  <a:cubicBezTo>
                    <a:pt x="24531" y="146364"/>
                    <a:pt x="30847" y="148169"/>
                    <a:pt x="37164" y="148891"/>
                  </a:cubicBezTo>
                  <a:cubicBezTo>
                    <a:pt x="106105" y="155749"/>
                    <a:pt x="175046" y="162607"/>
                    <a:pt x="243986" y="169465"/>
                  </a:cubicBezTo>
                  <a:cubicBezTo>
                    <a:pt x="259868" y="171089"/>
                    <a:pt x="275569" y="174879"/>
                    <a:pt x="291812" y="173977"/>
                  </a:cubicBezTo>
                  <a:cubicBezTo>
                    <a:pt x="310942" y="172894"/>
                    <a:pt x="322132" y="163148"/>
                    <a:pt x="323576" y="144920"/>
                  </a:cubicBezTo>
                  <a:cubicBezTo>
                    <a:pt x="326643" y="105397"/>
                    <a:pt x="321951" y="66053"/>
                    <a:pt x="318522" y="24003"/>
                  </a:cubicBezTo>
                  <a:cubicBezTo>
                    <a:pt x="303363" y="33027"/>
                    <a:pt x="290729" y="40968"/>
                    <a:pt x="277735" y="48187"/>
                  </a:cubicBezTo>
                  <a:cubicBezTo>
                    <a:pt x="276652" y="48728"/>
                    <a:pt x="275569" y="49269"/>
                    <a:pt x="274487" y="49811"/>
                  </a:cubicBezTo>
                  <a:cubicBezTo>
                    <a:pt x="274125" y="49991"/>
                    <a:pt x="273765" y="50172"/>
                    <a:pt x="273404" y="50352"/>
                  </a:cubicBezTo>
                  <a:cubicBezTo>
                    <a:pt x="272682" y="50713"/>
                    <a:pt x="271960" y="51074"/>
                    <a:pt x="271238" y="51435"/>
                  </a:cubicBezTo>
                  <a:cubicBezTo>
                    <a:pt x="270877" y="51615"/>
                    <a:pt x="270336" y="51796"/>
                    <a:pt x="269975" y="51977"/>
                  </a:cubicBezTo>
                  <a:cubicBezTo>
                    <a:pt x="269433" y="52337"/>
                    <a:pt x="268711" y="52518"/>
                    <a:pt x="268170" y="52879"/>
                  </a:cubicBezTo>
                  <a:cubicBezTo>
                    <a:pt x="267809" y="53059"/>
                    <a:pt x="267268" y="53240"/>
                    <a:pt x="266907" y="53420"/>
                  </a:cubicBezTo>
                  <a:cubicBezTo>
                    <a:pt x="266365" y="53601"/>
                    <a:pt x="265643" y="53962"/>
                    <a:pt x="265102" y="54142"/>
                  </a:cubicBezTo>
                  <a:cubicBezTo>
                    <a:pt x="264741" y="54323"/>
                    <a:pt x="264199" y="54503"/>
                    <a:pt x="263839" y="54684"/>
                  </a:cubicBezTo>
                  <a:cubicBezTo>
                    <a:pt x="263297" y="54864"/>
                    <a:pt x="262756" y="55044"/>
                    <a:pt x="262034" y="55225"/>
                  </a:cubicBezTo>
                  <a:cubicBezTo>
                    <a:pt x="261673" y="55406"/>
                    <a:pt x="261131" y="55586"/>
                    <a:pt x="260771" y="55586"/>
                  </a:cubicBezTo>
                  <a:cubicBezTo>
                    <a:pt x="260229" y="55766"/>
                    <a:pt x="259688" y="55947"/>
                    <a:pt x="259146" y="56127"/>
                  </a:cubicBezTo>
                  <a:cubicBezTo>
                    <a:pt x="258785" y="56308"/>
                    <a:pt x="258244" y="56308"/>
                    <a:pt x="257883" y="56488"/>
                  </a:cubicBezTo>
                  <a:cubicBezTo>
                    <a:pt x="257342" y="56669"/>
                    <a:pt x="256800" y="56849"/>
                    <a:pt x="256259" y="56849"/>
                  </a:cubicBezTo>
                  <a:cubicBezTo>
                    <a:pt x="255898" y="57030"/>
                    <a:pt x="255356" y="57030"/>
                    <a:pt x="254996" y="57210"/>
                  </a:cubicBezTo>
                  <a:cubicBezTo>
                    <a:pt x="254454" y="57391"/>
                    <a:pt x="253912" y="57391"/>
                    <a:pt x="253371" y="57571"/>
                  </a:cubicBezTo>
                  <a:cubicBezTo>
                    <a:pt x="253010" y="57571"/>
                    <a:pt x="252649" y="57752"/>
                    <a:pt x="252108" y="57752"/>
                  </a:cubicBezTo>
                  <a:cubicBezTo>
                    <a:pt x="251566" y="57932"/>
                    <a:pt x="250845" y="57932"/>
                    <a:pt x="250303" y="57932"/>
                  </a:cubicBezTo>
                  <a:cubicBezTo>
                    <a:pt x="249942" y="57932"/>
                    <a:pt x="249581" y="58113"/>
                    <a:pt x="249220" y="58113"/>
                  </a:cubicBezTo>
                  <a:cubicBezTo>
                    <a:pt x="248318" y="58293"/>
                    <a:pt x="247416" y="58293"/>
                    <a:pt x="246513" y="58293"/>
                  </a:cubicBezTo>
                  <a:cubicBezTo>
                    <a:pt x="246333" y="58293"/>
                    <a:pt x="246152" y="58293"/>
                    <a:pt x="245791" y="58293"/>
                  </a:cubicBezTo>
                  <a:cubicBezTo>
                    <a:pt x="245069" y="58293"/>
                    <a:pt x="244347" y="58293"/>
                    <a:pt x="243806" y="58293"/>
                  </a:cubicBezTo>
                  <a:cubicBezTo>
                    <a:pt x="243445" y="58293"/>
                    <a:pt x="243084" y="58293"/>
                    <a:pt x="242723" y="58293"/>
                  </a:cubicBezTo>
                  <a:cubicBezTo>
                    <a:pt x="242182" y="58293"/>
                    <a:pt x="241640" y="58293"/>
                    <a:pt x="241099" y="58293"/>
                  </a:cubicBezTo>
                  <a:cubicBezTo>
                    <a:pt x="240738" y="58293"/>
                    <a:pt x="240377" y="58293"/>
                    <a:pt x="240016" y="58293"/>
                  </a:cubicBezTo>
                  <a:cubicBezTo>
                    <a:pt x="239475" y="58293"/>
                    <a:pt x="239114" y="58293"/>
                    <a:pt x="238572" y="58113"/>
                  </a:cubicBezTo>
                  <a:cubicBezTo>
                    <a:pt x="238211" y="58113"/>
                    <a:pt x="237851" y="57932"/>
                    <a:pt x="237309" y="57932"/>
                  </a:cubicBezTo>
                  <a:cubicBezTo>
                    <a:pt x="236767" y="57932"/>
                    <a:pt x="236407" y="57752"/>
                    <a:pt x="235865" y="57752"/>
                  </a:cubicBezTo>
                  <a:cubicBezTo>
                    <a:pt x="235504" y="57752"/>
                    <a:pt x="235143" y="57571"/>
                    <a:pt x="234602" y="57571"/>
                  </a:cubicBezTo>
                  <a:cubicBezTo>
                    <a:pt x="234241" y="57571"/>
                    <a:pt x="233700" y="57391"/>
                    <a:pt x="233339" y="57210"/>
                  </a:cubicBezTo>
                  <a:cubicBezTo>
                    <a:pt x="232978" y="57030"/>
                    <a:pt x="232617" y="57030"/>
                    <a:pt x="232256" y="56849"/>
                  </a:cubicBezTo>
                  <a:cubicBezTo>
                    <a:pt x="231895" y="56669"/>
                    <a:pt x="231353" y="56669"/>
                    <a:pt x="230992" y="56488"/>
                  </a:cubicBezTo>
                  <a:cubicBezTo>
                    <a:pt x="230632" y="56308"/>
                    <a:pt x="230271" y="56308"/>
                    <a:pt x="229909" y="56127"/>
                  </a:cubicBezTo>
                  <a:cubicBezTo>
                    <a:pt x="229549" y="55947"/>
                    <a:pt x="229007" y="55766"/>
                    <a:pt x="228646" y="55766"/>
                  </a:cubicBezTo>
                  <a:cubicBezTo>
                    <a:pt x="228285" y="55586"/>
                    <a:pt x="227924" y="55406"/>
                    <a:pt x="227564" y="55406"/>
                  </a:cubicBezTo>
                  <a:cubicBezTo>
                    <a:pt x="227202" y="55225"/>
                    <a:pt x="226661" y="55044"/>
                    <a:pt x="226300" y="54864"/>
                  </a:cubicBezTo>
                  <a:cubicBezTo>
                    <a:pt x="225939" y="54684"/>
                    <a:pt x="225578" y="54503"/>
                    <a:pt x="225217" y="54323"/>
                  </a:cubicBezTo>
                  <a:cubicBezTo>
                    <a:pt x="224857" y="54142"/>
                    <a:pt x="224315" y="53962"/>
                    <a:pt x="223954" y="53601"/>
                  </a:cubicBezTo>
                  <a:cubicBezTo>
                    <a:pt x="223593" y="53420"/>
                    <a:pt x="223232" y="53240"/>
                    <a:pt x="222871" y="53059"/>
                  </a:cubicBezTo>
                  <a:cubicBezTo>
                    <a:pt x="222149" y="52698"/>
                    <a:pt x="221608" y="52337"/>
                    <a:pt x="220886" y="51796"/>
                  </a:cubicBezTo>
                  <a:cubicBezTo>
                    <a:pt x="220525" y="51615"/>
                    <a:pt x="220164" y="51255"/>
                    <a:pt x="219803" y="51074"/>
                  </a:cubicBezTo>
                  <a:cubicBezTo>
                    <a:pt x="219442" y="50713"/>
                    <a:pt x="219081" y="50533"/>
                    <a:pt x="218540" y="50172"/>
                  </a:cubicBezTo>
                  <a:cubicBezTo>
                    <a:pt x="218179" y="49991"/>
                    <a:pt x="217818" y="49630"/>
                    <a:pt x="217457" y="49450"/>
                  </a:cubicBezTo>
                  <a:cubicBezTo>
                    <a:pt x="217096" y="49089"/>
                    <a:pt x="216735" y="48908"/>
                    <a:pt x="216374" y="48547"/>
                  </a:cubicBezTo>
                  <a:cubicBezTo>
                    <a:pt x="216013" y="48187"/>
                    <a:pt x="215652" y="48006"/>
                    <a:pt x="215291" y="47645"/>
                  </a:cubicBezTo>
                  <a:cubicBezTo>
                    <a:pt x="214930" y="47284"/>
                    <a:pt x="214569" y="47104"/>
                    <a:pt x="214208" y="46743"/>
                  </a:cubicBezTo>
                  <a:cubicBezTo>
                    <a:pt x="213847" y="46382"/>
                    <a:pt x="213487" y="46021"/>
                    <a:pt x="213126" y="45840"/>
                  </a:cubicBezTo>
                  <a:cubicBezTo>
                    <a:pt x="212764" y="45480"/>
                    <a:pt x="212404" y="45118"/>
                    <a:pt x="212223" y="44938"/>
                  </a:cubicBezTo>
                  <a:cubicBezTo>
                    <a:pt x="211862" y="44577"/>
                    <a:pt x="211501" y="44216"/>
                    <a:pt x="211140" y="43855"/>
                  </a:cubicBezTo>
                  <a:cubicBezTo>
                    <a:pt x="210779" y="43494"/>
                    <a:pt x="210599" y="43133"/>
                    <a:pt x="210238" y="42772"/>
                  </a:cubicBezTo>
                  <a:cubicBezTo>
                    <a:pt x="209877" y="42411"/>
                    <a:pt x="209516" y="42050"/>
                    <a:pt x="209336" y="41689"/>
                  </a:cubicBezTo>
                  <a:cubicBezTo>
                    <a:pt x="208975" y="41329"/>
                    <a:pt x="208794" y="40968"/>
                    <a:pt x="208433" y="40607"/>
                  </a:cubicBezTo>
                  <a:cubicBezTo>
                    <a:pt x="208072" y="40246"/>
                    <a:pt x="207712" y="39885"/>
                    <a:pt x="207531" y="39343"/>
                  </a:cubicBezTo>
                  <a:cubicBezTo>
                    <a:pt x="207170" y="38982"/>
                    <a:pt x="206989" y="38621"/>
                    <a:pt x="206628" y="38080"/>
                  </a:cubicBezTo>
                  <a:cubicBezTo>
                    <a:pt x="206268" y="37719"/>
                    <a:pt x="206087" y="37178"/>
                    <a:pt x="205726" y="36817"/>
                  </a:cubicBezTo>
                  <a:cubicBezTo>
                    <a:pt x="205365" y="36456"/>
                    <a:pt x="205185" y="35914"/>
                    <a:pt x="204824" y="35553"/>
                  </a:cubicBezTo>
                  <a:cubicBezTo>
                    <a:pt x="204463" y="35012"/>
                    <a:pt x="204282" y="34651"/>
                    <a:pt x="203921" y="34110"/>
                  </a:cubicBezTo>
                  <a:cubicBezTo>
                    <a:pt x="203561" y="33749"/>
                    <a:pt x="203380" y="33207"/>
                    <a:pt x="203019" y="32846"/>
                  </a:cubicBezTo>
                  <a:cubicBezTo>
                    <a:pt x="202658" y="32305"/>
                    <a:pt x="202477" y="31944"/>
                    <a:pt x="202117" y="31402"/>
                  </a:cubicBezTo>
                  <a:cubicBezTo>
                    <a:pt x="188942" y="35914"/>
                    <a:pt x="175226" y="38621"/>
                    <a:pt x="161149" y="39163"/>
                  </a:cubicBezTo>
                  <a:cubicBezTo>
                    <a:pt x="120903" y="41509"/>
                    <a:pt x="84628" y="23281"/>
                    <a:pt x="52504" y="0"/>
                  </a:cubicBezTo>
                  <a:close/>
                </a:path>
              </a:pathLst>
            </a:custGeom>
            <a:solidFill>
              <a:srgbClr val="FFFFFF"/>
            </a:solidFill>
            <a:ln w="1804" cap="flat">
              <a:noFill/>
              <a:prstDash val="solid"/>
              <a:miter/>
            </a:ln>
          </p:spPr>
          <p:txBody>
            <a:bodyPr rtlCol="0" anchor="ctr"/>
            <a:lstStyle/>
            <a:p>
              <a:endParaRPr lang="en-US"/>
            </a:p>
          </p:txBody>
        </p:sp>
        <p:sp>
          <p:nvSpPr>
            <p:cNvPr id="1064" name="Freeform 1063">
              <a:extLst>
                <a:ext uri="{FF2B5EF4-FFF2-40B4-BE49-F238E27FC236}">
                  <a16:creationId xmlns:a16="http://schemas.microsoft.com/office/drawing/2014/main" id="{29003664-DFAE-CC99-3E29-16CBEDEB6BA5}"/>
                </a:ext>
              </a:extLst>
            </p:cNvPr>
            <p:cNvSpPr/>
            <p:nvPr/>
          </p:nvSpPr>
          <p:spPr>
            <a:xfrm>
              <a:off x="4616476" y="2018417"/>
              <a:ext cx="1014803" cy="464549"/>
            </a:xfrm>
            <a:custGeom>
              <a:avLst/>
              <a:gdLst>
                <a:gd name="connsiteX0" fmla="*/ 930883 w 1014803"/>
                <a:gd name="connsiteY0" fmla="*/ 434942 h 464549"/>
                <a:gd name="connsiteX1" fmla="*/ 961925 w 1014803"/>
                <a:gd name="connsiteY1" fmla="*/ 459847 h 464549"/>
                <a:gd name="connsiteX2" fmla="*/ 985567 w 1014803"/>
                <a:gd name="connsiteY2" fmla="*/ 461110 h 464549"/>
                <a:gd name="connsiteX3" fmla="*/ 991884 w 1014803"/>
                <a:gd name="connsiteY3" fmla="*/ 458042 h 464549"/>
                <a:gd name="connsiteX4" fmla="*/ 993147 w 1014803"/>
                <a:gd name="connsiteY4" fmla="*/ 457320 h 464549"/>
                <a:gd name="connsiteX5" fmla="*/ 1006863 w 1014803"/>
                <a:gd name="connsiteY5" fmla="*/ 450823 h 464549"/>
                <a:gd name="connsiteX6" fmla="*/ 1007765 w 1014803"/>
                <a:gd name="connsiteY6" fmla="*/ 450462 h 464549"/>
                <a:gd name="connsiteX7" fmla="*/ 1014804 w 1014803"/>
                <a:gd name="connsiteY7" fmla="*/ 447394 h 464549"/>
                <a:gd name="connsiteX8" fmla="*/ 991161 w 1014803"/>
                <a:gd name="connsiteY8" fmla="*/ 427542 h 464549"/>
                <a:gd name="connsiteX9" fmla="*/ 886848 w 1014803"/>
                <a:gd name="connsiteY9" fmla="*/ 364196 h 464549"/>
                <a:gd name="connsiteX10" fmla="*/ 826389 w 1014803"/>
                <a:gd name="connsiteY10" fmla="*/ 347231 h 464549"/>
                <a:gd name="connsiteX11" fmla="*/ 740664 w 1014803"/>
                <a:gd name="connsiteY11" fmla="*/ 337305 h 464549"/>
                <a:gd name="connsiteX12" fmla="*/ 644472 w 1014803"/>
                <a:gd name="connsiteY12" fmla="*/ 281900 h 464549"/>
                <a:gd name="connsiteX13" fmla="*/ 535646 w 1014803"/>
                <a:gd name="connsiteY13" fmla="*/ 144740 h 464549"/>
                <a:gd name="connsiteX14" fmla="*/ 463457 w 1014803"/>
                <a:gd name="connsiteY14" fmla="*/ 68580 h 464549"/>
                <a:gd name="connsiteX15" fmla="*/ 409134 w 1014803"/>
                <a:gd name="connsiteY15" fmla="*/ 36997 h 464549"/>
                <a:gd name="connsiteX16" fmla="*/ 345968 w 1014803"/>
                <a:gd name="connsiteY16" fmla="*/ 20754 h 464549"/>
                <a:gd name="connsiteX17" fmla="*/ 253566 w 1014803"/>
                <a:gd name="connsiteY17" fmla="*/ 16423 h 464549"/>
                <a:gd name="connsiteX18" fmla="*/ 169284 w 1014803"/>
                <a:gd name="connsiteY18" fmla="*/ 17145 h 464549"/>
                <a:gd name="connsiteX19" fmla="*/ 95290 w 1014803"/>
                <a:gd name="connsiteY19" fmla="*/ 19672 h 464549"/>
                <a:gd name="connsiteX20" fmla="*/ 13175 w 1014803"/>
                <a:gd name="connsiteY20" fmla="*/ 5595 h 464549"/>
                <a:gd name="connsiteX21" fmla="*/ 0 w 1014803"/>
                <a:gd name="connsiteY21" fmla="*/ 0 h 464549"/>
                <a:gd name="connsiteX22" fmla="*/ 0 w 1014803"/>
                <a:gd name="connsiteY22" fmla="*/ 0 h 464549"/>
                <a:gd name="connsiteX23" fmla="*/ 902 w 1014803"/>
                <a:gd name="connsiteY23" fmla="*/ 4331 h 464549"/>
                <a:gd name="connsiteX24" fmla="*/ 1083 w 1014803"/>
                <a:gd name="connsiteY24" fmla="*/ 5414 h 464549"/>
                <a:gd name="connsiteX25" fmla="*/ 1985 w 1014803"/>
                <a:gd name="connsiteY25" fmla="*/ 9204 h 464549"/>
                <a:gd name="connsiteX26" fmla="*/ 2527 w 1014803"/>
                <a:gd name="connsiteY26" fmla="*/ 11550 h 464549"/>
                <a:gd name="connsiteX27" fmla="*/ 3249 w 1014803"/>
                <a:gd name="connsiteY27" fmla="*/ 14257 h 464549"/>
                <a:gd name="connsiteX28" fmla="*/ 4873 w 1014803"/>
                <a:gd name="connsiteY28" fmla="*/ 19491 h 464549"/>
                <a:gd name="connsiteX29" fmla="*/ 33207 w 1014803"/>
                <a:gd name="connsiteY29" fmla="*/ 43133 h 464549"/>
                <a:gd name="connsiteX30" fmla="*/ 88071 w 1014803"/>
                <a:gd name="connsiteY30" fmla="*/ 53420 h 464549"/>
                <a:gd name="connsiteX31" fmla="*/ 130302 w 1014803"/>
                <a:gd name="connsiteY31" fmla="*/ 59195 h 464549"/>
                <a:gd name="connsiteX32" fmla="*/ 148710 w 1014803"/>
                <a:gd name="connsiteY32" fmla="*/ 52337 h 464549"/>
                <a:gd name="connsiteX33" fmla="*/ 224690 w 1014803"/>
                <a:gd name="connsiteY33" fmla="*/ 58474 h 464549"/>
                <a:gd name="connsiteX34" fmla="*/ 250678 w 1014803"/>
                <a:gd name="connsiteY34" fmla="*/ 74175 h 464549"/>
                <a:gd name="connsiteX35" fmla="*/ 348134 w 1014803"/>
                <a:gd name="connsiteY35" fmla="*/ 88613 h 464549"/>
                <a:gd name="connsiteX36" fmla="*/ 394696 w 1014803"/>
                <a:gd name="connsiteY36" fmla="*/ 85364 h 464549"/>
                <a:gd name="connsiteX37" fmla="*/ 454252 w 1014803"/>
                <a:gd name="connsiteY37" fmla="*/ 126692 h 464549"/>
                <a:gd name="connsiteX38" fmla="*/ 463457 w 1014803"/>
                <a:gd name="connsiteY38" fmla="*/ 157012 h 464549"/>
                <a:gd name="connsiteX39" fmla="*/ 507492 w 1014803"/>
                <a:gd name="connsiteY39" fmla="*/ 242376 h 464549"/>
                <a:gd name="connsiteX40" fmla="*/ 555318 w 1014803"/>
                <a:gd name="connsiteY40" fmla="*/ 328643 h 464549"/>
                <a:gd name="connsiteX41" fmla="*/ 600977 w 1014803"/>
                <a:gd name="connsiteY41" fmla="*/ 371776 h 464549"/>
                <a:gd name="connsiteX42" fmla="*/ 665226 w 1014803"/>
                <a:gd name="connsiteY42" fmla="*/ 387477 h 464549"/>
                <a:gd name="connsiteX43" fmla="*/ 879809 w 1014803"/>
                <a:gd name="connsiteY43" fmla="*/ 410939 h 464549"/>
                <a:gd name="connsiteX44" fmla="*/ 930883 w 1014803"/>
                <a:gd name="connsiteY44" fmla="*/ 434942 h 4645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Lst>
              <a:rect l="l" t="t" r="r" b="b"/>
              <a:pathLst>
                <a:path w="1014803" h="464549">
                  <a:moveTo>
                    <a:pt x="930883" y="434942"/>
                  </a:moveTo>
                  <a:cubicBezTo>
                    <a:pt x="939005" y="445590"/>
                    <a:pt x="951277" y="451906"/>
                    <a:pt x="961925" y="459847"/>
                  </a:cubicBezTo>
                  <a:cubicBezTo>
                    <a:pt x="970227" y="465983"/>
                    <a:pt x="976182" y="465803"/>
                    <a:pt x="985567" y="461110"/>
                  </a:cubicBezTo>
                  <a:cubicBezTo>
                    <a:pt x="987552" y="460027"/>
                    <a:pt x="989718" y="459125"/>
                    <a:pt x="991884" y="458042"/>
                  </a:cubicBezTo>
                  <a:cubicBezTo>
                    <a:pt x="992244" y="457862"/>
                    <a:pt x="992786" y="457681"/>
                    <a:pt x="993147" y="457320"/>
                  </a:cubicBezTo>
                  <a:cubicBezTo>
                    <a:pt x="997659" y="455155"/>
                    <a:pt x="1002170" y="452989"/>
                    <a:pt x="1006863" y="450823"/>
                  </a:cubicBezTo>
                  <a:cubicBezTo>
                    <a:pt x="1007224" y="450643"/>
                    <a:pt x="1007404" y="450643"/>
                    <a:pt x="1007765" y="450462"/>
                  </a:cubicBezTo>
                  <a:cubicBezTo>
                    <a:pt x="1010111" y="449379"/>
                    <a:pt x="1012457" y="448297"/>
                    <a:pt x="1014804" y="447394"/>
                  </a:cubicBezTo>
                  <a:cubicBezTo>
                    <a:pt x="1007043" y="440536"/>
                    <a:pt x="999283" y="433859"/>
                    <a:pt x="991161" y="427542"/>
                  </a:cubicBezTo>
                  <a:cubicBezTo>
                    <a:pt x="958496" y="403178"/>
                    <a:pt x="924025" y="380980"/>
                    <a:pt x="886848" y="364196"/>
                  </a:cubicBezTo>
                  <a:cubicBezTo>
                    <a:pt x="867176" y="356616"/>
                    <a:pt x="847144" y="350841"/>
                    <a:pt x="826389" y="347231"/>
                  </a:cubicBezTo>
                  <a:cubicBezTo>
                    <a:pt x="797694" y="344163"/>
                    <a:pt x="768818" y="343441"/>
                    <a:pt x="740664" y="337305"/>
                  </a:cubicBezTo>
                  <a:cubicBezTo>
                    <a:pt x="703126" y="329184"/>
                    <a:pt x="671001" y="308971"/>
                    <a:pt x="644472" y="281900"/>
                  </a:cubicBezTo>
                  <a:cubicBezTo>
                    <a:pt x="603684" y="240030"/>
                    <a:pt x="570838" y="191122"/>
                    <a:pt x="535646" y="144740"/>
                  </a:cubicBezTo>
                  <a:cubicBezTo>
                    <a:pt x="513809" y="117127"/>
                    <a:pt x="490528" y="90959"/>
                    <a:pt x="463457" y="68580"/>
                  </a:cubicBezTo>
                  <a:cubicBezTo>
                    <a:pt x="446312" y="56308"/>
                    <a:pt x="428264" y="45840"/>
                    <a:pt x="409134" y="36997"/>
                  </a:cubicBezTo>
                  <a:cubicBezTo>
                    <a:pt x="388740" y="29237"/>
                    <a:pt x="367445" y="24184"/>
                    <a:pt x="345968" y="20754"/>
                  </a:cubicBezTo>
                  <a:cubicBezTo>
                    <a:pt x="315288" y="17325"/>
                    <a:pt x="284427" y="16423"/>
                    <a:pt x="253566" y="16423"/>
                  </a:cubicBezTo>
                  <a:cubicBezTo>
                    <a:pt x="225412" y="16423"/>
                    <a:pt x="197258" y="16062"/>
                    <a:pt x="169284" y="17145"/>
                  </a:cubicBezTo>
                  <a:cubicBezTo>
                    <a:pt x="144560" y="18047"/>
                    <a:pt x="120015" y="20213"/>
                    <a:pt x="95290" y="19672"/>
                  </a:cubicBezTo>
                  <a:cubicBezTo>
                    <a:pt x="67678" y="18950"/>
                    <a:pt x="38982" y="15882"/>
                    <a:pt x="13175" y="5595"/>
                  </a:cubicBezTo>
                  <a:cubicBezTo>
                    <a:pt x="8663" y="3790"/>
                    <a:pt x="4331" y="1985"/>
                    <a:pt x="0" y="0"/>
                  </a:cubicBezTo>
                  <a:cubicBezTo>
                    <a:pt x="0" y="0"/>
                    <a:pt x="0" y="0"/>
                    <a:pt x="0" y="0"/>
                  </a:cubicBezTo>
                  <a:cubicBezTo>
                    <a:pt x="361" y="1444"/>
                    <a:pt x="542" y="2888"/>
                    <a:pt x="902" y="4331"/>
                  </a:cubicBezTo>
                  <a:cubicBezTo>
                    <a:pt x="902" y="4692"/>
                    <a:pt x="1083" y="5053"/>
                    <a:pt x="1083" y="5414"/>
                  </a:cubicBezTo>
                  <a:cubicBezTo>
                    <a:pt x="1444" y="6677"/>
                    <a:pt x="1624" y="7941"/>
                    <a:pt x="1985" y="9204"/>
                  </a:cubicBezTo>
                  <a:cubicBezTo>
                    <a:pt x="2166" y="9926"/>
                    <a:pt x="2346" y="10828"/>
                    <a:pt x="2527" y="11550"/>
                  </a:cubicBezTo>
                  <a:cubicBezTo>
                    <a:pt x="2707" y="12453"/>
                    <a:pt x="3068" y="13355"/>
                    <a:pt x="3249" y="14257"/>
                  </a:cubicBezTo>
                  <a:cubicBezTo>
                    <a:pt x="3790" y="16062"/>
                    <a:pt x="4331" y="17686"/>
                    <a:pt x="4873" y="19491"/>
                  </a:cubicBezTo>
                  <a:cubicBezTo>
                    <a:pt x="9565" y="33929"/>
                    <a:pt x="17867" y="42050"/>
                    <a:pt x="33207" y="43133"/>
                  </a:cubicBezTo>
                  <a:cubicBezTo>
                    <a:pt x="51977" y="44396"/>
                    <a:pt x="70024" y="48728"/>
                    <a:pt x="88071" y="53420"/>
                  </a:cubicBezTo>
                  <a:cubicBezTo>
                    <a:pt x="101787" y="57030"/>
                    <a:pt x="116225" y="56669"/>
                    <a:pt x="130302" y="59195"/>
                  </a:cubicBezTo>
                  <a:cubicBezTo>
                    <a:pt x="138243" y="60639"/>
                    <a:pt x="142755" y="57932"/>
                    <a:pt x="148710" y="52337"/>
                  </a:cubicBezTo>
                  <a:cubicBezTo>
                    <a:pt x="171992" y="30139"/>
                    <a:pt x="207184" y="32666"/>
                    <a:pt x="224690" y="58474"/>
                  </a:cubicBezTo>
                  <a:cubicBezTo>
                    <a:pt x="231548" y="68580"/>
                    <a:pt x="239489" y="72550"/>
                    <a:pt x="250678" y="74175"/>
                  </a:cubicBezTo>
                  <a:cubicBezTo>
                    <a:pt x="283163" y="78867"/>
                    <a:pt x="315649" y="84823"/>
                    <a:pt x="348134" y="88613"/>
                  </a:cubicBezTo>
                  <a:cubicBezTo>
                    <a:pt x="363474" y="90417"/>
                    <a:pt x="378453" y="91681"/>
                    <a:pt x="394696" y="85364"/>
                  </a:cubicBezTo>
                  <a:cubicBezTo>
                    <a:pt x="418158" y="76160"/>
                    <a:pt x="451906" y="101426"/>
                    <a:pt x="454252" y="126692"/>
                  </a:cubicBezTo>
                  <a:cubicBezTo>
                    <a:pt x="455335" y="137701"/>
                    <a:pt x="458584" y="147447"/>
                    <a:pt x="463457" y="157012"/>
                  </a:cubicBezTo>
                  <a:cubicBezTo>
                    <a:pt x="478255" y="185346"/>
                    <a:pt x="493957" y="213320"/>
                    <a:pt x="507492" y="242376"/>
                  </a:cubicBezTo>
                  <a:cubicBezTo>
                    <a:pt x="521569" y="272335"/>
                    <a:pt x="538353" y="300489"/>
                    <a:pt x="555318" y="328643"/>
                  </a:cubicBezTo>
                  <a:cubicBezTo>
                    <a:pt x="566327" y="347231"/>
                    <a:pt x="582569" y="361850"/>
                    <a:pt x="600977" y="371776"/>
                  </a:cubicBezTo>
                  <a:cubicBezTo>
                    <a:pt x="620469" y="382063"/>
                    <a:pt x="642667" y="386394"/>
                    <a:pt x="665226" y="387477"/>
                  </a:cubicBezTo>
                  <a:cubicBezTo>
                    <a:pt x="690131" y="388740"/>
                    <a:pt x="832525" y="409314"/>
                    <a:pt x="879809" y="410939"/>
                  </a:cubicBezTo>
                  <a:cubicBezTo>
                    <a:pt x="899481" y="411119"/>
                    <a:pt x="917889" y="417616"/>
                    <a:pt x="930883" y="434942"/>
                  </a:cubicBezTo>
                  <a:close/>
                </a:path>
              </a:pathLst>
            </a:custGeom>
            <a:solidFill>
              <a:srgbClr val="FFFFFF"/>
            </a:solidFill>
            <a:ln w="1804" cap="flat">
              <a:noFill/>
              <a:prstDash val="solid"/>
              <a:miter/>
            </a:ln>
          </p:spPr>
          <p:txBody>
            <a:bodyPr rtlCol="0" anchor="ctr"/>
            <a:lstStyle/>
            <a:p>
              <a:endParaRPr lang="en-US"/>
            </a:p>
          </p:txBody>
        </p:sp>
        <p:sp>
          <p:nvSpPr>
            <p:cNvPr id="1065" name="Freeform 1064">
              <a:extLst>
                <a:ext uri="{FF2B5EF4-FFF2-40B4-BE49-F238E27FC236}">
                  <a16:creationId xmlns:a16="http://schemas.microsoft.com/office/drawing/2014/main" id="{E5A9F1C9-C8EB-13F1-B5BA-4A83A1F904DB}"/>
                </a:ext>
              </a:extLst>
            </p:cNvPr>
            <p:cNvSpPr/>
            <p:nvPr/>
          </p:nvSpPr>
          <p:spPr>
            <a:xfrm>
              <a:off x="5861583" y="2708056"/>
              <a:ext cx="91480" cy="195020"/>
            </a:xfrm>
            <a:custGeom>
              <a:avLst/>
              <a:gdLst>
                <a:gd name="connsiteX0" fmla="*/ 37519 w 91480"/>
                <a:gd name="connsiteY0" fmla="*/ 3741 h 195020"/>
                <a:gd name="connsiteX1" fmla="*/ 19111 w 91480"/>
                <a:gd name="connsiteY1" fmla="*/ 1034 h 195020"/>
                <a:gd name="connsiteX2" fmla="*/ 1424 w 91480"/>
                <a:gd name="connsiteY2" fmla="*/ 17999 h 195020"/>
                <a:gd name="connsiteX3" fmla="*/ 18028 w 91480"/>
                <a:gd name="connsiteY3" fmla="*/ 136750 h 195020"/>
                <a:gd name="connsiteX4" fmla="*/ 22359 w 91480"/>
                <a:gd name="connsiteY4" fmla="*/ 168333 h 195020"/>
                <a:gd name="connsiteX5" fmla="*/ 42031 w 91480"/>
                <a:gd name="connsiteY5" fmla="*/ 192878 h 195020"/>
                <a:gd name="connsiteX6" fmla="*/ 91481 w 91480"/>
                <a:gd name="connsiteY6" fmla="*/ 159670 h 195020"/>
                <a:gd name="connsiteX7" fmla="*/ 80291 w 91480"/>
                <a:gd name="connsiteY7" fmla="*/ 42002 h 195020"/>
                <a:gd name="connsiteX8" fmla="*/ 37519 w 91480"/>
                <a:gd name="connsiteY8" fmla="*/ 3741 h 1950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91480" h="195020">
                  <a:moveTo>
                    <a:pt x="37519" y="3741"/>
                  </a:moveTo>
                  <a:cubicBezTo>
                    <a:pt x="31383" y="3019"/>
                    <a:pt x="25247" y="1936"/>
                    <a:pt x="19111" y="1034"/>
                  </a:cubicBezTo>
                  <a:cubicBezTo>
                    <a:pt x="161" y="-1673"/>
                    <a:pt x="-2185" y="-49"/>
                    <a:pt x="1424" y="17999"/>
                  </a:cubicBezTo>
                  <a:cubicBezTo>
                    <a:pt x="9185" y="57342"/>
                    <a:pt x="12072" y="97227"/>
                    <a:pt x="18028" y="136750"/>
                  </a:cubicBezTo>
                  <a:cubicBezTo>
                    <a:pt x="19652" y="147218"/>
                    <a:pt x="20555" y="157866"/>
                    <a:pt x="22359" y="168333"/>
                  </a:cubicBezTo>
                  <a:cubicBezTo>
                    <a:pt x="24164" y="178620"/>
                    <a:pt x="31383" y="190170"/>
                    <a:pt x="42031" y="192878"/>
                  </a:cubicBezTo>
                  <a:cubicBezTo>
                    <a:pt x="70546" y="200097"/>
                    <a:pt x="91481" y="189088"/>
                    <a:pt x="91481" y="159670"/>
                  </a:cubicBezTo>
                  <a:cubicBezTo>
                    <a:pt x="91481" y="155339"/>
                    <a:pt x="84081" y="59507"/>
                    <a:pt x="80291" y="42002"/>
                  </a:cubicBezTo>
                  <a:cubicBezTo>
                    <a:pt x="72892" y="8253"/>
                    <a:pt x="73073" y="8253"/>
                    <a:pt x="37519" y="3741"/>
                  </a:cubicBezTo>
                  <a:close/>
                </a:path>
              </a:pathLst>
            </a:custGeom>
            <a:solidFill>
              <a:srgbClr val="FFFFFF"/>
            </a:solidFill>
            <a:ln w="1804" cap="flat">
              <a:noFill/>
              <a:prstDash val="solid"/>
              <a:miter/>
            </a:ln>
          </p:spPr>
          <p:txBody>
            <a:bodyPr rtlCol="0" anchor="ctr"/>
            <a:lstStyle/>
            <a:p>
              <a:endParaRPr lang="en-US"/>
            </a:p>
          </p:txBody>
        </p:sp>
        <p:sp>
          <p:nvSpPr>
            <p:cNvPr id="1066" name="Freeform 1065">
              <a:extLst>
                <a:ext uri="{FF2B5EF4-FFF2-40B4-BE49-F238E27FC236}">
                  <a16:creationId xmlns:a16="http://schemas.microsoft.com/office/drawing/2014/main" id="{BDB4BBB6-D9DA-7F20-E4ED-FE82FCAB0533}"/>
                </a:ext>
              </a:extLst>
            </p:cNvPr>
            <p:cNvSpPr/>
            <p:nvPr/>
          </p:nvSpPr>
          <p:spPr>
            <a:xfrm>
              <a:off x="5859725" y="2406616"/>
              <a:ext cx="154631" cy="160985"/>
            </a:xfrm>
            <a:custGeom>
              <a:avLst/>
              <a:gdLst>
                <a:gd name="connsiteX0" fmla="*/ 10502 w 154631"/>
                <a:gd name="connsiteY0" fmla="*/ 104133 h 160985"/>
                <a:gd name="connsiteX1" fmla="*/ 34 w 154631"/>
                <a:gd name="connsiteY1" fmla="*/ 118752 h 160985"/>
                <a:gd name="connsiteX2" fmla="*/ 18984 w 154631"/>
                <a:gd name="connsiteY2" fmla="*/ 155207 h 160985"/>
                <a:gd name="connsiteX3" fmla="*/ 53996 w 154631"/>
                <a:gd name="connsiteY3" fmla="*/ 155929 h 160985"/>
                <a:gd name="connsiteX4" fmla="*/ 113372 w 154631"/>
                <a:gd name="connsiteY4" fmla="*/ 116225 h 160985"/>
                <a:gd name="connsiteX5" fmla="*/ 154520 w 154631"/>
                <a:gd name="connsiteY5" fmla="*/ 46201 h 160985"/>
                <a:gd name="connsiteX6" fmla="*/ 129614 w 154631"/>
                <a:gd name="connsiteY6" fmla="*/ 0 h 160985"/>
                <a:gd name="connsiteX7" fmla="*/ 121493 w 154631"/>
                <a:gd name="connsiteY7" fmla="*/ 6677 h 160985"/>
                <a:gd name="connsiteX8" fmla="*/ 101821 w 154631"/>
                <a:gd name="connsiteY8" fmla="*/ 44938 h 160985"/>
                <a:gd name="connsiteX9" fmla="*/ 10502 w 154631"/>
                <a:gd name="connsiteY9" fmla="*/ 104133 h 16098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631" h="160985">
                  <a:moveTo>
                    <a:pt x="10502" y="104133"/>
                  </a:moveTo>
                  <a:cubicBezTo>
                    <a:pt x="5449" y="107562"/>
                    <a:pt x="-507" y="111713"/>
                    <a:pt x="34" y="118752"/>
                  </a:cubicBezTo>
                  <a:cubicBezTo>
                    <a:pt x="1478" y="133190"/>
                    <a:pt x="5990" y="146545"/>
                    <a:pt x="18984" y="155207"/>
                  </a:cubicBezTo>
                  <a:cubicBezTo>
                    <a:pt x="30534" y="162787"/>
                    <a:pt x="41724" y="162787"/>
                    <a:pt x="53996" y="155929"/>
                  </a:cubicBezTo>
                  <a:cubicBezTo>
                    <a:pt x="74931" y="144199"/>
                    <a:pt x="93339" y="128497"/>
                    <a:pt x="113372" y="116225"/>
                  </a:cubicBezTo>
                  <a:cubicBezTo>
                    <a:pt x="141165" y="99080"/>
                    <a:pt x="151813" y="75979"/>
                    <a:pt x="154520" y="46201"/>
                  </a:cubicBezTo>
                  <a:cubicBezTo>
                    <a:pt x="155603" y="29417"/>
                    <a:pt x="148925" y="5414"/>
                    <a:pt x="129614" y="0"/>
                  </a:cubicBezTo>
                  <a:cubicBezTo>
                    <a:pt x="124381" y="902"/>
                    <a:pt x="121132" y="2166"/>
                    <a:pt x="121493" y="6677"/>
                  </a:cubicBezTo>
                  <a:cubicBezTo>
                    <a:pt x="122576" y="23462"/>
                    <a:pt x="115357" y="36275"/>
                    <a:pt x="101821" y="44938"/>
                  </a:cubicBezTo>
                  <a:cubicBezTo>
                    <a:pt x="83774" y="56127"/>
                    <a:pt x="22954" y="95651"/>
                    <a:pt x="10502" y="104133"/>
                  </a:cubicBezTo>
                  <a:close/>
                </a:path>
              </a:pathLst>
            </a:custGeom>
            <a:solidFill>
              <a:srgbClr val="FFFFFF"/>
            </a:solidFill>
            <a:ln w="1804" cap="flat">
              <a:noFill/>
              <a:prstDash val="solid"/>
              <a:miter/>
            </a:ln>
          </p:spPr>
          <p:txBody>
            <a:bodyPr rtlCol="0" anchor="ctr"/>
            <a:lstStyle/>
            <a:p>
              <a:endParaRPr lang="en-US"/>
            </a:p>
          </p:txBody>
        </p:sp>
        <p:sp>
          <p:nvSpPr>
            <p:cNvPr id="1067" name="Freeform 1066">
              <a:extLst>
                <a:ext uri="{FF2B5EF4-FFF2-40B4-BE49-F238E27FC236}">
                  <a16:creationId xmlns:a16="http://schemas.microsoft.com/office/drawing/2014/main" id="{FEE54AA3-32CB-8620-D09D-F921D8CD525D}"/>
                </a:ext>
              </a:extLst>
            </p:cNvPr>
            <p:cNvSpPr/>
            <p:nvPr/>
          </p:nvSpPr>
          <p:spPr>
            <a:xfrm>
              <a:off x="5640807" y="2689001"/>
              <a:ext cx="125321" cy="215000"/>
            </a:xfrm>
            <a:custGeom>
              <a:avLst/>
              <a:gdLst>
                <a:gd name="connsiteX0" fmla="*/ 124925 w 125321"/>
                <a:gd name="connsiteY0" fmla="*/ 7095 h 215000"/>
                <a:gd name="connsiteX1" fmla="*/ 63022 w 125321"/>
                <a:gd name="connsiteY1" fmla="*/ 236 h 215000"/>
                <a:gd name="connsiteX2" fmla="*/ 45156 w 125321"/>
                <a:gd name="connsiteY2" fmla="*/ 11787 h 215000"/>
                <a:gd name="connsiteX3" fmla="*/ 579 w 125321"/>
                <a:gd name="connsiteY3" fmla="*/ 183959 h 215000"/>
                <a:gd name="connsiteX4" fmla="*/ 29454 w 125321"/>
                <a:gd name="connsiteY4" fmla="*/ 215000 h 215000"/>
                <a:gd name="connsiteX5" fmla="*/ 73670 w 125321"/>
                <a:gd name="connsiteY5" fmla="*/ 176740 h 215000"/>
                <a:gd name="connsiteX6" fmla="*/ 124925 w 125321"/>
                <a:gd name="connsiteY6" fmla="*/ 7095 h 215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5321" h="215000">
                  <a:moveTo>
                    <a:pt x="124925" y="7095"/>
                  </a:moveTo>
                  <a:cubicBezTo>
                    <a:pt x="112653" y="6553"/>
                    <a:pt x="63744" y="236"/>
                    <a:pt x="63022" y="236"/>
                  </a:cubicBezTo>
                  <a:cubicBezTo>
                    <a:pt x="53818" y="-1027"/>
                    <a:pt x="48765" y="2763"/>
                    <a:pt x="45156" y="11787"/>
                  </a:cubicBezTo>
                  <a:cubicBezTo>
                    <a:pt x="23318" y="67373"/>
                    <a:pt x="10866" y="125485"/>
                    <a:pt x="579" y="183959"/>
                  </a:cubicBezTo>
                  <a:cubicBezTo>
                    <a:pt x="-2851" y="203269"/>
                    <a:pt x="9241" y="215000"/>
                    <a:pt x="29454" y="215000"/>
                  </a:cubicBezTo>
                  <a:cubicBezTo>
                    <a:pt x="60496" y="214820"/>
                    <a:pt x="63022" y="205074"/>
                    <a:pt x="73670" y="176740"/>
                  </a:cubicBezTo>
                  <a:cubicBezTo>
                    <a:pt x="88469" y="137577"/>
                    <a:pt x="129798" y="6734"/>
                    <a:pt x="124925" y="7095"/>
                  </a:cubicBezTo>
                  <a:close/>
                </a:path>
              </a:pathLst>
            </a:custGeom>
            <a:solidFill>
              <a:srgbClr val="FFFFFF"/>
            </a:solidFill>
            <a:ln w="1804" cap="flat">
              <a:noFill/>
              <a:prstDash val="solid"/>
              <a:miter/>
            </a:ln>
          </p:spPr>
          <p:txBody>
            <a:bodyPr rtlCol="0" anchor="ctr"/>
            <a:lstStyle/>
            <a:p>
              <a:endParaRPr lang="en-US"/>
            </a:p>
          </p:txBody>
        </p:sp>
        <p:sp>
          <p:nvSpPr>
            <p:cNvPr id="1068" name="Freeform 1067">
              <a:extLst>
                <a:ext uri="{FF2B5EF4-FFF2-40B4-BE49-F238E27FC236}">
                  <a16:creationId xmlns:a16="http://schemas.microsoft.com/office/drawing/2014/main" id="{800DFBF3-B5CD-41D7-B9B9-30D862C02793}"/>
                </a:ext>
              </a:extLst>
            </p:cNvPr>
            <p:cNvSpPr/>
            <p:nvPr/>
          </p:nvSpPr>
          <p:spPr>
            <a:xfrm>
              <a:off x="5591016" y="2467839"/>
              <a:ext cx="115625" cy="77399"/>
            </a:xfrm>
            <a:custGeom>
              <a:avLst/>
              <a:gdLst>
                <a:gd name="connsiteX0" fmla="*/ 107580 w 115625"/>
                <a:gd name="connsiteY0" fmla="*/ 40203 h 77399"/>
                <a:gd name="connsiteX1" fmla="*/ 114257 w 115625"/>
                <a:gd name="connsiteY1" fmla="*/ 16380 h 77399"/>
                <a:gd name="connsiteX2" fmla="*/ 30518 w 115625"/>
                <a:gd name="connsiteY2" fmla="*/ 18185 h 77399"/>
                <a:gd name="connsiteX3" fmla="*/ 3085 w 115625"/>
                <a:gd name="connsiteY3" fmla="*/ 52114 h 77399"/>
                <a:gd name="connsiteX4" fmla="*/ 43512 w 115625"/>
                <a:gd name="connsiteY4" fmla="*/ 77380 h 77399"/>
                <a:gd name="connsiteX5" fmla="*/ 107580 w 115625"/>
                <a:gd name="connsiteY5" fmla="*/ 40203 h 773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5625" h="77399">
                  <a:moveTo>
                    <a:pt x="107580" y="40203"/>
                  </a:moveTo>
                  <a:cubicBezTo>
                    <a:pt x="113355" y="32803"/>
                    <a:pt x="118047" y="25584"/>
                    <a:pt x="114257" y="16380"/>
                  </a:cubicBezTo>
                  <a:cubicBezTo>
                    <a:pt x="100902" y="-18090"/>
                    <a:pt x="49828" y="11508"/>
                    <a:pt x="30518" y="18185"/>
                  </a:cubicBezTo>
                  <a:cubicBezTo>
                    <a:pt x="19148" y="22155"/>
                    <a:pt x="-9367" y="31721"/>
                    <a:pt x="3085" y="52114"/>
                  </a:cubicBezTo>
                  <a:cubicBezTo>
                    <a:pt x="8319" y="66732"/>
                    <a:pt x="24381" y="77922"/>
                    <a:pt x="43512" y="77380"/>
                  </a:cubicBezTo>
                  <a:cubicBezTo>
                    <a:pt x="66432" y="72147"/>
                    <a:pt x="90435" y="62581"/>
                    <a:pt x="107580" y="40203"/>
                  </a:cubicBezTo>
                  <a:close/>
                </a:path>
              </a:pathLst>
            </a:custGeom>
            <a:solidFill>
              <a:srgbClr val="FFFFFF"/>
            </a:solidFill>
            <a:ln w="1804" cap="flat">
              <a:noFill/>
              <a:prstDash val="solid"/>
              <a:miter/>
            </a:ln>
          </p:spPr>
          <p:txBody>
            <a:bodyPr rtlCol="0" anchor="ctr"/>
            <a:lstStyle/>
            <a:p>
              <a:endParaRPr lang="en-US"/>
            </a:p>
          </p:txBody>
        </p:sp>
        <p:sp>
          <p:nvSpPr>
            <p:cNvPr id="1069" name="Freeform 1068">
              <a:extLst>
                <a:ext uri="{FF2B5EF4-FFF2-40B4-BE49-F238E27FC236}">
                  <a16:creationId xmlns:a16="http://schemas.microsoft.com/office/drawing/2014/main" id="{9EEBE681-2E26-157F-01B1-51E3049058AF}"/>
                </a:ext>
              </a:extLst>
            </p:cNvPr>
            <p:cNvSpPr/>
            <p:nvPr/>
          </p:nvSpPr>
          <p:spPr>
            <a:xfrm>
              <a:off x="4725214" y="2133991"/>
              <a:ext cx="191264" cy="187967"/>
            </a:xfrm>
            <a:custGeom>
              <a:avLst/>
              <a:gdLst>
                <a:gd name="connsiteX0" fmla="*/ 170455 w 191264"/>
                <a:gd name="connsiteY0" fmla="*/ 151527 h 187967"/>
                <a:gd name="connsiteX1" fmla="*/ 182366 w 191264"/>
                <a:gd name="connsiteY1" fmla="*/ 47574 h 187967"/>
                <a:gd name="connsiteX2" fmla="*/ 89422 w 191264"/>
                <a:gd name="connsiteY2" fmla="*/ 1012 h 187967"/>
                <a:gd name="connsiteX3" fmla="*/ 268 w 191264"/>
                <a:gd name="connsiteY3" fmla="*/ 93234 h 187967"/>
                <a:gd name="connsiteX4" fmla="*/ 70112 w 191264"/>
                <a:gd name="connsiteY4" fmla="*/ 183832 h 187967"/>
                <a:gd name="connsiteX5" fmla="*/ 170455 w 191264"/>
                <a:gd name="connsiteY5" fmla="*/ 151527 h 187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1264" h="187967">
                  <a:moveTo>
                    <a:pt x="170455" y="151527"/>
                  </a:moveTo>
                  <a:cubicBezTo>
                    <a:pt x="195541" y="121749"/>
                    <a:pt x="195902" y="82767"/>
                    <a:pt x="182366" y="47574"/>
                  </a:cubicBezTo>
                  <a:cubicBezTo>
                    <a:pt x="168831" y="12021"/>
                    <a:pt x="128585" y="-4402"/>
                    <a:pt x="89422" y="1012"/>
                  </a:cubicBezTo>
                  <a:cubicBezTo>
                    <a:pt x="24091" y="6607"/>
                    <a:pt x="5141" y="37287"/>
                    <a:pt x="268" y="93234"/>
                  </a:cubicBezTo>
                  <a:cubicBezTo>
                    <a:pt x="-4604" y="164702"/>
                    <a:pt x="58381" y="180042"/>
                    <a:pt x="70112" y="183832"/>
                  </a:cubicBezTo>
                  <a:cubicBezTo>
                    <a:pt x="107830" y="195924"/>
                    <a:pt x="146271" y="180403"/>
                    <a:pt x="170455" y="151527"/>
                  </a:cubicBezTo>
                  <a:close/>
                </a:path>
              </a:pathLst>
            </a:custGeom>
            <a:solidFill>
              <a:srgbClr val="FFFFFF"/>
            </a:solidFill>
            <a:ln w="1804" cap="flat">
              <a:noFill/>
              <a:prstDash val="solid"/>
              <a:miter/>
            </a:ln>
          </p:spPr>
          <p:txBody>
            <a:bodyPr rtlCol="0" anchor="ctr"/>
            <a:lstStyle/>
            <a:p>
              <a:endParaRPr lang="en-US"/>
            </a:p>
          </p:txBody>
        </p:sp>
        <p:sp>
          <p:nvSpPr>
            <p:cNvPr id="1070" name="Freeform 1069">
              <a:extLst>
                <a:ext uri="{FF2B5EF4-FFF2-40B4-BE49-F238E27FC236}">
                  <a16:creationId xmlns:a16="http://schemas.microsoft.com/office/drawing/2014/main" id="{03BC4B04-6EC9-8FB2-6480-3DD4EE707397}"/>
                </a:ext>
              </a:extLst>
            </p:cNvPr>
            <p:cNvSpPr/>
            <p:nvPr/>
          </p:nvSpPr>
          <p:spPr>
            <a:xfrm>
              <a:off x="5745897" y="2181900"/>
              <a:ext cx="221698" cy="184540"/>
            </a:xfrm>
            <a:custGeom>
              <a:avLst/>
              <a:gdLst>
                <a:gd name="connsiteX0" fmla="*/ 87332 w 221698"/>
                <a:gd name="connsiteY0" fmla="*/ 179237 h 184540"/>
                <a:gd name="connsiteX1" fmla="*/ 127036 w 221698"/>
                <a:gd name="connsiteY1" fmla="*/ 178335 h 184540"/>
                <a:gd name="connsiteX2" fmla="*/ 188758 w 221698"/>
                <a:gd name="connsiteY2" fmla="*/ 155054 h 184540"/>
                <a:gd name="connsiteX3" fmla="*/ 205001 w 221698"/>
                <a:gd name="connsiteY3" fmla="*/ 147113 h 184540"/>
                <a:gd name="connsiteX4" fmla="*/ 220702 w 221698"/>
                <a:gd name="connsiteY4" fmla="*/ 73660 h 184540"/>
                <a:gd name="connsiteX5" fmla="*/ 127577 w 221698"/>
                <a:gd name="connsiteY5" fmla="*/ 568 h 184540"/>
                <a:gd name="connsiteX6" fmla="*/ 2690 w 221698"/>
                <a:gd name="connsiteY6" fmla="*/ 84669 h 184540"/>
                <a:gd name="connsiteX7" fmla="*/ 5758 w 221698"/>
                <a:gd name="connsiteY7" fmla="*/ 111921 h 184540"/>
                <a:gd name="connsiteX8" fmla="*/ 87332 w 221698"/>
                <a:gd name="connsiteY8" fmla="*/ 179237 h 184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21698" h="184540">
                  <a:moveTo>
                    <a:pt x="87332" y="179237"/>
                  </a:moveTo>
                  <a:cubicBezTo>
                    <a:pt x="101770" y="186276"/>
                    <a:pt x="113862" y="186637"/>
                    <a:pt x="127036" y="178335"/>
                  </a:cubicBezTo>
                  <a:cubicBezTo>
                    <a:pt x="145986" y="166423"/>
                    <a:pt x="166379" y="157941"/>
                    <a:pt x="188758" y="155054"/>
                  </a:cubicBezTo>
                  <a:cubicBezTo>
                    <a:pt x="195075" y="154151"/>
                    <a:pt x="201211" y="152527"/>
                    <a:pt x="205001" y="147113"/>
                  </a:cubicBezTo>
                  <a:cubicBezTo>
                    <a:pt x="217093" y="130329"/>
                    <a:pt x="224492" y="108491"/>
                    <a:pt x="220702" y="73660"/>
                  </a:cubicBezTo>
                  <a:cubicBezTo>
                    <a:pt x="207347" y="28722"/>
                    <a:pt x="177930" y="4358"/>
                    <a:pt x="127577" y="568"/>
                  </a:cubicBezTo>
                  <a:cubicBezTo>
                    <a:pt x="59358" y="-4485"/>
                    <a:pt x="23264" y="24210"/>
                    <a:pt x="2690" y="84669"/>
                  </a:cubicBezTo>
                  <a:cubicBezTo>
                    <a:pt x="-739" y="94595"/>
                    <a:pt x="-2003" y="103438"/>
                    <a:pt x="5758" y="111921"/>
                  </a:cubicBezTo>
                  <a:cubicBezTo>
                    <a:pt x="30122" y="137548"/>
                    <a:pt x="54486" y="163175"/>
                    <a:pt x="87332" y="179237"/>
                  </a:cubicBezTo>
                  <a:close/>
                </a:path>
              </a:pathLst>
            </a:custGeom>
            <a:solidFill>
              <a:srgbClr val="FFFFFF"/>
            </a:solidFill>
            <a:ln w="1804" cap="flat">
              <a:noFill/>
              <a:prstDash val="solid"/>
              <a:miter/>
            </a:ln>
          </p:spPr>
          <p:txBody>
            <a:bodyPr rtlCol="0" anchor="ctr"/>
            <a:lstStyle/>
            <a:p>
              <a:endParaRPr lang="en-US"/>
            </a:p>
          </p:txBody>
        </p:sp>
        <p:sp>
          <p:nvSpPr>
            <p:cNvPr id="1071" name="Freeform 1070">
              <a:extLst>
                <a:ext uri="{FF2B5EF4-FFF2-40B4-BE49-F238E27FC236}">
                  <a16:creationId xmlns:a16="http://schemas.microsoft.com/office/drawing/2014/main" id="{C0CD9549-39BA-51B4-B4E7-4848D9176A0E}"/>
                </a:ext>
              </a:extLst>
            </p:cNvPr>
            <p:cNvSpPr/>
            <p:nvPr/>
          </p:nvSpPr>
          <p:spPr>
            <a:xfrm>
              <a:off x="4759411" y="2074209"/>
              <a:ext cx="67091" cy="61516"/>
            </a:xfrm>
            <a:custGeom>
              <a:avLst/>
              <a:gdLst>
                <a:gd name="connsiteX0" fmla="*/ 64971 w 67091"/>
                <a:gd name="connsiteY0" fmla="*/ 39137 h 61516"/>
                <a:gd name="connsiteX1" fmla="*/ 55766 w 67091"/>
                <a:gd name="connsiteY1" fmla="*/ 3404 h 61516"/>
                <a:gd name="connsiteX2" fmla="*/ 16062 w 67091"/>
                <a:gd name="connsiteY2" fmla="*/ 13330 h 61516"/>
                <a:gd name="connsiteX3" fmla="*/ 0 w 67091"/>
                <a:gd name="connsiteY3" fmla="*/ 61516 h 61516"/>
                <a:gd name="connsiteX4" fmla="*/ 58474 w 67091"/>
                <a:gd name="connsiteY4" fmla="*/ 44010 h 61516"/>
                <a:gd name="connsiteX5" fmla="*/ 64971 w 67091"/>
                <a:gd name="connsiteY5" fmla="*/ 39137 h 615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7091" h="61516">
                  <a:moveTo>
                    <a:pt x="64971" y="39137"/>
                  </a:moveTo>
                  <a:cubicBezTo>
                    <a:pt x="70024" y="26143"/>
                    <a:pt x="65692" y="8998"/>
                    <a:pt x="55766" y="3404"/>
                  </a:cubicBezTo>
                  <a:cubicBezTo>
                    <a:pt x="42953" y="-3635"/>
                    <a:pt x="22740" y="516"/>
                    <a:pt x="16062" y="13330"/>
                  </a:cubicBezTo>
                  <a:cubicBezTo>
                    <a:pt x="8482" y="27948"/>
                    <a:pt x="1624" y="43108"/>
                    <a:pt x="0" y="61516"/>
                  </a:cubicBezTo>
                  <a:cubicBezTo>
                    <a:pt x="14799" y="50688"/>
                    <a:pt x="35373" y="47800"/>
                    <a:pt x="58474" y="44010"/>
                  </a:cubicBezTo>
                  <a:cubicBezTo>
                    <a:pt x="63888" y="44371"/>
                    <a:pt x="62805" y="44732"/>
                    <a:pt x="64971" y="39137"/>
                  </a:cubicBezTo>
                  <a:close/>
                </a:path>
              </a:pathLst>
            </a:custGeom>
            <a:solidFill>
              <a:srgbClr val="FFFFFF"/>
            </a:solidFill>
            <a:ln w="1804" cap="flat">
              <a:noFill/>
              <a:prstDash val="solid"/>
              <a:miter/>
            </a:ln>
          </p:spPr>
          <p:txBody>
            <a:bodyPr rtlCol="0" anchor="ctr"/>
            <a:lstStyle/>
            <a:p>
              <a:endParaRPr lang="en-US"/>
            </a:p>
          </p:txBody>
        </p:sp>
        <p:sp>
          <p:nvSpPr>
            <p:cNvPr id="1072" name="Freeform 1071">
              <a:extLst>
                <a:ext uri="{FF2B5EF4-FFF2-40B4-BE49-F238E27FC236}">
                  <a16:creationId xmlns:a16="http://schemas.microsoft.com/office/drawing/2014/main" id="{7C55D047-079F-1CDC-C7D2-91DFE4B1FADA}"/>
                </a:ext>
              </a:extLst>
            </p:cNvPr>
            <p:cNvSpPr/>
            <p:nvPr/>
          </p:nvSpPr>
          <p:spPr>
            <a:xfrm>
              <a:off x="4669875" y="2120652"/>
              <a:ext cx="385502" cy="776466"/>
            </a:xfrm>
            <a:custGeom>
              <a:avLst/>
              <a:gdLst>
                <a:gd name="connsiteX0" fmla="*/ 330107 w 385502"/>
                <a:gd name="connsiteY0" fmla="*/ 23375 h 776466"/>
                <a:gd name="connsiteX1" fmla="*/ 319639 w 385502"/>
                <a:gd name="connsiteY1" fmla="*/ 64704 h 776466"/>
                <a:gd name="connsiteX2" fmla="*/ 242036 w 385502"/>
                <a:gd name="connsiteY2" fmla="*/ 177680 h 776466"/>
                <a:gd name="connsiteX3" fmla="*/ 123104 w 385502"/>
                <a:gd name="connsiteY3" fmla="*/ 213233 h 776466"/>
                <a:gd name="connsiteX4" fmla="*/ 92965 w 385502"/>
                <a:gd name="connsiteY4" fmla="*/ 217565 h 776466"/>
                <a:gd name="connsiteX5" fmla="*/ 32867 w 385502"/>
                <a:gd name="connsiteY5" fmla="*/ 326391 h 776466"/>
                <a:gd name="connsiteX6" fmla="*/ 21 w 385502"/>
                <a:gd name="connsiteY6" fmla="*/ 569489 h 776466"/>
                <a:gd name="connsiteX7" fmla="*/ 18970 w 385502"/>
                <a:gd name="connsiteY7" fmla="*/ 750504 h 776466"/>
                <a:gd name="connsiteX8" fmla="*/ 56509 w 385502"/>
                <a:gd name="connsiteY8" fmla="*/ 775770 h 776466"/>
                <a:gd name="connsiteX9" fmla="*/ 80692 w 385502"/>
                <a:gd name="connsiteY9" fmla="*/ 743104 h 776466"/>
                <a:gd name="connsiteX10" fmla="*/ 79429 w 385502"/>
                <a:gd name="connsiteY10" fmla="*/ 711160 h 776466"/>
                <a:gd name="connsiteX11" fmla="*/ 70044 w 385502"/>
                <a:gd name="connsiteY11" fmla="*/ 532853 h 776466"/>
                <a:gd name="connsiteX12" fmla="*/ 95130 w 385502"/>
                <a:gd name="connsiteY12" fmla="*/ 489900 h 776466"/>
                <a:gd name="connsiteX13" fmla="*/ 151799 w 385502"/>
                <a:gd name="connsiteY13" fmla="*/ 521302 h 776466"/>
                <a:gd name="connsiteX14" fmla="*/ 182118 w 385502"/>
                <a:gd name="connsiteY14" fmla="*/ 750143 h 776466"/>
                <a:gd name="connsiteX15" fmla="*/ 233373 w 385502"/>
                <a:gd name="connsiteY15" fmla="*/ 767107 h 776466"/>
                <a:gd name="connsiteX16" fmla="*/ 240592 w 385502"/>
                <a:gd name="connsiteY16" fmla="*/ 737149 h 776466"/>
                <a:gd name="connsiteX17" fmla="*/ 217311 w 385502"/>
                <a:gd name="connsiteY17" fmla="*/ 421861 h 776466"/>
                <a:gd name="connsiteX18" fmla="*/ 246367 w 385502"/>
                <a:gd name="connsiteY18" fmla="*/ 301485 h 776466"/>
                <a:gd name="connsiteX19" fmla="*/ 257917 w 385502"/>
                <a:gd name="connsiteY19" fmla="*/ 279287 h 776466"/>
                <a:gd name="connsiteX20" fmla="*/ 349959 w 385502"/>
                <a:gd name="connsiteY20" fmla="*/ 169379 h 776466"/>
                <a:gd name="connsiteX21" fmla="*/ 362953 w 385502"/>
                <a:gd name="connsiteY21" fmla="*/ 140322 h 776466"/>
                <a:gd name="connsiteX22" fmla="*/ 379376 w 385502"/>
                <a:gd name="connsiteY22" fmla="*/ 9298 h 776466"/>
                <a:gd name="connsiteX23" fmla="*/ 330107 w 385502"/>
                <a:gd name="connsiteY23" fmla="*/ 23375 h 7764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385502" h="776466">
                  <a:moveTo>
                    <a:pt x="330107" y="23375"/>
                  </a:moveTo>
                  <a:cubicBezTo>
                    <a:pt x="325415" y="36730"/>
                    <a:pt x="323249" y="50988"/>
                    <a:pt x="319639" y="64704"/>
                  </a:cubicBezTo>
                  <a:cubicBezTo>
                    <a:pt x="307548" y="110003"/>
                    <a:pt x="285530" y="151331"/>
                    <a:pt x="242036" y="177680"/>
                  </a:cubicBezTo>
                  <a:cubicBezTo>
                    <a:pt x="232832" y="183275"/>
                    <a:pt x="184284" y="232725"/>
                    <a:pt x="123104" y="213233"/>
                  </a:cubicBezTo>
                  <a:cubicBezTo>
                    <a:pt x="109929" y="209985"/>
                    <a:pt x="101447" y="207639"/>
                    <a:pt x="92965" y="217565"/>
                  </a:cubicBezTo>
                  <a:cubicBezTo>
                    <a:pt x="65532" y="249689"/>
                    <a:pt x="45139" y="285243"/>
                    <a:pt x="32867" y="326391"/>
                  </a:cubicBezTo>
                  <a:cubicBezTo>
                    <a:pt x="9586" y="404716"/>
                    <a:pt x="-521" y="484486"/>
                    <a:pt x="21" y="569489"/>
                  </a:cubicBezTo>
                  <a:cubicBezTo>
                    <a:pt x="1645" y="628323"/>
                    <a:pt x="15361" y="739675"/>
                    <a:pt x="18970" y="750504"/>
                  </a:cubicBezTo>
                  <a:cubicBezTo>
                    <a:pt x="24385" y="766566"/>
                    <a:pt x="37018" y="778116"/>
                    <a:pt x="56509" y="775770"/>
                  </a:cubicBezTo>
                  <a:cubicBezTo>
                    <a:pt x="70405" y="774146"/>
                    <a:pt x="79790" y="762957"/>
                    <a:pt x="80692" y="743104"/>
                  </a:cubicBezTo>
                  <a:cubicBezTo>
                    <a:pt x="81234" y="732456"/>
                    <a:pt x="80331" y="721808"/>
                    <a:pt x="79429" y="711160"/>
                  </a:cubicBezTo>
                  <a:cubicBezTo>
                    <a:pt x="74015" y="651785"/>
                    <a:pt x="68059" y="592589"/>
                    <a:pt x="70044" y="532853"/>
                  </a:cubicBezTo>
                  <a:cubicBezTo>
                    <a:pt x="70405" y="520941"/>
                    <a:pt x="72932" y="498923"/>
                    <a:pt x="95130" y="489900"/>
                  </a:cubicBezTo>
                  <a:cubicBezTo>
                    <a:pt x="124728" y="478891"/>
                    <a:pt x="140429" y="490802"/>
                    <a:pt x="151799" y="521302"/>
                  </a:cubicBezTo>
                  <a:cubicBezTo>
                    <a:pt x="160642" y="545125"/>
                    <a:pt x="169666" y="699249"/>
                    <a:pt x="182118" y="750143"/>
                  </a:cubicBezTo>
                  <a:cubicBezTo>
                    <a:pt x="186991" y="773424"/>
                    <a:pt x="208107" y="786418"/>
                    <a:pt x="233373" y="767107"/>
                  </a:cubicBezTo>
                  <a:cubicBezTo>
                    <a:pt x="243660" y="759166"/>
                    <a:pt x="240953" y="747977"/>
                    <a:pt x="240592" y="737149"/>
                  </a:cubicBezTo>
                  <a:cubicBezTo>
                    <a:pt x="238246" y="675788"/>
                    <a:pt x="211355" y="466619"/>
                    <a:pt x="217311" y="421861"/>
                  </a:cubicBezTo>
                  <a:cubicBezTo>
                    <a:pt x="223086" y="379269"/>
                    <a:pt x="235539" y="342633"/>
                    <a:pt x="246367" y="301485"/>
                  </a:cubicBezTo>
                  <a:cubicBezTo>
                    <a:pt x="248172" y="294808"/>
                    <a:pt x="252323" y="284340"/>
                    <a:pt x="257917" y="279287"/>
                  </a:cubicBezTo>
                  <a:cubicBezTo>
                    <a:pt x="293290" y="246621"/>
                    <a:pt x="320903" y="207278"/>
                    <a:pt x="349959" y="169379"/>
                  </a:cubicBezTo>
                  <a:cubicBezTo>
                    <a:pt x="356456" y="160716"/>
                    <a:pt x="360246" y="150790"/>
                    <a:pt x="362953" y="140322"/>
                  </a:cubicBezTo>
                  <a:cubicBezTo>
                    <a:pt x="367104" y="124801"/>
                    <a:pt x="398506" y="28789"/>
                    <a:pt x="379376" y="9298"/>
                  </a:cubicBezTo>
                  <a:cubicBezTo>
                    <a:pt x="360787" y="-7486"/>
                    <a:pt x="338950" y="-808"/>
                    <a:pt x="330107" y="23375"/>
                  </a:cubicBezTo>
                  <a:close/>
                </a:path>
              </a:pathLst>
            </a:custGeom>
            <a:solidFill>
              <a:srgbClr val="FFFFFF"/>
            </a:solidFill>
            <a:ln w="1804" cap="flat">
              <a:noFill/>
              <a:prstDash val="solid"/>
              <a:miter/>
            </a:ln>
          </p:spPr>
          <p:txBody>
            <a:bodyPr rtlCol="0" anchor="ctr"/>
            <a:lstStyle/>
            <a:p>
              <a:endParaRPr lang="en-US"/>
            </a:p>
          </p:txBody>
        </p:sp>
        <p:sp>
          <p:nvSpPr>
            <p:cNvPr id="1073" name="Freeform 1072">
              <a:extLst>
                <a:ext uri="{FF2B5EF4-FFF2-40B4-BE49-F238E27FC236}">
                  <a16:creationId xmlns:a16="http://schemas.microsoft.com/office/drawing/2014/main" id="{7E600395-58AC-A4ED-0AB9-12EC8BAE969B}"/>
                </a:ext>
              </a:extLst>
            </p:cNvPr>
            <p:cNvSpPr/>
            <p:nvPr/>
          </p:nvSpPr>
          <p:spPr>
            <a:xfrm>
              <a:off x="4596129" y="1801704"/>
              <a:ext cx="1434889" cy="1118652"/>
            </a:xfrm>
            <a:custGeom>
              <a:avLst/>
              <a:gdLst>
                <a:gd name="connsiteX0" fmla="*/ 958088 w 1434889"/>
                <a:gd name="connsiteY0" fmla="*/ 678185 h 1118652"/>
                <a:gd name="connsiteX1" fmla="*/ 981911 w 1434889"/>
                <a:gd name="connsiteY1" fmla="*/ 714099 h 1118652"/>
                <a:gd name="connsiteX2" fmla="*/ 1047423 w 1434889"/>
                <a:gd name="connsiteY2" fmla="*/ 755788 h 1118652"/>
                <a:gd name="connsiteX3" fmla="*/ 1072689 w 1434889"/>
                <a:gd name="connsiteY3" fmla="*/ 764812 h 1118652"/>
                <a:gd name="connsiteX4" fmla="*/ 1067094 w 1434889"/>
                <a:gd name="connsiteY4" fmla="*/ 791342 h 1118652"/>
                <a:gd name="connsiteX5" fmla="*/ 1036955 w 1434889"/>
                <a:gd name="connsiteY5" fmla="*/ 837362 h 1118652"/>
                <a:gd name="connsiteX6" fmla="*/ 1046340 w 1434889"/>
                <a:gd name="connsiteY6" fmla="*/ 874540 h 1118652"/>
                <a:gd name="connsiteX7" fmla="*/ 1060597 w 1434889"/>
                <a:gd name="connsiteY7" fmla="*/ 881579 h 1118652"/>
                <a:gd name="connsiteX8" fmla="*/ 1072147 w 1434889"/>
                <a:gd name="connsiteY8" fmla="*/ 907025 h 1118652"/>
                <a:gd name="connsiteX9" fmla="*/ 1029375 w 1434889"/>
                <a:gd name="connsiteY9" fmla="*/ 1074866 h 1118652"/>
                <a:gd name="connsiteX10" fmla="*/ 1046700 w 1434889"/>
                <a:gd name="connsiteY10" fmla="*/ 1113307 h 1118652"/>
                <a:gd name="connsiteX11" fmla="*/ 1100482 w 1434889"/>
                <a:gd name="connsiteY11" fmla="*/ 1113668 h 1118652"/>
                <a:gd name="connsiteX12" fmla="*/ 1130801 w 1434889"/>
                <a:gd name="connsiteY12" fmla="*/ 1072881 h 1118652"/>
                <a:gd name="connsiteX13" fmla="*/ 1178446 w 1434889"/>
                <a:gd name="connsiteY13" fmla="*/ 930306 h 1118652"/>
                <a:gd name="connsiteX14" fmla="*/ 1226452 w 1434889"/>
                <a:gd name="connsiteY14" fmla="*/ 901611 h 1118652"/>
                <a:gd name="connsiteX15" fmla="*/ 1250095 w 1434889"/>
                <a:gd name="connsiteY15" fmla="*/ 921824 h 1118652"/>
                <a:gd name="connsiteX16" fmla="*/ 1260382 w 1434889"/>
                <a:gd name="connsiteY16" fmla="*/ 984990 h 1118652"/>
                <a:gd name="connsiteX17" fmla="*/ 1271029 w 1434889"/>
                <a:gd name="connsiteY17" fmla="*/ 1077573 h 1118652"/>
                <a:gd name="connsiteX18" fmla="*/ 1328059 w 1434889"/>
                <a:gd name="connsiteY18" fmla="*/ 1114570 h 1118652"/>
                <a:gd name="connsiteX19" fmla="*/ 1370290 w 1434889"/>
                <a:gd name="connsiteY19" fmla="*/ 1080100 h 1118652"/>
                <a:gd name="connsiteX20" fmla="*/ 1354408 w 1434889"/>
                <a:gd name="connsiteY20" fmla="*/ 929945 h 1118652"/>
                <a:gd name="connsiteX21" fmla="*/ 1360184 w 1434889"/>
                <a:gd name="connsiteY21" fmla="*/ 912259 h 1118652"/>
                <a:gd name="connsiteX22" fmla="*/ 1390323 w 1434889"/>
                <a:gd name="connsiteY22" fmla="*/ 859741 h 1118652"/>
                <a:gd name="connsiteX23" fmla="*/ 1388698 w 1434889"/>
                <a:gd name="connsiteY23" fmla="*/ 758315 h 1118652"/>
                <a:gd name="connsiteX24" fmla="*/ 1404761 w 1434889"/>
                <a:gd name="connsiteY24" fmla="*/ 718972 h 1118652"/>
                <a:gd name="connsiteX25" fmla="*/ 1430388 w 1434889"/>
                <a:gd name="connsiteY25" fmla="*/ 622238 h 1118652"/>
                <a:gd name="connsiteX26" fmla="*/ 1395917 w 1434889"/>
                <a:gd name="connsiteY26" fmla="*/ 581812 h 1118652"/>
                <a:gd name="connsiteX27" fmla="*/ 1377148 w 1434889"/>
                <a:gd name="connsiteY27" fmla="*/ 546800 h 1118652"/>
                <a:gd name="connsiteX28" fmla="*/ 1376606 w 1434889"/>
                <a:gd name="connsiteY28" fmla="*/ 525684 h 1118652"/>
                <a:gd name="connsiteX29" fmla="*/ 1331488 w 1434889"/>
                <a:gd name="connsiteY29" fmla="*/ 377155 h 1118652"/>
                <a:gd name="connsiteX30" fmla="*/ 1146142 w 1434889"/>
                <a:gd name="connsiteY30" fmla="*/ 436711 h 1118652"/>
                <a:gd name="connsiteX31" fmla="*/ 1131343 w 1434889"/>
                <a:gd name="connsiteY31" fmla="*/ 465948 h 1118652"/>
                <a:gd name="connsiteX32" fmla="*/ 1110769 w 1434889"/>
                <a:gd name="connsiteY32" fmla="*/ 443930 h 1118652"/>
                <a:gd name="connsiteX33" fmla="*/ 1022156 w 1434889"/>
                <a:gd name="connsiteY33" fmla="*/ 394480 h 1118652"/>
                <a:gd name="connsiteX34" fmla="*/ 858106 w 1434889"/>
                <a:gd name="connsiteY34" fmla="*/ 373726 h 1118652"/>
                <a:gd name="connsiteX35" fmla="*/ 782668 w 1434889"/>
                <a:gd name="connsiteY35" fmla="*/ 357844 h 1118652"/>
                <a:gd name="connsiteX36" fmla="*/ 735925 w 1434889"/>
                <a:gd name="connsiteY36" fmla="*/ 317598 h 1118652"/>
                <a:gd name="connsiteX37" fmla="*/ 642259 w 1434889"/>
                <a:gd name="connsiteY37" fmla="*/ 128823 h 1118652"/>
                <a:gd name="connsiteX38" fmla="*/ 591907 w 1434889"/>
                <a:gd name="connsiteY38" fmla="*/ 79914 h 1118652"/>
                <a:gd name="connsiteX39" fmla="*/ 499504 w 1434889"/>
                <a:gd name="connsiteY39" fmla="*/ 56453 h 1118652"/>
                <a:gd name="connsiteX40" fmla="*/ 248465 w 1434889"/>
                <a:gd name="connsiteY40" fmla="*/ 21080 h 1118652"/>
                <a:gd name="connsiteX41" fmla="*/ 73406 w 1434889"/>
                <a:gd name="connsiteY41" fmla="*/ 1950 h 1118652"/>
                <a:gd name="connsiteX42" fmla="*/ 4465 w 1434889"/>
                <a:gd name="connsiteY42" fmla="*/ 53385 h 1118652"/>
                <a:gd name="connsiteX43" fmla="*/ 5548 w 1434889"/>
                <a:gd name="connsiteY43" fmla="*/ 236746 h 1118652"/>
                <a:gd name="connsiteX44" fmla="*/ 39658 w 1434889"/>
                <a:gd name="connsiteY44" fmla="*/ 272299 h 1118652"/>
                <a:gd name="connsiteX45" fmla="*/ 139459 w 1434889"/>
                <a:gd name="connsiteY45" fmla="*/ 289805 h 1118652"/>
                <a:gd name="connsiteX46" fmla="*/ 153897 w 1434889"/>
                <a:gd name="connsiteY46" fmla="*/ 309657 h 1118652"/>
                <a:gd name="connsiteX47" fmla="*/ 133865 w 1434889"/>
                <a:gd name="connsiteY47" fmla="*/ 358024 h 1118652"/>
                <a:gd name="connsiteX48" fmla="*/ 153176 w 1434889"/>
                <a:gd name="connsiteY48" fmla="*/ 509442 h 1118652"/>
                <a:gd name="connsiteX49" fmla="*/ 160936 w 1434889"/>
                <a:gd name="connsiteY49" fmla="*/ 515758 h 1118652"/>
                <a:gd name="connsiteX50" fmla="*/ 152092 w 1434889"/>
                <a:gd name="connsiteY50" fmla="*/ 529655 h 1118652"/>
                <a:gd name="connsiteX51" fmla="*/ 90190 w 1434889"/>
                <a:gd name="connsiteY51" fmla="*/ 640465 h 1118652"/>
                <a:gd name="connsiteX52" fmla="*/ 60773 w 1434889"/>
                <a:gd name="connsiteY52" fmla="*/ 805238 h 1118652"/>
                <a:gd name="connsiteX53" fmla="*/ 78640 w 1434889"/>
                <a:gd name="connsiteY53" fmla="*/ 1075227 h 1118652"/>
                <a:gd name="connsiteX54" fmla="*/ 99936 w 1434889"/>
                <a:gd name="connsiteY54" fmla="*/ 1102839 h 1118652"/>
                <a:gd name="connsiteX55" fmla="*/ 170140 w 1434889"/>
                <a:gd name="connsiteY55" fmla="*/ 1057901 h 1118652"/>
                <a:gd name="connsiteX56" fmla="*/ 161838 w 1434889"/>
                <a:gd name="connsiteY56" fmla="*/ 959543 h 1118652"/>
                <a:gd name="connsiteX57" fmla="*/ 161116 w 1434889"/>
                <a:gd name="connsiteY57" fmla="*/ 844942 h 1118652"/>
                <a:gd name="connsiteX58" fmla="*/ 180247 w 1434889"/>
                <a:gd name="connsiteY58" fmla="*/ 822203 h 1118652"/>
                <a:gd name="connsiteX59" fmla="*/ 208581 w 1434889"/>
                <a:gd name="connsiteY59" fmla="*/ 839348 h 1118652"/>
                <a:gd name="connsiteX60" fmla="*/ 241427 w 1434889"/>
                <a:gd name="connsiteY60" fmla="*/ 1075046 h 1118652"/>
                <a:gd name="connsiteX61" fmla="*/ 284921 w 1434889"/>
                <a:gd name="connsiteY61" fmla="*/ 1110058 h 1118652"/>
                <a:gd name="connsiteX62" fmla="*/ 330401 w 1434889"/>
                <a:gd name="connsiteY62" fmla="*/ 1056097 h 1118652"/>
                <a:gd name="connsiteX63" fmla="*/ 306939 w 1434889"/>
                <a:gd name="connsiteY63" fmla="*/ 795854 h 1118652"/>
                <a:gd name="connsiteX64" fmla="*/ 327874 w 1434889"/>
                <a:gd name="connsiteY64" fmla="*/ 641368 h 1118652"/>
                <a:gd name="connsiteX65" fmla="*/ 345380 w 1434889"/>
                <a:gd name="connsiteY65" fmla="*/ 608702 h 1118652"/>
                <a:gd name="connsiteX66" fmla="*/ 408004 w 1434889"/>
                <a:gd name="connsiteY66" fmla="*/ 535791 h 1118652"/>
                <a:gd name="connsiteX67" fmla="*/ 456732 w 1434889"/>
                <a:gd name="connsiteY67" fmla="*/ 441403 h 1118652"/>
                <a:gd name="connsiteX68" fmla="*/ 470629 w 1434889"/>
                <a:gd name="connsiteY68" fmla="*/ 387441 h 1118652"/>
                <a:gd name="connsiteX69" fmla="*/ 493007 w 1434889"/>
                <a:gd name="connsiteY69" fmla="*/ 420829 h 1118652"/>
                <a:gd name="connsiteX70" fmla="*/ 560865 w 1434889"/>
                <a:gd name="connsiteY70" fmla="*/ 550770 h 1118652"/>
                <a:gd name="connsiteX71" fmla="*/ 659043 w 1434889"/>
                <a:gd name="connsiteY71" fmla="*/ 615380 h 1118652"/>
                <a:gd name="connsiteX72" fmla="*/ 884094 w 1434889"/>
                <a:gd name="connsiteY72" fmla="*/ 639383 h 1118652"/>
                <a:gd name="connsiteX73" fmla="*/ 935348 w 1434889"/>
                <a:gd name="connsiteY73" fmla="*/ 659054 h 1118652"/>
                <a:gd name="connsiteX74" fmla="*/ 958088 w 1434889"/>
                <a:gd name="connsiteY74" fmla="*/ 678185 h 1118652"/>
                <a:gd name="connsiteX75" fmla="*/ 1038579 w 1434889"/>
                <a:gd name="connsiteY75" fmla="*/ 743697 h 1118652"/>
                <a:gd name="connsiteX76" fmla="*/ 998153 w 1434889"/>
                <a:gd name="connsiteY76" fmla="*/ 718430 h 1118652"/>
                <a:gd name="connsiteX77" fmla="*/ 1025585 w 1434889"/>
                <a:gd name="connsiteY77" fmla="*/ 684501 h 1118652"/>
                <a:gd name="connsiteX78" fmla="*/ 1109325 w 1434889"/>
                <a:gd name="connsiteY78" fmla="*/ 682696 h 1118652"/>
                <a:gd name="connsiteX79" fmla="*/ 1102647 w 1434889"/>
                <a:gd name="connsiteY79" fmla="*/ 706519 h 1118652"/>
                <a:gd name="connsiteX80" fmla="*/ 1038579 w 1434889"/>
                <a:gd name="connsiteY80" fmla="*/ 743697 h 1118652"/>
                <a:gd name="connsiteX81" fmla="*/ 1118349 w 1434889"/>
                <a:gd name="connsiteY81" fmla="*/ 1064037 h 1118652"/>
                <a:gd name="connsiteX82" fmla="*/ 1074133 w 1434889"/>
                <a:gd name="connsiteY82" fmla="*/ 1102298 h 1118652"/>
                <a:gd name="connsiteX83" fmla="*/ 1045257 w 1434889"/>
                <a:gd name="connsiteY83" fmla="*/ 1071256 h 1118652"/>
                <a:gd name="connsiteX84" fmla="*/ 1089834 w 1434889"/>
                <a:gd name="connsiteY84" fmla="*/ 899084 h 1118652"/>
                <a:gd name="connsiteX85" fmla="*/ 1107701 w 1434889"/>
                <a:gd name="connsiteY85" fmla="*/ 887534 h 1118652"/>
                <a:gd name="connsiteX86" fmla="*/ 1169603 w 1434889"/>
                <a:gd name="connsiteY86" fmla="*/ 894392 h 1118652"/>
                <a:gd name="connsiteX87" fmla="*/ 1118349 w 1434889"/>
                <a:gd name="connsiteY87" fmla="*/ 1064037 h 1118652"/>
                <a:gd name="connsiteX88" fmla="*/ 1356935 w 1434889"/>
                <a:gd name="connsiteY88" fmla="*/ 1066023 h 1118652"/>
                <a:gd name="connsiteX89" fmla="*/ 1307485 w 1434889"/>
                <a:gd name="connsiteY89" fmla="*/ 1099230 h 1118652"/>
                <a:gd name="connsiteX90" fmla="*/ 1287814 w 1434889"/>
                <a:gd name="connsiteY90" fmla="*/ 1074685 h 1118652"/>
                <a:gd name="connsiteX91" fmla="*/ 1283482 w 1434889"/>
                <a:gd name="connsiteY91" fmla="*/ 1043102 h 1118652"/>
                <a:gd name="connsiteX92" fmla="*/ 1266878 w 1434889"/>
                <a:gd name="connsiteY92" fmla="*/ 924351 h 1118652"/>
                <a:gd name="connsiteX93" fmla="*/ 1284565 w 1434889"/>
                <a:gd name="connsiteY93" fmla="*/ 907386 h 1118652"/>
                <a:gd name="connsiteX94" fmla="*/ 1302973 w 1434889"/>
                <a:gd name="connsiteY94" fmla="*/ 910093 h 1118652"/>
                <a:gd name="connsiteX95" fmla="*/ 1345746 w 1434889"/>
                <a:gd name="connsiteY95" fmla="*/ 948534 h 1118652"/>
                <a:gd name="connsiteX96" fmla="*/ 1356935 w 1434889"/>
                <a:gd name="connsiteY96" fmla="*/ 1066023 h 1118652"/>
                <a:gd name="connsiteX97" fmla="*/ 1385269 w 1434889"/>
                <a:gd name="connsiteY97" fmla="*/ 611590 h 1118652"/>
                <a:gd name="connsiteX98" fmla="*/ 1393391 w 1434889"/>
                <a:gd name="connsiteY98" fmla="*/ 604912 h 1118652"/>
                <a:gd name="connsiteX99" fmla="*/ 1418296 w 1434889"/>
                <a:gd name="connsiteY99" fmla="*/ 651113 h 1118652"/>
                <a:gd name="connsiteX100" fmla="*/ 1377148 w 1434889"/>
                <a:gd name="connsiteY100" fmla="*/ 721137 h 1118652"/>
                <a:gd name="connsiteX101" fmla="*/ 1317772 w 1434889"/>
                <a:gd name="connsiteY101" fmla="*/ 760842 h 1118652"/>
                <a:gd name="connsiteX102" fmla="*/ 1282760 w 1434889"/>
                <a:gd name="connsiteY102" fmla="*/ 760120 h 1118652"/>
                <a:gd name="connsiteX103" fmla="*/ 1263810 w 1434889"/>
                <a:gd name="connsiteY103" fmla="*/ 723664 h 1118652"/>
                <a:gd name="connsiteX104" fmla="*/ 1274278 w 1434889"/>
                <a:gd name="connsiteY104" fmla="*/ 709045 h 1118652"/>
                <a:gd name="connsiteX105" fmla="*/ 1365598 w 1434889"/>
                <a:gd name="connsiteY105" fmla="*/ 649670 h 1118652"/>
                <a:gd name="connsiteX106" fmla="*/ 1385269 w 1434889"/>
                <a:gd name="connsiteY106" fmla="*/ 611590 h 1118652"/>
                <a:gd name="connsiteX107" fmla="*/ 1152458 w 1434889"/>
                <a:gd name="connsiteY107" fmla="*/ 464684 h 1118652"/>
                <a:gd name="connsiteX108" fmla="*/ 1277346 w 1434889"/>
                <a:gd name="connsiteY108" fmla="*/ 380583 h 1118652"/>
                <a:gd name="connsiteX109" fmla="*/ 1370471 w 1434889"/>
                <a:gd name="connsiteY109" fmla="*/ 453675 h 1118652"/>
                <a:gd name="connsiteX110" fmla="*/ 1354769 w 1434889"/>
                <a:gd name="connsiteY110" fmla="*/ 527128 h 1118652"/>
                <a:gd name="connsiteX111" fmla="*/ 1338527 w 1434889"/>
                <a:gd name="connsiteY111" fmla="*/ 535069 h 1118652"/>
                <a:gd name="connsiteX112" fmla="*/ 1276804 w 1434889"/>
                <a:gd name="connsiteY112" fmla="*/ 558350 h 1118652"/>
                <a:gd name="connsiteX113" fmla="*/ 1237100 w 1434889"/>
                <a:gd name="connsiteY113" fmla="*/ 559252 h 1118652"/>
                <a:gd name="connsiteX114" fmla="*/ 1155707 w 1434889"/>
                <a:gd name="connsiteY114" fmla="*/ 491755 h 1118652"/>
                <a:gd name="connsiteX115" fmla="*/ 1152458 w 1434889"/>
                <a:gd name="connsiteY115" fmla="*/ 464684 h 1118652"/>
                <a:gd name="connsiteX116" fmla="*/ 129353 w 1434889"/>
                <a:gd name="connsiteY116" fmla="*/ 425702 h 1118652"/>
                <a:gd name="connsiteX117" fmla="*/ 218507 w 1434889"/>
                <a:gd name="connsiteY117" fmla="*/ 333480 h 1118652"/>
                <a:gd name="connsiteX118" fmla="*/ 311451 w 1434889"/>
                <a:gd name="connsiteY118" fmla="*/ 380042 h 1118652"/>
                <a:gd name="connsiteX119" fmla="*/ 299540 w 1434889"/>
                <a:gd name="connsiteY119" fmla="*/ 483995 h 1118652"/>
                <a:gd name="connsiteX120" fmla="*/ 199377 w 1434889"/>
                <a:gd name="connsiteY120" fmla="*/ 516300 h 1118652"/>
                <a:gd name="connsiteX121" fmla="*/ 129353 w 1434889"/>
                <a:gd name="connsiteY121" fmla="*/ 425702 h 1118652"/>
                <a:gd name="connsiteX122" fmla="*/ 163282 w 1434889"/>
                <a:gd name="connsiteY122" fmla="*/ 334021 h 1118652"/>
                <a:gd name="connsiteX123" fmla="*/ 179344 w 1434889"/>
                <a:gd name="connsiteY123" fmla="*/ 285835 h 1118652"/>
                <a:gd name="connsiteX124" fmla="*/ 219048 w 1434889"/>
                <a:gd name="connsiteY124" fmla="*/ 275909 h 1118652"/>
                <a:gd name="connsiteX125" fmla="*/ 228253 w 1434889"/>
                <a:gd name="connsiteY125" fmla="*/ 311643 h 1118652"/>
                <a:gd name="connsiteX126" fmla="*/ 221756 w 1434889"/>
                <a:gd name="connsiteY126" fmla="*/ 316515 h 1118652"/>
                <a:gd name="connsiteX127" fmla="*/ 163282 w 1434889"/>
                <a:gd name="connsiteY127" fmla="*/ 334021 h 1118652"/>
                <a:gd name="connsiteX128" fmla="*/ 242690 w 1434889"/>
                <a:gd name="connsiteY128" fmla="*/ 314169 h 1118652"/>
                <a:gd name="connsiteX129" fmla="*/ 255324 w 1434889"/>
                <a:gd name="connsiteY129" fmla="*/ 302438 h 1118652"/>
                <a:gd name="connsiteX130" fmla="*/ 378407 w 1434889"/>
                <a:gd name="connsiteY130" fmla="*/ 321929 h 1118652"/>
                <a:gd name="connsiteX131" fmla="*/ 388333 w 1434889"/>
                <a:gd name="connsiteY131" fmla="*/ 338353 h 1118652"/>
                <a:gd name="connsiteX132" fmla="*/ 365593 w 1434889"/>
                <a:gd name="connsiteY132" fmla="*/ 415776 h 1118652"/>
                <a:gd name="connsiteX133" fmla="*/ 321918 w 1434889"/>
                <a:gd name="connsiteY133" fmla="*/ 474430 h 1118652"/>
                <a:gd name="connsiteX134" fmla="*/ 242690 w 1434889"/>
                <a:gd name="connsiteY134" fmla="*/ 314169 h 1118652"/>
                <a:gd name="connsiteX135" fmla="*/ 437060 w 1434889"/>
                <a:gd name="connsiteY135" fmla="*/ 459089 h 1118652"/>
                <a:gd name="connsiteX136" fmla="*/ 424066 w 1434889"/>
                <a:gd name="connsiteY136" fmla="*/ 488146 h 1118652"/>
                <a:gd name="connsiteX137" fmla="*/ 332025 w 1434889"/>
                <a:gd name="connsiteY137" fmla="*/ 598054 h 1118652"/>
                <a:gd name="connsiteX138" fmla="*/ 320475 w 1434889"/>
                <a:gd name="connsiteY138" fmla="*/ 620253 h 1118652"/>
                <a:gd name="connsiteX139" fmla="*/ 291418 w 1434889"/>
                <a:gd name="connsiteY139" fmla="*/ 740628 h 1118652"/>
                <a:gd name="connsiteX140" fmla="*/ 314699 w 1434889"/>
                <a:gd name="connsiteY140" fmla="*/ 1055916 h 1118652"/>
                <a:gd name="connsiteX141" fmla="*/ 307481 w 1434889"/>
                <a:gd name="connsiteY141" fmla="*/ 1085875 h 1118652"/>
                <a:gd name="connsiteX142" fmla="*/ 256226 w 1434889"/>
                <a:gd name="connsiteY142" fmla="*/ 1068910 h 1118652"/>
                <a:gd name="connsiteX143" fmla="*/ 225906 w 1434889"/>
                <a:gd name="connsiteY143" fmla="*/ 840070 h 1118652"/>
                <a:gd name="connsiteX144" fmla="*/ 169237 w 1434889"/>
                <a:gd name="connsiteY144" fmla="*/ 808667 h 1118652"/>
                <a:gd name="connsiteX145" fmla="*/ 144152 w 1434889"/>
                <a:gd name="connsiteY145" fmla="*/ 851620 h 1118652"/>
                <a:gd name="connsiteX146" fmla="*/ 153536 w 1434889"/>
                <a:gd name="connsiteY146" fmla="*/ 1029928 h 1118652"/>
                <a:gd name="connsiteX147" fmla="*/ 154800 w 1434889"/>
                <a:gd name="connsiteY147" fmla="*/ 1061872 h 1118652"/>
                <a:gd name="connsiteX148" fmla="*/ 130616 w 1434889"/>
                <a:gd name="connsiteY148" fmla="*/ 1094537 h 1118652"/>
                <a:gd name="connsiteX149" fmla="*/ 93078 w 1434889"/>
                <a:gd name="connsiteY149" fmla="*/ 1069271 h 1118652"/>
                <a:gd name="connsiteX150" fmla="*/ 74128 w 1434889"/>
                <a:gd name="connsiteY150" fmla="*/ 888256 h 1118652"/>
                <a:gd name="connsiteX151" fmla="*/ 106974 w 1434889"/>
                <a:gd name="connsiteY151" fmla="*/ 645158 h 1118652"/>
                <a:gd name="connsiteX152" fmla="*/ 167072 w 1434889"/>
                <a:gd name="connsiteY152" fmla="*/ 536332 h 1118652"/>
                <a:gd name="connsiteX153" fmla="*/ 197211 w 1434889"/>
                <a:gd name="connsiteY153" fmla="*/ 532001 h 1118652"/>
                <a:gd name="connsiteX154" fmla="*/ 316143 w 1434889"/>
                <a:gd name="connsiteY154" fmla="*/ 496448 h 1118652"/>
                <a:gd name="connsiteX155" fmla="*/ 393747 w 1434889"/>
                <a:gd name="connsiteY155" fmla="*/ 383471 h 1118652"/>
                <a:gd name="connsiteX156" fmla="*/ 404214 w 1434889"/>
                <a:gd name="connsiteY156" fmla="*/ 342143 h 1118652"/>
                <a:gd name="connsiteX157" fmla="*/ 453845 w 1434889"/>
                <a:gd name="connsiteY157" fmla="*/ 327885 h 1118652"/>
                <a:gd name="connsiteX158" fmla="*/ 437060 w 1434889"/>
                <a:gd name="connsiteY158" fmla="*/ 459089 h 1118652"/>
                <a:gd name="connsiteX159" fmla="*/ 685753 w 1434889"/>
                <a:gd name="connsiteY159" fmla="*/ 603649 h 1118652"/>
                <a:gd name="connsiteX160" fmla="*/ 621505 w 1434889"/>
                <a:gd name="connsiteY160" fmla="*/ 587948 h 1118652"/>
                <a:gd name="connsiteX161" fmla="*/ 575845 w 1434889"/>
                <a:gd name="connsiteY161" fmla="*/ 544814 h 1118652"/>
                <a:gd name="connsiteX162" fmla="*/ 528019 w 1434889"/>
                <a:gd name="connsiteY162" fmla="*/ 458548 h 1118652"/>
                <a:gd name="connsiteX163" fmla="*/ 483984 w 1434889"/>
                <a:gd name="connsiteY163" fmla="*/ 373184 h 1118652"/>
                <a:gd name="connsiteX164" fmla="*/ 474780 w 1434889"/>
                <a:gd name="connsiteY164" fmla="*/ 342865 h 1118652"/>
                <a:gd name="connsiteX165" fmla="*/ 415223 w 1434889"/>
                <a:gd name="connsiteY165" fmla="*/ 301536 h 1118652"/>
                <a:gd name="connsiteX166" fmla="*/ 368661 w 1434889"/>
                <a:gd name="connsiteY166" fmla="*/ 304784 h 1118652"/>
                <a:gd name="connsiteX167" fmla="*/ 271205 w 1434889"/>
                <a:gd name="connsiteY167" fmla="*/ 290347 h 1118652"/>
                <a:gd name="connsiteX168" fmla="*/ 245217 w 1434889"/>
                <a:gd name="connsiteY168" fmla="*/ 274645 h 1118652"/>
                <a:gd name="connsiteX169" fmla="*/ 169237 w 1434889"/>
                <a:gd name="connsiteY169" fmla="*/ 268509 h 1118652"/>
                <a:gd name="connsiteX170" fmla="*/ 150829 w 1434889"/>
                <a:gd name="connsiteY170" fmla="*/ 275367 h 1118652"/>
                <a:gd name="connsiteX171" fmla="*/ 108598 w 1434889"/>
                <a:gd name="connsiteY171" fmla="*/ 269592 h 1118652"/>
                <a:gd name="connsiteX172" fmla="*/ 53734 w 1434889"/>
                <a:gd name="connsiteY172" fmla="*/ 259305 h 1118652"/>
                <a:gd name="connsiteX173" fmla="*/ 25400 w 1434889"/>
                <a:gd name="connsiteY173" fmla="*/ 235663 h 1118652"/>
                <a:gd name="connsiteX174" fmla="*/ 23776 w 1434889"/>
                <a:gd name="connsiteY174" fmla="*/ 230429 h 1118652"/>
                <a:gd name="connsiteX175" fmla="*/ 23054 w 1434889"/>
                <a:gd name="connsiteY175" fmla="*/ 227722 h 1118652"/>
                <a:gd name="connsiteX176" fmla="*/ 22513 w 1434889"/>
                <a:gd name="connsiteY176" fmla="*/ 225376 h 1118652"/>
                <a:gd name="connsiteX177" fmla="*/ 21610 w 1434889"/>
                <a:gd name="connsiteY177" fmla="*/ 221586 h 1118652"/>
                <a:gd name="connsiteX178" fmla="*/ 21430 w 1434889"/>
                <a:gd name="connsiteY178" fmla="*/ 220503 h 1118652"/>
                <a:gd name="connsiteX179" fmla="*/ 20527 w 1434889"/>
                <a:gd name="connsiteY179" fmla="*/ 216172 h 1118652"/>
                <a:gd name="connsiteX180" fmla="*/ 20527 w 1434889"/>
                <a:gd name="connsiteY180" fmla="*/ 216172 h 1118652"/>
                <a:gd name="connsiteX181" fmla="*/ 17279 w 1434889"/>
                <a:gd name="connsiteY181" fmla="*/ 188560 h 1118652"/>
                <a:gd name="connsiteX182" fmla="*/ 16557 w 1434889"/>
                <a:gd name="connsiteY182" fmla="*/ 76485 h 1118652"/>
                <a:gd name="connsiteX183" fmla="*/ 86942 w 1434889"/>
                <a:gd name="connsiteY183" fmla="*/ 19636 h 1118652"/>
                <a:gd name="connsiteX184" fmla="*/ 179885 w 1434889"/>
                <a:gd name="connsiteY184" fmla="*/ 28479 h 1118652"/>
                <a:gd name="connsiteX185" fmla="*/ 277883 w 1434889"/>
                <a:gd name="connsiteY185" fmla="*/ 39669 h 1118652"/>
                <a:gd name="connsiteX186" fmla="*/ 523507 w 1434889"/>
                <a:gd name="connsiteY186" fmla="*/ 75402 h 1118652"/>
                <a:gd name="connsiteX187" fmla="*/ 582342 w 1434889"/>
                <a:gd name="connsiteY187" fmla="*/ 92006 h 1118652"/>
                <a:gd name="connsiteX188" fmla="*/ 622768 w 1434889"/>
                <a:gd name="connsiteY188" fmla="*/ 125033 h 1118652"/>
                <a:gd name="connsiteX189" fmla="*/ 662653 w 1434889"/>
                <a:gd name="connsiteY189" fmla="*/ 200471 h 1118652"/>
                <a:gd name="connsiteX190" fmla="*/ 707771 w 1434889"/>
                <a:gd name="connsiteY190" fmla="*/ 291249 h 1118652"/>
                <a:gd name="connsiteX191" fmla="*/ 730691 w 1434889"/>
                <a:gd name="connsiteY191" fmla="*/ 339255 h 1118652"/>
                <a:gd name="connsiteX192" fmla="*/ 775268 w 1434889"/>
                <a:gd name="connsiteY192" fmla="*/ 373545 h 1118652"/>
                <a:gd name="connsiteX193" fmla="*/ 972887 w 1434889"/>
                <a:gd name="connsiteY193" fmla="*/ 402601 h 1118652"/>
                <a:gd name="connsiteX194" fmla="*/ 1109866 w 1434889"/>
                <a:gd name="connsiteY194" fmla="*/ 468655 h 1118652"/>
                <a:gd name="connsiteX195" fmla="*/ 1200464 w 1434889"/>
                <a:gd name="connsiteY195" fmla="*/ 558891 h 1118652"/>
                <a:gd name="connsiteX196" fmla="*/ 1225369 w 1434889"/>
                <a:gd name="connsiteY196" fmla="*/ 574232 h 1118652"/>
                <a:gd name="connsiteX197" fmla="*/ 1280053 w 1434889"/>
                <a:gd name="connsiteY197" fmla="*/ 574051 h 1118652"/>
                <a:gd name="connsiteX198" fmla="*/ 1324811 w 1434889"/>
                <a:gd name="connsiteY198" fmla="*/ 554560 h 1118652"/>
                <a:gd name="connsiteX199" fmla="*/ 1331488 w 1434889"/>
                <a:gd name="connsiteY199" fmla="*/ 552755 h 1118652"/>
                <a:gd name="connsiteX200" fmla="*/ 1369027 w 1434889"/>
                <a:gd name="connsiteY200" fmla="*/ 579285 h 1118652"/>
                <a:gd name="connsiteX201" fmla="*/ 1369568 w 1434889"/>
                <a:gd name="connsiteY201" fmla="*/ 582533 h 1118652"/>
                <a:gd name="connsiteX202" fmla="*/ 1369748 w 1434889"/>
                <a:gd name="connsiteY202" fmla="*/ 583616 h 1118652"/>
                <a:gd name="connsiteX203" fmla="*/ 1370110 w 1434889"/>
                <a:gd name="connsiteY203" fmla="*/ 585782 h 1118652"/>
                <a:gd name="connsiteX204" fmla="*/ 1370290 w 1434889"/>
                <a:gd name="connsiteY204" fmla="*/ 587045 h 1118652"/>
                <a:gd name="connsiteX205" fmla="*/ 1370471 w 1434889"/>
                <a:gd name="connsiteY205" fmla="*/ 588850 h 1118652"/>
                <a:gd name="connsiteX206" fmla="*/ 1370651 w 1434889"/>
                <a:gd name="connsiteY206" fmla="*/ 590114 h 1118652"/>
                <a:gd name="connsiteX207" fmla="*/ 1370831 w 1434889"/>
                <a:gd name="connsiteY207" fmla="*/ 591918 h 1118652"/>
                <a:gd name="connsiteX208" fmla="*/ 1370831 w 1434889"/>
                <a:gd name="connsiteY208" fmla="*/ 593181 h 1118652"/>
                <a:gd name="connsiteX209" fmla="*/ 1370831 w 1434889"/>
                <a:gd name="connsiteY209" fmla="*/ 594806 h 1118652"/>
                <a:gd name="connsiteX210" fmla="*/ 1370831 w 1434889"/>
                <a:gd name="connsiteY210" fmla="*/ 596069 h 1118652"/>
                <a:gd name="connsiteX211" fmla="*/ 1370831 w 1434889"/>
                <a:gd name="connsiteY211" fmla="*/ 597693 h 1118652"/>
                <a:gd name="connsiteX212" fmla="*/ 1370831 w 1434889"/>
                <a:gd name="connsiteY212" fmla="*/ 598957 h 1118652"/>
                <a:gd name="connsiteX213" fmla="*/ 1370831 w 1434889"/>
                <a:gd name="connsiteY213" fmla="*/ 600400 h 1118652"/>
                <a:gd name="connsiteX214" fmla="*/ 1370831 w 1434889"/>
                <a:gd name="connsiteY214" fmla="*/ 601664 h 1118652"/>
                <a:gd name="connsiteX215" fmla="*/ 1370651 w 1434889"/>
                <a:gd name="connsiteY215" fmla="*/ 603108 h 1118652"/>
                <a:gd name="connsiteX216" fmla="*/ 1370471 w 1434889"/>
                <a:gd name="connsiteY216" fmla="*/ 604371 h 1118652"/>
                <a:gd name="connsiteX217" fmla="*/ 1370290 w 1434889"/>
                <a:gd name="connsiteY217" fmla="*/ 605815 h 1118652"/>
                <a:gd name="connsiteX218" fmla="*/ 1370110 w 1434889"/>
                <a:gd name="connsiteY218" fmla="*/ 607078 h 1118652"/>
                <a:gd name="connsiteX219" fmla="*/ 1369929 w 1434889"/>
                <a:gd name="connsiteY219" fmla="*/ 608341 h 1118652"/>
                <a:gd name="connsiteX220" fmla="*/ 1369748 w 1434889"/>
                <a:gd name="connsiteY220" fmla="*/ 609605 h 1118652"/>
                <a:gd name="connsiteX221" fmla="*/ 1369568 w 1434889"/>
                <a:gd name="connsiteY221" fmla="*/ 610687 h 1118652"/>
                <a:gd name="connsiteX222" fmla="*/ 1368846 w 1434889"/>
                <a:gd name="connsiteY222" fmla="*/ 613575 h 1118652"/>
                <a:gd name="connsiteX223" fmla="*/ 1368666 w 1434889"/>
                <a:gd name="connsiteY223" fmla="*/ 614477 h 1118652"/>
                <a:gd name="connsiteX224" fmla="*/ 1368124 w 1434889"/>
                <a:gd name="connsiteY224" fmla="*/ 615921 h 1118652"/>
                <a:gd name="connsiteX225" fmla="*/ 1367763 w 1434889"/>
                <a:gd name="connsiteY225" fmla="*/ 616823 h 1118652"/>
                <a:gd name="connsiteX226" fmla="*/ 1367222 w 1434889"/>
                <a:gd name="connsiteY226" fmla="*/ 618267 h 1118652"/>
                <a:gd name="connsiteX227" fmla="*/ 1366861 w 1434889"/>
                <a:gd name="connsiteY227" fmla="*/ 619170 h 1118652"/>
                <a:gd name="connsiteX228" fmla="*/ 1366320 w 1434889"/>
                <a:gd name="connsiteY228" fmla="*/ 620613 h 1118652"/>
                <a:gd name="connsiteX229" fmla="*/ 1365959 w 1434889"/>
                <a:gd name="connsiteY229" fmla="*/ 621516 h 1118652"/>
                <a:gd name="connsiteX230" fmla="*/ 1365237 w 1434889"/>
                <a:gd name="connsiteY230" fmla="*/ 622960 h 1118652"/>
                <a:gd name="connsiteX231" fmla="*/ 1364876 w 1434889"/>
                <a:gd name="connsiteY231" fmla="*/ 623862 h 1118652"/>
                <a:gd name="connsiteX232" fmla="*/ 1364154 w 1434889"/>
                <a:gd name="connsiteY232" fmla="*/ 625306 h 1118652"/>
                <a:gd name="connsiteX233" fmla="*/ 1363793 w 1434889"/>
                <a:gd name="connsiteY233" fmla="*/ 626028 h 1118652"/>
                <a:gd name="connsiteX234" fmla="*/ 1362891 w 1434889"/>
                <a:gd name="connsiteY234" fmla="*/ 627471 h 1118652"/>
                <a:gd name="connsiteX235" fmla="*/ 1362529 w 1434889"/>
                <a:gd name="connsiteY235" fmla="*/ 628193 h 1118652"/>
                <a:gd name="connsiteX236" fmla="*/ 1361627 w 1434889"/>
                <a:gd name="connsiteY236" fmla="*/ 629637 h 1118652"/>
                <a:gd name="connsiteX237" fmla="*/ 1361266 w 1434889"/>
                <a:gd name="connsiteY237" fmla="*/ 630179 h 1118652"/>
                <a:gd name="connsiteX238" fmla="*/ 1360184 w 1434889"/>
                <a:gd name="connsiteY238" fmla="*/ 631622 h 1118652"/>
                <a:gd name="connsiteX239" fmla="*/ 1360003 w 1434889"/>
                <a:gd name="connsiteY239" fmla="*/ 631983 h 1118652"/>
                <a:gd name="connsiteX240" fmla="*/ 1352062 w 1434889"/>
                <a:gd name="connsiteY240" fmla="*/ 641007 h 1118652"/>
                <a:gd name="connsiteX241" fmla="*/ 1351882 w 1434889"/>
                <a:gd name="connsiteY241" fmla="*/ 641187 h 1118652"/>
                <a:gd name="connsiteX242" fmla="*/ 1350258 w 1434889"/>
                <a:gd name="connsiteY242" fmla="*/ 642812 h 1118652"/>
                <a:gd name="connsiteX243" fmla="*/ 1349896 w 1434889"/>
                <a:gd name="connsiteY243" fmla="*/ 642992 h 1118652"/>
                <a:gd name="connsiteX244" fmla="*/ 1348272 w 1434889"/>
                <a:gd name="connsiteY244" fmla="*/ 644436 h 1118652"/>
                <a:gd name="connsiteX245" fmla="*/ 1347911 w 1434889"/>
                <a:gd name="connsiteY245" fmla="*/ 644797 h 1118652"/>
                <a:gd name="connsiteX246" fmla="*/ 1346107 w 1434889"/>
                <a:gd name="connsiteY246" fmla="*/ 646241 h 1118652"/>
                <a:gd name="connsiteX247" fmla="*/ 1345746 w 1434889"/>
                <a:gd name="connsiteY247" fmla="*/ 646602 h 1118652"/>
                <a:gd name="connsiteX248" fmla="*/ 1343941 w 1434889"/>
                <a:gd name="connsiteY248" fmla="*/ 648046 h 1118652"/>
                <a:gd name="connsiteX249" fmla="*/ 1343580 w 1434889"/>
                <a:gd name="connsiteY249" fmla="*/ 648226 h 1118652"/>
                <a:gd name="connsiteX250" fmla="*/ 1341595 w 1434889"/>
                <a:gd name="connsiteY250" fmla="*/ 649670 h 1118652"/>
                <a:gd name="connsiteX251" fmla="*/ 1341414 w 1434889"/>
                <a:gd name="connsiteY251" fmla="*/ 649850 h 1118652"/>
                <a:gd name="connsiteX252" fmla="*/ 1331669 w 1434889"/>
                <a:gd name="connsiteY252" fmla="*/ 655806 h 1118652"/>
                <a:gd name="connsiteX253" fmla="*/ 1265254 w 1434889"/>
                <a:gd name="connsiteY253" fmla="*/ 695691 h 1118652"/>
                <a:gd name="connsiteX254" fmla="*/ 1251358 w 1434889"/>
                <a:gd name="connsiteY254" fmla="*/ 744960 h 1118652"/>
                <a:gd name="connsiteX255" fmla="*/ 1256411 w 1434889"/>
                <a:gd name="connsiteY255" fmla="*/ 754525 h 1118652"/>
                <a:gd name="connsiteX256" fmla="*/ 1257314 w 1434889"/>
                <a:gd name="connsiteY256" fmla="*/ 755969 h 1118652"/>
                <a:gd name="connsiteX257" fmla="*/ 1258216 w 1434889"/>
                <a:gd name="connsiteY257" fmla="*/ 757232 h 1118652"/>
                <a:gd name="connsiteX258" fmla="*/ 1259118 w 1434889"/>
                <a:gd name="connsiteY258" fmla="*/ 758676 h 1118652"/>
                <a:gd name="connsiteX259" fmla="*/ 1260021 w 1434889"/>
                <a:gd name="connsiteY259" fmla="*/ 759939 h 1118652"/>
                <a:gd name="connsiteX260" fmla="*/ 1260923 w 1434889"/>
                <a:gd name="connsiteY260" fmla="*/ 761202 h 1118652"/>
                <a:gd name="connsiteX261" fmla="*/ 1261825 w 1434889"/>
                <a:gd name="connsiteY261" fmla="*/ 762466 h 1118652"/>
                <a:gd name="connsiteX262" fmla="*/ 1262728 w 1434889"/>
                <a:gd name="connsiteY262" fmla="*/ 763729 h 1118652"/>
                <a:gd name="connsiteX263" fmla="*/ 1263630 w 1434889"/>
                <a:gd name="connsiteY263" fmla="*/ 764812 h 1118652"/>
                <a:gd name="connsiteX264" fmla="*/ 1264533 w 1434889"/>
                <a:gd name="connsiteY264" fmla="*/ 765895 h 1118652"/>
                <a:gd name="connsiteX265" fmla="*/ 1265435 w 1434889"/>
                <a:gd name="connsiteY265" fmla="*/ 766978 h 1118652"/>
                <a:gd name="connsiteX266" fmla="*/ 1266518 w 1434889"/>
                <a:gd name="connsiteY266" fmla="*/ 768061 h 1118652"/>
                <a:gd name="connsiteX267" fmla="*/ 1267420 w 1434889"/>
                <a:gd name="connsiteY267" fmla="*/ 768963 h 1118652"/>
                <a:gd name="connsiteX268" fmla="*/ 1268503 w 1434889"/>
                <a:gd name="connsiteY268" fmla="*/ 769865 h 1118652"/>
                <a:gd name="connsiteX269" fmla="*/ 1269585 w 1434889"/>
                <a:gd name="connsiteY269" fmla="*/ 770768 h 1118652"/>
                <a:gd name="connsiteX270" fmla="*/ 1270669 w 1434889"/>
                <a:gd name="connsiteY270" fmla="*/ 771670 h 1118652"/>
                <a:gd name="connsiteX271" fmla="*/ 1271752 w 1434889"/>
                <a:gd name="connsiteY271" fmla="*/ 772572 h 1118652"/>
                <a:gd name="connsiteX272" fmla="*/ 1272834 w 1434889"/>
                <a:gd name="connsiteY272" fmla="*/ 773294 h 1118652"/>
                <a:gd name="connsiteX273" fmla="*/ 1274097 w 1434889"/>
                <a:gd name="connsiteY273" fmla="*/ 774197 h 1118652"/>
                <a:gd name="connsiteX274" fmla="*/ 1275180 w 1434889"/>
                <a:gd name="connsiteY274" fmla="*/ 774918 h 1118652"/>
                <a:gd name="connsiteX275" fmla="*/ 1277166 w 1434889"/>
                <a:gd name="connsiteY275" fmla="*/ 776182 h 1118652"/>
                <a:gd name="connsiteX276" fmla="*/ 1278248 w 1434889"/>
                <a:gd name="connsiteY276" fmla="*/ 776723 h 1118652"/>
                <a:gd name="connsiteX277" fmla="*/ 1279512 w 1434889"/>
                <a:gd name="connsiteY277" fmla="*/ 777445 h 1118652"/>
                <a:gd name="connsiteX278" fmla="*/ 1280595 w 1434889"/>
                <a:gd name="connsiteY278" fmla="*/ 777987 h 1118652"/>
                <a:gd name="connsiteX279" fmla="*/ 1281858 w 1434889"/>
                <a:gd name="connsiteY279" fmla="*/ 778528 h 1118652"/>
                <a:gd name="connsiteX280" fmla="*/ 1282941 w 1434889"/>
                <a:gd name="connsiteY280" fmla="*/ 778889 h 1118652"/>
                <a:gd name="connsiteX281" fmla="*/ 1284204 w 1434889"/>
                <a:gd name="connsiteY281" fmla="*/ 779250 h 1118652"/>
                <a:gd name="connsiteX282" fmla="*/ 1285287 w 1434889"/>
                <a:gd name="connsiteY282" fmla="*/ 779611 h 1118652"/>
                <a:gd name="connsiteX283" fmla="*/ 1286550 w 1434889"/>
                <a:gd name="connsiteY283" fmla="*/ 779972 h 1118652"/>
                <a:gd name="connsiteX284" fmla="*/ 1287633 w 1434889"/>
                <a:gd name="connsiteY284" fmla="*/ 780333 h 1118652"/>
                <a:gd name="connsiteX285" fmla="*/ 1288897 w 1434889"/>
                <a:gd name="connsiteY285" fmla="*/ 780694 h 1118652"/>
                <a:gd name="connsiteX286" fmla="*/ 1290160 w 1434889"/>
                <a:gd name="connsiteY286" fmla="*/ 780874 h 1118652"/>
                <a:gd name="connsiteX287" fmla="*/ 1291604 w 1434889"/>
                <a:gd name="connsiteY287" fmla="*/ 781055 h 1118652"/>
                <a:gd name="connsiteX288" fmla="*/ 1292867 w 1434889"/>
                <a:gd name="connsiteY288" fmla="*/ 781235 h 1118652"/>
                <a:gd name="connsiteX289" fmla="*/ 1294311 w 1434889"/>
                <a:gd name="connsiteY289" fmla="*/ 781416 h 1118652"/>
                <a:gd name="connsiteX290" fmla="*/ 1295393 w 1434889"/>
                <a:gd name="connsiteY290" fmla="*/ 781416 h 1118652"/>
                <a:gd name="connsiteX291" fmla="*/ 1297018 w 1434889"/>
                <a:gd name="connsiteY291" fmla="*/ 781416 h 1118652"/>
                <a:gd name="connsiteX292" fmla="*/ 1298100 w 1434889"/>
                <a:gd name="connsiteY292" fmla="*/ 781416 h 1118652"/>
                <a:gd name="connsiteX293" fmla="*/ 1300086 w 1434889"/>
                <a:gd name="connsiteY293" fmla="*/ 781416 h 1118652"/>
                <a:gd name="connsiteX294" fmla="*/ 1300808 w 1434889"/>
                <a:gd name="connsiteY294" fmla="*/ 781416 h 1118652"/>
                <a:gd name="connsiteX295" fmla="*/ 1303515 w 1434889"/>
                <a:gd name="connsiteY295" fmla="*/ 781235 h 1118652"/>
                <a:gd name="connsiteX296" fmla="*/ 1304598 w 1434889"/>
                <a:gd name="connsiteY296" fmla="*/ 781055 h 1118652"/>
                <a:gd name="connsiteX297" fmla="*/ 1306402 w 1434889"/>
                <a:gd name="connsiteY297" fmla="*/ 780874 h 1118652"/>
                <a:gd name="connsiteX298" fmla="*/ 1307666 w 1434889"/>
                <a:gd name="connsiteY298" fmla="*/ 780694 h 1118652"/>
                <a:gd name="connsiteX299" fmla="*/ 1309290 w 1434889"/>
                <a:gd name="connsiteY299" fmla="*/ 780333 h 1118652"/>
                <a:gd name="connsiteX300" fmla="*/ 1310553 w 1434889"/>
                <a:gd name="connsiteY300" fmla="*/ 779972 h 1118652"/>
                <a:gd name="connsiteX301" fmla="*/ 1312177 w 1434889"/>
                <a:gd name="connsiteY301" fmla="*/ 779611 h 1118652"/>
                <a:gd name="connsiteX302" fmla="*/ 1313441 w 1434889"/>
                <a:gd name="connsiteY302" fmla="*/ 779250 h 1118652"/>
                <a:gd name="connsiteX303" fmla="*/ 1315065 w 1434889"/>
                <a:gd name="connsiteY303" fmla="*/ 778709 h 1118652"/>
                <a:gd name="connsiteX304" fmla="*/ 1316328 w 1434889"/>
                <a:gd name="connsiteY304" fmla="*/ 778347 h 1118652"/>
                <a:gd name="connsiteX305" fmla="*/ 1318133 w 1434889"/>
                <a:gd name="connsiteY305" fmla="*/ 777806 h 1118652"/>
                <a:gd name="connsiteX306" fmla="*/ 1319396 w 1434889"/>
                <a:gd name="connsiteY306" fmla="*/ 777265 h 1118652"/>
                <a:gd name="connsiteX307" fmla="*/ 1321201 w 1434889"/>
                <a:gd name="connsiteY307" fmla="*/ 776543 h 1118652"/>
                <a:gd name="connsiteX308" fmla="*/ 1322464 w 1434889"/>
                <a:gd name="connsiteY308" fmla="*/ 776001 h 1118652"/>
                <a:gd name="connsiteX309" fmla="*/ 1324269 w 1434889"/>
                <a:gd name="connsiteY309" fmla="*/ 775099 h 1118652"/>
                <a:gd name="connsiteX310" fmla="*/ 1325532 w 1434889"/>
                <a:gd name="connsiteY310" fmla="*/ 774558 h 1118652"/>
                <a:gd name="connsiteX311" fmla="*/ 1327698 w 1434889"/>
                <a:gd name="connsiteY311" fmla="*/ 773475 h 1118652"/>
                <a:gd name="connsiteX312" fmla="*/ 1328781 w 1434889"/>
                <a:gd name="connsiteY312" fmla="*/ 772933 h 1118652"/>
                <a:gd name="connsiteX313" fmla="*/ 1332030 w 1434889"/>
                <a:gd name="connsiteY313" fmla="*/ 771309 h 1118652"/>
                <a:gd name="connsiteX314" fmla="*/ 1372817 w 1434889"/>
                <a:gd name="connsiteY314" fmla="*/ 747126 h 1118652"/>
                <a:gd name="connsiteX315" fmla="*/ 1377870 w 1434889"/>
                <a:gd name="connsiteY315" fmla="*/ 868043 h 1118652"/>
                <a:gd name="connsiteX316" fmla="*/ 1346107 w 1434889"/>
                <a:gd name="connsiteY316" fmla="*/ 897099 h 1118652"/>
                <a:gd name="connsiteX317" fmla="*/ 1298281 w 1434889"/>
                <a:gd name="connsiteY317" fmla="*/ 892587 h 1118652"/>
                <a:gd name="connsiteX318" fmla="*/ 1091458 w 1434889"/>
                <a:gd name="connsiteY318" fmla="*/ 872013 h 1118652"/>
                <a:gd name="connsiteX319" fmla="*/ 1072869 w 1434889"/>
                <a:gd name="connsiteY319" fmla="*/ 867862 h 1118652"/>
                <a:gd name="connsiteX320" fmla="*/ 1059875 w 1434889"/>
                <a:gd name="connsiteY320" fmla="*/ 835919 h 1118652"/>
                <a:gd name="connsiteX321" fmla="*/ 1081532 w 1434889"/>
                <a:gd name="connsiteY321" fmla="*/ 804336 h 1118652"/>
                <a:gd name="connsiteX322" fmla="*/ 1081713 w 1434889"/>
                <a:gd name="connsiteY322" fmla="*/ 747847 h 1118652"/>
                <a:gd name="connsiteX323" fmla="*/ 1085683 w 1434889"/>
                <a:gd name="connsiteY323" fmla="*/ 743697 h 1118652"/>
                <a:gd name="connsiteX324" fmla="*/ 1086766 w 1434889"/>
                <a:gd name="connsiteY324" fmla="*/ 742614 h 1118652"/>
                <a:gd name="connsiteX325" fmla="*/ 1090014 w 1434889"/>
                <a:gd name="connsiteY325" fmla="*/ 739365 h 1118652"/>
                <a:gd name="connsiteX326" fmla="*/ 1090736 w 1434889"/>
                <a:gd name="connsiteY326" fmla="*/ 738643 h 1118652"/>
                <a:gd name="connsiteX327" fmla="*/ 1106798 w 1434889"/>
                <a:gd name="connsiteY327" fmla="*/ 723123 h 1118652"/>
                <a:gd name="connsiteX328" fmla="*/ 1115642 w 1434889"/>
                <a:gd name="connsiteY328" fmla="*/ 714099 h 1118652"/>
                <a:gd name="connsiteX329" fmla="*/ 1123763 w 1434889"/>
                <a:gd name="connsiteY329" fmla="*/ 676019 h 1118652"/>
                <a:gd name="connsiteX330" fmla="*/ 1089112 w 1434889"/>
                <a:gd name="connsiteY330" fmla="*/ 649128 h 1118652"/>
                <a:gd name="connsiteX331" fmla="*/ 1036053 w 1434889"/>
                <a:gd name="connsiteY331" fmla="*/ 663566 h 1118652"/>
                <a:gd name="connsiteX332" fmla="*/ 1029014 w 1434889"/>
                <a:gd name="connsiteY332" fmla="*/ 666634 h 1118652"/>
                <a:gd name="connsiteX333" fmla="*/ 1028112 w 1434889"/>
                <a:gd name="connsiteY333" fmla="*/ 666995 h 1118652"/>
                <a:gd name="connsiteX334" fmla="*/ 1014396 w 1434889"/>
                <a:gd name="connsiteY334" fmla="*/ 673492 h 1118652"/>
                <a:gd name="connsiteX335" fmla="*/ 1013133 w 1434889"/>
                <a:gd name="connsiteY335" fmla="*/ 674214 h 1118652"/>
                <a:gd name="connsiteX336" fmla="*/ 1006816 w 1434889"/>
                <a:gd name="connsiteY336" fmla="*/ 677282 h 1118652"/>
                <a:gd name="connsiteX337" fmla="*/ 983174 w 1434889"/>
                <a:gd name="connsiteY337" fmla="*/ 676019 h 1118652"/>
                <a:gd name="connsiteX338" fmla="*/ 952132 w 1434889"/>
                <a:gd name="connsiteY338" fmla="*/ 651113 h 1118652"/>
                <a:gd name="connsiteX339" fmla="*/ 901419 w 1434889"/>
                <a:gd name="connsiteY339" fmla="*/ 626569 h 1118652"/>
                <a:gd name="connsiteX340" fmla="*/ 685753 w 1434889"/>
                <a:gd name="connsiteY340" fmla="*/ 603649 h 1118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Lst>
              <a:rect l="l" t="t" r="r" b="b"/>
              <a:pathLst>
                <a:path w="1434889" h="1118652">
                  <a:moveTo>
                    <a:pt x="958088" y="678185"/>
                  </a:moveTo>
                  <a:cubicBezTo>
                    <a:pt x="971624" y="686847"/>
                    <a:pt x="978662" y="697676"/>
                    <a:pt x="981911" y="714099"/>
                  </a:cubicBezTo>
                  <a:cubicBezTo>
                    <a:pt x="988949" y="750194"/>
                    <a:pt x="1011689" y="763910"/>
                    <a:pt x="1047423" y="755788"/>
                  </a:cubicBezTo>
                  <a:cubicBezTo>
                    <a:pt x="1058612" y="753262"/>
                    <a:pt x="1065831" y="755608"/>
                    <a:pt x="1072689" y="764812"/>
                  </a:cubicBezTo>
                  <a:cubicBezTo>
                    <a:pt x="1080088" y="774738"/>
                    <a:pt x="1073411" y="782679"/>
                    <a:pt x="1067094" y="791342"/>
                  </a:cubicBezTo>
                  <a:cubicBezTo>
                    <a:pt x="1056085" y="806501"/>
                    <a:pt x="1046881" y="821481"/>
                    <a:pt x="1036955" y="837362"/>
                  </a:cubicBezTo>
                  <a:cubicBezTo>
                    <a:pt x="1027931" y="851620"/>
                    <a:pt x="1032804" y="864614"/>
                    <a:pt x="1046340" y="874540"/>
                  </a:cubicBezTo>
                  <a:cubicBezTo>
                    <a:pt x="1050491" y="877608"/>
                    <a:pt x="1055724" y="879593"/>
                    <a:pt x="1060597" y="881579"/>
                  </a:cubicBezTo>
                  <a:cubicBezTo>
                    <a:pt x="1077923" y="888436"/>
                    <a:pt x="1077381" y="888256"/>
                    <a:pt x="1072147" y="907025"/>
                  </a:cubicBezTo>
                  <a:cubicBezTo>
                    <a:pt x="1056446" y="962611"/>
                    <a:pt x="1039301" y="1017836"/>
                    <a:pt x="1029375" y="1074866"/>
                  </a:cubicBezTo>
                  <a:cubicBezTo>
                    <a:pt x="1026307" y="1092733"/>
                    <a:pt x="1030638" y="1106449"/>
                    <a:pt x="1046700" y="1113307"/>
                  </a:cubicBezTo>
                  <a:cubicBezTo>
                    <a:pt x="1066192" y="1121428"/>
                    <a:pt x="1081532" y="1119262"/>
                    <a:pt x="1100482" y="1113668"/>
                  </a:cubicBezTo>
                  <a:cubicBezTo>
                    <a:pt x="1116905" y="1108795"/>
                    <a:pt x="1125929" y="1086055"/>
                    <a:pt x="1130801" y="1072881"/>
                  </a:cubicBezTo>
                  <a:cubicBezTo>
                    <a:pt x="1132967" y="1067105"/>
                    <a:pt x="1164189" y="968747"/>
                    <a:pt x="1178446" y="930306"/>
                  </a:cubicBezTo>
                  <a:cubicBezTo>
                    <a:pt x="1192343" y="893309"/>
                    <a:pt x="1187290" y="897640"/>
                    <a:pt x="1226452" y="901611"/>
                  </a:cubicBezTo>
                  <a:cubicBezTo>
                    <a:pt x="1239627" y="903055"/>
                    <a:pt x="1247929" y="907928"/>
                    <a:pt x="1250095" y="921824"/>
                  </a:cubicBezTo>
                  <a:cubicBezTo>
                    <a:pt x="1253163" y="942940"/>
                    <a:pt x="1257674" y="963874"/>
                    <a:pt x="1260382" y="984990"/>
                  </a:cubicBezTo>
                  <a:cubicBezTo>
                    <a:pt x="1264352" y="1015851"/>
                    <a:pt x="1267059" y="1046892"/>
                    <a:pt x="1271029" y="1077573"/>
                  </a:cubicBezTo>
                  <a:cubicBezTo>
                    <a:pt x="1274639" y="1103742"/>
                    <a:pt x="1301891" y="1117818"/>
                    <a:pt x="1328059" y="1114570"/>
                  </a:cubicBezTo>
                  <a:cubicBezTo>
                    <a:pt x="1349355" y="1111141"/>
                    <a:pt x="1366320" y="1104464"/>
                    <a:pt x="1370290" y="1080100"/>
                  </a:cubicBezTo>
                  <a:cubicBezTo>
                    <a:pt x="1371373" y="1073061"/>
                    <a:pt x="1366139" y="969650"/>
                    <a:pt x="1354408" y="929945"/>
                  </a:cubicBezTo>
                  <a:cubicBezTo>
                    <a:pt x="1352062" y="922185"/>
                    <a:pt x="1351521" y="914785"/>
                    <a:pt x="1360184" y="912259"/>
                  </a:cubicBezTo>
                  <a:cubicBezTo>
                    <a:pt x="1387976" y="904499"/>
                    <a:pt x="1390684" y="883383"/>
                    <a:pt x="1390323" y="859741"/>
                  </a:cubicBezTo>
                  <a:cubicBezTo>
                    <a:pt x="1389781" y="825993"/>
                    <a:pt x="1389962" y="792063"/>
                    <a:pt x="1388698" y="758315"/>
                  </a:cubicBezTo>
                  <a:cubicBezTo>
                    <a:pt x="1388157" y="742253"/>
                    <a:pt x="1392669" y="730522"/>
                    <a:pt x="1404761" y="718972"/>
                  </a:cubicBezTo>
                  <a:cubicBezTo>
                    <a:pt x="1432914" y="691540"/>
                    <a:pt x="1441035" y="659054"/>
                    <a:pt x="1430388" y="622238"/>
                  </a:cubicBezTo>
                  <a:cubicBezTo>
                    <a:pt x="1422988" y="599678"/>
                    <a:pt x="1404580" y="585421"/>
                    <a:pt x="1395917" y="581812"/>
                  </a:cubicBezTo>
                  <a:cubicBezTo>
                    <a:pt x="1388518" y="578022"/>
                    <a:pt x="1382562" y="568998"/>
                    <a:pt x="1377148" y="546800"/>
                  </a:cubicBezTo>
                  <a:cubicBezTo>
                    <a:pt x="1374441" y="535610"/>
                    <a:pt x="1371373" y="535971"/>
                    <a:pt x="1376606" y="525684"/>
                  </a:cubicBezTo>
                  <a:cubicBezTo>
                    <a:pt x="1406385" y="467933"/>
                    <a:pt x="1378411" y="402601"/>
                    <a:pt x="1331488" y="377155"/>
                  </a:cubicBezTo>
                  <a:cubicBezTo>
                    <a:pt x="1274639" y="346293"/>
                    <a:pt x="1182236" y="353332"/>
                    <a:pt x="1146142" y="436711"/>
                  </a:cubicBezTo>
                  <a:cubicBezTo>
                    <a:pt x="1142532" y="445013"/>
                    <a:pt x="1140908" y="458729"/>
                    <a:pt x="1131343" y="465948"/>
                  </a:cubicBezTo>
                  <a:cubicBezTo>
                    <a:pt x="1123943" y="458007"/>
                    <a:pt x="1117447" y="450968"/>
                    <a:pt x="1110769" y="443930"/>
                  </a:cubicBezTo>
                  <a:cubicBezTo>
                    <a:pt x="1086585" y="418122"/>
                    <a:pt x="1059334" y="398450"/>
                    <a:pt x="1022156" y="394480"/>
                  </a:cubicBezTo>
                  <a:cubicBezTo>
                    <a:pt x="967292" y="388705"/>
                    <a:pt x="912789" y="380764"/>
                    <a:pt x="858106" y="373726"/>
                  </a:cubicBezTo>
                  <a:cubicBezTo>
                    <a:pt x="832478" y="370477"/>
                    <a:pt x="807032" y="367048"/>
                    <a:pt x="782668" y="357844"/>
                  </a:cubicBezTo>
                  <a:cubicBezTo>
                    <a:pt x="762274" y="350084"/>
                    <a:pt x="745490" y="339616"/>
                    <a:pt x="735925" y="317598"/>
                  </a:cubicBezTo>
                  <a:cubicBezTo>
                    <a:pt x="707951" y="253169"/>
                    <a:pt x="673661" y="191808"/>
                    <a:pt x="642259" y="128823"/>
                  </a:cubicBezTo>
                  <a:cubicBezTo>
                    <a:pt x="630709" y="105722"/>
                    <a:pt x="613383" y="91825"/>
                    <a:pt x="591907" y="79914"/>
                  </a:cubicBezTo>
                  <a:cubicBezTo>
                    <a:pt x="563031" y="63852"/>
                    <a:pt x="530907" y="61867"/>
                    <a:pt x="499504" y="56453"/>
                  </a:cubicBezTo>
                  <a:cubicBezTo>
                    <a:pt x="416126" y="42376"/>
                    <a:pt x="332386" y="31367"/>
                    <a:pt x="248465" y="21080"/>
                  </a:cubicBezTo>
                  <a:cubicBezTo>
                    <a:pt x="190173" y="13861"/>
                    <a:pt x="131519" y="10251"/>
                    <a:pt x="73406" y="1950"/>
                  </a:cubicBezTo>
                  <a:cubicBezTo>
                    <a:pt x="15474" y="-6352"/>
                    <a:pt x="9157" y="12056"/>
                    <a:pt x="4465" y="53385"/>
                  </a:cubicBezTo>
                  <a:cubicBezTo>
                    <a:pt x="-2573" y="114385"/>
                    <a:pt x="-588" y="175746"/>
                    <a:pt x="5548" y="236746"/>
                  </a:cubicBezTo>
                  <a:cubicBezTo>
                    <a:pt x="7353" y="255154"/>
                    <a:pt x="18362" y="270494"/>
                    <a:pt x="39658" y="272299"/>
                  </a:cubicBezTo>
                  <a:cubicBezTo>
                    <a:pt x="73406" y="275187"/>
                    <a:pt x="105350" y="288001"/>
                    <a:pt x="139459" y="289805"/>
                  </a:cubicBezTo>
                  <a:cubicBezTo>
                    <a:pt x="156424" y="290708"/>
                    <a:pt x="158951" y="293956"/>
                    <a:pt x="153897" y="309657"/>
                  </a:cubicBezTo>
                  <a:cubicBezTo>
                    <a:pt x="146498" y="332939"/>
                    <a:pt x="149566" y="337811"/>
                    <a:pt x="133865" y="358024"/>
                  </a:cubicBezTo>
                  <a:cubicBezTo>
                    <a:pt x="93800" y="417942"/>
                    <a:pt x="113652" y="484536"/>
                    <a:pt x="153176" y="509442"/>
                  </a:cubicBezTo>
                  <a:cubicBezTo>
                    <a:pt x="156063" y="511246"/>
                    <a:pt x="158590" y="513773"/>
                    <a:pt x="160936" y="515758"/>
                  </a:cubicBezTo>
                  <a:cubicBezTo>
                    <a:pt x="160033" y="522255"/>
                    <a:pt x="155702" y="525865"/>
                    <a:pt x="152092" y="529655"/>
                  </a:cubicBezTo>
                  <a:cubicBezTo>
                    <a:pt x="122314" y="561418"/>
                    <a:pt x="101921" y="598596"/>
                    <a:pt x="90190" y="640465"/>
                  </a:cubicBezTo>
                  <a:cubicBezTo>
                    <a:pt x="75030" y="694427"/>
                    <a:pt x="63300" y="748569"/>
                    <a:pt x="60773" y="805238"/>
                  </a:cubicBezTo>
                  <a:cubicBezTo>
                    <a:pt x="57524" y="880135"/>
                    <a:pt x="61134" y="1006286"/>
                    <a:pt x="78640" y="1075227"/>
                  </a:cubicBezTo>
                  <a:cubicBezTo>
                    <a:pt x="82249" y="1086236"/>
                    <a:pt x="89468" y="1098869"/>
                    <a:pt x="99936" y="1102839"/>
                  </a:cubicBezTo>
                  <a:cubicBezTo>
                    <a:pt x="134045" y="1115653"/>
                    <a:pt x="171403" y="1108614"/>
                    <a:pt x="170140" y="1057901"/>
                  </a:cubicBezTo>
                  <a:cubicBezTo>
                    <a:pt x="170140" y="1055194"/>
                    <a:pt x="164004" y="989682"/>
                    <a:pt x="161838" y="959543"/>
                  </a:cubicBezTo>
                  <a:cubicBezTo>
                    <a:pt x="158951" y="921283"/>
                    <a:pt x="157687" y="883022"/>
                    <a:pt x="161116" y="844942"/>
                  </a:cubicBezTo>
                  <a:cubicBezTo>
                    <a:pt x="162019" y="835738"/>
                    <a:pt x="165989" y="823466"/>
                    <a:pt x="180247" y="822203"/>
                  </a:cubicBezTo>
                  <a:cubicBezTo>
                    <a:pt x="200279" y="820398"/>
                    <a:pt x="202084" y="823827"/>
                    <a:pt x="208581" y="839348"/>
                  </a:cubicBezTo>
                  <a:cubicBezTo>
                    <a:pt x="215439" y="855951"/>
                    <a:pt x="236915" y="1059706"/>
                    <a:pt x="241427" y="1075046"/>
                  </a:cubicBezTo>
                  <a:cubicBezTo>
                    <a:pt x="245217" y="1088040"/>
                    <a:pt x="248285" y="1108253"/>
                    <a:pt x="284921" y="1110058"/>
                  </a:cubicBezTo>
                  <a:cubicBezTo>
                    <a:pt x="326430" y="1106810"/>
                    <a:pt x="332747" y="1089845"/>
                    <a:pt x="330401" y="1056097"/>
                  </a:cubicBezTo>
                  <a:cubicBezTo>
                    <a:pt x="325889" y="994013"/>
                    <a:pt x="308563" y="811735"/>
                    <a:pt x="306939" y="795854"/>
                  </a:cubicBezTo>
                  <a:cubicBezTo>
                    <a:pt x="300803" y="733590"/>
                    <a:pt x="312714" y="700924"/>
                    <a:pt x="327874" y="641368"/>
                  </a:cubicBezTo>
                  <a:cubicBezTo>
                    <a:pt x="330942" y="629457"/>
                    <a:pt x="336717" y="618448"/>
                    <a:pt x="345380" y="608702"/>
                  </a:cubicBezTo>
                  <a:cubicBezTo>
                    <a:pt x="366676" y="584699"/>
                    <a:pt x="386528" y="559613"/>
                    <a:pt x="408004" y="535791"/>
                  </a:cubicBezTo>
                  <a:cubicBezTo>
                    <a:pt x="433451" y="507456"/>
                    <a:pt x="450776" y="480205"/>
                    <a:pt x="456732" y="441403"/>
                  </a:cubicBezTo>
                  <a:cubicBezTo>
                    <a:pt x="459078" y="426063"/>
                    <a:pt x="467561" y="408016"/>
                    <a:pt x="470629" y="387441"/>
                  </a:cubicBezTo>
                  <a:cubicBezTo>
                    <a:pt x="477126" y="398811"/>
                    <a:pt x="487593" y="411805"/>
                    <a:pt x="493007" y="420829"/>
                  </a:cubicBezTo>
                  <a:cubicBezTo>
                    <a:pt x="517913" y="463060"/>
                    <a:pt x="534877" y="509261"/>
                    <a:pt x="560865" y="550770"/>
                  </a:cubicBezTo>
                  <a:cubicBezTo>
                    <a:pt x="583786" y="587406"/>
                    <a:pt x="613744" y="612673"/>
                    <a:pt x="659043" y="615380"/>
                  </a:cubicBezTo>
                  <a:cubicBezTo>
                    <a:pt x="682144" y="616823"/>
                    <a:pt x="865325" y="639744"/>
                    <a:pt x="884094" y="639383"/>
                  </a:cubicBezTo>
                  <a:cubicBezTo>
                    <a:pt x="903585" y="639022"/>
                    <a:pt x="920189" y="647504"/>
                    <a:pt x="935348" y="659054"/>
                  </a:cubicBezTo>
                  <a:cubicBezTo>
                    <a:pt x="943289" y="665551"/>
                    <a:pt x="949967" y="673131"/>
                    <a:pt x="958088" y="678185"/>
                  </a:cubicBezTo>
                  <a:close/>
                  <a:moveTo>
                    <a:pt x="1038579" y="743697"/>
                  </a:moveTo>
                  <a:cubicBezTo>
                    <a:pt x="1019449" y="744238"/>
                    <a:pt x="1003387" y="733049"/>
                    <a:pt x="998153" y="718430"/>
                  </a:cubicBezTo>
                  <a:cubicBezTo>
                    <a:pt x="985701" y="697856"/>
                    <a:pt x="1014215" y="688291"/>
                    <a:pt x="1025585" y="684501"/>
                  </a:cubicBezTo>
                  <a:cubicBezTo>
                    <a:pt x="1044896" y="677824"/>
                    <a:pt x="1095970" y="648226"/>
                    <a:pt x="1109325" y="682696"/>
                  </a:cubicBezTo>
                  <a:cubicBezTo>
                    <a:pt x="1113115" y="692081"/>
                    <a:pt x="1108242" y="699119"/>
                    <a:pt x="1102647" y="706519"/>
                  </a:cubicBezTo>
                  <a:cubicBezTo>
                    <a:pt x="1085322" y="728717"/>
                    <a:pt x="1061319" y="738282"/>
                    <a:pt x="1038579" y="743697"/>
                  </a:cubicBezTo>
                  <a:close/>
                  <a:moveTo>
                    <a:pt x="1118349" y="1064037"/>
                  </a:moveTo>
                  <a:cubicBezTo>
                    <a:pt x="1107701" y="1092372"/>
                    <a:pt x="1104994" y="1102117"/>
                    <a:pt x="1074133" y="1102298"/>
                  </a:cubicBezTo>
                  <a:cubicBezTo>
                    <a:pt x="1053919" y="1102478"/>
                    <a:pt x="1042008" y="1090747"/>
                    <a:pt x="1045257" y="1071256"/>
                  </a:cubicBezTo>
                  <a:cubicBezTo>
                    <a:pt x="1055363" y="1012783"/>
                    <a:pt x="1067996" y="954670"/>
                    <a:pt x="1089834" y="899084"/>
                  </a:cubicBezTo>
                  <a:cubicBezTo>
                    <a:pt x="1093443" y="890061"/>
                    <a:pt x="1098497" y="886271"/>
                    <a:pt x="1107701" y="887534"/>
                  </a:cubicBezTo>
                  <a:cubicBezTo>
                    <a:pt x="1108603" y="887714"/>
                    <a:pt x="1157512" y="894031"/>
                    <a:pt x="1169603" y="894392"/>
                  </a:cubicBezTo>
                  <a:cubicBezTo>
                    <a:pt x="1174476" y="894031"/>
                    <a:pt x="1133148" y="1024874"/>
                    <a:pt x="1118349" y="1064037"/>
                  </a:cubicBezTo>
                  <a:close/>
                  <a:moveTo>
                    <a:pt x="1356935" y="1066023"/>
                  </a:moveTo>
                  <a:cubicBezTo>
                    <a:pt x="1356935" y="1095440"/>
                    <a:pt x="1336000" y="1106268"/>
                    <a:pt x="1307485" y="1099230"/>
                  </a:cubicBezTo>
                  <a:cubicBezTo>
                    <a:pt x="1296657" y="1096523"/>
                    <a:pt x="1289618" y="1084972"/>
                    <a:pt x="1287814" y="1074685"/>
                  </a:cubicBezTo>
                  <a:cubicBezTo>
                    <a:pt x="1286009" y="1064218"/>
                    <a:pt x="1284926" y="1053570"/>
                    <a:pt x="1283482" y="1043102"/>
                  </a:cubicBezTo>
                  <a:cubicBezTo>
                    <a:pt x="1277707" y="1003579"/>
                    <a:pt x="1274639" y="963694"/>
                    <a:pt x="1266878" y="924351"/>
                  </a:cubicBezTo>
                  <a:cubicBezTo>
                    <a:pt x="1263269" y="906484"/>
                    <a:pt x="1265615" y="904679"/>
                    <a:pt x="1284565" y="907386"/>
                  </a:cubicBezTo>
                  <a:cubicBezTo>
                    <a:pt x="1290701" y="908288"/>
                    <a:pt x="1296837" y="909371"/>
                    <a:pt x="1302973" y="910093"/>
                  </a:cubicBezTo>
                  <a:cubicBezTo>
                    <a:pt x="1338346" y="914605"/>
                    <a:pt x="1338346" y="914605"/>
                    <a:pt x="1345746" y="948534"/>
                  </a:cubicBezTo>
                  <a:cubicBezTo>
                    <a:pt x="1349535" y="965860"/>
                    <a:pt x="1356935" y="1061691"/>
                    <a:pt x="1356935" y="1066023"/>
                  </a:cubicBezTo>
                  <a:close/>
                  <a:moveTo>
                    <a:pt x="1385269" y="611590"/>
                  </a:moveTo>
                  <a:cubicBezTo>
                    <a:pt x="1384908" y="607078"/>
                    <a:pt x="1388157" y="605995"/>
                    <a:pt x="1393391" y="604912"/>
                  </a:cubicBezTo>
                  <a:cubicBezTo>
                    <a:pt x="1412701" y="610146"/>
                    <a:pt x="1419379" y="634330"/>
                    <a:pt x="1418296" y="651113"/>
                  </a:cubicBezTo>
                  <a:cubicBezTo>
                    <a:pt x="1415589" y="680892"/>
                    <a:pt x="1404941" y="703992"/>
                    <a:pt x="1377148" y="721137"/>
                  </a:cubicBezTo>
                  <a:cubicBezTo>
                    <a:pt x="1357115" y="733409"/>
                    <a:pt x="1338707" y="749291"/>
                    <a:pt x="1317772" y="760842"/>
                  </a:cubicBezTo>
                  <a:cubicBezTo>
                    <a:pt x="1305500" y="767699"/>
                    <a:pt x="1294311" y="767699"/>
                    <a:pt x="1282760" y="760120"/>
                  </a:cubicBezTo>
                  <a:cubicBezTo>
                    <a:pt x="1269766" y="751457"/>
                    <a:pt x="1265074" y="738102"/>
                    <a:pt x="1263810" y="723664"/>
                  </a:cubicBezTo>
                  <a:cubicBezTo>
                    <a:pt x="1263089" y="716806"/>
                    <a:pt x="1269044" y="712655"/>
                    <a:pt x="1274278" y="709045"/>
                  </a:cubicBezTo>
                  <a:cubicBezTo>
                    <a:pt x="1286730" y="700563"/>
                    <a:pt x="1347550" y="660859"/>
                    <a:pt x="1365598" y="649670"/>
                  </a:cubicBezTo>
                  <a:cubicBezTo>
                    <a:pt x="1379133" y="641187"/>
                    <a:pt x="1386352" y="628374"/>
                    <a:pt x="1385269" y="611590"/>
                  </a:cubicBezTo>
                  <a:close/>
                  <a:moveTo>
                    <a:pt x="1152458" y="464684"/>
                  </a:moveTo>
                  <a:cubicBezTo>
                    <a:pt x="1173032" y="404226"/>
                    <a:pt x="1209127" y="375530"/>
                    <a:pt x="1277346" y="380583"/>
                  </a:cubicBezTo>
                  <a:cubicBezTo>
                    <a:pt x="1327698" y="384374"/>
                    <a:pt x="1357115" y="408737"/>
                    <a:pt x="1370471" y="453675"/>
                  </a:cubicBezTo>
                  <a:cubicBezTo>
                    <a:pt x="1374260" y="488507"/>
                    <a:pt x="1366861" y="510344"/>
                    <a:pt x="1354769" y="527128"/>
                  </a:cubicBezTo>
                  <a:cubicBezTo>
                    <a:pt x="1350979" y="532542"/>
                    <a:pt x="1344843" y="534167"/>
                    <a:pt x="1338527" y="535069"/>
                  </a:cubicBezTo>
                  <a:cubicBezTo>
                    <a:pt x="1316148" y="538137"/>
                    <a:pt x="1295754" y="546619"/>
                    <a:pt x="1276804" y="558350"/>
                  </a:cubicBezTo>
                  <a:cubicBezTo>
                    <a:pt x="1263450" y="566652"/>
                    <a:pt x="1251538" y="566291"/>
                    <a:pt x="1237100" y="559252"/>
                  </a:cubicBezTo>
                  <a:cubicBezTo>
                    <a:pt x="1204254" y="543190"/>
                    <a:pt x="1180071" y="517563"/>
                    <a:pt x="1155707" y="491755"/>
                  </a:cubicBezTo>
                  <a:cubicBezTo>
                    <a:pt x="1147766" y="483634"/>
                    <a:pt x="1149210" y="474610"/>
                    <a:pt x="1152458" y="464684"/>
                  </a:cubicBezTo>
                  <a:close/>
                  <a:moveTo>
                    <a:pt x="129353" y="425702"/>
                  </a:moveTo>
                  <a:cubicBezTo>
                    <a:pt x="134226" y="369755"/>
                    <a:pt x="153176" y="339074"/>
                    <a:pt x="218507" y="333480"/>
                  </a:cubicBezTo>
                  <a:cubicBezTo>
                    <a:pt x="257670" y="327885"/>
                    <a:pt x="297915" y="344308"/>
                    <a:pt x="311451" y="380042"/>
                  </a:cubicBezTo>
                  <a:cubicBezTo>
                    <a:pt x="324806" y="415234"/>
                    <a:pt x="324445" y="454217"/>
                    <a:pt x="299540" y="483995"/>
                  </a:cubicBezTo>
                  <a:cubicBezTo>
                    <a:pt x="275356" y="512690"/>
                    <a:pt x="236915" y="528211"/>
                    <a:pt x="199377" y="516300"/>
                  </a:cubicBezTo>
                  <a:cubicBezTo>
                    <a:pt x="187466" y="512510"/>
                    <a:pt x="124480" y="497170"/>
                    <a:pt x="129353" y="425702"/>
                  </a:cubicBezTo>
                  <a:close/>
                  <a:moveTo>
                    <a:pt x="163282" y="334021"/>
                  </a:moveTo>
                  <a:cubicBezTo>
                    <a:pt x="164906" y="315432"/>
                    <a:pt x="171584" y="300453"/>
                    <a:pt x="179344" y="285835"/>
                  </a:cubicBezTo>
                  <a:cubicBezTo>
                    <a:pt x="186022" y="273021"/>
                    <a:pt x="206415" y="268870"/>
                    <a:pt x="219048" y="275909"/>
                  </a:cubicBezTo>
                  <a:cubicBezTo>
                    <a:pt x="228974" y="281504"/>
                    <a:pt x="233306" y="298649"/>
                    <a:pt x="228253" y="311643"/>
                  </a:cubicBezTo>
                  <a:cubicBezTo>
                    <a:pt x="226087" y="317418"/>
                    <a:pt x="227170" y="316876"/>
                    <a:pt x="221756" y="316515"/>
                  </a:cubicBezTo>
                  <a:cubicBezTo>
                    <a:pt x="198655" y="320305"/>
                    <a:pt x="178081" y="323193"/>
                    <a:pt x="163282" y="334021"/>
                  </a:cubicBezTo>
                  <a:close/>
                  <a:moveTo>
                    <a:pt x="242690" y="314169"/>
                  </a:moveTo>
                  <a:cubicBezTo>
                    <a:pt x="242510" y="305506"/>
                    <a:pt x="246119" y="300814"/>
                    <a:pt x="255324" y="302438"/>
                  </a:cubicBezTo>
                  <a:cubicBezTo>
                    <a:pt x="296291" y="308935"/>
                    <a:pt x="337259" y="315974"/>
                    <a:pt x="378407" y="321929"/>
                  </a:cubicBezTo>
                  <a:cubicBezTo>
                    <a:pt x="390137" y="323554"/>
                    <a:pt x="390859" y="329509"/>
                    <a:pt x="388333" y="338353"/>
                  </a:cubicBezTo>
                  <a:cubicBezTo>
                    <a:pt x="379489" y="369033"/>
                    <a:pt x="377143" y="385817"/>
                    <a:pt x="365593" y="415776"/>
                  </a:cubicBezTo>
                  <a:cubicBezTo>
                    <a:pt x="358735" y="433643"/>
                    <a:pt x="341590" y="463060"/>
                    <a:pt x="321918" y="474430"/>
                  </a:cubicBezTo>
                  <a:cubicBezTo>
                    <a:pt x="356208" y="404045"/>
                    <a:pt x="326972" y="328607"/>
                    <a:pt x="242690" y="314169"/>
                  </a:cubicBezTo>
                  <a:close/>
                  <a:moveTo>
                    <a:pt x="437060" y="459089"/>
                  </a:moveTo>
                  <a:cubicBezTo>
                    <a:pt x="434353" y="469557"/>
                    <a:pt x="430563" y="479483"/>
                    <a:pt x="424066" y="488146"/>
                  </a:cubicBezTo>
                  <a:cubicBezTo>
                    <a:pt x="395010" y="526226"/>
                    <a:pt x="367398" y="565388"/>
                    <a:pt x="332025" y="598054"/>
                  </a:cubicBezTo>
                  <a:cubicBezTo>
                    <a:pt x="326430" y="603288"/>
                    <a:pt x="322279" y="613756"/>
                    <a:pt x="320475" y="620253"/>
                  </a:cubicBezTo>
                  <a:cubicBezTo>
                    <a:pt x="309466" y="661401"/>
                    <a:pt x="297013" y="698037"/>
                    <a:pt x="291418" y="740628"/>
                  </a:cubicBezTo>
                  <a:cubicBezTo>
                    <a:pt x="285463" y="785386"/>
                    <a:pt x="312353" y="994555"/>
                    <a:pt x="314699" y="1055916"/>
                  </a:cubicBezTo>
                  <a:cubicBezTo>
                    <a:pt x="315060" y="1066745"/>
                    <a:pt x="317767" y="1077934"/>
                    <a:pt x="307481" y="1085875"/>
                  </a:cubicBezTo>
                  <a:cubicBezTo>
                    <a:pt x="282034" y="1105185"/>
                    <a:pt x="261099" y="1092191"/>
                    <a:pt x="256226" y="1068910"/>
                  </a:cubicBezTo>
                  <a:cubicBezTo>
                    <a:pt x="243773" y="1018017"/>
                    <a:pt x="234750" y="863892"/>
                    <a:pt x="225906" y="840070"/>
                  </a:cubicBezTo>
                  <a:cubicBezTo>
                    <a:pt x="214537" y="809569"/>
                    <a:pt x="198835" y="797658"/>
                    <a:pt x="169237" y="808667"/>
                  </a:cubicBezTo>
                  <a:cubicBezTo>
                    <a:pt x="147039" y="817871"/>
                    <a:pt x="144513" y="839708"/>
                    <a:pt x="144152" y="851620"/>
                  </a:cubicBezTo>
                  <a:cubicBezTo>
                    <a:pt x="141986" y="911357"/>
                    <a:pt x="148122" y="970552"/>
                    <a:pt x="153536" y="1029928"/>
                  </a:cubicBezTo>
                  <a:cubicBezTo>
                    <a:pt x="154439" y="1040576"/>
                    <a:pt x="155161" y="1051224"/>
                    <a:pt x="154800" y="1061872"/>
                  </a:cubicBezTo>
                  <a:cubicBezTo>
                    <a:pt x="153897" y="1081904"/>
                    <a:pt x="144693" y="1092913"/>
                    <a:pt x="130616" y="1094537"/>
                  </a:cubicBezTo>
                  <a:cubicBezTo>
                    <a:pt x="111125" y="1096884"/>
                    <a:pt x="98311" y="1085333"/>
                    <a:pt x="93078" y="1069271"/>
                  </a:cubicBezTo>
                  <a:cubicBezTo>
                    <a:pt x="89468" y="1058443"/>
                    <a:pt x="75572" y="947090"/>
                    <a:pt x="74128" y="888256"/>
                  </a:cubicBezTo>
                  <a:cubicBezTo>
                    <a:pt x="73586" y="803253"/>
                    <a:pt x="83693" y="723483"/>
                    <a:pt x="106974" y="645158"/>
                  </a:cubicBezTo>
                  <a:cubicBezTo>
                    <a:pt x="119246" y="604190"/>
                    <a:pt x="139640" y="568637"/>
                    <a:pt x="167072" y="536332"/>
                  </a:cubicBezTo>
                  <a:cubicBezTo>
                    <a:pt x="175554" y="526406"/>
                    <a:pt x="184036" y="528752"/>
                    <a:pt x="197211" y="532001"/>
                  </a:cubicBezTo>
                  <a:cubicBezTo>
                    <a:pt x="258211" y="551312"/>
                    <a:pt x="306939" y="502042"/>
                    <a:pt x="316143" y="496448"/>
                  </a:cubicBezTo>
                  <a:cubicBezTo>
                    <a:pt x="359637" y="470279"/>
                    <a:pt x="381836" y="428770"/>
                    <a:pt x="393747" y="383471"/>
                  </a:cubicBezTo>
                  <a:cubicBezTo>
                    <a:pt x="397356" y="369755"/>
                    <a:pt x="399522" y="355498"/>
                    <a:pt x="404214" y="342143"/>
                  </a:cubicBezTo>
                  <a:cubicBezTo>
                    <a:pt x="412877" y="317959"/>
                    <a:pt x="434714" y="311282"/>
                    <a:pt x="453845" y="327885"/>
                  </a:cubicBezTo>
                  <a:cubicBezTo>
                    <a:pt x="472614" y="347557"/>
                    <a:pt x="441211" y="443749"/>
                    <a:pt x="437060" y="459089"/>
                  </a:cubicBezTo>
                  <a:close/>
                  <a:moveTo>
                    <a:pt x="685753" y="603649"/>
                  </a:moveTo>
                  <a:cubicBezTo>
                    <a:pt x="663194" y="602566"/>
                    <a:pt x="640996" y="598235"/>
                    <a:pt x="621505" y="587948"/>
                  </a:cubicBezTo>
                  <a:cubicBezTo>
                    <a:pt x="602916" y="578022"/>
                    <a:pt x="586854" y="563403"/>
                    <a:pt x="575845" y="544814"/>
                  </a:cubicBezTo>
                  <a:cubicBezTo>
                    <a:pt x="559061" y="516661"/>
                    <a:pt x="542096" y="488326"/>
                    <a:pt x="528019" y="458548"/>
                  </a:cubicBezTo>
                  <a:cubicBezTo>
                    <a:pt x="514303" y="429672"/>
                    <a:pt x="498783" y="401519"/>
                    <a:pt x="483984" y="373184"/>
                  </a:cubicBezTo>
                  <a:cubicBezTo>
                    <a:pt x="478931" y="363619"/>
                    <a:pt x="475682" y="354054"/>
                    <a:pt x="474780" y="342865"/>
                  </a:cubicBezTo>
                  <a:cubicBezTo>
                    <a:pt x="472433" y="317598"/>
                    <a:pt x="438685" y="292332"/>
                    <a:pt x="415223" y="301536"/>
                  </a:cubicBezTo>
                  <a:cubicBezTo>
                    <a:pt x="398981" y="307853"/>
                    <a:pt x="384001" y="306589"/>
                    <a:pt x="368661" y="304784"/>
                  </a:cubicBezTo>
                  <a:cubicBezTo>
                    <a:pt x="335995" y="300995"/>
                    <a:pt x="303690" y="295039"/>
                    <a:pt x="271205" y="290347"/>
                  </a:cubicBezTo>
                  <a:cubicBezTo>
                    <a:pt x="260016" y="288722"/>
                    <a:pt x="252075" y="284752"/>
                    <a:pt x="245217" y="274645"/>
                  </a:cubicBezTo>
                  <a:cubicBezTo>
                    <a:pt x="227711" y="249018"/>
                    <a:pt x="192519" y="246492"/>
                    <a:pt x="169237" y="268509"/>
                  </a:cubicBezTo>
                  <a:cubicBezTo>
                    <a:pt x="163462" y="274104"/>
                    <a:pt x="158951" y="276811"/>
                    <a:pt x="150829" y="275367"/>
                  </a:cubicBezTo>
                  <a:cubicBezTo>
                    <a:pt x="136752" y="273021"/>
                    <a:pt x="122314" y="273202"/>
                    <a:pt x="108598" y="269592"/>
                  </a:cubicBezTo>
                  <a:cubicBezTo>
                    <a:pt x="90371" y="264900"/>
                    <a:pt x="72323" y="260568"/>
                    <a:pt x="53734" y="259305"/>
                  </a:cubicBezTo>
                  <a:cubicBezTo>
                    <a:pt x="38394" y="258222"/>
                    <a:pt x="30092" y="249921"/>
                    <a:pt x="25400" y="235663"/>
                  </a:cubicBezTo>
                  <a:cubicBezTo>
                    <a:pt x="24859" y="233858"/>
                    <a:pt x="24317" y="232234"/>
                    <a:pt x="23776" y="230429"/>
                  </a:cubicBezTo>
                  <a:cubicBezTo>
                    <a:pt x="23595" y="229527"/>
                    <a:pt x="23234" y="228625"/>
                    <a:pt x="23054" y="227722"/>
                  </a:cubicBezTo>
                  <a:cubicBezTo>
                    <a:pt x="22873" y="227000"/>
                    <a:pt x="22693" y="226098"/>
                    <a:pt x="22513" y="225376"/>
                  </a:cubicBezTo>
                  <a:cubicBezTo>
                    <a:pt x="22151" y="224113"/>
                    <a:pt x="21971" y="222850"/>
                    <a:pt x="21610" y="221586"/>
                  </a:cubicBezTo>
                  <a:cubicBezTo>
                    <a:pt x="21610" y="221225"/>
                    <a:pt x="21430" y="220864"/>
                    <a:pt x="21430" y="220503"/>
                  </a:cubicBezTo>
                  <a:cubicBezTo>
                    <a:pt x="21069" y="219059"/>
                    <a:pt x="20888" y="217616"/>
                    <a:pt x="20527" y="216172"/>
                  </a:cubicBezTo>
                  <a:cubicBezTo>
                    <a:pt x="20527" y="216172"/>
                    <a:pt x="20527" y="216172"/>
                    <a:pt x="20527" y="216172"/>
                  </a:cubicBezTo>
                  <a:cubicBezTo>
                    <a:pt x="18723" y="206968"/>
                    <a:pt x="17820" y="197764"/>
                    <a:pt x="17279" y="188560"/>
                  </a:cubicBezTo>
                  <a:cubicBezTo>
                    <a:pt x="15474" y="151201"/>
                    <a:pt x="15294" y="113843"/>
                    <a:pt x="16557" y="76485"/>
                  </a:cubicBezTo>
                  <a:cubicBezTo>
                    <a:pt x="18903" y="15666"/>
                    <a:pt x="27927" y="9890"/>
                    <a:pt x="86942" y="19636"/>
                  </a:cubicBezTo>
                  <a:cubicBezTo>
                    <a:pt x="117622" y="24689"/>
                    <a:pt x="148844" y="25231"/>
                    <a:pt x="179885" y="28479"/>
                  </a:cubicBezTo>
                  <a:cubicBezTo>
                    <a:pt x="212551" y="31908"/>
                    <a:pt x="245217" y="35157"/>
                    <a:pt x="277883" y="39669"/>
                  </a:cubicBezTo>
                  <a:cubicBezTo>
                    <a:pt x="359818" y="51219"/>
                    <a:pt x="441572" y="63491"/>
                    <a:pt x="523507" y="75402"/>
                  </a:cubicBezTo>
                  <a:cubicBezTo>
                    <a:pt x="543901" y="78471"/>
                    <a:pt x="563031" y="85328"/>
                    <a:pt x="582342" y="92006"/>
                  </a:cubicBezTo>
                  <a:cubicBezTo>
                    <a:pt x="600209" y="98323"/>
                    <a:pt x="613564" y="109692"/>
                    <a:pt x="622768" y="125033"/>
                  </a:cubicBezTo>
                  <a:cubicBezTo>
                    <a:pt x="637386" y="149397"/>
                    <a:pt x="651102" y="174122"/>
                    <a:pt x="662653" y="200471"/>
                  </a:cubicBezTo>
                  <a:cubicBezTo>
                    <a:pt x="676188" y="231332"/>
                    <a:pt x="693333" y="260568"/>
                    <a:pt x="707771" y="291249"/>
                  </a:cubicBezTo>
                  <a:cubicBezTo>
                    <a:pt x="715351" y="307311"/>
                    <a:pt x="722570" y="323554"/>
                    <a:pt x="730691" y="339255"/>
                  </a:cubicBezTo>
                  <a:cubicBezTo>
                    <a:pt x="740437" y="357844"/>
                    <a:pt x="754333" y="369936"/>
                    <a:pt x="775268" y="373545"/>
                  </a:cubicBezTo>
                  <a:cubicBezTo>
                    <a:pt x="840961" y="384734"/>
                    <a:pt x="906473" y="396104"/>
                    <a:pt x="972887" y="402601"/>
                  </a:cubicBezTo>
                  <a:cubicBezTo>
                    <a:pt x="1025766" y="407835"/>
                    <a:pt x="1074674" y="422273"/>
                    <a:pt x="1109866" y="468655"/>
                  </a:cubicBezTo>
                  <a:cubicBezTo>
                    <a:pt x="1135494" y="502584"/>
                    <a:pt x="1168520" y="530557"/>
                    <a:pt x="1200464" y="558891"/>
                  </a:cubicBezTo>
                  <a:cubicBezTo>
                    <a:pt x="1207683" y="565208"/>
                    <a:pt x="1217429" y="568637"/>
                    <a:pt x="1225369" y="574232"/>
                  </a:cubicBezTo>
                  <a:cubicBezTo>
                    <a:pt x="1243778" y="586865"/>
                    <a:pt x="1261825" y="585421"/>
                    <a:pt x="1280053" y="574051"/>
                  </a:cubicBezTo>
                  <a:cubicBezTo>
                    <a:pt x="1294130" y="565388"/>
                    <a:pt x="1309290" y="558891"/>
                    <a:pt x="1324811" y="554560"/>
                  </a:cubicBezTo>
                  <a:cubicBezTo>
                    <a:pt x="1326976" y="554019"/>
                    <a:pt x="1329322" y="553297"/>
                    <a:pt x="1331488" y="552755"/>
                  </a:cubicBezTo>
                  <a:cubicBezTo>
                    <a:pt x="1356754" y="546439"/>
                    <a:pt x="1363973" y="554019"/>
                    <a:pt x="1369027" y="579285"/>
                  </a:cubicBezTo>
                  <a:cubicBezTo>
                    <a:pt x="1369207" y="580368"/>
                    <a:pt x="1369388" y="581451"/>
                    <a:pt x="1369568" y="582533"/>
                  </a:cubicBezTo>
                  <a:cubicBezTo>
                    <a:pt x="1369568" y="582895"/>
                    <a:pt x="1369748" y="583255"/>
                    <a:pt x="1369748" y="583616"/>
                  </a:cubicBezTo>
                  <a:cubicBezTo>
                    <a:pt x="1369929" y="584338"/>
                    <a:pt x="1369929" y="585060"/>
                    <a:pt x="1370110" y="585782"/>
                  </a:cubicBezTo>
                  <a:cubicBezTo>
                    <a:pt x="1370110" y="586143"/>
                    <a:pt x="1370290" y="586684"/>
                    <a:pt x="1370290" y="587045"/>
                  </a:cubicBezTo>
                  <a:cubicBezTo>
                    <a:pt x="1370290" y="587587"/>
                    <a:pt x="1370471" y="588309"/>
                    <a:pt x="1370471" y="588850"/>
                  </a:cubicBezTo>
                  <a:cubicBezTo>
                    <a:pt x="1370471" y="589211"/>
                    <a:pt x="1370471" y="589752"/>
                    <a:pt x="1370651" y="590114"/>
                  </a:cubicBezTo>
                  <a:cubicBezTo>
                    <a:pt x="1370651" y="590655"/>
                    <a:pt x="1370831" y="591196"/>
                    <a:pt x="1370831" y="591918"/>
                  </a:cubicBezTo>
                  <a:cubicBezTo>
                    <a:pt x="1370831" y="592279"/>
                    <a:pt x="1370831" y="592821"/>
                    <a:pt x="1370831" y="593181"/>
                  </a:cubicBezTo>
                  <a:cubicBezTo>
                    <a:pt x="1370831" y="593723"/>
                    <a:pt x="1370831" y="594264"/>
                    <a:pt x="1370831" y="594806"/>
                  </a:cubicBezTo>
                  <a:cubicBezTo>
                    <a:pt x="1370831" y="595167"/>
                    <a:pt x="1370831" y="595708"/>
                    <a:pt x="1370831" y="596069"/>
                  </a:cubicBezTo>
                  <a:cubicBezTo>
                    <a:pt x="1370831" y="596611"/>
                    <a:pt x="1370831" y="597152"/>
                    <a:pt x="1370831" y="597693"/>
                  </a:cubicBezTo>
                  <a:cubicBezTo>
                    <a:pt x="1370831" y="598054"/>
                    <a:pt x="1370831" y="598596"/>
                    <a:pt x="1370831" y="598957"/>
                  </a:cubicBezTo>
                  <a:cubicBezTo>
                    <a:pt x="1370831" y="599498"/>
                    <a:pt x="1370831" y="600040"/>
                    <a:pt x="1370831" y="600400"/>
                  </a:cubicBezTo>
                  <a:cubicBezTo>
                    <a:pt x="1370831" y="600761"/>
                    <a:pt x="1370831" y="601303"/>
                    <a:pt x="1370831" y="601664"/>
                  </a:cubicBezTo>
                  <a:cubicBezTo>
                    <a:pt x="1370831" y="602205"/>
                    <a:pt x="1370831" y="602566"/>
                    <a:pt x="1370651" y="603108"/>
                  </a:cubicBezTo>
                  <a:cubicBezTo>
                    <a:pt x="1370651" y="603468"/>
                    <a:pt x="1370651" y="604010"/>
                    <a:pt x="1370471" y="604371"/>
                  </a:cubicBezTo>
                  <a:cubicBezTo>
                    <a:pt x="1370471" y="604912"/>
                    <a:pt x="1370290" y="605273"/>
                    <a:pt x="1370290" y="605815"/>
                  </a:cubicBezTo>
                  <a:cubicBezTo>
                    <a:pt x="1370290" y="606175"/>
                    <a:pt x="1370110" y="606717"/>
                    <a:pt x="1370110" y="607078"/>
                  </a:cubicBezTo>
                  <a:cubicBezTo>
                    <a:pt x="1370110" y="607439"/>
                    <a:pt x="1369929" y="607980"/>
                    <a:pt x="1369929" y="608341"/>
                  </a:cubicBezTo>
                  <a:cubicBezTo>
                    <a:pt x="1369929" y="608702"/>
                    <a:pt x="1369748" y="609244"/>
                    <a:pt x="1369748" y="609605"/>
                  </a:cubicBezTo>
                  <a:cubicBezTo>
                    <a:pt x="1369748" y="609966"/>
                    <a:pt x="1369568" y="610326"/>
                    <a:pt x="1369568" y="610687"/>
                  </a:cubicBezTo>
                  <a:cubicBezTo>
                    <a:pt x="1369388" y="611590"/>
                    <a:pt x="1369027" y="612673"/>
                    <a:pt x="1368846" y="613575"/>
                  </a:cubicBezTo>
                  <a:cubicBezTo>
                    <a:pt x="1368846" y="613936"/>
                    <a:pt x="1368666" y="614297"/>
                    <a:pt x="1368666" y="614477"/>
                  </a:cubicBezTo>
                  <a:cubicBezTo>
                    <a:pt x="1368485" y="615019"/>
                    <a:pt x="1368305" y="615380"/>
                    <a:pt x="1368124" y="615921"/>
                  </a:cubicBezTo>
                  <a:cubicBezTo>
                    <a:pt x="1367944" y="616282"/>
                    <a:pt x="1367944" y="616643"/>
                    <a:pt x="1367763" y="616823"/>
                  </a:cubicBezTo>
                  <a:cubicBezTo>
                    <a:pt x="1367583" y="617365"/>
                    <a:pt x="1367403" y="617726"/>
                    <a:pt x="1367222" y="618267"/>
                  </a:cubicBezTo>
                  <a:cubicBezTo>
                    <a:pt x="1367041" y="618628"/>
                    <a:pt x="1367041" y="618989"/>
                    <a:pt x="1366861" y="619170"/>
                  </a:cubicBezTo>
                  <a:cubicBezTo>
                    <a:pt x="1366680" y="619711"/>
                    <a:pt x="1366500" y="620072"/>
                    <a:pt x="1366320" y="620613"/>
                  </a:cubicBezTo>
                  <a:cubicBezTo>
                    <a:pt x="1366139" y="620974"/>
                    <a:pt x="1366139" y="621155"/>
                    <a:pt x="1365959" y="621516"/>
                  </a:cubicBezTo>
                  <a:cubicBezTo>
                    <a:pt x="1365778" y="622057"/>
                    <a:pt x="1365598" y="622418"/>
                    <a:pt x="1365237" y="622960"/>
                  </a:cubicBezTo>
                  <a:cubicBezTo>
                    <a:pt x="1365056" y="623320"/>
                    <a:pt x="1364876" y="623501"/>
                    <a:pt x="1364876" y="623862"/>
                  </a:cubicBezTo>
                  <a:cubicBezTo>
                    <a:pt x="1364695" y="624404"/>
                    <a:pt x="1364334" y="624764"/>
                    <a:pt x="1364154" y="625306"/>
                  </a:cubicBezTo>
                  <a:cubicBezTo>
                    <a:pt x="1363973" y="625486"/>
                    <a:pt x="1363793" y="625847"/>
                    <a:pt x="1363793" y="626028"/>
                  </a:cubicBezTo>
                  <a:cubicBezTo>
                    <a:pt x="1363612" y="626569"/>
                    <a:pt x="1363252" y="626930"/>
                    <a:pt x="1362891" y="627471"/>
                  </a:cubicBezTo>
                  <a:cubicBezTo>
                    <a:pt x="1362710" y="627652"/>
                    <a:pt x="1362529" y="628013"/>
                    <a:pt x="1362529" y="628193"/>
                  </a:cubicBezTo>
                  <a:cubicBezTo>
                    <a:pt x="1362169" y="628735"/>
                    <a:pt x="1361988" y="629096"/>
                    <a:pt x="1361627" y="629637"/>
                  </a:cubicBezTo>
                  <a:cubicBezTo>
                    <a:pt x="1361447" y="629818"/>
                    <a:pt x="1361447" y="629998"/>
                    <a:pt x="1361266" y="630179"/>
                  </a:cubicBezTo>
                  <a:cubicBezTo>
                    <a:pt x="1360905" y="630720"/>
                    <a:pt x="1360544" y="631261"/>
                    <a:pt x="1360184" y="631622"/>
                  </a:cubicBezTo>
                  <a:cubicBezTo>
                    <a:pt x="1360184" y="631803"/>
                    <a:pt x="1360003" y="631803"/>
                    <a:pt x="1360003" y="631983"/>
                  </a:cubicBezTo>
                  <a:cubicBezTo>
                    <a:pt x="1357657" y="635232"/>
                    <a:pt x="1354950" y="638119"/>
                    <a:pt x="1352062" y="641007"/>
                  </a:cubicBezTo>
                  <a:cubicBezTo>
                    <a:pt x="1352062" y="641007"/>
                    <a:pt x="1351882" y="641187"/>
                    <a:pt x="1351882" y="641187"/>
                  </a:cubicBezTo>
                  <a:cubicBezTo>
                    <a:pt x="1351340" y="641729"/>
                    <a:pt x="1350799" y="642270"/>
                    <a:pt x="1350258" y="642812"/>
                  </a:cubicBezTo>
                  <a:cubicBezTo>
                    <a:pt x="1350077" y="642812"/>
                    <a:pt x="1350077" y="642992"/>
                    <a:pt x="1349896" y="642992"/>
                  </a:cubicBezTo>
                  <a:cubicBezTo>
                    <a:pt x="1349355" y="643534"/>
                    <a:pt x="1348814" y="643895"/>
                    <a:pt x="1348272" y="644436"/>
                  </a:cubicBezTo>
                  <a:cubicBezTo>
                    <a:pt x="1348092" y="644616"/>
                    <a:pt x="1348092" y="644616"/>
                    <a:pt x="1347911" y="644797"/>
                  </a:cubicBezTo>
                  <a:cubicBezTo>
                    <a:pt x="1347370" y="645338"/>
                    <a:pt x="1346828" y="645699"/>
                    <a:pt x="1346107" y="646241"/>
                  </a:cubicBezTo>
                  <a:cubicBezTo>
                    <a:pt x="1345926" y="646421"/>
                    <a:pt x="1345926" y="646421"/>
                    <a:pt x="1345746" y="646602"/>
                  </a:cubicBezTo>
                  <a:cubicBezTo>
                    <a:pt x="1345204" y="647143"/>
                    <a:pt x="1344482" y="647504"/>
                    <a:pt x="1343941" y="648046"/>
                  </a:cubicBezTo>
                  <a:cubicBezTo>
                    <a:pt x="1343760" y="648046"/>
                    <a:pt x="1343760" y="648226"/>
                    <a:pt x="1343580" y="648226"/>
                  </a:cubicBezTo>
                  <a:cubicBezTo>
                    <a:pt x="1342858" y="648767"/>
                    <a:pt x="1342316" y="649128"/>
                    <a:pt x="1341595" y="649670"/>
                  </a:cubicBezTo>
                  <a:cubicBezTo>
                    <a:pt x="1341595" y="649670"/>
                    <a:pt x="1341414" y="649850"/>
                    <a:pt x="1341414" y="649850"/>
                  </a:cubicBezTo>
                  <a:cubicBezTo>
                    <a:pt x="1338346" y="652016"/>
                    <a:pt x="1335098" y="654001"/>
                    <a:pt x="1331669" y="655806"/>
                  </a:cubicBezTo>
                  <a:cubicBezTo>
                    <a:pt x="1309109" y="668439"/>
                    <a:pt x="1287092" y="681794"/>
                    <a:pt x="1265254" y="695691"/>
                  </a:cubicBezTo>
                  <a:cubicBezTo>
                    <a:pt x="1243056" y="709767"/>
                    <a:pt x="1240349" y="721137"/>
                    <a:pt x="1251358" y="744960"/>
                  </a:cubicBezTo>
                  <a:cubicBezTo>
                    <a:pt x="1252982" y="748389"/>
                    <a:pt x="1254607" y="751637"/>
                    <a:pt x="1256411" y="754525"/>
                  </a:cubicBezTo>
                  <a:cubicBezTo>
                    <a:pt x="1256772" y="755066"/>
                    <a:pt x="1256952" y="755427"/>
                    <a:pt x="1257314" y="755969"/>
                  </a:cubicBezTo>
                  <a:cubicBezTo>
                    <a:pt x="1257674" y="756510"/>
                    <a:pt x="1257855" y="756871"/>
                    <a:pt x="1258216" y="757232"/>
                  </a:cubicBezTo>
                  <a:cubicBezTo>
                    <a:pt x="1258577" y="757773"/>
                    <a:pt x="1258757" y="758134"/>
                    <a:pt x="1259118" y="758676"/>
                  </a:cubicBezTo>
                  <a:cubicBezTo>
                    <a:pt x="1259479" y="759037"/>
                    <a:pt x="1259659" y="759578"/>
                    <a:pt x="1260021" y="759939"/>
                  </a:cubicBezTo>
                  <a:cubicBezTo>
                    <a:pt x="1260382" y="760300"/>
                    <a:pt x="1260562" y="760842"/>
                    <a:pt x="1260923" y="761202"/>
                  </a:cubicBezTo>
                  <a:cubicBezTo>
                    <a:pt x="1261284" y="761564"/>
                    <a:pt x="1261464" y="761924"/>
                    <a:pt x="1261825" y="762466"/>
                  </a:cubicBezTo>
                  <a:cubicBezTo>
                    <a:pt x="1262186" y="762827"/>
                    <a:pt x="1262547" y="763368"/>
                    <a:pt x="1262728" y="763729"/>
                  </a:cubicBezTo>
                  <a:cubicBezTo>
                    <a:pt x="1263089" y="764090"/>
                    <a:pt x="1263269" y="764451"/>
                    <a:pt x="1263630" y="764812"/>
                  </a:cubicBezTo>
                  <a:cubicBezTo>
                    <a:pt x="1263991" y="765173"/>
                    <a:pt x="1264352" y="765534"/>
                    <a:pt x="1264533" y="765895"/>
                  </a:cubicBezTo>
                  <a:cubicBezTo>
                    <a:pt x="1264893" y="766256"/>
                    <a:pt x="1265074" y="766617"/>
                    <a:pt x="1265435" y="766978"/>
                  </a:cubicBezTo>
                  <a:cubicBezTo>
                    <a:pt x="1265796" y="767339"/>
                    <a:pt x="1266157" y="767699"/>
                    <a:pt x="1266518" y="768061"/>
                  </a:cubicBezTo>
                  <a:cubicBezTo>
                    <a:pt x="1266878" y="768421"/>
                    <a:pt x="1267240" y="768782"/>
                    <a:pt x="1267420" y="768963"/>
                  </a:cubicBezTo>
                  <a:cubicBezTo>
                    <a:pt x="1267781" y="769324"/>
                    <a:pt x="1268142" y="769685"/>
                    <a:pt x="1268503" y="769865"/>
                  </a:cubicBezTo>
                  <a:cubicBezTo>
                    <a:pt x="1268864" y="770226"/>
                    <a:pt x="1269225" y="770407"/>
                    <a:pt x="1269585" y="770768"/>
                  </a:cubicBezTo>
                  <a:cubicBezTo>
                    <a:pt x="1269947" y="771128"/>
                    <a:pt x="1270308" y="771309"/>
                    <a:pt x="1270669" y="771670"/>
                  </a:cubicBezTo>
                  <a:cubicBezTo>
                    <a:pt x="1271029" y="772031"/>
                    <a:pt x="1271390" y="772211"/>
                    <a:pt x="1271752" y="772572"/>
                  </a:cubicBezTo>
                  <a:cubicBezTo>
                    <a:pt x="1272112" y="772753"/>
                    <a:pt x="1272473" y="773114"/>
                    <a:pt x="1272834" y="773294"/>
                  </a:cubicBezTo>
                  <a:cubicBezTo>
                    <a:pt x="1273195" y="773655"/>
                    <a:pt x="1273556" y="773836"/>
                    <a:pt x="1274097" y="774197"/>
                  </a:cubicBezTo>
                  <a:cubicBezTo>
                    <a:pt x="1274459" y="774377"/>
                    <a:pt x="1274819" y="774738"/>
                    <a:pt x="1275180" y="774918"/>
                  </a:cubicBezTo>
                  <a:cubicBezTo>
                    <a:pt x="1275902" y="775279"/>
                    <a:pt x="1276444" y="775821"/>
                    <a:pt x="1277166" y="776182"/>
                  </a:cubicBezTo>
                  <a:cubicBezTo>
                    <a:pt x="1277527" y="776362"/>
                    <a:pt x="1277887" y="776543"/>
                    <a:pt x="1278248" y="776723"/>
                  </a:cubicBezTo>
                  <a:cubicBezTo>
                    <a:pt x="1278609" y="776904"/>
                    <a:pt x="1279151" y="777084"/>
                    <a:pt x="1279512" y="777445"/>
                  </a:cubicBezTo>
                  <a:cubicBezTo>
                    <a:pt x="1279873" y="777625"/>
                    <a:pt x="1280234" y="777806"/>
                    <a:pt x="1280595" y="777987"/>
                  </a:cubicBezTo>
                  <a:cubicBezTo>
                    <a:pt x="1280955" y="778167"/>
                    <a:pt x="1281316" y="778347"/>
                    <a:pt x="1281858" y="778528"/>
                  </a:cubicBezTo>
                  <a:cubicBezTo>
                    <a:pt x="1282219" y="778709"/>
                    <a:pt x="1282580" y="778889"/>
                    <a:pt x="1282941" y="778889"/>
                  </a:cubicBezTo>
                  <a:cubicBezTo>
                    <a:pt x="1283302" y="779069"/>
                    <a:pt x="1283843" y="779250"/>
                    <a:pt x="1284204" y="779250"/>
                  </a:cubicBezTo>
                  <a:cubicBezTo>
                    <a:pt x="1284565" y="779430"/>
                    <a:pt x="1284926" y="779430"/>
                    <a:pt x="1285287" y="779611"/>
                  </a:cubicBezTo>
                  <a:cubicBezTo>
                    <a:pt x="1285648" y="779791"/>
                    <a:pt x="1286189" y="779791"/>
                    <a:pt x="1286550" y="779972"/>
                  </a:cubicBezTo>
                  <a:cubicBezTo>
                    <a:pt x="1286911" y="780152"/>
                    <a:pt x="1287272" y="780152"/>
                    <a:pt x="1287633" y="780333"/>
                  </a:cubicBezTo>
                  <a:cubicBezTo>
                    <a:pt x="1287994" y="780513"/>
                    <a:pt x="1288535" y="780513"/>
                    <a:pt x="1288897" y="780694"/>
                  </a:cubicBezTo>
                  <a:cubicBezTo>
                    <a:pt x="1289257" y="780694"/>
                    <a:pt x="1289618" y="780874"/>
                    <a:pt x="1290160" y="780874"/>
                  </a:cubicBezTo>
                  <a:cubicBezTo>
                    <a:pt x="1290521" y="780874"/>
                    <a:pt x="1291062" y="781055"/>
                    <a:pt x="1291604" y="781055"/>
                  </a:cubicBezTo>
                  <a:cubicBezTo>
                    <a:pt x="1291964" y="781055"/>
                    <a:pt x="1292325" y="781235"/>
                    <a:pt x="1292867" y="781235"/>
                  </a:cubicBezTo>
                  <a:cubicBezTo>
                    <a:pt x="1293408" y="781235"/>
                    <a:pt x="1293769" y="781235"/>
                    <a:pt x="1294311" y="781416"/>
                  </a:cubicBezTo>
                  <a:cubicBezTo>
                    <a:pt x="1294672" y="781416"/>
                    <a:pt x="1295032" y="781416"/>
                    <a:pt x="1295393" y="781416"/>
                  </a:cubicBezTo>
                  <a:cubicBezTo>
                    <a:pt x="1295935" y="781416"/>
                    <a:pt x="1296476" y="781416"/>
                    <a:pt x="1297018" y="781416"/>
                  </a:cubicBezTo>
                  <a:cubicBezTo>
                    <a:pt x="1297379" y="781416"/>
                    <a:pt x="1297740" y="781416"/>
                    <a:pt x="1298100" y="781416"/>
                  </a:cubicBezTo>
                  <a:cubicBezTo>
                    <a:pt x="1298823" y="781416"/>
                    <a:pt x="1299544" y="781416"/>
                    <a:pt x="1300086" y="781416"/>
                  </a:cubicBezTo>
                  <a:cubicBezTo>
                    <a:pt x="1300266" y="781416"/>
                    <a:pt x="1300447" y="781416"/>
                    <a:pt x="1300808" y="781416"/>
                  </a:cubicBezTo>
                  <a:cubicBezTo>
                    <a:pt x="1301710" y="781416"/>
                    <a:pt x="1302612" y="781235"/>
                    <a:pt x="1303515" y="781235"/>
                  </a:cubicBezTo>
                  <a:cubicBezTo>
                    <a:pt x="1303875" y="781235"/>
                    <a:pt x="1304237" y="781055"/>
                    <a:pt x="1304598" y="781055"/>
                  </a:cubicBezTo>
                  <a:cubicBezTo>
                    <a:pt x="1305139" y="781055"/>
                    <a:pt x="1305861" y="780874"/>
                    <a:pt x="1306402" y="780874"/>
                  </a:cubicBezTo>
                  <a:cubicBezTo>
                    <a:pt x="1306763" y="780874"/>
                    <a:pt x="1307124" y="780694"/>
                    <a:pt x="1307666" y="780694"/>
                  </a:cubicBezTo>
                  <a:cubicBezTo>
                    <a:pt x="1308207" y="780513"/>
                    <a:pt x="1308749" y="780513"/>
                    <a:pt x="1309290" y="780333"/>
                  </a:cubicBezTo>
                  <a:cubicBezTo>
                    <a:pt x="1309651" y="780152"/>
                    <a:pt x="1310192" y="780152"/>
                    <a:pt x="1310553" y="779972"/>
                  </a:cubicBezTo>
                  <a:cubicBezTo>
                    <a:pt x="1311094" y="779791"/>
                    <a:pt x="1311636" y="779611"/>
                    <a:pt x="1312177" y="779611"/>
                  </a:cubicBezTo>
                  <a:cubicBezTo>
                    <a:pt x="1312538" y="779430"/>
                    <a:pt x="1313080" y="779430"/>
                    <a:pt x="1313441" y="779250"/>
                  </a:cubicBezTo>
                  <a:cubicBezTo>
                    <a:pt x="1313982" y="779069"/>
                    <a:pt x="1314524" y="778889"/>
                    <a:pt x="1315065" y="778709"/>
                  </a:cubicBezTo>
                  <a:cubicBezTo>
                    <a:pt x="1315426" y="778528"/>
                    <a:pt x="1315968" y="778347"/>
                    <a:pt x="1316328" y="778347"/>
                  </a:cubicBezTo>
                  <a:cubicBezTo>
                    <a:pt x="1316870" y="778167"/>
                    <a:pt x="1317411" y="777987"/>
                    <a:pt x="1318133" y="777806"/>
                  </a:cubicBezTo>
                  <a:cubicBezTo>
                    <a:pt x="1318494" y="777625"/>
                    <a:pt x="1319036" y="777445"/>
                    <a:pt x="1319396" y="777265"/>
                  </a:cubicBezTo>
                  <a:cubicBezTo>
                    <a:pt x="1319938" y="777084"/>
                    <a:pt x="1320660" y="776723"/>
                    <a:pt x="1321201" y="776543"/>
                  </a:cubicBezTo>
                  <a:cubicBezTo>
                    <a:pt x="1321562" y="776362"/>
                    <a:pt x="1322104" y="776182"/>
                    <a:pt x="1322464" y="776001"/>
                  </a:cubicBezTo>
                  <a:cubicBezTo>
                    <a:pt x="1323006" y="775821"/>
                    <a:pt x="1323728" y="775460"/>
                    <a:pt x="1324269" y="775099"/>
                  </a:cubicBezTo>
                  <a:cubicBezTo>
                    <a:pt x="1324630" y="774918"/>
                    <a:pt x="1325171" y="774738"/>
                    <a:pt x="1325532" y="774558"/>
                  </a:cubicBezTo>
                  <a:cubicBezTo>
                    <a:pt x="1326254" y="774197"/>
                    <a:pt x="1326976" y="773836"/>
                    <a:pt x="1327698" y="773475"/>
                  </a:cubicBezTo>
                  <a:cubicBezTo>
                    <a:pt x="1328059" y="773294"/>
                    <a:pt x="1328420" y="773114"/>
                    <a:pt x="1328781" y="772933"/>
                  </a:cubicBezTo>
                  <a:cubicBezTo>
                    <a:pt x="1329864" y="772392"/>
                    <a:pt x="1330947" y="771850"/>
                    <a:pt x="1332030" y="771309"/>
                  </a:cubicBezTo>
                  <a:cubicBezTo>
                    <a:pt x="1345024" y="764090"/>
                    <a:pt x="1357657" y="756149"/>
                    <a:pt x="1372817" y="747126"/>
                  </a:cubicBezTo>
                  <a:cubicBezTo>
                    <a:pt x="1376065" y="789176"/>
                    <a:pt x="1380938" y="828339"/>
                    <a:pt x="1377870" y="868043"/>
                  </a:cubicBezTo>
                  <a:cubicBezTo>
                    <a:pt x="1376426" y="886271"/>
                    <a:pt x="1365056" y="896016"/>
                    <a:pt x="1346107" y="897099"/>
                  </a:cubicBezTo>
                  <a:cubicBezTo>
                    <a:pt x="1330044" y="898002"/>
                    <a:pt x="1314343" y="894212"/>
                    <a:pt x="1298281" y="892587"/>
                  </a:cubicBezTo>
                  <a:cubicBezTo>
                    <a:pt x="1229340" y="885549"/>
                    <a:pt x="1160399" y="878871"/>
                    <a:pt x="1091458" y="872013"/>
                  </a:cubicBezTo>
                  <a:cubicBezTo>
                    <a:pt x="1085322" y="871472"/>
                    <a:pt x="1078825" y="869487"/>
                    <a:pt x="1072869" y="867862"/>
                  </a:cubicBezTo>
                  <a:cubicBezTo>
                    <a:pt x="1051754" y="862268"/>
                    <a:pt x="1050671" y="856312"/>
                    <a:pt x="1059875" y="835919"/>
                  </a:cubicBezTo>
                  <a:cubicBezTo>
                    <a:pt x="1065109" y="824368"/>
                    <a:pt x="1073952" y="814262"/>
                    <a:pt x="1081532" y="804336"/>
                  </a:cubicBezTo>
                  <a:cubicBezTo>
                    <a:pt x="1095970" y="785566"/>
                    <a:pt x="1103730" y="767158"/>
                    <a:pt x="1081713" y="747847"/>
                  </a:cubicBezTo>
                  <a:cubicBezTo>
                    <a:pt x="1083157" y="746404"/>
                    <a:pt x="1084420" y="745140"/>
                    <a:pt x="1085683" y="743697"/>
                  </a:cubicBezTo>
                  <a:cubicBezTo>
                    <a:pt x="1086044" y="743335"/>
                    <a:pt x="1086405" y="742975"/>
                    <a:pt x="1086766" y="742614"/>
                  </a:cubicBezTo>
                  <a:cubicBezTo>
                    <a:pt x="1087849" y="741531"/>
                    <a:pt x="1088932" y="740448"/>
                    <a:pt x="1090014" y="739365"/>
                  </a:cubicBezTo>
                  <a:cubicBezTo>
                    <a:pt x="1090195" y="739185"/>
                    <a:pt x="1090556" y="738824"/>
                    <a:pt x="1090736" y="738643"/>
                  </a:cubicBezTo>
                  <a:cubicBezTo>
                    <a:pt x="1096151" y="733229"/>
                    <a:pt x="1101565" y="728176"/>
                    <a:pt x="1106798" y="723123"/>
                  </a:cubicBezTo>
                  <a:cubicBezTo>
                    <a:pt x="1109686" y="720235"/>
                    <a:pt x="1112754" y="717167"/>
                    <a:pt x="1115642" y="714099"/>
                  </a:cubicBezTo>
                  <a:cubicBezTo>
                    <a:pt x="1125387" y="703631"/>
                    <a:pt x="1130801" y="690096"/>
                    <a:pt x="1123763" y="676019"/>
                  </a:cubicBezTo>
                  <a:cubicBezTo>
                    <a:pt x="1116724" y="661942"/>
                    <a:pt x="1105535" y="648046"/>
                    <a:pt x="1089112" y="649128"/>
                  </a:cubicBezTo>
                  <a:cubicBezTo>
                    <a:pt x="1070884" y="650211"/>
                    <a:pt x="1053198" y="656167"/>
                    <a:pt x="1036053" y="663566"/>
                  </a:cubicBezTo>
                  <a:cubicBezTo>
                    <a:pt x="1033706" y="664649"/>
                    <a:pt x="1031360" y="665551"/>
                    <a:pt x="1029014" y="666634"/>
                  </a:cubicBezTo>
                  <a:cubicBezTo>
                    <a:pt x="1028653" y="666815"/>
                    <a:pt x="1028473" y="666815"/>
                    <a:pt x="1028112" y="666995"/>
                  </a:cubicBezTo>
                  <a:cubicBezTo>
                    <a:pt x="1023600" y="669161"/>
                    <a:pt x="1018908" y="671327"/>
                    <a:pt x="1014396" y="673492"/>
                  </a:cubicBezTo>
                  <a:cubicBezTo>
                    <a:pt x="1014035" y="673673"/>
                    <a:pt x="1013493" y="673853"/>
                    <a:pt x="1013133" y="674214"/>
                  </a:cubicBezTo>
                  <a:cubicBezTo>
                    <a:pt x="1010967" y="675297"/>
                    <a:pt x="1008982" y="676199"/>
                    <a:pt x="1006816" y="677282"/>
                  </a:cubicBezTo>
                  <a:cubicBezTo>
                    <a:pt x="997432" y="681974"/>
                    <a:pt x="991476" y="682155"/>
                    <a:pt x="983174" y="676019"/>
                  </a:cubicBezTo>
                  <a:cubicBezTo>
                    <a:pt x="972526" y="668078"/>
                    <a:pt x="960073" y="661761"/>
                    <a:pt x="952132" y="651113"/>
                  </a:cubicBezTo>
                  <a:cubicBezTo>
                    <a:pt x="939138" y="633968"/>
                    <a:pt x="920730" y="627291"/>
                    <a:pt x="901419" y="626569"/>
                  </a:cubicBezTo>
                  <a:cubicBezTo>
                    <a:pt x="853052" y="625486"/>
                    <a:pt x="710659" y="604912"/>
                    <a:pt x="685753" y="603649"/>
                  </a:cubicBezTo>
                  <a:close/>
                </a:path>
              </a:pathLst>
            </a:custGeom>
            <a:solidFill>
              <a:srgbClr val="000000"/>
            </a:solidFill>
            <a:ln w="1804" cap="flat">
              <a:noFill/>
              <a:prstDash val="solid"/>
              <a:miter/>
            </a:ln>
          </p:spPr>
          <p:txBody>
            <a:bodyPr rtlCol="0" anchor="ctr"/>
            <a:lstStyle/>
            <a:p>
              <a:endParaRPr lang="en-US"/>
            </a:p>
          </p:txBody>
        </p:sp>
        <p:sp>
          <p:nvSpPr>
            <p:cNvPr id="1074" name="Freeform 1073">
              <a:extLst>
                <a:ext uri="{FF2B5EF4-FFF2-40B4-BE49-F238E27FC236}">
                  <a16:creationId xmlns:a16="http://schemas.microsoft.com/office/drawing/2014/main" id="{5330553A-C525-9703-4980-E167A9603B4E}"/>
                </a:ext>
              </a:extLst>
            </p:cNvPr>
            <p:cNvSpPr/>
            <p:nvPr/>
          </p:nvSpPr>
          <p:spPr>
            <a:xfrm>
              <a:off x="4601938" y="2186764"/>
              <a:ext cx="55505" cy="171666"/>
            </a:xfrm>
            <a:custGeom>
              <a:avLst/>
              <a:gdLst>
                <a:gd name="connsiteX0" fmla="*/ 28434 w 55505"/>
                <a:gd name="connsiteY0" fmla="*/ 17000 h 171666"/>
                <a:gd name="connsiteX1" fmla="*/ 27532 w 55505"/>
                <a:gd name="connsiteY1" fmla="*/ 757 h 171666"/>
                <a:gd name="connsiteX2" fmla="*/ 14177 w 55505"/>
                <a:gd name="connsiteY2" fmla="*/ 10503 h 171666"/>
                <a:gd name="connsiteX3" fmla="*/ 13455 w 55505"/>
                <a:gd name="connsiteY3" fmla="*/ 128172 h 171666"/>
                <a:gd name="connsiteX4" fmla="*/ 55505 w 55505"/>
                <a:gd name="connsiteY4" fmla="*/ 171666 h 171666"/>
                <a:gd name="connsiteX5" fmla="*/ 31863 w 55505"/>
                <a:gd name="connsiteY5" fmla="*/ 133947 h 171666"/>
                <a:gd name="connsiteX6" fmla="*/ 17606 w 55505"/>
                <a:gd name="connsiteY6" fmla="*/ 58148 h 171666"/>
                <a:gd name="connsiteX7" fmla="*/ 28434 w 55505"/>
                <a:gd name="connsiteY7" fmla="*/ 17000 h 1716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5505" h="171666">
                  <a:moveTo>
                    <a:pt x="28434" y="17000"/>
                  </a:moveTo>
                  <a:cubicBezTo>
                    <a:pt x="29878" y="11405"/>
                    <a:pt x="35112" y="4186"/>
                    <a:pt x="27532" y="757"/>
                  </a:cubicBezTo>
                  <a:cubicBezTo>
                    <a:pt x="20674" y="-2311"/>
                    <a:pt x="16523" y="4547"/>
                    <a:pt x="14177" y="10503"/>
                  </a:cubicBezTo>
                  <a:cubicBezTo>
                    <a:pt x="-983" y="49666"/>
                    <a:pt x="-7841" y="88467"/>
                    <a:pt x="13455" y="128172"/>
                  </a:cubicBezTo>
                  <a:cubicBezTo>
                    <a:pt x="23381" y="146580"/>
                    <a:pt x="37097" y="160838"/>
                    <a:pt x="55505" y="171666"/>
                  </a:cubicBezTo>
                  <a:cubicBezTo>
                    <a:pt x="47745" y="159033"/>
                    <a:pt x="40526" y="145858"/>
                    <a:pt x="31863" y="133947"/>
                  </a:cubicBezTo>
                  <a:cubicBezTo>
                    <a:pt x="14899" y="110666"/>
                    <a:pt x="12733" y="85039"/>
                    <a:pt x="17606" y="58148"/>
                  </a:cubicBezTo>
                  <a:cubicBezTo>
                    <a:pt x="20313" y="44251"/>
                    <a:pt x="24825" y="30716"/>
                    <a:pt x="28434" y="17000"/>
                  </a:cubicBezTo>
                  <a:close/>
                </a:path>
              </a:pathLst>
            </a:custGeom>
            <a:solidFill>
              <a:srgbClr val="000000"/>
            </a:solidFill>
            <a:ln w="1804" cap="flat">
              <a:noFill/>
              <a:prstDash val="solid"/>
              <a:miter/>
            </a:ln>
          </p:spPr>
          <p:txBody>
            <a:bodyPr rtlCol="0" anchor="ctr"/>
            <a:lstStyle/>
            <a:p>
              <a:endParaRPr lang="en-US"/>
            </a:p>
          </p:txBody>
        </p:sp>
        <p:sp>
          <p:nvSpPr>
            <p:cNvPr id="1075" name="Freeform 1074">
              <a:extLst>
                <a:ext uri="{FF2B5EF4-FFF2-40B4-BE49-F238E27FC236}">
                  <a16:creationId xmlns:a16="http://schemas.microsoft.com/office/drawing/2014/main" id="{2324C4B1-E16D-6E98-BD11-014F9FC75247}"/>
                </a:ext>
              </a:extLst>
            </p:cNvPr>
            <p:cNvSpPr/>
            <p:nvPr/>
          </p:nvSpPr>
          <p:spPr>
            <a:xfrm>
              <a:off x="4943413" y="2898407"/>
              <a:ext cx="150776" cy="20325"/>
            </a:xfrm>
            <a:custGeom>
              <a:avLst/>
              <a:gdLst>
                <a:gd name="connsiteX0" fmla="*/ 14519 w 150776"/>
                <a:gd name="connsiteY0" fmla="*/ 15701 h 20325"/>
                <a:gd name="connsiteX1" fmla="*/ 150777 w 150776"/>
                <a:gd name="connsiteY1" fmla="*/ 12633 h 20325"/>
                <a:gd name="connsiteX2" fmla="*/ 124608 w 150776"/>
                <a:gd name="connsiteY2" fmla="*/ 3249 h 20325"/>
                <a:gd name="connsiteX3" fmla="*/ 40146 w 150776"/>
                <a:gd name="connsiteY3" fmla="*/ 1263 h 20325"/>
                <a:gd name="connsiteX4" fmla="*/ 5856 w 150776"/>
                <a:gd name="connsiteY4" fmla="*/ 0 h 20325"/>
                <a:gd name="connsiteX5" fmla="*/ 262 w 150776"/>
                <a:gd name="connsiteY5" fmla="*/ 4512 h 20325"/>
                <a:gd name="connsiteX6" fmla="*/ 4413 w 150776"/>
                <a:gd name="connsiteY6" fmla="*/ 13175 h 20325"/>
                <a:gd name="connsiteX7" fmla="*/ 14519 w 150776"/>
                <a:gd name="connsiteY7" fmla="*/ 15701 h 20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50776" h="20325">
                  <a:moveTo>
                    <a:pt x="14519" y="15701"/>
                  </a:moveTo>
                  <a:cubicBezTo>
                    <a:pt x="59096" y="20935"/>
                    <a:pt x="103673" y="23822"/>
                    <a:pt x="150777" y="12633"/>
                  </a:cubicBezTo>
                  <a:cubicBezTo>
                    <a:pt x="142114" y="3249"/>
                    <a:pt x="133451" y="2346"/>
                    <a:pt x="124608" y="3249"/>
                  </a:cubicBezTo>
                  <a:cubicBezTo>
                    <a:pt x="96274" y="6136"/>
                    <a:pt x="68300" y="4151"/>
                    <a:pt x="40146" y="1263"/>
                  </a:cubicBezTo>
                  <a:cubicBezTo>
                    <a:pt x="28777" y="180"/>
                    <a:pt x="17226" y="180"/>
                    <a:pt x="5856" y="0"/>
                  </a:cubicBezTo>
                  <a:cubicBezTo>
                    <a:pt x="3510" y="0"/>
                    <a:pt x="984" y="1444"/>
                    <a:pt x="262" y="4512"/>
                  </a:cubicBezTo>
                  <a:cubicBezTo>
                    <a:pt x="-641" y="8482"/>
                    <a:pt x="803" y="11550"/>
                    <a:pt x="4413" y="13175"/>
                  </a:cubicBezTo>
                  <a:cubicBezTo>
                    <a:pt x="7481" y="14799"/>
                    <a:pt x="11090" y="15340"/>
                    <a:pt x="14519" y="15701"/>
                  </a:cubicBezTo>
                  <a:close/>
                </a:path>
              </a:pathLst>
            </a:custGeom>
            <a:solidFill>
              <a:srgbClr val="000000"/>
            </a:solidFill>
            <a:ln w="1804" cap="flat">
              <a:noFill/>
              <a:prstDash val="solid"/>
              <a:miter/>
            </a:ln>
          </p:spPr>
          <p:txBody>
            <a:bodyPr rtlCol="0" anchor="ctr"/>
            <a:lstStyle/>
            <a:p>
              <a:endParaRPr lang="en-US"/>
            </a:p>
          </p:txBody>
        </p:sp>
        <p:sp>
          <p:nvSpPr>
            <p:cNvPr id="1076" name="Freeform 1075">
              <a:extLst>
                <a:ext uri="{FF2B5EF4-FFF2-40B4-BE49-F238E27FC236}">
                  <a16:creationId xmlns:a16="http://schemas.microsoft.com/office/drawing/2014/main" id="{7F9F0A12-3D08-674E-AD13-3B5EAF6F8675}"/>
                </a:ext>
              </a:extLst>
            </p:cNvPr>
            <p:cNvSpPr/>
            <p:nvPr/>
          </p:nvSpPr>
          <p:spPr>
            <a:xfrm>
              <a:off x="6039519" y="2353380"/>
              <a:ext cx="47290" cy="125785"/>
            </a:xfrm>
            <a:custGeom>
              <a:avLst/>
              <a:gdLst>
                <a:gd name="connsiteX0" fmla="*/ 25077 w 47290"/>
                <a:gd name="connsiteY0" fmla="*/ 125786 h 125785"/>
                <a:gd name="connsiteX1" fmla="*/ 15512 w 47290"/>
                <a:gd name="connsiteY1" fmla="*/ 3425 h 125785"/>
                <a:gd name="connsiteX2" fmla="*/ 1435 w 47290"/>
                <a:gd name="connsiteY2" fmla="*/ 3245 h 125785"/>
                <a:gd name="connsiteX3" fmla="*/ 3962 w 47290"/>
                <a:gd name="connsiteY3" fmla="*/ 15156 h 125785"/>
                <a:gd name="connsiteX4" fmla="*/ 25077 w 47290"/>
                <a:gd name="connsiteY4" fmla="*/ 125786 h 1257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7290" h="125785">
                  <a:moveTo>
                    <a:pt x="25077" y="125786"/>
                  </a:moveTo>
                  <a:cubicBezTo>
                    <a:pt x="59006" y="96369"/>
                    <a:pt x="52689" y="27428"/>
                    <a:pt x="15512" y="3425"/>
                  </a:cubicBezTo>
                  <a:cubicBezTo>
                    <a:pt x="10820" y="357"/>
                    <a:pt x="5766" y="-2350"/>
                    <a:pt x="1435" y="3245"/>
                  </a:cubicBezTo>
                  <a:cubicBezTo>
                    <a:pt x="-1813" y="7395"/>
                    <a:pt x="1074" y="11546"/>
                    <a:pt x="3962" y="15156"/>
                  </a:cubicBezTo>
                  <a:cubicBezTo>
                    <a:pt x="30672" y="47821"/>
                    <a:pt x="44207" y="83375"/>
                    <a:pt x="25077" y="125786"/>
                  </a:cubicBezTo>
                  <a:close/>
                </a:path>
              </a:pathLst>
            </a:custGeom>
            <a:solidFill>
              <a:srgbClr val="000000"/>
            </a:solidFill>
            <a:ln w="1804" cap="flat">
              <a:noFill/>
              <a:prstDash val="solid"/>
              <a:miter/>
            </a:ln>
          </p:spPr>
          <p:txBody>
            <a:bodyPr rtlCol="0" anchor="ctr"/>
            <a:lstStyle/>
            <a:p>
              <a:endParaRPr lang="en-US"/>
            </a:p>
          </p:txBody>
        </p:sp>
        <p:sp>
          <p:nvSpPr>
            <p:cNvPr id="1077" name="Freeform 1076">
              <a:extLst>
                <a:ext uri="{FF2B5EF4-FFF2-40B4-BE49-F238E27FC236}">
                  <a16:creationId xmlns:a16="http://schemas.microsoft.com/office/drawing/2014/main" id="{E269739C-2237-96DF-481D-668D0E1D4F40}"/>
                </a:ext>
              </a:extLst>
            </p:cNvPr>
            <p:cNvSpPr/>
            <p:nvPr/>
          </p:nvSpPr>
          <p:spPr>
            <a:xfrm>
              <a:off x="4537602" y="2894042"/>
              <a:ext cx="128323" cy="22917"/>
            </a:xfrm>
            <a:custGeom>
              <a:avLst/>
              <a:gdLst>
                <a:gd name="connsiteX0" fmla="*/ 9031 w 128323"/>
                <a:gd name="connsiteY0" fmla="*/ 34 h 22917"/>
                <a:gd name="connsiteX1" fmla="*/ 7 w 128323"/>
                <a:gd name="connsiteY1" fmla="*/ 7253 h 22917"/>
                <a:gd name="connsiteX2" fmla="*/ 6865 w 128323"/>
                <a:gd name="connsiteY2" fmla="*/ 13931 h 22917"/>
                <a:gd name="connsiteX3" fmla="*/ 128324 w 128323"/>
                <a:gd name="connsiteY3" fmla="*/ 16638 h 22917"/>
                <a:gd name="connsiteX4" fmla="*/ 95658 w 128323"/>
                <a:gd name="connsiteY4" fmla="*/ 6531 h 22917"/>
                <a:gd name="connsiteX5" fmla="*/ 40614 w 128323"/>
                <a:gd name="connsiteY5" fmla="*/ 3824 h 22917"/>
                <a:gd name="connsiteX6" fmla="*/ 9031 w 128323"/>
                <a:gd name="connsiteY6" fmla="*/ 34 h 229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8323" h="22917">
                  <a:moveTo>
                    <a:pt x="9031" y="34"/>
                  </a:moveTo>
                  <a:cubicBezTo>
                    <a:pt x="4158" y="-327"/>
                    <a:pt x="188" y="2200"/>
                    <a:pt x="7" y="7253"/>
                  </a:cubicBezTo>
                  <a:cubicBezTo>
                    <a:pt x="-173" y="11043"/>
                    <a:pt x="3075" y="13569"/>
                    <a:pt x="6865" y="13931"/>
                  </a:cubicBezTo>
                  <a:cubicBezTo>
                    <a:pt x="45126" y="18262"/>
                    <a:pt x="82845" y="30173"/>
                    <a:pt x="128324" y="16638"/>
                  </a:cubicBezTo>
                  <a:cubicBezTo>
                    <a:pt x="113886" y="10862"/>
                    <a:pt x="105945" y="4726"/>
                    <a:pt x="95658" y="6531"/>
                  </a:cubicBezTo>
                  <a:cubicBezTo>
                    <a:pt x="77069" y="9960"/>
                    <a:pt x="58842" y="7072"/>
                    <a:pt x="40614" y="3824"/>
                  </a:cubicBezTo>
                  <a:cubicBezTo>
                    <a:pt x="30146" y="2019"/>
                    <a:pt x="19498" y="936"/>
                    <a:pt x="9031" y="34"/>
                  </a:cubicBezTo>
                  <a:close/>
                </a:path>
              </a:pathLst>
            </a:custGeom>
            <a:solidFill>
              <a:srgbClr val="000000"/>
            </a:solidFill>
            <a:ln w="1804" cap="flat">
              <a:noFill/>
              <a:prstDash val="solid"/>
              <a:miter/>
            </a:ln>
          </p:spPr>
          <p:txBody>
            <a:bodyPr rtlCol="0" anchor="ctr"/>
            <a:lstStyle/>
            <a:p>
              <a:endParaRPr lang="en-US"/>
            </a:p>
          </p:txBody>
        </p:sp>
        <p:sp>
          <p:nvSpPr>
            <p:cNvPr id="1078" name="Freeform 1077">
              <a:extLst>
                <a:ext uri="{FF2B5EF4-FFF2-40B4-BE49-F238E27FC236}">
                  <a16:creationId xmlns:a16="http://schemas.microsoft.com/office/drawing/2014/main" id="{0D3F4D1F-0064-4432-C13A-1A1C484ECBB5}"/>
                </a:ext>
              </a:extLst>
            </p:cNvPr>
            <p:cNvSpPr/>
            <p:nvPr/>
          </p:nvSpPr>
          <p:spPr>
            <a:xfrm>
              <a:off x="4525913" y="1777665"/>
              <a:ext cx="76485" cy="110630"/>
            </a:xfrm>
            <a:custGeom>
              <a:avLst/>
              <a:gdLst>
                <a:gd name="connsiteX0" fmla="*/ 5018 w 76485"/>
                <a:gd name="connsiteY0" fmla="*/ 110630 h 110630"/>
                <a:gd name="connsiteX1" fmla="*/ 23427 w 76485"/>
                <a:gd name="connsiteY1" fmla="*/ 46201 h 110630"/>
                <a:gd name="connsiteX2" fmla="*/ 76486 w 76485"/>
                <a:gd name="connsiteY2" fmla="*/ 0 h 110630"/>
                <a:gd name="connsiteX3" fmla="*/ 5018 w 76485"/>
                <a:gd name="connsiteY3" fmla="*/ 110630 h 110630"/>
              </a:gdLst>
              <a:ahLst/>
              <a:cxnLst>
                <a:cxn ang="0">
                  <a:pos x="connsiteX0" y="connsiteY0"/>
                </a:cxn>
                <a:cxn ang="0">
                  <a:pos x="connsiteX1" y="connsiteY1"/>
                </a:cxn>
                <a:cxn ang="0">
                  <a:pos x="connsiteX2" y="connsiteY2"/>
                </a:cxn>
                <a:cxn ang="0">
                  <a:pos x="connsiteX3" y="connsiteY3"/>
                </a:cxn>
              </a:cxnLst>
              <a:rect l="l" t="t" r="r" b="b"/>
              <a:pathLst>
                <a:path w="76485" h="110630">
                  <a:moveTo>
                    <a:pt x="5018" y="110630"/>
                  </a:moveTo>
                  <a:cubicBezTo>
                    <a:pt x="5921" y="87530"/>
                    <a:pt x="10433" y="65873"/>
                    <a:pt x="23427" y="46201"/>
                  </a:cubicBezTo>
                  <a:cubicBezTo>
                    <a:pt x="36240" y="26710"/>
                    <a:pt x="56634" y="16243"/>
                    <a:pt x="76486" y="0"/>
                  </a:cubicBezTo>
                  <a:cubicBezTo>
                    <a:pt x="26495" y="541"/>
                    <a:pt x="-14653" y="66414"/>
                    <a:pt x="5018" y="110630"/>
                  </a:cubicBezTo>
                  <a:close/>
                </a:path>
              </a:pathLst>
            </a:custGeom>
            <a:solidFill>
              <a:srgbClr val="000000"/>
            </a:solidFill>
            <a:ln w="1804" cap="flat">
              <a:noFill/>
              <a:prstDash val="solid"/>
              <a:miter/>
            </a:ln>
          </p:spPr>
          <p:txBody>
            <a:bodyPr rtlCol="0" anchor="ctr"/>
            <a:lstStyle/>
            <a:p>
              <a:endParaRPr lang="en-US"/>
            </a:p>
          </p:txBody>
        </p:sp>
        <p:sp>
          <p:nvSpPr>
            <p:cNvPr id="1079" name="Freeform 1078">
              <a:extLst>
                <a:ext uri="{FF2B5EF4-FFF2-40B4-BE49-F238E27FC236}">
                  <a16:creationId xmlns:a16="http://schemas.microsoft.com/office/drawing/2014/main" id="{CAEDE69D-F414-4ED0-3F5D-66F310032F01}"/>
                </a:ext>
              </a:extLst>
            </p:cNvPr>
            <p:cNvSpPr/>
            <p:nvPr/>
          </p:nvSpPr>
          <p:spPr>
            <a:xfrm>
              <a:off x="5512882" y="2897081"/>
              <a:ext cx="97642" cy="18323"/>
            </a:xfrm>
            <a:custGeom>
              <a:avLst/>
              <a:gdLst>
                <a:gd name="connsiteX0" fmla="*/ 97642 w 97642"/>
                <a:gd name="connsiteY0" fmla="*/ 13778 h 18323"/>
                <a:gd name="connsiteX1" fmla="*/ 69850 w 97642"/>
                <a:gd name="connsiteY1" fmla="*/ 6379 h 18323"/>
                <a:gd name="connsiteX2" fmla="*/ 9391 w 97642"/>
                <a:gd name="connsiteY2" fmla="*/ 62 h 18323"/>
                <a:gd name="connsiteX3" fmla="*/ 6 w 97642"/>
                <a:gd name="connsiteY3" fmla="*/ 6740 h 18323"/>
                <a:gd name="connsiteX4" fmla="*/ 7045 w 97642"/>
                <a:gd name="connsiteY4" fmla="*/ 13056 h 18323"/>
                <a:gd name="connsiteX5" fmla="*/ 97642 w 97642"/>
                <a:gd name="connsiteY5" fmla="*/ 13778 h 183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7642" h="18323">
                  <a:moveTo>
                    <a:pt x="97642" y="13778"/>
                  </a:moveTo>
                  <a:cubicBezTo>
                    <a:pt x="88438" y="11251"/>
                    <a:pt x="79054" y="8544"/>
                    <a:pt x="69850" y="6379"/>
                  </a:cubicBezTo>
                  <a:cubicBezTo>
                    <a:pt x="49998" y="1867"/>
                    <a:pt x="29604" y="1506"/>
                    <a:pt x="9391" y="62"/>
                  </a:cubicBezTo>
                  <a:cubicBezTo>
                    <a:pt x="5059" y="-299"/>
                    <a:pt x="187" y="784"/>
                    <a:pt x="6" y="6740"/>
                  </a:cubicBezTo>
                  <a:cubicBezTo>
                    <a:pt x="-174" y="10891"/>
                    <a:pt x="3616" y="12334"/>
                    <a:pt x="7045" y="13056"/>
                  </a:cubicBezTo>
                  <a:cubicBezTo>
                    <a:pt x="37184" y="19192"/>
                    <a:pt x="67323" y="20636"/>
                    <a:pt x="97642" y="13778"/>
                  </a:cubicBezTo>
                  <a:close/>
                </a:path>
              </a:pathLst>
            </a:custGeom>
            <a:solidFill>
              <a:srgbClr val="000000"/>
            </a:solidFill>
            <a:ln w="1804" cap="flat">
              <a:noFill/>
              <a:prstDash val="solid"/>
              <a:miter/>
            </a:ln>
          </p:spPr>
          <p:txBody>
            <a:bodyPr rtlCol="0" anchor="ctr"/>
            <a:lstStyle/>
            <a:p>
              <a:endParaRPr lang="en-US"/>
            </a:p>
          </p:txBody>
        </p:sp>
        <p:sp>
          <p:nvSpPr>
            <p:cNvPr id="1080" name="Freeform 1079">
              <a:extLst>
                <a:ext uri="{FF2B5EF4-FFF2-40B4-BE49-F238E27FC236}">
                  <a16:creationId xmlns:a16="http://schemas.microsoft.com/office/drawing/2014/main" id="{AADBE307-4A4A-CD85-AC2E-E4E4EB280F53}"/>
                </a:ext>
              </a:extLst>
            </p:cNvPr>
            <p:cNvSpPr/>
            <p:nvPr/>
          </p:nvSpPr>
          <p:spPr>
            <a:xfrm>
              <a:off x="5982842" y="2898407"/>
              <a:ext cx="85002" cy="13396"/>
            </a:xfrm>
            <a:custGeom>
              <a:avLst/>
              <a:gdLst>
                <a:gd name="connsiteX0" fmla="*/ 0 w 85002"/>
                <a:gd name="connsiteY0" fmla="*/ 5233 h 13396"/>
                <a:gd name="connsiteX1" fmla="*/ 85003 w 85002"/>
                <a:gd name="connsiteY1" fmla="*/ 7038 h 13396"/>
                <a:gd name="connsiteX2" fmla="*/ 0 w 85002"/>
                <a:gd name="connsiteY2" fmla="*/ 5233 h 13396"/>
              </a:gdLst>
              <a:ahLst/>
              <a:cxnLst>
                <a:cxn ang="0">
                  <a:pos x="connsiteX0" y="connsiteY0"/>
                </a:cxn>
                <a:cxn ang="0">
                  <a:pos x="connsiteX1" y="connsiteY1"/>
                </a:cxn>
                <a:cxn ang="0">
                  <a:pos x="connsiteX2" y="connsiteY2"/>
                </a:cxn>
              </a:cxnLst>
              <a:rect l="l" t="t" r="r" b="b"/>
              <a:pathLst>
                <a:path w="85002" h="13396">
                  <a:moveTo>
                    <a:pt x="0" y="5233"/>
                  </a:moveTo>
                  <a:cubicBezTo>
                    <a:pt x="22739" y="15701"/>
                    <a:pt x="63346" y="15881"/>
                    <a:pt x="85003" y="7038"/>
                  </a:cubicBezTo>
                  <a:cubicBezTo>
                    <a:pt x="54142" y="-5054"/>
                    <a:pt x="26890" y="1263"/>
                    <a:pt x="0" y="5233"/>
                  </a:cubicBezTo>
                  <a:close/>
                </a:path>
              </a:pathLst>
            </a:custGeom>
            <a:solidFill>
              <a:srgbClr val="000000"/>
            </a:solidFill>
            <a:ln w="1804" cap="flat">
              <a:noFill/>
              <a:prstDash val="solid"/>
              <a:miter/>
            </a:ln>
          </p:spPr>
          <p:txBody>
            <a:bodyPr rtlCol="0" anchor="ctr"/>
            <a:lstStyle/>
            <a:p>
              <a:endParaRPr lang="en-US"/>
            </a:p>
          </p:txBody>
        </p:sp>
      </p:grpSp>
      <p:grpSp>
        <p:nvGrpSpPr>
          <p:cNvPr id="1081" name="Graphic 4">
            <a:extLst>
              <a:ext uri="{FF2B5EF4-FFF2-40B4-BE49-F238E27FC236}">
                <a16:creationId xmlns:a16="http://schemas.microsoft.com/office/drawing/2014/main" id="{2B162846-B6CE-C926-FA38-91B387D46B7A}"/>
              </a:ext>
            </a:extLst>
          </p:cNvPr>
          <p:cNvGrpSpPr/>
          <p:nvPr/>
        </p:nvGrpSpPr>
        <p:grpSpPr>
          <a:xfrm>
            <a:off x="7776553" y="4082778"/>
            <a:ext cx="407792" cy="387771"/>
            <a:chOff x="2277193" y="3050350"/>
            <a:chExt cx="1543325" cy="1467553"/>
          </a:xfrm>
        </p:grpSpPr>
        <p:sp>
          <p:nvSpPr>
            <p:cNvPr id="1082" name="Freeform 1081">
              <a:extLst>
                <a:ext uri="{FF2B5EF4-FFF2-40B4-BE49-F238E27FC236}">
                  <a16:creationId xmlns:a16="http://schemas.microsoft.com/office/drawing/2014/main" id="{49B3CFBA-C719-6A6D-1380-8B35C94598F3}"/>
                </a:ext>
              </a:extLst>
            </p:cNvPr>
            <p:cNvSpPr/>
            <p:nvPr/>
          </p:nvSpPr>
          <p:spPr>
            <a:xfrm>
              <a:off x="3703472" y="4328769"/>
              <a:ext cx="3429" cy="3657"/>
            </a:xfrm>
            <a:custGeom>
              <a:avLst/>
              <a:gdLst>
                <a:gd name="connsiteX0" fmla="*/ 3429 w 3429"/>
                <a:gd name="connsiteY0" fmla="*/ 3658 h 3657"/>
                <a:gd name="connsiteX1" fmla="*/ 0 w 3429"/>
                <a:gd name="connsiteY1" fmla="*/ 0 h 3657"/>
                <a:gd name="connsiteX2" fmla="*/ 3429 w 3429"/>
                <a:gd name="connsiteY2" fmla="*/ 3658 h 3657"/>
              </a:gdLst>
              <a:ahLst/>
              <a:cxnLst>
                <a:cxn ang="0">
                  <a:pos x="connsiteX0" y="connsiteY0"/>
                </a:cxn>
                <a:cxn ang="0">
                  <a:pos x="connsiteX1" y="connsiteY1"/>
                </a:cxn>
                <a:cxn ang="0">
                  <a:pos x="connsiteX2" y="connsiteY2"/>
                </a:cxn>
              </a:cxnLst>
              <a:rect l="l" t="t" r="r" b="b"/>
              <a:pathLst>
                <a:path w="3429" h="3657">
                  <a:moveTo>
                    <a:pt x="3429" y="3658"/>
                  </a:moveTo>
                  <a:cubicBezTo>
                    <a:pt x="2286" y="2286"/>
                    <a:pt x="1143" y="1143"/>
                    <a:pt x="0" y="0"/>
                  </a:cubicBezTo>
                  <a:cubicBezTo>
                    <a:pt x="1143" y="1143"/>
                    <a:pt x="2286" y="2286"/>
                    <a:pt x="3429" y="3658"/>
                  </a:cubicBezTo>
                  <a:close/>
                </a:path>
              </a:pathLst>
            </a:custGeom>
            <a:solidFill>
              <a:srgbClr val="FFFFFF"/>
            </a:solidFill>
            <a:ln w="2286" cap="flat">
              <a:noFill/>
              <a:prstDash val="solid"/>
              <a:miter/>
            </a:ln>
          </p:spPr>
          <p:txBody>
            <a:bodyPr rtlCol="0" anchor="ctr"/>
            <a:lstStyle/>
            <a:p>
              <a:endParaRPr lang="en-US"/>
            </a:p>
          </p:txBody>
        </p:sp>
        <p:sp>
          <p:nvSpPr>
            <p:cNvPr id="1083" name="Freeform 1082">
              <a:extLst>
                <a:ext uri="{FF2B5EF4-FFF2-40B4-BE49-F238E27FC236}">
                  <a16:creationId xmlns:a16="http://schemas.microsoft.com/office/drawing/2014/main" id="{EFB1ABEE-2DB1-75A5-1393-C962EA0735B3}"/>
                </a:ext>
              </a:extLst>
            </p:cNvPr>
            <p:cNvSpPr/>
            <p:nvPr/>
          </p:nvSpPr>
          <p:spPr>
            <a:xfrm>
              <a:off x="3696843" y="4324654"/>
              <a:ext cx="6629" cy="4114"/>
            </a:xfrm>
            <a:custGeom>
              <a:avLst/>
              <a:gdLst>
                <a:gd name="connsiteX0" fmla="*/ 0 w 6629"/>
                <a:gd name="connsiteY0" fmla="*/ 0 h 4114"/>
                <a:gd name="connsiteX1" fmla="*/ 6629 w 6629"/>
                <a:gd name="connsiteY1" fmla="*/ 4115 h 4114"/>
                <a:gd name="connsiteX2" fmla="*/ 0 w 6629"/>
                <a:gd name="connsiteY2" fmla="*/ 0 h 4114"/>
              </a:gdLst>
              <a:ahLst/>
              <a:cxnLst>
                <a:cxn ang="0">
                  <a:pos x="connsiteX0" y="connsiteY0"/>
                </a:cxn>
                <a:cxn ang="0">
                  <a:pos x="connsiteX1" y="connsiteY1"/>
                </a:cxn>
                <a:cxn ang="0">
                  <a:pos x="connsiteX2" y="connsiteY2"/>
                </a:cxn>
              </a:cxnLst>
              <a:rect l="l" t="t" r="r" b="b"/>
              <a:pathLst>
                <a:path w="6629" h="4114">
                  <a:moveTo>
                    <a:pt x="0" y="0"/>
                  </a:moveTo>
                  <a:cubicBezTo>
                    <a:pt x="2515" y="1143"/>
                    <a:pt x="4572" y="2515"/>
                    <a:pt x="6629" y="4115"/>
                  </a:cubicBezTo>
                  <a:cubicBezTo>
                    <a:pt x="4801" y="2515"/>
                    <a:pt x="2515" y="1143"/>
                    <a:pt x="0" y="0"/>
                  </a:cubicBezTo>
                  <a:close/>
                </a:path>
              </a:pathLst>
            </a:custGeom>
            <a:solidFill>
              <a:srgbClr val="FFFFFF"/>
            </a:solidFill>
            <a:ln w="2286" cap="flat">
              <a:noFill/>
              <a:prstDash val="solid"/>
              <a:miter/>
            </a:ln>
          </p:spPr>
          <p:txBody>
            <a:bodyPr rtlCol="0" anchor="ctr"/>
            <a:lstStyle/>
            <a:p>
              <a:endParaRPr lang="en-US"/>
            </a:p>
          </p:txBody>
        </p:sp>
        <p:sp>
          <p:nvSpPr>
            <p:cNvPr id="1084" name="Freeform 1083">
              <a:extLst>
                <a:ext uri="{FF2B5EF4-FFF2-40B4-BE49-F238E27FC236}">
                  <a16:creationId xmlns:a16="http://schemas.microsoft.com/office/drawing/2014/main" id="{5CF387ED-5A75-23A8-78D3-E485A9DAF452}"/>
                </a:ext>
              </a:extLst>
            </p:cNvPr>
            <p:cNvSpPr/>
            <p:nvPr/>
          </p:nvSpPr>
          <p:spPr>
            <a:xfrm>
              <a:off x="3706901" y="4332427"/>
              <a:ext cx="2743" cy="4572"/>
            </a:xfrm>
            <a:custGeom>
              <a:avLst/>
              <a:gdLst>
                <a:gd name="connsiteX0" fmla="*/ 0 w 2743"/>
                <a:gd name="connsiteY0" fmla="*/ 0 h 4572"/>
                <a:gd name="connsiteX1" fmla="*/ 2743 w 2743"/>
                <a:gd name="connsiteY1" fmla="*/ 4572 h 4572"/>
                <a:gd name="connsiteX2" fmla="*/ 0 w 2743"/>
                <a:gd name="connsiteY2" fmla="*/ 0 h 4572"/>
              </a:gdLst>
              <a:ahLst/>
              <a:cxnLst>
                <a:cxn ang="0">
                  <a:pos x="connsiteX0" y="connsiteY0"/>
                </a:cxn>
                <a:cxn ang="0">
                  <a:pos x="connsiteX1" y="connsiteY1"/>
                </a:cxn>
                <a:cxn ang="0">
                  <a:pos x="connsiteX2" y="connsiteY2"/>
                </a:cxn>
              </a:cxnLst>
              <a:rect l="l" t="t" r="r" b="b"/>
              <a:pathLst>
                <a:path w="2743" h="4572">
                  <a:moveTo>
                    <a:pt x="0" y="0"/>
                  </a:moveTo>
                  <a:cubicBezTo>
                    <a:pt x="1143" y="1372"/>
                    <a:pt x="2057" y="2972"/>
                    <a:pt x="2743" y="4572"/>
                  </a:cubicBezTo>
                  <a:cubicBezTo>
                    <a:pt x="2057" y="2972"/>
                    <a:pt x="914" y="1372"/>
                    <a:pt x="0" y="0"/>
                  </a:cubicBezTo>
                  <a:close/>
                </a:path>
              </a:pathLst>
            </a:custGeom>
            <a:solidFill>
              <a:srgbClr val="FFFFFF"/>
            </a:solidFill>
            <a:ln w="2286" cap="flat">
              <a:noFill/>
              <a:prstDash val="solid"/>
              <a:miter/>
            </a:ln>
          </p:spPr>
          <p:txBody>
            <a:bodyPr rtlCol="0" anchor="ctr"/>
            <a:lstStyle/>
            <a:p>
              <a:endParaRPr lang="en-US"/>
            </a:p>
          </p:txBody>
        </p:sp>
        <p:sp>
          <p:nvSpPr>
            <p:cNvPr id="1085" name="Freeform 1084">
              <a:extLst>
                <a:ext uri="{FF2B5EF4-FFF2-40B4-BE49-F238E27FC236}">
                  <a16:creationId xmlns:a16="http://schemas.microsoft.com/office/drawing/2014/main" id="{0561B2DC-C34F-7797-72FF-FCD727C16B08}"/>
                </a:ext>
              </a:extLst>
            </p:cNvPr>
            <p:cNvSpPr/>
            <p:nvPr/>
          </p:nvSpPr>
          <p:spPr>
            <a:xfrm>
              <a:off x="2391976" y="4317990"/>
              <a:ext cx="1276976" cy="93824"/>
            </a:xfrm>
            <a:custGeom>
              <a:avLst/>
              <a:gdLst>
                <a:gd name="connsiteX0" fmla="*/ 556201 w 1276976"/>
                <a:gd name="connsiteY0" fmla="*/ 92618 h 93824"/>
                <a:gd name="connsiteX1" fmla="*/ 1165877 w 1276976"/>
                <a:gd name="connsiteY1" fmla="*/ 36611 h 93824"/>
                <a:gd name="connsiteX2" fmla="*/ 1276977 w 1276976"/>
                <a:gd name="connsiteY2" fmla="*/ 1864 h 93824"/>
                <a:gd name="connsiteX3" fmla="*/ 1239487 w 1276976"/>
                <a:gd name="connsiteY3" fmla="*/ 35 h 93824"/>
                <a:gd name="connsiteX4" fmla="*/ 662500 w 1276976"/>
                <a:gd name="connsiteY4" fmla="*/ 10779 h 93824"/>
                <a:gd name="connsiteX5" fmla="*/ 35222 w 1276976"/>
                <a:gd name="connsiteY5" fmla="*/ 21066 h 93824"/>
                <a:gd name="connsiteX6" fmla="*/ 475 w 1276976"/>
                <a:gd name="connsiteY6" fmla="*/ 59243 h 93824"/>
                <a:gd name="connsiteX7" fmla="*/ 2303 w 1276976"/>
                <a:gd name="connsiteY7" fmla="*/ 73873 h 93824"/>
                <a:gd name="connsiteX8" fmla="*/ 4589 w 1276976"/>
                <a:gd name="connsiteY8" fmla="*/ 85989 h 93824"/>
                <a:gd name="connsiteX9" fmla="*/ 556201 w 1276976"/>
                <a:gd name="connsiteY9" fmla="*/ 92618 h 938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6976" h="93824">
                  <a:moveTo>
                    <a:pt x="556201" y="92618"/>
                  </a:moveTo>
                  <a:cubicBezTo>
                    <a:pt x="760570" y="91932"/>
                    <a:pt x="966767" y="88732"/>
                    <a:pt x="1165877" y="36611"/>
                  </a:cubicBezTo>
                  <a:cubicBezTo>
                    <a:pt x="1203368" y="26781"/>
                    <a:pt x="1240401" y="15123"/>
                    <a:pt x="1276977" y="1864"/>
                  </a:cubicBezTo>
                  <a:cubicBezTo>
                    <a:pt x="1264404" y="721"/>
                    <a:pt x="1252060" y="-193"/>
                    <a:pt x="1239487" y="35"/>
                  </a:cubicBezTo>
                  <a:cubicBezTo>
                    <a:pt x="1159934" y="1635"/>
                    <a:pt x="705477" y="7579"/>
                    <a:pt x="662500" y="10779"/>
                  </a:cubicBezTo>
                  <a:cubicBezTo>
                    <a:pt x="551629" y="19009"/>
                    <a:pt x="185412" y="35"/>
                    <a:pt x="35222" y="21066"/>
                  </a:cubicBezTo>
                  <a:cubicBezTo>
                    <a:pt x="1846" y="21981"/>
                    <a:pt x="-1583" y="25867"/>
                    <a:pt x="475" y="59243"/>
                  </a:cubicBezTo>
                  <a:cubicBezTo>
                    <a:pt x="703" y="64043"/>
                    <a:pt x="1389" y="69072"/>
                    <a:pt x="2303" y="73873"/>
                  </a:cubicBezTo>
                  <a:cubicBezTo>
                    <a:pt x="2989" y="77988"/>
                    <a:pt x="3904" y="81874"/>
                    <a:pt x="4589" y="85989"/>
                  </a:cubicBezTo>
                  <a:cubicBezTo>
                    <a:pt x="188155" y="97190"/>
                    <a:pt x="372407" y="93304"/>
                    <a:pt x="556201" y="92618"/>
                  </a:cubicBezTo>
                  <a:close/>
                </a:path>
              </a:pathLst>
            </a:custGeom>
            <a:solidFill>
              <a:srgbClr val="FFFFFF"/>
            </a:solidFill>
            <a:ln w="2286" cap="flat">
              <a:noFill/>
              <a:prstDash val="solid"/>
              <a:miter/>
            </a:ln>
          </p:spPr>
          <p:txBody>
            <a:bodyPr rtlCol="0" anchor="ctr"/>
            <a:lstStyle/>
            <a:p>
              <a:endParaRPr lang="en-US"/>
            </a:p>
          </p:txBody>
        </p:sp>
        <p:sp>
          <p:nvSpPr>
            <p:cNvPr id="1086" name="Freeform 1085">
              <a:extLst>
                <a:ext uri="{FF2B5EF4-FFF2-40B4-BE49-F238E27FC236}">
                  <a16:creationId xmlns:a16="http://schemas.microsoft.com/office/drawing/2014/main" id="{F2E9CE83-D827-6CA3-EF5C-1F252B2E0EBC}"/>
                </a:ext>
              </a:extLst>
            </p:cNvPr>
            <p:cNvSpPr/>
            <p:nvPr/>
          </p:nvSpPr>
          <p:spPr>
            <a:xfrm>
              <a:off x="2461260" y="4494961"/>
              <a:ext cx="4800" cy="228"/>
            </a:xfrm>
            <a:custGeom>
              <a:avLst/>
              <a:gdLst>
                <a:gd name="connsiteX0" fmla="*/ 4801 w 4800"/>
                <a:gd name="connsiteY0" fmla="*/ 0 h 228"/>
                <a:gd name="connsiteX1" fmla="*/ 0 w 4800"/>
                <a:gd name="connsiteY1" fmla="*/ 229 h 228"/>
                <a:gd name="connsiteX2" fmla="*/ 4801 w 4800"/>
                <a:gd name="connsiteY2" fmla="*/ 0 h 228"/>
              </a:gdLst>
              <a:ahLst/>
              <a:cxnLst>
                <a:cxn ang="0">
                  <a:pos x="connsiteX0" y="connsiteY0"/>
                </a:cxn>
                <a:cxn ang="0">
                  <a:pos x="connsiteX1" y="connsiteY1"/>
                </a:cxn>
                <a:cxn ang="0">
                  <a:pos x="connsiteX2" y="connsiteY2"/>
                </a:cxn>
              </a:cxnLst>
              <a:rect l="l" t="t" r="r" b="b"/>
              <a:pathLst>
                <a:path w="4800" h="228">
                  <a:moveTo>
                    <a:pt x="4801" y="0"/>
                  </a:moveTo>
                  <a:cubicBezTo>
                    <a:pt x="3200" y="0"/>
                    <a:pt x="1600" y="229"/>
                    <a:pt x="0" y="229"/>
                  </a:cubicBezTo>
                  <a:cubicBezTo>
                    <a:pt x="1372" y="0"/>
                    <a:pt x="2972" y="0"/>
                    <a:pt x="4801" y="0"/>
                  </a:cubicBezTo>
                  <a:close/>
                </a:path>
              </a:pathLst>
            </a:custGeom>
            <a:solidFill>
              <a:srgbClr val="FFFFFF"/>
            </a:solidFill>
            <a:ln w="2286" cap="flat">
              <a:noFill/>
              <a:prstDash val="solid"/>
              <a:miter/>
            </a:ln>
          </p:spPr>
          <p:txBody>
            <a:bodyPr rtlCol="0" anchor="ctr"/>
            <a:lstStyle/>
            <a:p>
              <a:endParaRPr lang="en-US"/>
            </a:p>
          </p:txBody>
        </p:sp>
        <p:sp>
          <p:nvSpPr>
            <p:cNvPr id="1087" name="Freeform 1086">
              <a:extLst>
                <a:ext uri="{FF2B5EF4-FFF2-40B4-BE49-F238E27FC236}">
                  <a16:creationId xmlns:a16="http://schemas.microsoft.com/office/drawing/2014/main" id="{1AEA41B6-229C-87B1-C76C-036AF9A1B160}"/>
                </a:ext>
              </a:extLst>
            </p:cNvPr>
            <p:cNvSpPr/>
            <p:nvPr/>
          </p:nvSpPr>
          <p:spPr>
            <a:xfrm>
              <a:off x="2522524" y="4492675"/>
              <a:ext cx="8229" cy="228"/>
            </a:xfrm>
            <a:custGeom>
              <a:avLst/>
              <a:gdLst>
                <a:gd name="connsiteX0" fmla="*/ 8230 w 8229"/>
                <a:gd name="connsiteY0" fmla="*/ 0 h 228"/>
                <a:gd name="connsiteX1" fmla="*/ 0 w 8229"/>
                <a:gd name="connsiteY1" fmla="*/ 229 h 228"/>
                <a:gd name="connsiteX2" fmla="*/ 8230 w 8229"/>
                <a:gd name="connsiteY2" fmla="*/ 0 h 228"/>
              </a:gdLst>
              <a:ahLst/>
              <a:cxnLst>
                <a:cxn ang="0">
                  <a:pos x="connsiteX0" y="connsiteY0"/>
                </a:cxn>
                <a:cxn ang="0">
                  <a:pos x="connsiteX1" y="connsiteY1"/>
                </a:cxn>
                <a:cxn ang="0">
                  <a:pos x="connsiteX2" y="connsiteY2"/>
                </a:cxn>
              </a:cxnLst>
              <a:rect l="l" t="t" r="r" b="b"/>
              <a:pathLst>
                <a:path w="8229" h="228">
                  <a:moveTo>
                    <a:pt x="8230" y="0"/>
                  </a:moveTo>
                  <a:cubicBezTo>
                    <a:pt x="5486" y="0"/>
                    <a:pt x="2743" y="229"/>
                    <a:pt x="0" y="229"/>
                  </a:cubicBezTo>
                  <a:cubicBezTo>
                    <a:pt x="2743" y="229"/>
                    <a:pt x="5486" y="0"/>
                    <a:pt x="8230" y="0"/>
                  </a:cubicBezTo>
                  <a:close/>
                </a:path>
              </a:pathLst>
            </a:custGeom>
            <a:solidFill>
              <a:srgbClr val="FFFFFF"/>
            </a:solidFill>
            <a:ln w="2286" cap="flat">
              <a:noFill/>
              <a:prstDash val="solid"/>
              <a:miter/>
            </a:ln>
          </p:spPr>
          <p:txBody>
            <a:bodyPr rtlCol="0" anchor="ctr"/>
            <a:lstStyle/>
            <a:p>
              <a:endParaRPr lang="en-US"/>
            </a:p>
          </p:txBody>
        </p:sp>
        <p:sp>
          <p:nvSpPr>
            <p:cNvPr id="1088" name="Freeform 1087">
              <a:extLst>
                <a:ext uri="{FF2B5EF4-FFF2-40B4-BE49-F238E27FC236}">
                  <a16:creationId xmlns:a16="http://schemas.microsoft.com/office/drawing/2014/main" id="{E188242B-804B-F384-7A28-36FF3FEAFF90}"/>
                </a:ext>
              </a:extLst>
            </p:cNvPr>
            <p:cNvSpPr/>
            <p:nvPr/>
          </p:nvSpPr>
          <p:spPr>
            <a:xfrm>
              <a:off x="2499893" y="4493361"/>
              <a:ext cx="10972" cy="457"/>
            </a:xfrm>
            <a:custGeom>
              <a:avLst/>
              <a:gdLst>
                <a:gd name="connsiteX0" fmla="*/ 10973 w 10972"/>
                <a:gd name="connsiteY0" fmla="*/ 0 h 457"/>
                <a:gd name="connsiteX1" fmla="*/ 0 w 10972"/>
                <a:gd name="connsiteY1" fmla="*/ 457 h 457"/>
                <a:gd name="connsiteX2" fmla="*/ 10973 w 10972"/>
                <a:gd name="connsiteY2" fmla="*/ 0 h 457"/>
              </a:gdLst>
              <a:ahLst/>
              <a:cxnLst>
                <a:cxn ang="0">
                  <a:pos x="connsiteX0" y="connsiteY0"/>
                </a:cxn>
                <a:cxn ang="0">
                  <a:pos x="connsiteX1" y="connsiteY1"/>
                </a:cxn>
                <a:cxn ang="0">
                  <a:pos x="connsiteX2" y="connsiteY2"/>
                </a:cxn>
              </a:cxnLst>
              <a:rect l="l" t="t" r="r" b="b"/>
              <a:pathLst>
                <a:path w="10972" h="457">
                  <a:moveTo>
                    <a:pt x="10973" y="0"/>
                  </a:moveTo>
                  <a:cubicBezTo>
                    <a:pt x="7087" y="229"/>
                    <a:pt x="3429" y="229"/>
                    <a:pt x="0" y="457"/>
                  </a:cubicBezTo>
                  <a:cubicBezTo>
                    <a:pt x="3429" y="229"/>
                    <a:pt x="7087" y="0"/>
                    <a:pt x="10973" y="0"/>
                  </a:cubicBezTo>
                  <a:close/>
                </a:path>
              </a:pathLst>
            </a:custGeom>
            <a:solidFill>
              <a:srgbClr val="FFFFFF"/>
            </a:solidFill>
            <a:ln w="2286" cap="flat">
              <a:noFill/>
              <a:prstDash val="solid"/>
              <a:miter/>
            </a:ln>
          </p:spPr>
          <p:txBody>
            <a:bodyPr rtlCol="0" anchor="ctr"/>
            <a:lstStyle/>
            <a:p>
              <a:endParaRPr lang="en-US"/>
            </a:p>
          </p:txBody>
        </p:sp>
        <p:sp>
          <p:nvSpPr>
            <p:cNvPr id="1089" name="Freeform 1088">
              <a:extLst>
                <a:ext uri="{FF2B5EF4-FFF2-40B4-BE49-F238E27FC236}">
                  <a16:creationId xmlns:a16="http://schemas.microsoft.com/office/drawing/2014/main" id="{E4684B08-7678-3BBB-ED03-5804ECA24D14}"/>
                </a:ext>
              </a:extLst>
            </p:cNvPr>
            <p:cNvSpPr/>
            <p:nvPr/>
          </p:nvSpPr>
          <p:spPr>
            <a:xfrm>
              <a:off x="2456688" y="4495190"/>
              <a:ext cx="4343" cy="228"/>
            </a:xfrm>
            <a:custGeom>
              <a:avLst/>
              <a:gdLst>
                <a:gd name="connsiteX0" fmla="*/ 4343 w 4343"/>
                <a:gd name="connsiteY0" fmla="*/ 0 h 228"/>
                <a:gd name="connsiteX1" fmla="*/ 0 w 4343"/>
                <a:gd name="connsiteY1" fmla="*/ 229 h 228"/>
                <a:gd name="connsiteX2" fmla="*/ 4343 w 4343"/>
                <a:gd name="connsiteY2" fmla="*/ 0 h 228"/>
              </a:gdLst>
              <a:ahLst/>
              <a:cxnLst>
                <a:cxn ang="0">
                  <a:pos x="connsiteX0" y="connsiteY0"/>
                </a:cxn>
                <a:cxn ang="0">
                  <a:pos x="connsiteX1" y="connsiteY1"/>
                </a:cxn>
                <a:cxn ang="0">
                  <a:pos x="connsiteX2" y="connsiteY2"/>
                </a:cxn>
              </a:cxnLst>
              <a:rect l="l" t="t" r="r" b="b"/>
              <a:pathLst>
                <a:path w="4343" h="228">
                  <a:moveTo>
                    <a:pt x="4343" y="0"/>
                  </a:moveTo>
                  <a:cubicBezTo>
                    <a:pt x="2743" y="0"/>
                    <a:pt x="1372" y="0"/>
                    <a:pt x="0" y="229"/>
                  </a:cubicBezTo>
                  <a:cubicBezTo>
                    <a:pt x="1372" y="0"/>
                    <a:pt x="2972" y="0"/>
                    <a:pt x="4343" y="0"/>
                  </a:cubicBezTo>
                  <a:close/>
                </a:path>
              </a:pathLst>
            </a:custGeom>
            <a:solidFill>
              <a:srgbClr val="FFFFFF"/>
            </a:solidFill>
            <a:ln w="2286" cap="flat">
              <a:noFill/>
              <a:prstDash val="solid"/>
              <a:miter/>
            </a:ln>
          </p:spPr>
          <p:txBody>
            <a:bodyPr rtlCol="0" anchor="ctr"/>
            <a:lstStyle/>
            <a:p>
              <a:endParaRPr lang="en-US"/>
            </a:p>
          </p:txBody>
        </p:sp>
        <p:sp>
          <p:nvSpPr>
            <p:cNvPr id="1090" name="Freeform 1089">
              <a:extLst>
                <a:ext uri="{FF2B5EF4-FFF2-40B4-BE49-F238E27FC236}">
                  <a16:creationId xmlns:a16="http://schemas.microsoft.com/office/drawing/2014/main" id="{B492BA53-672B-468B-7E27-5A7ED13DBFA8}"/>
                </a:ext>
              </a:extLst>
            </p:cNvPr>
            <p:cNvSpPr/>
            <p:nvPr/>
          </p:nvSpPr>
          <p:spPr>
            <a:xfrm>
              <a:off x="2482977" y="4494047"/>
              <a:ext cx="6400" cy="228"/>
            </a:xfrm>
            <a:custGeom>
              <a:avLst/>
              <a:gdLst>
                <a:gd name="connsiteX0" fmla="*/ 6401 w 6400"/>
                <a:gd name="connsiteY0" fmla="*/ 0 h 228"/>
                <a:gd name="connsiteX1" fmla="*/ 0 w 6400"/>
                <a:gd name="connsiteY1" fmla="*/ 229 h 228"/>
                <a:gd name="connsiteX2" fmla="*/ 6401 w 6400"/>
                <a:gd name="connsiteY2" fmla="*/ 0 h 228"/>
              </a:gdLst>
              <a:ahLst/>
              <a:cxnLst>
                <a:cxn ang="0">
                  <a:pos x="connsiteX0" y="connsiteY0"/>
                </a:cxn>
                <a:cxn ang="0">
                  <a:pos x="connsiteX1" y="connsiteY1"/>
                </a:cxn>
                <a:cxn ang="0">
                  <a:pos x="connsiteX2" y="connsiteY2"/>
                </a:cxn>
              </a:cxnLst>
              <a:rect l="l" t="t" r="r" b="b"/>
              <a:pathLst>
                <a:path w="6400" h="228">
                  <a:moveTo>
                    <a:pt x="6401" y="0"/>
                  </a:moveTo>
                  <a:cubicBezTo>
                    <a:pt x="4115" y="0"/>
                    <a:pt x="2057" y="229"/>
                    <a:pt x="0" y="229"/>
                  </a:cubicBezTo>
                  <a:cubicBezTo>
                    <a:pt x="2057" y="229"/>
                    <a:pt x="4115" y="0"/>
                    <a:pt x="6401" y="0"/>
                  </a:cubicBezTo>
                  <a:close/>
                </a:path>
              </a:pathLst>
            </a:custGeom>
            <a:solidFill>
              <a:srgbClr val="FFFFFF"/>
            </a:solidFill>
            <a:ln w="2286" cap="flat">
              <a:noFill/>
              <a:prstDash val="solid"/>
              <a:miter/>
            </a:ln>
          </p:spPr>
          <p:txBody>
            <a:bodyPr rtlCol="0" anchor="ctr"/>
            <a:lstStyle/>
            <a:p>
              <a:endParaRPr lang="en-US"/>
            </a:p>
          </p:txBody>
        </p:sp>
        <p:sp>
          <p:nvSpPr>
            <p:cNvPr id="1091" name="Freeform 1090">
              <a:extLst>
                <a:ext uri="{FF2B5EF4-FFF2-40B4-BE49-F238E27FC236}">
                  <a16:creationId xmlns:a16="http://schemas.microsoft.com/office/drawing/2014/main" id="{4714897A-0F17-45CE-5FF2-2010BAEF2D03}"/>
                </a:ext>
              </a:extLst>
            </p:cNvPr>
            <p:cNvSpPr/>
            <p:nvPr/>
          </p:nvSpPr>
          <p:spPr>
            <a:xfrm>
              <a:off x="2539212" y="4491990"/>
              <a:ext cx="8686" cy="228"/>
            </a:xfrm>
            <a:custGeom>
              <a:avLst/>
              <a:gdLst>
                <a:gd name="connsiteX0" fmla="*/ 8687 w 8686"/>
                <a:gd name="connsiteY0" fmla="*/ 0 h 228"/>
                <a:gd name="connsiteX1" fmla="*/ 0 w 8686"/>
                <a:gd name="connsiteY1" fmla="*/ 229 h 228"/>
                <a:gd name="connsiteX2" fmla="*/ 8687 w 8686"/>
                <a:gd name="connsiteY2" fmla="*/ 0 h 228"/>
              </a:gdLst>
              <a:ahLst/>
              <a:cxnLst>
                <a:cxn ang="0">
                  <a:pos x="connsiteX0" y="connsiteY0"/>
                </a:cxn>
                <a:cxn ang="0">
                  <a:pos x="connsiteX1" y="connsiteY1"/>
                </a:cxn>
                <a:cxn ang="0">
                  <a:pos x="connsiteX2" y="connsiteY2"/>
                </a:cxn>
              </a:cxnLst>
              <a:rect l="l" t="t" r="r" b="b"/>
              <a:pathLst>
                <a:path w="8686" h="228">
                  <a:moveTo>
                    <a:pt x="8687" y="0"/>
                  </a:moveTo>
                  <a:cubicBezTo>
                    <a:pt x="5715" y="0"/>
                    <a:pt x="2743" y="229"/>
                    <a:pt x="0" y="229"/>
                  </a:cubicBezTo>
                  <a:cubicBezTo>
                    <a:pt x="2743" y="229"/>
                    <a:pt x="5715" y="229"/>
                    <a:pt x="8687" y="0"/>
                  </a:cubicBezTo>
                  <a:close/>
                </a:path>
              </a:pathLst>
            </a:custGeom>
            <a:solidFill>
              <a:srgbClr val="FFFFFF"/>
            </a:solidFill>
            <a:ln w="2286" cap="flat">
              <a:noFill/>
              <a:prstDash val="solid"/>
              <a:miter/>
            </a:ln>
          </p:spPr>
          <p:txBody>
            <a:bodyPr rtlCol="0" anchor="ctr"/>
            <a:lstStyle/>
            <a:p>
              <a:endParaRPr lang="en-US"/>
            </a:p>
          </p:txBody>
        </p:sp>
        <p:sp>
          <p:nvSpPr>
            <p:cNvPr id="1092" name="Freeform 1091">
              <a:extLst>
                <a:ext uri="{FF2B5EF4-FFF2-40B4-BE49-F238E27FC236}">
                  <a16:creationId xmlns:a16="http://schemas.microsoft.com/office/drawing/2014/main" id="{DFA1DD14-8F3B-6E0C-0F1F-9F70411E06AC}"/>
                </a:ext>
              </a:extLst>
            </p:cNvPr>
            <p:cNvSpPr/>
            <p:nvPr/>
          </p:nvSpPr>
          <p:spPr>
            <a:xfrm>
              <a:off x="2566187" y="4491075"/>
              <a:ext cx="9372" cy="228"/>
            </a:xfrm>
            <a:custGeom>
              <a:avLst/>
              <a:gdLst>
                <a:gd name="connsiteX0" fmla="*/ 9373 w 9372"/>
                <a:gd name="connsiteY0" fmla="*/ 0 h 228"/>
                <a:gd name="connsiteX1" fmla="*/ 0 w 9372"/>
                <a:gd name="connsiteY1" fmla="*/ 229 h 228"/>
                <a:gd name="connsiteX2" fmla="*/ 9373 w 9372"/>
                <a:gd name="connsiteY2" fmla="*/ 0 h 228"/>
              </a:gdLst>
              <a:ahLst/>
              <a:cxnLst>
                <a:cxn ang="0">
                  <a:pos x="connsiteX0" y="connsiteY0"/>
                </a:cxn>
                <a:cxn ang="0">
                  <a:pos x="connsiteX1" y="connsiteY1"/>
                </a:cxn>
                <a:cxn ang="0">
                  <a:pos x="connsiteX2" y="connsiteY2"/>
                </a:cxn>
              </a:cxnLst>
              <a:rect l="l" t="t" r="r" b="b"/>
              <a:pathLst>
                <a:path w="9372" h="228">
                  <a:moveTo>
                    <a:pt x="9373" y="0"/>
                  </a:moveTo>
                  <a:cubicBezTo>
                    <a:pt x="6172" y="0"/>
                    <a:pt x="2972" y="229"/>
                    <a:pt x="0" y="229"/>
                  </a:cubicBezTo>
                  <a:cubicBezTo>
                    <a:pt x="2972" y="229"/>
                    <a:pt x="6172" y="229"/>
                    <a:pt x="9373" y="0"/>
                  </a:cubicBezTo>
                  <a:close/>
                </a:path>
              </a:pathLst>
            </a:custGeom>
            <a:solidFill>
              <a:srgbClr val="FFFFFF"/>
            </a:solidFill>
            <a:ln w="2286" cap="flat">
              <a:noFill/>
              <a:prstDash val="solid"/>
              <a:miter/>
            </a:ln>
          </p:spPr>
          <p:txBody>
            <a:bodyPr rtlCol="0" anchor="ctr"/>
            <a:lstStyle/>
            <a:p>
              <a:endParaRPr lang="en-US"/>
            </a:p>
          </p:txBody>
        </p:sp>
        <p:sp>
          <p:nvSpPr>
            <p:cNvPr id="1093" name="Freeform 1092">
              <a:extLst>
                <a:ext uri="{FF2B5EF4-FFF2-40B4-BE49-F238E27FC236}">
                  <a16:creationId xmlns:a16="http://schemas.microsoft.com/office/drawing/2014/main" id="{9515776E-FDFF-838C-022F-0ECE26557BCA}"/>
                </a:ext>
              </a:extLst>
            </p:cNvPr>
            <p:cNvSpPr/>
            <p:nvPr/>
          </p:nvSpPr>
          <p:spPr>
            <a:xfrm>
              <a:off x="3691585" y="4322826"/>
              <a:ext cx="5486" cy="1828"/>
            </a:xfrm>
            <a:custGeom>
              <a:avLst/>
              <a:gdLst>
                <a:gd name="connsiteX0" fmla="*/ 0 w 5486"/>
                <a:gd name="connsiteY0" fmla="*/ 0 h 1828"/>
                <a:gd name="connsiteX1" fmla="*/ 5486 w 5486"/>
                <a:gd name="connsiteY1" fmla="*/ 1829 h 1828"/>
                <a:gd name="connsiteX2" fmla="*/ 0 w 5486"/>
                <a:gd name="connsiteY2" fmla="*/ 0 h 1828"/>
              </a:gdLst>
              <a:ahLst/>
              <a:cxnLst>
                <a:cxn ang="0">
                  <a:pos x="connsiteX0" y="connsiteY0"/>
                </a:cxn>
                <a:cxn ang="0">
                  <a:pos x="connsiteX1" y="connsiteY1"/>
                </a:cxn>
                <a:cxn ang="0">
                  <a:pos x="connsiteX2" y="connsiteY2"/>
                </a:cxn>
              </a:cxnLst>
              <a:rect l="l" t="t" r="r" b="b"/>
              <a:pathLst>
                <a:path w="5486" h="1828">
                  <a:moveTo>
                    <a:pt x="0" y="0"/>
                  </a:moveTo>
                  <a:cubicBezTo>
                    <a:pt x="2057" y="457"/>
                    <a:pt x="3658" y="1143"/>
                    <a:pt x="5486" y="1829"/>
                  </a:cubicBezTo>
                  <a:cubicBezTo>
                    <a:pt x="3658" y="1143"/>
                    <a:pt x="1829" y="457"/>
                    <a:pt x="0" y="0"/>
                  </a:cubicBezTo>
                  <a:close/>
                </a:path>
              </a:pathLst>
            </a:custGeom>
            <a:solidFill>
              <a:srgbClr val="FFFFFF"/>
            </a:solidFill>
            <a:ln w="2286" cap="flat">
              <a:noFill/>
              <a:prstDash val="solid"/>
              <a:miter/>
            </a:ln>
          </p:spPr>
          <p:txBody>
            <a:bodyPr rtlCol="0" anchor="ctr"/>
            <a:lstStyle/>
            <a:p>
              <a:endParaRPr lang="en-US"/>
            </a:p>
          </p:txBody>
        </p:sp>
        <p:sp>
          <p:nvSpPr>
            <p:cNvPr id="1094" name="Freeform 1093">
              <a:extLst>
                <a:ext uri="{FF2B5EF4-FFF2-40B4-BE49-F238E27FC236}">
                  <a16:creationId xmlns:a16="http://schemas.microsoft.com/office/drawing/2014/main" id="{FB045F02-1F47-8504-4201-C7627CB3FD39}"/>
                </a:ext>
              </a:extLst>
            </p:cNvPr>
            <p:cNvSpPr/>
            <p:nvPr/>
          </p:nvSpPr>
          <p:spPr>
            <a:xfrm>
              <a:off x="2557043" y="4491532"/>
              <a:ext cx="9144" cy="228"/>
            </a:xfrm>
            <a:custGeom>
              <a:avLst/>
              <a:gdLst>
                <a:gd name="connsiteX0" fmla="*/ 9144 w 9144"/>
                <a:gd name="connsiteY0" fmla="*/ 0 h 228"/>
                <a:gd name="connsiteX1" fmla="*/ 0 w 9144"/>
                <a:gd name="connsiteY1" fmla="*/ 229 h 228"/>
                <a:gd name="connsiteX2" fmla="*/ 9144 w 9144"/>
                <a:gd name="connsiteY2" fmla="*/ 0 h 228"/>
              </a:gdLst>
              <a:ahLst/>
              <a:cxnLst>
                <a:cxn ang="0">
                  <a:pos x="connsiteX0" y="connsiteY0"/>
                </a:cxn>
                <a:cxn ang="0">
                  <a:pos x="connsiteX1" y="connsiteY1"/>
                </a:cxn>
                <a:cxn ang="0">
                  <a:pos x="connsiteX2" y="connsiteY2"/>
                </a:cxn>
              </a:cxnLst>
              <a:rect l="l" t="t" r="r" b="b"/>
              <a:pathLst>
                <a:path w="9144" h="228">
                  <a:moveTo>
                    <a:pt x="9144" y="0"/>
                  </a:moveTo>
                  <a:cubicBezTo>
                    <a:pt x="5944" y="0"/>
                    <a:pt x="2972" y="229"/>
                    <a:pt x="0" y="229"/>
                  </a:cubicBezTo>
                  <a:cubicBezTo>
                    <a:pt x="2972" y="0"/>
                    <a:pt x="5944" y="0"/>
                    <a:pt x="9144" y="0"/>
                  </a:cubicBezTo>
                  <a:close/>
                </a:path>
              </a:pathLst>
            </a:custGeom>
            <a:solidFill>
              <a:srgbClr val="FFFFFF"/>
            </a:solidFill>
            <a:ln w="2286" cap="flat">
              <a:noFill/>
              <a:prstDash val="solid"/>
              <a:miter/>
            </a:ln>
          </p:spPr>
          <p:txBody>
            <a:bodyPr rtlCol="0" anchor="ctr"/>
            <a:lstStyle/>
            <a:p>
              <a:endParaRPr lang="en-US"/>
            </a:p>
          </p:txBody>
        </p:sp>
        <p:sp>
          <p:nvSpPr>
            <p:cNvPr id="1095" name="Freeform 1094">
              <a:extLst>
                <a:ext uri="{FF2B5EF4-FFF2-40B4-BE49-F238E27FC236}">
                  <a16:creationId xmlns:a16="http://schemas.microsoft.com/office/drawing/2014/main" id="{07A678D4-1291-BF1D-B1B6-A93D260D673D}"/>
                </a:ext>
              </a:extLst>
            </p:cNvPr>
            <p:cNvSpPr/>
            <p:nvPr/>
          </p:nvSpPr>
          <p:spPr>
            <a:xfrm>
              <a:off x="2400223" y="4424781"/>
              <a:ext cx="685" cy="4572"/>
            </a:xfrm>
            <a:custGeom>
              <a:avLst/>
              <a:gdLst>
                <a:gd name="connsiteX0" fmla="*/ 686 w 685"/>
                <a:gd name="connsiteY0" fmla="*/ 4572 h 4572"/>
                <a:gd name="connsiteX1" fmla="*/ 0 w 685"/>
                <a:gd name="connsiteY1" fmla="*/ 0 h 4572"/>
                <a:gd name="connsiteX2" fmla="*/ 686 w 685"/>
                <a:gd name="connsiteY2" fmla="*/ 4572 h 4572"/>
              </a:gdLst>
              <a:ahLst/>
              <a:cxnLst>
                <a:cxn ang="0">
                  <a:pos x="connsiteX0" y="connsiteY0"/>
                </a:cxn>
                <a:cxn ang="0">
                  <a:pos x="connsiteX1" y="connsiteY1"/>
                </a:cxn>
                <a:cxn ang="0">
                  <a:pos x="connsiteX2" y="connsiteY2"/>
                </a:cxn>
              </a:cxnLst>
              <a:rect l="l" t="t" r="r" b="b"/>
              <a:pathLst>
                <a:path w="685" h="4572">
                  <a:moveTo>
                    <a:pt x="686" y="4572"/>
                  </a:moveTo>
                  <a:cubicBezTo>
                    <a:pt x="457" y="2972"/>
                    <a:pt x="229" y="1600"/>
                    <a:pt x="0" y="0"/>
                  </a:cubicBezTo>
                  <a:cubicBezTo>
                    <a:pt x="229" y="1372"/>
                    <a:pt x="457" y="2972"/>
                    <a:pt x="686" y="4572"/>
                  </a:cubicBezTo>
                  <a:close/>
                </a:path>
              </a:pathLst>
            </a:custGeom>
            <a:solidFill>
              <a:srgbClr val="FFFFFF"/>
            </a:solidFill>
            <a:ln w="2286" cap="flat">
              <a:noFill/>
              <a:prstDash val="solid"/>
              <a:miter/>
            </a:ln>
          </p:spPr>
          <p:txBody>
            <a:bodyPr rtlCol="0" anchor="ctr"/>
            <a:lstStyle/>
            <a:p>
              <a:endParaRPr lang="en-US"/>
            </a:p>
          </p:txBody>
        </p:sp>
        <p:sp>
          <p:nvSpPr>
            <p:cNvPr id="1096" name="Freeform 1095">
              <a:extLst>
                <a:ext uri="{FF2B5EF4-FFF2-40B4-BE49-F238E27FC236}">
                  <a16:creationId xmlns:a16="http://schemas.microsoft.com/office/drawing/2014/main" id="{BCE4DFE7-BEAE-67D3-5CBD-F375F9195882}"/>
                </a:ext>
              </a:extLst>
            </p:cNvPr>
            <p:cNvSpPr/>
            <p:nvPr/>
          </p:nvSpPr>
          <p:spPr>
            <a:xfrm>
              <a:off x="2404110" y="4460900"/>
              <a:ext cx="457" cy="9372"/>
            </a:xfrm>
            <a:custGeom>
              <a:avLst/>
              <a:gdLst>
                <a:gd name="connsiteX0" fmla="*/ 457 w 457"/>
                <a:gd name="connsiteY0" fmla="*/ 9373 h 9372"/>
                <a:gd name="connsiteX1" fmla="*/ 0 w 457"/>
                <a:gd name="connsiteY1" fmla="*/ 0 h 9372"/>
                <a:gd name="connsiteX2" fmla="*/ 457 w 457"/>
                <a:gd name="connsiteY2" fmla="*/ 9373 h 9372"/>
              </a:gdLst>
              <a:ahLst/>
              <a:cxnLst>
                <a:cxn ang="0">
                  <a:pos x="connsiteX0" y="connsiteY0"/>
                </a:cxn>
                <a:cxn ang="0">
                  <a:pos x="connsiteX1" y="connsiteY1"/>
                </a:cxn>
                <a:cxn ang="0">
                  <a:pos x="connsiteX2" y="connsiteY2"/>
                </a:cxn>
              </a:cxnLst>
              <a:rect l="l" t="t" r="r" b="b"/>
              <a:pathLst>
                <a:path w="457" h="9372">
                  <a:moveTo>
                    <a:pt x="457" y="9373"/>
                  </a:moveTo>
                  <a:cubicBezTo>
                    <a:pt x="457" y="6172"/>
                    <a:pt x="229" y="3200"/>
                    <a:pt x="0" y="0"/>
                  </a:cubicBezTo>
                  <a:cubicBezTo>
                    <a:pt x="229" y="3200"/>
                    <a:pt x="457" y="6172"/>
                    <a:pt x="457" y="9373"/>
                  </a:cubicBezTo>
                  <a:close/>
                </a:path>
              </a:pathLst>
            </a:custGeom>
            <a:solidFill>
              <a:srgbClr val="FFFFFF"/>
            </a:solidFill>
            <a:ln w="2286" cap="flat">
              <a:noFill/>
              <a:prstDash val="solid"/>
              <a:miter/>
            </a:ln>
          </p:spPr>
          <p:txBody>
            <a:bodyPr rtlCol="0" anchor="ctr"/>
            <a:lstStyle/>
            <a:p>
              <a:endParaRPr lang="en-US"/>
            </a:p>
          </p:txBody>
        </p:sp>
        <p:sp>
          <p:nvSpPr>
            <p:cNvPr id="1097" name="Freeform 1096">
              <a:extLst>
                <a:ext uri="{FF2B5EF4-FFF2-40B4-BE49-F238E27FC236}">
                  <a16:creationId xmlns:a16="http://schemas.microsoft.com/office/drawing/2014/main" id="{E4A33EC3-E4ED-F088-E640-A1CAF1CD6E62}"/>
                </a:ext>
              </a:extLst>
            </p:cNvPr>
            <p:cNvSpPr/>
            <p:nvPr/>
          </p:nvSpPr>
          <p:spPr>
            <a:xfrm>
              <a:off x="2401366" y="4433468"/>
              <a:ext cx="685" cy="5029"/>
            </a:xfrm>
            <a:custGeom>
              <a:avLst/>
              <a:gdLst>
                <a:gd name="connsiteX0" fmla="*/ 686 w 685"/>
                <a:gd name="connsiteY0" fmla="*/ 5029 h 5029"/>
                <a:gd name="connsiteX1" fmla="*/ 0 w 685"/>
                <a:gd name="connsiteY1" fmla="*/ 0 h 5029"/>
                <a:gd name="connsiteX2" fmla="*/ 686 w 685"/>
                <a:gd name="connsiteY2" fmla="*/ 5029 h 5029"/>
              </a:gdLst>
              <a:ahLst/>
              <a:cxnLst>
                <a:cxn ang="0">
                  <a:pos x="connsiteX0" y="connsiteY0"/>
                </a:cxn>
                <a:cxn ang="0">
                  <a:pos x="connsiteX1" y="connsiteY1"/>
                </a:cxn>
                <a:cxn ang="0">
                  <a:pos x="connsiteX2" y="connsiteY2"/>
                </a:cxn>
              </a:cxnLst>
              <a:rect l="l" t="t" r="r" b="b"/>
              <a:pathLst>
                <a:path w="685" h="5029">
                  <a:moveTo>
                    <a:pt x="686" y="5029"/>
                  </a:moveTo>
                  <a:cubicBezTo>
                    <a:pt x="457" y="3429"/>
                    <a:pt x="229" y="1600"/>
                    <a:pt x="0" y="0"/>
                  </a:cubicBezTo>
                  <a:cubicBezTo>
                    <a:pt x="229" y="1829"/>
                    <a:pt x="457" y="3429"/>
                    <a:pt x="686" y="5029"/>
                  </a:cubicBezTo>
                  <a:close/>
                </a:path>
              </a:pathLst>
            </a:custGeom>
            <a:solidFill>
              <a:srgbClr val="FFFFFF"/>
            </a:solidFill>
            <a:ln w="2286" cap="flat">
              <a:noFill/>
              <a:prstDash val="solid"/>
              <a:miter/>
            </a:ln>
          </p:spPr>
          <p:txBody>
            <a:bodyPr rtlCol="0" anchor="ctr"/>
            <a:lstStyle/>
            <a:p>
              <a:endParaRPr lang="en-US"/>
            </a:p>
          </p:txBody>
        </p:sp>
        <p:sp>
          <p:nvSpPr>
            <p:cNvPr id="1098" name="Freeform 1097">
              <a:extLst>
                <a:ext uri="{FF2B5EF4-FFF2-40B4-BE49-F238E27FC236}">
                  <a16:creationId xmlns:a16="http://schemas.microsoft.com/office/drawing/2014/main" id="{E91DB4CD-3066-F5EE-F495-08E007287A5F}"/>
                </a:ext>
              </a:extLst>
            </p:cNvPr>
            <p:cNvSpPr/>
            <p:nvPr/>
          </p:nvSpPr>
          <p:spPr>
            <a:xfrm>
              <a:off x="3668953" y="4319854"/>
              <a:ext cx="12573" cy="1143"/>
            </a:xfrm>
            <a:custGeom>
              <a:avLst/>
              <a:gdLst>
                <a:gd name="connsiteX0" fmla="*/ 0 w 12573"/>
                <a:gd name="connsiteY0" fmla="*/ 0 h 1143"/>
                <a:gd name="connsiteX1" fmla="*/ 12573 w 12573"/>
                <a:gd name="connsiteY1" fmla="*/ 1143 h 1143"/>
                <a:gd name="connsiteX2" fmla="*/ 0 w 12573"/>
                <a:gd name="connsiteY2" fmla="*/ 0 h 1143"/>
              </a:gdLst>
              <a:ahLst/>
              <a:cxnLst>
                <a:cxn ang="0">
                  <a:pos x="connsiteX0" y="connsiteY0"/>
                </a:cxn>
                <a:cxn ang="0">
                  <a:pos x="connsiteX1" y="connsiteY1"/>
                </a:cxn>
                <a:cxn ang="0">
                  <a:pos x="connsiteX2" y="connsiteY2"/>
                </a:cxn>
              </a:cxnLst>
              <a:rect l="l" t="t" r="r" b="b"/>
              <a:pathLst>
                <a:path w="12573" h="1143">
                  <a:moveTo>
                    <a:pt x="0" y="0"/>
                  </a:moveTo>
                  <a:cubicBezTo>
                    <a:pt x="4115" y="457"/>
                    <a:pt x="8458" y="914"/>
                    <a:pt x="12573" y="1143"/>
                  </a:cubicBezTo>
                  <a:cubicBezTo>
                    <a:pt x="8458" y="686"/>
                    <a:pt x="4343" y="229"/>
                    <a:pt x="0" y="0"/>
                  </a:cubicBezTo>
                  <a:close/>
                </a:path>
              </a:pathLst>
            </a:custGeom>
            <a:solidFill>
              <a:srgbClr val="FFFFFF"/>
            </a:solidFill>
            <a:ln w="2286" cap="flat">
              <a:noFill/>
              <a:prstDash val="solid"/>
              <a:miter/>
            </a:ln>
          </p:spPr>
          <p:txBody>
            <a:bodyPr rtlCol="0" anchor="ctr"/>
            <a:lstStyle/>
            <a:p>
              <a:endParaRPr lang="en-US"/>
            </a:p>
          </p:txBody>
        </p:sp>
        <p:sp>
          <p:nvSpPr>
            <p:cNvPr id="1099" name="Freeform 1098">
              <a:extLst>
                <a:ext uri="{FF2B5EF4-FFF2-40B4-BE49-F238E27FC236}">
                  <a16:creationId xmlns:a16="http://schemas.microsoft.com/office/drawing/2014/main" id="{5DFCB2C3-4396-93E5-7235-B8043D0BC455}"/>
                </a:ext>
              </a:extLst>
            </p:cNvPr>
            <p:cNvSpPr/>
            <p:nvPr/>
          </p:nvSpPr>
          <p:spPr>
            <a:xfrm>
              <a:off x="2403652" y="4451756"/>
              <a:ext cx="457" cy="6172"/>
            </a:xfrm>
            <a:custGeom>
              <a:avLst/>
              <a:gdLst>
                <a:gd name="connsiteX0" fmla="*/ 457 w 457"/>
                <a:gd name="connsiteY0" fmla="*/ 6172 h 6172"/>
                <a:gd name="connsiteX1" fmla="*/ 0 w 457"/>
                <a:gd name="connsiteY1" fmla="*/ 0 h 6172"/>
                <a:gd name="connsiteX2" fmla="*/ 457 w 457"/>
                <a:gd name="connsiteY2" fmla="*/ 6172 h 6172"/>
              </a:gdLst>
              <a:ahLst/>
              <a:cxnLst>
                <a:cxn ang="0">
                  <a:pos x="connsiteX0" y="connsiteY0"/>
                </a:cxn>
                <a:cxn ang="0">
                  <a:pos x="connsiteX1" y="connsiteY1"/>
                </a:cxn>
                <a:cxn ang="0">
                  <a:pos x="connsiteX2" y="connsiteY2"/>
                </a:cxn>
              </a:cxnLst>
              <a:rect l="l" t="t" r="r" b="b"/>
              <a:pathLst>
                <a:path w="457" h="6172">
                  <a:moveTo>
                    <a:pt x="457" y="6172"/>
                  </a:moveTo>
                  <a:cubicBezTo>
                    <a:pt x="229" y="4115"/>
                    <a:pt x="229" y="2057"/>
                    <a:pt x="0" y="0"/>
                  </a:cubicBezTo>
                  <a:cubicBezTo>
                    <a:pt x="0" y="2057"/>
                    <a:pt x="229" y="4115"/>
                    <a:pt x="457" y="6172"/>
                  </a:cubicBezTo>
                  <a:close/>
                </a:path>
              </a:pathLst>
            </a:custGeom>
            <a:solidFill>
              <a:srgbClr val="FFFFFF"/>
            </a:solidFill>
            <a:ln w="2286" cap="flat">
              <a:noFill/>
              <a:prstDash val="solid"/>
              <a:miter/>
            </a:ln>
          </p:spPr>
          <p:txBody>
            <a:bodyPr rtlCol="0" anchor="ctr"/>
            <a:lstStyle/>
            <a:p>
              <a:endParaRPr lang="en-US"/>
            </a:p>
          </p:txBody>
        </p:sp>
        <p:sp>
          <p:nvSpPr>
            <p:cNvPr id="1100" name="Freeform 1099">
              <a:extLst>
                <a:ext uri="{FF2B5EF4-FFF2-40B4-BE49-F238E27FC236}">
                  <a16:creationId xmlns:a16="http://schemas.microsoft.com/office/drawing/2014/main" id="{A7E9420A-E407-1637-4F36-623D60E2E0CA}"/>
                </a:ext>
              </a:extLst>
            </p:cNvPr>
            <p:cNvSpPr/>
            <p:nvPr/>
          </p:nvSpPr>
          <p:spPr>
            <a:xfrm>
              <a:off x="2402509" y="4442612"/>
              <a:ext cx="685" cy="5486"/>
            </a:xfrm>
            <a:custGeom>
              <a:avLst/>
              <a:gdLst>
                <a:gd name="connsiteX0" fmla="*/ 686 w 685"/>
                <a:gd name="connsiteY0" fmla="*/ 5486 h 5486"/>
                <a:gd name="connsiteX1" fmla="*/ 0 w 685"/>
                <a:gd name="connsiteY1" fmla="*/ 0 h 5486"/>
                <a:gd name="connsiteX2" fmla="*/ 686 w 685"/>
                <a:gd name="connsiteY2" fmla="*/ 5486 h 5486"/>
              </a:gdLst>
              <a:ahLst/>
              <a:cxnLst>
                <a:cxn ang="0">
                  <a:pos x="connsiteX0" y="connsiteY0"/>
                </a:cxn>
                <a:cxn ang="0">
                  <a:pos x="connsiteX1" y="connsiteY1"/>
                </a:cxn>
                <a:cxn ang="0">
                  <a:pos x="connsiteX2" y="connsiteY2"/>
                </a:cxn>
              </a:cxnLst>
              <a:rect l="l" t="t" r="r" b="b"/>
              <a:pathLst>
                <a:path w="685" h="5486">
                  <a:moveTo>
                    <a:pt x="686" y="5486"/>
                  </a:moveTo>
                  <a:cubicBezTo>
                    <a:pt x="457" y="3658"/>
                    <a:pt x="229" y="1829"/>
                    <a:pt x="0" y="0"/>
                  </a:cubicBezTo>
                  <a:cubicBezTo>
                    <a:pt x="229" y="1829"/>
                    <a:pt x="457" y="3658"/>
                    <a:pt x="686" y="5486"/>
                  </a:cubicBezTo>
                  <a:close/>
                </a:path>
              </a:pathLst>
            </a:custGeom>
            <a:solidFill>
              <a:srgbClr val="FFFFFF"/>
            </a:solidFill>
            <a:ln w="2286" cap="flat">
              <a:noFill/>
              <a:prstDash val="solid"/>
              <a:miter/>
            </a:ln>
          </p:spPr>
          <p:txBody>
            <a:bodyPr rtlCol="0" anchor="ctr"/>
            <a:lstStyle/>
            <a:p>
              <a:endParaRPr lang="en-US"/>
            </a:p>
          </p:txBody>
        </p:sp>
        <p:sp>
          <p:nvSpPr>
            <p:cNvPr id="1101" name="Freeform 1100">
              <a:extLst>
                <a:ext uri="{FF2B5EF4-FFF2-40B4-BE49-F238E27FC236}">
                  <a16:creationId xmlns:a16="http://schemas.microsoft.com/office/drawing/2014/main" id="{97C73322-E88E-5B0C-DA88-C65E6138B73B}"/>
                </a:ext>
              </a:extLst>
            </p:cNvPr>
            <p:cNvSpPr/>
            <p:nvPr/>
          </p:nvSpPr>
          <p:spPr>
            <a:xfrm>
              <a:off x="3486073" y="4270705"/>
              <a:ext cx="228" cy="2514"/>
            </a:xfrm>
            <a:custGeom>
              <a:avLst/>
              <a:gdLst>
                <a:gd name="connsiteX0" fmla="*/ 0 w 228"/>
                <a:gd name="connsiteY0" fmla="*/ 0 h 2514"/>
                <a:gd name="connsiteX1" fmla="*/ 229 w 228"/>
                <a:gd name="connsiteY1" fmla="*/ 2515 h 2514"/>
                <a:gd name="connsiteX2" fmla="*/ 0 w 228"/>
                <a:gd name="connsiteY2" fmla="*/ 0 h 2514"/>
              </a:gdLst>
              <a:ahLst/>
              <a:cxnLst>
                <a:cxn ang="0">
                  <a:pos x="connsiteX0" y="connsiteY0"/>
                </a:cxn>
                <a:cxn ang="0">
                  <a:pos x="connsiteX1" y="connsiteY1"/>
                </a:cxn>
                <a:cxn ang="0">
                  <a:pos x="connsiteX2" y="connsiteY2"/>
                </a:cxn>
              </a:cxnLst>
              <a:rect l="l" t="t" r="r" b="b"/>
              <a:pathLst>
                <a:path w="228" h="2514">
                  <a:moveTo>
                    <a:pt x="0" y="0"/>
                  </a:moveTo>
                  <a:cubicBezTo>
                    <a:pt x="0" y="914"/>
                    <a:pt x="229" y="1600"/>
                    <a:pt x="229" y="2515"/>
                  </a:cubicBezTo>
                  <a:cubicBezTo>
                    <a:pt x="0" y="1600"/>
                    <a:pt x="0" y="686"/>
                    <a:pt x="0" y="0"/>
                  </a:cubicBezTo>
                  <a:close/>
                </a:path>
              </a:pathLst>
            </a:custGeom>
            <a:solidFill>
              <a:srgbClr val="FFFFFF"/>
            </a:solidFill>
            <a:ln w="2286" cap="flat">
              <a:noFill/>
              <a:prstDash val="solid"/>
              <a:miter/>
            </a:ln>
          </p:spPr>
          <p:txBody>
            <a:bodyPr rtlCol="0" anchor="ctr"/>
            <a:lstStyle/>
            <a:p>
              <a:endParaRPr lang="en-US"/>
            </a:p>
          </p:txBody>
        </p:sp>
        <p:sp>
          <p:nvSpPr>
            <p:cNvPr id="1102" name="Freeform 1101">
              <a:extLst>
                <a:ext uri="{FF2B5EF4-FFF2-40B4-BE49-F238E27FC236}">
                  <a16:creationId xmlns:a16="http://schemas.microsoft.com/office/drawing/2014/main" id="{2EE71DF5-1910-5CA5-4C73-5EF3B6397B55}"/>
                </a:ext>
              </a:extLst>
            </p:cNvPr>
            <p:cNvSpPr/>
            <p:nvPr/>
          </p:nvSpPr>
          <p:spPr>
            <a:xfrm>
              <a:off x="3486302" y="4274362"/>
              <a:ext cx="457" cy="2514"/>
            </a:xfrm>
            <a:custGeom>
              <a:avLst/>
              <a:gdLst>
                <a:gd name="connsiteX0" fmla="*/ 0 w 457"/>
                <a:gd name="connsiteY0" fmla="*/ 0 h 2514"/>
                <a:gd name="connsiteX1" fmla="*/ 457 w 457"/>
                <a:gd name="connsiteY1" fmla="*/ 2515 h 2514"/>
                <a:gd name="connsiteX2" fmla="*/ 0 w 457"/>
                <a:gd name="connsiteY2" fmla="*/ 0 h 2514"/>
              </a:gdLst>
              <a:ahLst/>
              <a:cxnLst>
                <a:cxn ang="0">
                  <a:pos x="connsiteX0" y="connsiteY0"/>
                </a:cxn>
                <a:cxn ang="0">
                  <a:pos x="connsiteX1" y="connsiteY1"/>
                </a:cxn>
                <a:cxn ang="0">
                  <a:pos x="connsiteX2" y="connsiteY2"/>
                </a:cxn>
              </a:cxnLst>
              <a:rect l="l" t="t" r="r" b="b"/>
              <a:pathLst>
                <a:path w="457" h="2514">
                  <a:moveTo>
                    <a:pt x="0" y="0"/>
                  </a:moveTo>
                  <a:cubicBezTo>
                    <a:pt x="0" y="914"/>
                    <a:pt x="229" y="1600"/>
                    <a:pt x="457" y="2515"/>
                  </a:cubicBezTo>
                  <a:cubicBezTo>
                    <a:pt x="229" y="1600"/>
                    <a:pt x="229" y="686"/>
                    <a:pt x="0" y="0"/>
                  </a:cubicBezTo>
                  <a:close/>
                </a:path>
              </a:pathLst>
            </a:custGeom>
            <a:solidFill>
              <a:srgbClr val="FFFFFF"/>
            </a:solidFill>
            <a:ln w="2286" cap="flat">
              <a:noFill/>
              <a:prstDash val="solid"/>
              <a:miter/>
            </a:ln>
          </p:spPr>
          <p:txBody>
            <a:bodyPr rtlCol="0" anchor="ctr"/>
            <a:lstStyle/>
            <a:p>
              <a:endParaRPr lang="en-US"/>
            </a:p>
          </p:txBody>
        </p:sp>
        <p:sp>
          <p:nvSpPr>
            <p:cNvPr id="1103" name="Freeform 1102">
              <a:extLst>
                <a:ext uri="{FF2B5EF4-FFF2-40B4-BE49-F238E27FC236}">
                  <a16:creationId xmlns:a16="http://schemas.microsoft.com/office/drawing/2014/main" id="{93E13109-3B63-14A7-3A7A-34911592ACB3}"/>
                </a:ext>
              </a:extLst>
            </p:cNvPr>
            <p:cNvSpPr/>
            <p:nvPr/>
          </p:nvSpPr>
          <p:spPr>
            <a:xfrm>
              <a:off x="3499332" y="4174693"/>
              <a:ext cx="457" cy="4114"/>
            </a:xfrm>
            <a:custGeom>
              <a:avLst/>
              <a:gdLst>
                <a:gd name="connsiteX0" fmla="*/ 457 w 457"/>
                <a:gd name="connsiteY0" fmla="*/ 0 h 4114"/>
                <a:gd name="connsiteX1" fmla="*/ 0 w 457"/>
                <a:gd name="connsiteY1" fmla="*/ 4115 h 4114"/>
                <a:gd name="connsiteX2" fmla="*/ 457 w 457"/>
                <a:gd name="connsiteY2" fmla="*/ 0 h 4114"/>
              </a:gdLst>
              <a:ahLst/>
              <a:cxnLst>
                <a:cxn ang="0">
                  <a:pos x="connsiteX0" y="connsiteY0"/>
                </a:cxn>
                <a:cxn ang="0">
                  <a:pos x="connsiteX1" y="connsiteY1"/>
                </a:cxn>
                <a:cxn ang="0">
                  <a:pos x="connsiteX2" y="connsiteY2"/>
                </a:cxn>
              </a:cxnLst>
              <a:rect l="l" t="t" r="r" b="b"/>
              <a:pathLst>
                <a:path w="457" h="4114">
                  <a:moveTo>
                    <a:pt x="457" y="0"/>
                  </a:moveTo>
                  <a:cubicBezTo>
                    <a:pt x="229" y="1372"/>
                    <a:pt x="229" y="2743"/>
                    <a:pt x="0" y="4115"/>
                  </a:cubicBezTo>
                  <a:cubicBezTo>
                    <a:pt x="0" y="2743"/>
                    <a:pt x="229" y="1372"/>
                    <a:pt x="457" y="0"/>
                  </a:cubicBezTo>
                  <a:close/>
                </a:path>
              </a:pathLst>
            </a:custGeom>
            <a:solidFill>
              <a:srgbClr val="FFFFFF"/>
            </a:solidFill>
            <a:ln w="2286" cap="flat">
              <a:noFill/>
              <a:prstDash val="solid"/>
              <a:miter/>
            </a:ln>
          </p:spPr>
          <p:txBody>
            <a:bodyPr rtlCol="0" anchor="ctr"/>
            <a:lstStyle/>
            <a:p>
              <a:endParaRPr lang="en-US"/>
            </a:p>
          </p:txBody>
        </p:sp>
        <p:sp>
          <p:nvSpPr>
            <p:cNvPr id="1104" name="Freeform 1103">
              <a:extLst>
                <a:ext uri="{FF2B5EF4-FFF2-40B4-BE49-F238E27FC236}">
                  <a16:creationId xmlns:a16="http://schemas.microsoft.com/office/drawing/2014/main" id="{5A020CAE-7D06-6E90-99DE-9BC6C3E2EFBD}"/>
                </a:ext>
              </a:extLst>
            </p:cNvPr>
            <p:cNvSpPr/>
            <p:nvPr/>
          </p:nvSpPr>
          <p:spPr>
            <a:xfrm>
              <a:off x="3498189" y="4179493"/>
              <a:ext cx="914" cy="4343"/>
            </a:xfrm>
            <a:custGeom>
              <a:avLst/>
              <a:gdLst>
                <a:gd name="connsiteX0" fmla="*/ 914 w 914"/>
                <a:gd name="connsiteY0" fmla="*/ 0 h 4343"/>
                <a:gd name="connsiteX1" fmla="*/ 0 w 914"/>
                <a:gd name="connsiteY1" fmla="*/ 4343 h 4343"/>
                <a:gd name="connsiteX2" fmla="*/ 914 w 914"/>
                <a:gd name="connsiteY2" fmla="*/ 0 h 4343"/>
              </a:gdLst>
              <a:ahLst/>
              <a:cxnLst>
                <a:cxn ang="0">
                  <a:pos x="connsiteX0" y="connsiteY0"/>
                </a:cxn>
                <a:cxn ang="0">
                  <a:pos x="connsiteX1" y="connsiteY1"/>
                </a:cxn>
                <a:cxn ang="0">
                  <a:pos x="connsiteX2" y="connsiteY2"/>
                </a:cxn>
              </a:cxnLst>
              <a:rect l="l" t="t" r="r" b="b"/>
              <a:pathLst>
                <a:path w="914" h="4343">
                  <a:moveTo>
                    <a:pt x="914" y="0"/>
                  </a:moveTo>
                  <a:cubicBezTo>
                    <a:pt x="686" y="1372"/>
                    <a:pt x="457" y="2972"/>
                    <a:pt x="0" y="4343"/>
                  </a:cubicBezTo>
                  <a:cubicBezTo>
                    <a:pt x="229" y="2972"/>
                    <a:pt x="686" y="1372"/>
                    <a:pt x="914" y="0"/>
                  </a:cubicBezTo>
                  <a:close/>
                </a:path>
              </a:pathLst>
            </a:custGeom>
            <a:solidFill>
              <a:srgbClr val="FFFFFF"/>
            </a:solidFill>
            <a:ln w="2286" cap="flat">
              <a:noFill/>
              <a:prstDash val="solid"/>
              <a:miter/>
            </a:ln>
          </p:spPr>
          <p:txBody>
            <a:bodyPr rtlCol="0" anchor="ctr"/>
            <a:lstStyle/>
            <a:p>
              <a:endParaRPr lang="en-US"/>
            </a:p>
          </p:txBody>
        </p:sp>
        <p:sp>
          <p:nvSpPr>
            <p:cNvPr id="1105" name="Freeform 1104">
              <a:extLst>
                <a:ext uri="{FF2B5EF4-FFF2-40B4-BE49-F238E27FC236}">
                  <a16:creationId xmlns:a16="http://schemas.microsoft.com/office/drawing/2014/main" id="{5F27BA80-9511-AEAE-0F19-67613BD05B35}"/>
                </a:ext>
              </a:extLst>
            </p:cNvPr>
            <p:cNvSpPr/>
            <p:nvPr/>
          </p:nvSpPr>
          <p:spPr>
            <a:xfrm>
              <a:off x="2585847" y="4274820"/>
              <a:ext cx="2286" cy="228"/>
            </a:xfrm>
            <a:custGeom>
              <a:avLst/>
              <a:gdLst>
                <a:gd name="connsiteX0" fmla="*/ 0 w 2286"/>
                <a:gd name="connsiteY0" fmla="*/ 229 h 228"/>
                <a:gd name="connsiteX1" fmla="*/ 0 w 2286"/>
                <a:gd name="connsiteY1" fmla="*/ 0 h 228"/>
                <a:gd name="connsiteX2" fmla="*/ 0 w 2286"/>
                <a:gd name="connsiteY2" fmla="*/ 229 h 228"/>
              </a:gdLst>
              <a:ahLst/>
              <a:cxnLst>
                <a:cxn ang="0">
                  <a:pos x="connsiteX0" y="connsiteY0"/>
                </a:cxn>
                <a:cxn ang="0">
                  <a:pos x="connsiteX1" y="connsiteY1"/>
                </a:cxn>
                <a:cxn ang="0">
                  <a:pos x="connsiteX2" y="connsiteY2"/>
                </a:cxn>
              </a:cxnLst>
              <a:rect l="l" t="t" r="r" b="b"/>
              <a:pathLst>
                <a:path w="2286" h="228">
                  <a:moveTo>
                    <a:pt x="0" y="229"/>
                  </a:moveTo>
                  <a:cubicBezTo>
                    <a:pt x="0" y="229"/>
                    <a:pt x="0" y="0"/>
                    <a:pt x="0" y="0"/>
                  </a:cubicBezTo>
                  <a:cubicBezTo>
                    <a:pt x="0" y="0"/>
                    <a:pt x="0" y="229"/>
                    <a:pt x="0" y="229"/>
                  </a:cubicBezTo>
                  <a:close/>
                </a:path>
              </a:pathLst>
            </a:custGeom>
            <a:solidFill>
              <a:srgbClr val="FFFFFF"/>
            </a:solidFill>
            <a:ln w="2286" cap="flat">
              <a:noFill/>
              <a:prstDash val="solid"/>
              <a:miter/>
            </a:ln>
          </p:spPr>
          <p:txBody>
            <a:bodyPr rtlCol="0" anchor="ctr"/>
            <a:lstStyle/>
            <a:p>
              <a:endParaRPr lang="en-US"/>
            </a:p>
          </p:txBody>
        </p:sp>
        <p:sp>
          <p:nvSpPr>
            <p:cNvPr id="1106" name="Freeform 1105">
              <a:extLst>
                <a:ext uri="{FF2B5EF4-FFF2-40B4-BE49-F238E27FC236}">
                  <a16:creationId xmlns:a16="http://schemas.microsoft.com/office/drawing/2014/main" id="{7EEE9B48-A1C8-24B2-064F-5DF5F65124B3}"/>
                </a:ext>
              </a:extLst>
            </p:cNvPr>
            <p:cNvSpPr/>
            <p:nvPr/>
          </p:nvSpPr>
          <p:spPr>
            <a:xfrm>
              <a:off x="3487674" y="4282821"/>
              <a:ext cx="228" cy="2286"/>
            </a:xfrm>
            <a:custGeom>
              <a:avLst/>
              <a:gdLst>
                <a:gd name="connsiteX0" fmla="*/ 0 w 228"/>
                <a:gd name="connsiteY0" fmla="*/ 0 h 2286"/>
                <a:gd name="connsiteX1" fmla="*/ 229 w 228"/>
                <a:gd name="connsiteY1" fmla="*/ 2286 h 2286"/>
                <a:gd name="connsiteX2" fmla="*/ 0 w 228"/>
                <a:gd name="connsiteY2" fmla="*/ 0 h 2286"/>
              </a:gdLst>
              <a:ahLst/>
              <a:cxnLst>
                <a:cxn ang="0">
                  <a:pos x="connsiteX0" y="connsiteY0"/>
                </a:cxn>
                <a:cxn ang="0">
                  <a:pos x="connsiteX1" y="connsiteY1"/>
                </a:cxn>
                <a:cxn ang="0">
                  <a:pos x="connsiteX2" y="connsiteY2"/>
                </a:cxn>
              </a:cxnLst>
              <a:rect l="l" t="t" r="r" b="b"/>
              <a:pathLst>
                <a:path w="228" h="2286">
                  <a:moveTo>
                    <a:pt x="0" y="0"/>
                  </a:moveTo>
                  <a:cubicBezTo>
                    <a:pt x="0" y="686"/>
                    <a:pt x="229" y="1600"/>
                    <a:pt x="229" y="2286"/>
                  </a:cubicBezTo>
                  <a:cubicBezTo>
                    <a:pt x="229" y="1600"/>
                    <a:pt x="0" y="686"/>
                    <a:pt x="0" y="0"/>
                  </a:cubicBezTo>
                  <a:close/>
                </a:path>
              </a:pathLst>
            </a:custGeom>
            <a:solidFill>
              <a:srgbClr val="FFFFFF"/>
            </a:solidFill>
            <a:ln w="2286" cap="flat">
              <a:noFill/>
              <a:prstDash val="solid"/>
              <a:miter/>
            </a:ln>
          </p:spPr>
          <p:txBody>
            <a:bodyPr rtlCol="0" anchor="ctr"/>
            <a:lstStyle/>
            <a:p>
              <a:endParaRPr lang="en-US"/>
            </a:p>
          </p:txBody>
        </p:sp>
        <p:sp>
          <p:nvSpPr>
            <p:cNvPr id="1107" name="Freeform 1106">
              <a:extLst>
                <a:ext uri="{FF2B5EF4-FFF2-40B4-BE49-F238E27FC236}">
                  <a16:creationId xmlns:a16="http://schemas.microsoft.com/office/drawing/2014/main" id="{0D274538-09B2-35CE-E764-0ABE29B372AD}"/>
                </a:ext>
              </a:extLst>
            </p:cNvPr>
            <p:cNvSpPr/>
            <p:nvPr/>
          </p:nvSpPr>
          <p:spPr>
            <a:xfrm>
              <a:off x="2575780" y="4132188"/>
              <a:ext cx="919894" cy="132116"/>
            </a:xfrm>
            <a:custGeom>
              <a:avLst/>
              <a:gdLst>
                <a:gd name="connsiteX0" fmla="*/ 4352 w 919894"/>
                <a:gd name="connsiteY0" fmla="*/ 109028 h 132116"/>
                <a:gd name="connsiteX1" fmla="*/ 579738 w 919894"/>
                <a:gd name="connsiteY1" fmla="*/ 88454 h 132116"/>
                <a:gd name="connsiteX2" fmla="*/ 690380 w 919894"/>
                <a:gd name="connsiteY2" fmla="*/ 88454 h 132116"/>
                <a:gd name="connsiteX3" fmla="*/ 803995 w 919894"/>
                <a:gd name="connsiteY3" fmla="*/ 79310 h 132116"/>
                <a:gd name="connsiteX4" fmla="*/ 919895 w 919894"/>
                <a:gd name="connsiteY4" fmla="*/ 18959 h 132116"/>
                <a:gd name="connsiteX5" fmla="*/ 882862 w 919894"/>
                <a:gd name="connsiteY5" fmla="*/ 214 h 132116"/>
                <a:gd name="connsiteX6" fmla="*/ 615628 w 919894"/>
                <a:gd name="connsiteY6" fmla="*/ 5929 h 132116"/>
                <a:gd name="connsiteX7" fmla="*/ 22411 w 919894"/>
                <a:gd name="connsiteY7" fmla="*/ 22160 h 132116"/>
                <a:gd name="connsiteX8" fmla="*/ 8 w 919894"/>
                <a:gd name="connsiteY8" fmla="*/ 63536 h 132116"/>
                <a:gd name="connsiteX9" fmla="*/ 8009 w 919894"/>
                <a:gd name="connsiteY9" fmla="*/ 132116 h 132116"/>
                <a:gd name="connsiteX10" fmla="*/ 4352 w 919894"/>
                <a:gd name="connsiteY10" fmla="*/ 109028 h 1321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919894" h="132116">
                  <a:moveTo>
                    <a:pt x="4352" y="109028"/>
                  </a:moveTo>
                  <a:cubicBezTo>
                    <a:pt x="49615" y="104913"/>
                    <a:pt x="504529" y="88454"/>
                    <a:pt x="579738" y="88454"/>
                  </a:cubicBezTo>
                  <a:lnTo>
                    <a:pt x="690380" y="88454"/>
                  </a:lnTo>
                  <a:cubicBezTo>
                    <a:pt x="728557" y="88454"/>
                    <a:pt x="766276" y="87996"/>
                    <a:pt x="803995" y="79310"/>
                  </a:cubicBezTo>
                  <a:cubicBezTo>
                    <a:pt x="846743" y="69480"/>
                    <a:pt x="886748" y="47991"/>
                    <a:pt x="919895" y="18959"/>
                  </a:cubicBezTo>
                  <a:cubicBezTo>
                    <a:pt x="913723" y="7758"/>
                    <a:pt x="901150" y="1357"/>
                    <a:pt x="882862" y="214"/>
                  </a:cubicBezTo>
                  <a:cubicBezTo>
                    <a:pt x="867317" y="-929"/>
                    <a:pt x="689009" y="2729"/>
                    <a:pt x="615628" y="5929"/>
                  </a:cubicBezTo>
                  <a:cubicBezTo>
                    <a:pt x="579052" y="7529"/>
                    <a:pt x="133054" y="13473"/>
                    <a:pt x="22411" y="22160"/>
                  </a:cubicBezTo>
                  <a:cubicBezTo>
                    <a:pt x="4123" y="23531"/>
                    <a:pt x="-220" y="43419"/>
                    <a:pt x="8" y="63536"/>
                  </a:cubicBezTo>
                  <a:cubicBezTo>
                    <a:pt x="237" y="86625"/>
                    <a:pt x="4123" y="109485"/>
                    <a:pt x="8009" y="132116"/>
                  </a:cubicBezTo>
                  <a:cubicBezTo>
                    <a:pt x="6866" y="124572"/>
                    <a:pt x="5495" y="116800"/>
                    <a:pt x="4352" y="109028"/>
                  </a:cubicBezTo>
                  <a:close/>
                </a:path>
              </a:pathLst>
            </a:custGeom>
            <a:solidFill>
              <a:srgbClr val="FFFFFF"/>
            </a:solidFill>
            <a:ln w="2286" cap="flat">
              <a:noFill/>
              <a:prstDash val="solid"/>
              <a:miter/>
            </a:ln>
          </p:spPr>
          <p:txBody>
            <a:bodyPr rtlCol="0" anchor="ctr"/>
            <a:lstStyle/>
            <a:p>
              <a:endParaRPr lang="en-US"/>
            </a:p>
          </p:txBody>
        </p:sp>
        <p:sp>
          <p:nvSpPr>
            <p:cNvPr id="1108" name="Freeform 1107">
              <a:extLst>
                <a:ext uri="{FF2B5EF4-FFF2-40B4-BE49-F238E27FC236}">
                  <a16:creationId xmlns:a16="http://schemas.microsoft.com/office/drawing/2014/main" id="{4FA3FDCC-9623-29D7-11A5-21A20738B598}"/>
                </a:ext>
              </a:extLst>
            </p:cNvPr>
            <p:cNvSpPr/>
            <p:nvPr/>
          </p:nvSpPr>
          <p:spPr>
            <a:xfrm>
              <a:off x="3486759" y="4276648"/>
              <a:ext cx="685" cy="4800"/>
            </a:xfrm>
            <a:custGeom>
              <a:avLst/>
              <a:gdLst>
                <a:gd name="connsiteX0" fmla="*/ 0 w 685"/>
                <a:gd name="connsiteY0" fmla="*/ 0 h 4800"/>
                <a:gd name="connsiteX1" fmla="*/ 686 w 685"/>
                <a:gd name="connsiteY1" fmla="*/ 4801 h 4800"/>
                <a:gd name="connsiteX2" fmla="*/ 0 w 685"/>
                <a:gd name="connsiteY2" fmla="*/ 0 h 4800"/>
              </a:gdLst>
              <a:ahLst/>
              <a:cxnLst>
                <a:cxn ang="0">
                  <a:pos x="connsiteX0" y="connsiteY0"/>
                </a:cxn>
                <a:cxn ang="0">
                  <a:pos x="connsiteX1" y="connsiteY1"/>
                </a:cxn>
                <a:cxn ang="0">
                  <a:pos x="connsiteX2" y="connsiteY2"/>
                </a:cxn>
              </a:cxnLst>
              <a:rect l="l" t="t" r="r" b="b"/>
              <a:pathLst>
                <a:path w="685" h="4800">
                  <a:moveTo>
                    <a:pt x="0" y="0"/>
                  </a:moveTo>
                  <a:cubicBezTo>
                    <a:pt x="229" y="1600"/>
                    <a:pt x="457" y="3200"/>
                    <a:pt x="686" y="4801"/>
                  </a:cubicBezTo>
                  <a:cubicBezTo>
                    <a:pt x="457" y="3429"/>
                    <a:pt x="229" y="1829"/>
                    <a:pt x="0" y="0"/>
                  </a:cubicBezTo>
                  <a:close/>
                </a:path>
              </a:pathLst>
            </a:custGeom>
            <a:solidFill>
              <a:srgbClr val="FFFFFF"/>
            </a:solidFill>
            <a:ln w="2286" cap="flat">
              <a:noFill/>
              <a:prstDash val="solid"/>
              <a:miter/>
            </a:ln>
          </p:spPr>
          <p:txBody>
            <a:bodyPr rtlCol="0" anchor="ctr"/>
            <a:lstStyle/>
            <a:p>
              <a:endParaRPr lang="en-US"/>
            </a:p>
          </p:txBody>
        </p:sp>
        <p:sp>
          <p:nvSpPr>
            <p:cNvPr id="1109" name="Freeform 1108">
              <a:extLst>
                <a:ext uri="{FF2B5EF4-FFF2-40B4-BE49-F238E27FC236}">
                  <a16:creationId xmlns:a16="http://schemas.microsoft.com/office/drawing/2014/main" id="{291581BD-3E7C-E7A1-A5F2-4FB51C487EDD}"/>
                </a:ext>
              </a:extLst>
            </p:cNvPr>
            <p:cNvSpPr/>
            <p:nvPr/>
          </p:nvSpPr>
          <p:spPr>
            <a:xfrm>
              <a:off x="3499789" y="4169892"/>
              <a:ext cx="228" cy="4114"/>
            </a:xfrm>
            <a:custGeom>
              <a:avLst/>
              <a:gdLst>
                <a:gd name="connsiteX0" fmla="*/ 229 w 228"/>
                <a:gd name="connsiteY0" fmla="*/ 0 h 4114"/>
                <a:gd name="connsiteX1" fmla="*/ 0 w 228"/>
                <a:gd name="connsiteY1" fmla="*/ 4115 h 4114"/>
                <a:gd name="connsiteX2" fmla="*/ 229 w 228"/>
                <a:gd name="connsiteY2" fmla="*/ 0 h 4114"/>
              </a:gdLst>
              <a:ahLst/>
              <a:cxnLst>
                <a:cxn ang="0">
                  <a:pos x="connsiteX0" y="connsiteY0"/>
                </a:cxn>
                <a:cxn ang="0">
                  <a:pos x="connsiteX1" y="connsiteY1"/>
                </a:cxn>
                <a:cxn ang="0">
                  <a:pos x="connsiteX2" y="connsiteY2"/>
                </a:cxn>
              </a:cxnLst>
              <a:rect l="l" t="t" r="r" b="b"/>
              <a:pathLst>
                <a:path w="228" h="4114">
                  <a:moveTo>
                    <a:pt x="229" y="0"/>
                  </a:moveTo>
                  <a:cubicBezTo>
                    <a:pt x="229" y="1372"/>
                    <a:pt x="229" y="2743"/>
                    <a:pt x="0" y="4115"/>
                  </a:cubicBezTo>
                  <a:cubicBezTo>
                    <a:pt x="229" y="2743"/>
                    <a:pt x="229" y="1372"/>
                    <a:pt x="229" y="0"/>
                  </a:cubicBezTo>
                  <a:close/>
                </a:path>
              </a:pathLst>
            </a:custGeom>
            <a:solidFill>
              <a:srgbClr val="FFFFFF"/>
            </a:solidFill>
            <a:ln w="2286" cap="flat">
              <a:noFill/>
              <a:prstDash val="solid"/>
              <a:miter/>
            </a:ln>
          </p:spPr>
          <p:txBody>
            <a:bodyPr rtlCol="0" anchor="ctr"/>
            <a:lstStyle/>
            <a:p>
              <a:endParaRPr lang="en-US"/>
            </a:p>
          </p:txBody>
        </p:sp>
        <p:sp>
          <p:nvSpPr>
            <p:cNvPr id="1110" name="Freeform 1109">
              <a:extLst>
                <a:ext uri="{FF2B5EF4-FFF2-40B4-BE49-F238E27FC236}">
                  <a16:creationId xmlns:a16="http://schemas.microsoft.com/office/drawing/2014/main" id="{9E0ED290-CF78-0A7B-627D-F7C60EAFD4A0}"/>
                </a:ext>
              </a:extLst>
            </p:cNvPr>
            <p:cNvSpPr/>
            <p:nvPr/>
          </p:nvSpPr>
          <p:spPr>
            <a:xfrm>
              <a:off x="3495903" y="4151376"/>
              <a:ext cx="3429" cy="10287"/>
            </a:xfrm>
            <a:custGeom>
              <a:avLst/>
              <a:gdLst>
                <a:gd name="connsiteX0" fmla="*/ 0 w 3429"/>
                <a:gd name="connsiteY0" fmla="*/ 0 h 10287"/>
                <a:gd name="connsiteX1" fmla="*/ 3429 w 3429"/>
                <a:gd name="connsiteY1" fmla="*/ 10287 h 10287"/>
                <a:gd name="connsiteX2" fmla="*/ 0 w 3429"/>
                <a:gd name="connsiteY2" fmla="*/ 0 h 10287"/>
              </a:gdLst>
              <a:ahLst/>
              <a:cxnLst>
                <a:cxn ang="0">
                  <a:pos x="connsiteX0" y="connsiteY0"/>
                </a:cxn>
                <a:cxn ang="0">
                  <a:pos x="connsiteX1" y="connsiteY1"/>
                </a:cxn>
                <a:cxn ang="0">
                  <a:pos x="connsiteX2" y="connsiteY2"/>
                </a:cxn>
              </a:cxnLst>
              <a:rect l="l" t="t" r="r" b="b"/>
              <a:pathLst>
                <a:path w="3429" h="10287">
                  <a:moveTo>
                    <a:pt x="0" y="0"/>
                  </a:moveTo>
                  <a:cubicBezTo>
                    <a:pt x="1600" y="2972"/>
                    <a:pt x="2972" y="6401"/>
                    <a:pt x="3429" y="10287"/>
                  </a:cubicBezTo>
                  <a:cubicBezTo>
                    <a:pt x="2743" y="6401"/>
                    <a:pt x="1600" y="2972"/>
                    <a:pt x="0" y="0"/>
                  </a:cubicBezTo>
                  <a:close/>
                </a:path>
              </a:pathLst>
            </a:custGeom>
            <a:solidFill>
              <a:srgbClr val="FFFFFF"/>
            </a:solidFill>
            <a:ln w="2286" cap="flat">
              <a:noFill/>
              <a:prstDash val="solid"/>
              <a:miter/>
            </a:ln>
          </p:spPr>
          <p:txBody>
            <a:bodyPr rtlCol="0" anchor="ctr"/>
            <a:lstStyle/>
            <a:p>
              <a:endParaRPr lang="en-US"/>
            </a:p>
          </p:txBody>
        </p:sp>
        <p:sp>
          <p:nvSpPr>
            <p:cNvPr id="1111" name="Freeform 1110">
              <a:extLst>
                <a:ext uri="{FF2B5EF4-FFF2-40B4-BE49-F238E27FC236}">
                  <a16:creationId xmlns:a16="http://schemas.microsoft.com/office/drawing/2014/main" id="{A8836953-BF3C-92C9-6CA5-9DE19592D73A}"/>
                </a:ext>
              </a:extLst>
            </p:cNvPr>
            <p:cNvSpPr/>
            <p:nvPr/>
          </p:nvSpPr>
          <p:spPr>
            <a:xfrm>
              <a:off x="3499332" y="4161891"/>
              <a:ext cx="457" cy="3886"/>
            </a:xfrm>
            <a:custGeom>
              <a:avLst/>
              <a:gdLst>
                <a:gd name="connsiteX0" fmla="*/ 0 w 457"/>
                <a:gd name="connsiteY0" fmla="*/ 0 h 3886"/>
                <a:gd name="connsiteX1" fmla="*/ 457 w 457"/>
                <a:gd name="connsiteY1" fmla="*/ 3886 h 3886"/>
                <a:gd name="connsiteX2" fmla="*/ 0 w 457"/>
                <a:gd name="connsiteY2" fmla="*/ 0 h 3886"/>
              </a:gdLst>
              <a:ahLst/>
              <a:cxnLst>
                <a:cxn ang="0">
                  <a:pos x="connsiteX0" y="connsiteY0"/>
                </a:cxn>
                <a:cxn ang="0">
                  <a:pos x="connsiteX1" y="connsiteY1"/>
                </a:cxn>
                <a:cxn ang="0">
                  <a:pos x="connsiteX2" y="connsiteY2"/>
                </a:cxn>
              </a:cxnLst>
              <a:rect l="l" t="t" r="r" b="b"/>
              <a:pathLst>
                <a:path w="457" h="3886">
                  <a:moveTo>
                    <a:pt x="0" y="0"/>
                  </a:moveTo>
                  <a:cubicBezTo>
                    <a:pt x="229" y="1143"/>
                    <a:pt x="457" y="2515"/>
                    <a:pt x="457" y="3886"/>
                  </a:cubicBezTo>
                  <a:cubicBezTo>
                    <a:pt x="457" y="2515"/>
                    <a:pt x="229" y="1143"/>
                    <a:pt x="0" y="0"/>
                  </a:cubicBezTo>
                  <a:close/>
                </a:path>
              </a:pathLst>
            </a:custGeom>
            <a:solidFill>
              <a:srgbClr val="FFFFFF"/>
            </a:solidFill>
            <a:ln w="2286" cap="flat">
              <a:noFill/>
              <a:prstDash val="solid"/>
              <a:miter/>
            </a:ln>
          </p:spPr>
          <p:txBody>
            <a:bodyPr rtlCol="0" anchor="ctr"/>
            <a:lstStyle/>
            <a:p>
              <a:endParaRPr lang="en-US"/>
            </a:p>
          </p:txBody>
        </p:sp>
        <p:sp>
          <p:nvSpPr>
            <p:cNvPr id="1112" name="Freeform 1111">
              <a:extLst>
                <a:ext uri="{FF2B5EF4-FFF2-40B4-BE49-F238E27FC236}">
                  <a16:creationId xmlns:a16="http://schemas.microsoft.com/office/drawing/2014/main" id="{D29506A3-1048-A0FB-82C8-16D6DEE87B2F}"/>
                </a:ext>
              </a:extLst>
            </p:cNvPr>
            <p:cNvSpPr/>
            <p:nvPr/>
          </p:nvSpPr>
          <p:spPr>
            <a:xfrm>
              <a:off x="3500018" y="4165777"/>
              <a:ext cx="228" cy="4114"/>
            </a:xfrm>
            <a:custGeom>
              <a:avLst/>
              <a:gdLst>
                <a:gd name="connsiteX0" fmla="*/ 0 w 228"/>
                <a:gd name="connsiteY0" fmla="*/ 0 h 4114"/>
                <a:gd name="connsiteX1" fmla="*/ 229 w 228"/>
                <a:gd name="connsiteY1" fmla="*/ 4115 h 4114"/>
                <a:gd name="connsiteX2" fmla="*/ 0 w 228"/>
                <a:gd name="connsiteY2" fmla="*/ 0 h 4114"/>
              </a:gdLst>
              <a:ahLst/>
              <a:cxnLst>
                <a:cxn ang="0">
                  <a:pos x="connsiteX0" y="connsiteY0"/>
                </a:cxn>
                <a:cxn ang="0">
                  <a:pos x="connsiteX1" y="connsiteY1"/>
                </a:cxn>
                <a:cxn ang="0">
                  <a:pos x="connsiteX2" y="connsiteY2"/>
                </a:cxn>
              </a:cxnLst>
              <a:rect l="l" t="t" r="r" b="b"/>
              <a:pathLst>
                <a:path w="228" h="4114">
                  <a:moveTo>
                    <a:pt x="0" y="0"/>
                  </a:moveTo>
                  <a:cubicBezTo>
                    <a:pt x="0" y="1372"/>
                    <a:pt x="229" y="2743"/>
                    <a:pt x="229" y="4115"/>
                  </a:cubicBezTo>
                  <a:cubicBezTo>
                    <a:pt x="0" y="2743"/>
                    <a:pt x="0" y="1372"/>
                    <a:pt x="0" y="0"/>
                  </a:cubicBezTo>
                  <a:close/>
                </a:path>
              </a:pathLst>
            </a:custGeom>
            <a:solidFill>
              <a:srgbClr val="FFFFFF"/>
            </a:solidFill>
            <a:ln w="2286" cap="flat">
              <a:noFill/>
              <a:prstDash val="solid"/>
              <a:miter/>
            </a:ln>
          </p:spPr>
          <p:txBody>
            <a:bodyPr rtlCol="0" anchor="ctr"/>
            <a:lstStyle/>
            <a:p>
              <a:endParaRPr lang="en-US"/>
            </a:p>
          </p:txBody>
        </p:sp>
        <p:sp>
          <p:nvSpPr>
            <p:cNvPr id="1113" name="Freeform 1112">
              <a:extLst>
                <a:ext uri="{FF2B5EF4-FFF2-40B4-BE49-F238E27FC236}">
                  <a16:creationId xmlns:a16="http://schemas.microsoft.com/office/drawing/2014/main" id="{0A1FDCA8-89C3-E292-92E5-AC22D941D43B}"/>
                </a:ext>
              </a:extLst>
            </p:cNvPr>
            <p:cNvSpPr/>
            <p:nvPr/>
          </p:nvSpPr>
          <p:spPr>
            <a:xfrm>
              <a:off x="3329711" y="4016044"/>
              <a:ext cx="11887" cy="64008"/>
            </a:xfrm>
            <a:custGeom>
              <a:avLst/>
              <a:gdLst>
                <a:gd name="connsiteX0" fmla="*/ 11887 w 11887"/>
                <a:gd name="connsiteY0" fmla="*/ 0 h 64008"/>
                <a:gd name="connsiteX1" fmla="*/ 0 w 11887"/>
                <a:gd name="connsiteY1" fmla="*/ 64008 h 64008"/>
                <a:gd name="connsiteX2" fmla="*/ 11887 w 11887"/>
                <a:gd name="connsiteY2" fmla="*/ 0 h 64008"/>
              </a:gdLst>
              <a:ahLst/>
              <a:cxnLst>
                <a:cxn ang="0">
                  <a:pos x="connsiteX0" y="connsiteY0"/>
                </a:cxn>
                <a:cxn ang="0">
                  <a:pos x="connsiteX1" y="connsiteY1"/>
                </a:cxn>
                <a:cxn ang="0">
                  <a:pos x="connsiteX2" y="connsiteY2"/>
                </a:cxn>
              </a:cxnLst>
              <a:rect l="l" t="t" r="r" b="b"/>
              <a:pathLst>
                <a:path w="11887" h="64008">
                  <a:moveTo>
                    <a:pt x="11887" y="0"/>
                  </a:moveTo>
                  <a:cubicBezTo>
                    <a:pt x="8230" y="21260"/>
                    <a:pt x="4115" y="42748"/>
                    <a:pt x="0" y="64008"/>
                  </a:cubicBezTo>
                  <a:cubicBezTo>
                    <a:pt x="4115" y="42748"/>
                    <a:pt x="8230" y="21488"/>
                    <a:pt x="11887" y="0"/>
                  </a:cubicBezTo>
                  <a:close/>
                </a:path>
              </a:pathLst>
            </a:custGeom>
            <a:solidFill>
              <a:srgbClr val="FFFFFF"/>
            </a:solidFill>
            <a:ln w="2286" cap="flat">
              <a:noFill/>
              <a:prstDash val="solid"/>
              <a:miter/>
            </a:ln>
          </p:spPr>
          <p:txBody>
            <a:bodyPr rtlCol="0" anchor="ctr"/>
            <a:lstStyle/>
            <a:p>
              <a:endParaRPr lang="en-US"/>
            </a:p>
          </p:txBody>
        </p:sp>
        <p:sp>
          <p:nvSpPr>
            <p:cNvPr id="1114" name="Freeform 1113">
              <a:extLst>
                <a:ext uri="{FF2B5EF4-FFF2-40B4-BE49-F238E27FC236}">
                  <a16:creationId xmlns:a16="http://schemas.microsoft.com/office/drawing/2014/main" id="{53843F90-9C5E-0E77-A5D5-4C7D943EC2B6}"/>
                </a:ext>
              </a:extLst>
            </p:cNvPr>
            <p:cNvSpPr/>
            <p:nvPr/>
          </p:nvSpPr>
          <p:spPr>
            <a:xfrm>
              <a:off x="2741544" y="3964016"/>
              <a:ext cx="604029" cy="108492"/>
            </a:xfrm>
            <a:custGeom>
              <a:avLst/>
              <a:gdLst>
                <a:gd name="connsiteX0" fmla="*/ 9352 w 604029"/>
                <a:gd name="connsiteY0" fmla="*/ 108492 h 108492"/>
                <a:gd name="connsiteX1" fmla="*/ 6380 w 604029"/>
                <a:gd name="connsiteY1" fmla="*/ 90890 h 108492"/>
                <a:gd name="connsiteX2" fmla="*/ 29697 w 604029"/>
                <a:gd name="connsiteY2" fmla="*/ 94090 h 108492"/>
                <a:gd name="connsiteX3" fmla="*/ 327792 w 604029"/>
                <a:gd name="connsiteY3" fmla="*/ 94090 h 108492"/>
                <a:gd name="connsiteX4" fmla="*/ 419918 w 604029"/>
                <a:gd name="connsiteY4" fmla="*/ 92490 h 108492"/>
                <a:gd name="connsiteX5" fmla="*/ 600054 w 604029"/>
                <a:gd name="connsiteY5" fmla="*/ 52028 h 108492"/>
                <a:gd name="connsiteX6" fmla="*/ 603255 w 604029"/>
                <a:gd name="connsiteY6" fmla="*/ 32826 h 108492"/>
                <a:gd name="connsiteX7" fmla="*/ 578109 w 604029"/>
                <a:gd name="connsiteY7" fmla="*/ 3793 h 108492"/>
                <a:gd name="connsiteX8" fmla="*/ 498785 w 604029"/>
                <a:gd name="connsiteY8" fmla="*/ 364 h 108492"/>
                <a:gd name="connsiteX9" fmla="*/ 466095 w 604029"/>
                <a:gd name="connsiteY9" fmla="*/ 6994 h 108492"/>
                <a:gd name="connsiteX10" fmla="*/ 384942 w 604029"/>
                <a:gd name="connsiteY10" fmla="*/ 11109 h 108492"/>
                <a:gd name="connsiteX11" fmla="*/ 359796 w 604029"/>
                <a:gd name="connsiteY11" fmla="*/ 3793 h 108492"/>
                <a:gd name="connsiteX12" fmla="*/ 265384 w 604029"/>
                <a:gd name="connsiteY12" fmla="*/ 3108 h 108492"/>
                <a:gd name="connsiteX13" fmla="*/ 248925 w 604029"/>
                <a:gd name="connsiteY13" fmla="*/ 6308 h 108492"/>
                <a:gd name="connsiteX14" fmla="*/ 153827 w 604029"/>
                <a:gd name="connsiteY14" fmla="*/ 19567 h 108492"/>
                <a:gd name="connsiteX15" fmla="*/ 85704 w 604029"/>
                <a:gd name="connsiteY15" fmla="*/ 17509 h 108492"/>
                <a:gd name="connsiteX16" fmla="*/ 20096 w 604029"/>
                <a:gd name="connsiteY16" fmla="*/ 20710 h 108492"/>
                <a:gd name="connsiteX17" fmla="*/ 437 w 604029"/>
                <a:gd name="connsiteY17" fmla="*/ 41970 h 108492"/>
                <a:gd name="connsiteX18" fmla="*/ 9352 w 604029"/>
                <a:gd name="connsiteY18" fmla="*/ 108492 h 1084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604029" h="108492">
                  <a:moveTo>
                    <a:pt x="9352" y="108492"/>
                  </a:moveTo>
                  <a:cubicBezTo>
                    <a:pt x="8438" y="102549"/>
                    <a:pt x="7295" y="96834"/>
                    <a:pt x="6380" y="90890"/>
                  </a:cubicBezTo>
                  <a:cubicBezTo>
                    <a:pt x="13695" y="92947"/>
                    <a:pt x="21468" y="94090"/>
                    <a:pt x="29697" y="94090"/>
                  </a:cubicBezTo>
                  <a:lnTo>
                    <a:pt x="327792" y="94090"/>
                  </a:lnTo>
                  <a:cubicBezTo>
                    <a:pt x="358424" y="94090"/>
                    <a:pt x="389285" y="95005"/>
                    <a:pt x="419918" y="92490"/>
                  </a:cubicBezTo>
                  <a:cubicBezTo>
                    <a:pt x="482325" y="87004"/>
                    <a:pt x="541990" y="72145"/>
                    <a:pt x="600054" y="52028"/>
                  </a:cubicBezTo>
                  <a:cubicBezTo>
                    <a:pt x="601197" y="45627"/>
                    <a:pt x="602112" y="39226"/>
                    <a:pt x="603255" y="32826"/>
                  </a:cubicBezTo>
                  <a:cubicBezTo>
                    <a:pt x="606455" y="11109"/>
                    <a:pt x="600054" y="4936"/>
                    <a:pt x="578109" y="3793"/>
                  </a:cubicBezTo>
                  <a:cubicBezTo>
                    <a:pt x="551591" y="2650"/>
                    <a:pt x="525074" y="2879"/>
                    <a:pt x="498785" y="364"/>
                  </a:cubicBezTo>
                  <a:cubicBezTo>
                    <a:pt x="486440" y="-779"/>
                    <a:pt x="477296" y="593"/>
                    <a:pt x="466095" y="6994"/>
                  </a:cubicBezTo>
                  <a:cubicBezTo>
                    <a:pt x="440492" y="21624"/>
                    <a:pt x="412831" y="27111"/>
                    <a:pt x="384942" y="11109"/>
                  </a:cubicBezTo>
                  <a:cubicBezTo>
                    <a:pt x="377169" y="6765"/>
                    <a:pt x="369168" y="3793"/>
                    <a:pt x="359796" y="3793"/>
                  </a:cubicBezTo>
                  <a:cubicBezTo>
                    <a:pt x="328249" y="3793"/>
                    <a:pt x="296931" y="3336"/>
                    <a:pt x="265384" y="3108"/>
                  </a:cubicBezTo>
                  <a:cubicBezTo>
                    <a:pt x="259669" y="3108"/>
                    <a:pt x="252811" y="822"/>
                    <a:pt x="248925" y="6308"/>
                  </a:cubicBezTo>
                  <a:cubicBezTo>
                    <a:pt x="233151" y="27796"/>
                    <a:pt x="174630" y="23910"/>
                    <a:pt x="153827" y="19567"/>
                  </a:cubicBezTo>
                  <a:cubicBezTo>
                    <a:pt x="141711" y="17052"/>
                    <a:pt x="119994" y="14309"/>
                    <a:pt x="85704" y="17509"/>
                  </a:cubicBezTo>
                  <a:cubicBezTo>
                    <a:pt x="63302" y="18652"/>
                    <a:pt x="41585" y="19338"/>
                    <a:pt x="20096" y="20710"/>
                  </a:cubicBezTo>
                  <a:cubicBezTo>
                    <a:pt x="2037" y="21853"/>
                    <a:pt x="-1392" y="24367"/>
                    <a:pt x="437" y="41970"/>
                  </a:cubicBezTo>
                  <a:cubicBezTo>
                    <a:pt x="2494" y="64372"/>
                    <a:pt x="5466" y="86547"/>
                    <a:pt x="9352" y="108492"/>
                  </a:cubicBezTo>
                  <a:close/>
                </a:path>
              </a:pathLst>
            </a:custGeom>
            <a:solidFill>
              <a:srgbClr val="FFFFFF"/>
            </a:solidFill>
            <a:ln w="2286" cap="flat">
              <a:noFill/>
              <a:prstDash val="solid"/>
              <a:miter/>
            </a:ln>
          </p:spPr>
          <p:txBody>
            <a:bodyPr rtlCol="0" anchor="ctr"/>
            <a:lstStyle/>
            <a:p>
              <a:endParaRPr lang="en-US"/>
            </a:p>
          </p:txBody>
        </p:sp>
        <p:sp>
          <p:nvSpPr>
            <p:cNvPr id="1115" name="Freeform 1114">
              <a:extLst>
                <a:ext uri="{FF2B5EF4-FFF2-40B4-BE49-F238E27FC236}">
                  <a16:creationId xmlns:a16="http://schemas.microsoft.com/office/drawing/2014/main" id="{853620B2-9C7B-725E-114D-BA4E92CE6311}"/>
                </a:ext>
              </a:extLst>
            </p:cNvPr>
            <p:cNvSpPr/>
            <p:nvPr/>
          </p:nvSpPr>
          <p:spPr>
            <a:xfrm>
              <a:off x="2396337" y="4319854"/>
              <a:ext cx="1320094" cy="176414"/>
            </a:xfrm>
            <a:custGeom>
              <a:avLst/>
              <a:gdLst>
                <a:gd name="connsiteX0" fmla="*/ 1313307 w 1320094"/>
                <a:gd name="connsiteY0" fmla="*/ 17145 h 176414"/>
                <a:gd name="connsiteX1" fmla="*/ 1310564 w 1320094"/>
                <a:gd name="connsiteY1" fmla="*/ 12573 h 176414"/>
                <a:gd name="connsiteX2" fmla="*/ 1307135 w 1320094"/>
                <a:gd name="connsiteY2" fmla="*/ 8915 h 176414"/>
                <a:gd name="connsiteX3" fmla="*/ 1300505 w 1320094"/>
                <a:gd name="connsiteY3" fmla="*/ 4801 h 176414"/>
                <a:gd name="connsiteX4" fmla="*/ 1295019 w 1320094"/>
                <a:gd name="connsiteY4" fmla="*/ 2972 h 176414"/>
                <a:gd name="connsiteX5" fmla="*/ 1284961 w 1320094"/>
                <a:gd name="connsiteY5" fmla="*/ 1143 h 176414"/>
                <a:gd name="connsiteX6" fmla="*/ 1272388 w 1320094"/>
                <a:gd name="connsiteY6" fmla="*/ 0 h 176414"/>
                <a:gd name="connsiteX7" fmla="*/ 1272388 w 1320094"/>
                <a:gd name="connsiteY7" fmla="*/ 0 h 176414"/>
                <a:gd name="connsiteX8" fmla="*/ 1161288 w 1320094"/>
                <a:gd name="connsiteY8" fmla="*/ 34747 h 176414"/>
                <a:gd name="connsiteX9" fmla="*/ 551612 w 1320094"/>
                <a:gd name="connsiteY9" fmla="*/ 90754 h 176414"/>
                <a:gd name="connsiteX10" fmla="*/ 0 w 1320094"/>
                <a:gd name="connsiteY10" fmla="*/ 83896 h 176414"/>
                <a:gd name="connsiteX11" fmla="*/ 3658 w 1320094"/>
                <a:gd name="connsiteY11" fmla="*/ 104927 h 176414"/>
                <a:gd name="connsiteX12" fmla="*/ 4343 w 1320094"/>
                <a:gd name="connsiteY12" fmla="*/ 109499 h 176414"/>
                <a:gd name="connsiteX13" fmla="*/ 5029 w 1320094"/>
                <a:gd name="connsiteY13" fmla="*/ 113614 h 176414"/>
                <a:gd name="connsiteX14" fmla="*/ 5715 w 1320094"/>
                <a:gd name="connsiteY14" fmla="*/ 118643 h 176414"/>
                <a:gd name="connsiteX15" fmla="*/ 6172 w 1320094"/>
                <a:gd name="connsiteY15" fmla="*/ 122758 h 176414"/>
                <a:gd name="connsiteX16" fmla="*/ 6858 w 1320094"/>
                <a:gd name="connsiteY16" fmla="*/ 128245 h 176414"/>
                <a:gd name="connsiteX17" fmla="*/ 7315 w 1320094"/>
                <a:gd name="connsiteY17" fmla="*/ 131902 h 176414"/>
                <a:gd name="connsiteX18" fmla="*/ 7772 w 1320094"/>
                <a:gd name="connsiteY18" fmla="*/ 138074 h 176414"/>
                <a:gd name="connsiteX19" fmla="*/ 8001 w 1320094"/>
                <a:gd name="connsiteY19" fmla="*/ 141275 h 176414"/>
                <a:gd name="connsiteX20" fmla="*/ 8458 w 1320094"/>
                <a:gd name="connsiteY20" fmla="*/ 150647 h 176414"/>
                <a:gd name="connsiteX21" fmla="*/ 8458 w 1320094"/>
                <a:gd name="connsiteY21" fmla="*/ 150647 h 176414"/>
                <a:gd name="connsiteX22" fmla="*/ 9144 w 1320094"/>
                <a:gd name="connsiteY22" fmla="*/ 157963 h 176414"/>
                <a:gd name="connsiteX23" fmla="*/ 9830 w 1320094"/>
                <a:gd name="connsiteY23" fmla="*/ 161163 h 176414"/>
                <a:gd name="connsiteX24" fmla="*/ 15545 w 1320094"/>
                <a:gd name="connsiteY24" fmla="*/ 170307 h 176414"/>
                <a:gd name="connsiteX25" fmla="*/ 42748 w 1320094"/>
                <a:gd name="connsiteY25" fmla="*/ 176251 h 176414"/>
                <a:gd name="connsiteX26" fmla="*/ 60579 w 1320094"/>
                <a:gd name="connsiteY26" fmla="*/ 175565 h 176414"/>
                <a:gd name="connsiteX27" fmla="*/ 64922 w 1320094"/>
                <a:gd name="connsiteY27" fmla="*/ 175336 h 176414"/>
                <a:gd name="connsiteX28" fmla="*/ 69723 w 1320094"/>
                <a:gd name="connsiteY28" fmla="*/ 175108 h 176414"/>
                <a:gd name="connsiteX29" fmla="*/ 86639 w 1320094"/>
                <a:gd name="connsiteY29" fmla="*/ 174422 h 176414"/>
                <a:gd name="connsiteX30" fmla="*/ 93040 w 1320094"/>
                <a:gd name="connsiteY30" fmla="*/ 174193 h 176414"/>
                <a:gd name="connsiteX31" fmla="*/ 103327 w 1320094"/>
                <a:gd name="connsiteY31" fmla="*/ 173736 h 176414"/>
                <a:gd name="connsiteX32" fmla="*/ 114300 w 1320094"/>
                <a:gd name="connsiteY32" fmla="*/ 173279 h 176414"/>
                <a:gd name="connsiteX33" fmla="*/ 125959 w 1320094"/>
                <a:gd name="connsiteY33" fmla="*/ 172822 h 176414"/>
                <a:gd name="connsiteX34" fmla="*/ 134188 w 1320094"/>
                <a:gd name="connsiteY34" fmla="*/ 172593 h 176414"/>
                <a:gd name="connsiteX35" fmla="*/ 142646 w 1320094"/>
                <a:gd name="connsiteY35" fmla="*/ 172364 h 176414"/>
                <a:gd name="connsiteX36" fmla="*/ 151333 w 1320094"/>
                <a:gd name="connsiteY36" fmla="*/ 172136 h 176414"/>
                <a:gd name="connsiteX37" fmla="*/ 160249 w 1320094"/>
                <a:gd name="connsiteY37" fmla="*/ 171907 h 176414"/>
                <a:gd name="connsiteX38" fmla="*/ 169393 w 1320094"/>
                <a:gd name="connsiteY38" fmla="*/ 171679 h 176414"/>
                <a:gd name="connsiteX39" fmla="*/ 178765 w 1320094"/>
                <a:gd name="connsiteY39" fmla="*/ 171450 h 176414"/>
                <a:gd name="connsiteX40" fmla="*/ 307924 w 1320094"/>
                <a:gd name="connsiteY40" fmla="*/ 167564 h 176414"/>
                <a:gd name="connsiteX41" fmla="*/ 318668 w 1320094"/>
                <a:gd name="connsiteY41" fmla="*/ 167335 h 176414"/>
                <a:gd name="connsiteX42" fmla="*/ 324155 w 1320094"/>
                <a:gd name="connsiteY42" fmla="*/ 167107 h 176414"/>
                <a:gd name="connsiteX43" fmla="*/ 334899 w 1320094"/>
                <a:gd name="connsiteY43" fmla="*/ 166878 h 176414"/>
                <a:gd name="connsiteX44" fmla="*/ 366903 w 1320094"/>
                <a:gd name="connsiteY44" fmla="*/ 165964 h 176414"/>
                <a:gd name="connsiteX45" fmla="*/ 377419 w 1320094"/>
                <a:gd name="connsiteY45" fmla="*/ 165735 h 176414"/>
                <a:gd name="connsiteX46" fmla="*/ 398221 w 1320094"/>
                <a:gd name="connsiteY46" fmla="*/ 165278 h 176414"/>
                <a:gd name="connsiteX47" fmla="*/ 408508 w 1320094"/>
                <a:gd name="connsiteY47" fmla="*/ 165049 h 176414"/>
                <a:gd name="connsiteX48" fmla="*/ 438226 w 1320094"/>
                <a:gd name="connsiteY48" fmla="*/ 164592 h 176414"/>
                <a:gd name="connsiteX49" fmla="*/ 447827 w 1320094"/>
                <a:gd name="connsiteY49" fmla="*/ 164363 h 176414"/>
                <a:gd name="connsiteX50" fmla="*/ 457200 w 1320094"/>
                <a:gd name="connsiteY50" fmla="*/ 164135 h 176414"/>
                <a:gd name="connsiteX51" fmla="*/ 466344 w 1320094"/>
                <a:gd name="connsiteY51" fmla="*/ 163906 h 176414"/>
                <a:gd name="connsiteX52" fmla="*/ 470916 w 1320094"/>
                <a:gd name="connsiteY52" fmla="*/ 163906 h 176414"/>
                <a:gd name="connsiteX53" fmla="*/ 479603 w 1320094"/>
                <a:gd name="connsiteY53" fmla="*/ 163906 h 176414"/>
                <a:gd name="connsiteX54" fmla="*/ 515722 w 1320094"/>
                <a:gd name="connsiteY54" fmla="*/ 163678 h 176414"/>
                <a:gd name="connsiteX55" fmla="*/ 522808 w 1320094"/>
                <a:gd name="connsiteY55" fmla="*/ 163678 h 176414"/>
                <a:gd name="connsiteX56" fmla="*/ 542239 w 1320094"/>
                <a:gd name="connsiteY56" fmla="*/ 163906 h 176414"/>
                <a:gd name="connsiteX57" fmla="*/ 547954 w 1320094"/>
                <a:gd name="connsiteY57" fmla="*/ 163906 h 176414"/>
                <a:gd name="connsiteX58" fmla="*/ 553212 w 1320094"/>
                <a:gd name="connsiteY58" fmla="*/ 164135 h 176414"/>
                <a:gd name="connsiteX59" fmla="*/ 689458 w 1320094"/>
                <a:gd name="connsiteY59" fmla="*/ 165506 h 176414"/>
                <a:gd name="connsiteX60" fmla="*/ 771296 w 1320094"/>
                <a:gd name="connsiteY60" fmla="*/ 162992 h 176414"/>
                <a:gd name="connsiteX61" fmla="*/ 819760 w 1320094"/>
                <a:gd name="connsiteY61" fmla="*/ 160934 h 176414"/>
                <a:gd name="connsiteX62" fmla="*/ 843991 w 1320094"/>
                <a:gd name="connsiteY62" fmla="*/ 160249 h 176414"/>
                <a:gd name="connsiteX63" fmla="*/ 1111225 w 1320094"/>
                <a:gd name="connsiteY63" fmla="*/ 158191 h 176414"/>
                <a:gd name="connsiteX64" fmla="*/ 1159916 w 1320094"/>
                <a:gd name="connsiteY64" fmla="*/ 157734 h 176414"/>
                <a:gd name="connsiteX65" fmla="*/ 1292504 w 1320094"/>
                <a:gd name="connsiteY65" fmla="*/ 148819 h 176414"/>
                <a:gd name="connsiteX66" fmla="*/ 1315822 w 1320094"/>
                <a:gd name="connsiteY66" fmla="*/ 123444 h 176414"/>
                <a:gd name="connsiteX67" fmla="*/ 1319251 w 1320094"/>
                <a:gd name="connsiteY67" fmla="*/ 76352 h 176414"/>
                <a:gd name="connsiteX68" fmla="*/ 1316965 w 1320094"/>
                <a:gd name="connsiteY68" fmla="*/ 29489 h 176414"/>
                <a:gd name="connsiteX69" fmla="*/ 1313307 w 1320094"/>
                <a:gd name="connsiteY69" fmla="*/ 17145 h 1764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Lst>
              <a:rect l="l" t="t" r="r" b="b"/>
              <a:pathLst>
                <a:path w="1320094" h="176414">
                  <a:moveTo>
                    <a:pt x="1313307" y="17145"/>
                  </a:moveTo>
                  <a:cubicBezTo>
                    <a:pt x="1312393" y="15545"/>
                    <a:pt x="1311478" y="13945"/>
                    <a:pt x="1310564" y="12573"/>
                  </a:cubicBezTo>
                  <a:cubicBezTo>
                    <a:pt x="1309421" y="11201"/>
                    <a:pt x="1308278" y="10058"/>
                    <a:pt x="1307135" y="8915"/>
                  </a:cubicBezTo>
                  <a:cubicBezTo>
                    <a:pt x="1305306" y="7315"/>
                    <a:pt x="1303020" y="5944"/>
                    <a:pt x="1300505" y="4801"/>
                  </a:cubicBezTo>
                  <a:cubicBezTo>
                    <a:pt x="1298905" y="4115"/>
                    <a:pt x="1297076" y="3429"/>
                    <a:pt x="1295019" y="2972"/>
                  </a:cubicBezTo>
                  <a:cubicBezTo>
                    <a:pt x="1292047" y="2286"/>
                    <a:pt x="1288847" y="1600"/>
                    <a:pt x="1284961" y="1143"/>
                  </a:cubicBezTo>
                  <a:cubicBezTo>
                    <a:pt x="1280846" y="686"/>
                    <a:pt x="1276502" y="229"/>
                    <a:pt x="1272388" y="0"/>
                  </a:cubicBezTo>
                  <a:cubicBezTo>
                    <a:pt x="1272388" y="0"/>
                    <a:pt x="1272388" y="0"/>
                    <a:pt x="1272388" y="0"/>
                  </a:cubicBezTo>
                  <a:cubicBezTo>
                    <a:pt x="1235812" y="13487"/>
                    <a:pt x="1198778" y="25146"/>
                    <a:pt x="1161288" y="34747"/>
                  </a:cubicBezTo>
                  <a:cubicBezTo>
                    <a:pt x="962177" y="86868"/>
                    <a:pt x="755980" y="89840"/>
                    <a:pt x="551612" y="90754"/>
                  </a:cubicBezTo>
                  <a:cubicBezTo>
                    <a:pt x="367817" y="91440"/>
                    <a:pt x="183566" y="95326"/>
                    <a:pt x="0" y="83896"/>
                  </a:cubicBezTo>
                  <a:cubicBezTo>
                    <a:pt x="1372" y="90983"/>
                    <a:pt x="2515" y="97841"/>
                    <a:pt x="3658" y="104927"/>
                  </a:cubicBezTo>
                  <a:cubicBezTo>
                    <a:pt x="3886" y="106528"/>
                    <a:pt x="4115" y="107899"/>
                    <a:pt x="4343" y="109499"/>
                  </a:cubicBezTo>
                  <a:cubicBezTo>
                    <a:pt x="4572" y="110871"/>
                    <a:pt x="4801" y="112243"/>
                    <a:pt x="5029" y="113614"/>
                  </a:cubicBezTo>
                  <a:cubicBezTo>
                    <a:pt x="5258" y="115214"/>
                    <a:pt x="5486" y="117043"/>
                    <a:pt x="5715" y="118643"/>
                  </a:cubicBezTo>
                  <a:cubicBezTo>
                    <a:pt x="5944" y="120015"/>
                    <a:pt x="5944" y="121387"/>
                    <a:pt x="6172" y="122758"/>
                  </a:cubicBezTo>
                  <a:cubicBezTo>
                    <a:pt x="6401" y="124587"/>
                    <a:pt x="6629" y="126416"/>
                    <a:pt x="6858" y="128245"/>
                  </a:cubicBezTo>
                  <a:cubicBezTo>
                    <a:pt x="7087" y="129388"/>
                    <a:pt x="7087" y="130759"/>
                    <a:pt x="7315" y="131902"/>
                  </a:cubicBezTo>
                  <a:cubicBezTo>
                    <a:pt x="7544" y="133960"/>
                    <a:pt x="7544" y="136017"/>
                    <a:pt x="7772" y="138074"/>
                  </a:cubicBezTo>
                  <a:cubicBezTo>
                    <a:pt x="7772" y="139217"/>
                    <a:pt x="8001" y="140132"/>
                    <a:pt x="8001" y="141275"/>
                  </a:cubicBezTo>
                  <a:cubicBezTo>
                    <a:pt x="8230" y="144475"/>
                    <a:pt x="8230" y="147447"/>
                    <a:pt x="8458" y="150647"/>
                  </a:cubicBezTo>
                  <a:cubicBezTo>
                    <a:pt x="8458" y="150647"/>
                    <a:pt x="8458" y="150647"/>
                    <a:pt x="8458" y="150647"/>
                  </a:cubicBezTo>
                  <a:cubicBezTo>
                    <a:pt x="8458" y="153391"/>
                    <a:pt x="8687" y="155677"/>
                    <a:pt x="9144" y="157963"/>
                  </a:cubicBezTo>
                  <a:cubicBezTo>
                    <a:pt x="9373" y="159106"/>
                    <a:pt x="9601" y="160020"/>
                    <a:pt x="9830" y="161163"/>
                  </a:cubicBezTo>
                  <a:cubicBezTo>
                    <a:pt x="10973" y="165049"/>
                    <a:pt x="12802" y="168021"/>
                    <a:pt x="15545" y="170307"/>
                  </a:cubicBezTo>
                  <a:cubicBezTo>
                    <a:pt x="21260" y="175565"/>
                    <a:pt x="30404" y="176936"/>
                    <a:pt x="42748" y="176251"/>
                  </a:cubicBezTo>
                  <a:cubicBezTo>
                    <a:pt x="43891" y="176251"/>
                    <a:pt x="50063" y="176022"/>
                    <a:pt x="60579" y="175565"/>
                  </a:cubicBezTo>
                  <a:cubicBezTo>
                    <a:pt x="61951" y="175565"/>
                    <a:pt x="63551" y="175565"/>
                    <a:pt x="64922" y="175336"/>
                  </a:cubicBezTo>
                  <a:cubicBezTo>
                    <a:pt x="66523" y="175336"/>
                    <a:pt x="68123" y="175108"/>
                    <a:pt x="69723" y="175108"/>
                  </a:cubicBezTo>
                  <a:cubicBezTo>
                    <a:pt x="74752" y="174879"/>
                    <a:pt x="80467" y="174650"/>
                    <a:pt x="86639" y="174422"/>
                  </a:cubicBezTo>
                  <a:cubicBezTo>
                    <a:pt x="88697" y="174422"/>
                    <a:pt x="90754" y="174193"/>
                    <a:pt x="93040" y="174193"/>
                  </a:cubicBezTo>
                  <a:cubicBezTo>
                    <a:pt x="96241" y="173965"/>
                    <a:pt x="99670" y="173965"/>
                    <a:pt x="103327" y="173736"/>
                  </a:cubicBezTo>
                  <a:cubicBezTo>
                    <a:pt x="106985" y="173507"/>
                    <a:pt x="110642" y="173507"/>
                    <a:pt x="114300" y="173279"/>
                  </a:cubicBezTo>
                  <a:cubicBezTo>
                    <a:pt x="118186" y="173050"/>
                    <a:pt x="122072" y="173050"/>
                    <a:pt x="125959" y="172822"/>
                  </a:cubicBezTo>
                  <a:cubicBezTo>
                    <a:pt x="128702" y="172822"/>
                    <a:pt x="131445" y="172593"/>
                    <a:pt x="134188" y="172593"/>
                  </a:cubicBezTo>
                  <a:cubicBezTo>
                    <a:pt x="136931" y="172593"/>
                    <a:pt x="139903" y="172364"/>
                    <a:pt x="142646" y="172364"/>
                  </a:cubicBezTo>
                  <a:cubicBezTo>
                    <a:pt x="145618" y="172364"/>
                    <a:pt x="148361" y="172136"/>
                    <a:pt x="151333" y="172136"/>
                  </a:cubicBezTo>
                  <a:cubicBezTo>
                    <a:pt x="154305" y="172136"/>
                    <a:pt x="157277" y="171907"/>
                    <a:pt x="160249" y="171907"/>
                  </a:cubicBezTo>
                  <a:cubicBezTo>
                    <a:pt x="163220" y="171907"/>
                    <a:pt x="166421" y="171679"/>
                    <a:pt x="169393" y="171679"/>
                  </a:cubicBezTo>
                  <a:cubicBezTo>
                    <a:pt x="172593" y="171679"/>
                    <a:pt x="175565" y="171450"/>
                    <a:pt x="178765" y="171450"/>
                  </a:cubicBezTo>
                  <a:cubicBezTo>
                    <a:pt x="218313" y="170078"/>
                    <a:pt x="263119" y="168707"/>
                    <a:pt x="307924" y="167564"/>
                  </a:cubicBezTo>
                  <a:cubicBezTo>
                    <a:pt x="311582" y="167564"/>
                    <a:pt x="315011" y="167335"/>
                    <a:pt x="318668" y="167335"/>
                  </a:cubicBezTo>
                  <a:cubicBezTo>
                    <a:pt x="320497" y="167335"/>
                    <a:pt x="322326" y="167335"/>
                    <a:pt x="324155" y="167107"/>
                  </a:cubicBezTo>
                  <a:cubicBezTo>
                    <a:pt x="327812" y="167107"/>
                    <a:pt x="331241" y="166878"/>
                    <a:pt x="334899" y="166878"/>
                  </a:cubicBezTo>
                  <a:cubicBezTo>
                    <a:pt x="345643" y="166649"/>
                    <a:pt x="356387" y="166421"/>
                    <a:pt x="366903" y="165964"/>
                  </a:cubicBezTo>
                  <a:cubicBezTo>
                    <a:pt x="370332" y="165964"/>
                    <a:pt x="373990" y="165735"/>
                    <a:pt x="377419" y="165735"/>
                  </a:cubicBezTo>
                  <a:cubicBezTo>
                    <a:pt x="384505" y="165506"/>
                    <a:pt x="391363" y="165506"/>
                    <a:pt x="398221" y="165278"/>
                  </a:cubicBezTo>
                  <a:cubicBezTo>
                    <a:pt x="401650" y="165278"/>
                    <a:pt x="405079" y="165049"/>
                    <a:pt x="408508" y="165049"/>
                  </a:cubicBezTo>
                  <a:cubicBezTo>
                    <a:pt x="418567" y="164821"/>
                    <a:pt x="428625" y="164592"/>
                    <a:pt x="438226" y="164592"/>
                  </a:cubicBezTo>
                  <a:cubicBezTo>
                    <a:pt x="441427" y="164592"/>
                    <a:pt x="444627" y="164592"/>
                    <a:pt x="447827" y="164363"/>
                  </a:cubicBezTo>
                  <a:cubicBezTo>
                    <a:pt x="451028" y="164363"/>
                    <a:pt x="454000" y="164363"/>
                    <a:pt x="457200" y="164135"/>
                  </a:cubicBezTo>
                  <a:cubicBezTo>
                    <a:pt x="460172" y="164135"/>
                    <a:pt x="463372" y="164135"/>
                    <a:pt x="466344" y="163906"/>
                  </a:cubicBezTo>
                  <a:cubicBezTo>
                    <a:pt x="467944" y="163906"/>
                    <a:pt x="469316" y="163906"/>
                    <a:pt x="470916" y="163906"/>
                  </a:cubicBezTo>
                  <a:cubicBezTo>
                    <a:pt x="473888" y="163906"/>
                    <a:pt x="476860" y="163906"/>
                    <a:pt x="479603" y="163906"/>
                  </a:cubicBezTo>
                  <a:cubicBezTo>
                    <a:pt x="492633" y="163678"/>
                    <a:pt x="504749" y="163678"/>
                    <a:pt x="515722" y="163678"/>
                  </a:cubicBezTo>
                  <a:cubicBezTo>
                    <a:pt x="518236" y="163678"/>
                    <a:pt x="520522" y="163678"/>
                    <a:pt x="522808" y="163678"/>
                  </a:cubicBezTo>
                  <a:cubicBezTo>
                    <a:pt x="529895" y="163678"/>
                    <a:pt x="536296" y="163678"/>
                    <a:pt x="542239" y="163906"/>
                  </a:cubicBezTo>
                  <a:cubicBezTo>
                    <a:pt x="544297" y="163906"/>
                    <a:pt x="546125" y="163906"/>
                    <a:pt x="547954" y="163906"/>
                  </a:cubicBezTo>
                  <a:cubicBezTo>
                    <a:pt x="549783" y="163906"/>
                    <a:pt x="551612" y="163906"/>
                    <a:pt x="553212" y="164135"/>
                  </a:cubicBezTo>
                  <a:cubicBezTo>
                    <a:pt x="598475" y="165278"/>
                    <a:pt x="643966" y="165964"/>
                    <a:pt x="689458" y="165506"/>
                  </a:cubicBezTo>
                  <a:cubicBezTo>
                    <a:pt x="716661" y="165278"/>
                    <a:pt x="744093" y="164363"/>
                    <a:pt x="771296" y="162992"/>
                  </a:cubicBezTo>
                  <a:cubicBezTo>
                    <a:pt x="787527" y="162077"/>
                    <a:pt x="803758" y="161620"/>
                    <a:pt x="819760" y="160934"/>
                  </a:cubicBezTo>
                  <a:cubicBezTo>
                    <a:pt x="827761" y="160706"/>
                    <a:pt x="835990" y="160477"/>
                    <a:pt x="843991" y="160249"/>
                  </a:cubicBezTo>
                  <a:cubicBezTo>
                    <a:pt x="932917" y="157963"/>
                    <a:pt x="1022071" y="158877"/>
                    <a:pt x="1111225" y="158191"/>
                  </a:cubicBezTo>
                  <a:cubicBezTo>
                    <a:pt x="1127455" y="157963"/>
                    <a:pt x="1143686" y="157963"/>
                    <a:pt x="1159916" y="157734"/>
                  </a:cubicBezTo>
                  <a:cubicBezTo>
                    <a:pt x="1204036" y="157048"/>
                    <a:pt x="1248385" y="149733"/>
                    <a:pt x="1292504" y="148819"/>
                  </a:cubicBezTo>
                  <a:cubicBezTo>
                    <a:pt x="1314221" y="148361"/>
                    <a:pt x="1314221" y="145847"/>
                    <a:pt x="1315822" y="123444"/>
                  </a:cubicBezTo>
                  <a:cubicBezTo>
                    <a:pt x="1316965" y="107671"/>
                    <a:pt x="1317879" y="92126"/>
                    <a:pt x="1319251" y="76352"/>
                  </a:cubicBezTo>
                  <a:cubicBezTo>
                    <a:pt x="1320622" y="60579"/>
                    <a:pt x="1320622" y="44806"/>
                    <a:pt x="1316965" y="29489"/>
                  </a:cubicBezTo>
                  <a:cubicBezTo>
                    <a:pt x="1316279" y="24689"/>
                    <a:pt x="1315136" y="20574"/>
                    <a:pt x="1313307" y="17145"/>
                  </a:cubicBezTo>
                  <a:close/>
                </a:path>
              </a:pathLst>
            </a:custGeom>
            <a:solidFill>
              <a:srgbClr val="FFFFFF"/>
            </a:solidFill>
            <a:ln w="2286" cap="flat">
              <a:noFill/>
              <a:prstDash val="solid"/>
              <a:miter/>
            </a:ln>
          </p:spPr>
          <p:txBody>
            <a:bodyPr rtlCol="0" anchor="ctr"/>
            <a:lstStyle/>
            <a:p>
              <a:endParaRPr lang="en-US"/>
            </a:p>
          </p:txBody>
        </p:sp>
        <p:sp>
          <p:nvSpPr>
            <p:cNvPr id="1116" name="Freeform 1115">
              <a:extLst>
                <a:ext uri="{FF2B5EF4-FFF2-40B4-BE49-F238E27FC236}">
                  <a16:creationId xmlns:a16="http://schemas.microsoft.com/office/drawing/2014/main" id="{4A647575-D6D5-C6D0-6EE4-876E330AE311}"/>
                </a:ext>
              </a:extLst>
            </p:cNvPr>
            <p:cNvSpPr/>
            <p:nvPr/>
          </p:nvSpPr>
          <p:spPr>
            <a:xfrm>
              <a:off x="2580360" y="4150690"/>
              <a:ext cx="919657" cy="158877"/>
            </a:xfrm>
            <a:custGeom>
              <a:avLst/>
              <a:gdLst>
                <a:gd name="connsiteX0" fmla="*/ 686029 w 919657"/>
                <a:gd name="connsiteY0" fmla="*/ 70180 h 158877"/>
                <a:gd name="connsiteX1" fmla="*/ 575386 w 919657"/>
                <a:gd name="connsiteY1" fmla="*/ 70180 h 158877"/>
                <a:gd name="connsiteX2" fmla="*/ 0 w 919657"/>
                <a:gd name="connsiteY2" fmla="*/ 90754 h 158877"/>
                <a:gd name="connsiteX3" fmla="*/ 3886 w 919657"/>
                <a:gd name="connsiteY3" fmla="*/ 113843 h 158877"/>
                <a:gd name="connsiteX4" fmla="*/ 5715 w 919657"/>
                <a:gd name="connsiteY4" fmla="*/ 124358 h 158877"/>
                <a:gd name="connsiteX5" fmla="*/ 5715 w 919657"/>
                <a:gd name="connsiteY5" fmla="*/ 124587 h 158877"/>
                <a:gd name="connsiteX6" fmla="*/ 7544 w 919657"/>
                <a:gd name="connsiteY6" fmla="*/ 135788 h 158877"/>
                <a:gd name="connsiteX7" fmla="*/ 8230 w 919657"/>
                <a:gd name="connsiteY7" fmla="*/ 139446 h 158877"/>
                <a:gd name="connsiteX8" fmla="*/ 9373 w 919657"/>
                <a:gd name="connsiteY8" fmla="*/ 145618 h 158877"/>
                <a:gd name="connsiteX9" fmla="*/ 12344 w 919657"/>
                <a:gd name="connsiteY9" fmla="*/ 153391 h 158877"/>
                <a:gd name="connsiteX10" fmla="*/ 33604 w 919657"/>
                <a:gd name="connsiteY10" fmla="*/ 157734 h 158877"/>
                <a:gd name="connsiteX11" fmla="*/ 82753 w 919657"/>
                <a:gd name="connsiteY11" fmla="*/ 158191 h 158877"/>
                <a:gd name="connsiteX12" fmla="*/ 102641 w 919657"/>
                <a:gd name="connsiteY12" fmla="*/ 158420 h 158877"/>
                <a:gd name="connsiteX13" fmla="*/ 131902 w 919657"/>
                <a:gd name="connsiteY13" fmla="*/ 158648 h 158877"/>
                <a:gd name="connsiteX14" fmla="*/ 147447 w 919657"/>
                <a:gd name="connsiteY14" fmla="*/ 158648 h 158877"/>
                <a:gd name="connsiteX15" fmla="*/ 163678 w 919657"/>
                <a:gd name="connsiteY15" fmla="*/ 158648 h 158877"/>
                <a:gd name="connsiteX16" fmla="*/ 180365 w 919657"/>
                <a:gd name="connsiteY16" fmla="*/ 158648 h 158877"/>
                <a:gd name="connsiteX17" fmla="*/ 223571 w 919657"/>
                <a:gd name="connsiteY17" fmla="*/ 158877 h 158877"/>
                <a:gd name="connsiteX18" fmla="*/ 241173 w 919657"/>
                <a:gd name="connsiteY18" fmla="*/ 158877 h 158877"/>
                <a:gd name="connsiteX19" fmla="*/ 259004 w 919657"/>
                <a:gd name="connsiteY19" fmla="*/ 158877 h 158877"/>
                <a:gd name="connsiteX20" fmla="*/ 294665 w 919657"/>
                <a:gd name="connsiteY20" fmla="*/ 158877 h 158877"/>
                <a:gd name="connsiteX21" fmla="*/ 303581 w 919657"/>
                <a:gd name="connsiteY21" fmla="*/ 158877 h 158877"/>
                <a:gd name="connsiteX22" fmla="*/ 321183 w 919657"/>
                <a:gd name="connsiteY22" fmla="*/ 158877 h 158877"/>
                <a:gd name="connsiteX23" fmla="*/ 329870 w 919657"/>
                <a:gd name="connsiteY23" fmla="*/ 158877 h 158877"/>
                <a:gd name="connsiteX24" fmla="*/ 355244 w 919657"/>
                <a:gd name="connsiteY24" fmla="*/ 158877 h 158877"/>
                <a:gd name="connsiteX25" fmla="*/ 417424 w 919657"/>
                <a:gd name="connsiteY25" fmla="*/ 158420 h 158877"/>
                <a:gd name="connsiteX26" fmla="*/ 431368 w 919657"/>
                <a:gd name="connsiteY26" fmla="*/ 158191 h 158877"/>
                <a:gd name="connsiteX27" fmla="*/ 489890 w 919657"/>
                <a:gd name="connsiteY27" fmla="*/ 157048 h 158877"/>
                <a:gd name="connsiteX28" fmla="*/ 506120 w 919657"/>
                <a:gd name="connsiteY28" fmla="*/ 156591 h 158877"/>
                <a:gd name="connsiteX29" fmla="*/ 554812 w 919657"/>
                <a:gd name="connsiteY29" fmla="*/ 155677 h 158877"/>
                <a:gd name="connsiteX30" fmla="*/ 619735 w 919657"/>
                <a:gd name="connsiteY30" fmla="*/ 155905 h 158877"/>
                <a:gd name="connsiteX31" fmla="*/ 901827 w 919657"/>
                <a:gd name="connsiteY31" fmla="*/ 147218 h 158877"/>
                <a:gd name="connsiteX32" fmla="*/ 907313 w 919657"/>
                <a:gd name="connsiteY32" fmla="*/ 139675 h 158877"/>
                <a:gd name="connsiteX33" fmla="*/ 907771 w 919657"/>
                <a:gd name="connsiteY33" fmla="*/ 135331 h 158877"/>
                <a:gd name="connsiteX34" fmla="*/ 907771 w 919657"/>
                <a:gd name="connsiteY34" fmla="*/ 134188 h 158877"/>
                <a:gd name="connsiteX35" fmla="*/ 907542 w 919657"/>
                <a:gd name="connsiteY35" fmla="*/ 131902 h 158877"/>
                <a:gd name="connsiteX36" fmla="*/ 907313 w 919657"/>
                <a:gd name="connsiteY36" fmla="*/ 130759 h 158877"/>
                <a:gd name="connsiteX37" fmla="*/ 906628 w 919657"/>
                <a:gd name="connsiteY37" fmla="*/ 125959 h 158877"/>
                <a:gd name="connsiteX38" fmla="*/ 906170 w 919657"/>
                <a:gd name="connsiteY38" fmla="*/ 123444 h 158877"/>
                <a:gd name="connsiteX39" fmla="*/ 905942 w 919657"/>
                <a:gd name="connsiteY39" fmla="*/ 122301 h 158877"/>
                <a:gd name="connsiteX40" fmla="*/ 905713 w 919657"/>
                <a:gd name="connsiteY40" fmla="*/ 119786 h 158877"/>
                <a:gd name="connsiteX41" fmla="*/ 906628 w 919657"/>
                <a:gd name="connsiteY41" fmla="*/ 111557 h 158877"/>
                <a:gd name="connsiteX42" fmla="*/ 917829 w 919657"/>
                <a:gd name="connsiteY42" fmla="*/ 32918 h 158877"/>
                <a:gd name="connsiteX43" fmla="*/ 918743 w 919657"/>
                <a:gd name="connsiteY43" fmla="*/ 28575 h 158877"/>
                <a:gd name="connsiteX44" fmla="*/ 918972 w 919657"/>
                <a:gd name="connsiteY44" fmla="*/ 27889 h 158877"/>
                <a:gd name="connsiteX45" fmla="*/ 919429 w 919657"/>
                <a:gd name="connsiteY45" fmla="*/ 23774 h 158877"/>
                <a:gd name="connsiteX46" fmla="*/ 919429 w 919657"/>
                <a:gd name="connsiteY46" fmla="*/ 23089 h 158877"/>
                <a:gd name="connsiteX47" fmla="*/ 919658 w 919657"/>
                <a:gd name="connsiteY47" fmla="*/ 18974 h 158877"/>
                <a:gd name="connsiteX48" fmla="*/ 919658 w 919657"/>
                <a:gd name="connsiteY48" fmla="*/ 18745 h 158877"/>
                <a:gd name="connsiteX49" fmla="*/ 919429 w 919657"/>
                <a:gd name="connsiteY49" fmla="*/ 14630 h 158877"/>
                <a:gd name="connsiteX50" fmla="*/ 919429 w 919657"/>
                <a:gd name="connsiteY50" fmla="*/ 14402 h 158877"/>
                <a:gd name="connsiteX51" fmla="*/ 918972 w 919657"/>
                <a:gd name="connsiteY51" fmla="*/ 10516 h 158877"/>
                <a:gd name="connsiteX52" fmla="*/ 918972 w 919657"/>
                <a:gd name="connsiteY52" fmla="*/ 10287 h 158877"/>
                <a:gd name="connsiteX53" fmla="*/ 915543 w 919657"/>
                <a:gd name="connsiteY53" fmla="*/ 0 h 158877"/>
                <a:gd name="connsiteX54" fmla="*/ 915543 w 919657"/>
                <a:gd name="connsiteY54" fmla="*/ 0 h 158877"/>
                <a:gd name="connsiteX55" fmla="*/ 799643 w 919657"/>
                <a:gd name="connsiteY55" fmla="*/ 60350 h 158877"/>
                <a:gd name="connsiteX56" fmla="*/ 686029 w 919657"/>
                <a:gd name="connsiteY56" fmla="*/ 70180 h 1588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919657" h="158877">
                  <a:moveTo>
                    <a:pt x="686029" y="70180"/>
                  </a:moveTo>
                  <a:lnTo>
                    <a:pt x="575386" y="70180"/>
                  </a:lnTo>
                  <a:cubicBezTo>
                    <a:pt x="499948" y="70180"/>
                    <a:pt x="45034" y="86639"/>
                    <a:pt x="0" y="90754"/>
                  </a:cubicBezTo>
                  <a:cubicBezTo>
                    <a:pt x="1143" y="98527"/>
                    <a:pt x="2515" y="106070"/>
                    <a:pt x="3886" y="113843"/>
                  </a:cubicBezTo>
                  <a:cubicBezTo>
                    <a:pt x="4572" y="117272"/>
                    <a:pt x="5029" y="120701"/>
                    <a:pt x="5715" y="124358"/>
                  </a:cubicBezTo>
                  <a:cubicBezTo>
                    <a:pt x="5715" y="124358"/>
                    <a:pt x="5715" y="124587"/>
                    <a:pt x="5715" y="124587"/>
                  </a:cubicBezTo>
                  <a:cubicBezTo>
                    <a:pt x="6401" y="128245"/>
                    <a:pt x="7087" y="132131"/>
                    <a:pt x="7544" y="135788"/>
                  </a:cubicBezTo>
                  <a:cubicBezTo>
                    <a:pt x="7772" y="137160"/>
                    <a:pt x="8001" y="138303"/>
                    <a:pt x="8230" y="139446"/>
                  </a:cubicBezTo>
                  <a:cubicBezTo>
                    <a:pt x="8687" y="141732"/>
                    <a:pt x="8915" y="143789"/>
                    <a:pt x="9373" y="145618"/>
                  </a:cubicBezTo>
                  <a:cubicBezTo>
                    <a:pt x="10058" y="149276"/>
                    <a:pt x="10973" y="151562"/>
                    <a:pt x="12344" y="153391"/>
                  </a:cubicBezTo>
                  <a:cubicBezTo>
                    <a:pt x="15545" y="157277"/>
                    <a:pt x="21031" y="157505"/>
                    <a:pt x="33604" y="157734"/>
                  </a:cubicBezTo>
                  <a:cubicBezTo>
                    <a:pt x="45034" y="157963"/>
                    <a:pt x="61951" y="158191"/>
                    <a:pt x="82753" y="158191"/>
                  </a:cubicBezTo>
                  <a:cubicBezTo>
                    <a:pt x="88925" y="158191"/>
                    <a:pt x="95555" y="158191"/>
                    <a:pt x="102641" y="158420"/>
                  </a:cubicBezTo>
                  <a:cubicBezTo>
                    <a:pt x="111785" y="158420"/>
                    <a:pt x="121615" y="158648"/>
                    <a:pt x="131902" y="158648"/>
                  </a:cubicBezTo>
                  <a:cubicBezTo>
                    <a:pt x="136931" y="158648"/>
                    <a:pt x="142189" y="158648"/>
                    <a:pt x="147447" y="158648"/>
                  </a:cubicBezTo>
                  <a:cubicBezTo>
                    <a:pt x="152705" y="158648"/>
                    <a:pt x="158191" y="158648"/>
                    <a:pt x="163678" y="158648"/>
                  </a:cubicBezTo>
                  <a:cubicBezTo>
                    <a:pt x="169164" y="158648"/>
                    <a:pt x="174650" y="158648"/>
                    <a:pt x="180365" y="158648"/>
                  </a:cubicBezTo>
                  <a:cubicBezTo>
                    <a:pt x="194539" y="158648"/>
                    <a:pt x="208940" y="158877"/>
                    <a:pt x="223571" y="158877"/>
                  </a:cubicBezTo>
                  <a:cubicBezTo>
                    <a:pt x="229514" y="158877"/>
                    <a:pt x="235229" y="158877"/>
                    <a:pt x="241173" y="158877"/>
                  </a:cubicBezTo>
                  <a:cubicBezTo>
                    <a:pt x="247117" y="158877"/>
                    <a:pt x="253060" y="158877"/>
                    <a:pt x="259004" y="158877"/>
                  </a:cubicBezTo>
                  <a:cubicBezTo>
                    <a:pt x="270891" y="158877"/>
                    <a:pt x="282778" y="158877"/>
                    <a:pt x="294665" y="158877"/>
                  </a:cubicBezTo>
                  <a:cubicBezTo>
                    <a:pt x="297637" y="158877"/>
                    <a:pt x="300609" y="158877"/>
                    <a:pt x="303581" y="158877"/>
                  </a:cubicBezTo>
                  <a:cubicBezTo>
                    <a:pt x="309524" y="158877"/>
                    <a:pt x="315239" y="158877"/>
                    <a:pt x="321183" y="158877"/>
                  </a:cubicBezTo>
                  <a:cubicBezTo>
                    <a:pt x="324155" y="158877"/>
                    <a:pt x="326898" y="158877"/>
                    <a:pt x="329870" y="158877"/>
                  </a:cubicBezTo>
                  <a:cubicBezTo>
                    <a:pt x="338557" y="158877"/>
                    <a:pt x="347015" y="158877"/>
                    <a:pt x="355244" y="158877"/>
                  </a:cubicBezTo>
                  <a:cubicBezTo>
                    <a:pt x="377419" y="158877"/>
                    <a:pt x="398450" y="158648"/>
                    <a:pt x="417424" y="158420"/>
                  </a:cubicBezTo>
                  <a:cubicBezTo>
                    <a:pt x="422224" y="158420"/>
                    <a:pt x="426796" y="158420"/>
                    <a:pt x="431368" y="158191"/>
                  </a:cubicBezTo>
                  <a:cubicBezTo>
                    <a:pt x="456057" y="157963"/>
                    <a:pt x="476174" y="157505"/>
                    <a:pt x="489890" y="157048"/>
                  </a:cubicBezTo>
                  <a:cubicBezTo>
                    <a:pt x="495376" y="156820"/>
                    <a:pt x="500634" y="156591"/>
                    <a:pt x="506120" y="156591"/>
                  </a:cubicBezTo>
                  <a:cubicBezTo>
                    <a:pt x="522351" y="156134"/>
                    <a:pt x="538582" y="155905"/>
                    <a:pt x="554812" y="155677"/>
                  </a:cubicBezTo>
                  <a:cubicBezTo>
                    <a:pt x="576529" y="155448"/>
                    <a:pt x="598018" y="155677"/>
                    <a:pt x="619735" y="155905"/>
                  </a:cubicBezTo>
                  <a:cubicBezTo>
                    <a:pt x="701345" y="157048"/>
                    <a:pt x="891083" y="154076"/>
                    <a:pt x="901827" y="147218"/>
                  </a:cubicBezTo>
                  <a:cubicBezTo>
                    <a:pt x="905027" y="145161"/>
                    <a:pt x="906628" y="142646"/>
                    <a:pt x="907313" y="139675"/>
                  </a:cubicBezTo>
                  <a:cubicBezTo>
                    <a:pt x="907771" y="138303"/>
                    <a:pt x="907771" y="136703"/>
                    <a:pt x="907771" y="135331"/>
                  </a:cubicBezTo>
                  <a:cubicBezTo>
                    <a:pt x="907771" y="134874"/>
                    <a:pt x="907771" y="134645"/>
                    <a:pt x="907771" y="134188"/>
                  </a:cubicBezTo>
                  <a:cubicBezTo>
                    <a:pt x="907771" y="133502"/>
                    <a:pt x="907771" y="132588"/>
                    <a:pt x="907542" y="131902"/>
                  </a:cubicBezTo>
                  <a:cubicBezTo>
                    <a:pt x="907542" y="131445"/>
                    <a:pt x="907542" y="131216"/>
                    <a:pt x="907313" y="130759"/>
                  </a:cubicBezTo>
                  <a:cubicBezTo>
                    <a:pt x="907085" y="129159"/>
                    <a:pt x="906856" y="127559"/>
                    <a:pt x="906628" y="125959"/>
                  </a:cubicBezTo>
                  <a:cubicBezTo>
                    <a:pt x="906399" y="125044"/>
                    <a:pt x="906399" y="124358"/>
                    <a:pt x="906170" y="123444"/>
                  </a:cubicBezTo>
                  <a:cubicBezTo>
                    <a:pt x="906170" y="122987"/>
                    <a:pt x="906170" y="122530"/>
                    <a:pt x="905942" y="122301"/>
                  </a:cubicBezTo>
                  <a:cubicBezTo>
                    <a:pt x="905942" y="121387"/>
                    <a:pt x="905713" y="120701"/>
                    <a:pt x="905713" y="119786"/>
                  </a:cubicBezTo>
                  <a:cubicBezTo>
                    <a:pt x="905485" y="117043"/>
                    <a:pt x="905713" y="114300"/>
                    <a:pt x="906628" y="111557"/>
                  </a:cubicBezTo>
                  <a:cubicBezTo>
                    <a:pt x="906856" y="110642"/>
                    <a:pt x="911885" y="58064"/>
                    <a:pt x="917829" y="32918"/>
                  </a:cubicBezTo>
                  <a:cubicBezTo>
                    <a:pt x="918286" y="31318"/>
                    <a:pt x="918515" y="29947"/>
                    <a:pt x="918743" y="28575"/>
                  </a:cubicBezTo>
                  <a:cubicBezTo>
                    <a:pt x="918743" y="28346"/>
                    <a:pt x="918743" y="28118"/>
                    <a:pt x="918972" y="27889"/>
                  </a:cubicBezTo>
                  <a:cubicBezTo>
                    <a:pt x="919201" y="26518"/>
                    <a:pt x="919429" y="25146"/>
                    <a:pt x="919429" y="23774"/>
                  </a:cubicBezTo>
                  <a:cubicBezTo>
                    <a:pt x="919429" y="23546"/>
                    <a:pt x="919429" y="23317"/>
                    <a:pt x="919429" y="23089"/>
                  </a:cubicBezTo>
                  <a:cubicBezTo>
                    <a:pt x="919658" y="21717"/>
                    <a:pt x="919658" y="20345"/>
                    <a:pt x="919658" y="18974"/>
                  </a:cubicBezTo>
                  <a:cubicBezTo>
                    <a:pt x="919658" y="18974"/>
                    <a:pt x="919658" y="18974"/>
                    <a:pt x="919658" y="18745"/>
                  </a:cubicBezTo>
                  <a:cubicBezTo>
                    <a:pt x="919658" y="17374"/>
                    <a:pt x="919658" y="16002"/>
                    <a:pt x="919429" y="14630"/>
                  </a:cubicBezTo>
                  <a:cubicBezTo>
                    <a:pt x="919429" y="14630"/>
                    <a:pt x="919429" y="14630"/>
                    <a:pt x="919429" y="14402"/>
                  </a:cubicBezTo>
                  <a:cubicBezTo>
                    <a:pt x="919429" y="13030"/>
                    <a:pt x="919201" y="11887"/>
                    <a:pt x="918972" y="10516"/>
                  </a:cubicBezTo>
                  <a:cubicBezTo>
                    <a:pt x="918972" y="10516"/>
                    <a:pt x="918972" y="10287"/>
                    <a:pt x="918972" y="10287"/>
                  </a:cubicBezTo>
                  <a:cubicBezTo>
                    <a:pt x="918286" y="6401"/>
                    <a:pt x="917143" y="2972"/>
                    <a:pt x="915543" y="0"/>
                  </a:cubicBezTo>
                  <a:lnTo>
                    <a:pt x="915543" y="0"/>
                  </a:lnTo>
                  <a:cubicBezTo>
                    <a:pt x="882396" y="28804"/>
                    <a:pt x="842391" y="50292"/>
                    <a:pt x="799643" y="60350"/>
                  </a:cubicBezTo>
                  <a:cubicBezTo>
                    <a:pt x="761924" y="69494"/>
                    <a:pt x="724433" y="70180"/>
                    <a:pt x="686029" y="70180"/>
                  </a:cubicBezTo>
                  <a:close/>
                </a:path>
              </a:pathLst>
            </a:custGeom>
            <a:solidFill>
              <a:srgbClr val="FFFFFF"/>
            </a:solidFill>
            <a:ln w="2286" cap="flat">
              <a:noFill/>
              <a:prstDash val="solid"/>
              <a:miter/>
            </a:ln>
          </p:spPr>
          <p:txBody>
            <a:bodyPr rtlCol="0" anchor="ctr"/>
            <a:lstStyle/>
            <a:p>
              <a:endParaRPr lang="en-US"/>
            </a:p>
          </p:txBody>
        </p:sp>
        <p:sp>
          <p:nvSpPr>
            <p:cNvPr id="1117" name="Freeform 1116">
              <a:extLst>
                <a:ext uri="{FF2B5EF4-FFF2-40B4-BE49-F238E27FC236}">
                  <a16:creationId xmlns:a16="http://schemas.microsoft.com/office/drawing/2014/main" id="{94EC4F19-347F-3A6B-B3CE-D523D121C2EE}"/>
                </a:ext>
              </a:extLst>
            </p:cNvPr>
            <p:cNvSpPr/>
            <p:nvPr/>
          </p:nvSpPr>
          <p:spPr>
            <a:xfrm>
              <a:off x="2800515" y="3317842"/>
              <a:ext cx="496065" cy="650048"/>
            </a:xfrm>
            <a:custGeom>
              <a:avLst/>
              <a:gdLst>
                <a:gd name="connsiteX0" fmla="*/ 113601 w 496065"/>
                <a:gd name="connsiteY0" fmla="*/ 642424 h 650048"/>
                <a:gd name="connsiteX1" fmla="*/ 181038 w 496065"/>
                <a:gd name="connsiteY1" fmla="*/ 621850 h 650048"/>
                <a:gd name="connsiteX2" fmla="*/ 199326 w 496065"/>
                <a:gd name="connsiteY2" fmla="*/ 538639 h 650048"/>
                <a:gd name="connsiteX3" fmla="*/ 219900 w 496065"/>
                <a:gd name="connsiteY3" fmla="*/ 402165 h 650048"/>
                <a:gd name="connsiteX4" fmla="*/ 256705 w 496065"/>
                <a:gd name="connsiteY4" fmla="*/ 372218 h 650048"/>
                <a:gd name="connsiteX5" fmla="*/ 287109 w 496065"/>
                <a:gd name="connsiteY5" fmla="*/ 394850 h 650048"/>
                <a:gd name="connsiteX6" fmla="*/ 330771 w 496065"/>
                <a:gd name="connsiteY6" fmla="*/ 619106 h 650048"/>
                <a:gd name="connsiteX7" fmla="*/ 349745 w 496065"/>
                <a:gd name="connsiteY7" fmla="*/ 643567 h 650048"/>
                <a:gd name="connsiteX8" fmla="*/ 400266 w 496065"/>
                <a:gd name="connsiteY8" fmla="*/ 606533 h 650048"/>
                <a:gd name="connsiteX9" fmla="*/ 396837 w 496065"/>
                <a:gd name="connsiteY9" fmla="*/ 577273 h 650048"/>
                <a:gd name="connsiteX10" fmla="*/ 348373 w 496065"/>
                <a:gd name="connsiteY10" fmla="*/ 232087 h 650048"/>
                <a:gd name="connsiteX11" fmla="*/ 331686 w 496065"/>
                <a:gd name="connsiteY11" fmla="*/ 138818 h 650048"/>
                <a:gd name="connsiteX12" fmla="*/ 339458 w 496065"/>
                <a:gd name="connsiteY12" fmla="*/ 112300 h 650048"/>
                <a:gd name="connsiteX13" fmla="*/ 375805 w 496065"/>
                <a:gd name="connsiteY13" fmla="*/ 113672 h 650048"/>
                <a:gd name="connsiteX14" fmla="*/ 403466 w 496065"/>
                <a:gd name="connsiteY14" fmla="*/ 139961 h 650048"/>
                <a:gd name="connsiteX15" fmla="*/ 407124 w 496065"/>
                <a:gd name="connsiteY15" fmla="*/ 174022 h 650048"/>
                <a:gd name="connsiteX16" fmla="*/ 373977 w 496065"/>
                <a:gd name="connsiteY16" fmla="*/ 246260 h 650048"/>
                <a:gd name="connsiteX17" fmla="*/ 383349 w 496065"/>
                <a:gd name="connsiteY17" fmla="*/ 285122 h 650048"/>
                <a:gd name="connsiteX18" fmla="*/ 418096 w 496065"/>
                <a:gd name="connsiteY18" fmla="*/ 272777 h 650048"/>
                <a:gd name="connsiteX19" fmla="*/ 465188 w 496065"/>
                <a:gd name="connsiteY19" fmla="*/ 216313 h 650048"/>
                <a:gd name="connsiteX20" fmla="*/ 488048 w 496065"/>
                <a:gd name="connsiteY20" fmla="*/ 175394 h 650048"/>
                <a:gd name="connsiteX21" fmla="*/ 468160 w 496065"/>
                <a:gd name="connsiteY21" fmla="*/ 101099 h 650048"/>
                <a:gd name="connsiteX22" fmla="*/ 373291 w 496065"/>
                <a:gd name="connsiteY22" fmla="*/ 22003 h 650048"/>
                <a:gd name="connsiteX23" fmla="*/ 286194 w 496065"/>
                <a:gd name="connsiteY23" fmla="*/ 5773 h 650048"/>
                <a:gd name="connsiteX24" fmla="*/ 191097 w 496065"/>
                <a:gd name="connsiteY24" fmla="*/ 6230 h 650048"/>
                <a:gd name="connsiteX25" fmla="*/ 133718 w 496065"/>
                <a:gd name="connsiteY25" fmla="*/ 16745 h 650048"/>
                <a:gd name="connsiteX26" fmla="*/ 84112 w 496065"/>
                <a:gd name="connsiteY26" fmla="*/ 58351 h 650048"/>
                <a:gd name="connsiteX27" fmla="*/ 9360 w 496065"/>
                <a:gd name="connsiteY27" fmla="*/ 132874 h 650048"/>
                <a:gd name="connsiteX28" fmla="*/ 5245 w 496065"/>
                <a:gd name="connsiteY28" fmla="*/ 176765 h 650048"/>
                <a:gd name="connsiteX29" fmla="*/ 116802 w 496065"/>
                <a:gd name="connsiteY29" fmla="*/ 296552 h 650048"/>
                <a:gd name="connsiteX30" fmla="*/ 106972 w 496065"/>
                <a:gd name="connsiteY30" fmla="*/ 198025 h 650048"/>
                <a:gd name="connsiteX31" fmla="*/ 97599 w 496065"/>
                <a:gd name="connsiteY31" fmla="*/ 183166 h 650048"/>
                <a:gd name="connsiteX32" fmla="*/ 119773 w 496065"/>
                <a:gd name="connsiteY32" fmla="*/ 123502 h 650048"/>
                <a:gd name="connsiteX33" fmla="*/ 150406 w 496065"/>
                <a:gd name="connsiteY33" fmla="*/ 141332 h 650048"/>
                <a:gd name="connsiteX34" fmla="*/ 149491 w 496065"/>
                <a:gd name="connsiteY34" fmla="*/ 161678 h 650048"/>
                <a:gd name="connsiteX35" fmla="*/ 129146 w 496065"/>
                <a:gd name="connsiteY35" fmla="*/ 367646 h 650048"/>
                <a:gd name="connsiteX36" fmla="*/ 102857 w 496065"/>
                <a:gd name="connsiteY36" fmla="*/ 607219 h 650048"/>
                <a:gd name="connsiteX37" fmla="*/ 113601 w 496065"/>
                <a:gd name="connsiteY37" fmla="*/ 642424 h 6500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Lst>
              <a:rect l="l" t="t" r="r" b="b"/>
              <a:pathLst>
                <a:path w="496065" h="650048">
                  <a:moveTo>
                    <a:pt x="113601" y="642424"/>
                  </a:moveTo>
                  <a:cubicBezTo>
                    <a:pt x="135547" y="658426"/>
                    <a:pt x="171437" y="648139"/>
                    <a:pt x="181038" y="621850"/>
                  </a:cubicBezTo>
                  <a:cubicBezTo>
                    <a:pt x="190868" y="595103"/>
                    <a:pt x="194754" y="566757"/>
                    <a:pt x="199326" y="538639"/>
                  </a:cubicBezTo>
                  <a:cubicBezTo>
                    <a:pt x="206413" y="493148"/>
                    <a:pt x="213728" y="447656"/>
                    <a:pt x="219900" y="402165"/>
                  </a:cubicBezTo>
                  <a:cubicBezTo>
                    <a:pt x="222872" y="379762"/>
                    <a:pt x="238188" y="374962"/>
                    <a:pt x="256705" y="372218"/>
                  </a:cubicBezTo>
                  <a:cubicBezTo>
                    <a:pt x="274764" y="369475"/>
                    <a:pt x="280708" y="382963"/>
                    <a:pt x="287109" y="394850"/>
                  </a:cubicBezTo>
                  <a:cubicBezTo>
                    <a:pt x="293052" y="406051"/>
                    <a:pt x="321856" y="596932"/>
                    <a:pt x="330771" y="619106"/>
                  </a:cubicBezTo>
                  <a:cubicBezTo>
                    <a:pt x="334657" y="628708"/>
                    <a:pt x="337629" y="639909"/>
                    <a:pt x="349745" y="643567"/>
                  </a:cubicBezTo>
                  <a:cubicBezTo>
                    <a:pt x="379692" y="652711"/>
                    <a:pt x="400951" y="637166"/>
                    <a:pt x="400266" y="606533"/>
                  </a:cubicBezTo>
                  <a:cubicBezTo>
                    <a:pt x="400037" y="596704"/>
                    <a:pt x="398437" y="587102"/>
                    <a:pt x="396837" y="577273"/>
                  </a:cubicBezTo>
                  <a:cubicBezTo>
                    <a:pt x="389521" y="529724"/>
                    <a:pt x="362547" y="325127"/>
                    <a:pt x="348373" y="232087"/>
                  </a:cubicBezTo>
                  <a:cubicBezTo>
                    <a:pt x="345630" y="200997"/>
                    <a:pt x="334886" y="170136"/>
                    <a:pt x="331686" y="138818"/>
                  </a:cubicBezTo>
                  <a:cubicBezTo>
                    <a:pt x="330771" y="128988"/>
                    <a:pt x="329857" y="117101"/>
                    <a:pt x="339458" y="112300"/>
                  </a:cubicBezTo>
                  <a:cubicBezTo>
                    <a:pt x="350659" y="106814"/>
                    <a:pt x="363461" y="104985"/>
                    <a:pt x="375805" y="113672"/>
                  </a:cubicBezTo>
                  <a:cubicBezTo>
                    <a:pt x="386550" y="121216"/>
                    <a:pt x="394093" y="131274"/>
                    <a:pt x="403466" y="139961"/>
                  </a:cubicBezTo>
                  <a:cubicBezTo>
                    <a:pt x="414439" y="150248"/>
                    <a:pt x="414439" y="160535"/>
                    <a:pt x="407124" y="174022"/>
                  </a:cubicBezTo>
                  <a:cubicBezTo>
                    <a:pt x="394551" y="197339"/>
                    <a:pt x="384035" y="221571"/>
                    <a:pt x="373977" y="246260"/>
                  </a:cubicBezTo>
                  <a:cubicBezTo>
                    <a:pt x="366204" y="265234"/>
                    <a:pt x="370319" y="277578"/>
                    <a:pt x="383349" y="285122"/>
                  </a:cubicBezTo>
                  <a:cubicBezTo>
                    <a:pt x="395236" y="291980"/>
                    <a:pt x="404152" y="289008"/>
                    <a:pt x="418096" y="272777"/>
                  </a:cubicBezTo>
                  <a:cubicBezTo>
                    <a:pt x="434098" y="254261"/>
                    <a:pt x="450558" y="235973"/>
                    <a:pt x="465188" y="216313"/>
                  </a:cubicBezTo>
                  <a:cubicBezTo>
                    <a:pt x="474561" y="203969"/>
                    <a:pt x="482104" y="189796"/>
                    <a:pt x="488048" y="175394"/>
                  </a:cubicBezTo>
                  <a:cubicBezTo>
                    <a:pt x="502221" y="139961"/>
                    <a:pt x="498792" y="124416"/>
                    <a:pt x="468160" y="101099"/>
                  </a:cubicBezTo>
                  <a:cubicBezTo>
                    <a:pt x="435470" y="76181"/>
                    <a:pt x="403923" y="49664"/>
                    <a:pt x="373291" y="22003"/>
                  </a:cubicBezTo>
                  <a:cubicBezTo>
                    <a:pt x="346773" y="-1771"/>
                    <a:pt x="318655" y="-4743"/>
                    <a:pt x="286194" y="5773"/>
                  </a:cubicBezTo>
                  <a:cubicBezTo>
                    <a:pt x="254876" y="15831"/>
                    <a:pt x="222872" y="19489"/>
                    <a:pt x="191097" y="6230"/>
                  </a:cubicBezTo>
                  <a:cubicBezTo>
                    <a:pt x="169837" y="-2686"/>
                    <a:pt x="150863" y="2572"/>
                    <a:pt x="133718" y="16745"/>
                  </a:cubicBezTo>
                  <a:cubicBezTo>
                    <a:pt x="117030" y="30461"/>
                    <a:pt x="100571" y="44406"/>
                    <a:pt x="84112" y="58351"/>
                  </a:cubicBezTo>
                  <a:cubicBezTo>
                    <a:pt x="57137" y="81211"/>
                    <a:pt x="30162" y="103842"/>
                    <a:pt x="9360" y="132874"/>
                  </a:cubicBezTo>
                  <a:cubicBezTo>
                    <a:pt x="-1156" y="147276"/>
                    <a:pt x="-3213" y="161449"/>
                    <a:pt x="5245" y="176765"/>
                  </a:cubicBezTo>
                  <a:cubicBezTo>
                    <a:pt x="31534" y="224543"/>
                    <a:pt x="62852" y="267748"/>
                    <a:pt x="116802" y="296552"/>
                  </a:cubicBezTo>
                  <a:cubicBezTo>
                    <a:pt x="123202" y="259747"/>
                    <a:pt x="133032" y="227286"/>
                    <a:pt x="106972" y="198025"/>
                  </a:cubicBezTo>
                  <a:cubicBezTo>
                    <a:pt x="103086" y="193682"/>
                    <a:pt x="100571" y="188195"/>
                    <a:pt x="97599" y="183166"/>
                  </a:cubicBezTo>
                  <a:cubicBezTo>
                    <a:pt x="79311" y="150934"/>
                    <a:pt x="85026" y="135389"/>
                    <a:pt x="119773" y="123502"/>
                  </a:cubicBezTo>
                  <a:cubicBezTo>
                    <a:pt x="138290" y="117101"/>
                    <a:pt x="147205" y="121901"/>
                    <a:pt x="150406" y="141332"/>
                  </a:cubicBezTo>
                  <a:cubicBezTo>
                    <a:pt x="151549" y="147962"/>
                    <a:pt x="149949" y="154820"/>
                    <a:pt x="149491" y="161678"/>
                  </a:cubicBezTo>
                  <a:cubicBezTo>
                    <a:pt x="147663" y="184081"/>
                    <a:pt x="135090" y="326041"/>
                    <a:pt x="129146" y="367646"/>
                  </a:cubicBezTo>
                  <a:cubicBezTo>
                    <a:pt x="123431" y="407423"/>
                    <a:pt x="106515" y="567443"/>
                    <a:pt x="102857" y="607219"/>
                  </a:cubicBezTo>
                  <a:cubicBezTo>
                    <a:pt x="101028" y="620021"/>
                    <a:pt x="101943" y="633737"/>
                    <a:pt x="113601" y="642424"/>
                  </a:cubicBezTo>
                  <a:close/>
                </a:path>
              </a:pathLst>
            </a:custGeom>
            <a:solidFill>
              <a:srgbClr val="FFFFFF"/>
            </a:solidFill>
            <a:ln w="2286" cap="flat">
              <a:noFill/>
              <a:prstDash val="solid"/>
              <a:miter/>
            </a:ln>
          </p:spPr>
          <p:txBody>
            <a:bodyPr rtlCol="0" anchor="ctr"/>
            <a:lstStyle/>
            <a:p>
              <a:endParaRPr lang="en-US"/>
            </a:p>
          </p:txBody>
        </p:sp>
        <p:sp>
          <p:nvSpPr>
            <p:cNvPr id="1118" name="Freeform 1117">
              <a:extLst>
                <a:ext uri="{FF2B5EF4-FFF2-40B4-BE49-F238E27FC236}">
                  <a16:creationId xmlns:a16="http://schemas.microsoft.com/office/drawing/2014/main" id="{A42B6479-A615-E44F-2A80-98E57B65CA17}"/>
                </a:ext>
              </a:extLst>
            </p:cNvPr>
            <p:cNvSpPr/>
            <p:nvPr/>
          </p:nvSpPr>
          <p:spPr>
            <a:xfrm>
              <a:off x="2917534" y="3071113"/>
              <a:ext cx="233738" cy="239249"/>
            </a:xfrm>
            <a:custGeom>
              <a:avLst/>
              <a:gdLst>
                <a:gd name="connsiteX0" fmla="*/ 117283 w 233738"/>
                <a:gd name="connsiteY0" fmla="*/ 239243 h 239249"/>
                <a:gd name="connsiteX1" fmla="*/ 230668 w 233738"/>
                <a:gd name="connsiteY1" fmla="*/ 97282 h 239249"/>
                <a:gd name="connsiteX2" fmla="*/ 201865 w 233738"/>
                <a:gd name="connsiteY2" fmla="*/ 36475 h 239249"/>
                <a:gd name="connsiteX3" fmla="*/ 119112 w 233738"/>
                <a:gd name="connsiteY3" fmla="*/ 813 h 239249"/>
                <a:gd name="connsiteX4" fmla="*/ 1154 w 233738"/>
                <a:gd name="connsiteY4" fmla="*/ 118999 h 239249"/>
                <a:gd name="connsiteX5" fmla="*/ 117283 w 233738"/>
                <a:gd name="connsiteY5" fmla="*/ 239243 h 239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3738" h="239249">
                  <a:moveTo>
                    <a:pt x="117283" y="239243"/>
                  </a:moveTo>
                  <a:cubicBezTo>
                    <a:pt x="192492" y="238786"/>
                    <a:pt x="247585" y="170206"/>
                    <a:pt x="230668" y="97282"/>
                  </a:cubicBezTo>
                  <a:cubicBezTo>
                    <a:pt x="225411" y="75108"/>
                    <a:pt x="216495" y="53620"/>
                    <a:pt x="201865" y="36475"/>
                  </a:cubicBezTo>
                  <a:cubicBezTo>
                    <a:pt x="180834" y="11329"/>
                    <a:pt x="153402" y="-3759"/>
                    <a:pt x="119112" y="813"/>
                  </a:cubicBezTo>
                  <a:cubicBezTo>
                    <a:pt x="56475" y="8814"/>
                    <a:pt x="11212" y="56363"/>
                    <a:pt x="1154" y="118999"/>
                  </a:cubicBezTo>
                  <a:cubicBezTo>
                    <a:pt x="-10047" y="188494"/>
                    <a:pt x="62647" y="239929"/>
                    <a:pt x="117283" y="239243"/>
                  </a:cubicBezTo>
                  <a:close/>
                </a:path>
              </a:pathLst>
            </a:custGeom>
            <a:solidFill>
              <a:srgbClr val="FFFFFF"/>
            </a:solidFill>
            <a:ln w="2286" cap="flat">
              <a:noFill/>
              <a:prstDash val="solid"/>
              <a:miter/>
            </a:ln>
          </p:spPr>
          <p:txBody>
            <a:bodyPr rtlCol="0" anchor="ctr"/>
            <a:lstStyle/>
            <a:p>
              <a:endParaRPr lang="en-US"/>
            </a:p>
          </p:txBody>
        </p:sp>
        <p:sp>
          <p:nvSpPr>
            <p:cNvPr id="1119" name="Freeform 1118">
              <a:extLst>
                <a:ext uri="{FF2B5EF4-FFF2-40B4-BE49-F238E27FC236}">
                  <a16:creationId xmlns:a16="http://schemas.microsoft.com/office/drawing/2014/main" id="{6869B5AE-03B9-D306-574A-108527A083AA}"/>
                </a:ext>
              </a:extLst>
            </p:cNvPr>
            <p:cNvSpPr/>
            <p:nvPr/>
          </p:nvSpPr>
          <p:spPr>
            <a:xfrm>
              <a:off x="2748153" y="4016044"/>
              <a:ext cx="593445" cy="109226"/>
            </a:xfrm>
            <a:custGeom>
              <a:avLst/>
              <a:gdLst>
                <a:gd name="connsiteX0" fmla="*/ 321183 w 593445"/>
                <a:gd name="connsiteY0" fmla="*/ 42062 h 109226"/>
                <a:gd name="connsiteX1" fmla="*/ 23317 w 593445"/>
                <a:gd name="connsiteY1" fmla="*/ 42062 h 109226"/>
                <a:gd name="connsiteX2" fmla="*/ 0 w 593445"/>
                <a:gd name="connsiteY2" fmla="*/ 38862 h 109226"/>
                <a:gd name="connsiteX3" fmla="*/ 2972 w 593445"/>
                <a:gd name="connsiteY3" fmla="*/ 56464 h 109226"/>
                <a:gd name="connsiteX4" fmla="*/ 6401 w 593445"/>
                <a:gd name="connsiteY4" fmla="*/ 74524 h 109226"/>
                <a:gd name="connsiteX5" fmla="*/ 50521 w 593445"/>
                <a:gd name="connsiteY5" fmla="*/ 108814 h 109226"/>
                <a:gd name="connsiteX6" fmla="*/ 59207 w 593445"/>
                <a:gd name="connsiteY6" fmla="*/ 107899 h 109226"/>
                <a:gd name="connsiteX7" fmla="*/ 62865 w 593445"/>
                <a:gd name="connsiteY7" fmla="*/ 107671 h 109226"/>
                <a:gd name="connsiteX8" fmla="*/ 71323 w 593445"/>
                <a:gd name="connsiteY8" fmla="*/ 107213 h 109226"/>
                <a:gd name="connsiteX9" fmla="*/ 87097 w 593445"/>
                <a:gd name="connsiteY9" fmla="*/ 106756 h 109226"/>
                <a:gd name="connsiteX10" fmla="*/ 112928 w 593445"/>
                <a:gd name="connsiteY10" fmla="*/ 106070 h 109226"/>
                <a:gd name="connsiteX11" fmla="*/ 120244 w 593445"/>
                <a:gd name="connsiteY11" fmla="*/ 105842 h 109226"/>
                <a:gd name="connsiteX12" fmla="*/ 135560 w 593445"/>
                <a:gd name="connsiteY12" fmla="*/ 105613 h 109226"/>
                <a:gd name="connsiteX13" fmla="*/ 143561 w 593445"/>
                <a:gd name="connsiteY13" fmla="*/ 105385 h 109226"/>
                <a:gd name="connsiteX14" fmla="*/ 187452 w 593445"/>
                <a:gd name="connsiteY14" fmla="*/ 104927 h 109226"/>
                <a:gd name="connsiteX15" fmla="*/ 196825 w 593445"/>
                <a:gd name="connsiteY15" fmla="*/ 104927 h 109226"/>
                <a:gd name="connsiteX16" fmla="*/ 568985 w 593445"/>
                <a:gd name="connsiteY16" fmla="*/ 102641 h 109226"/>
                <a:gd name="connsiteX17" fmla="*/ 572186 w 593445"/>
                <a:gd name="connsiteY17" fmla="*/ 99670 h 109226"/>
                <a:gd name="connsiteX18" fmla="*/ 574700 w 593445"/>
                <a:gd name="connsiteY18" fmla="*/ 94183 h 109226"/>
                <a:gd name="connsiteX19" fmla="*/ 575843 w 593445"/>
                <a:gd name="connsiteY19" fmla="*/ 90754 h 109226"/>
                <a:gd name="connsiteX20" fmla="*/ 576986 w 593445"/>
                <a:gd name="connsiteY20" fmla="*/ 87325 h 109226"/>
                <a:gd name="connsiteX21" fmla="*/ 578129 w 593445"/>
                <a:gd name="connsiteY21" fmla="*/ 82067 h 109226"/>
                <a:gd name="connsiteX22" fmla="*/ 581558 w 593445"/>
                <a:gd name="connsiteY22" fmla="*/ 64008 h 109226"/>
                <a:gd name="connsiteX23" fmla="*/ 593446 w 593445"/>
                <a:gd name="connsiteY23" fmla="*/ 0 h 109226"/>
                <a:gd name="connsiteX24" fmla="*/ 593446 w 593445"/>
                <a:gd name="connsiteY24" fmla="*/ 0 h 109226"/>
                <a:gd name="connsiteX25" fmla="*/ 413309 w 593445"/>
                <a:gd name="connsiteY25" fmla="*/ 40462 h 109226"/>
                <a:gd name="connsiteX26" fmla="*/ 321183 w 593445"/>
                <a:gd name="connsiteY26" fmla="*/ 42062 h 1092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593445" h="109226">
                  <a:moveTo>
                    <a:pt x="321183" y="42062"/>
                  </a:moveTo>
                  <a:lnTo>
                    <a:pt x="23317" y="42062"/>
                  </a:lnTo>
                  <a:cubicBezTo>
                    <a:pt x="15088" y="42062"/>
                    <a:pt x="7315" y="40919"/>
                    <a:pt x="0" y="38862"/>
                  </a:cubicBezTo>
                  <a:cubicBezTo>
                    <a:pt x="914" y="44806"/>
                    <a:pt x="1829" y="50521"/>
                    <a:pt x="2972" y="56464"/>
                  </a:cubicBezTo>
                  <a:cubicBezTo>
                    <a:pt x="4115" y="62636"/>
                    <a:pt x="5029" y="68580"/>
                    <a:pt x="6401" y="74524"/>
                  </a:cubicBezTo>
                  <a:cubicBezTo>
                    <a:pt x="13487" y="110185"/>
                    <a:pt x="14173" y="110185"/>
                    <a:pt x="50521" y="108814"/>
                  </a:cubicBezTo>
                  <a:cubicBezTo>
                    <a:pt x="53492" y="108814"/>
                    <a:pt x="56464" y="108128"/>
                    <a:pt x="59207" y="107899"/>
                  </a:cubicBezTo>
                  <a:cubicBezTo>
                    <a:pt x="60350" y="107899"/>
                    <a:pt x="61493" y="107671"/>
                    <a:pt x="62865" y="107671"/>
                  </a:cubicBezTo>
                  <a:cubicBezTo>
                    <a:pt x="65380" y="107442"/>
                    <a:pt x="68351" y="107442"/>
                    <a:pt x="71323" y="107213"/>
                  </a:cubicBezTo>
                  <a:cubicBezTo>
                    <a:pt x="75895" y="106985"/>
                    <a:pt x="81153" y="106756"/>
                    <a:pt x="87097" y="106756"/>
                  </a:cubicBezTo>
                  <a:cubicBezTo>
                    <a:pt x="94869" y="106528"/>
                    <a:pt x="103556" y="106299"/>
                    <a:pt x="112928" y="106070"/>
                  </a:cubicBezTo>
                  <a:cubicBezTo>
                    <a:pt x="115214" y="106070"/>
                    <a:pt x="117729" y="106070"/>
                    <a:pt x="120244" y="105842"/>
                  </a:cubicBezTo>
                  <a:cubicBezTo>
                    <a:pt x="125273" y="105842"/>
                    <a:pt x="130302" y="105613"/>
                    <a:pt x="135560" y="105613"/>
                  </a:cubicBezTo>
                  <a:cubicBezTo>
                    <a:pt x="138303" y="105613"/>
                    <a:pt x="140818" y="105613"/>
                    <a:pt x="143561" y="105385"/>
                  </a:cubicBezTo>
                  <a:cubicBezTo>
                    <a:pt x="157277" y="105156"/>
                    <a:pt x="171907" y="104927"/>
                    <a:pt x="187452" y="104927"/>
                  </a:cubicBezTo>
                  <a:cubicBezTo>
                    <a:pt x="190424" y="104927"/>
                    <a:pt x="193624" y="104927"/>
                    <a:pt x="196825" y="104927"/>
                  </a:cubicBezTo>
                  <a:cubicBezTo>
                    <a:pt x="334899" y="103556"/>
                    <a:pt x="525323" y="103784"/>
                    <a:pt x="568985" y="102641"/>
                  </a:cubicBezTo>
                  <a:cubicBezTo>
                    <a:pt x="569900" y="102641"/>
                    <a:pt x="571043" y="101498"/>
                    <a:pt x="572186" y="99670"/>
                  </a:cubicBezTo>
                  <a:cubicBezTo>
                    <a:pt x="573100" y="98298"/>
                    <a:pt x="574015" y="96241"/>
                    <a:pt x="574700" y="94183"/>
                  </a:cubicBezTo>
                  <a:cubicBezTo>
                    <a:pt x="575158" y="93040"/>
                    <a:pt x="575615" y="91897"/>
                    <a:pt x="575843" y="90754"/>
                  </a:cubicBezTo>
                  <a:cubicBezTo>
                    <a:pt x="576072" y="89611"/>
                    <a:pt x="576529" y="88468"/>
                    <a:pt x="576986" y="87325"/>
                  </a:cubicBezTo>
                  <a:cubicBezTo>
                    <a:pt x="577444" y="85496"/>
                    <a:pt x="577901" y="83668"/>
                    <a:pt x="578129" y="82067"/>
                  </a:cubicBezTo>
                  <a:cubicBezTo>
                    <a:pt x="579272" y="76124"/>
                    <a:pt x="580415" y="69952"/>
                    <a:pt x="581558" y="64008"/>
                  </a:cubicBezTo>
                  <a:cubicBezTo>
                    <a:pt x="585673" y="42748"/>
                    <a:pt x="590017" y="21488"/>
                    <a:pt x="593446" y="0"/>
                  </a:cubicBezTo>
                  <a:cubicBezTo>
                    <a:pt x="593446" y="0"/>
                    <a:pt x="593446" y="0"/>
                    <a:pt x="593446" y="0"/>
                  </a:cubicBezTo>
                  <a:cubicBezTo>
                    <a:pt x="535381" y="20117"/>
                    <a:pt x="475488" y="34976"/>
                    <a:pt x="413309" y="40462"/>
                  </a:cubicBezTo>
                  <a:cubicBezTo>
                    <a:pt x="382676" y="43205"/>
                    <a:pt x="351815" y="42062"/>
                    <a:pt x="321183" y="42062"/>
                  </a:cubicBezTo>
                  <a:close/>
                </a:path>
              </a:pathLst>
            </a:custGeom>
            <a:solidFill>
              <a:srgbClr val="FFFFFF"/>
            </a:solidFill>
            <a:ln w="2286" cap="flat">
              <a:noFill/>
              <a:prstDash val="solid"/>
              <a:miter/>
            </a:ln>
          </p:spPr>
          <p:txBody>
            <a:bodyPr rtlCol="0" anchor="ctr"/>
            <a:lstStyle/>
            <a:p>
              <a:endParaRPr lang="en-US"/>
            </a:p>
          </p:txBody>
        </p:sp>
        <p:sp>
          <p:nvSpPr>
            <p:cNvPr id="1120" name="Freeform 1119">
              <a:extLst>
                <a:ext uri="{FF2B5EF4-FFF2-40B4-BE49-F238E27FC236}">
                  <a16:creationId xmlns:a16="http://schemas.microsoft.com/office/drawing/2014/main" id="{59C89E17-1244-A533-1882-2B0CD0C68BC3}"/>
                </a:ext>
              </a:extLst>
            </p:cNvPr>
            <p:cNvSpPr/>
            <p:nvPr/>
          </p:nvSpPr>
          <p:spPr>
            <a:xfrm>
              <a:off x="2372546" y="3050350"/>
              <a:ext cx="1363711" cy="1467553"/>
            </a:xfrm>
            <a:custGeom>
              <a:avLst/>
              <a:gdLst>
                <a:gd name="connsiteX0" fmla="*/ 1310581 w 1363711"/>
                <a:gd name="connsiteY0" fmla="*/ 1246187 h 1467553"/>
                <a:gd name="connsiteX1" fmla="*/ 1186908 w 1363711"/>
                <a:gd name="connsiteY1" fmla="*/ 1246644 h 1467553"/>
                <a:gd name="connsiteX2" fmla="*/ 1136159 w 1363711"/>
                <a:gd name="connsiteY2" fmla="*/ 1244358 h 1467553"/>
                <a:gd name="connsiteX3" fmla="*/ 1139817 w 1363711"/>
                <a:gd name="connsiteY3" fmla="*/ 1188351 h 1467553"/>
                <a:gd name="connsiteX4" fmla="*/ 1148732 w 1363711"/>
                <a:gd name="connsiteY4" fmla="*/ 1112227 h 1467553"/>
                <a:gd name="connsiteX5" fmla="*/ 1100726 w 1363711"/>
                <a:gd name="connsiteY5" fmla="*/ 1063992 h 1467553"/>
                <a:gd name="connsiteX6" fmla="*/ 991684 w 1363711"/>
                <a:gd name="connsiteY6" fmla="*/ 1063307 h 1467553"/>
                <a:gd name="connsiteX7" fmla="*/ 977282 w 1363711"/>
                <a:gd name="connsiteY7" fmla="*/ 1040904 h 1467553"/>
                <a:gd name="connsiteX8" fmla="*/ 980254 w 1363711"/>
                <a:gd name="connsiteY8" fmla="*/ 1026502 h 1467553"/>
                <a:gd name="connsiteX9" fmla="*/ 993741 w 1363711"/>
                <a:gd name="connsiteY9" fmla="*/ 948092 h 1467553"/>
                <a:gd name="connsiteX10" fmla="*/ 941163 w 1363711"/>
                <a:gd name="connsiteY10" fmla="*/ 893457 h 1467553"/>
                <a:gd name="connsiteX11" fmla="*/ 897043 w 1363711"/>
                <a:gd name="connsiteY11" fmla="*/ 896429 h 1467553"/>
                <a:gd name="connsiteX12" fmla="*/ 846523 w 1363711"/>
                <a:gd name="connsiteY12" fmla="*/ 854595 h 1467553"/>
                <a:gd name="connsiteX13" fmla="*/ 810633 w 1363711"/>
                <a:gd name="connsiteY13" fmla="*/ 604049 h 1467553"/>
                <a:gd name="connsiteX14" fmla="*/ 812004 w 1363711"/>
                <a:gd name="connsiteY14" fmla="*/ 578903 h 1467553"/>
                <a:gd name="connsiteX15" fmla="*/ 848352 w 1363711"/>
                <a:gd name="connsiteY15" fmla="*/ 568616 h 1467553"/>
                <a:gd name="connsiteX16" fmla="*/ 929276 w 1363711"/>
                <a:gd name="connsiteY16" fmla="*/ 460488 h 1467553"/>
                <a:gd name="connsiteX17" fmla="*/ 902530 w 1363711"/>
                <a:gd name="connsiteY17" fmla="*/ 345731 h 1467553"/>
                <a:gd name="connsiteX18" fmla="*/ 843094 w 1363711"/>
                <a:gd name="connsiteY18" fmla="*/ 297497 h 1467553"/>
                <a:gd name="connsiteX19" fmla="*/ 761941 w 1363711"/>
                <a:gd name="connsiteY19" fmla="*/ 244461 h 1467553"/>
                <a:gd name="connsiteX20" fmla="*/ 779314 w 1363711"/>
                <a:gd name="connsiteY20" fmla="*/ 212686 h 1467553"/>
                <a:gd name="connsiteX21" fmla="*/ 780457 w 1363711"/>
                <a:gd name="connsiteY21" fmla="*/ 78041 h 1467553"/>
                <a:gd name="connsiteX22" fmla="*/ 769713 w 1363711"/>
                <a:gd name="connsiteY22" fmla="*/ 57009 h 1467553"/>
                <a:gd name="connsiteX23" fmla="*/ 678045 w 1363711"/>
                <a:gd name="connsiteY23" fmla="*/ 545 h 1467553"/>
                <a:gd name="connsiteX24" fmla="*/ 533112 w 1363711"/>
                <a:gd name="connsiteY24" fmla="*/ 104101 h 1467553"/>
                <a:gd name="connsiteX25" fmla="*/ 539742 w 1363711"/>
                <a:gd name="connsiteY25" fmla="*/ 211543 h 1467553"/>
                <a:gd name="connsiteX26" fmla="*/ 561459 w 1363711"/>
                <a:gd name="connsiteY26" fmla="*/ 239204 h 1467553"/>
                <a:gd name="connsiteX27" fmla="*/ 559630 w 1363711"/>
                <a:gd name="connsiteY27" fmla="*/ 258177 h 1467553"/>
                <a:gd name="connsiteX28" fmla="*/ 491736 w 1363711"/>
                <a:gd name="connsiteY28" fmla="*/ 314413 h 1467553"/>
                <a:gd name="connsiteX29" fmla="*/ 412411 w 1363711"/>
                <a:gd name="connsiteY29" fmla="*/ 396709 h 1467553"/>
                <a:gd name="connsiteX30" fmla="*/ 406925 w 1363711"/>
                <a:gd name="connsiteY30" fmla="*/ 438543 h 1467553"/>
                <a:gd name="connsiteX31" fmla="*/ 437557 w 1363711"/>
                <a:gd name="connsiteY31" fmla="*/ 491807 h 1467553"/>
                <a:gd name="connsiteX32" fmla="*/ 524654 w 1363711"/>
                <a:gd name="connsiteY32" fmla="*/ 577989 h 1467553"/>
                <a:gd name="connsiteX33" fmla="*/ 540199 w 1363711"/>
                <a:gd name="connsiteY33" fmla="*/ 610221 h 1467553"/>
                <a:gd name="connsiteX34" fmla="*/ 536998 w 1363711"/>
                <a:gd name="connsiteY34" fmla="*/ 642454 h 1467553"/>
                <a:gd name="connsiteX35" fmla="*/ 524425 w 1363711"/>
                <a:gd name="connsiteY35" fmla="*/ 750582 h 1467553"/>
                <a:gd name="connsiteX36" fmla="*/ 509338 w 1363711"/>
                <a:gd name="connsiteY36" fmla="*/ 882027 h 1467553"/>
                <a:gd name="connsiteX37" fmla="*/ 482592 w 1363711"/>
                <a:gd name="connsiteY37" fmla="*/ 908773 h 1467553"/>
                <a:gd name="connsiteX38" fmla="*/ 379722 w 1363711"/>
                <a:gd name="connsiteY38" fmla="*/ 913802 h 1467553"/>
                <a:gd name="connsiteX39" fmla="*/ 348861 w 1363711"/>
                <a:gd name="connsiteY39" fmla="*/ 946721 h 1467553"/>
                <a:gd name="connsiteX40" fmla="*/ 349546 w 1363711"/>
                <a:gd name="connsiteY40" fmla="*/ 958379 h 1467553"/>
                <a:gd name="connsiteX41" fmla="*/ 364177 w 1363711"/>
                <a:gd name="connsiteY41" fmla="*/ 1048219 h 1467553"/>
                <a:gd name="connsiteX42" fmla="*/ 340631 w 1363711"/>
                <a:gd name="connsiteY42" fmla="*/ 1085481 h 1467553"/>
                <a:gd name="connsiteX43" fmla="*/ 223816 w 1363711"/>
                <a:gd name="connsiteY43" fmla="*/ 1087767 h 1467553"/>
                <a:gd name="connsiteX44" fmla="*/ 183354 w 1363711"/>
                <a:gd name="connsiteY44" fmla="*/ 1130515 h 1467553"/>
                <a:gd name="connsiteX45" fmla="*/ 194556 w 1363711"/>
                <a:gd name="connsiteY45" fmla="*/ 1235671 h 1467553"/>
                <a:gd name="connsiteX46" fmla="*/ 173067 w 1363711"/>
                <a:gd name="connsiteY46" fmla="*/ 1261960 h 1467553"/>
                <a:gd name="connsiteX47" fmla="*/ 31792 w 1363711"/>
                <a:gd name="connsiteY47" fmla="*/ 1266761 h 1467553"/>
                <a:gd name="connsiteX48" fmla="*/ 1389 w 1363711"/>
                <a:gd name="connsiteY48" fmla="*/ 1294193 h 1467553"/>
                <a:gd name="connsiteX49" fmla="*/ 3675 w 1363711"/>
                <a:gd name="connsiteY49" fmla="*/ 1355915 h 1467553"/>
                <a:gd name="connsiteX50" fmla="*/ 9390 w 1363711"/>
                <a:gd name="connsiteY50" fmla="*/ 1425866 h 1467553"/>
                <a:gd name="connsiteX51" fmla="*/ 32935 w 1363711"/>
                <a:gd name="connsiteY51" fmla="*/ 1462442 h 1467553"/>
                <a:gd name="connsiteX52" fmla="*/ 70197 w 1363711"/>
                <a:gd name="connsiteY52" fmla="*/ 1467014 h 1467553"/>
                <a:gd name="connsiteX53" fmla="*/ 643983 w 1363711"/>
                <a:gd name="connsiteY53" fmla="*/ 1451927 h 1467553"/>
                <a:gd name="connsiteX54" fmla="*/ 1359044 w 1363711"/>
                <a:gd name="connsiteY54" fmla="*/ 1434096 h 1467553"/>
                <a:gd name="connsiteX55" fmla="*/ 1362244 w 1363711"/>
                <a:gd name="connsiteY55" fmla="*/ 1381061 h 1467553"/>
                <a:gd name="connsiteX56" fmla="*/ 1362016 w 1363711"/>
                <a:gd name="connsiteY56" fmla="*/ 1298765 h 1467553"/>
                <a:gd name="connsiteX57" fmla="*/ 1310581 w 1363711"/>
                <a:gd name="connsiteY57" fmla="*/ 1246187 h 1467553"/>
                <a:gd name="connsiteX58" fmla="*/ 545914 w 1363711"/>
                <a:gd name="connsiteY58" fmla="*/ 139763 h 1467553"/>
                <a:gd name="connsiteX59" fmla="*/ 663871 w 1363711"/>
                <a:gd name="connsiteY59" fmla="*/ 21576 h 1467553"/>
                <a:gd name="connsiteX60" fmla="*/ 746625 w 1363711"/>
                <a:gd name="connsiteY60" fmla="*/ 57238 h 1467553"/>
                <a:gd name="connsiteX61" fmla="*/ 775428 w 1363711"/>
                <a:gd name="connsiteY61" fmla="*/ 118046 h 1467553"/>
                <a:gd name="connsiteX62" fmla="*/ 662043 w 1363711"/>
                <a:gd name="connsiteY62" fmla="*/ 260006 h 1467553"/>
                <a:gd name="connsiteX63" fmla="*/ 545914 w 1363711"/>
                <a:gd name="connsiteY63" fmla="*/ 139763 h 1467553"/>
                <a:gd name="connsiteX64" fmla="*/ 530369 w 1363711"/>
                <a:gd name="connsiteY64" fmla="*/ 874940 h 1467553"/>
                <a:gd name="connsiteX65" fmla="*/ 556658 w 1363711"/>
                <a:gd name="connsiteY65" fmla="*/ 635367 h 1467553"/>
                <a:gd name="connsiteX66" fmla="*/ 577003 w 1363711"/>
                <a:gd name="connsiteY66" fmla="*/ 429399 h 1467553"/>
                <a:gd name="connsiteX67" fmla="*/ 577918 w 1363711"/>
                <a:gd name="connsiteY67" fmla="*/ 409053 h 1467553"/>
                <a:gd name="connsiteX68" fmla="*/ 547285 w 1363711"/>
                <a:gd name="connsiteY68" fmla="*/ 391223 h 1467553"/>
                <a:gd name="connsiteX69" fmla="*/ 525111 w 1363711"/>
                <a:gd name="connsiteY69" fmla="*/ 450887 h 1467553"/>
                <a:gd name="connsiteX70" fmla="*/ 534484 w 1363711"/>
                <a:gd name="connsiteY70" fmla="*/ 465746 h 1467553"/>
                <a:gd name="connsiteX71" fmla="*/ 544314 w 1363711"/>
                <a:gd name="connsiteY71" fmla="*/ 564273 h 1467553"/>
                <a:gd name="connsiteX72" fmla="*/ 432757 w 1363711"/>
                <a:gd name="connsiteY72" fmla="*/ 444486 h 1467553"/>
                <a:gd name="connsiteX73" fmla="*/ 436872 w 1363711"/>
                <a:gd name="connsiteY73" fmla="*/ 400595 h 1467553"/>
                <a:gd name="connsiteX74" fmla="*/ 511624 w 1363711"/>
                <a:gd name="connsiteY74" fmla="*/ 326072 h 1467553"/>
                <a:gd name="connsiteX75" fmla="*/ 561230 w 1363711"/>
                <a:gd name="connsiteY75" fmla="*/ 284466 h 1467553"/>
                <a:gd name="connsiteX76" fmla="*/ 618609 w 1363711"/>
                <a:gd name="connsiteY76" fmla="*/ 273951 h 1467553"/>
                <a:gd name="connsiteX77" fmla="*/ 713706 w 1363711"/>
                <a:gd name="connsiteY77" fmla="*/ 273494 h 1467553"/>
                <a:gd name="connsiteX78" fmla="*/ 800803 w 1363711"/>
                <a:gd name="connsiteY78" fmla="*/ 289724 h 1467553"/>
                <a:gd name="connsiteX79" fmla="*/ 895672 w 1363711"/>
                <a:gd name="connsiteY79" fmla="*/ 368820 h 1467553"/>
                <a:gd name="connsiteX80" fmla="*/ 915560 w 1363711"/>
                <a:gd name="connsiteY80" fmla="*/ 443115 h 1467553"/>
                <a:gd name="connsiteX81" fmla="*/ 892700 w 1363711"/>
                <a:gd name="connsiteY81" fmla="*/ 484034 h 1467553"/>
                <a:gd name="connsiteX82" fmla="*/ 845608 w 1363711"/>
                <a:gd name="connsiteY82" fmla="*/ 540498 h 1467553"/>
                <a:gd name="connsiteX83" fmla="*/ 810861 w 1363711"/>
                <a:gd name="connsiteY83" fmla="*/ 552843 h 1467553"/>
                <a:gd name="connsiteX84" fmla="*/ 801489 w 1363711"/>
                <a:gd name="connsiteY84" fmla="*/ 513981 h 1467553"/>
                <a:gd name="connsiteX85" fmla="*/ 834636 w 1363711"/>
                <a:gd name="connsiteY85" fmla="*/ 441743 h 1467553"/>
                <a:gd name="connsiteX86" fmla="*/ 830978 w 1363711"/>
                <a:gd name="connsiteY86" fmla="*/ 407682 h 1467553"/>
                <a:gd name="connsiteX87" fmla="*/ 803317 w 1363711"/>
                <a:gd name="connsiteY87" fmla="*/ 381393 h 1467553"/>
                <a:gd name="connsiteX88" fmla="*/ 766970 w 1363711"/>
                <a:gd name="connsiteY88" fmla="*/ 380021 h 1467553"/>
                <a:gd name="connsiteX89" fmla="*/ 759198 w 1363711"/>
                <a:gd name="connsiteY89" fmla="*/ 406539 h 1467553"/>
                <a:gd name="connsiteX90" fmla="*/ 775885 w 1363711"/>
                <a:gd name="connsiteY90" fmla="*/ 499808 h 1467553"/>
                <a:gd name="connsiteX91" fmla="*/ 824349 w 1363711"/>
                <a:gd name="connsiteY91" fmla="*/ 844994 h 1467553"/>
                <a:gd name="connsiteX92" fmla="*/ 827778 w 1363711"/>
                <a:gd name="connsiteY92" fmla="*/ 874254 h 1467553"/>
                <a:gd name="connsiteX93" fmla="*/ 777257 w 1363711"/>
                <a:gd name="connsiteY93" fmla="*/ 911288 h 1467553"/>
                <a:gd name="connsiteX94" fmla="*/ 758283 w 1363711"/>
                <a:gd name="connsiteY94" fmla="*/ 886827 h 1467553"/>
                <a:gd name="connsiteX95" fmla="*/ 714621 w 1363711"/>
                <a:gd name="connsiteY95" fmla="*/ 662571 h 1467553"/>
                <a:gd name="connsiteX96" fmla="*/ 684217 w 1363711"/>
                <a:gd name="connsiteY96" fmla="*/ 639939 h 1467553"/>
                <a:gd name="connsiteX97" fmla="*/ 647412 w 1363711"/>
                <a:gd name="connsiteY97" fmla="*/ 669886 h 1467553"/>
                <a:gd name="connsiteX98" fmla="*/ 626838 w 1363711"/>
                <a:gd name="connsiteY98" fmla="*/ 806360 h 1467553"/>
                <a:gd name="connsiteX99" fmla="*/ 608550 w 1363711"/>
                <a:gd name="connsiteY99" fmla="*/ 889571 h 1467553"/>
                <a:gd name="connsiteX100" fmla="*/ 541113 w 1363711"/>
                <a:gd name="connsiteY100" fmla="*/ 910145 h 1467553"/>
                <a:gd name="connsiteX101" fmla="*/ 530369 w 1363711"/>
                <a:gd name="connsiteY101" fmla="*/ 874940 h 1467553"/>
                <a:gd name="connsiteX102" fmla="*/ 553686 w 1363711"/>
                <a:gd name="connsiteY102" fmla="*/ 457059 h 1467553"/>
                <a:gd name="connsiteX103" fmla="*/ 541570 w 1363711"/>
                <a:gd name="connsiteY103" fmla="*/ 419569 h 1467553"/>
                <a:gd name="connsiteX104" fmla="*/ 552772 w 1363711"/>
                <a:gd name="connsiteY104" fmla="*/ 411339 h 1467553"/>
                <a:gd name="connsiteX105" fmla="*/ 559630 w 1363711"/>
                <a:gd name="connsiteY105" fmla="*/ 422312 h 1467553"/>
                <a:gd name="connsiteX106" fmla="*/ 553686 w 1363711"/>
                <a:gd name="connsiteY106" fmla="*/ 457059 h 1467553"/>
                <a:gd name="connsiteX107" fmla="*/ 789601 w 1363711"/>
                <a:gd name="connsiteY107" fmla="*/ 484034 h 1467553"/>
                <a:gd name="connsiteX108" fmla="*/ 781372 w 1363711"/>
                <a:gd name="connsiteY108" fmla="*/ 418426 h 1467553"/>
                <a:gd name="connsiteX109" fmla="*/ 788687 w 1363711"/>
                <a:gd name="connsiteY109" fmla="*/ 400824 h 1467553"/>
                <a:gd name="connsiteX110" fmla="*/ 803775 w 1363711"/>
                <a:gd name="connsiteY110" fmla="*/ 407453 h 1467553"/>
                <a:gd name="connsiteX111" fmla="*/ 811318 w 1363711"/>
                <a:gd name="connsiteY111" fmla="*/ 444944 h 1467553"/>
                <a:gd name="connsiteX112" fmla="*/ 789601 w 1363711"/>
                <a:gd name="connsiteY112" fmla="*/ 484034 h 1467553"/>
                <a:gd name="connsiteX113" fmla="*/ 721250 w 1363711"/>
                <a:gd name="connsiteY113" fmla="*/ 893914 h 1467553"/>
                <a:gd name="connsiteX114" fmla="*/ 677359 w 1363711"/>
                <a:gd name="connsiteY114" fmla="*/ 896429 h 1467553"/>
                <a:gd name="connsiteX115" fmla="*/ 639868 w 1363711"/>
                <a:gd name="connsiteY115" fmla="*/ 847508 h 1467553"/>
                <a:gd name="connsiteX116" fmla="*/ 664557 w 1363711"/>
                <a:gd name="connsiteY116" fmla="*/ 688174 h 1467553"/>
                <a:gd name="connsiteX117" fmla="*/ 683988 w 1363711"/>
                <a:gd name="connsiteY117" fmla="*/ 669200 h 1467553"/>
                <a:gd name="connsiteX118" fmla="*/ 700676 w 1363711"/>
                <a:gd name="connsiteY118" fmla="*/ 683145 h 1467553"/>
                <a:gd name="connsiteX119" fmla="*/ 733366 w 1363711"/>
                <a:gd name="connsiteY119" fmla="*/ 879055 h 1467553"/>
                <a:gd name="connsiteX120" fmla="*/ 721250 w 1363711"/>
                <a:gd name="connsiteY120" fmla="*/ 893914 h 1467553"/>
                <a:gd name="connsiteX121" fmla="*/ 388866 w 1363711"/>
                <a:gd name="connsiteY121" fmla="*/ 934605 h 1467553"/>
                <a:gd name="connsiteX122" fmla="*/ 454474 w 1363711"/>
                <a:gd name="connsiteY122" fmla="*/ 931404 h 1467553"/>
                <a:gd name="connsiteX123" fmla="*/ 522597 w 1363711"/>
                <a:gd name="connsiteY123" fmla="*/ 933462 h 1467553"/>
                <a:gd name="connsiteX124" fmla="*/ 617694 w 1363711"/>
                <a:gd name="connsiteY124" fmla="*/ 920203 h 1467553"/>
                <a:gd name="connsiteX125" fmla="*/ 634153 w 1363711"/>
                <a:gd name="connsiteY125" fmla="*/ 917003 h 1467553"/>
                <a:gd name="connsiteX126" fmla="*/ 728565 w 1363711"/>
                <a:gd name="connsiteY126" fmla="*/ 917688 h 1467553"/>
                <a:gd name="connsiteX127" fmla="*/ 753711 w 1363711"/>
                <a:gd name="connsiteY127" fmla="*/ 925004 h 1467553"/>
                <a:gd name="connsiteX128" fmla="*/ 834864 w 1363711"/>
                <a:gd name="connsiteY128" fmla="*/ 920889 h 1467553"/>
                <a:gd name="connsiteX129" fmla="*/ 867554 w 1363711"/>
                <a:gd name="connsiteY129" fmla="*/ 914259 h 1467553"/>
                <a:gd name="connsiteX130" fmla="*/ 946878 w 1363711"/>
                <a:gd name="connsiteY130" fmla="*/ 917688 h 1467553"/>
                <a:gd name="connsiteX131" fmla="*/ 972024 w 1363711"/>
                <a:gd name="connsiteY131" fmla="*/ 946721 h 1467553"/>
                <a:gd name="connsiteX132" fmla="*/ 968824 w 1363711"/>
                <a:gd name="connsiteY132" fmla="*/ 965923 h 1467553"/>
                <a:gd name="connsiteX133" fmla="*/ 968824 w 1363711"/>
                <a:gd name="connsiteY133" fmla="*/ 965923 h 1467553"/>
                <a:gd name="connsiteX134" fmla="*/ 956937 w 1363711"/>
                <a:gd name="connsiteY134" fmla="*/ 1029931 h 1467553"/>
                <a:gd name="connsiteX135" fmla="*/ 953508 w 1363711"/>
                <a:gd name="connsiteY135" fmla="*/ 1047990 h 1467553"/>
                <a:gd name="connsiteX136" fmla="*/ 952365 w 1363711"/>
                <a:gd name="connsiteY136" fmla="*/ 1053248 h 1467553"/>
                <a:gd name="connsiteX137" fmla="*/ 951222 w 1363711"/>
                <a:gd name="connsiteY137" fmla="*/ 1056677 h 1467553"/>
                <a:gd name="connsiteX138" fmla="*/ 950079 w 1363711"/>
                <a:gd name="connsiteY138" fmla="*/ 1060106 h 1467553"/>
                <a:gd name="connsiteX139" fmla="*/ 947564 w 1363711"/>
                <a:gd name="connsiteY139" fmla="*/ 1065593 h 1467553"/>
                <a:gd name="connsiteX140" fmla="*/ 944364 w 1363711"/>
                <a:gd name="connsiteY140" fmla="*/ 1068564 h 1467553"/>
                <a:gd name="connsiteX141" fmla="*/ 572203 w 1363711"/>
                <a:gd name="connsiteY141" fmla="*/ 1070850 h 1467553"/>
                <a:gd name="connsiteX142" fmla="*/ 562830 w 1363711"/>
                <a:gd name="connsiteY142" fmla="*/ 1070850 h 1467553"/>
                <a:gd name="connsiteX143" fmla="*/ 518939 w 1363711"/>
                <a:gd name="connsiteY143" fmla="*/ 1071308 h 1467553"/>
                <a:gd name="connsiteX144" fmla="*/ 510938 w 1363711"/>
                <a:gd name="connsiteY144" fmla="*/ 1071536 h 1467553"/>
                <a:gd name="connsiteX145" fmla="*/ 495622 w 1363711"/>
                <a:gd name="connsiteY145" fmla="*/ 1071765 h 1467553"/>
                <a:gd name="connsiteX146" fmla="*/ 488307 w 1363711"/>
                <a:gd name="connsiteY146" fmla="*/ 1071993 h 1467553"/>
                <a:gd name="connsiteX147" fmla="*/ 462475 w 1363711"/>
                <a:gd name="connsiteY147" fmla="*/ 1072679 h 1467553"/>
                <a:gd name="connsiteX148" fmla="*/ 446701 w 1363711"/>
                <a:gd name="connsiteY148" fmla="*/ 1073136 h 1467553"/>
                <a:gd name="connsiteX149" fmla="*/ 438243 w 1363711"/>
                <a:gd name="connsiteY149" fmla="*/ 1073594 h 1467553"/>
                <a:gd name="connsiteX150" fmla="*/ 434586 w 1363711"/>
                <a:gd name="connsiteY150" fmla="*/ 1073822 h 1467553"/>
                <a:gd name="connsiteX151" fmla="*/ 425899 w 1363711"/>
                <a:gd name="connsiteY151" fmla="*/ 1074737 h 1467553"/>
                <a:gd name="connsiteX152" fmla="*/ 381779 w 1363711"/>
                <a:gd name="connsiteY152" fmla="*/ 1040447 h 1467553"/>
                <a:gd name="connsiteX153" fmla="*/ 378350 w 1363711"/>
                <a:gd name="connsiteY153" fmla="*/ 1022387 h 1467553"/>
                <a:gd name="connsiteX154" fmla="*/ 368977 w 1363711"/>
                <a:gd name="connsiteY154" fmla="*/ 956093 h 1467553"/>
                <a:gd name="connsiteX155" fmla="*/ 388866 w 1363711"/>
                <a:gd name="connsiteY155" fmla="*/ 934605 h 1467553"/>
                <a:gd name="connsiteX156" fmla="*/ 225874 w 1363711"/>
                <a:gd name="connsiteY156" fmla="*/ 1103997 h 1467553"/>
                <a:gd name="connsiteX157" fmla="*/ 819091 w 1363711"/>
                <a:gd name="connsiteY157" fmla="*/ 1087767 h 1467553"/>
                <a:gd name="connsiteX158" fmla="*/ 1086324 w 1363711"/>
                <a:gd name="connsiteY158" fmla="*/ 1082052 h 1467553"/>
                <a:gd name="connsiteX159" fmla="*/ 1123357 w 1363711"/>
                <a:gd name="connsiteY159" fmla="*/ 1100797 h 1467553"/>
                <a:gd name="connsiteX160" fmla="*/ 1123357 w 1363711"/>
                <a:gd name="connsiteY160" fmla="*/ 1100797 h 1467553"/>
                <a:gd name="connsiteX161" fmla="*/ 1126786 w 1363711"/>
                <a:gd name="connsiteY161" fmla="*/ 1111084 h 1467553"/>
                <a:gd name="connsiteX162" fmla="*/ 1126786 w 1363711"/>
                <a:gd name="connsiteY162" fmla="*/ 1111313 h 1467553"/>
                <a:gd name="connsiteX163" fmla="*/ 1127244 w 1363711"/>
                <a:gd name="connsiteY163" fmla="*/ 1115199 h 1467553"/>
                <a:gd name="connsiteX164" fmla="*/ 1127244 w 1363711"/>
                <a:gd name="connsiteY164" fmla="*/ 1115427 h 1467553"/>
                <a:gd name="connsiteX165" fmla="*/ 1127472 w 1363711"/>
                <a:gd name="connsiteY165" fmla="*/ 1119542 h 1467553"/>
                <a:gd name="connsiteX166" fmla="*/ 1127472 w 1363711"/>
                <a:gd name="connsiteY166" fmla="*/ 1119771 h 1467553"/>
                <a:gd name="connsiteX167" fmla="*/ 1127244 w 1363711"/>
                <a:gd name="connsiteY167" fmla="*/ 1123886 h 1467553"/>
                <a:gd name="connsiteX168" fmla="*/ 1127244 w 1363711"/>
                <a:gd name="connsiteY168" fmla="*/ 1124571 h 1467553"/>
                <a:gd name="connsiteX169" fmla="*/ 1126786 w 1363711"/>
                <a:gd name="connsiteY169" fmla="*/ 1128686 h 1467553"/>
                <a:gd name="connsiteX170" fmla="*/ 1126558 w 1363711"/>
                <a:gd name="connsiteY170" fmla="*/ 1129372 h 1467553"/>
                <a:gd name="connsiteX171" fmla="*/ 1125643 w 1363711"/>
                <a:gd name="connsiteY171" fmla="*/ 1133715 h 1467553"/>
                <a:gd name="connsiteX172" fmla="*/ 1114442 w 1363711"/>
                <a:gd name="connsiteY172" fmla="*/ 1212354 h 1467553"/>
                <a:gd name="connsiteX173" fmla="*/ 1113528 w 1363711"/>
                <a:gd name="connsiteY173" fmla="*/ 1220583 h 1467553"/>
                <a:gd name="connsiteX174" fmla="*/ 1113756 w 1363711"/>
                <a:gd name="connsiteY174" fmla="*/ 1223098 h 1467553"/>
                <a:gd name="connsiteX175" fmla="*/ 1113985 w 1363711"/>
                <a:gd name="connsiteY175" fmla="*/ 1224241 h 1467553"/>
                <a:gd name="connsiteX176" fmla="*/ 1114442 w 1363711"/>
                <a:gd name="connsiteY176" fmla="*/ 1226756 h 1467553"/>
                <a:gd name="connsiteX177" fmla="*/ 1115128 w 1363711"/>
                <a:gd name="connsiteY177" fmla="*/ 1231556 h 1467553"/>
                <a:gd name="connsiteX178" fmla="*/ 1115356 w 1363711"/>
                <a:gd name="connsiteY178" fmla="*/ 1232699 h 1467553"/>
                <a:gd name="connsiteX179" fmla="*/ 1115585 w 1363711"/>
                <a:gd name="connsiteY179" fmla="*/ 1234985 h 1467553"/>
                <a:gd name="connsiteX180" fmla="*/ 1115585 w 1363711"/>
                <a:gd name="connsiteY180" fmla="*/ 1236128 h 1467553"/>
                <a:gd name="connsiteX181" fmla="*/ 1115128 w 1363711"/>
                <a:gd name="connsiteY181" fmla="*/ 1240472 h 1467553"/>
                <a:gd name="connsiteX182" fmla="*/ 1109641 w 1363711"/>
                <a:gd name="connsiteY182" fmla="*/ 1248015 h 1467553"/>
                <a:gd name="connsiteX183" fmla="*/ 827549 w 1363711"/>
                <a:gd name="connsiteY183" fmla="*/ 1256702 h 1467553"/>
                <a:gd name="connsiteX184" fmla="*/ 762627 w 1363711"/>
                <a:gd name="connsiteY184" fmla="*/ 1256474 h 1467553"/>
                <a:gd name="connsiteX185" fmla="*/ 713935 w 1363711"/>
                <a:gd name="connsiteY185" fmla="*/ 1257388 h 1467553"/>
                <a:gd name="connsiteX186" fmla="*/ 697704 w 1363711"/>
                <a:gd name="connsiteY186" fmla="*/ 1257845 h 1467553"/>
                <a:gd name="connsiteX187" fmla="*/ 639183 w 1363711"/>
                <a:gd name="connsiteY187" fmla="*/ 1258988 h 1467553"/>
                <a:gd name="connsiteX188" fmla="*/ 625238 w 1363711"/>
                <a:gd name="connsiteY188" fmla="*/ 1259217 h 1467553"/>
                <a:gd name="connsiteX189" fmla="*/ 563059 w 1363711"/>
                <a:gd name="connsiteY189" fmla="*/ 1259674 h 1467553"/>
                <a:gd name="connsiteX190" fmla="*/ 537684 w 1363711"/>
                <a:gd name="connsiteY190" fmla="*/ 1259674 h 1467553"/>
                <a:gd name="connsiteX191" fmla="*/ 528997 w 1363711"/>
                <a:gd name="connsiteY191" fmla="*/ 1259674 h 1467553"/>
                <a:gd name="connsiteX192" fmla="*/ 511395 w 1363711"/>
                <a:gd name="connsiteY192" fmla="*/ 1259674 h 1467553"/>
                <a:gd name="connsiteX193" fmla="*/ 502480 w 1363711"/>
                <a:gd name="connsiteY193" fmla="*/ 1259674 h 1467553"/>
                <a:gd name="connsiteX194" fmla="*/ 466818 w 1363711"/>
                <a:gd name="connsiteY194" fmla="*/ 1259674 h 1467553"/>
                <a:gd name="connsiteX195" fmla="*/ 448987 w 1363711"/>
                <a:gd name="connsiteY195" fmla="*/ 1259674 h 1467553"/>
                <a:gd name="connsiteX196" fmla="*/ 431385 w 1363711"/>
                <a:gd name="connsiteY196" fmla="*/ 1259674 h 1467553"/>
                <a:gd name="connsiteX197" fmla="*/ 388180 w 1363711"/>
                <a:gd name="connsiteY197" fmla="*/ 1259445 h 1467553"/>
                <a:gd name="connsiteX198" fmla="*/ 371492 w 1363711"/>
                <a:gd name="connsiteY198" fmla="*/ 1259445 h 1467553"/>
                <a:gd name="connsiteX199" fmla="*/ 355261 w 1363711"/>
                <a:gd name="connsiteY199" fmla="*/ 1259445 h 1467553"/>
                <a:gd name="connsiteX200" fmla="*/ 339717 w 1363711"/>
                <a:gd name="connsiteY200" fmla="*/ 1259445 h 1467553"/>
                <a:gd name="connsiteX201" fmla="*/ 310456 w 1363711"/>
                <a:gd name="connsiteY201" fmla="*/ 1259217 h 1467553"/>
                <a:gd name="connsiteX202" fmla="*/ 290568 w 1363711"/>
                <a:gd name="connsiteY202" fmla="*/ 1258988 h 1467553"/>
                <a:gd name="connsiteX203" fmla="*/ 241419 w 1363711"/>
                <a:gd name="connsiteY203" fmla="*/ 1258531 h 1467553"/>
                <a:gd name="connsiteX204" fmla="*/ 220159 w 1363711"/>
                <a:gd name="connsiteY204" fmla="*/ 1254188 h 1467553"/>
                <a:gd name="connsiteX205" fmla="*/ 217187 w 1363711"/>
                <a:gd name="connsiteY205" fmla="*/ 1246415 h 1467553"/>
                <a:gd name="connsiteX206" fmla="*/ 216044 w 1363711"/>
                <a:gd name="connsiteY206" fmla="*/ 1240243 h 1467553"/>
                <a:gd name="connsiteX207" fmla="*/ 215358 w 1363711"/>
                <a:gd name="connsiteY207" fmla="*/ 1236585 h 1467553"/>
                <a:gd name="connsiteX208" fmla="*/ 213529 w 1363711"/>
                <a:gd name="connsiteY208" fmla="*/ 1225384 h 1467553"/>
                <a:gd name="connsiteX209" fmla="*/ 213529 w 1363711"/>
                <a:gd name="connsiteY209" fmla="*/ 1225155 h 1467553"/>
                <a:gd name="connsiteX210" fmla="*/ 211701 w 1363711"/>
                <a:gd name="connsiteY210" fmla="*/ 1214640 h 1467553"/>
                <a:gd name="connsiteX211" fmla="*/ 203700 w 1363711"/>
                <a:gd name="connsiteY211" fmla="*/ 1146060 h 1467553"/>
                <a:gd name="connsiteX212" fmla="*/ 225874 w 1363711"/>
                <a:gd name="connsiteY212" fmla="*/ 1103997 h 1467553"/>
                <a:gd name="connsiteX213" fmla="*/ 1343728 w 1363711"/>
                <a:gd name="connsiteY213" fmla="*/ 1345628 h 1467553"/>
                <a:gd name="connsiteX214" fmla="*/ 1340299 w 1363711"/>
                <a:gd name="connsiteY214" fmla="*/ 1392719 h 1467553"/>
                <a:gd name="connsiteX215" fmla="*/ 1316982 w 1363711"/>
                <a:gd name="connsiteY215" fmla="*/ 1418094 h 1467553"/>
                <a:gd name="connsiteX216" fmla="*/ 1184394 w 1363711"/>
                <a:gd name="connsiteY216" fmla="*/ 1427009 h 1467553"/>
                <a:gd name="connsiteX217" fmla="*/ 1135702 w 1363711"/>
                <a:gd name="connsiteY217" fmla="*/ 1427466 h 1467553"/>
                <a:gd name="connsiteX218" fmla="*/ 868468 w 1363711"/>
                <a:gd name="connsiteY218" fmla="*/ 1429524 h 1467553"/>
                <a:gd name="connsiteX219" fmla="*/ 844237 w 1363711"/>
                <a:gd name="connsiteY219" fmla="*/ 1430210 h 1467553"/>
                <a:gd name="connsiteX220" fmla="*/ 795774 w 1363711"/>
                <a:gd name="connsiteY220" fmla="*/ 1432267 h 1467553"/>
                <a:gd name="connsiteX221" fmla="*/ 713935 w 1363711"/>
                <a:gd name="connsiteY221" fmla="*/ 1434782 h 1467553"/>
                <a:gd name="connsiteX222" fmla="*/ 577689 w 1363711"/>
                <a:gd name="connsiteY222" fmla="*/ 1433410 h 1467553"/>
                <a:gd name="connsiteX223" fmla="*/ 572431 w 1363711"/>
                <a:gd name="connsiteY223" fmla="*/ 1433181 h 1467553"/>
                <a:gd name="connsiteX224" fmla="*/ 566716 w 1363711"/>
                <a:gd name="connsiteY224" fmla="*/ 1433181 h 1467553"/>
                <a:gd name="connsiteX225" fmla="*/ 547285 w 1363711"/>
                <a:gd name="connsiteY225" fmla="*/ 1432953 h 1467553"/>
                <a:gd name="connsiteX226" fmla="*/ 540199 w 1363711"/>
                <a:gd name="connsiteY226" fmla="*/ 1432953 h 1467553"/>
                <a:gd name="connsiteX227" fmla="*/ 504080 w 1363711"/>
                <a:gd name="connsiteY227" fmla="*/ 1433181 h 1467553"/>
                <a:gd name="connsiteX228" fmla="*/ 495393 w 1363711"/>
                <a:gd name="connsiteY228" fmla="*/ 1433181 h 1467553"/>
                <a:gd name="connsiteX229" fmla="*/ 490821 w 1363711"/>
                <a:gd name="connsiteY229" fmla="*/ 1433181 h 1467553"/>
                <a:gd name="connsiteX230" fmla="*/ 481677 w 1363711"/>
                <a:gd name="connsiteY230" fmla="*/ 1433410 h 1467553"/>
                <a:gd name="connsiteX231" fmla="*/ 472305 w 1363711"/>
                <a:gd name="connsiteY231" fmla="*/ 1433639 h 1467553"/>
                <a:gd name="connsiteX232" fmla="*/ 462703 w 1363711"/>
                <a:gd name="connsiteY232" fmla="*/ 1433867 h 1467553"/>
                <a:gd name="connsiteX233" fmla="*/ 432985 w 1363711"/>
                <a:gd name="connsiteY233" fmla="*/ 1434324 h 1467553"/>
                <a:gd name="connsiteX234" fmla="*/ 422698 w 1363711"/>
                <a:gd name="connsiteY234" fmla="*/ 1434553 h 1467553"/>
                <a:gd name="connsiteX235" fmla="*/ 401896 w 1363711"/>
                <a:gd name="connsiteY235" fmla="*/ 1435010 h 1467553"/>
                <a:gd name="connsiteX236" fmla="*/ 391380 w 1363711"/>
                <a:gd name="connsiteY236" fmla="*/ 1435239 h 1467553"/>
                <a:gd name="connsiteX237" fmla="*/ 359376 w 1363711"/>
                <a:gd name="connsiteY237" fmla="*/ 1436153 h 1467553"/>
                <a:gd name="connsiteX238" fmla="*/ 348632 w 1363711"/>
                <a:gd name="connsiteY238" fmla="*/ 1436382 h 1467553"/>
                <a:gd name="connsiteX239" fmla="*/ 343146 w 1363711"/>
                <a:gd name="connsiteY239" fmla="*/ 1436610 h 1467553"/>
                <a:gd name="connsiteX240" fmla="*/ 332401 w 1363711"/>
                <a:gd name="connsiteY240" fmla="*/ 1436839 h 1467553"/>
                <a:gd name="connsiteX241" fmla="*/ 203242 w 1363711"/>
                <a:gd name="connsiteY241" fmla="*/ 1440725 h 1467553"/>
                <a:gd name="connsiteX242" fmla="*/ 193870 w 1363711"/>
                <a:gd name="connsiteY242" fmla="*/ 1440954 h 1467553"/>
                <a:gd name="connsiteX243" fmla="*/ 184726 w 1363711"/>
                <a:gd name="connsiteY243" fmla="*/ 1441182 h 1467553"/>
                <a:gd name="connsiteX244" fmla="*/ 175810 w 1363711"/>
                <a:gd name="connsiteY244" fmla="*/ 1441411 h 1467553"/>
                <a:gd name="connsiteX245" fmla="*/ 167124 w 1363711"/>
                <a:gd name="connsiteY245" fmla="*/ 1441640 h 1467553"/>
                <a:gd name="connsiteX246" fmla="*/ 158665 w 1363711"/>
                <a:gd name="connsiteY246" fmla="*/ 1441868 h 1467553"/>
                <a:gd name="connsiteX247" fmla="*/ 150436 w 1363711"/>
                <a:gd name="connsiteY247" fmla="*/ 1442097 h 1467553"/>
                <a:gd name="connsiteX248" fmla="*/ 138777 w 1363711"/>
                <a:gd name="connsiteY248" fmla="*/ 1442554 h 1467553"/>
                <a:gd name="connsiteX249" fmla="*/ 127804 w 1363711"/>
                <a:gd name="connsiteY249" fmla="*/ 1443011 h 1467553"/>
                <a:gd name="connsiteX250" fmla="*/ 117517 w 1363711"/>
                <a:gd name="connsiteY250" fmla="*/ 1443468 h 1467553"/>
                <a:gd name="connsiteX251" fmla="*/ 111117 w 1363711"/>
                <a:gd name="connsiteY251" fmla="*/ 1443697 h 1467553"/>
                <a:gd name="connsiteX252" fmla="*/ 94200 w 1363711"/>
                <a:gd name="connsiteY252" fmla="*/ 1444383 h 1467553"/>
                <a:gd name="connsiteX253" fmla="*/ 89400 w 1363711"/>
                <a:gd name="connsiteY253" fmla="*/ 1444611 h 1467553"/>
                <a:gd name="connsiteX254" fmla="*/ 85056 w 1363711"/>
                <a:gd name="connsiteY254" fmla="*/ 1444840 h 1467553"/>
                <a:gd name="connsiteX255" fmla="*/ 67225 w 1363711"/>
                <a:gd name="connsiteY255" fmla="*/ 1445526 h 1467553"/>
                <a:gd name="connsiteX256" fmla="*/ 40022 w 1363711"/>
                <a:gd name="connsiteY256" fmla="*/ 1439582 h 1467553"/>
                <a:gd name="connsiteX257" fmla="*/ 34307 w 1363711"/>
                <a:gd name="connsiteY257" fmla="*/ 1430438 h 1467553"/>
                <a:gd name="connsiteX258" fmla="*/ 33621 w 1363711"/>
                <a:gd name="connsiteY258" fmla="*/ 1427238 h 1467553"/>
                <a:gd name="connsiteX259" fmla="*/ 32935 w 1363711"/>
                <a:gd name="connsiteY259" fmla="*/ 1419923 h 1467553"/>
                <a:gd name="connsiteX260" fmla="*/ 32935 w 1363711"/>
                <a:gd name="connsiteY260" fmla="*/ 1419923 h 1467553"/>
                <a:gd name="connsiteX261" fmla="*/ 32478 w 1363711"/>
                <a:gd name="connsiteY261" fmla="*/ 1410550 h 1467553"/>
                <a:gd name="connsiteX262" fmla="*/ 32250 w 1363711"/>
                <a:gd name="connsiteY262" fmla="*/ 1407350 h 1467553"/>
                <a:gd name="connsiteX263" fmla="*/ 31792 w 1363711"/>
                <a:gd name="connsiteY263" fmla="*/ 1401177 h 1467553"/>
                <a:gd name="connsiteX264" fmla="*/ 31335 w 1363711"/>
                <a:gd name="connsiteY264" fmla="*/ 1397520 h 1467553"/>
                <a:gd name="connsiteX265" fmla="*/ 30649 w 1363711"/>
                <a:gd name="connsiteY265" fmla="*/ 1392033 h 1467553"/>
                <a:gd name="connsiteX266" fmla="*/ 30192 w 1363711"/>
                <a:gd name="connsiteY266" fmla="*/ 1387919 h 1467553"/>
                <a:gd name="connsiteX267" fmla="*/ 29506 w 1363711"/>
                <a:gd name="connsiteY267" fmla="*/ 1382889 h 1467553"/>
                <a:gd name="connsiteX268" fmla="*/ 28821 w 1363711"/>
                <a:gd name="connsiteY268" fmla="*/ 1378775 h 1467553"/>
                <a:gd name="connsiteX269" fmla="*/ 28135 w 1363711"/>
                <a:gd name="connsiteY269" fmla="*/ 1374203 h 1467553"/>
                <a:gd name="connsiteX270" fmla="*/ 24477 w 1363711"/>
                <a:gd name="connsiteY270" fmla="*/ 1353171 h 1467553"/>
                <a:gd name="connsiteX271" fmla="*/ 22191 w 1363711"/>
                <a:gd name="connsiteY271" fmla="*/ 1341056 h 1467553"/>
                <a:gd name="connsiteX272" fmla="*/ 20362 w 1363711"/>
                <a:gd name="connsiteY272" fmla="*/ 1326425 h 1467553"/>
                <a:gd name="connsiteX273" fmla="*/ 55110 w 1363711"/>
                <a:gd name="connsiteY273" fmla="*/ 1288249 h 1467553"/>
                <a:gd name="connsiteX274" fmla="*/ 682388 w 1363711"/>
                <a:gd name="connsiteY274" fmla="*/ 1277962 h 1467553"/>
                <a:gd name="connsiteX275" fmla="*/ 1259374 w 1363711"/>
                <a:gd name="connsiteY275" fmla="*/ 1267218 h 1467553"/>
                <a:gd name="connsiteX276" fmla="*/ 1296865 w 1363711"/>
                <a:gd name="connsiteY276" fmla="*/ 1269047 h 1467553"/>
                <a:gd name="connsiteX277" fmla="*/ 1296865 w 1363711"/>
                <a:gd name="connsiteY277" fmla="*/ 1269047 h 1467553"/>
                <a:gd name="connsiteX278" fmla="*/ 1309438 w 1363711"/>
                <a:gd name="connsiteY278" fmla="*/ 1270190 h 1467553"/>
                <a:gd name="connsiteX279" fmla="*/ 1319496 w 1363711"/>
                <a:gd name="connsiteY279" fmla="*/ 1272018 h 1467553"/>
                <a:gd name="connsiteX280" fmla="*/ 1324983 w 1363711"/>
                <a:gd name="connsiteY280" fmla="*/ 1273847 h 1467553"/>
                <a:gd name="connsiteX281" fmla="*/ 1331612 w 1363711"/>
                <a:gd name="connsiteY281" fmla="*/ 1277962 h 1467553"/>
                <a:gd name="connsiteX282" fmla="*/ 1335041 w 1363711"/>
                <a:gd name="connsiteY282" fmla="*/ 1281620 h 1467553"/>
                <a:gd name="connsiteX283" fmla="*/ 1337784 w 1363711"/>
                <a:gd name="connsiteY283" fmla="*/ 1286192 h 1467553"/>
                <a:gd name="connsiteX284" fmla="*/ 1341899 w 1363711"/>
                <a:gd name="connsiteY284" fmla="*/ 1298307 h 1467553"/>
                <a:gd name="connsiteX285" fmla="*/ 1343728 w 1363711"/>
                <a:gd name="connsiteY285" fmla="*/ 1345628 h 1467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Lst>
              <a:rect l="l" t="t" r="r" b="b"/>
              <a:pathLst>
                <a:path w="1363711" h="1467553">
                  <a:moveTo>
                    <a:pt x="1310581" y="1246187"/>
                  </a:moveTo>
                  <a:cubicBezTo>
                    <a:pt x="1269433" y="1243443"/>
                    <a:pt x="1228056" y="1243672"/>
                    <a:pt x="1186908" y="1246644"/>
                  </a:cubicBezTo>
                  <a:cubicBezTo>
                    <a:pt x="1170449" y="1247787"/>
                    <a:pt x="1153761" y="1248701"/>
                    <a:pt x="1136159" y="1244358"/>
                  </a:cubicBezTo>
                  <a:cubicBezTo>
                    <a:pt x="1137302" y="1225384"/>
                    <a:pt x="1137988" y="1206639"/>
                    <a:pt x="1139817" y="1188351"/>
                  </a:cubicBezTo>
                  <a:cubicBezTo>
                    <a:pt x="1142331" y="1162976"/>
                    <a:pt x="1146903" y="1137830"/>
                    <a:pt x="1148732" y="1112227"/>
                  </a:cubicBezTo>
                  <a:cubicBezTo>
                    <a:pt x="1151247" y="1080223"/>
                    <a:pt x="1132730" y="1066964"/>
                    <a:pt x="1100726" y="1063992"/>
                  </a:cubicBezTo>
                  <a:cubicBezTo>
                    <a:pt x="1064379" y="1060792"/>
                    <a:pt x="1028031" y="1063535"/>
                    <a:pt x="991684" y="1063307"/>
                  </a:cubicBezTo>
                  <a:cubicBezTo>
                    <a:pt x="980254" y="1063307"/>
                    <a:pt x="974996" y="1052562"/>
                    <a:pt x="977282" y="1040904"/>
                  </a:cubicBezTo>
                  <a:cubicBezTo>
                    <a:pt x="978196" y="1036103"/>
                    <a:pt x="979568" y="1031303"/>
                    <a:pt x="980254" y="1026502"/>
                  </a:cubicBezTo>
                  <a:cubicBezTo>
                    <a:pt x="984826" y="1000442"/>
                    <a:pt x="990998" y="974381"/>
                    <a:pt x="993741" y="948092"/>
                  </a:cubicBezTo>
                  <a:cubicBezTo>
                    <a:pt x="998542" y="903744"/>
                    <a:pt x="985054" y="890714"/>
                    <a:pt x="941163" y="893457"/>
                  </a:cubicBezTo>
                  <a:cubicBezTo>
                    <a:pt x="926533" y="894371"/>
                    <a:pt x="911902" y="896429"/>
                    <a:pt x="897043" y="896429"/>
                  </a:cubicBezTo>
                  <a:cubicBezTo>
                    <a:pt x="860010" y="896657"/>
                    <a:pt x="852924" y="891171"/>
                    <a:pt x="846523" y="854595"/>
                  </a:cubicBezTo>
                  <a:cubicBezTo>
                    <a:pt x="831892" y="771384"/>
                    <a:pt x="821605" y="687717"/>
                    <a:pt x="810633" y="604049"/>
                  </a:cubicBezTo>
                  <a:cubicBezTo>
                    <a:pt x="809718" y="596505"/>
                    <a:pt x="806289" y="588733"/>
                    <a:pt x="812004" y="578903"/>
                  </a:cubicBezTo>
                  <a:cubicBezTo>
                    <a:pt x="825263" y="583018"/>
                    <a:pt x="838750" y="579360"/>
                    <a:pt x="848352" y="568616"/>
                  </a:cubicBezTo>
                  <a:cubicBezTo>
                    <a:pt x="878527" y="535012"/>
                    <a:pt x="909159" y="501408"/>
                    <a:pt x="929276" y="460488"/>
                  </a:cubicBezTo>
                  <a:cubicBezTo>
                    <a:pt x="954422" y="409739"/>
                    <a:pt x="946650" y="380250"/>
                    <a:pt x="902530" y="345731"/>
                  </a:cubicBezTo>
                  <a:cubicBezTo>
                    <a:pt x="882413" y="329958"/>
                    <a:pt x="862068" y="314413"/>
                    <a:pt x="843094" y="297497"/>
                  </a:cubicBezTo>
                  <a:cubicBezTo>
                    <a:pt x="818862" y="276008"/>
                    <a:pt x="793488" y="256806"/>
                    <a:pt x="761941" y="244461"/>
                  </a:cubicBezTo>
                  <a:cubicBezTo>
                    <a:pt x="768113" y="233031"/>
                    <a:pt x="773828" y="222973"/>
                    <a:pt x="779314" y="212686"/>
                  </a:cubicBezTo>
                  <a:cubicBezTo>
                    <a:pt x="803546" y="167880"/>
                    <a:pt x="805603" y="123075"/>
                    <a:pt x="780457" y="78041"/>
                  </a:cubicBezTo>
                  <a:cubicBezTo>
                    <a:pt x="776571" y="71183"/>
                    <a:pt x="773599" y="63867"/>
                    <a:pt x="769713" y="57009"/>
                  </a:cubicBezTo>
                  <a:cubicBezTo>
                    <a:pt x="748911" y="22491"/>
                    <a:pt x="716449" y="5117"/>
                    <a:pt x="678045" y="545"/>
                  </a:cubicBezTo>
                  <a:cubicBezTo>
                    <a:pt x="629124" y="-5170"/>
                    <a:pt x="553915" y="34378"/>
                    <a:pt x="533112" y="104101"/>
                  </a:cubicBezTo>
                  <a:cubicBezTo>
                    <a:pt x="521911" y="141820"/>
                    <a:pt x="519168" y="176796"/>
                    <a:pt x="539742" y="211543"/>
                  </a:cubicBezTo>
                  <a:cubicBezTo>
                    <a:pt x="545914" y="221830"/>
                    <a:pt x="552772" y="231203"/>
                    <a:pt x="561459" y="239204"/>
                  </a:cubicBezTo>
                  <a:cubicBezTo>
                    <a:pt x="569460" y="246519"/>
                    <a:pt x="567402" y="252005"/>
                    <a:pt x="559630" y="258177"/>
                  </a:cubicBezTo>
                  <a:cubicBezTo>
                    <a:pt x="536770" y="276694"/>
                    <a:pt x="513453" y="294753"/>
                    <a:pt x="491736" y="314413"/>
                  </a:cubicBezTo>
                  <a:cubicBezTo>
                    <a:pt x="463618" y="340016"/>
                    <a:pt x="432985" y="363562"/>
                    <a:pt x="412411" y="396709"/>
                  </a:cubicBezTo>
                  <a:cubicBezTo>
                    <a:pt x="403953" y="410196"/>
                    <a:pt x="403039" y="422769"/>
                    <a:pt x="406925" y="438543"/>
                  </a:cubicBezTo>
                  <a:cubicBezTo>
                    <a:pt x="412183" y="459803"/>
                    <a:pt x="426356" y="474662"/>
                    <a:pt x="437557" y="491807"/>
                  </a:cubicBezTo>
                  <a:cubicBezTo>
                    <a:pt x="460417" y="526554"/>
                    <a:pt x="488764" y="556958"/>
                    <a:pt x="524654" y="577989"/>
                  </a:cubicBezTo>
                  <a:cubicBezTo>
                    <a:pt x="539284" y="586676"/>
                    <a:pt x="544771" y="593762"/>
                    <a:pt x="540199" y="610221"/>
                  </a:cubicBezTo>
                  <a:cubicBezTo>
                    <a:pt x="537456" y="620508"/>
                    <a:pt x="538141" y="631710"/>
                    <a:pt x="536998" y="642454"/>
                  </a:cubicBezTo>
                  <a:cubicBezTo>
                    <a:pt x="533112" y="678573"/>
                    <a:pt x="531283" y="715149"/>
                    <a:pt x="524425" y="750582"/>
                  </a:cubicBezTo>
                  <a:cubicBezTo>
                    <a:pt x="516196" y="794244"/>
                    <a:pt x="513681" y="838136"/>
                    <a:pt x="509338" y="882027"/>
                  </a:cubicBezTo>
                  <a:cubicBezTo>
                    <a:pt x="506823" y="907173"/>
                    <a:pt x="507966" y="907401"/>
                    <a:pt x="482592" y="908773"/>
                  </a:cubicBezTo>
                  <a:cubicBezTo>
                    <a:pt x="448302" y="910602"/>
                    <a:pt x="414012" y="911745"/>
                    <a:pt x="379722" y="913802"/>
                  </a:cubicBezTo>
                  <a:cubicBezTo>
                    <a:pt x="355033" y="915174"/>
                    <a:pt x="348861" y="922260"/>
                    <a:pt x="348861" y="946721"/>
                  </a:cubicBezTo>
                  <a:cubicBezTo>
                    <a:pt x="348861" y="950607"/>
                    <a:pt x="349089" y="954493"/>
                    <a:pt x="349546" y="958379"/>
                  </a:cubicBezTo>
                  <a:cubicBezTo>
                    <a:pt x="352290" y="988783"/>
                    <a:pt x="357547" y="1018730"/>
                    <a:pt x="364177" y="1048219"/>
                  </a:cubicBezTo>
                  <a:cubicBezTo>
                    <a:pt x="370578" y="1077708"/>
                    <a:pt x="371035" y="1078851"/>
                    <a:pt x="340631" y="1085481"/>
                  </a:cubicBezTo>
                  <a:cubicBezTo>
                    <a:pt x="277995" y="1081823"/>
                    <a:pt x="263136" y="1089596"/>
                    <a:pt x="223816" y="1087767"/>
                  </a:cubicBezTo>
                  <a:cubicBezTo>
                    <a:pt x="193413" y="1086395"/>
                    <a:pt x="185640" y="1099883"/>
                    <a:pt x="183354" y="1130515"/>
                  </a:cubicBezTo>
                  <a:cubicBezTo>
                    <a:pt x="180840" y="1166177"/>
                    <a:pt x="190441" y="1200695"/>
                    <a:pt x="194556" y="1235671"/>
                  </a:cubicBezTo>
                  <a:cubicBezTo>
                    <a:pt x="197299" y="1259674"/>
                    <a:pt x="197070" y="1260817"/>
                    <a:pt x="173067" y="1261960"/>
                  </a:cubicBezTo>
                  <a:cubicBezTo>
                    <a:pt x="125976" y="1264246"/>
                    <a:pt x="78655" y="1262189"/>
                    <a:pt x="31792" y="1266761"/>
                  </a:cubicBezTo>
                  <a:cubicBezTo>
                    <a:pt x="9161" y="1269047"/>
                    <a:pt x="4589" y="1272018"/>
                    <a:pt x="1389" y="1294193"/>
                  </a:cubicBezTo>
                  <a:cubicBezTo>
                    <a:pt x="-1583" y="1314767"/>
                    <a:pt x="703" y="1335341"/>
                    <a:pt x="3675" y="1355915"/>
                  </a:cubicBezTo>
                  <a:cubicBezTo>
                    <a:pt x="7104" y="1379003"/>
                    <a:pt x="13733" y="1401406"/>
                    <a:pt x="9390" y="1425866"/>
                  </a:cubicBezTo>
                  <a:cubicBezTo>
                    <a:pt x="6646" y="1441411"/>
                    <a:pt x="15105" y="1455584"/>
                    <a:pt x="32935" y="1462442"/>
                  </a:cubicBezTo>
                  <a:cubicBezTo>
                    <a:pt x="45508" y="1467243"/>
                    <a:pt x="57396" y="1468386"/>
                    <a:pt x="70197" y="1467014"/>
                  </a:cubicBezTo>
                  <a:cubicBezTo>
                    <a:pt x="106316" y="1462671"/>
                    <a:pt x="488764" y="1448269"/>
                    <a:pt x="643983" y="1451927"/>
                  </a:cubicBezTo>
                  <a:cubicBezTo>
                    <a:pt x="750282" y="1454441"/>
                    <a:pt x="1354701" y="1450326"/>
                    <a:pt x="1359044" y="1434096"/>
                  </a:cubicBezTo>
                  <a:cubicBezTo>
                    <a:pt x="1362930" y="1419465"/>
                    <a:pt x="1360416" y="1395462"/>
                    <a:pt x="1362244" y="1381061"/>
                  </a:cubicBezTo>
                  <a:cubicBezTo>
                    <a:pt x="1365673" y="1353400"/>
                    <a:pt x="1362016" y="1326197"/>
                    <a:pt x="1362016" y="1298765"/>
                  </a:cubicBezTo>
                  <a:cubicBezTo>
                    <a:pt x="1361559" y="1266532"/>
                    <a:pt x="1342356" y="1248244"/>
                    <a:pt x="1310581" y="1246187"/>
                  </a:cubicBezTo>
                  <a:close/>
                  <a:moveTo>
                    <a:pt x="545914" y="139763"/>
                  </a:moveTo>
                  <a:cubicBezTo>
                    <a:pt x="555744" y="77126"/>
                    <a:pt x="601235" y="29577"/>
                    <a:pt x="663871" y="21576"/>
                  </a:cubicBezTo>
                  <a:cubicBezTo>
                    <a:pt x="698161" y="17233"/>
                    <a:pt x="725593" y="32092"/>
                    <a:pt x="746625" y="57238"/>
                  </a:cubicBezTo>
                  <a:cubicBezTo>
                    <a:pt x="761255" y="74612"/>
                    <a:pt x="770170" y="95871"/>
                    <a:pt x="775428" y="118046"/>
                  </a:cubicBezTo>
                  <a:cubicBezTo>
                    <a:pt x="792345" y="190740"/>
                    <a:pt x="737252" y="259549"/>
                    <a:pt x="662043" y="260006"/>
                  </a:cubicBezTo>
                  <a:cubicBezTo>
                    <a:pt x="607636" y="260692"/>
                    <a:pt x="534941" y="209257"/>
                    <a:pt x="545914" y="139763"/>
                  </a:cubicBezTo>
                  <a:close/>
                  <a:moveTo>
                    <a:pt x="530369" y="874940"/>
                  </a:moveTo>
                  <a:cubicBezTo>
                    <a:pt x="534255" y="834935"/>
                    <a:pt x="551172" y="675144"/>
                    <a:pt x="556658" y="635367"/>
                  </a:cubicBezTo>
                  <a:cubicBezTo>
                    <a:pt x="562602" y="593534"/>
                    <a:pt x="575175" y="451802"/>
                    <a:pt x="577003" y="429399"/>
                  </a:cubicBezTo>
                  <a:cubicBezTo>
                    <a:pt x="577461" y="422541"/>
                    <a:pt x="579061" y="415683"/>
                    <a:pt x="577918" y="409053"/>
                  </a:cubicBezTo>
                  <a:cubicBezTo>
                    <a:pt x="574946" y="389851"/>
                    <a:pt x="565802" y="384822"/>
                    <a:pt x="547285" y="391223"/>
                  </a:cubicBezTo>
                  <a:cubicBezTo>
                    <a:pt x="512538" y="403338"/>
                    <a:pt x="506823" y="418655"/>
                    <a:pt x="525111" y="450887"/>
                  </a:cubicBezTo>
                  <a:cubicBezTo>
                    <a:pt x="528083" y="455916"/>
                    <a:pt x="530598" y="461403"/>
                    <a:pt x="534484" y="465746"/>
                  </a:cubicBezTo>
                  <a:cubicBezTo>
                    <a:pt x="560544" y="495007"/>
                    <a:pt x="550714" y="527468"/>
                    <a:pt x="544314" y="564273"/>
                  </a:cubicBezTo>
                  <a:cubicBezTo>
                    <a:pt x="490364" y="535241"/>
                    <a:pt x="459046" y="492264"/>
                    <a:pt x="432757" y="444486"/>
                  </a:cubicBezTo>
                  <a:cubicBezTo>
                    <a:pt x="424299" y="429170"/>
                    <a:pt x="426356" y="414997"/>
                    <a:pt x="436872" y="400595"/>
                  </a:cubicBezTo>
                  <a:cubicBezTo>
                    <a:pt x="457903" y="371563"/>
                    <a:pt x="484649" y="348932"/>
                    <a:pt x="511624" y="326072"/>
                  </a:cubicBezTo>
                  <a:cubicBezTo>
                    <a:pt x="528083" y="312127"/>
                    <a:pt x="544542" y="298182"/>
                    <a:pt x="561230" y="284466"/>
                  </a:cubicBezTo>
                  <a:cubicBezTo>
                    <a:pt x="578375" y="270293"/>
                    <a:pt x="597349" y="265035"/>
                    <a:pt x="618609" y="273951"/>
                  </a:cubicBezTo>
                  <a:cubicBezTo>
                    <a:pt x="650384" y="287210"/>
                    <a:pt x="682388" y="283323"/>
                    <a:pt x="713706" y="273494"/>
                  </a:cubicBezTo>
                  <a:cubicBezTo>
                    <a:pt x="746396" y="262978"/>
                    <a:pt x="774514" y="265950"/>
                    <a:pt x="800803" y="289724"/>
                  </a:cubicBezTo>
                  <a:cubicBezTo>
                    <a:pt x="831435" y="317156"/>
                    <a:pt x="862753" y="343674"/>
                    <a:pt x="895672" y="368820"/>
                  </a:cubicBezTo>
                  <a:cubicBezTo>
                    <a:pt x="926304" y="392137"/>
                    <a:pt x="929733" y="407910"/>
                    <a:pt x="915560" y="443115"/>
                  </a:cubicBezTo>
                  <a:cubicBezTo>
                    <a:pt x="909845" y="457517"/>
                    <a:pt x="902073" y="471690"/>
                    <a:pt x="892700" y="484034"/>
                  </a:cubicBezTo>
                  <a:cubicBezTo>
                    <a:pt x="878070" y="503694"/>
                    <a:pt x="861610" y="521982"/>
                    <a:pt x="845608" y="540498"/>
                  </a:cubicBezTo>
                  <a:cubicBezTo>
                    <a:pt x="831664" y="556500"/>
                    <a:pt x="822748" y="559472"/>
                    <a:pt x="810861" y="552843"/>
                  </a:cubicBezTo>
                  <a:cubicBezTo>
                    <a:pt x="797831" y="545299"/>
                    <a:pt x="793716" y="532955"/>
                    <a:pt x="801489" y="513981"/>
                  </a:cubicBezTo>
                  <a:cubicBezTo>
                    <a:pt x="811547" y="489521"/>
                    <a:pt x="822063" y="465060"/>
                    <a:pt x="834636" y="441743"/>
                  </a:cubicBezTo>
                  <a:cubicBezTo>
                    <a:pt x="841951" y="428256"/>
                    <a:pt x="841951" y="417740"/>
                    <a:pt x="830978" y="407682"/>
                  </a:cubicBezTo>
                  <a:cubicBezTo>
                    <a:pt x="821605" y="398995"/>
                    <a:pt x="814062" y="388708"/>
                    <a:pt x="803317" y="381393"/>
                  </a:cubicBezTo>
                  <a:cubicBezTo>
                    <a:pt x="790973" y="372706"/>
                    <a:pt x="778171" y="374306"/>
                    <a:pt x="766970" y="380021"/>
                  </a:cubicBezTo>
                  <a:cubicBezTo>
                    <a:pt x="757369" y="384822"/>
                    <a:pt x="758283" y="396709"/>
                    <a:pt x="759198" y="406539"/>
                  </a:cubicBezTo>
                  <a:cubicBezTo>
                    <a:pt x="762398" y="437857"/>
                    <a:pt x="773142" y="468947"/>
                    <a:pt x="775885" y="499808"/>
                  </a:cubicBezTo>
                  <a:cubicBezTo>
                    <a:pt x="790287" y="592848"/>
                    <a:pt x="817033" y="797445"/>
                    <a:pt x="824349" y="844994"/>
                  </a:cubicBezTo>
                  <a:cubicBezTo>
                    <a:pt x="825720" y="854595"/>
                    <a:pt x="827549" y="864425"/>
                    <a:pt x="827778" y="874254"/>
                  </a:cubicBezTo>
                  <a:cubicBezTo>
                    <a:pt x="828692" y="905115"/>
                    <a:pt x="807204" y="920432"/>
                    <a:pt x="777257" y="911288"/>
                  </a:cubicBezTo>
                  <a:cubicBezTo>
                    <a:pt x="765141" y="907630"/>
                    <a:pt x="761941" y="896429"/>
                    <a:pt x="758283" y="886827"/>
                  </a:cubicBezTo>
                  <a:cubicBezTo>
                    <a:pt x="749368" y="864653"/>
                    <a:pt x="720564" y="673772"/>
                    <a:pt x="714621" y="662571"/>
                  </a:cubicBezTo>
                  <a:cubicBezTo>
                    <a:pt x="708220" y="650684"/>
                    <a:pt x="702276" y="637425"/>
                    <a:pt x="684217" y="639939"/>
                  </a:cubicBezTo>
                  <a:cubicBezTo>
                    <a:pt x="665700" y="642683"/>
                    <a:pt x="650613" y="647712"/>
                    <a:pt x="647412" y="669886"/>
                  </a:cubicBezTo>
                  <a:cubicBezTo>
                    <a:pt x="641240" y="715377"/>
                    <a:pt x="633925" y="760869"/>
                    <a:pt x="626838" y="806360"/>
                  </a:cubicBezTo>
                  <a:cubicBezTo>
                    <a:pt x="622495" y="834478"/>
                    <a:pt x="618380" y="862824"/>
                    <a:pt x="608550" y="889571"/>
                  </a:cubicBezTo>
                  <a:cubicBezTo>
                    <a:pt x="598949" y="915631"/>
                    <a:pt x="563287" y="926147"/>
                    <a:pt x="541113" y="910145"/>
                  </a:cubicBezTo>
                  <a:cubicBezTo>
                    <a:pt x="529912" y="901229"/>
                    <a:pt x="528997" y="887513"/>
                    <a:pt x="530369" y="874940"/>
                  </a:cubicBezTo>
                  <a:close/>
                  <a:moveTo>
                    <a:pt x="553686" y="457059"/>
                  </a:moveTo>
                  <a:cubicBezTo>
                    <a:pt x="544085" y="443115"/>
                    <a:pt x="536313" y="433285"/>
                    <a:pt x="541570" y="419569"/>
                  </a:cubicBezTo>
                  <a:cubicBezTo>
                    <a:pt x="543399" y="414768"/>
                    <a:pt x="547514" y="410882"/>
                    <a:pt x="552772" y="411339"/>
                  </a:cubicBezTo>
                  <a:cubicBezTo>
                    <a:pt x="558715" y="411797"/>
                    <a:pt x="560316" y="417283"/>
                    <a:pt x="559630" y="422312"/>
                  </a:cubicBezTo>
                  <a:cubicBezTo>
                    <a:pt x="558030" y="432599"/>
                    <a:pt x="556201" y="442658"/>
                    <a:pt x="553686" y="457059"/>
                  </a:cubicBezTo>
                  <a:close/>
                  <a:moveTo>
                    <a:pt x="789601" y="484034"/>
                  </a:moveTo>
                  <a:cubicBezTo>
                    <a:pt x="783658" y="461174"/>
                    <a:pt x="781829" y="439914"/>
                    <a:pt x="781372" y="418426"/>
                  </a:cubicBezTo>
                  <a:cubicBezTo>
                    <a:pt x="781143" y="411568"/>
                    <a:pt x="780915" y="404024"/>
                    <a:pt x="788687" y="400824"/>
                  </a:cubicBezTo>
                  <a:cubicBezTo>
                    <a:pt x="795088" y="398309"/>
                    <a:pt x="799431" y="403567"/>
                    <a:pt x="803775" y="407453"/>
                  </a:cubicBezTo>
                  <a:cubicBezTo>
                    <a:pt x="820005" y="421855"/>
                    <a:pt x="820691" y="424598"/>
                    <a:pt x="811318" y="444944"/>
                  </a:cubicBezTo>
                  <a:cubicBezTo>
                    <a:pt x="808118" y="451802"/>
                    <a:pt x="799431" y="479234"/>
                    <a:pt x="789601" y="484034"/>
                  </a:cubicBezTo>
                  <a:close/>
                  <a:moveTo>
                    <a:pt x="721250" y="893914"/>
                  </a:moveTo>
                  <a:cubicBezTo>
                    <a:pt x="706620" y="894828"/>
                    <a:pt x="691989" y="895743"/>
                    <a:pt x="677359" y="896429"/>
                  </a:cubicBezTo>
                  <a:cubicBezTo>
                    <a:pt x="628667" y="895514"/>
                    <a:pt x="628210" y="895514"/>
                    <a:pt x="639868" y="847508"/>
                  </a:cubicBezTo>
                  <a:cubicBezTo>
                    <a:pt x="648555" y="812075"/>
                    <a:pt x="661357" y="705319"/>
                    <a:pt x="664557" y="688174"/>
                  </a:cubicBezTo>
                  <a:cubicBezTo>
                    <a:pt x="666615" y="677201"/>
                    <a:pt x="673015" y="670343"/>
                    <a:pt x="683988" y="669200"/>
                  </a:cubicBezTo>
                  <a:cubicBezTo>
                    <a:pt x="693818" y="668057"/>
                    <a:pt x="697018" y="676287"/>
                    <a:pt x="700676" y="683145"/>
                  </a:cubicBezTo>
                  <a:cubicBezTo>
                    <a:pt x="703419" y="688174"/>
                    <a:pt x="727879" y="818705"/>
                    <a:pt x="733366" y="879055"/>
                  </a:cubicBezTo>
                  <a:cubicBezTo>
                    <a:pt x="734737" y="889799"/>
                    <a:pt x="730623" y="893457"/>
                    <a:pt x="721250" y="893914"/>
                  </a:cubicBezTo>
                  <a:close/>
                  <a:moveTo>
                    <a:pt x="388866" y="934605"/>
                  </a:moveTo>
                  <a:cubicBezTo>
                    <a:pt x="410354" y="933233"/>
                    <a:pt x="432071" y="932547"/>
                    <a:pt x="454474" y="931404"/>
                  </a:cubicBezTo>
                  <a:cubicBezTo>
                    <a:pt x="488764" y="927975"/>
                    <a:pt x="510481" y="930947"/>
                    <a:pt x="522597" y="933462"/>
                  </a:cubicBezTo>
                  <a:cubicBezTo>
                    <a:pt x="543399" y="937805"/>
                    <a:pt x="601921" y="941691"/>
                    <a:pt x="617694" y="920203"/>
                  </a:cubicBezTo>
                  <a:cubicBezTo>
                    <a:pt x="621580" y="914717"/>
                    <a:pt x="628438" y="917003"/>
                    <a:pt x="634153" y="917003"/>
                  </a:cubicBezTo>
                  <a:cubicBezTo>
                    <a:pt x="665700" y="917231"/>
                    <a:pt x="697018" y="917688"/>
                    <a:pt x="728565" y="917688"/>
                  </a:cubicBezTo>
                  <a:cubicBezTo>
                    <a:pt x="737938" y="917688"/>
                    <a:pt x="745939" y="920432"/>
                    <a:pt x="753711" y="925004"/>
                  </a:cubicBezTo>
                  <a:cubicBezTo>
                    <a:pt x="781600" y="940777"/>
                    <a:pt x="809261" y="935519"/>
                    <a:pt x="834864" y="920889"/>
                  </a:cubicBezTo>
                  <a:cubicBezTo>
                    <a:pt x="846066" y="914488"/>
                    <a:pt x="855438" y="913116"/>
                    <a:pt x="867554" y="914259"/>
                  </a:cubicBezTo>
                  <a:cubicBezTo>
                    <a:pt x="893843" y="916545"/>
                    <a:pt x="920589" y="916317"/>
                    <a:pt x="946878" y="917688"/>
                  </a:cubicBezTo>
                  <a:cubicBezTo>
                    <a:pt x="968824" y="918603"/>
                    <a:pt x="975225" y="925004"/>
                    <a:pt x="972024" y="946721"/>
                  </a:cubicBezTo>
                  <a:cubicBezTo>
                    <a:pt x="971110" y="953121"/>
                    <a:pt x="969967" y="959522"/>
                    <a:pt x="968824" y="965923"/>
                  </a:cubicBezTo>
                  <a:cubicBezTo>
                    <a:pt x="968824" y="965923"/>
                    <a:pt x="968824" y="965923"/>
                    <a:pt x="968824" y="965923"/>
                  </a:cubicBezTo>
                  <a:cubicBezTo>
                    <a:pt x="965166" y="987183"/>
                    <a:pt x="961051" y="1008671"/>
                    <a:pt x="956937" y="1029931"/>
                  </a:cubicBezTo>
                  <a:cubicBezTo>
                    <a:pt x="955794" y="1035875"/>
                    <a:pt x="954651" y="1042047"/>
                    <a:pt x="953508" y="1047990"/>
                  </a:cubicBezTo>
                  <a:cubicBezTo>
                    <a:pt x="953279" y="1049591"/>
                    <a:pt x="952822" y="1051419"/>
                    <a:pt x="952365" y="1053248"/>
                  </a:cubicBezTo>
                  <a:cubicBezTo>
                    <a:pt x="952136" y="1054391"/>
                    <a:pt x="951679" y="1055534"/>
                    <a:pt x="951222" y="1056677"/>
                  </a:cubicBezTo>
                  <a:cubicBezTo>
                    <a:pt x="950764" y="1057820"/>
                    <a:pt x="950536" y="1058963"/>
                    <a:pt x="950079" y="1060106"/>
                  </a:cubicBezTo>
                  <a:cubicBezTo>
                    <a:pt x="949164" y="1062164"/>
                    <a:pt x="948250" y="1064221"/>
                    <a:pt x="947564" y="1065593"/>
                  </a:cubicBezTo>
                  <a:cubicBezTo>
                    <a:pt x="946421" y="1067421"/>
                    <a:pt x="945278" y="1068564"/>
                    <a:pt x="944364" y="1068564"/>
                  </a:cubicBezTo>
                  <a:cubicBezTo>
                    <a:pt x="900472" y="1069707"/>
                    <a:pt x="710277" y="1069479"/>
                    <a:pt x="572203" y="1070850"/>
                  </a:cubicBezTo>
                  <a:cubicBezTo>
                    <a:pt x="569002" y="1070850"/>
                    <a:pt x="566031" y="1070850"/>
                    <a:pt x="562830" y="1070850"/>
                  </a:cubicBezTo>
                  <a:cubicBezTo>
                    <a:pt x="547514" y="1071079"/>
                    <a:pt x="532655" y="1071079"/>
                    <a:pt x="518939" y="1071308"/>
                  </a:cubicBezTo>
                  <a:cubicBezTo>
                    <a:pt x="516196" y="1071308"/>
                    <a:pt x="513453" y="1071308"/>
                    <a:pt x="510938" y="1071536"/>
                  </a:cubicBezTo>
                  <a:cubicBezTo>
                    <a:pt x="505680" y="1071536"/>
                    <a:pt x="500422" y="1071765"/>
                    <a:pt x="495622" y="1071765"/>
                  </a:cubicBezTo>
                  <a:cubicBezTo>
                    <a:pt x="493107" y="1071765"/>
                    <a:pt x="490821" y="1071765"/>
                    <a:pt x="488307" y="1071993"/>
                  </a:cubicBezTo>
                  <a:cubicBezTo>
                    <a:pt x="478934" y="1072222"/>
                    <a:pt x="470247" y="1072451"/>
                    <a:pt x="462475" y="1072679"/>
                  </a:cubicBezTo>
                  <a:cubicBezTo>
                    <a:pt x="456760" y="1072908"/>
                    <a:pt x="451502" y="1072908"/>
                    <a:pt x="446701" y="1073136"/>
                  </a:cubicBezTo>
                  <a:cubicBezTo>
                    <a:pt x="443501" y="1073365"/>
                    <a:pt x="440758" y="1073365"/>
                    <a:pt x="438243" y="1073594"/>
                  </a:cubicBezTo>
                  <a:cubicBezTo>
                    <a:pt x="436872" y="1073594"/>
                    <a:pt x="435729" y="1073822"/>
                    <a:pt x="434586" y="1073822"/>
                  </a:cubicBezTo>
                  <a:cubicBezTo>
                    <a:pt x="431614" y="1074051"/>
                    <a:pt x="428642" y="1074508"/>
                    <a:pt x="425899" y="1074737"/>
                  </a:cubicBezTo>
                  <a:cubicBezTo>
                    <a:pt x="389551" y="1076108"/>
                    <a:pt x="388866" y="1076337"/>
                    <a:pt x="381779" y="1040447"/>
                  </a:cubicBezTo>
                  <a:cubicBezTo>
                    <a:pt x="380636" y="1034503"/>
                    <a:pt x="379493" y="1028331"/>
                    <a:pt x="378350" y="1022387"/>
                  </a:cubicBezTo>
                  <a:cubicBezTo>
                    <a:pt x="374464" y="1000442"/>
                    <a:pt x="371263" y="978267"/>
                    <a:pt x="368977" y="956093"/>
                  </a:cubicBezTo>
                  <a:cubicBezTo>
                    <a:pt x="367377" y="938262"/>
                    <a:pt x="370806" y="935748"/>
                    <a:pt x="388866" y="934605"/>
                  </a:cubicBezTo>
                  <a:close/>
                  <a:moveTo>
                    <a:pt x="225874" y="1103997"/>
                  </a:moveTo>
                  <a:cubicBezTo>
                    <a:pt x="336288" y="1095539"/>
                    <a:pt x="782515" y="1089367"/>
                    <a:pt x="819091" y="1087767"/>
                  </a:cubicBezTo>
                  <a:cubicBezTo>
                    <a:pt x="892471" y="1084566"/>
                    <a:pt x="1070779" y="1080909"/>
                    <a:pt x="1086324" y="1082052"/>
                  </a:cubicBezTo>
                  <a:cubicBezTo>
                    <a:pt x="1104612" y="1083423"/>
                    <a:pt x="1117185" y="1089824"/>
                    <a:pt x="1123357" y="1100797"/>
                  </a:cubicBezTo>
                  <a:lnTo>
                    <a:pt x="1123357" y="1100797"/>
                  </a:lnTo>
                  <a:cubicBezTo>
                    <a:pt x="1124958" y="1103769"/>
                    <a:pt x="1126329" y="1107198"/>
                    <a:pt x="1126786" y="1111084"/>
                  </a:cubicBezTo>
                  <a:cubicBezTo>
                    <a:pt x="1126786" y="1111084"/>
                    <a:pt x="1126786" y="1111313"/>
                    <a:pt x="1126786" y="1111313"/>
                  </a:cubicBezTo>
                  <a:cubicBezTo>
                    <a:pt x="1127015" y="1112456"/>
                    <a:pt x="1127244" y="1113827"/>
                    <a:pt x="1127244" y="1115199"/>
                  </a:cubicBezTo>
                  <a:cubicBezTo>
                    <a:pt x="1127244" y="1115199"/>
                    <a:pt x="1127244" y="1115199"/>
                    <a:pt x="1127244" y="1115427"/>
                  </a:cubicBezTo>
                  <a:cubicBezTo>
                    <a:pt x="1127244" y="1116799"/>
                    <a:pt x="1127472" y="1118171"/>
                    <a:pt x="1127472" y="1119542"/>
                  </a:cubicBezTo>
                  <a:cubicBezTo>
                    <a:pt x="1127472" y="1119542"/>
                    <a:pt x="1127472" y="1119542"/>
                    <a:pt x="1127472" y="1119771"/>
                  </a:cubicBezTo>
                  <a:cubicBezTo>
                    <a:pt x="1127472" y="1121142"/>
                    <a:pt x="1127472" y="1122514"/>
                    <a:pt x="1127244" y="1123886"/>
                  </a:cubicBezTo>
                  <a:cubicBezTo>
                    <a:pt x="1127244" y="1124114"/>
                    <a:pt x="1127244" y="1124343"/>
                    <a:pt x="1127244" y="1124571"/>
                  </a:cubicBezTo>
                  <a:cubicBezTo>
                    <a:pt x="1127015" y="1125943"/>
                    <a:pt x="1127015" y="1127315"/>
                    <a:pt x="1126786" y="1128686"/>
                  </a:cubicBezTo>
                  <a:cubicBezTo>
                    <a:pt x="1126786" y="1128915"/>
                    <a:pt x="1126786" y="1129143"/>
                    <a:pt x="1126558" y="1129372"/>
                  </a:cubicBezTo>
                  <a:cubicBezTo>
                    <a:pt x="1126329" y="1130744"/>
                    <a:pt x="1126101" y="1132344"/>
                    <a:pt x="1125643" y="1133715"/>
                  </a:cubicBezTo>
                  <a:cubicBezTo>
                    <a:pt x="1119700" y="1158861"/>
                    <a:pt x="1114671" y="1211439"/>
                    <a:pt x="1114442" y="1212354"/>
                  </a:cubicBezTo>
                  <a:cubicBezTo>
                    <a:pt x="1113528" y="1214868"/>
                    <a:pt x="1113299" y="1217612"/>
                    <a:pt x="1113528" y="1220583"/>
                  </a:cubicBezTo>
                  <a:cubicBezTo>
                    <a:pt x="1113528" y="1221498"/>
                    <a:pt x="1113756" y="1222184"/>
                    <a:pt x="1113756" y="1223098"/>
                  </a:cubicBezTo>
                  <a:cubicBezTo>
                    <a:pt x="1113756" y="1223555"/>
                    <a:pt x="1113756" y="1224012"/>
                    <a:pt x="1113985" y="1224241"/>
                  </a:cubicBezTo>
                  <a:cubicBezTo>
                    <a:pt x="1113985" y="1225155"/>
                    <a:pt x="1114213" y="1225841"/>
                    <a:pt x="1114442" y="1226756"/>
                  </a:cubicBezTo>
                  <a:cubicBezTo>
                    <a:pt x="1114671" y="1228356"/>
                    <a:pt x="1114899" y="1229956"/>
                    <a:pt x="1115128" y="1231556"/>
                  </a:cubicBezTo>
                  <a:cubicBezTo>
                    <a:pt x="1115128" y="1232013"/>
                    <a:pt x="1115128" y="1232242"/>
                    <a:pt x="1115356" y="1232699"/>
                  </a:cubicBezTo>
                  <a:cubicBezTo>
                    <a:pt x="1115356" y="1233385"/>
                    <a:pt x="1115585" y="1234299"/>
                    <a:pt x="1115585" y="1234985"/>
                  </a:cubicBezTo>
                  <a:cubicBezTo>
                    <a:pt x="1115585" y="1235442"/>
                    <a:pt x="1115585" y="1235671"/>
                    <a:pt x="1115585" y="1236128"/>
                  </a:cubicBezTo>
                  <a:cubicBezTo>
                    <a:pt x="1115585" y="1237728"/>
                    <a:pt x="1115356" y="1239100"/>
                    <a:pt x="1115128" y="1240472"/>
                  </a:cubicBezTo>
                  <a:cubicBezTo>
                    <a:pt x="1114442" y="1243215"/>
                    <a:pt x="1112842" y="1245729"/>
                    <a:pt x="1109641" y="1248015"/>
                  </a:cubicBezTo>
                  <a:cubicBezTo>
                    <a:pt x="1098897" y="1255102"/>
                    <a:pt x="909159" y="1257845"/>
                    <a:pt x="827549" y="1256702"/>
                  </a:cubicBezTo>
                  <a:cubicBezTo>
                    <a:pt x="805832" y="1256474"/>
                    <a:pt x="784344" y="1256245"/>
                    <a:pt x="762627" y="1256474"/>
                  </a:cubicBezTo>
                  <a:cubicBezTo>
                    <a:pt x="746396" y="1256474"/>
                    <a:pt x="730165" y="1256931"/>
                    <a:pt x="713935" y="1257388"/>
                  </a:cubicBezTo>
                  <a:cubicBezTo>
                    <a:pt x="708448" y="1257617"/>
                    <a:pt x="703191" y="1257845"/>
                    <a:pt x="697704" y="1257845"/>
                  </a:cubicBezTo>
                  <a:cubicBezTo>
                    <a:pt x="683988" y="1258302"/>
                    <a:pt x="663643" y="1258760"/>
                    <a:pt x="639183" y="1258988"/>
                  </a:cubicBezTo>
                  <a:cubicBezTo>
                    <a:pt x="634611" y="1258988"/>
                    <a:pt x="630039" y="1258988"/>
                    <a:pt x="625238" y="1259217"/>
                  </a:cubicBezTo>
                  <a:cubicBezTo>
                    <a:pt x="606264" y="1259445"/>
                    <a:pt x="585233" y="1259445"/>
                    <a:pt x="563059" y="1259674"/>
                  </a:cubicBezTo>
                  <a:cubicBezTo>
                    <a:pt x="554829" y="1259674"/>
                    <a:pt x="546142" y="1259674"/>
                    <a:pt x="537684" y="1259674"/>
                  </a:cubicBezTo>
                  <a:cubicBezTo>
                    <a:pt x="534712" y="1259674"/>
                    <a:pt x="531969" y="1259674"/>
                    <a:pt x="528997" y="1259674"/>
                  </a:cubicBezTo>
                  <a:cubicBezTo>
                    <a:pt x="523282" y="1259674"/>
                    <a:pt x="517339" y="1259674"/>
                    <a:pt x="511395" y="1259674"/>
                  </a:cubicBezTo>
                  <a:cubicBezTo>
                    <a:pt x="508423" y="1259674"/>
                    <a:pt x="505452" y="1259674"/>
                    <a:pt x="502480" y="1259674"/>
                  </a:cubicBezTo>
                  <a:cubicBezTo>
                    <a:pt x="490593" y="1259674"/>
                    <a:pt x="478705" y="1259674"/>
                    <a:pt x="466818" y="1259674"/>
                  </a:cubicBezTo>
                  <a:cubicBezTo>
                    <a:pt x="460875" y="1259674"/>
                    <a:pt x="454931" y="1259674"/>
                    <a:pt x="448987" y="1259674"/>
                  </a:cubicBezTo>
                  <a:cubicBezTo>
                    <a:pt x="443044" y="1259674"/>
                    <a:pt x="437100" y="1259674"/>
                    <a:pt x="431385" y="1259674"/>
                  </a:cubicBezTo>
                  <a:cubicBezTo>
                    <a:pt x="416755" y="1259674"/>
                    <a:pt x="402124" y="1259674"/>
                    <a:pt x="388180" y="1259445"/>
                  </a:cubicBezTo>
                  <a:cubicBezTo>
                    <a:pt x="382465" y="1259445"/>
                    <a:pt x="376978" y="1259445"/>
                    <a:pt x="371492" y="1259445"/>
                  </a:cubicBezTo>
                  <a:cubicBezTo>
                    <a:pt x="366006" y="1259445"/>
                    <a:pt x="360519" y="1259445"/>
                    <a:pt x="355261" y="1259445"/>
                  </a:cubicBezTo>
                  <a:cubicBezTo>
                    <a:pt x="350004" y="1259445"/>
                    <a:pt x="344746" y="1259445"/>
                    <a:pt x="339717" y="1259445"/>
                  </a:cubicBezTo>
                  <a:cubicBezTo>
                    <a:pt x="329430" y="1259445"/>
                    <a:pt x="319829" y="1259217"/>
                    <a:pt x="310456" y="1259217"/>
                  </a:cubicBezTo>
                  <a:cubicBezTo>
                    <a:pt x="303598" y="1259217"/>
                    <a:pt x="296969" y="1259217"/>
                    <a:pt x="290568" y="1258988"/>
                  </a:cubicBezTo>
                  <a:cubicBezTo>
                    <a:pt x="269765" y="1258760"/>
                    <a:pt x="252620" y="1258531"/>
                    <a:pt x="241419" y="1258531"/>
                  </a:cubicBezTo>
                  <a:cubicBezTo>
                    <a:pt x="228846" y="1258302"/>
                    <a:pt x="223131" y="1258074"/>
                    <a:pt x="220159" y="1254188"/>
                  </a:cubicBezTo>
                  <a:cubicBezTo>
                    <a:pt x="218787" y="1252359"/>
                    <a:pt x="217873" y="1249844"/>
                    <a:pt x="217187" y="1246415"/>
                  </a:cubicBezTo>
                  <a:cubicBezTo>
                    <a:pt x="216730" y="1244586"/>
                    <a:pt x="216501" y="1242529"/>
                    <a:pt x="216044" y="1240243"/>
                  </a:cubicBezTo>
                  <a:cubicBezTo>
                    <a:pt x="215815" y="1239100"/>
                    <a:pt x="215587" y="1237728"/>
                    <a:pt x="215358" y="1236585"/>
                  </a:cubicBezTo>
                  <a:cubicBezTo>
                    <a:pt x="214672" y="1232928"/>
                    <a:pt x="214215" y="1229042"/>
                    <a:pt x="213529" y="1225384"/>
                  </a:cubicBezTo>
                  <a:cubicBezTo>
                    <a:pt x="213529" y="1225384"/>
                    <a:pt x="213529" y="1225155"/>
                    <a:pt x="213529" y="1225155"/>
                  </a:cubicBezTo>
                  <a:cubicBezTo>
                    <a:pt x="212844" y="1221726"/>
                    <a:pt x="212386" y="1218297"/>
                    <a:pt x="211701" y="1214640"/>
                  </a:cubicBezTo>
                  <a:cubicBezTo>
                    <a:pt x="207814" y="1192008"/>
                    <a:pt x="203928" y="1169148"/>
                    <a:pt x="203700" y="1146060"/>
                  </a:cubicBezTo>
                  <a:cubicBezTo>
                    <a:pt x="203242" y="1125257"/>
                    <a:pt x="207586" y="1105369"/>
                    <a:pt x="225874" y="1103997"/>
                  </a:cubicBezTo>
                  <a:close/>
                  <a:moveTo>
                    <a:pt x="1343728" y="1345628"/>
                  </a:moveTo>
                  <a:cubicBezTo>
                    <a:pt x="1342356" y="1361172"/>
                    <a:pt x="1341213" y="1376946"/>
                    <a:pt x="1340299" y="1392719"/>
                  </a:cubicBezTo>
                  <a:cubicBezTo>
                    <a:pt x="1338699" y="1415122"/>
                    <a:pt x="1338927" y="1417865"/>
                    <a:pt x="1316982" y="1418094"/>
                  </a:cubicBezTo>
                  <a:cubicBezTo>
                    <a:pt x="1272862" y="1419008"/>
                    <a:pt x="1228513" y="1426323"/>
                    <a:pt x="1184394" y="1427009"/>
                  </a:cubicBezTo>
                  <a:cubicBezTo>
                    <a:pt x="1168163" y="1427238"/>
                    <a:pt x="1151932" y="1427466"/>
                    <a:pt x="1135702" y="1427466"/>
                  </a:cubicBezTo>
                  <a:cubicBezTo>
                    <a:pt x="1046548" y="1428152"/>
                    <a:pt x="957622" y="1427009"/>
                    <a:pt x="868468" y="1429524"/>
                  </a:cubicBezTo>
                  <a:cubicBezTo>
                    <a:pt x="860467" y="1429752"/>
                    <a:pt x="852238" y="1429981"/>
                    <a:pt x="844237" y="1430210"/>
                  </a:cubicBezTo>
                  <a:cubicBezTo>
                    <a:pt x="828006" y="1430667"/>
                    <a:pt x="811776" y="1431353"/>
                    <a:pt x="795774" y="1432267"/>
                  </a:cubicBezTo>
                  <a:cubicBezTo>
                    <a:pt x="768570" y="1433639"/>
                    <a:pt x="741138" y="1434324"/>
                    <a:pt x="713935" y="1434782"/>
                  </a:cubicBezTo>
                  <a:cubicBezTo>
                    <a:pt x="668443" y="1435239"/>
                    <a:pt x="622952" y="1434553"/>
                    <a:pt x="577689" y="1433410"/>
                  </a:cubicBezTo>
                  <a:cubicBezTo>
                    <a:pt x="575860" y="1433410"/>
                    <a:pt x="574260" y="1433410"/>
                    <a:pt x="572431" y="1433181"/>
                  </a:cubicBezTo>
                  <a:cubicBezTo>
                    <a:pt x="570603" y="1433181"/>
                    <a:pt x="568545" y="1433181"/>
                    <a:pt x="566716" y="1433181"/>
                  </a:cubicBezTo>
                  <a:cubicBezTo>
                    <a:pt x="560773" y="1433181"/>
                    <a:pt x="554143" y="1432953"/>
                    <a:pt x="547285" y="1432953"/>
                  </a:cubicBezTo>
                  <a:cubicBezTo>
                    <a:pt x="544999" y="1432953"/>
                    <a:pt x="542485" y="1432953"/>
                    <a:pt x="540199" y="1432953"/>
                  </a:cubicBezTo>
                  <a:cubicBezTo>
                    <a:pt x="529226" y="1432953"/>
                    <a:pt x="517110" y="1432953"/>
                    <a:pt x="504080" y="1433181"/>
                  </a:cubicBezTo>
                  <a:cubicBezTo>
                    <a:pt x="501108" y="1433181"/>
                    <a:pt x="498365" y="1433181"/>
                    <a:pt x="495393" y="1433181"/>
                  </a:cubicBezTo>
                  <a:cubicBezTo>
                    <a:pt x="494022" y="1433181"/>
                    <a:pt x="492421" y="1433181"/>
                    <a:pt x="490821" y="1433181"/>
                  </a:cubicBezTo>
                  <a:cubicBezTo>
                    <a:pt x="487849" y="1433181"/>
                    <a:pt x="484878" y="1433181"/>
                    <a:pt x="481677" y="1433410"/>
                  </a:cubicBezTo>
                  <a:cubicBezTo>
                    <a:pt x="478705" y="1433410"/>
                    <a:pt x="475505" y="1433410"/>
                    <a:pt x="472305" y="1433639"/>
                  </a:cubicBezTo>
                  <a:cubicBezTo>
                    <a:pt x="469104" y="1433639"/>
                    <a:pt x="465904" y="1433639"/>
                    <a:pt x="462703" y="1433867"/>
                  </a:cubicBezTo>
                  <a:cubicBezTo>
                    <a:pt x="453102" y="1434096"/>
                    <a:pt x="443044" y="1434324"/>
                    <a:pt x="432985" y="1434324"/>
                  </a:cubicBezTo>
                  <a:cubicBezTo>
                    <a:pt x="429556" y="1434324"/>
                    <a:pt x="426127" y="1434553"/>
                    <a:pt x="422698" y="1434553"/>
                  </a:cubicBezTo>
                  <a:cubicBezTo>
                    <a:pt x="415840" y="1434782"/>
                    <a:pt x="408982" y="1434782"/>
                    <a:pt x="401896" y="1435010"/>
                  </a:cubicBezTo>
                  <a:cubicBezTo>
                    <a:pt x="398467" y="1435010"/>
                    <a:pt x="394809" y="1435239"/>
                    <a:pt x="391380" y="1435239"/>
                  </a:cubicBezTo>
                  <a:cubicBezTo>
                    <a:pt x="380865" y="1435467"/>
                    <a:pt x="370120" y="1435696"/>
                    <a:pt x="359376" y="1436153"/>
                  </a:cubicBezTo>
                  <a:cubicBezTo>
                    <a:pt x="355719" y="1436153"/>
                    <a:pt x="352290" y="1436382"/>
                    <a:pt x="348632" y="1436382"/>
                  </a:cubicBezTo>
                  <a:cubicBezTo>
                    <a:pt x="346803" y="1436382"/>
                    <a:pt x="344974" y="1436382"/>
                    <a:pt x="343146" y="1436610"/>
                  </a:cubicBezTo>
                  <a:cubicBezTo>
                    <a:pt x="339488" y="1436610"/>
                    <a:pt x="336059" y="1436839"/>
                    <a:pt x="332401" y="1436839"/>
                  </a:cubicBezTo>
                  <a:cubicBezTo>
                    <a:pt x="287596" y="1437982"/>
                    <a:pt x="242790" y="1439354"/>
                    <a:pt x="203242" y="1440725"/>
                  </a:cubicBezTo>
                  <a:cubicBezTo>
                    <a:pt x="200042" y="1440725"/>
                    <a:pt x="196842" y="1440954"/>
                    <a:pt x="193870" y="1440954"/>
                  </a:cubicBezTo>
                  <a:cubicBezTo>
                    <a:pt x="190669" y="1440954"/>
                    <a:pt x="187698" y="1441182"/>
                    <a:pt x="184726" y="1441182"/>
                  </a:cubicBezTo>
                  <a:cubicBezTo>
                    <a:pt x="181754" y="1441182"/>
                    <a:pt x="178782" y="1441411"/>
                    <a:pt x="175810" y="1441411"/>
                  </a:cubicBezTo>
                  <a:cubicBezTo>
                    <a:pt x="172839" y="1441411"/>
                    <a:pt x="169867" y="1441640"/>
                    <a:pt x="167124" y="1441640"/>
                  </a:cubicBezTo>
                  <a:cubicBezTo>
                    <a:pt x="164152" y="1441640"/>
                    <a:pt x="161409" y="1441868"/>
                    <a:pt x="158665" y="1441868"/>
                  </a:cubicBezTo>
                  <a:cubicBezTo>
                    <a:pt x="155922" y="1441868"/>
                    <a:pt x="153179" y="1442097"/>
                    <a:pt x="150436" y="1442097"/>
                  </a:cubicBezTo>
                  <a:cubicBezTo>
                    <a:pt x="146321" y="1442325"/>
                    <a:pt x="142435" y="1442325"/>
                    <a:pt x="138777" y="1442554"/>
                  </a:cubicBezTo>
                  <a:cubicBezTo>
                    <a:pt x="134891" y="1442783"/>
                    <a:pt x="131233" y="1442783"/>
                    <a:pt x="127804" y="1443011"/>
                  </a:cubicBezTo>
                  <a:cubicBezTo>
                    <a:pt x="124147" y="1443240"/>
                    <a:pt x="120718" y="1443240"/>
                    <a:pt x="117517" y="1443468"/>
                  </a:cubicBezTo>
                  <a:cubicBezTo>
                    <a:pt x="115231" y="1443468"/>
                    <a:pt x="113174" y="1443697"/>
                    <a:pt x="111117" y="1443697"/>
                  </a:cubicBezTo>
                  <a:cubicBezTo>
                    <a:pt x="104944" y="1443926"/>
                    <a:pt x="99229" y="1444154"/>
                    <a:pt x="94200" y="1444383"/>
                  </a:cubicBezTo>
                  <a:cubicBezTo>
                    <a:pt x="92600" y="1444383"/>
                    <a:pt x="91000" y="1444611"/>
                    <a:pt x="89400" y="1444611"/>
                  </a:cubicBezTo>
                  <a:cubicBezTo>
                    <a:pt x="87799" y="1444611"/>
                    <a:pt x="86428" y="1444611"/>
                    <a:pt x="85056" y="1444840"/>
                  </a:cubicBezTo>
                  <a:cubicBezTo>
                    <a:pt x="74541" y="1445297"/>
                    <a:pt x="68368" y="1445526"/>
                    <a:pt x="67225" y="1445526"/>
                  </a:cubicBezTo>
                  <a:cubicBezTo>
                    <a:pt x="54881" y="1446212"/>
                    <a:pt x="45737" y="1444611"/>
                    <a:pt x="40022" y="1439582"/>
                  </a:cubicBezTo>
                  <a:cubicBezTo>
                    <a:pt x="37507" y="1437296"/>
                    <a:pt x="35679" y="1434324"/>
                    <a:pt x="34307" y="1430438"/>
                  </a:cubicBezTo>
                  <a:cubicBezTo>
                    <a:pt x="34078" y="1429524"/>
                    <a:pt x="33850" y="1428381"/>
                    <a:pt x="33621" y="1427238"/>
                  </a:cubicBezTo>
                  <a:cubicBezTo>
                    <a:pt x="33164" y="1424952"/>
                    <a:pt x="32935" y="1422666"/>
                    <a:pt x="32935" y="1419923"/>
                  </a:cubicBezTo>
                  <a:cubicBezTo>
                    <a:pt x="32935" y="1419923"/>
                    <a:pt x="32935" y="1419923"/>
                    <a:pt x="32935" y="1419923"/>
                  </a:cubicBezTo>
                  <a:cubicBezTo>
                    <a:pt x="32935" y="1416722"/>
                    <a:pt x="32707" y="1413750"/>
                    <a:pt x="32478" y="1410550"/>
                  </a:cubicBezTo>
                  <a:cubicBezTo>
                    <a:pt x="32478" y="1409407"/>
                    <a:pt x="32250" y="1408493"/>
                    <a:pt x="32250" y="1407350"/>
                  </a:cubicBezTo>
                  <a:cubicBezTo>
                    <a:pt x="32021" y="1405292"/>
                    <a:pt x="32021" y="1403235"/>
                    <a:pt x="31792" y="1401177"/>
                  </a:cubicBezTo>
                  <a:cubicBezTo>
                    <a:pt x="31792" y="1400034"/>
                    <a:pt x="31564" y="1398663"/>
                    <a:pt x="31335" y="1397520"/>
                  </a:cubicBezTo>
                  <a:cubicBezTo>
                    <a:pt x="31107" y="1395691"/>
                    <a:pt x="30878" y="1393862"/>
                    <a:pt x="30649" y="1392033"/>
                  </a:cubicBezTo>
                  <a:cubicBezTo>
                    <a:pt x="30421" y="1390662"/>
                    <a:pt x="30421" y="1389290"/>
                    <a:pt x="30192" y="1387919"/>
                  </a:cubicBezTo>
                  <a:cubicBezTo>
                    <a:pt x="29964" y="1386318"/>
                    <a:pt x="29735" y="1384490"/>
                    <a:pt x="29506" y="1382889"/>
                  </a:cubicBezTo>
                  <a:cubicBezTo>
                    <a:pt x="29278" y="1381518"/>
                    <a:pt x="29049" y="1380146"/>
                    <a:pt x="28821" y="1378775"/>
                  </a:cubicBezTo>
                  <a:cubicBezTo>
                    <a:pt x="28592" y="1377174"/>
                    <a:pt x="28363" y="1375803"/>
                    <a:pt x="28135" y="1374203"/>
                  </a:cubicBezTo>
                  <a:cubicBezTo>
                    <a:pt x="26992" y="1367116"/>
                    <a:pt x="25849" y="1360258"/>
                    <a:pt x="24477" y="1353171"/>
                  </a:cubicBezTo>
                  <a:cubicBezTo>
                    <a:pt x="23791" y="1349057"/>
                    <a:pt x="22877" y="1345170"/>
                    <a:pt x="22191" y="1341056"/>
                  </a:cubicBezTo>
                  <a:cubicBezTo>
                    <a:pt x="21277" y="1336255"/>
                    <a:pt x="20820" y="1331226"/>
                    <a:pt x="20362" y="1326425"/>
                  </a:cubicBezTo>
                  <a:cubicBezTo>
                    <a:pt x="18305" y="1293050"/>
                    <a:pt x="21734" y="1289392"/>
                    <a:pt x="55110" y="1288249"/>
                  </a:cubicBezTo>
                  <a:cubicBezTo>
                    <a:pt x="205300" y="1267218"/>
                    <a:pt x="571517" y="1286192"/>
                    <a:pt x="682388" y="1277962"/>
                  </a:cubicBezTo>
                  <a:cubicBezTo>
                    <a:pt x="725365" y="1274762"/>
                    <a:pt x="1180050" y="1268818"/>
                    <a:pt x="1259374" y="1267218"/>
                  </a:cubicBezTo>
                  <a:cubicBezTo>
                    <a:pt x="1271719" y="1266989"/>
                    <a:pt x="1284292" y="1267904"/>
                    <a:pt x="1296865" y="1269047"/>
                  </a:cubicBezTo>
                  <a:cubicBezTo>
                    <a:pt x="1296865" y="1269047"/>
                    <a:pt x="1296865" y="1269047"/>
                    <a:pt x="1296865" y="1269047"/>
                  </a:cubicBezTo>
                  <a:cubicBezTo>
                    <a:pt x="1300980" y="1269504"/>
                    <a:pt x="1305323" y="1269961"/>
                    <a:pt x="1309438" y="1270190"/>
                  </a:cubicBezTo>
                  <a:cubicBezTo>
                    <a:pt x="1313095" y="1270647"/>
                    <a:pt x="1316524" y="1271104"/>
                    <a:pt x="1319496" y="1272018"/>
                  </a:cubicBezTo>
                  <a:cubicBezTo>
                    <a:pt x="1321554" y="1272476"/>
                    <a:pt x="1323154" y="1273161"/>
                    <a:pt x="1324983" y="1273847"/>
                  </a:cubicBezTo>
                  <a:cubicBezTo>
                    <a:pt x="1327497" y="1274990"/>
                    <a:pt x="1329555" y="1276362"/>
                    <a:pt x="1331612" y="1277962"/>
                  </a:cubicBezTo>
                  <a:cubicBezTo>
                    <a:pt x="1332984" y="1279105"/>
                    <a:pt x="1333898" y="1280248"/>
                    <a:pt x="1335041" y="1281620"/>
                  </a:cubicBezTo>
                  <a:cubicBezTo>
                    <a:pt x="1336184" y="1282991"/>
                    <a:pt x="1337098" y="1284591"/>
                    <a:pt x="1337784" y="1286192"/>
                  </a:cubicBezTo>
                  <a:cubicBezTo>
                    <a:pt x="1339384" y="1289621"/>
                    <a:pt x="1340756" y="1293507"/>
                    <a:pt x="1341899" y="1298307"/>
                  </a:cubicBezTo>
                  <a:cubicBezTo>
                    <a:pt x="1344871" y="1314309"/>
                    <a:pt x="1345099" y="1329854"/>
                    <a:pt x="1343728" y="1345628"/>
                  </a:cubicBezTo>
                  <a:close/>
                </a:path>
              </a:pathLst>
            </a:custGeom>
            <a:solidFill>
              <a:srgbClr val="000000"/>
            </a:solidFill>
            <a:ln w="2286" cap="flat">
              <a:noFill/>
              <a:prstDash val="solid"/>
              <a:miter/>
            </a:ln>
          </p:spPr>
          <p:txBody>
            <a:bodyPr rtlCol="0" anchor="ctr"/>
            <a:lstStyle/>
            <a:p>
              <a:endParaRPr lang="en-US"/>
            </a:p>
          </p:txBody>
        </p:sp>
        <p:sp>
          <p:nvSpPr>
            <p:cNvPr id="1121" name="Freeform 1120">
              <a:extLst>
                <a:ext uri="{FF2B5EF4-FFF2-40B4-BE49-F238E27FC236}">
                  <a16:creationId xmlns:a16="http://schemas.microsoft.com/office/drawing/2014/main" id="{78BB9EE5-864E-15B4-467E-130EDDF7F391}"/>
                </a:ext>
              </a:extLst>
            </p:cNvPr>
            <p:cNvSpPr/>
            <p:nvPr/>
          </p:nvSpPr>
          <p:spPr>
            <a:xfrm>
              <a:off x="2649322" y="3422990"/>
              <a:ext cx="88335" cy="178012"/>
            </a:xfrm>
            <a:custGeom>
              <a:avLst/>
              <a:gdLst>
                <a:gd name="connsiteX0" fmla="*/ 63626 w 88335"/>
                <a:gd name="connsiteY0" fmla="*/ 171745 h 178012"/>
                <a:gd name="connsiteX1" fmla="*/ 87172 w 88335"/>
                <a:gd name="connsiteY1" fmla="*/ 172888 h 178012"/>
                <a:gd name="connsiteX2" fmla="*/ 72998 w 88335"/>
                <a:gd name="connsiteY2" fmla="*/ 158943 h 178012"/>
                <a:gd name="connsiteX3" fmla="*/ 28650 w 88335"/>
                <a:gd name="connsiteY3" fmla="*/ 40986 h 178012"/>
                <a:gd name="connsiteX4" fmla="*/ 39623 w 88335"/>
                <a:gd name="connsiteY4" fmla="*/ 20183 h 178012"/>
                <a:gd name="connsiteX5" fmla="*/ 38708 w 88335"/>
                <a:gd name="connsiteY5" fmla="*/ 1895 h 178012"/>
                <a:gd name="connsiteX6" fmla="*/ 21563 w 88335"/>
                <a:gd name="connsiteY6" fmla="*/ 8524 h 178012"/>
                <a:gd name="connsiteX7" fmla="*/ 304 w 88335"/>
                <a:gd name="connsiteY7" fmla="*/ 73447 h 178012"/>
                <a:gd name="connsiteX8" fmla="*/ 63626 w 88335"/>
                <a:gd name="connsiteY8" fmla="*/ 171745 h 178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35" h="178012">
                  <a:moveTo>
                    <a:pt x="63626" y="171745"/>
                  </a:moveTo>
                  <a:cubicBezTo>
                    <a:pt x="70941" y="175402"/>
                    <a:pt x="81914" y="183175"/>
                    <a:pt x="87172" y="172888"/>
                  </a:cubicBezTo>
                  <a:cubicBezTo>
                    <a:pt x="92429" y="162601"/>
                    <a:pt x="78485" y="162829"/>
                    <a:pt x="72998" y="158943"/>
                  </a:cubicBezTo>
                  <a:cubicBezTo>
                    <a:pt x="28879" y="128311"/>
                    <a:pt x="9905" y="99050"/>
                    <a:pt x="28650" y="40986"/>
                  </a:cubicBezTo>
                  <a:cubicBezTo>
                    <a:pt x="30936" y="33670"/>
                    <a:pt x="35737" y="27041"/>
                    <a:pt x="39623" y="20183"/>
                  </a:cubicBezTo>
                  <a:cubicBezTo>
                    <a:pt x="43509" y="13782"/>
                    <a:pt x="45795" y="6696"/>
                    <a:pt x="38708" y="1895"/>
                  </a:cubicBezTo>
                  <a:cubicBezTo>
                    <a:pt x="31165" y="-3134"/>
                    <a:pt x="25221" y="2809"/>
                    <a:pt x="21563" y="8524"/>
                  </a:cubicBezTo>
                  <a:cubicBezTo>
                    <a:pt x="8990" y="28641"/>
                    <a:pt x="-1982" y="49444"/>
                    <a:pt x="304" y="73447"/>
                  </a:cubicBezTo>
                  <a:cubicBezTo>
                    <a:pt x="-1754" y="122367"/>
                    <a:pt x="23164" y="152314"/>
                    <a:pt x="63626" y="171745"/>
                  </a:cubicBezTo>
                  <a:close/>
                </a:path>
              </a:pathLst>
            </a:custGeom>
            <a:solidFill>
              <a:srgbClr val="000000"/>
            </a:solidFill>
            <a:ln w="2286" cap="flat">
              <a:noFill/>
              <a:prstDash val="solid"/>
              <a:miter/>
            </a:ln>
          </p:spPr>
          <p:txBody>
            <a:bodyPr rtlCol="0" anchor="ctr"/>
            <a:lstStyle/>
            <a:p>
              <a:endParaRPr lang="en-US"/>
            </a:p>
          </p:txBody>
        </p:sp>
        <p:sp>
          <p:nvSpPr>
            <p:cNvPr id="1122" name="Freeform 1121">
              <a:extLst>
                <a:ext uri="{FF2B5EF4-FFF2-40B4-BE49-F238E27FC236}">
                  <a16:creationId xmlns:a16="http://schemas.microsoft.com/office/drawing/2014/main" id="{55820C08-31F0-98A2-96AC-F6AFF77A46B6}"/>
                </a:ext>
              </a:extLst>
            </p:cNvPr>
            <p:cNvSpPr/>
            <p:nvPr/>
          </p:nvSpPr>
          <p:spPr>
            <a:xfrm>
              <a:off x="3350514" y="3456432"/>
              <a:ext cx="50072" cy="146075"/>
            </a:xfrm>
            <a:custGeom>
              <a:avLst/>
              <a:gdLst>
                <a:gd name="connsiteX0" fmla="*/ 32004 w 50072"/>
                <a:gd name="connsiteY0" fmla="*/ 0 h 146075"/>
                <a:gd name="connsiteX1" fmla="*/ 0 w 50072"/>
                <a:gd name="connsiteY1" fmla="*/ 146075 h 146075"/>
                <a:gd name="connsiteX2" fmla="*/ 32004 w 50072"/>
                <a:gd name="connsiteY2" fmla="*/ 0 h 146075"/>
              </a:gdLst>
              <a:ahLst/>
              <a:cxnLst>
                <a:cxn ang="0">
                  <a:pos x="connsiteX0" y="connsiteY0"/>
                </a:cxn>
                <a:cxn ang="0">
                  <a:pos x="connsiteX1" y="connsiteY1"/>
                </a:cxn>
                <a:cxn ang="0">
                  <a:pos x="connsiteX2" y="connsiteY2"/>
                </a:cxn>
              </a:cxnLst>
              <a:rect l="l" t="t" r="r" b="b"/>
              <a:pathLst>
                <a:path w="50072" h="146075">
                  <a:moveTo>
                    <a:pt x="32004" y="0"/>
                  </a:moveTo>
                  <a:cubicBezTo>
                    <a:pt x="42520" y="55550"/>
                    <a:pt x="22631" y="107213"/>
                    <a:pt x="0" y="146075"/>
                  </a:cubicBezTo>
                  <a:cubicBezTo>
                    <a:pt x="42291" y="119558"/>
                    <a:pt x="70180" y="50978"/>
                    <a:pt x="32004" y="0"/>
                  </a:cubicBezTo>
                  <a:close/>
                </a:path>
              </a:pathLst>
            </a:custGeom>
            <a:solidFill>
              <a:srgbClr val="000000"/>
            </a:solidFill>
            <a:ln w="2286" cap="flat">
              <a:noFill/>
              <a:prstDash val="solid"/>
              <a:miter/>
            </a:ln>
          </p:spPr>
          <p:txBody>
            <a:bodyPr rtlCol="0" anchor="ctr"/>
            <a:lstStyle/>
            <a:p>
              <a:endParaRPr lang="en-US"/>
            </a:p>
          </p:txBody>
        </p:sp>
        <p:sp>
          <p:nvSpPr>
            <p:cNvPr id="1123" name="Freeform 1122">
              <a:extLst>
                <a:ext uri="{FF2B5EF4-FFF2-40B4-BE49-F238E27FC236}">
                  <a16:creationId xmlns:a16="http://schemas.microsoft.com/office/drawing/2014/main" id="{0EB206EC-E0D1-FC54-0C56-BF60450D6AE1}"/>
                </a:ext>
              </a:extLst>
            </p:cNvPr>
            <p:cNvSpPr/>
            <p:nvPr/>
          </p:nvSpPr>
          <p:spPr>
            <a:xfrm>
              <a:off x="2277193" y="4478721"/>
              <a:ext cx="85839" cy="20760"/>
            </a:xfrm>
            <a:custGeom>
              <a:avLst/>
              <a:gdLst>
                <a:gd name="connsiteX0" fmla="*/ 43934 w 85839"/>
                <a:gd name="connsiteY0" fmla="*/ 19898 h 20760"/>
                <a:gd name="connsiteX1" fmla="*/ 74567 w 85839"/>
                <a:gd name="connsiteY1" fmla="*/ 19898 h 20760"/>
                <a:gd name="connsiteX2" fmla="*/ 85768 w 85839"/>
                <a:gd name="connsiteY2" fmla="*/ 14183 h 20760"/>
                <a:gd name="connsiteX3" fmla="*/ 77539 w 85839"/>
                <a:gd name="connsiteY3" fmla="*/ 3896 h 20760"/>
                <a:gd name="connsiteX4" fmla="*/ 8273 w 85839"/>
                <a:gd name="connsiteY4" fmla="*/ 2295 h 20760"/>
                <a:gd name="connsiteX5" fmla="*/ 43 w 85839"/>
                <a:gd name="connsiteY5" fmla="*/ 12125 h 20760"/>
                <a:gd name="connsiteX6" fmla="*/ 8044 w 85839"/>
                <a:gd name="connsiteY6" fmla="*/ 19212 h 20760"/>
                <a:gd name="connsiteX7" fmla="*/ 43934 w 85839"/>
                <a:gd name="connsiteY7" fmla="*/ 19898 h 2076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85839" h="20760">
                  <a:moveTo>
                    <a:pt x="43934" y="19898"/>
                  </a:moveTo>
                  <a:cubicBezTo>
                    <a:pt x="55136" y="19898"/>
                    <a:pt x="64737" y="20126"/>
                    <a:pt x="74567" y="19898"/>
                  </a:cubicBezTo>
                  <a:cubicBezTo>
                    <a:pt x="79139" y="19898"/>
                    <a:pt x="84854" y="21041"/>
                    <a:pt x="85768" y="14183"/>
                  </a:cubicBezTo>
                  <a:cubicBezTo>
                    <a:pt x="86454" y="8239"/>
                    <a:pt x="82111" y="5267"/>
                    <a:pt x="77539" y="3896"/>
                  </a:cubicBezTo>
                  <a:cubicBezTo>
                    <a:pt x="54679" y="-2277"/>
                    <a:pt x="31361" y="238"/>
                    <a:pt x="8273" y="2295"/>
                  </a:cubicBezTo>
                  <a:cubicBezTo>
                    <a:pt x="2786" y="2753"/>
                    <a:pt x="-414" y="6410"/>
                    <a:pt x="43" y="12125"/>
                  </a:cubicBezTo>
                  <a:cubicBezTo>
                    <a:pt x="272" y="16697"/>
                    <a:pt x="3929" y="18297"/>
                    <a:pt x="8044" y="19212"/>
                  </a:cubicBezTo>
                  <a:cubicBezTo>
                    <a:pt x="20160" y="21726"/>
                    <a:pt x="32733" y="20583"/>
                    <a:pt x="43934" y="19898"/>
                  </a:cubicBezTo>
                  <a:close/>
                </a:path>
              </a:pathLst>
            </a:custGeom>
            <a:solidFill>
              <a:srgbClr val="000000"/>
            </a:solidFill>
            <a:ln w="2286" cap="flat">
              <a:noFill/>
              <a:prstDash val="solid"/>
              <a:miter/>
            </a:ln>
          </p:spPr>
          <p:txBody>
            <a:bodyPr rtlCol="0" anchor="ctr"/>
            <a:lstStyle/>
            <a:p>
              <a:endParaRPr lang="en-US"/>
            </a:p>
          </p:txBody>
        </p:sp>
        <p:sp>
          <p:nvSpPr>
            <p:cNvPr id="1124" name="Freeform 1123">
              <a:extLst>
                <a:ext uri="{FF2B5EF4-FFF2-40B4-BE49-F238E27FC236}">
                  <a16:creationId xmlns:a16="http://schemas.microsoft.com/office/drawing/2014/main" id="{A86CA14A-077A-1C83-0C16-E067B0A19A75}"/>
                </a:ext>
              </a:extLst>
            </p:cNvPr>
            <p:cNvSpPr/>
            <p:nvPr/>
          </p:nvSpPr>
          <p:spPr>
            <a:xfrm>
              <a:off x="3768163" y="4465584"/>
              <a:ext cx="52355" cy="21210"/>
            </a:xfrm>
            <a:custGeom>
              <a:avLst/>
              <a:gdLst>
                <a:gd name="connsiteX0" fmla="*/ 34979 w 52355"/>
                <a:gd name="connsiteY0" fmla="*/ 116 h 21210"/>
                <a:gd name="connsiteX1" fmla="*/ 23320 w 52355"/>
                <a:gd name="connsiteY1" fmla="*/ 802 h 21210"/>
                <a:gd name="connsiteX2" fmla="*/ 3 w 52355"/>
                <a:gd name="connsiteY2" fmla="*/ 12232 h 21210"/>
                <a:gd name="connsiteX3" fmla="*/ 22177 w 52355"/>
                <a:gd name="connsiteY3" fmla="*/ 20919 h 21210"/>
                <a:gd name="connsiteX4" fmla="*/ 34979 w 52355"/>
                <a:gd name="connsiteY4" fmla="*/ 20919 h 21210"/>
                <a:gd name="connsiteX5" fmla="*/ 52352 w 52355"/>
                <a:gd name="connsiteY5" fmla="*/ 9717 h 21210"/>
                <a:gd name="connsiteX6" fmla="*/ 34979 w 52355"/>
                <a:gd name="connsiteY6" fmla="*/ 116 h 212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2355" h="21210">
                  <a:moveTo>
                    <a:pt x="34979" y="116"/>
                  </a:moveTo>
                  <a:cubicBezTo>
                    <a:pt x="31092" y="-112"/>
                    <a:pt x="27206" y="573"/>
                    <a:pt x="23320" y="802"/>
                  </a:cubicBezTo>
                  <a:cubicBezTo>
                    <a:pt x="13719" y="1488"/>
                    <a:pt x="-226" y="116"/>
                    <a:pt x="3" y="12232"/>
                  </a:cubicBezTo>
                  <a:cubicBezTo>
                    <a:pt x="231" y="26634"/>
                    <a:pt x="14862" y="18861"/>
                    <a:pt x="22177" y="20919"/>
                  </a:cubicBezTo>
                  <a:cubicBezTo>
                    <a:pt x="26978" y="20919"/>
                    <a:pt x="31092" y="21147"/>
                    <a:pt x="34979" y="20919"/>
                  </a:cubicBezTo>
                  <a:cubicBezTo>
                    <a:pt x="42980" y="20690"/>
                    <a:pt x="52124" y="19776"/>
                    <a:pt x="52352" y="9717"/>
                  </a:cubicBezTo>
                  <a:cubicBezTo>
                    <a:pt x="52581" y="-2398"/>
                    <a:pt x="42294" y="345"/>
                    <a:pt x="34979" y="116"/>
                  </a:cubicBezTo>
                  <a:close/>
                </a:path>
              </a:pathLst>
            </a:custGeom>
            <a:solidFill>
              <a:srgbClr val="000000"/>
            </a:solidFill>
            <a:ln w="2286" cap="flat">
              <a:noFill/>
              <a:prstDash val="solid"/>
              <a:miter/>
            </a:ln>
          </p:spPr>
          <p:txBody>
            <a:bodyPr rtlCol="0" anchor="ctr"/>
            <a:lstStyle/>
            <a:p>
              <a:endParaRPr lang="en-US"/>
            </a:p>
          </p:txBody>
        </p:sp>
      </p:grpSp>
      <p:grpSp>
        <p:nvGrpSpPr>
          <p:cNvPr id="1125" name="Graphic 4">
            <a:extLst>
              <a:ext uri="{FF2B5EF4-FFF2-40B4-BE49-F238E27FC236}">
                <a16:creationId xmlns:a16="http://schemas.microsoft.com/office/drawing/2014/main" id="{49F882E4-01B3-B322-615B-15FBA36901EC}"/>
              </a:ext>
            </a:extLst>
          </p:cNvPr>
          <p:cNvGrpSpPr/>
          <p:nvPr/>
        </p:nvGrpSpPr>
        <p:grpSpPr>
          <a:xfrm>
            <a:off x="7254028" y="4652411"/>
            <a:ext cx="531669" cy="309245"/>
            <a:chOff x="2276633" y="1866278"/>
            <a:chExt cx="1811776" cy="1053821"/>
          </a:xfrm>
        </p:grpSpPr>
        <p:sp>
          <p:nvSpPr>
            <p:cNvPr id="1126" name="Freeform 1125">
              <a:extLst>
                <a:ext uri="{FF2B5EF4-FFF2-40B4-BE49-F238E27FC236}">
                  <a16:creationId xmlns:a16="http://schemas.microsoft.com/office/drawing/2014/main" id="{9FBBC85F-8AB2-EDDA-4360-4BDA1DAF7FB4}"/>
                </a:ext>
              </a:extLst>
            </p:cNvPr>
            <p:cNvSpPr/>
            <p:nvPr/>
          </p:nvSpPr>
          <p:spPr>
            <a:xfrm>
              <a:off x="3199757" y="2660182"/>
              <a:ext cx="1985" cy="4692"/>
            </a:xfrm>
            <a:custGeom>
              <a:avLst/>
              <a:gdLst>
                <a:gd name="connsiteX0" fmla="*/ 1985 w 1985"/>
                <a:gd name="connsiteY0" fmla="*/ 4692 h 4692"/>
                <a:gd name="connsiteX1" fmla="*/ 0 w 1985"/>
                <a:gd name="connsiteY1" fmla="*/ 0 h 4692"/>
                <a:gd name="connsiteX2" fmla="*/ 1985 w 1985"/>
                <a:gd name="connsiteY2" fmla="*/ 4692 h 4692"/>
              </a:gdLst>
              <a:ahLst/>
              <a:cxnLst>
                <a:cxn ang="0">
                  <a:pos x="connsiteX0" y="connsiteY0"/>
                </a:cxn>
                <a:cxn ang="0">
                  <a:pos x="connsiteX1" y="connsiteY1"/>
                </a:cxn>
                <a:cxn ang="0">
                  <a:pos x="connsiteX2" y="connsiteY2"/>
                </a:cxn>
              </a:cxnLst>
              <a:rect l="l" t="t" r="r" b="b"/>
              <a:pathLst>
                <a:path w="1985" h="4692">
                  <a:moveTo>
                    <a:pt x="1985" y="4692"/>
                  </a:moveTo>
                  <a:cubicBezTo>
                    <a:pt x="1263" y="3068"/>
                    <a:pt x="722" y="1444"/>
                    <a:pt x="0" y="0"/>
                  </a:cubicBezTo>
                  <a:cubicBezTo>
                    <a:pt x="541" y="1444"/>
                    <a:pt x="1263" y="3068"/>
                    <a:pt x="1985" y="4692"/>
                  </a:cubicBezTo>
                  <a:close/>
                </a:path>
              </a:pathLst>
            </a:custGeom>
            <a:solidFill>
              <a:srgbClr val="FFFFFF"/>
            </a:solidFill>
            <a:ln w="1804" cap="flat">
              <a:noFill/>
              <a:prstDash val="solid"/>
              <a:miter/>
            </a:ln>
          </p:spPr>
          <p:txBody>
            <a:bodyPr rtlCol="0" anchor="ctr"/>
            <a:lstStyle/>
            <a:p>
              <a:endParaRPr lang="en-US"/>
            </a:p>
          </p:txBody>
        </p:sp>
        <p:sp>
          <p:nvSpPr>
            <p:cNvPr id="1127" name="Freeform 1126">
              <a:extLst>
                <a:ext uri="{FF2B5EF4-FFF2-40B4-BE49-F238E27FC236}">
                  <a16:creationId xmlns:a16="http://schemas.microsoft.com/office/drawing/2014/main" id="{A6808AA4-826A-2B24-7C15-7890E467CC4B}"/>
                </a:ext>
              </a:extLst>
            </p:cNvPr>
            <p:cNvSpPr/>
            <p:nvPr/>
          </p:nvSpPr>
          <p:spPr>
            <a:xfrm>
              <a:off x="3194343" y="2646105"/>
              <a:ext cx="2165" cy="5955"/>
            </a:xfrm>
            <a:custGeom>
              <a:avLst/>
              <a:gdLst>
                <a:gd name="connsiteX0" fmla="*/ 2166 w 2165"/>
                <a:gd name="connsiteY0" fmla="*/ 5956 h 5955"/>
                <a:gd name="connsiteX1" fmla="*/ 0 w 2165"/>
                <a:gd name="connsiteY1" fmla="*/ 0 h 5955"/>
                <a:gd name="connsiteX2" fmla="*/ 2166 w 2165"/>
                <a:gd name="connsiteY2" fmla="*/ 5956 h 5955"/>
              </a:gdLst>
              <a:ahLst/>
              <a:cxnLst>
                <a:cxn ang="0">
                  <a:pos x="connsiteX0" y="connsiteY0"/>
                </a:cxn>
                <a:cxn ang="0">
                  <a:pos x="connsiteX1" y="connsiteY1"/>
                </a:cxn>
                <a:cxn ang="0">
                  <a:pos x="connsiteX2" y="connsiteY2"/>
                </a:cxn>
              </a:cxnLst>
              <a:rect l="l" t="t" r="r" b="b"/>
              <a:pathLst>
                <a:path w="2165" h="5955">
                  <a:moveTo>
                    <a:pt x="2166" y="5956"/>
                  </a:moveTo>
                  <a:cubicBezTo>
                    <a:pt x="1444" y="3971"/>
                    <a:pt x="722" y="1985"/>
                    <a:pt x="0" y="0"/>
                  </a:cubicBezTo>
                  <a:cubicBezTo>
                    <a:pt x="722" y="1985"/>
                    <a:pt x="1444" y="3971"/>
                    <a:pt x="2166" y="5956"/>
                  </a:cubicBezTo>
                  <a:close/>
                </a:path>
              </a:pathLst>
            </a:custGeom>
            <a:solidFill>
              <a:srgbClr val="FFFFFF"/>
            </a:solidFill>
            <a:ln w="1804" cap="flat">
              <a:noFill/>
              <a:prstDash val="solid"/>
              <a:miter/>
            </a:ln>
          </p:spPr>
          <p:txBody>
            <a:bodyPr rtlCol="0" anchor="ctr"/>
            <a:lstStyle/>
            <a:p>
              <a:endParaRPr lang="en-US"/>
            </a:p>
          </p:txBody>
        </p:sp>
        <p:sp>
          <p:nvSpPr>
            <p:cNvPr id="1128" name="Freeform 1127">
              <a:extLst>
                <a:ext uri="{FF2B5EF4-FFF2-40B4-BE49-F238E27FC236}">
                  <a16:creationId xmlns:a16="http://schemas.microsoft.com/office/drawing/2014/main" id="{CD7238DF-5B47-D0A0-74CB-14CC934AB862}"/>
                </a:ext>
              </a:extLst>
            </p:cNvPr>
            <p:cNvSpPr/>
            <p:nvPr/>
          </p:nvSpPr>
          <p:spPr>
            <a:xfrm>
              <a:off x="3196689" y="2652421"/>
              <a:ext cx="2526" cy="6316"/>
            </a:xfrm>
            <a:custGeom>
              <a:avLst/>
              <a:gdLst>
                <a:gd name="connsiteX0" fmla="*/ 2527 w 2526"/>
                <a:gd name="connsiteY0" fmla="*/ 6317 h 6316"/>
                <a:gd name="connsiteX1" fmla="*/ 0 w 2526"/>
                <a:gd name="connsiteY1" fmla="*/ 0 h 6316"/>
                <a:gd name="connsiteX2" fmla="*/ 2527 w 2526"/>
                <a:gd name="connsiteY2" fmla="*/ 6317 h 6316"/>
              </a:gdLst>
              <a:ahLst/>
              <a:cxnLst>
                <a:cxn ang="0">
                  <a:pos x="connsiteX0" y="connsiteY0"/>
                </a:cxn>
                <a:cxn ang="0">
                  <a:pos x="connsiteX1" y="connsiteY1"/>
                </a:cxn>
                <a:cxn ang="0">
                  <a:pos x="connsiteX2" y="connsiteY2"/>
                </a:cxn>
              </a:cxnLst>
              <a:rect l="l" t="t" r="r" b="b"/>
              <a:pathLst>
                <a:path w="2526" h="6316">
                  <a:moveTo>
                    <a:pt x="2527" y="6317"/>
                  </a:moveTo>
                  <a:cubicBezTo>
                    <a:pt x="1624" y="4151"/>
                    <a:pt x="902" y="2166"/>
                    <a:pt x="0" y="0"/>
                  </a:cubicBezTo>
                  <a:cubicBezTo>
                    <a:pt x="722" y="2166"/>
                    <a:pt x="1624" y="4151"/>
                    <a:pt x="2527" y="6317"/>
                  </a:cubicBezTo>
                  <a:close/>
                </a:path>
              </a:pathLst>
            </a:custGeom>
            <a:solidFill>
              <a:srgbClr val="FFFFFF"/>
            </a:solidFill>
            <a:ln w="1804" cap="flat">
              <a:noFill/>
              <a:prstDash val="solid"/>
              <a:miter/>
            </a:ln>
          </p:spPr>
          <p:txBody>
            <a:bodyPr rtlCol="0" anchor="ctr"/>
            <a:lstStyle/>
            <a:p>
              <a:endParaRPr lang="en-US"/>
            </a:p>
          </p:txBody>
        </p:sp>
        <p:sp>
          <p:nvSpPr>
            <p:cNvPr id="1129" name="Freeform 1128">
              <a:extLst>
                <a:ext uri="{FF2B5EF4-FFF2-40B4-BE49-F238E27FC236}">
                  <a16:creationId xmlns:a16="http://schemas.microsoft.com/office/drawing/2014/main" id="{7A13F672-99DE-D79F-0B43-7F3B62F38F52}"/>
                </a:ext>
              </a:extLst>
            </p:cNvPr>
            <p:cNvSpPr/>
            <p:nvPr/>
          </p:nvSpPr>
          <p:spPr>
            <a:xfrm>
              <a:off x="3205172" y="2672815"/>
              <a:ext cx="2887" cy="5955"/>
            </a:xfrm>
            <a:custGeom>
              <a:avLst/>
              <a:gdLst>
                <a:gd name="connsiteX0" fmla="*/ 2888 w 2887"/>
                <a:gd name="connsiteY0" fmla="*/ 5956 h 5955"/>
                <a:gd name="connsiteX1" fmla="*/ 0 w 2887"/>
                <a:gd name="connsiteY1" fmla="*/ 0 h 5955"/>
                <a:gd name="connsiteX2" fmla="*/ 2888 w 2887"/>
                <a:gd name="connsiteY2" fmla="*/ 5956 h 5955"/>
              </a:gdLst>
              <a:ahLst/>
              <a:cxnLst>
                <a:cxn ang="0">
                  <a:pos x="connsiteX0" y="connsiteY0"/>
                </a:cxn>
                <a:cxn ang="0">
                  <a:pos x="connsiteX1" y="connsiteY1"/>
                </a:cxn>
                <a:cxn ang="0">
                  <a:pos x="connsiteX2" y="connsiteY2"/>
                </a:cxn>
              </a:cxnLst>
              <a:rect l="l" t="t" r="r" b="b"/>
              <a:pathLst>
                <a:path w="2887" h="5955">
                  <a:moveTo>
                    <a:pt x="2888" y="5956"/>
                  </a:moveTo>
                  <a:cubicBezTo>
                    <a:pt x="1985" y="3970"/>
                    <a:pt x="902" y="1985"/>
                    <a:pt x="0" y="0"/>
                  </a:cubicBezTo>
                  <a:cubicBezTo>
                    <a:pt x="902" y="1985"/>
                    <a:pt x="1985" y="3970"/>
                    <a:pt x="2888" y="5956"/>
                  </a:cubicBezTo>
                  <a:close/>
                </a:path>
              </a:pathLst>
            </a:custGeom>
            <a:solidFill>
              <a:srgbClr val="FFFFFF"/>
            </a:solidFill>
            <a:ln w="1804" cap="flat">
              <a:noFill/>
              <a:prstDash val="solid"/>
              <a:miter/>
            </a:ln>
          </p:spPr>
          <p:txBody>
            <a:bodyPr rtlCol="0" anchor="ctr"/>
            <a:lstStyle/>
            <a:p>
              <a:endParaRPr lang="en-US"/>
            </a:p>
          </p:txBody>
        </p:sp>
        <p:sp>
          <p:nvSpPr>
            <p:cNvPr id="1130" name="Freeform 1129">
              <a:extLst>
                <a:ext uri="{FF2B5EF4-FFF2-40B4-BE49-F238E27FC236}">
                  <a16:creationId xmlns:a16="http://schemas.microsoft.com/office/drawing/2014/main" id="{6818F100-19F0-BFF9-9656-971938AD55E0}"/>
                </a:ext>
              </a:extLst>
            </p:cNvPr>
            <p:cNvSpPr/>
            <p:nvPr/>
          </p:nvSpPr>
          <p:spPr>
            <a:xfrm>
              <a:off x="3618456" y="2559297"/>
              <a:ext cx="1082" cy="541"/>
            </a:xfrm>
            <a:custGeom>
              <a:avLst/>
              <a:gdLst>
                <a:gd name="connsiteX0" fmla="*/ 0 w 1082"/>
                <a:gd name="connsiteY0" fmla="*/ 0 h 541"/>
                <a:gd name="connsiteX1" fmla="*/ 1083 w 1082"/>
                <a:gd name="connsiteY1" fmla="*/ 542 h 541"/>
                <a:gd name="connsiteX2" fmla="*/ 0 w 1082"/>
                <a:gd name="connsiteY2" fmla="*/ 0 h 541"/>
              </a:gdLst>
              <a:ahLst/>
              <a:cxnLst>
                <a:cxn ang="0">
                  <a:pos x="connsiteX0" y="connsiteY0"/>
                </a:cxn>
                <a:cxn ang="0">
                  <a:pos x="connsiteX1" y="connsiteY1"/>
                </a:cxn>
                <a:cxn ang="0">
                  <a:pos x="connsiteX2" y="connsiteY2"/>
                </a:cxn>
              </a:cxnLst>
              <a:rect l="l" t="t" r="r" b="b"/>
              <a:pathLst>
                <a:path w="1082" h="541">
                  <a:moveTo>
                    <a:pt x="0" y="0"/>
                  </a:moveTo>
                  <a:cubicBezTo>
                    <a:pt x="361" y="180"/>
                    <a:pt x="722" y="361"/>
                    <a:pt x="1083" y="542"/>
                  </a:cubicBezTo>
                  <a:cubicBezTo>
                    <a:pt x="722" y="361"/>
                    <a:pt x="361" y="180"/>
                    <a:pt x="0" y="0"/>
                  </a:cubicBezTo>
                  <a:close/>
                </a:path>
              </a:pathLst>
            </a:custGeom>
            <a:solidFill>
              <a:srgbClr val="FFFFFF"/>
            </a:solidFill>
            <a:ln w="1804" cap="flat">
              <a:noFill/>
              <a:prstDash val="solid"/>
              <a:miter/>
            </a:ln>
          </p:spPr>
          <p:txBody>
            <a:bodyPr rtlCol="0" anchor="ctr"/>
            <a:lstStyle/>
            <a:p>
              <a:endParaRPr lang="en-US"/>
            </a:p>
          </p:txBody>
        </p:sp>
        <p:sp>
          <p:nvSpPr>
            <p:cNvPr id="1131" name="Freeform 1130">
              <a:extLst>
                <a:ext uri="{FF2B5EF4-FFF2-40B4-BE49-F238E27FC236}">
                  <a16:creationId xmlns:a16="http://schemas.microsoft.com/office/drawing/2014/main" id="{07B74EE1-E887-57CE-F91C-BC28F256FEF3}"/>
                </a:ext>
              </a:extLst>
            </p:cNvPr>
            <p:cNvSpPr/>
            <p:nvPr/>
          </p:nvSpPr>
          <p:spPr>
            <a:xfrm>
              <a:off x="3202464" y="2666679"/>
              <a:ext cx="1985" cy="4331"/>
            </a:xfrm>
            <a:custGeom>
              <a:avLst/>
              <a:gdLst>
                <a:gd name="connsiteX0" fmla="*/ 1985 w 1985"/>
                <a:gd name="connsiteY0" fmla="*/ 4331 h 4331"/>
                <a:gd name="connsiteX1" fmla="*/ 0 w 1985"/>
                <a:gd name="connsiteY1" fmla="*/ 0 h 4331"/>
                <a:gd name="connsiteX2" fmla="*/ 1985 w 1985"/>
                <a:gd name="connsiteY2" fmla="*/ 4331 h 4331"/>
              </a:gdLst>
              <a:ahLst/>
              <a:cxnLst>
                <a:cxn ang="0">
                  <a:pos x="connsiteX0" y="connsiteY0"/>
                </a:cxn>
                <a:cxn ang="0">
                  <a:pos x="connsiteX1" y="connsiteY1"/>
                </a:cxn>
                <a:cxn ang="0">
                  <a:pos x="connsiteX2" y="connsiteY2"/>
                </a:cxn>
              </a:cxnLst>
              <a:rect l="l" t="t" r="r" b="b"/>
              <a:pathLst>
                <a:path w="1985" h="4331">
                  <a:moveTo>
                    <a:pt x="1985" y="4331"/>
                  </a:moveTo>
                  <a:cubicBezTo>
                    <a:pt x="1263" y="2888"/>
                    <a:pt x="722" y="1444"/>
                    <a:pt x="0" y="0"/>
                  </a:cubicBezTo>
                  <a:cubicBezTo>
                    <a:pt x="722" y="1444"/>
                    <a:pt x="1263" y="2888"/>
                    <a:pt x="1985" y="4331"/>
                  </a:cubicBezTo>
                  <a:close/>
                </a:path>
              </a:pathLst>
            </a:custGeom>
            <a:solidFill>
              <a:srgbClr val="FFFFFF"/>
            </a:solidFill>
            <a:ln w="1804" cap="flat">
              <a:noFill/>
              <a:prstDash val="solid"/>
              <a:miter/>
            </a:ln>
          </p:spPr>
          <p:txBody>
            <a:bodyPr rtlCol="0" anchor="ctr"/>
            <a:lstStyle/>
            <a:p>
              <a:endParaRPr lang="en-US"/>
            </a:p>
          </p:txBody>
        </p:sp>
        <p:sp>
          <p:nvSpPr>
            <p:cNvPr id="1132" name="Freeform 1131">
              <a:extLst>
                <a:ext uri="{FF2B5EF4-FFF2-40B4-BE49-F238E27FC236}">
                  <a16:creationId xmlns:a16="http://schemas.microsoft.com/office/drawing/2014/main" id="{A5885D62-9FF6-B0E7-4798-E6DA868B9E1E}"/>
                </a:ext>
              </a:extLst>
            </p:cNvPr>
            <p:cNvSpPr/>
            <p:nvPr/>
          </p:nvSpPr>
          <p:spPr>
            <a:xfrm>
              <a:off x="3178071" y="2366419"/>
              <a:ext cx="417645" cy="346521"/>
            </a:xfrm>
            <a:custGeom>
              <a:avLst/>
              <a:gdLst>
                <a:gd name="connsiteX0" fmla="*/ 107231 w 417645"/>
                <a:gd name="connsiteY0" fmla="*/ 328413 h 346521"/>
                <a:gd name="connsiteX1" fmla="*/ 195482 w 417645"/>
                <a:gd name="connsiteY1" fmla="*/ 346461 h 346521"/>
                <a:gd name="connsiteX2" fmla="*/ 292036 w 417645"/>
                <a:gd name="connsiteY2" fmla="*/ 325165 h 346521"/>
                <a:gd name="connsiteX3" fmla="*/ 339139 w 417645"/>
                <a:gd name="connsiteY3" fmla="*/ 300801 h 346521"/>
                <a:gd name="connsiteX4" fmla="*/ 391838 w 417645"/>
                <a:gd name="connsiteY4" fmla="*/ 249907 h 346521"/>
                <a:gd name="connsiteX5" fmla="*/ 417645 w 417645"/>
                <a:gd name="connsiteY5" fmla="*/ 171582 h 346521"/>
                <a:gd name="connsiteX6" fmla="*/ 412953 w 417645"/>
                <a:gd name="connsiteY6" fmla="*/ 154798 h 346521"/>
                <a:gd name="connsiteX7" fmla="*/ 382273 w 417645"/>
                <a:gd name="connsiteY7" fmla="*/ 106972 h 346521"/>
                <a:gd name="connsiteX8" fmla="*/ 378483 w 417645"/>
                <a:gd name="connsiteY8" fmla="*/ 84413 h 346521"/>
                <a:gd name="connsiteX9" fmla="*/ 382995 w 417645"/>
                <a:gd name="connsiteY9" fmla="*/ 52108 h 346521"/>
                <a:gd name="connsiteX10" fmla="*/ 310444 w 417645"/>
                <a:gd name="connsiteY10" fmla="*/ 1215 h 346521"/>
                <a:gd name="connsiteX11" fmla="*/ 292758 w 417645"/>
                <a:gd name="connsiteY11" fmla="*/ 8253 h 346521"/>
                <a:gd name="connsiteX12" fmla="*/ 270198 w 417645"/>
                <a:gd name="connsiteY12" fmla="*/ 16014 h 346521"/>
                <a:gd name="connsiteX13" fmla="*/ 180322 w 417645"/>
                <a:gd name="connsiteY13" fmla="*/ 16194 h 346521"/>
                <a:gd name="connsiteX14" fmla="*/ 142784 w 417645"/>
                <a:gd name="connsiteY14" fmla="*/ 11502 h 346521"/>
                <a:gd name="connsiteX15" fmla="*/ 108675 w 417645"/>
                <a:gd name="connsiteY15" fmla="*/ 9517 h 346521"/>
                <a:gd name="connsiteX16" fmla="*/ 49840 w 417645"/>
                <a:gd name="connsiteY16" fmla="*/ 60771 h 346521"/>
                <a:gd name="connsiteX17" fmla="*/ 70595 w 417645"/>
                <a:gd name="connsiteY17" fmla="*/ 94339 h 346521"/>
                <a:gd name="connsiteX18" fmla="*/ 29086 w 417645"/>
                <a:gd name="connsiteY18" fmla="*/ 185118 h 346521"/>
                <a:gd name="connsiteX19" fmla="*/ 14828 w 417645"/>
                <a:gd name="connsiteY19" fmla="*/ 206233 h 346521"/>
                <a:gd name="connsiteX20" fmla="*/ 751 w 417645"/>
                <a:gd name="connsiteY20" fmla="*/ 227890 h 346521"/>
                <a:gd name="connsiteX21" fmla="*/ 9414 w 417645"/>
                <a:gd name="connsiteY21" fmla="*/ 259653 h 346521"/>
                <a:gd name="connsiteX22" fmla="*/ 22047 w 417645"/>
                <a:gd name="connsiteY22" fmla="*/ 274993 h 346521"/>
                <a:gd name="connsiteX23" fmla="*/ 107231 w 417645"/>
                <a:gd name="connsiteY23" fmla="*/ 328413 h 346521"/>
                <a:gd name="connsiteX24" fmla="*/ 235187 w 417645"/>
                <a:gd name="connsiteY24" fmla="*/ 155881 h 346521"/>
                <a:gd name="connsiteX25" fmla="*/ 285178 w 417645"/>
                <a:gd name="connsiteY25" fmla="*/ 201901 h 346521"/>
                <a:gd name="connsiteX26" fmla="*/ 232118 w 417645"/>
                <a:gd name="connsiteY26" fmla="*/ 247020 h 346521"/>
                <a:gd name="connsiteX27" fmla="*/ 186820 w 417645"/>
                <a:gd name="connsiteY27" fmla="*/ 203165 h 346521"/>
                <a:gd name="connsiteX28" fmla="*/ 235187 w 417645"/>
                <a:gd name="connsiteY28" fmla="*/ 155881 h 3465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Lst>
              <a:rect l="l" t="t" r="r" b="b"/>
              <a:pathLst>
                <a:path w="417645" h="346521">
                  <a:moveTo>
                    <a:pt x="107231" y="328413"/>
                  </a:moveTo>
                  <a:cubicBezTo>
                    <a:pt x="135024" y="339783"/>
                    <a:pt x="165524" y="345558"/>
                    <a:pt x="195482" y="346461"/>
                  </a:cubicBezTo>
                  <a:cubicBezTo>
                    <a:pt x="229772" y="347363"/>
                    <a:pt x="260994" y="338159"/>
                    <a:pt x="292036" y="325165"/>
                  </a:cubicBezTo>
                  <a:cubicBezTo>
                    <a:pt x="308459" y="318307"/>
                    <a:pt x="324521" y="310908"/>
                    <a:pt x="339139" y="300801"/>
                  </a:cubicBezTo>
                  <a:cubicBezTo>
                    <a:pt x="360616" y="285822"/>
                    <a:pt x="376317" y="270843"/>
                    <a:pt x="391838" y="249907"/>
                  </a:cubicBezTo>
                  <a:cubicBezTo>
                    <a:pt x="409163" y="226626"/>
                    <a:pt x="416382" y="199375"/>
                    <a:pt x="417645" y="171582"/>
                  </a:cubicBezTo>
                  <a:cubicBezTo>
                    <a:pt x="415299" y="166709"/>
                    <a:pt x="413855" y="161114"/>
                    <a:pt x="412953" y="154798"/>
                  </a:cubicBezTo>
                  <a:cubicBezTo>
                    <a:pt x="410426" y="134946"/>
                    <a:pt x="400320" y="117440"/>
                    <a:pt x="382273" y="106972"/>
                  </a:cubicBezTo>
                  <a:cubicBezTo>
                    <a:pt x="370361" y="100114"/>
                    <a:pt x="368917" y="92895"/>
                    <a:pt x="378483" y="84413"/>
                  </a:cubicBezTo>
                  <a:cubicBezTo>
                    <a:pt x="389853" y="74487"/>
                    <a:pt x="391296" y="65283"/>
                    <a:pt x="382995" y="52108"/>
                  </a:cubicBezTo>
                  <a:cubicBezTo>
                    <a:pt x="365669" y="24676"/>
                    <a:pt x="338778" y="12224"/>
                    <a:pt x="310444" y="1215"/>
                  </a:cubicBezTo>
                  <a:cubicBezTo>
                    <a:pt x="302323" y="-1853"/>
                    <a:pt x="296728" y="1034"/>
                    <a:pt x="292758" y="8253"/>
                  </a:cubicBezTo>
                  <a:cubicBezTo>
                    <a:pt x="287524" y="17638"/>
                    <a:pt x="280305" y="18360"/>
                    <a:pt x="270198" y="16014"/>
                  </a:cubicBezTo>
                  <a:cubicBezTo>
                    <a:pt x="240420" y="8795"/>
                    <a:pt x="210101" y="12043"/>
                    <a:pt x="180322" y="16194"/>
                  </a:cubicBezTo>
                  <a:cubicBezTo>
                    <a:pt x="166607" y="18179"/>
                    <a:pt x="155778" y="19082"/>
                    <a:pt x="142784" y="11502"/>
                  </a:cubicBezTo>
                  <a:cubicBezTo>
                    <a:pt x="133760" y="6087"/>
                    <a:pt x="120586" y="-2936"/>
                    <a:pt x="108675" y="9517"/>
                  </a:cubicBezTo>
                  <a:cubicBezTo>
                    <a:pt x="90988" y="28105"/>
                    <a:pt x="70053" y="43265"/>
                    <a:pt x="49840" y="60771"/>
                  </a:cubicBezTo>
                  <a:cubicBezTo>
                    <a:pt x="57240" y="73404"/>
                    <a:pt x="75467" y="88383"/>
                    <a:pt x="70595" y="94339"/>
                  </a:cubicBezTo>
                  <a:cubicBezTo>
                    <a:pt x="58503" y="105709"/>
                    <a:pt x="27281" y="163641"/>
                    <a:pt x="29086" y="185118"/>
                  </a:cubicBezTo>
                  <a:cubicBezTo>
                    <a:pt x="30168" y="198112"/>
                    <a:pt x="25296" y="203345"/>
                    <a:pt x="14828" y="206233"/>
                  </a:cubicBezTo>
                  <a:cubicBezTo>
                    <a:pt x="3458" y="209301"/>
                    <a:pt x="-2136" y="216339"/>
                    <a:pt x="751" y="227890"/>
                  </a:cubicBezTo>
                  <a:cubicBezTo>
                    <a:pt x="3278" y="238538"/>
                    <a:pt x="6165" y="249186"/>
                    <a:pt x="9414" y="259653"/>
                  </a:cubicBezTo>
                  <a:cubicBezTo>
                    <a:pt x="13384" y="265067"/>
                    <a:pt x="17535" y="270121"/>
                    <a:pt x="22047" y="274993"/>
                  </a:cubicBezTo>
                  <a:cubicBezTo>
                    <a:pt x="45509" y="299718"/>
                    <a:pt x="75828" y="315419"/>
                    <a:pt x="107231" y="328413"/>
                  </a:cubicBezTo>
                  <a:close/>
                  <a:moveTo>
                    <a:pt x="235187" y="155881"/>
                  </a:moveTo>
                  <a:cubicBezTo>
                    <a:pt x="274530" y="158227"/>
                    <a:pt x="287163" y="175372"/>
                    <a:pt x="285178" y="201901"/>
                  </a:cubicBezTo>
                  <a:cubicBezTo>
                    <a:pt x="283192" y="227529"/>
                    <a:pt x="258107" y="249005"/>
                    <a:pt x="232118" y="247020"/>
                  </a:cubicBezTo>
                  <a:cubicBezTo>
                    <a:pt x="207755" y="245215"/>
                    <a:pt x="186278" y="224461"/>
                    <a:pt x="186820" y="203165"/>
                  </a:cubicBezTo>
                  <a:cubicBezTo>
                    <a:pt x="187722" y="175552"/>
                    <a:pt x="212266" y="154617"/>
                    <a:pt x="235187" y="155881"/>
                  </a:cubicBezTo>
                  <a:close/>
                </a:path>
              </a:pathLst>
            </a:custGeom>
            <a:solidFill>
              <a:srgbClr val="FFFFFF"/>
            </a:solidFill>
            <a:ln w="1804" cap="flat">
              <a:noFill/>
              <a:prstDash val="solid"/>
              <a:miter/>
            </a:ln>
          </p:spPr>
          <p:txBody>
            <a:bodyPr rtlCol="0" anchor="ctr"/>
            <a:lstStyle/>
            <a:p>
              <a:endParaRPr lang="en-US"/>
            </a:p>
          </p:txBody>
        </p:sp>
        <p:sp>
          <p:nvSpPr>
            <p:cNvPr id="1133" name="Freeform 1132">
              <a:extLst>
                <a:ext uri="{FF2B5EF4-FFF2-40B4-BE49-F238E27FC236}">
                  <a16:creationId xmlns:a16="http://schemas.microsoft.com/office/drawing/2014/main" id="{2C764633-55DD-3ECA-A761-4BEB81DCFDF3}"/>
                </a:ext>
              </a:extLst>
            </p:cNvPr>
            <p:cNvSpPr/>
            <p:nvPr/>
          </p:nvSpPr>
          <p:spPr>
            <a:xfrm>
              <a:off x="3614486" y="2557312"/>
              <a:ext cx="721" cy="360"/>
            </a:xfrm>
            <a:custGeom>
              <a:avLst/>
              <a:gdLst>
                <a:gd name="connsiteX0" fmla="*/ 0 w 721"/>
                <a:gd name="connsiteY0" fmla="*/ 0 h 360"/>
                <a:gd name="connsiteX1" fmla="*/ 722 w 721"/>
                <a:gd name="connsiteY1" fmla="*/ 361 h 360"/>
                <a:gd name="connsiteX2" fmla="*/ 0 w 721"/>
                <a:gd name="connsiteY2" fmla="*/ 0 h 360"/>
              </a:gdLst>
              <a:ahLst/>
              <a:cxnLst>
                <a:cxn ang="0">
                  <a:pos x="connsiteX0" y="connsiteY0"/>
                </a:cxn>
                <a:cxn ang="0">
                  <a:pos x="connsiteX1" y="connsiteY1"/>
                </a:cxn>
                <a:cxn ang="0">
                  <a:pos x="connsiteX2" y="connsiteY2"/>
                </a:cxn>
              </a:cxnLst>
              <a:rect l="l" t="t" r="r" b="b"/>
              <a:pathLst>
                <a:path w="721" h="360">
                  <a:moveTo>
                    <a:pt x="0" y="0"/>
                  </a:moveTo>
                  <a:cubicBezTo>
                    <a:pt x="180" y="180"/>
                    <a:pt x="541" y="180"/>
                    <a:pt x="722" y="361"/>
                  </a:cubicBezTo>
                  <a:cubicBezTo>
                    <a:pt x="541" y="180"/>
                    <a:pt x="180" y="180"/>
                    <a:pt x="0" y="0"/>
                  </a:cubicBezTo>
                  <a:close/>
                </a:path>
              </a:pathLst>
            </a:custGeom>
            <a:solidFill>
              <a:srgbClr val="FFFFFF"/>
            </a:solidFill>
            <a:ln w="1804" cap="flat">
              <a:noFill/>
              <a:prstDash val="solid"/>
              <a:miter/>
            </a:ln>
          </p:spPr>
          <p:txBody>
            <a:bodyPr rtlCol="0" anchor="ctr"/>
            <a:lstStyle/>
            <a:p>
              <a:endParaRPr lang="en-US"/>
            </a:p>
          </p:txBody>
        </p:sp>
        <p:sp>
          <p:nvSpPr>
            <p:cNvPr id="1134" name="Freeform 1133">
              <a:extLst>
                <a:ext uri="{FF2B5EF4-FFF2-40B4-BE49-F238E27FC236}">
                  <a16:creationId xmlns:a16="http://schemas.microsoft.com/office/drawing/2014/main" id="{387E5BF9-5EA5-0050-6ACC-D366B84582F9}"/>
                </a:ext>
              </a:extLst>
            </p:cNvPr>
            <p:cNvSpPr/>
            <p:nvPr/>
          </p:nvSpPr>
          <p:spPr>
            <a:xfrm>
              <a:off x="3610335" y="2554605"/>
              <a:ext cx="541" cy="360"/>
            </a:xfrm>
            <a:custGeom>
              <a:avLst/>
              <a:gdLst>
                <a:gd name="connsiteX0" fmla="*/ 0 w 541"/>
                <a:gd name="connsiteY0" fmla="*/ 0 h 360"/>
                <a:gd name="connsiteX1" fmla="*/ 541 w 541"/>
                <a:gd name="connsiteY1" fmla="*/ 361 h 360"/>
                <a:gd name="connsiteX2" fmla="*/ 0 w 541"/>
                <a:gd name="connsiteY2" fmla="*/ 0 h 360"/>
              </a:gdLst>
              <a:ahLst/>
              <a:cxnLst>
                <a:cxn ang="0">
                  <a:pos x="connsiteX0" y="connsiteY0"/>
                </a:cxn>
                <a:cxn ang="0">
                  <a:pos x="connsiteX1" y="connsiteY1"/>
                </a:cxn>
                <a:cxn ang="0">
                  <a:pos x="connsiteX2" y="connsiteY2"/>
                </a:cxn>
              </a:cxnLst>
              <a:rect l="l" t="t" r="r" b="b"/>
              <a:pathLst>
                <a:path w="541" h="360">
                  <a:moveTo>
                    <a:pt x="0" y="0"/>
                  </a:moveTo>
                  <a:cubicBezTo>
                    <a:pt x="180" y="180"/>
                    <a:pt x="361" y="180"/>
                    <a:pt x="541" y="361"/>
                  </a:cubicBezTo>
                  <a:cubicBezTo>
                    <a:pt x="180" y="180"/>
                    <a:pt x="0" y="180"/>
                    <a:pt x="0" y="0"/>
                  </a:cubicBezTo>
                  <a:close/>
                </a:path>
              </a:pathLst>
            </a:custGeom>
            <a:solidFill>
              <a:srgbClr val="FFFFFF"/>
            </a:solidFill>
            <a:ln w="1804" cap="flat">
              <a:noFill/>
              <a:prstDash val="solid"/>
              <a:miter/>
            </a:ln>
          </p:spPr>
          <p:txBody>
            <a:bodyPr rtlCol="0" anchor="ctr"/>
            <a:lstStyle/>
            <a:p>
              <a:endParaRPr lang="en-US"/>
            </a:p>
          </p:txBody>
        </p:sp>
        <p:sp>
          <p:nvSpPr>
            <p:cNvPr id="1135" name="Freeform 1134">
              <a:extLst>
                <a:ext uri="{FF2B5EF4-FFF2-40B4-BE49-F238E27FC236}">
                  <a16:creationId xmlns:a16="http://schemas.microsoft.com/office/drawing/2014/main" id="{93843843-5F51-1B3E-B18A-CD2010EC4441}"/>
                </a:ext>
              </a:extLst>
            </p:cNvPr>
            <p:cNvSpPr/>
            <p:nvPr/>
          </p:nvSpPr>
          <p:spPr>
            <a:xfrm>
              <a:off x="3606726" y="2551897"/>
              <a:ext cx="541" cy="360"/>
            </a:xfrm>
            <a:custGeom>
              <a:avLst/>
              <a:gdLst>
                <a:gd name="connsiteX0" fmla="*/ 0 w 541"/>
                <a:gd name="connsiteY0" fmla="*/ 0 h 360"/>
                <a:gd name="connsiteX1" fmla="*/ 541 w 541"/>
                <a:gd name="connsiteY1" fmla="*/ 361 h 360"/>
                <a:gd name="connsiteX2" fmla="*/ 0 w 541"/>
                <a:gd name="connsiteY2" fmla="*/ 0 h 360"/>
              </a:gdLst>
              <a:ahLst/>
              <a:cxnLst>
                <a:cxn ang="0">
                  <a:pos x="connsiteX0" y="connsiteY0"/>
                </a:cxn>
                <a:cxn ang="0">
                  <a:pos x="connsiteX1" y="connsiteY1"/>
                </a:cxn>
                <a:cxn ang="0">
                  <a:pos x="connsiteX2" y="connsiteY2"/>
                </a:cxn>
              </a:cxnLst>
              <a:rect l="l" t="t" r="r" b="b"/>
              <a:pathLst>
                <a:path w="541" h="360">
                  <a:moveTo>
                    <a:pt x="0" y="0"/>
                  </a:moveTo>
                  <a:cubicBezTo>
                    <a:pt x="180" y="180"/>
                    <a:pt x="361" y="361"/>
                    <a:pt x="541" y="361"/>
                  </a:cubicBezTo>
                  <a:cubicBezTo>
                    <a:pt x="361" y="180"/>
                    <a:pt x="180" y="180"/>
                    <a:pt x="0" y="0"/>
                  </a:cubicBezTo>
                  <a:close/>
                </a:path>
              </a:pathLst>
            </a:custGeom>
            <a:solidFill>
              <a:srgbClr val="FFFFFF"/>
            </a:solidFill>
            <a:ln w="1804" cap="flat">
              <a:noFill/>
              <a:prstDash val="solid"/>
              <a:miter/>
            </a:ln>
          </p:spPr>
          <p:txBody>
            <a:bodyPr rtlCol="0" anchor="ctr"/>
            <a:lstStyle/>
            <a:p>
              <a:endParaRPr lang="en-US"/>
            </a:p>
          </p:txBody>
        </p:sp>
        <p:sp>
          <p:nvSpPr>
            <p:cNvPr id="1136" name="Freeform 1135">
              <a:extLst>
                <a:ext uri="{FF2B5EF4-FFF2-40B4-BE49-F238E27FC236}">
                  <a16:creationId xmlns:a16="http://schemas.microsoft.com/office/drawing/2014/main" id="{075C33DF-9A62-F6D5-3EA0-390CF19F6EA0}"/>
                </a:ext>
              </a:extLst>
            </p:cNvPr>
            <p:cNvSpPr/>
            <p:nvPr/>
          </p:nvSpPr>
          <p:spPr>
            <a:xfrm>
              <a:off x="3187485" y="2625170"/>
              <a:ext cx="4150" cy="13174"/>
            </a:xfrm>
            <a:custGeom>
              <a:avLst/>
              <a:gdLst>
                <a:gd name="connsiteX0" fmla="*/ 4151 w 4150"/>
                <a:gd name="connsiteY0" fmla="*/ 13175 h 13174"/>
                <a:gd name="connsiteX1" fmla="*/ 0 w 4150"/>
                <a:gd name="connsiteY1" fmla="*/ 0 h 13174"/>
                <a:gd name="connsiteX2" fmla="*/ 4151 w 4150"/>
                <a:gd name="connsiteY2" fmla="*/ 13175 h 13174"/>
              </a:gdLst>
              <a:ahLst/>
              <a:cxnLst>
                <a:cxn ang="0">
                  <a:pos x="connsiteX0" y="connsiteY0"/>
                </a:cxn>
                <a:cxn ang="0">
                  <a:pos x="connsiteX1" y="connsiteY1"/>
                </a:cxn>
                <a:cxn ang="0">
                  <a:pos x="connsiteX2" y="connsiteY2"/>
                </a:cxn>
              </a:cxnLst>
              <a:rect l="l" t="t" r="r" b="b"/>
              <a:pathLst>
                <a:path w="4150" h="13174">
                  <a:moveTo>
                    <a:pt x="4151" y="13175"/>
                  </a:moveTo>
                  <a:cubicBezTo>
                    <a:pt x="2707" y="8843"/>
                    <a:pt x="1263" y="4331"/>
                    <a:pt x="0" y="0"/>
                  </a:cubicBezTo>
                  <a:cubicBezTo>
                    <a:pt x="1263" y="4512"/>
                    <a:pt x="2707" y="8843"/>
                    <a:pt x="4151" y="13175"/>
                  </a:cubicBezTo>
                  <a:close/>
                </a:path>
              </a:pathLst>
            </a:custGeom>
            <a:solidFill>
              <a:srgbClr val="FFFFFF"/>
            </a:solidFill>
            <a:ln w="1804" cap="flat">
              <a:noFill/>
              <a:prstDash val="solid"/>
              <a:miter/>
            </a:ln>
          </p:spPr>
          <p:txBody>
            <a:bodyPr rtlCol="0" anchor="ctr"/>
            <a:lstStyle/>
            <a:p>
              <a:endParaRPr lang="en-US"/>
            </a:p>
          </p:txBody>
        </p:sp>
        <p:sp>
          <p:nvSpPr>
            <p:cNvPr id="1137" name="Freeform 1136">
              <a:extLst>
                <a:ext uri="{FF2B5EF4-FFF2-40B4-BE49-F238E27FC236}">
                  <a16:creationId xmlns:a16="http://schemas.microsoft.com/office/drawing/2014/main" id="{D20933D5-8F73-130C-F689-197028B76BA4}"/>
                </a:ext>
              </a:extLst>
            </p:cNvPr>
            <p:cNvSpPr/>
            <p:nvPr/>
          </p:nvSpPr>
          <p:spPr>
            <a:xfrm>
              <a:off x="3600409" y="2545220"/>
              <a:ext cx="180" cy="360"/>
            </a:xfrm>
            <a:custGeom>
              <a:avLst/>
              <a:gdLst>
                <a:gd name="connsiteX0" fmla="*/ 0 w 180"/>
                <a:gd name="connsiteY0" fmla="*/ 0 h 360"/>
                <a:gd name="connsiteX1" fmla="*/ 180 w 180"/>
                <a:gd name="connsiteY1" fmla="*/ 361 h 360"/>
                <a:gd name="connsiteX2" fmla="*/ 0 w 180"/>
                <a:gd name="connsiteY2" fmla="*/ 0 h 360"/>
              </a:gdLst>
              <a:ahLst/>
              <a:cxnLst>
                <a:cxn ang="0">
                  <a:pos x="connsiteX0" y="connsiteY0"/>
                </a:cxn>
                <a:cxn ang="0">
                  <a:pos x="connsiteX1" y="connsiteY1"/>
                </a:cxn>
                <a:cxn ang="0">
                  <a:pos x="connsiteX2" y="connsiteY2"/>
                </a:cxn>
              </a:cxnLst>
              <a:rect l="l" t="t" r="r" b="b"/>
              <a:pathLst>
                <a:path w="180" h="360">
                  <a:moveTo>
                    <a:pt x="0" y="0"/>
                  </a:moveTo>
                  <a:cubicBezTo>
                    <a:pt x="0" y="180"/>
                    <a:pt x="180" y="180"/>
                    <a:pt x="180" y="361"/>
                  </a:cubicBezTo>
                  <a:cubicBezTo>
                    <a:pt x="180" y="361"/>
                    <a:pt x="180" y="180"/>
                    <a:pt x="0" y="0"/>
                  </a:cubicBezTo>
                  <a:close/>
                </a:path>
              </a:pathLst>
            </a:custGeom>
            <a:solidFill>
              <a:srgbClr val="FFFFFF"/>
            </a:solidFill>
            <a:ln w="1804" cap="flat">
              <a:noFill/>
              <a:prstDash val="solid"/>
              <a:miter/>
            </a:ln>
          </p:spPr>
          <p:txBody>
            <a:bodyPr rtlCol="0" anchor="ctr"/>
            <a:lstStyle/>
            <a:p>
              <a:endParaRPr lang="en-US"/>
            </a:p>
          </p:txBody>
        </p:sp>
        <p:sp>
          <p:nvSpPr>
            <p:cNvPr id="1138" name="Freeform 1137">
              <a:extLst>
                <a:ext uri="{FF2B5EF4-FFF2-40B4-BE49-F238E27FC236}">
                  <a16:creationId xmlns:a16="http://schemas.microsoft.com/office/drawing/2014/main" id="{12A5567B-2209-D03E-0666-62B6C867C80A}"/>
                </a:ext>
              </a:extLst>
            </p:cNvPr>
            <p:cNvSpPr/>
            <p:nvPr/>
          </p:nvSpPr>
          <p:spPr>
            <a:xfrm>
              <a:off x="3192177" y="2639608"/>
              <a:ext cx="1804" cy="5233"/>
            </a:xfrm>
            <a:custGeom>
              <a:avLst/>
              <a:gdLst>
                <a:gd name="connsiteX0" fmla="*/ 1805 w 1804"/>
                <a:gd name="connsiteY0" fmla="*/ 5234 h 5233"/>
                <a:gd name="connsiteX1" fmla="*/ 0 w 1804"/>
                <a:gd name="connsiteY1" fmla="*/ 0 h 5233"/>
                <a:gd name="connsiteX2" fmla="*/ 1805 w 1804"/>
                <a:gd name="connsiteY2" fmla="*/ 5234 h 5233"/>
              </a:gdLst>
              <a:ahLst/>
              <a:cxnLst>
                <a:cxn ang="0">
                  <a:pos x="connsiteX0" y="connsiteY0"/>
                </a:cxn>
                <a:cxn ang="0">
                  <a:pos x="connsiteX1" y="connsiteY1"/>
                </a:cxn>
                <a:cxn ang="0">
                  <a:pos x="connsiteX2" y="connsiteY2"/>
                </a:cxn>
              </a:cxnLst>
              <a:rect l="l" t="t" r="r" b="b"/>
              <a:pathLst>
                <a:path w="1804" h="5233">
                  <a:moveTo>
                    <a:pt x="1805" y="5234"/>
                  </a:moveTo>
                  <a:cubicBezTo>
                    <a:pt x="1263" y="3429"/>
                    <a:pt x="541" y="1805"/>
                    <a:pt x="0" y="0"/>
                  </a:cubicBezTo>
                  <a:cubicBezTo>
                    <a:pt x="541" y="1624"/>
                    <a:pt x="1083" y="3429"/>
                    <a:pt x="1805" y="5234"/>
                  </a:cubicBezTo>
                  <a:close/>
                </a:path>
              </a:pathLst>
            </a:custGeom>
            <a:solidFill>
              <a:srgbClr val="FFFFFF"/>
            </a:solidFill>
            <a:ln w="1804" cap="flat">
              <a:noFill/>
              <a:prstDash val="solid"/>
              <a:miter/>
            </a:ln>
          </p:spPr>
          <p:txBody>
            <a:bodyPr rtlCol="0" anchor="ctr"/>
            <a:lstStyle/>
            <a:p>
              <a:endParaRPr lang="en-US"/>
            </a:p>
          </p:txBody>
        </p:sp>
        <p:sp>
          <p:nvSpPr>
            <p:cNvPr id="1139" name="Freeform 1138">
              <a:extLst>
                <a:ext uri="{FF2B5EF4-FFF2-40B4-BE49-F238E27FC236}">
                  <a16:creationId xmlns:a16="http://schemas.microsoft.com/office/drawing/2014/main" id="{2EE38DC5-2B59-AAD7-461E-78A99A29717E}"/>
                </a:ext>
              </a:extLst>
            </p:cNvPr>
            <p:cNvSpPr/>
            <p:nvPr/>
          </p:nvSpPr>
          <p:spPr>
            <a:xfrm>
              <a:off x="3302086" y="2063716"/>
              <a:ext cx="80" cy="1804"/>
            </a:xfrm>
            <a:custGeom>
              <a:avLst/>
              <a:gdLst>
                <a:gd name="connsiteX0" fmla="*/ 0 w 80"/>
                <a:gd name="connsiteY0" fmla="*/ 0 h 1804"/>
                <a:gd name="connsiteX1" fmla="*/ 0 w 80"/>
                <a:gd name="connsiteY1" fmla="*/ 0 h 1804"/>
                <a:gd name="connsiteX2" fmla="*/ 0 w 80"/>
                <a:gd name="connsiteY2" fmla="*/ 0 h 1804"/>
              </a:gdLst>
              <a:ahLst/>
              <a:cxnLst>
                <a:cxn ang="0">
                  <a:pos x="connsiteX0" y="connsiteY0"/>
                </a:cxn>
                <a:cxn ang="0">
                  <a:pos x="connsiteX1" y="connsiteY1"/>
                </a:cxn>
                <a:cxn ang="0">
                  <a:pos x="connsiteX2" y="connsiteY2"/>
                </a:cxn>
              </a:cxnLst>
              <a:rect l="l" t="t" r="r" b="b"/>
              <a:pathLst>
                <a:path w="80" h="1804">
                  <a:moveTo>
                    <a:pt x="0" y="0"/>
                  </a:moveTo>
                  <a:cubicBezTo>
                    <a:pt x="0" y="0"/>
                    <a:pt x="180" y="0"/>
                    <a:pt x="0" y="0"/>
                  </a:cubicBezTo>
                  <a:cubicBezTo>
                    <a:pt x="180" y="0"/>
                    <a:pt x="0" y="0"/>
                    <a:pt x="0" y="0"/>
                  </a:cubicBezTo>
                  <a:close/>
                </a:path>
              </a:pathLst>
            </a:custGeom>
            <a:solidFill>
              <a:srgbClr val="FFFFFF"/>
            </a:solidFill>
            <a:ln w="1804" cap="flat">
              <a:noFill/>
              <a:prstDash val="solid"/>
              <a:miter/>
            </a:ln>
          </p:spPr>
          <p:txBody>
            <a:bodyPr rtlCol="0" anchor="ctr"/>
            <a:lstStyle/>
            <a:p>
              <a:endParaRPr lang="en-US"/>
            </a:p>
          </p:txBody>
        </p:sp>
        <p:sp>
          <p:nvSpPr>
            <p:cNvPr id="1140" name="Freeform 1139">
              <a:extLst>
                <a:ext uri="{FF2B5EF4-FFF2-40B4-BE49-F238E27FC236}">
                  <a16:creationId xmlns:a16="http://schemas.microsoft.com/office/drawing/2014/main" id="{45DA1858-DC0E-03B3-AAB5-C2B7B05708CE}"/>
                </a:ext>
              </a:extLst>
            </p:cNvPr>
            <p:cNvSpPr/>
            <p:nvPr/>
          </p:nvSpPr>
          <p:spPr>
            <a:xfrm>
              <a:off x="2726490" y="1883356"/>
              <a:ext cx="578316" cy="512109"/>
            </a:xfrm>
            <a:custGeom>
              <a:avLst/>
              <a:gdLst>
                <a:gd name="connsiteX0" fmla="*/ 241539 w 578316"/>
                <a:gd name="connsiteY0" fmla="*/ 507378 h 512109"/>
                <a:gd name="connsiteX1" fmla="*/ 305607 w 578316"/>
                <a:gd name="connsiteY1" fmla="*/ 512070 h 512109"/>
                <a:gd name="connsiteX2" fmla="*/ 433383 w 578316"/>
                <a:gd name="connsiteY2" fmla="*/ 483195 h 512109"/>
                <a:gd name="connsiteX3" fmla="*/ 526507 w 578316"/>
                <a:gd name="connsiteY3" fmla="*/ 402703 h 512109"/>
                <a:gd name="connsiteX4" fmla="*/ 572347 w 578316"/>
                <a:gd name="connsiteY4" fmla="*/ 290629 h 512109"/>
                <a:gd name="connsiteX5" fmla="*/ 576498 w 578316"/>
                <a:gd name="connsiteY5" fmla="*/ 192090 h 512109"/>
                <a:gd name="connsiteX6" fmla="*/ 578303 w 578316"/>
                <a:gd name="connsiteY6" fmla="*/ 199309 h 512109"/>
                <a:gd name="connsiteX7" fmla="*/ 575777 w 578316"/>
                <a:gd name="connsiteY7" fmla="*/ 189383 h 512109"/>
                <a:gd name="connsiteX8" fmla="*/ 575055 w 578316"/>
                <a:gd name="connsiteY8" fmla="*/ 180720 h 512109"/>
                <a:gd name="connsiteX9" fmla="*/ 575055 w 578316"/>
                <a:gd name="connsiteY9" fmla="*/ 180720 h 512109"/>
                <a:gd name="connsiteX10" fmla="*/ 564046 w 578316"/>
                <a:gd name="connsiteY10" fmla="*/ 130188 h 512109"/>
                <a:gd name="connsiteX11" fmla="*/ 540765 w 578316"/>
                <a:gd name="connsiteY11" fmla="*/ 70632 h 512109"/>
                <a:gd name="connsiteX12" fmla="*/ 540945 w 578316"/>
                <a:gd name="connsiteY12" fmla="*/ 70812 h 512109"/>
                <a:gd name="connsiteX13" fmla="*/ 539140 w 578316"/>
                <a:gd name="connsiteY13" fmla="*/ 68827 h 512109"/>
                <a:gd name="connsiteX14" fmla="*/ 482652 w 578316"/>
                <a:gd name="connsiteY14" fmla="*/ 78392 h 512109"/>
                <a:gd name="connsiteX15" fmla="*/ 459191 w 578316"/>
                <a:gd name="connsiteY15" fmla="*/ 80377 h 512109"/>
                <a:gd name="connsiteX16" fmla="*/ 340800 w 578316"/>
                <a:gd name="connsiteY16" fmla="*/ 40853 h 512109"/>
                <a:gd name="connsiteX17" fmla="*/ 321309 w 578316"/>
                <a:gd name="connsiteY17" fmla="*/ 22806 h 512109"/>
                <a:gd name="connsiteX18" fmla="*/ 299110 w 578316"/>
                <a:gd name="connsiteY18" fmla="*/ 1510 h 512109"/>
                <a:gd name="connsiteX19" fmla="*/ 199850 w 578316"/>
                <a:gd name="connsiteY19" fmla="*/ 28762 h 512109"/>
                <a:gd name="connsiteX20" fmla="*/ 179998 w 578316"/>
                <a:gd name="connsiteY20" fmla="*/ 59623 h 512109"/>
                <a:gd name="connsiteX21" fmla="*/ 171335 w 578316"/>
                <a:gd name="connsiteY21" fmla="*/ 91025 h 512109"/>
                <a:gd name="connsiteX22" fmla="*/ 130548 w 578316"/>
                <a:gd name="connsiteY22" fmla="*/ 132534 h 512109"/>
                <a:gd name="connsiteX23" fmla="*/ 92287 w 578316"/>
                <a:gd name="connsiteY23" fmla="*/ 144265 h 512109"/>
                <a:gd name="connsiteX24" fmla="*/ 77308 w 578316"/>
                <a:gd name="connsiteY24" fmla="*/ 138851 h 512109"/>
                <a:gd name="connsiteX25" fmla="*/ 33814 w 578316"/>
                <a:gd name="connsiteY25" fmla="*/ 160508 h 512109"/>
                <a:gd name="connsiteX26" fmla="*/ 7284 w 578316"/>
                <a:gd name="connsiteY26" fmla="*/ 224215 h 512109"/>
                <a:gd name="connsiteX27" fmla="*/ 65 w 578316"/>
                <a:gd name="connsiteY27" fmla="*/ 268611 h 512109"/>
                <a:gd name="connsiteX28" fmla="*/ 12338 w 578316"/>
                <a:gd name="connsiteY28" fmla="*/ 285756 h 512109"/>
                <a:gd name="connsiteX29" fmla="*/ 37784 w 578316"/>
                <a:gd name="connsiteY29" fmla="*/ 316076 h 512109"/>
                <a:gd name="connsiteX30" fmla="*/ 41935 w 578316"/>
                <a:gd name="connsiteY30" fmla="*/ 336469 h 512109"/>
                <a:gd name="connsiteX31" fmla="*/ 54569 w 578316"/>
                <a:gd name="connsiteY31" fmla="*/ 332679 h 512109"/>
                <a:gd name="connsiteX32" fmla="*/ 110696 w 578316"/>
                <a:gd name="connsiteY32" fmla="*/ 342244 h 512109"/>
                <a:gd name="connsiteX33" fmla="*/ 117915 w 578316"/>
                <a:gd name="connsiteY33" fmla="*/ 396748 h 512109"/>
                <a:gd name="connsiteX34" fmla="*/ 101311 w 578316"/>
                <a:gd name="connsiteY34" fmla="*/ 449265 h 512109"/>
                <a:gd name="connsiteX35" fmla="*/ 182163 w 578316"/>
                <a:gd name="connsiteY35" fmla="*/ 492218 h 512109"/>
                <a:gd name="connsiteX36" fmla="*/ 241539 w 578316"/>
                <a:gd name="connsiteY36" fmla="*/ 507378 h 512109"/>
                <a:gd name="connsiteX37" fmla="*/ 362096 w 578316"/>
                <a:gd name="connsiteY37" fmla="*/ 209235 h 512109"/>
                <a:gd name="connsiteX38" fmla="*/ 423276 w 578316"/>
                <a:gd name="connsiteY38" fmla="*/ 314632 h 512109"/>
                <a:gd name="connsiteX39" fmla="*/ 395664 w 578316"/>
                <a:gd name="connsiteY39" fmla="*/ 353073 h 512109"/>
                <a:gd name="connsiteX40" fmla="*/ 236125 w 578316"/>
                <a:gd name="connsiteY40" fmla="*/ 325821 h 512109"/>
                <a:gd name="connsiteX41" fmla="*/ 232155 w 578316"/>
                <a:gd name="connsiteY41" fmla="*/ 298209 h 512109"/>
                <a:gd name="connsiteX42" fmla="*/ 362096 w 578316"/>
                <a:gd name="connsiteY42" fmla="*/ 209235 h 5121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578316" h="512109">
                  <a:moveTo>
                    <a:pt x="241539" y="507378"/>
                  </a:moveTo>
                  <a:cubicBezTo>
                    <a:pt x="262835" y="510266"/>
                    <a:pt x="283951" y="512431"/>
                    <a:pt x="305607" y="512070"/>
                  </a:cubicBezTo>
                  <a:cubicBezTo>
                    <a:pt x="350545" y="511348"/>
                    <a:pt x="392596" y="501783"/>
                    <a:pt x="433383" y="483195"/>
                  </a:cubicBezTo>
                  <a:cubicBezTo>
                    <a:pt x="471643" y="465688"/>
                    <a:pt x="501963" y="436271"/>
                    <a:pt x="526507" y="402703"/>
                  </a:cubicBezTo>
                  <a:cubicBezTo>
                    <a:pt x="550149" y="370218"/>
                    <a:pt x="564948" y="329792"/>
                    <a:pt x="572347" y="290629"/>
                  </a:cubicBezTo>
                  <a:cubicBezTo>
                    <a:pt x="578484" y="257963"/>
                    <a:pt x="579927" y="224756"/>
                    <a:pt x="576498" y="192090"/>
                  </a:cubicBezTo>
                  <a:cubicBezTo>
                    <a:pt x="577220" y="194437"/>
                    <a:pt x="577762" y="196963"/>
                    <a:pt x="578303" y="199309"/>
                  </a:cubicBezTo>
                  <a:cubicBezTo>
                    <a:pt x="577401" y="196061"/>
                    <a:pt x="576679" y="192812"/>
                    <a:pt x="575777" y="189383"/>
                  </a:cubicBezTo>
                  <a:cubicBezTo>
                    <a:pt x="574694" y="185593"/>
                    <a:pt x="573972" y="182706"/>
                    <a:pt x="575055" y="180720"/>
                  </a:cubicBezTo>
                  <a:lnTo>
                    <a:pt x="575055" y="180720"/>
                  </a:lnTo>
                  <a:cubicBezTo>
                    <a:pt x="572708" y="163756"/>
                    <a:pt x="569099" y="146792"/>
                    <a:pt x="564046" y="130188"/>
                  </a:cubicBezTo>
                  <a:cubicBezTo>
                    <a:pt x="557910" y="109614"/>
                    <a:pt x="549969" y="89581"/>
                    <a:pt x="540765" y="70632"/>
                  </a:cubicBezTo>
                  <a:cubicBezTo>
                    <a:pt x="540765" y="70632"/>
                    <a:pt x="540765" y="70632"/>
                    <a:pt x="540945" y="70812"/>
                  </a:cubicBezTo>
                  <a:cubicBezTo>
                    <a:pt x="540404" y="70090"/>
                    <a:pt x="539862" y="69549"/>
                    <a:pt x="539140" y="68827"/>
                  </a:cubicBezTo>
                  <a:cubicBezTo>
                    <a:pt x="520732" y="52765"/>
                    <a:pt x="509001" y="57998"/>
                    <a:pt x="482652" y="78392"/>
                  </a:cubicBezTo>
                  <a:cubicBezTo>
                    <a:pt x="475253" y="84167"/>
                    <a:pt x="467853" y="88860"/>
                    <a:pt x="459191" y="80377"/>
                  </a:cubicBezTo>
                  <a:cubicBezTo>
                    <a:pt x="426164" y="48253"/>
                    <a:pt x="383572" y="43741"/>
                    <a:pt x="340800" y="40853"/>
                  </a:cubicBezTo>
                  <a:cubicBezTo>
                    <a:pt x="322211" y="39590"/>
                    <a:pt x="322211" y="40673"/>
                    <a:pt x="321309" y="22806"/>
                  </a:cubicBezTo>
                  <a:cubicBezTo>
                    <a:pt x="320587" y="4217"/>
                    <a:pt x="316616" y="-3543"/>
                    <a:pt x="299110" y="1510"/>
                  </a:cubicBezTo>
                  <a:cubicBezTo>
                    <a:pt x="266445" y="10895"/>
                    <a:pt x="232696" y="20640"/>
                    <a:pt x="199850" y="28762"/>
                  </a:cubicBezTo>
                  <a:cubicBezTo>
                    <a:pt x="175305" y="34898"/>
                    <a:pt x="170252" y="37244"/>
                    <a:pt x="179998" y="59623"/>
                  </a:cubicBezTo>
                  <a:cubicBezTo>
                    <a:pt x="186495" y="74241"/>
                    <a:pt x="183607" y="83265"/>
                    <a:pt x="171335" y="91025"/>
                  </a:cubicBezTo>
                  <a:cubicBezTo>
                    <a:pt x="154370" y="101673"/>
                    <a:pt x="141557" y="115931"/>
                    <a:pt x="130548" y="132534"/>
                  </a:cubicBezTo>
                  <a:cubicBezTo>
                    <a:pt x="118637" y="150221"/>
                    <a:pt x="113042" y="151303"/>
                    <a:pt x="92287" y="144265"/>
                  </a:cubicBezTo>
                  <a:cubicBezTo>
                    <a:pt x="87234" y="142460"/>
                    <a:pt x="82361" y="140295"/>
                    <a:pt x="77308" y="138851"/>
                  </a:cubicBezTo>
                  <a:cubicBezTo>
                    <a:pt x="54027" y="132715"/>
                    <a:pt x="43560" y="137948"/>
                    <a:pt x="33814" y="160508"/>
                  </a:cubicBezTo>
                  <a:cubicBezTo>
                    <a:pt x="24790" y="181623"/>
                    <a:pt x="16308" y="203099"/>
                    <a:pt x="7284" y="224215"/>
                  </a:cubicBezTo>
                  <a:cubicBezTo>
                    <a:pt x="1148" y="238472"/>
                    <a:pt x="1148" y="253632"/>
                    <a:pt x="65" y="268611"/>
                  </a:cubicBezTo>
                  <a:cubicBezTo>
                    <a:pt x="-476" y="277455"/>
                    <a:pt x="2231" y="285576"/>
                    <a:pt x="12338" y="285756"/>
                  </a:cubicBezTo>
                  <a:cubicBezTo>
                    <a:pt x="33092" y="286298"/>
                    <a:pt x="36702" y="299653"/>
                    <a:pt x="37784" y="316076"/>
                  </a:cubicBezTo>
                  <a:cubicBezTo>
                    <a:pt x="38326" y="322934"/>
                    <a:pt x="38145" y="330153"/>
                    <a:pt x="41935" y="336469"/>
                  </a:cubicBezTo>
                  <a:cubicBezTo>
                    <a:pt x="46808" y="337191"/>
                    <a:pt x="50598" y="334484"/>
                    <a:pt x="54569" y="332679"/>
                  </a:cubicBezTo>
                  <a:cubicBezTo>
                    <a:pt x="75503" y="322573"/>
                    <a:pt x="95356" y="326002"/>
                    <a:pt x="110696" y="342244"/>
                  </a:cubicBezTo>
                  <a:cubicBezTo>
                    <a:pt x="125856" y="358126"/>
                    <a:pt x="122968" y="374730"/>
                    <a:pt x="117915" y="396748"/>
                  </a:cubicBezTo>
                  <a:cubicBezTo>
                    <a:pt x="113944" y="414795"/>
                    <a:pt x="108169" y="432301"/>
                    <a:pt x="101311" y="449265"/>
                  </a:cubicBezTo>
                  <a:cubicBezTo>
                    <a:pt x="126397" y="466591"/>
                    <a:pt x="153288" y="480668"/>
                    <a:pt x="182163" y="492218"/>
                  </a:cubicBezTo>
                  <a:cubicBezTo>
                    <a:pt x="201474" y="500520"/>
                    <a:pt x="220965" y="504671"/>
                    <a:pt x="241539" y="507378"/>
                  </a:cubicBezTo>
                  <a:close/>
                  <a:moveTo>
                    <a:pt x="362096" y="209235"/>
                  </a:moveTo>
                  <a:cubicBezTo>
                    <a:pt x="405770" y="223312"/>
                    <a:pt x="433022" y="270055"/>
                    <a:pt x="423276" y="314632"/>
                  </a:cubicBezTo>
                  <a:cubicBezTo>
                    <a:pt x="419667" y="331416"/>
                    <a:pt x="406853" y="342064"/>
                    <a:pt x="395664" y="353073"/>
                  </a:cubicBezTo>
                  <a:cubicBezTo>
                    <a:pt x="343326" y="404327"/>
                    <a:pt x="265723" y="383573"/>
                    <a:pt x="236125" y="325821"/>
                  </a:cubicBezTo>
                  <a:cubicBezTo>
                    <a:pt x="231433" y="316437"/>
                    <a:pt x="232696" y="306691"/>
                    <a:pt x="232155" y="298209"/>
                  </a:cubicBezTo>
                  <a:cubicBezTo>
                    <a:pt x="232335" y="235404"/>
                    <a:pt x="300374" y="189383"/>
                    <a:pt x="362096" y="209235"/>
                  </a:cubicBezTo>
                  <a:close/>
                </a:path>
              </a:pathLst>
            </a:custGeom>
            <a:solidFill>
              <a:srgbClr val="FFFFFF"/>
            </a:solidFill>
            <a:ln w="1804" cap="flat">
              <a:noFill/>
              <a:prstDash val="solid"/>
              <a:miter/>
            </a:ln>
          </p:spPr>
          <p:txBody>
            <a:bodyPr rtlCol="0" anchor="ctr"/>
            <a:lstStyle/>
            <a:p>
              <a:endParaRPr lang="en-US"/>
            </a:p>
          </p:txBody>
        </p:sp>
        <p:sp>
          <p:nvSpPr>
            <p:cNvPr id="1141" name="Freeform 1140">
              <a:extLst>
                <a:ext uri="{FF2B5EF4-FFF2-40B4-BE49-F238E27FC236}">
                  <a16:creationId xmlns:a16="http://schemas.microsoft.com/office/drawing/2014/main" id="{F21CD9D0-337D-4D30-E21B-A220B7F53F1B}"/>
                </a:ext>
              </a:extLst>
            </p:cNvPr>
            <p:cNvSpPr/>
            <p:nvPr/>
          </p:nvSpPr>
          <p:spPr>
            <a:xfrm>
              <a:off x="3315261" y="2183551"/>
              <a:ext cx="180" cy="2887"/>
            </a:xfrm>
            <a:custGeom>
              <a:avLst/>
              <a:gdLst>
                <a:gd name="connsiteX0" fmla="*/ 180 w 180"/>
                <a:gd name="connsiteY0" fmla="*/ 0 h 2887"/>
                <a:gd name="connsiteX1" fmla="*/ 0 w 180"/>
                <a:gd name="connsiteY1" fmla="*/ 2888 h 2887"/>
                <a:gd name="connsiteX2" fmla="*/ 180 w 180"/>
                <a:gd name="connsiteY2" fmla="*/ 0 h 2887"/>
              </a:gdLst>
              <a:ahLst/>
              <a:cxnLst>
                <a:cxn ang="0">
                  <a:pos x="connsiteX0" y="connsiteY0"/>
                </a:cxn>
                <a:cxn ang="0">
                  <a:pos x="connsiteX1" y="connsiteY1"/>
                </a:cxn>
                <a:cxn ang="0">
                  <a:pos x="connsiteX2" y="connsiteY2"/>
                </a:cxn>
              </a:cxnLst>
              <a:rect l="l" t="t" r="r" b="b"/>
              <a:pathLst>
                <a:path w="180" h="2887">
                  <a:moveTo>
                    <a:pt x="180" y="0"/>
                  </a:moveTo>
                  <a:cubicBezTo>
                    <a:pt x="180" y="902"/>
                    <a:pt x="0" y="1985"/>
                    <a:pt x="0" y="2888"/>
                  </a:cubicBezTo>
                  <a:cubicBezTo>
                    <a:pt x="180" y="1985"/>
                    <a:pt x="180" y="902"/>
                    <a:pt x="180" y="0"/>
                  </a:cubicBezTo>
                  <a:close/>
                </a:path>
              </a:pathLst>
            </a:custGeom>
            <a:solidFill>
              <a:srgbClr val="FFFFFF"/>
            </a:solidFill>
            <a:ln w="1804" cap="flat">
              <a:noFill/>
              <a:prstDash val="solid"/>
              <a:miter/>
            </a:ln>
          </p:spPr>
          <p:txBody>
            <a:bodyPr rtlCol="0" anchor="ctr"/>
            <a:lstStyle/>
            <a:p>
              <a:endParaRPr lang="en-US"/>
            </a:p>
          </p:txBody>
        </p:sp>
        <p:sp>
          <p:nvSpPr>
            <p:cNvPr id="1142" name="Freeform 1141">
              <a:extLst>
                <a:ext uri="{FF2B5EF4-FFF2-40B4-BE49-F238E27FC236}">
                  <a16:creationId xmlns:a16="http://schemas.microsoft.com/office/drawing/2014/main" id="{E731D57D-CECD-4F77-D675-B5EB9AB2A8C6}"/>
                </a:ext>
              </a:extLst>
            </p:cNvPr>
            <p:cNvSpPr/>
            <p:nvPr/>
          </p:nvSpPr>
          <p:spPr>
            <a:xfrm>
              <a:off x="3315622" y="2175068"/>
              <a:ext cx="180" cy="3790"/>
            </a:xfrm>
            <a:custGeom>
              <a:avLst/>
              <a:gdLst>
                <a:gd name="connsiteX0" fmla="*/ 180 w 180"/>
                <a:gd name="connsiteY0" fmla="*/ 0 h 3790"/>
                <a:gd name="connsiteX1" fmla="*/ 0 w 180"/>
                <a:gd name="connsiteY1" fmla="*/ 3790 h 3790"/>
                <a:gd name="connsiteX2" fmla="*/ 180 w 180"/>
                <a:gd name="connsiteY2" fmla="*/ 0 h 3790"/>
              </a:gdLst>
              <a:ahLst/>
              <a:cxnLst>
                <a:cxn ang="0">
                  <a:pos x="connsiteX0" y="connsiteY0"/>
                </a:cxn>
                <a:cxn ang="0">
                  <a:pos x="connsiteX1" y="connsiteY1"/>
                </a:cxn>
                <a:cxn ang="0">
                  <a:pos x="connsiteX2" y="connsiteY2"/>
                </a:cxn>
              </a:cxnLst>
              <a:rect l="l" t="t" r="r" b="b"/>
              <a:pathLst>
                <a:path w="180" h="3790">
                  <a:moveTo>
                    <a:pt x="180" y="0"/>
                  </a:moveTo>
                  <a:cubicBezTo>
                    <a:pt x="180" y="1263"/>
                    <a:pt x="180" y="2527"/>
                    <a:pt x="0" y="3790"/>
                  </a:cubicBezTo>
                  <a:cubicBezTo>
                    <a:pt x="180" y="2527"/>
                    <a:pt x="180" y="1263"/>
                    <a:pt x="180" y="0"/>
                  </a:cubicBezTo>
                  <a:close/>
                </a:path>
              </a:pathLst>
            </a:custGeom>
            <a:solidFill>
              <a:srgbClr val="FFFFFF"/>
            </a:solidFill>
            <a:ln w="1804" cap="flat">
              <a:noFill/>
              <a:prstDash val="solid"/>
              <a:miter/>
            </a:ln>
          </p:spPr>
          <p:txBody>
            <a:bodyPr rtlCol="0" anchor="ctr"/>
            <a:lstStyle/>
            <a:p>
              <a:endParaRPr lang="en-US"/>
            </a:p>
          </p:txBody>
        </p:sp>
        <p:sp>
          <p:nvSpPr>
            <p:cNvPr id="1143" name="Freeform 1142">
              <a:extLst>
                <a:ext uri="{FF2B5EF4-FFF2-40B4-BE49-F238E27FC236}">
                  <a16:creationId xmlns:a16="http://schemas.microsoft.com/office/drawing/2014/main" id="{93A1A4F2-B969-E9EE-2AA8-C26CF0C4856D}"/>
                </a:ext>
              </a:extLst>
            </p:cNvPr>
            <p:cNvSpPr/>
            <p:nvPr/>
          </p:nvSpPr>
          <p:spPr>
            <a:xfrm>
              <a:off x="3308944" y="2061731"/>
              <a:ext cx="1985" cy="1804"/>
            </a:xfrm>
            <a:custGeom>
              <a:avLst/>
              <a:gdLst>
                <a:gd name="connsiteX0" fmla="*/ 1985 w 1985"/>
                <a:gd name="connsiteY0" fmla="*/ 0 h 1804"/>
                <a:gd name="connsiteX1" fmla="*/ 0 w 1985"/>
                <a:gd name="connsiteY1" fmla="*/ 0 h 1804"/>
                <a:gd name="connsiteX2" fmla="*/ 1985 w 1985"/>
                <a:gd name="connsiteY2" fmla="*/ 0 h 1804"/>
              </a:gdLst>
              <a:ahLst/>
              <a:cxnLst>
                <a:cxn ang="0">
                  <a:pos x="connsiteX0" y="connsiteY0"/>
                </a:cxn>
                <a:cxn ang="0">
                  <a:pos x="connsiteX1" y="connsiteY1"/>
                </a:cxn>
                <a:cxn ang="0">
                  <a:pos x="connsiteX2" y="connsiteY2"/>
                </a:cxn>
              </a:cxnLst>
              <a:rect l="l" t="t" r="r" b="b"/>
              <a:pathLst>
                <a:path w="1985" h="1804">
                  <a:moveTo>
                    <a:pt x="1985" y="0"/>
                  </a:moveTo>
                  <a:cubicBezTo>
                    <a:pt x="1263" y="0"/>
                    <a:pt x="541" y="0"/>
                    <a:pt x="0" y="0"/>
                  </a:cubicBezTo>
                  <a:cubicBezTo>
                    <a:pt x="541" y="0"/>
                    <a:pt x="1263" y="0"/>
                    <a:pt x="1985" y="0"/>
                  </a:cubicBezTo>
                  <a:close/>
                </a:path>
              </a:pathLst>
            </a:custGeom>
            <a:solidFill>
              <a:srgbClr val="FFFFFF"/>
            </a:solidFill>
            <a:ln w="1804" cap="flat">
              <a:noFill/>
              <a:prstDash val="solid"/>
              <a:miter/>
            </a:ln>
          </p:spPr>
          <p:txBody>
            <a:bodyPr rtlCol="0" anchor="ctr"/>
            <a:lstStyle/>
            <a:p>
              <a:endParaRPr lang="en-US"/>
            </a:p>
          </p:txBody>
        </p:sp>
        <p:sp>
          <p:nvSpPr>
            <p:cNvPr id="1144" name="Freeform 1143">
              <a:extLst>
                <a:ext uri="{FF2B5EF4-FFF2-40B4-BE49-F238E27FC236}">
                  <a16:creationId xmlns:a16="http://schemas.microsoft.com/office/drawing/2014/main" id="{5122B6A8-CB88-1577-9B78-E0262024240D}"/>
                </a:ext>
              </a:extLst>
            </p:cNvPr>
            <p:cNvSpPr/>
            <p:nvPr/>
          </p:nvSpPr>
          <p:spPr>
            <a:xfrm>
              <a:off x="3322299" y="2022207"/>
              <a:ext cx="1263" cy="2165"/>
            </a:xfrm>
            <a:custGeom>
              <a:avLst/>
              <a:gdLst>
                <a:gd name="connsiteX0" fmla="*/ 0 w 1263"/>
                <a:gd name="connsiteY0" fmla="*/ 0 h 2165"/>
                <a:gd name="connsiteX1" fmla="*/ 1263 w 1263"/>
                <a:gd name="connsiteY1" fmla="*/ 2166 h 2165"/>
                <a:gd name="connsiteX2" fmla="*/ 0 w 1263"/>
                <a:gd name="connsiteY2" fmla="*/ 0 h 2165"/>
              </a:gdLst>
              <a:ahLst/>
              <a:cxnLst>
                <a:cxn ang="0">
                  <a:pos x="connsiteX0" y="connsiteY0"/>
                </a:cxn>
                <a:cxn ang="0">
                  <a:pos x="connsiteX1" y="connsiteY1"/>
                </a:cxn>
                <a:cxn ang="0">
                  <a:pos x="connsiteX2" y="connsiteY2"/>
                </a:cxn>
              </a:cxnLst>
              <a:rect l="l" t="t" r="r" b="b"/>
              <a:pathLst>
                <a:path w="1263" h="2165">
                  <a:moveTo>
                    <a:pt x="0" y="0"/>
                  </a:moveTo>
                  <a:cubicBezTo>
                    <a:pt x="361" y="722"/>
                    <a:pt x="902" y="1444"/>
                    <a:pt x="1263" y="2166"/>
                  </a:cubicBezTo>
                  <a:cubicBezTo>
                    <a:pt x="902" y="1444"/>
                    <a:pt x="542" y="722"/>
                    <a:pt x="0" y="0"/>
                  </a:cubicBezTo>
                  <a:close/>
                </a:path>
              </a:pathLst>
            </a:custGeom>
            <a:solidFill>
              <a:srgbClr val="FFFFFF"/>
            </a:solidFill>
            <a:ln w="1804" cap="flat">
              <a:noFill/>
              <a:prstDash val="solid"/>
              <a:miter/>
            </a:ln>
          </p:spPr>
          <p:txBody>
            <a:bodyPr rtlCol="0" anchor="ctr"/>
            <a:lstStyle/>
            <a:p>
              <a:endParaRPr lang="en-US"/>
            </a:p>
          </p:txBody>
        </p:sp>
        <p:sp>
          <p:nvSpPr>
            <p:cNvPr id="1145" name="Freeform 1144">
              <a:extLst>
                <a:ext uri="{FF2B5EF4-FFF2-40B4-BE49-F238E27FC236}">
                  <a16:creationId xmlns:a16="http://schemas.microsoft.com/office/drawing/2014/main" id="{92A96E9E-622E-ABFE-59CE-A537F40F2CBC}"/>
                </a:ext>
              </a:extLst>
            </p:cNvPr>
            <p:cNvSpPr/>
            <p:nvPr/>
          </p:nvSpPr>
          <p:spPr>
            <a:xfrm>
              <a:off x="3325367" y="2027982"/>
              <a:ext cx="902" cy="1985"/>
            </a:xfrm>
            <a:custGeom>
              <a:avLst/>
              <a:gdLst>
                <a:gd name="connsiteX0" fmla="*/ 0 w 902"/>
                <a:gd name="connsiteY0" fmla="*/ 0 h 1985"/>
                <a:gd name="connsiteX1" fmla="*/ 902 w 902"/>
                <a:gd name="connsiteY1" fmla="*/ 1985 h 1985"/>
                <a:gd name="connsiteX2" fmla="*/ 0 w 902"/>
                <a:gd name="connsiteY2" fmla="*/ 0 h 1985"/>
              </a:gdLst>
              <a:ahLst/>
              <a:cxnLst>
                <a:cxn ang="0">
                  <a:pos x="connsiteX0" y="connsiteY0"/>
                </a:cxn>
                <a:cxn ang="0">
                  <a:pos x="connsiteX1" y="connsiteY1"/>
                </a:cxn>
                <a:cxn ang="0">
                  <a:pos x="connsiteX2" y="connsiteY2"/>
                </a:cxn>
              </a:cxnLst>
              <a:rect l="l" t="t" r="r" b="b"/>
              <a:pathLst>
                <a:path w="902" h="1985">
                  <a:moveTo>
                    <a:pt x="0" y="0"/>
                  </a:moveTo>
                  <a:cubicBezTo>
                    <a:pt x="361" y="722"/>
                    <a:pt x="722" y="1263"/>
                    <a:pt x="902" y="1985"/>
                  </a:cubicBezTo>
                  <a:cubicBezTo>
                    <a:pt x="722" y="1263"/>
                    <a:pt x="361" y="722"/>
                    <a:pt x="0" y="0"/>
                  </a:cubicBezTo>
                  <a:close/>
                </a:path>
              </a:pathLst>
            </a:custGeom>
            <a:solidFill>
              <a:srgbClr val="FFFFFF"/>
            </a:solidFill>
            <a:ln w="1804" cap="flat">
              <a:noFill/>
              <a:prstDash val="solid"/>
              <a:miter/>
            </a:ln>
          </p:spPr>
          <p:txBody>
            <a:bodyPr rtlCol="0" anchor="ctr"/>
            <a:lstStyle/>
            <a:p>
              <a:endParaRPr lang="en-US"/>
            </a:p>
          </p:txBody>
        </p:sp>
        <p:sp>
          <p:nvSpPr>
            <p:cNvPr id="1146" name="Freeform 1145">
              <a:extLst>
                <a:ext uri="{FF2B5EF4-FFF2-40B4-BE49-F238E27FC236}">
                  <a16:creationId xmlns:a16="http://schemas.microsoft.com/office/drawing/2014/main" id="{1C2EF1FE-5690-5499-8003-080AD9665E9C}"/>
                </a:ext>
              </a:extLst>
            </p:cNvPr>
            <p:cNvSpPr/>
            <p:nvPr/>
          </p:nvSpPr>
          <p:spPr>
            <a:xfrm>
              <a:off x="3319231" y="2016793"/>
              <a:ext cx="1443" cy="2346"/>
            </a:xfrm>
            <a:custGeom>
              <a:avLst/>
              <a:gdLst>
                <a:gd name="connsiteX0" fmla="*/ 0 w 1443"/>
                <a:gd name="connsiteY0" fmla="*/ 0 h 2346"/>
                <a:gd name="connsiteX1" fmla="*/ 1444 w 1443"/>
                <a:gd name="connsiteY1" fmla="*/ 2346 h 2346"/>
                <a:gd name="connsiteX2" fmla="*/ 0 w 1443"/>
                <a:gd name="connsiteY2" fmla="*/ 0 h 2346"/>
              </a:gdLst>
              <a:ahLst/>
              <a:cxnLst>
                <a:cxn ang="0">
                  <a:pos x="connsiteX0" y="connsiteY0"/>
                </a:cxn>
                <a:cxn ang="0">
                  <a:pos x="connsiteX1" y="connsiteY1"/>
                </a:cxn>
                <a:cxn ang="0">
                  <a:pos x="connsiteX2" y="connsiteY2"/>
                </a:cxn>
              </a:cxnLst>
              <a:rect l="l" t="t" r="r" b="b"/>
              <a:pathLst>
                <a:path w="1443" h="2346">
                  <a:moveTo>
                    <a:pt x="0" y="0"/>
                  </a:moveTo>
                  <a:cubicBezTo>
                    <a:pt x="541" y="722"/>
                    <a:pt x="902" y="1444"/>
                    <a:pt x="1444" y="2346"/>
                  </a:cubicBezTo>
                  <a:cubicBezTo>
                    <a:pt x="902" y="1624"/>
                    <a:pt x="541" y="902"/>
                    <a:pt x="0" y="0"/>
                  </a:cubicBezTo>
                  <a:close/>
                </a:path>
              </a:pathLst>
            </a:custGeom>
            <a:solidFill>
              <a:srgbClr val="FFFFFF"/>
            </a:solidFill>
            <a:ln w="1804" cap="flat">
              <a:noFill/>
              <a:prstDash val="solid"/>
              <a:miter/>
            </a:ln>
          </p:spPr>
          <p:txBody>
            <a:bodyPr rtlCol="0" anchor="ctr"/>
            <a:lstStyle/>
            <a:p>
              <a:endParaRPr lang="en-US"/>
            </a:p>
          </p:txBody>
        </p:sp>
        <p:sp>
          <p:nvSpPr>
            <p:cNvPr id="1147" name="Freeform 1146">
              <a:extLst>
                <a:ext uri="{FF2B5EF4-FFF2-40B4-BE49-F238E27FC236}">
                  <a16:creationId xmlns:a16="http://schemas.microsoft.com/office/drawing/2014/main" id="{94B4E53F-811D-1226-E36D-519B49E9C506}"/>
                </a:ext>
              </a:extLst>
            </p:cNvPr>
            <p:cNvSpPr/>
            <p:nvPr/>
          </p:nvSpPr>
          <p:spPr>
            <a:xfrm>
              <a:off x="2821304" y="2340924"/>
              <a:ext cx="3429" cy="7580"/>
            </a:xfrm>
            <a:custGeom>
              <a:avLst/>
              <a:gdLst>
                <a:gd name="connsiteX0" fmla="*/ 0 w 3429"/>
                <a:gd name="connsiteY0" fmla="*/ 7580 h 7580"/>
                <a:gd name="connsiteX1" fmla="*/ 3429 w 3429"/>
                <a:gd name="connsiteY1" fmla="*/ 0 h 7580"/>
                <a:gd name="connsiteX2" fmla="*/ 0 w 3429"/>
                <a:gd name="connsiteY2" fmla="*/ 7580 h 7580"/>
              </a:gdLst>
              <a:ahLst/>
              <a:cxnLst>
                <a:cxn ang="0">
                  <a:pos x="connsiteX0" y="connsiteY0"/>
                </a:cxn>
                <a:cxn ang="0">
                  <a:pos x="connsiteX1" y="connsiteY1"/>
                </a:cxn>
                <a:cxn ang="0">
                  <a:pos x="connsiteX2" y="connsiteY2"/>
                </a:cxn>
              </a:cxnLst>
              <a:rect l="l" t="t" r="r" b="b"/>
              <a:pathLst>
                <a:path w="3429" h="7580">
                  <a:moveTo>
                    <a:pt x="0" y="7580"/>
                  </a:moveTo>
                  <a:cubicBezTo>
                    <a:pt x="1083" y="5053"/>
                    <a:pt x="2346" y="2527"/>
                    <a:pt x="3429" y="0"/>
                  </a:cubicBezTo>
                  <a:cubicBezTo>
                    <a:pt x="2346" y="2527"/>
                    <a:pt x="1083" y="5053"/>
                    <a:pt x="0" y="7580"/>
                  </a:cubicBezTo>
                  <a:close/>
                </a:path>
              </a:pathLst>
            </a:custGeom>
            <a:solidFill>
              <a:srgbClr val="FFFFFF"/>
            </a:solidFill>
            <a:ln w="1804" cap="flat">
              <a:noFill/>
              <a:prstDash val="solid"/>
              <a:miter/>
            </a:ln>
          </p:spPr>
          <p:txBody>
            <a:bodyPr rtlCol="0" anchor="ctr"/>
            <a:lstStyle/>
            <a:p>
              <a:endParaRPr lang="en-US"/>
            </a:p>
          </p:txBody>
        </p:sp>
        <p:sp>
          <p:nvSpPr>
            <p:cNvPr id="1148" name="Freeform 1147">
              <a:extLst>
                <a:ext uri="{FF2B5EF4-FFF2-40B4-BE49-F238E27FC236}">
                  <a16:creationId xmlns:a16="http://schemas.microsoft.com/office/drawing/2014/main" id="{F1FB4145-214F-29E1-F25C-D7C6B055489D}"/>
                </a:ext>
              </a:extLst>
            </p:cNvPr>
            <p:cNvSpPr/>
            <p:nvPr/>
          </p:nvSpPr>
          <p:spPr>
            <a:xfrm>
              <a:off x="3307139" y="2061911"/>
              <a:ext cx="902" cy="1804"/>
            </a:xfrm>
            <a:custGeom>
              <a:avLst/>
              <a:gdLst>
                <a:gd name="connsiteX0" fmla="*/ 902 w 902"/>
                <a:gd name="connsiteY0" fmla="*/ 0 h 1804"/>
                <a:gd name="connsiteX1" fmla="*/ 0 w 902"/>
                <a:gd name="connsiteY1" fmla="*/ 0 h 1804"/>
                <a:gd name="connsiteX2" fmla="*/ 902 w 902"/>
                <a:gd name="connsiteY2" fmla="*/ 0 h 1804"/>
              </a:gdLst>
              <a:ahLst/>
              <a:cxnLst>
                <a:cxn ang="0">
                  <a:pos x="connsiteX0" y="connsiteY0"/>
                </a:cxn>
                <a:cxn ang="0">
                  <a:pos x="connsiteX1" y="connsiteY1"/>
                </a:cxn>
                <a:cxn ang="0">
                  <a:pos x="connsiteX2" y="connsiteY2"/>
                </a:cxn>
              </a:cxnLst>
              <a:rect l="l" t="t" r="r" b="b"/>
              <a:pathLst>
                <a:path w="902" h="1804">
                  <a:moveTo>
                    <a:pt x="902" y="0"/>
                  </a:moveTo>
                  <a:cubicBezTo>
                    <a:pt x="541" y="0"/>
                    <a:pt x="361" y="0"/>
                    <a:pt x="0" y="0"/>
                  </a:cubicBezTo>
                  <a:cubicBezTo>
                    <a:pt x="361" y="0"/>
                    <a:pt x="722" y="0"/>
                    <a:pt x="902" y="0"/>
                  </a:cubicBezTo>
                  <a:close/>
                </a:path>
              </a:pathLst>
            </a:custGeom>
            <a:solidFill>
              <a:srgbClr val="FFFFFF"/>
            </a:solidFill>
            <a:ln w="1804" cap="flat">
              <a:noFill/>
              <a:prstDash val="solid"/>
              <a:miter/>
            </a:ln>
          </p:spPr>
          <p:txBody>
            <a:bodyPr rtlCol="0" anchor="ctr"/>
            <a:lstStyle/>
            <a:p>
              <a:endParaRPr lang="en-US"/>
            </a:p>
          </p:txBody>
        </p:sp>
        <p:sp>
          <p:nvSpPr>
            <p:cNvPr id="1149" name="Freeform 1148">
              <a:extLst>
                <a:ext uri="{FF2B5EF4-FFF2-40B4-BE49-F238E27FC236}">
                  <a16:creationId xmlns:a16="http://schemas.microsoft.com/office/drawing/2014/main" id="{EBF98B66-FAD8-7FBB-D06B-4F8A6E59E29E}"/>
                </a:ext>
              </a:extLst>
            </p:cNvPr>
            <p:cNvSpPr/>
            <p:nvPr/>
          </p:nvSpPr>
          <p:spPr>
            <a:xfrm>
              <a:off x="3305695" y="2062092"/>
              <a:ext cx="541" cy="1804"/>
            </a:xfrm>
            <a:custGeom>
              <a:avLst/>
              <a:gdLst>
                <a:gd name="connsiteX0" fmla="*/ 541 w 541"/>
                <a:gd name="connsiteY0" fmla="*/ 0 h 1804"/>
                <a:gd name="connsiteX1" fmla="*/ 0 w 541"/>
                <a:gd name="connsiteY1" fmla="*/ 0 h 1804"/>
                <a:gd name="connsiteX2" fmla="*/ 541 w 541"/>
                <a:gd name="connsiteY2" fmla="*/ 0 h 1804"/>
              </a:gdLst>
              <a:ahLst/>
              <a:cxnLst>
                <a:cxn ang="0">
                  <a:pos x="connsiteX0" y="connsiteY0"/>
                </a:cxn>
                <a:cxn ang="0">
                  <a:pos x="connsiteX1" y="connsiteY1"/>
                </a:cxn>
                <a:cxn ang="0">
                  <a:pos x="connsiteX2" y="connsiteY2"/>
                </a:cxn>
              </a:cxnLst>
              <a:rect l="l" t="t" r="r" b="b"/>
              <a:pathLst>
                <a:path w="541" h="1804">
                  <a:moveTo>
                    <a:pt x="541" y="0"/>
                  </a:moveTo>
                  <a:cubicBezTo>
                    <a:pt x="361" y="0"/>
                    <a:pt x="180" y="0"/>
                    <a:pt x="0" y="0"/>
                  </a:cubicBezTo>
                  <a:cubicBezTo>
                    <a:pt x="180" y="0"/>
                    <a:pt x="361" y="0"/>
                    <a:pt x="541" y="0"/>
                  </a:cubicBezTo>
                  <a:close/>
                </a:path>
              </a:pathLst>
            </a:custGeom>
            <a:solidFill>
              <a:srgbClr val="FFFFFF"/>
            </a:solidFill>
            <a:ln w="1804" cap="flat">
              <a:noFill/>
              <a:prstDash val="solid"/>
              <a:miter/>
            </a:ln>
          </p:spPr>
          <p:txBody>
            <a:bodyPr rtlCol="0" anchor="ctr"/>
            <a:lstStyle/>
            <a:p>
              <a:endParaRPr lang="en-US"/>
            </a:p>
          </p:txBody>
        </p:sp>
        <p:sp>
          <p:nvSpPr>
            <p:cNvPr id="1150" name="Freeform 1149">
              <a:extLst>
                <a:ext uri="{FF2B5EF4-FFF2-40B4-BE49-F238E27FC236}">
                  <a16:creationId xmlns:a16="http://schemas.microsoft.com/office/drawing/2014/main" id="{CB585698-CEDD-54C9-42D9-C0181C7BC0A9}"/>
                </a:ext>
              </a:extLst>
            </p:cNvPr>
            <p:cNvSpPr/>
            <p:nvPr/>
          </p:nvSpPr>
          <p:spPr>
            <a:xfrm>
              <a:off x="3289814" y="1978713"/>
              <a:ext cx="721" cy="721"/>
            </a:xfrm>
            <a:custGeom>
              <a:avLst/>
              <a:gdLst>
                <a:gd name="connsiteX0" fmla="*/ 0 w 721"/>
                <a:gd name="connsiteY0" fmla="*/ 0 h 721"/>
                <a:gd name="connsiteX1" fmla="*/ 722 w 721"/>
                <a:gd name="connsiteY1" fmla="*/ 722 h 721"/>
                <a:gd name="connsiteX2" fmla="*/ 0 w 721"/>
                <a:gd name="connsiteY2" fmla="*/ 0 h 721"/>
              </a:gdLst>
              <a:ahLst/>
              <a:cxnLst>
                <a:cxn ang="0">
                  <a:pos x="connsiteX0" y="connsiteY0"/>
                </a:cxn>
                <a:cxn ang="0">
                  <a:pos x="connsiteX1" y="connsiteY1"/>
                </a:cxn>
                <a:cxn ang="0">
                  <a:pos x="connsiteX2" y="connsiteY2"/>
                </a:cxn>
              </a:cxnLst>
              <a:rect l="l" t="t" r="r" b="b"/>
              <a:pathLst>
                <a:path w="721" h="721">
                  <a:moveTo>
                    <a:pt x="0" y="0"/>
                  </a:moveTo>
                  <a:cubicBezTo>
                    <a:pt x="181" y="180"/>
                    <a:pt x="542" y="541"/>
                    <a:pt x="722" y="722"/>
                  </a:cubicBezTo>
                  <a:cubicBezTo>
                    <a:pt x="542" y="541"/>
                    <a:pt x="181" y="361"/>
                    <a:pt x="0" y="0"/>
                  </a:cubicBezTo>
                  <a:close/>
                </a:path>
              </a:pathLst>
            </a:custGeom>
            <a:solidFill>
              <a:srgbClr val="FFFFFF"/>
            </a:solidFill>
            <a:ln w="1804" cap="flat">
              <a:noFill/>
              <a:prstDash val="solid"/>
              <a:miter/>
            </a:ln>
          </p:spPr>
          <p:txBody>
            <a:bodyPr rtlCol="0" anchor="ctr"/>
            <a:lstStyle/>
            <a:p>
              <a:endParaRPr lang="en-US"/>
            </a:p>
          </p:txBody>
        </p:sp>
        <p:sp>
          <p:nvSpPr>
            <p:cNvPr id="1151" name="Freeform 1150">
              <a:extLst>
                <a:ext uri="{FF2B5EF4-FFF2-40B4-BE49-F238E27FC236}">
                  <a16:creationId xmlns:a16="http://schemas.microsoft.com/office/drawing/2014/main" id="{21B9AF3D-A95A-9BB3-C922-80F5B5C60861}"/>
                </a:ext>
              </a:extLst>
            </p:cNvPr>
            <p:cNvSpPr/>
            <p:nvPr/>
          </p:nvSpPr>
          <p:spPr>
            <a:xfrm>
              <a:off x="3315982" y="2011740"/>
              <a:ext cx="1443" cy="2346"/>
            </a:xfrm>
            <a:custGeom>
              <a:avLst/>
              <a:gdLst>
                <a:gd name="connsiteX0" fmla="*/ 0 w 1443"/>
                <a:gd name="connsiteY0" fmla="*/ 0 h 2346"/>
                <a:gd name="connsiteX1" fmla="*/ 1444 w 1443"/>
                <a:gd name="connsiteY1" fmla="*/ 2346 h 2346"/>
                <a:gd name="connsiteX2" fmla="*/ 0 w 1443"/>
                <a:gd name="connsiteY2" fmla="*/ 0 h 2346"/>
              </a:gdLst>
              <a:ahLst/>
              <a:cxnLst>
                <a:cxn ang="0">
                  <a:pos x="connsiteX0" y="connsiteY0"/>
                </a:cxn>
                <a:cxn ang="0">
                  <a:pos x="connsiteX1" y="connsiteY1"/>
                </a:cxn>
                <a:cxn ang="0">
                  <a:pos x="connsiteX2" y="connsiteY2"/>
                </a:cxn>
              </a:cxnLst>
              <a:rect l="l" t="t" r="r" b="b"/>
              <a:pathLst>
                <a:path w="1443" h="2346">
                  <a:moveTo>
                    <a:pt x="0" y="0"/>
                  </a:moveTo>
                  <a:cubicBezTo>
                    <a:pt x="542" y="722"/>
                    <a:pt x="1083" y="1444"/>
                    <a:pt x="1444" y="2346"/>
                  </a:cubicBezTo>
                  <a:cubicBezTo>
                    <a:pt x="1083" y="1624"/>
                    <a:pt x="542" y="722"/>
                    <a:pt x="0" y="0"/>
                  </a:cubicBezTo>
                  <a:close/>
                </a:path>
              </a:pathLst>
            </a:custGeom>
            <a:solidFill>
              <a:srgbClr val="FFFFFF"/>
            </a:solidFill>
            <a:ln w="1804" cap="flat">
              <a:noFill/>
              <a:prstDash val="solid"/>
              <a:miter/>
            </a:ln>
          </p:spPr>
          <p:txBody>
            <a:bodyPr rtlCol="0" anchor="ctr"/>
            <a:lstStyle/>
            <a:p>
              <a:endParaRPr lang="en-US"/>
            </a:p>
          </p:txBody>
        </p:sp>
        <p:sp>
          <p:nvSpPr>
            <p:cNvPr id="1152" name="Freeform 1151">
              <a:extLst>
                <a:ext uri="{FF2B5EF4-FFF2-40B4-BE49-F238E27FC236}">
                  <a16:creationId xmlns:a16="http://schemas.microsoft.com/office/drawing/2014/main" id="{85300EC1-1358-023B-EAF8-727FC139EAAC}"/>
                </a:ext>
              </a:extLst>
            </p:cNvPr>
            <p:cNvSpPr/>
            <p:nvPr/>
          </p:nvSpPr>
          <p:spPr>
            <a:xfrm>
              <a:off x="3315982" y="2167128"/>
              <a:ext cx="1804" cy="4331"/>
            </a:xfrm>
            <a:custGeom>
              <a:avLst/>
              <a:gdLst>
                <a:gd name="connsiteX0" fmla="*/ 0 w 1804"/>
                <a:gd name="connsiteY0" fmla="*/ 0 h 4331"/>
                <a:gd name="connsiteX1" fmla="*/ 0 w 1804"/>
                <a:gd name="connsiteY1" fmla="*/ 4331 h 4331"/>
                <a:gd name="connsiteX2" fmla="*/ 0 w 1804"/>
                <a:gd name="connsiteY2" fmla="*/ 0 h 4331"/>
              </a:gdLst>
              <a:ahLst/>
              <a:cxnLst>
                <a:cxn ang="0">
                  <a:pos x="connsiteX0" y="connsiteY0"/>
                </a:cxn>
                <a:cxn ang="0">
                  <a:pos x="connsiteX1" y="connsiteY1"/>
                </a:cxn>
                <a:cxn ang="0">
                  <a:pos x="connsiteX2" y="connsiteY2"/>
                </a:cxn>
              </a:cxnLst>
              <a:rect l="l" t="t" r="r" b="b"/>
              <a:pathLst>
                <a:path w="1804" h="4331">
                  <a:moveTo>
                    <a:pt x="0" y="0"/>
                  </a:moveTo>
                  <a:cubicBezTo>
                    <a:pt x="0" y="1444"/>
                    <a:pt x="0" y="2888"/>
                    <a:pt x="0" y="4331"/>
                  </a:cubicBezTo>
                  <a:cubicBezTo>
                    <a:pt x="0" y="2707"/>
                    <a:pt x="0" y="1263"/>
                    <a:pt x="0" y="0"/>
                  </a:cubicBezTo>
                  <a:close/>
                </a:path>
              </a:pathLst>
            </a:custGeom>
            <a:solidFill>
              <a:srgbClr val="FFFFFF"/>
            </a:solidFill>
            <a:ln w="1804" cap="flat">
              <a:noFill/>
              <a:prstDash val="solid"/>
              <a:miter/>
            </a:ln>
          </p:spPr>
          <p:txBody>
            <a:bodyPr rtlCol="0" anchor="ctr"/>
            <a:lstStyle/>
            <a:p>
              <a:endParaRPr lang="en-US"/>
            </a:p>
          </p:txBody>
        </p:sp>
        <p:sp>
          <p:nvSpPr>
            <p:cNvPr id="1153" name="Freeform 1152">
              <a:extLst>
                <a:ext uri="{FF2B5EF4-FFF2-40B4-BE49-F238E27FC236}">
                  <a16:creationId xmlns:a16="http://schemas.microsoft.com/office/drawing/2014/main" id="{1EB7A159-C243-C666-4CCE-F65E0E72B977}"/>
                </a:ext>
              </a:extLst>
            </p:cNvPr>
            <p:cNvSpPr/>
            <p:nvPr/>
          </p:nvSpPr>
          <p:spPr>
            <a:xfrm>
              <a:off x="3312734" y="2006867"/>
              <a:ext cx="1624" cy="2165"/>
            </a:xfrm>
            <a:custGeom>
              <a:avLst/>
              <a:gdLst>
                <a:gd name="connsiteX0" fmla="*/ 0 w 1624"/>
                <a:gd name="connsiteY0" fmla="*/ 0 h 2165"/>
                <a:gd name="connsiteX1" fmla="*/ 1624 w 1624"/>
                <a:gd name="connsiteY1" fmla="*/ 2166 h 2165"/>
                <a:gd name="connsiteX2" fmla="*/ 0 w 1624"/>
                <a:gd name="connsiteY2" fmla="*/ 0 h 2165"/>
              </a:gdLst>
              <a:ahLst/>
              <a:cxnLst>
                <a:cxn ang="0">
                  <a:pos x="connsiteX0" y="connsiteY0"/>
                </a:cxn>
                <a:cxn ang="0">
                  <a:pos x="connsiteX1" y="connsiteY1"/>
                </a:cxn>
                <a:cxn ang="0">
                  <a:pos x="connsiteX2" y="connsiteY2"/>
                </a:cxn>
              </a:cxnLst>
              <a:rect l="l" t="t" r="r" b="b"/>
              <a:pathLst>
                <a:path w="1624" h="2165">
                  <a:moveTo>
                    <a:pt x="0" y="0"/>
                  </a:moveTo>
                  <a:cubicBezTo>
                    <a:pt x="541" y="722"/>
                    <a:pt x="1083" y="1444"/>
                    <a:pt x="1624" y="2166"/>
                  </a:cubicBezTo>
                  <a:cubicBezTo>
                    <a:pt x="902" y="1444"/>
                    <a:pt x="361" y="722"/>
                    <a:pt x="0" y="0"/>
                  </a:cubicBezTo>
                  <a:close/>
                </a:path>
              </a:pathLst>
            </a:custGeom>
            <a:solidFill>
              <a:srgbClr val="FFFFFF"/>
            </a:solidFill>
            <a:ln w="1804" cap="flat">
              <a:noFill/>
              <a:prstDash val="solid"/>
              <a:miter/>
            </a:ln>
          </p:spPr>
          <p:txBody>
            <a:bodyPr rtlCol="0" anchor="ctr"/>
            <a:lstStyle/>
            <a:p>
              <a:endParaRPr lang="en-US"/>
            </a:p>
          </p:txBody>
        </p:sp>
        <p:sp>
          <p:nvSpPr>
            <p:cNvPr id="1154" name="Freeform 1153">
              <a:extLst>
                <a:ext uri="{FF2B5EF4-FFF2-40B4-BE49-F238E27FC236}">
                  <a16:creationId xmlns:a16="http://schemas.microsoft.com/office/drawing/2014/main" id="{01B50120-3D91-0E05-3CE9-62F4D8D4AA97}"/>
                </a:ext>
              </a:extLst>
            </p:cNvPr>
            <p:cNvSpPr/>
            <p:nvPr/>
          </p:nvSpPr>
          <p:spPr>
            <a:xfrm>
              <a:off x="3301725" y="1992609"/>
              <a:ext cx="1624" cy="1985"/>
            </a:xfrm>
            <a:custGeom>
              <a:avLst/>
              <a:gdLst>
                <a:gd name="connsiteX0" fmla="*/ 0 w 1624"/>
                <a:gd name="connsiteY0" fmla="*/ 0 h 1985"/>
                <a:gd name="connsiteX1" fmla="*/ 1624 w 1624"/>
                <a:gd name="connsiteY1" fmla="*/ 1985 h 1985"/>
                <a:gd name="connsiteX2" fmla="*/ 0 w 1624"/>
                <a:gd name="connsiteY2" fmla="*/ 0 h 1985"/>
              </a:gdLst>
              <a:ahLst/>
              <a:cxnLst>
                <a:cxn ang="0">
                  <a:pos x="connsiteX0" y="connsiteY0"/>
                </a:cxn>
                <a:cxn ang="0">
                  <a:pos x="connsiteX1" y="connsiteY1"/>
                </a:cxn>
                <a:cxn ang="0">
                  <a:pos x="connsiteX2" y="connsiteY2"/>
                </a:cxn>
              </a:cxnLst>
              <a:rect l="l" t="t" r="r" b="b"/>
              <a:pathLst>
                <a:path w="1624" h="1985">
                  <a:moveTo>
                    <a:pt x="0" y="0"/>
                  </a:moveTo>
                  <a:cubicBezTo>
                    <a:pt x="541" y="722"/>
                    <a:pt x="1083" y="1263"/>
                    <a:pt x="1624" y="1985"/>
                  </a:cubicBezTo>
                  <a:cubicBezTo>
                    <a:pt x="1083" y="1263"/>
                    <a:pt x="541" y="542"/>
                    <a:pt x="0" y="0"/>
                  </a:cubicBezTo>
                  <a:close/>
                </a:path>
              </a:pathLst>
            </a:custGeom>
            <a:solidFill>
              <a:srgbClr val="FFFFFF"/>
            </a:solidFill>
            <a:ln w="1804" cap="flat">
              <a:noFill/>
              <a:prstDash val="solid"/>
              <a:miter/>
            </a:ln>
          </p:spPr>
          <p:txBody>
            <a:bodyPr rtlCol="0" anchor="ctr"/>
            <a:lstStyle/>
            <a:p>
              <a:endParaRPr lang="en-US"/>
            </a:p>
          </p:txBody>
        </p:sp>
        <p:sp>
          <p:nvSpPr>
            <p:cNvPr id="1155" name="Freeform 1154">
              <a:extLst>
                <a:ext uri="{FF2B5EF4-FFF2-40B4-BE49-F238E27FC236}">
                  <a16:creationId xmlns:a16="http://schemas.microsoft.com/office/drawing/2014/main" id="{C4FA3368-2E23-851A-7365-4CFB68E7D11F}"/>
                </a:ext>
              </a:extLst>
            </p:cNvPr>
            <p:cNvSpPr/>
            <p:nvPr/>
          </p:nvSpPr>
          <p:spPr>
            <a:xfrm>
              <a:off x="3293784" y="1983225"/>
              <a:ext cx="1263" cy="1443"/>
            </a:xfrm>
            <a:custGeom>
              <a:avLst/>
              <a:gdLst>
                <a:gd name="connsiteX0" fmla="*/ 0 w 1263"/>
                <a:gd name="connsiteY0" fmla="*/ 0 h 1443"/>
                <a:gd name="connsiteX1" fmla="*/ 1263 w 1263"/>
                <a:gd name="connsiteY1" fmla="*/ 1444 h 1443"/>
                <a:gd name="connsiteX2" fmla="*/ 0 w 1263"/>
                <a:gd name="connsiteY2" fmla="*/ 0 h 1443"/>
              </a:gdLst>
              <a:ahLst/>
              <a:cxnLst>
                <a:cxn ang="0">
                  <a:pos x="connsiteX0" y="connsiteY0"/>
                </a:cxn>
                <a:cxn ang="0">
                  <a:pos x="connsiteX1" y="connsiteY1"/>
                </a:cxn>
                <a:cxn ang="0">
                  <a:pos x="connsiteX2" y="connsiteY2"/>
                </a:cxn>
              </a:cxnLst>
              <a:rect l="l" t="t" r="r" b="b"/>
              <a:pathLst>
                <a:path w="1263" h="1443">
                  <a:moveTo>
                    <a:pt x="0" y="0"/>
                  </a:moveTo>
                  <a:cubicBezTo>
                    <a:pt x="361" y="541"/>
                    <a:pt x="722" y="902"/>
                    <a:pt x="1263" y="1444"/>
                  </a:cubicBezTo>
                  <a:cubicBezTo>
                    <a:pt x="902" y="902"/>
                    <a:pt x="361" y="541"/>
                    <a:pt x="0" y="0"/>
                  </a:cubicBezTo>
                  <a:close/>
                </a:path>
              </a:pathLst>
            </a:custGeom>
            <a:solidFill>
              <a:srgbClr val="FFFFFF"/>
            </a:solidFill>
            <a:ln w="1804" cap="flat">
              <a:noFill/>
              <a:prstDash val="solid"/>
              <a:miter/>
            </a:ln>
          </p:spPr>
          <p:txBody>
            <a:bodyPr rtlCol="0" anchor="ctr"/>
            <a:lstStyle/>
            <a:p>
              <a:endParaRPr lang="en-US"/>
            </a:p>
          </p:txBody>
        </p:sp>
        <p:sp>
          <p:nvSpPr>
            <p:cNvPr id="1156" name="Freeform 1155">
              <a:extLst>
                <a:ext uri="{FF2B5EF4-FFF2-40B4-BE49-F238E27FC236}">
                  <a16:creationId xmlns:a16="http://schemas.microsoft.com/office/drawing/2014/main" id="{6E5418E9-5D7E-4B2F-E74C-4E0EF0F74E25}"/>
                </a:ext>
              </a:extLst>
            </p:cNvPr>
            <p:cNvSpPr/>
            <p:nvPr/>
          </p:nvSpPr>
          <p:spPr>
            <a:xfrm>
              <a:off x="3309124" y="2001994"/>
              <a:ext cx="1624" cy="2165"/>
            </a:xfrm>
            <a:custGeom>
              <a:avLst/>
              <a:gdLst>
                <a:gd name="connsiteX0" fmla="*/ 0 w 1624"/>
                <a:gd name="connsiteY0" fmla="*/ 0 h 2165"/>
                <a:gd name="connsiteX1" fmla="*/ 1624 w 1624"/>
                <a:gd name="connsiteY1" fmla="*/ 2166 h 2165"/>
                <a:gd name="connsiteX2" fmla="*/ 0 w 1624"/>
                <a:gd name="connsiteY2" fmla="*/ 0 h 2165"/>
              </a:gdLst>
              <a:ahLst/>
              <a:cxnLst>
                <a:cxn ang="0">
                  <a:pos x="connsiteX0" y="connsiteY0"/>
                </a:cxn>
                <a:cxn ang="0">
                  <a:pos x="connsiteX1" y="connsiteY1"/>
                </a:cxn>
                <a:cxn ang="0">
                  <a:pos x="connsiteX2" y="connsiteY2"/>
                </a:cxn>
              </a:cxnLst>
              <a:rect l="l" t="t" r="r" b="b"/>
              <a:pathLst>
                <a:path w="1624" h="2165">
                  <a:moveTo>
                    <a:pt x="0" y="0"/>
                  </a:moveTo>
                  <a:cubicBezTo>
                    <a:pt x="541" y="722"/>
                    <a:pt x="1083" y="1444"/>
                    <a:pt x="1624" y="2166"/>
                  </a:cubicBezTo>
                  <a:cubicBezTo>
                    <a:pt x="1083" y="1444"/>
                    <a:pt x="541" y="722"/>
                    <a:pt x="0" y="0"/>
                  </a:cubicBezTo>
                  <a:close/>
                </a:path>
              </a:pathLst>
            </a:custGeom>
            <a:solidFill>
              <a:srgbClr val="FFFFFF"/>
            </a:solidFill>
            <a:ln w="1804" cap="flat">
              <a:noFill/>
              <a:prstDash val="solid"/>
              <a:miter/>
            </a:ln>
          </p:spPr>
          <p:txBody>
            <a:bodyPr rtlCol="0" anchor="ctr"/>
            <a:lstStyle/>
            <a:p>
              <a:endParaRPr lang="en-US"/>
            </a:p>
          </p:txBody>
        </p:sp>
        <p:sp>
          <p:nvSpPr>
            <p:cNvPr id="1157" name="Freeform 1156">
              <a:extLst>
                <a:ext uri="{FF2B5EF4-FFF2-40B4-BE49-F238E27FC236}">
                  <a16:creationId xmlns:a16="http://schemas.microsoft.com/office/drawing/2014/main" id="{B2C6AFF4-3578-3E6D-624C-357F3026E40B}"/>
                </a:ext>
              </a:extLst>
            </p:cNvPr>
            <p:cNvSpPr/>
            <p:nvPr/>
          </p:nvSpPr>
          <p:spPr>
            <a:xfrm>
              <a:off x="3305515" y="1997302"/>
              <a:ext cx="1624" cy="1985"/>
            </a:xfrm>
            <a:custGeom>
              <a:avLst/>
              <a:gdLst>
                <a:gd name="connsiteX0" fmla="*/ 0 w 1624"/>
                <a:gd name="connsiteY0" fmla="*/ 0 h 1985"/>
                <a:gd name="connsiteX1" fmla="*/ 1624 w 1624"/>
                <a:gd name="connsiteY1" fmla="*/ 1985 h 1985"/>
                <a:gd name="connsiteX2" fmla="*/ 0 w 1624"/>
                <a:gd name="connsiteY2" fmla="*/ 0 h 1985"/>
              </a:gdLst>
              <a:ahLst/>
              <a:cxnLst>
                <a:cxn ang="0">
                  <a:pos x="connsiteX0" y="connsiteY0"/>
                </a:cxn>
                <a:cxn ang="0">
                  <a:pos x="connsiteX1" y="connsiteY1"/>
                </a:cxn>
                <a:cxn ang="0">
                  <a:pos x="connsiteX2" y="connsiteY2"/>
                </a:cxn>
              </a:cxnLst>
              <a:rect l="l" t="t" r="r" b="b"/>
              <a:pathLst>
                <a:path w="1624" h="1985">
                  <a:moveTo>
                    <a:pt x="0" y="0"/>
                  </a:moveTo>
                  <a:cubicBezTo>
                    <a:pt x="541" y="722"/>
                    <a:pt x="1083" y="1444"/>
                    <a:pt x="1624" y="1985"/>
                  </a:cubicBezTo>
                  <a:cubicBezTo>
                    <a:pt x="1083" y="1263"/>
                    <a:pt x="541" y="722"/>
                    <a:pt x="0" y="0"/>
                  </a:cubicBezTo>
                  <a:close/>
                </a:path>
              </a:pathLst>
            </a:custGeom>
            <a:solidFill>
              <a:srgbClr val="FFFFFF"/>
            </a:solidFill>
            <a:ln w="1804" cap="flat">
              <a:noFill/>
              <a:prstDash val="solid"/>
              <a:miter/>
            </a:ln>
          </p:spPr>
          <p:txBody>
            <a:bodyPr rtlCol="0" anchor="ctr"/>
            <a:lstStyle/>
            <a:p>
              <a:endParaRPr lang="en-US"/>
            </a:p>
          </p:txBody>
        </p:sp>
        <p:sp>
          <p:nvSpPr>
            <p:cNvPr id="1158" name="Freeform 1157">
              <a:extLst>
                <a:ext uri="{FF2B5EF4-FFF2-40B4-BE49-F238E27FC236}">
                  <a16:creationId xmlns:a16="http://schemas.microsoft.com/office/drawing/2014/main" id="{D7FBC739-F667-1FAC-7974-C018FCDD39C9}"/>
                </a:ext>
              </a:extLst>
            </p:cNvPr>
            <p:cNvSpPr/>
            <p:nvPr/>
          </p:nvSpPr>
          <p:spPr>
            <a:xfrm>
              <a:off x="3297755" y="1987917"/>
              <a:ext cx="1443" cy="1624"/>
            </a:xfrm>
            <a:custGeom>
              <a:avLst/>
              <a:gdLst>
                <a:gd name="connsiteX0" fmla="*/ 0 w 1443"/>
                <a:gd name="connsiteY0" fmla="*/ 0 h 1624"/>
                <a:gd name="connsiteX1" fmla="*/ 1444 w 1443"/>
                <a:gd name="connsiteY1" fmla="*/ 1624 h 1624"/>
                <a:gd name="connsiteX2" fmla="*/ 0 w 1443"/>
                <a:gd name="connsiteY2" fmla="*/ 0 h 1624"/>
              </a:gdLst>
              <a:ahLst/>
              <a:cxnLst>
                <a:cxn ang="0">
                  <a:pos x="connsiteX0" y="connsiteY0"/>
                </a:cxn>
                <a:cxn ang="0">
                  <a:pos x="connsiteX1" y="connsiteY1"/>
                </a:cxn>
                <a:cxn ang="0">
                  <a:pos x="connsiteX2" y="connsiteY2"/>
                </a:cxn>
              </a:cxnLst>
              <a:rect l="l" t="t" r="r" b="b"/>
              <a:pathLst>
                <a:path w="1443" h="1624">
                  <a:moveTo>
                    <a:pt x="0" y="0"/>
                  </a:moveTo>
                  <a:cubicBezTo>
                    <a:pt x="541" y="542"/>
                    <a:pt x="902" y="1083"/>
                    <a:pt x="1444" y="1624"/>
                  </a:cubicBezTo>
                  <a:cubicBezTo>
                    <a:pt x="1083" y="1083"/>
                    <a:pt x="541" y="542"/>
                    <a:pt x="0" y="0"/>
                  </a:cubicBezTo>
                  <a:close/>
                </a:path>
              </a:pathLst>
            </a:custGeom>
            <a:solidFill>
              <a:srgbClr val="FFFFFF"/>
            </a:solidFill>
            <a:ln w="1804" cap="flat">
              <a:noFill/>
              <a:prstDash val="solid"/>
              <a:miter/>
            </a:ln>
          </p:spPr>
          <p:txBody>
            <a:bodyPr rtlCol="0" anchor="ctr"/>
            <a:lstStyle/>
            <a:p>
              <a:endParaRPr lang="en-US"/>
            </a:p>
          </p:txBody>
        </p:sp>
        <p:sp>
          <p:nvSpPr>
            <p:cNvPr id="1159" name="Freeform 1158">
              <a:extLst>
                <a:ext uri="{FF2B5EF4-FFF2-40B4-BE49-F238E27FC236}">
                  <a16:creationId xmlns:a16="http://schemas.microsoft.com/office/drawing/2014/main" id="{22AFECF5-599A-28A5-0B7A-B3C2BD7A3111}"/>
                </a:ext>
              </a:extLst>
            </p:cNvPr>
            <p:cNvSpPr/>
            <p:nvPr/>
          </p:nvSpPr>
          <p:spPr>
            <a:xfrm>
              <a:off x="3306778" y="2090246"/>
              <a:ext cx="1624" cy="7038"/>
            </a:xfrm>
            <a:custGeom>
              <a:avLst/>
              <a:gdLst>
                <a:gd name="connsiteX0" fmla="*/ 0 w 1624"/>
                <a:gd name="connsiteY0" fmla="*/ 0 h 7038"/>
                <a:gd name="connsiteX1" fmla="*/ 1624 w 1624"/>
                <a:gd name="connsiteY1" fmla="*/ 7039 h 7038"/>
                <a:gd name="connsiteX2" fmla="*/ 0 w 1624"/>
                <a:gd name="connsiteY2" fmla="*/ 0 h 7038"/>
              </a:gdLst>
              <a:ahLst/>
              <a:cxnLst>
                <a:cxn ang="0">
                  <a:pos x="connsiteX0" y="connsiteY0"/>
                </a:cxn>
                <a:cxn ang="0">
                  <a:pos x="connsiteX1" y="connsiteY1"/>
                </a:cxn>
                <a:cxn ang="0">
                  <a:pos x="connsiteX2" y="connsiteY2"/>
                </a:cxn>
              </a:cxnLst>
              <a:rect l="l" t="t" r="r" b="b"/>
              <a:pathLst>
                <a:path w="1624" h="7038">
                  <a:moveTo>
                    <a:pt x="0" y="0"/>
                  </a:moveTo>
                  <a:cubicBezTo>
                    <a:pt x="541" y="2346"/>
                    <a:pt x="1083" y="4692"/>
                    <a:pt x="1624" y="7039"/>
                  </a:cubicBezTo>
                  <a:cubicBezTo>
                    <a:pt x="1083" y="4692"/>
                    <a:pt x="541" y="2346"/>
                    <a:pt x="0" y="0"/>
                  </a:cubicBezTo>
                  <a:close/>
                </a:path>
              </a:pathLst>
            </a:custGeom>
            <a:solidFill>
              <a:srgbClr val="FFFFFF"/>
            </a:solidFill>
            <a:ln w="1804" cap="flat">
              <a:noFill/>
              <a:prstDash val="solid"/>
              <a:miter/>
            </a:ln>
          </p:spPr>
          <p:txBody>
            <a:bodyPr rtlCol="0" anchor="ctr"/>
            <a:lstStyle/>
            <a:p>
              <a:endParaRPr lang="en-US"/>
            </a:p>
          </p:txBody>
        </p:sp>
        <p:sp>
          <p:nvSpPr>
            <p:cNvPr id="1160" name="Freeform 1159">
              <a:extLst>
                <a:ext uri="{FF2B5EF4-FFF2-40B4-BE49-F238E27FC236}">
                  <a16:creationId xmlns:a16="http://schemas.microsoft.com/office/drawing/2014/main" id="{ECA0FC3E-34C2-979B-DC5D-AF2990DAE8EC}"/>
                </a:ext>
              </a:extLst>
            </p:cNvPr>
            <p:cNvSpPr/>
            <p:nvPr/>
          </p:nvSpPr>
          <p:spPr>
            <a:xfrm>
              <a:off x="3312373" y="2120385"/>
              <a:ext cx="902" cy="6316"/>
            </a:xfrm>
            <a:custGeom>
              <a:avLst/>
              <a:gdLst>
                <a:gd name="connsiteX0" fmla="*/ 0 w 902"/>
                <a:gd name="connsiteY0" fmla="*/ 0 h 6316"/>
                <a:gd name="connsiteX1" fmla="*/ 902 w 902"/>
                <a:gd name="connsiteY1" fmla="*/ 6317 h 6316"/>
                <a:gd name="connsiteX2" fmla="*/ 0 w 902"/>
                <a:gd name="connsiteY2" fmla="*/ 0 h 6316"/>
              </a:gdLst>
              <a:ahLst/>
              <a:cxnLst>
                <a:cxn ang="0">
                  <a:pos x="connsiteX0" y="connsiteY0"/>
                </a:cxn>
                <a:cxn ang="0">
                  <a:pos x="connsiteX1" y="connsiteY1"/>
                </a:cxn>
                <a:cxn ang="0">
                  <a:pos x="connsiteX2" y="connsiteY2"/>
                </a:cxn>
              </a:cxnLst>
              <a:rect l="l" t="t" r="r" b="b"/>
              <a:pathLst>
                <a:path w="902" h="6316">
                  <a:moveTo>
                    <a:pt x="0" y="0"/>
                  </a:moveTo>
                  <a:cubicBezTo>
                    <a:pt x="361" y="1985"/>
                    <a:pt x="542" y="4151"/>
                    <a:pt x="902" y="6317"/>
                  </a:cubicBezTo>
                  <a:cubicBezTo>
                    <a:pt x="722" y="4151"/>
                    <a:pt x="361" y="1985"/>
                    <a:pt x="0" y="0"/>
                  </a:cubicBezTo>
                  <a:close/>
                </a:path>
              </a:pathLst>
            </a:custGeom>
            <a:solidFill>
              <a:srgbClr val="FFFFFF"/>
            </a:solidFill>
            <a:ln w="1804" cap="flat">
              <a:noFill/>
              <a:prstDash val="solid"/>
              <a:miter/>
            </a:ln>
          </p:spPr>
          <p:txBody>
            <a:bodyPr rtlCol="0" anchor="ctr"/>
            <a:lstStyle/>
            <a:p>
              <a:endParaRPr lang="en-US"/>
            </a:p>
          </p:txBody>
        </p:sp>
        <p:sp>
          <p:nvSpPr>
            <p:cNvPr id="1161" name="Freeform 1160">
              <a:extLst>
                <a:ext uri="{FF2B5EF4-FFF2-40B4-BE49-F238E27FC236}">
                  <a16:creationId xmlns:a16="http://schemas.microsoft.com/office/drawing/2014/main" id="{BFBEE043-49EF-66B7-0E8A-193945A1375E}"/>
                </a:ext>
              </a:extLst>
            </p:cNvPr>
            <p:cNvSpPr/>
            <p:nvPr/>
          </p:nvSpPr>
          <p:spPr>
            <a:xfrm>
              <a:off x="3309846" y="2105225"/>
              <a:ext cx="1263" cy="6677"/>
            </a:xfrm>
            <a:custGeom>
              <a:avLst/>
              <a:gdLst>
                <a:gd name="connsiteX0" fmla="*/ 0 w 1263"/>
                <a:gd name="connsiteY0" fmla="*/ 0 h 6677"/>
                <a:gd name="connsiteX1" fmla="*/ 1263 w 1263"/>
                <a:gd name="connsiteY1" fmla="*/ 6677 h 6677"/>
                <a:gd name="connsiteX2" fmla="*/ 0 w 1263"/>
                <a:gd name="connsiteY2" fmla="*/ 0 h 6677"/>
              </a:gdLst>
              <a:ahLst/>
              <a:cxnLst>
                <a:cxn ang="0">
                  <a:pos x="connsiteX0" y="connsiteY0"/>
                </a:cxn>
                <a:cxn ang="0">
                  <a:pos x="connsiteX1" y="connsiteY1"/>
                </a:cxn>
                <a:cxn ang="0">
                  <a:pos x="connsiteX2" y="connsiteY2"/>
                </a:cxn>
              </a:cxnLst>
              <a:rect l="l" t="t" r="r" b="b"/>
              <a:pathLst>
                <a:path w="1263" h="6677">
                  <a:moveTo>
                    <a:pt x="0" y="0"/>
                  </a:moveTo>
                  <a:cubicBezTo>
                    <a:pt x="361" y="2166"/>
                    <a:pt x="902" y="4512"/>
                    <a:pt x="1263" y="6677"/>
                  </a:cubicBezTo>
                  <a:cubicBezTo>
                    <a:pt x="902" y="4331"/>
                    <a:pt x="541" y="2166"/>
                    <a:pt x="0" y="0"/>
                  </a:cubicBezTo>
                  <a:close/>
                </a:path>
              </a:pathLst>
            </a:custGeom>
            <a:solidFill>
              <a:srgbClr val="FFFFFF"/>
            </a:solidFill>
            <a:ln w="1804" cap="flat">
              <a:noFill/>
              <a:prstDash val="solid"/>
              <a:miter/>
            </a:ln>
          </p:spPr>
          <p:txBody>
            <a:bodyPr rtlCol="0" anchor="ctr"/>
            <a:lstStyle/>
            <a:p>
              <a:endParaRPr lang="en-US"/>
            </a:p>
          </p:txBody>
        </p:sp>
        <p:sp>
          <p:nvSpPr>
            <p:cNvPr id="1162" name="Freeform 1161">
              <a:extLst>
                <a:ext uri="{FF2B5EF4-FFF2-40B4-BE49-F238E27FC236}">
                  <a16:creationId xmlns:a16="http://schemas.microsoft.com/office/drawing/2014/main" id="{D348C91F-8AB1-D65E-CAAD-A973AF9388E8}"/>
                </a:ext>
              </a:extLst>
            </p:cNvPr>
            <p:cNvSpPr/>
            <p:nvPr/>
          </p:nvSpPr>
          <p:spPr>
            <a:xfrm>
              <a:off x="3308403" y="2097645"/>
              <a:ext cx="1443" cy="6857"/>
            </a:xfrm>
            <a:custGeom>
              <a:avLst/>
              <a:gdLst>
                <a:gd name="connsiteX0" fmla="*/ 0 w 1443"/>
                <a:gd name="connsiteY0" fmla="*/ 0 h 6857"/>
                <a:gd name="connsiteX1" fmla="*/ 1444 w 1443"/>
                <a:gd name="connsiteY1" fmla="*/ 6858 h 6857"/>
                <a:gd name="connsiteX2" fmla="*/ 0 w 1443"/>
                <a:gd name="connsiteY2" fmla="*/ 0 h 6857"/>
              </a:gdLst>
              <a:ahLst/>
              <a:cxnLst>
                <a:cxn ang="0">
                  <a:pos x="connsiteX0" y="connsiteY0"/>
                </a:cxn>
                <a:cxn ang="0">
                  <a:pos x="connsiteX1" y="connsiteY1"/>
                </a:cxn>
                <a:cxn ang="0">
                  <a:pos x="connsiteX2" y="connsiteY2"/>
                </a:cxn>
              </a:cxnLst>
              <a:rect l="l" t="t" r="r" b="b"/>
              <a:pathLst>
                <a:path w="1443" h="6857">
                  <a:moveTo>
                    <a:pt x="0" y="0"/>
                  </a:moveTo>
                  <a:cubicBezTo>
                    <a:pt x="541" y="2346"/>
                    <a:pt x="902" y="4692"/>
                    <a:pt x="1444" y="6858"/>
                  </a:cubicBezTo>
                  <a:cubicBezTo>
                    <a:pt x="902" y="4692"/>
                    <a:pt x="361" y="2346"/>
                    <a:pt x="0" y="0"/>
                  </a:cubicBezTo>
                  <a:close/>
                </a:path>
              </a:pathLst>
            </a:custGeom>
            <a:solidFill>
              <a:srgbClr val="FFFFFF"/>
            </a:solidFill>
            <a:ln w="1804" cap="flat">
              <a:noFill/>
              <a:prstDash val="solid"/>
              <a:miter/>
            </a:ln>
          </p:spPr>
          <p:txBody>
            <a:bodyPr rtlCol="0" anchor="ctr"/>
            <a:lstStyle/>
            <a:p>
              <a:endParaRPr lang="en-US"/>
            </a:p>
          </p:txBody>
        </p:sp>
        <p:sp>
          <p:nvSpPr>
            <p:cNvPr id="1163" name="Freeform 1162">
              <a:extLst>
                <a:ext uri="{FF2B5EF4-FFF2-40B4-BE49-F238E27FC236}">
                  <a16:creationId xmlns:a16="http://schemas.microsoft.com/office/drawing/2014/main" id="{13E8A1A5-EB09-2EF3-7438-FE632F7763D4}"/>
                </a:ext>
              </a:extLst>
            </p:cNvPr>
            <p:cNvSpPr/>
            <p:nvPr/>
          </p:nvSpPr>
          <p:spPr>
            <a:xfrm>
              <a:off x="3304974" y="2082846"/>
              <a:ext cx="1804" cy="7218"/>
            </a:xfrm>
            <a:custGeom>
              <a:avLst/>
              <a:gdLst>
                <a:gd name="connsiteX0" fmla="*/ 0 w 1804"/>
                <a:gd name="connsiteY0" fmla="*/ 0 h 7218"/>
                <a:gd name="connsiteX1" fmla="*/ 1805 w 1804"/>
                <a:gd name="connsiteY1" fmla="*/ 7219 h 7218"/>
                <a:gd name="connsiteX2" fmla="*/ 0 w 1804"/>
                <a:gd name="connsiteY2" fmla="*/ 0 h 7218"/>
              </a:gdLst>
              <a:ahLst/>
              <a:cxnLst>
                <a:cxn ang="0">
                  <a:pos x="connsiteX0" y="connsiteY0"/>
                </a:cxn>
                <a:cxn ang="0">
                  <a:pos x="connsiteX1" y="connsiteY1"/>
                </a:cxn>
                <a:cxn ang="0">
                  <a:pos x="connsiteX2" y="connsiteY2"/>
                </a:cxn>
              </a:cxnLst>
              <a:rect l="l" t="t" r="r" b="b"/>
              <a:pathLst>
                <a:path w="1804" h="7218">
                  <a:moveTo>
                    <a:pt x="0" y="0"/>
                  </a:moveTo>
                  <a:cubicBezTo>
                    <a:pt x="541" y="2346"/>
                    <a:pt x="1263" y="4873"/>
                    <a:pt x="1805" y="7219"/>
                  </a:cubicBezTo>
                  <a:cubicBezTo>
                    <a:pt x="1083" y="4692"/>
                    <a:pt x="541" y="2346"/>
                    <a:pt x="0" y="0"/>
                  </a:cubicBezTo>
                  <a:close/>
                </a:path>
              </a:pathLst>
            </a:custGeom>
            <a:solidFill>
              <a:srgbClr val="FFFFFF"/>
            </a:solidFill>
            <a:ln w="1804" cap="flat">
              <a:noFill/>
              <a:prstDash val="solid"/>
              <a:miter/>
            </a:ln>
          </p:spPr>
          <p:txBody>
            <a:bodyPr rtlCol="0" anchor="ctr"/>
            <a:lstStyle/>
            <a:p>
              <a:endParaRPr lang="en-US"/>
            </a:p>
          </p:txBody>
        </p:sp>
        <p:sp>
          <p:nvSpPr>
            <p:cNvPr id="1164" name="Freeform 1163">
              <a:extLst>
                <a:ext uri="{FF2B5EF4-FFF2-40B4-BE49-F238E27FC236}">
                  <a16:creationId xmlns:a16="http://schemas.microsoft.com/office/drawing/2014/main" id="{226B0654-FDF7-2B69-C446-EBE8C7C719DD}"/>
                </a:ext>
              </a:extLst>
            </p:cNvPr>
            <p:cNvSpPr/>
            <p:nvPr/>
          </p:nvSpPr>
          <p:spPr>
            <a:xfrm>
              <a:off x="3303710" y="2062633"/>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1165" name="Freeform 1164">
              <a:extLst>
                <a:ext uri="{FF2B5EF4-FFF2-40B4-BE49-F238E27FC236}">
                  <a16:creationId xmlns:a16="http://schemas.microsoft.com/office/drawing/2014/main" id="{80AF044F-FD05-81CD-E8C6-A8531D148527}"/>
                </a:ext>
              </a:extLst>
            </p:cNvPr>
            <p:cNvSpPr/>
            <p:nvPr/>
          </p:nvSpPr>
          <p:spPr>
            <a:xfrm>
              <a:off x="3302808" y="2063175"/>
              <a:ext cx="1804" cy="1804"/>
            </a:xfrm>
            <a:custGeom>
              <a:avLst/>
              <a:gdLst>
                <a:gd name="connsiteX0" fmla="*/ 0 w 1804"/>
                <a:gd name="connsiteY0" fmla="*/ 0 h 1804"/>
                <a:gd name="connsiteX1" fmla="*/ 0 w 1804"/>
                <a:gd name="connsiteY1" fmla="*/ 0 h 1804"/>
                <a:gd name="connsiteX2" fmla="*/ 0 w 1804"/>
                <a:gd name="connsiteY2" fmla="*/ 0 h 1804"/>
              </a:gdLst>
              <a:ahLst/>
              <a:cxnLst>
                <a:cxn ang="0">
                  <a:pos x="connsiteX0" y="connsiteY0"/>
                </a:cxn>
                <a:cxn ang="0">
                  <a:pos x="connsiteX1" y="connsiteY1"/>
                </a:cxn>
                <a:cxn ang="0">
                  <a:pos x="connsiteX2" y="connsiteY2"/>
                </a:cxn>
              </a:cxnLst>
              <a:rect l="l" t="t" r="r" b="b"/>
              <a:pathLst>
                <a:path w="1804" h="1804">
                  <a:moveTo>
                    <a:pt x="0" y="0"/>
                  </a:moveTo>
                  <a:cubicBezTo>
                    <a:pt x="0" y="0"/>
                    <a:pt x="0" y="0"/>
                    <a:pt x="0" y="0"/>
                  </a:cubicBezTo>
                  <a:cubicBezTo>
                    <a:pt x="0" y="0"/>
                    <a:pt x="0" y="0"/>
                    <a:pt x="0" y="0"/>
                  </a:cubicBezTo>
                  <a:close/>
                </a:path>
              </a:pathLst>
            </a:custGeom>
            <a:solidFill>
              <a:srgbClr val="FFFFFF"/>
            </a:solidFill>
            <a:ln w="1804" cap="flat">
              <a:noFill/>
              <a:prstDash val="solid"/>
              <a:miter/>
            </a:ln>
          </p:spPr>
          <p:txBody>
            <a:bodyPr rtlCol="0" anchor="ctr"/>
            <a:lstStyle/>
            <a:p>
              <a:endParaRPr lang="en-US"/>
            </a:p>
          </p:txBody>
        </p:sp>
        <p:sp>
          <p:nvSpPr>
            <p:cNvPr id="1166" name="Freeform 1165">
              <a:extLst>
                <a:ext uri="{FF2B5EF4-FFF2-40B4-BE49-F238E27FC236}">
                  <a16:creationId xmlns:a16="http://schemas.microsoft.com/office/drawing/2014/main" id="{AF416560-9CE8-008C-6696-F6F7B9FA3EBF}"/>
                </a:ext>
              </a:extLst>
            </p:cNvPr>
            <p:cNvSpPr/>
            <p:nvPr/>
          </p:nvSpPr>
          <p:spPr>
            <a:xfrm>
              <a:off x="3315622" y="2151246"/>
              <a:ext cx="180" cy="5053"/>
            </a:xfrm>
            <a:custGeom>
              <a:avLst/>
              <a:gdLst>
                <a:gd name="connsiteX0" fmla="*/ 0 w 180"/>
                <a:gd name="connsiteY0" fmla="*/ 0 h 5053"/>
                <a:gd name="connsiteX1" fmla="*/ 180 w 180"/>
                <a:gd name="connsiteY1" fmla="*/ 5053 h 5053"/>
                <a:gd name="connsiteX2" fmla="*/ 0 w 180"/>
                <a:gd name="connsiteY2" fmla="*/ 0 h 5053"/>
              </a:gdLst>
              <a:ahLst/>
              <a:cxnLst>
                <a:cxn ang="0">
                  <a:pos x="connsiteX0" y="connsiteY0"/>
                </a:cxn>
                <a:cxn ang="0">
                  <a:pos x="connsiteX1" y="connsiteY1"/>
                </a:cxn>
                <a:cxn ang="0">
                  <a:pos x="connsiteX2" y="connsiteY2"/>
                </a:cxn>
              </a:cxnLst>
              <a:rect l="l" t="t" r="r" b="b"/>
              <a:pathLst>
                <a:path w="180" h="5053">
                  <a:moveTo>
                    <a:pt x="0" y="0"/>
                  </a:moveTo>
                  <a:cubicBezTo>
                    <a:pt x="0" y="1624"/>
                    <a:pt x="180" y="3429"/>
                    <a:pt x="180" y="5053"/>
                  </a:cubicBezTo>
                  <a:cubicBezTo>
                    <a:pt x="180" y="3429"/>
                    <a:pt x="0" y="1624"/>
                    <a:pt x="0" y="0"/>
                  </a:cubicBezTo>
                  <a:close/>
                </a:path>
              </a:pathLst>
            </a:custGeom>
            <a:solidFill>
              <a:srgbClr val="FFFFFF"/>
            </a:solidFill>
            <a:ln w="1804" cap="flat">
              <a:noFill/>
              <a:prstDash val="solid"/>
              <a:miter/>
            </a:ln>
          </p:spPr>
          <p:txBody>
            <a:bodyPr rtlCol="0" anchor="ctr"/>
            <a:lstStyle/>
            <a:p>
              <a:endParaRPr lang="en-US"/>
            </a:p>
          </p:txBody>
        </p:sp>
        <p:sp>
          <p:nvSpPr>
            <p:cNvPr id="1167" name="Freeform 1166">
              <a:extLst>
                <a:ext uri="{FF2B5EF4-FFF2-40B4-BE49-F238E27FC236}">
                  <a16:creationId xmlns:a16="http://schemas.microsoft.com/office/drawing/2014/main" id="{D9004B19-0B83-5AA7-7979-208EF5506F89}"/>
                </a:ext>
              </a:extLst>
            </p:cNvPr>
            <p:cNvSpPr/>
            <p:nvPr/>
          </p:nvSpPr>
          <p:spPr>
            <a:xfrm>
              <a:off x="3313456" y="2127965"/>
              <a:ext cx="721" cy="5955"/>
            </a:xfrm>
            <a:custGeom>
              <a:avLst/>
              <a:gdLst>
                <a:gd name="connsiteX0" fmla="*/ 0 w 721"/>
                <a:gd name="connsiteY0" fmla="*/ 0 h 5955"/>
                <a:gd name="connsiteX1" fmla="*/ 722 w 721"/>
                <a:gd name="connsiteY1" fmla="*/ 5956 h 5955"/>
                <a:gd name="connsiteX2" fmla="*/ 0 w 721"/>
                <a:gd name="connsiteY2" fmla="*/ 0 h 5955"/>
              </a:gdLst>
              <a:ahLst/>
              <a:cxnLst>
                <a:cxn ang="0">
                  <a:pos x="connsiteX0" y="connsiteY0"/>
                </a:cxn>
                <a:cxn ang="0">
                  <a:pos x="connsiteX1" y="connsiteY1"/>
                </a:cxn>
                <a:cxn ang="0">
                  <a:pos x="connsiteX2" y="connsiteY2"/>
                </a:cxn>
              </a:cxnLst>
              <a:rect l="l" t="t" r="r" b="b"/>
              <a:pathLst>
                <a:path w="721" h="5955">
                  <a:moveTo>
                    <a:pt x="0" y="0"/>
                  </a:moveTo>
                  <a:cubicBezTo>
                    <a:pt x="180" y="1985"/>
                    <a:pt x="541" y="3971"/>
                    <a:pt x="722" y="5956"/>
                  </a:cubicBezTo>
                  <a:cubicBezTo>
                    <a:pt x="541" y="3971"/>
                    <a:pt x="361" y="1985"/>
                    <a:pt x="0" y="0"/>
                  </a:cubicBezTo>
                  <a:close/>
                </a:path>
              </a:pathLst>
            </a:custGeom>
            <a:solidFill>
              <a:srgbClr val="FFFFFF"/>
            </a:solidFill>
            <a:ln w="1804" cap="flat">
              <a:noFill/>
              <a:prstDash val="solid"/>
              <a:miter/>
            </a:ln>
          </p:spPr>
          <p:txBody>
            <a:bodyPr rtlCol="0" anchor="ctr"/>
            <a:lstStyle/>
            <a:p>
              <a:endParaRPr lang="en-US"/>
            </a:p>
          </p:txBody>
        </p:sp>
        <p:sp>
          <p:nvSpPr>
            <p:cNvPr id="1168" name="Freeform 1167">
              <a:extLst>
                <a:ext uri="{FF2B5EF4-FFF2-40B4-BE49-F238E27FC236}">
                  <a16:creationId xmlns:a16="http://schemas.microsoft.com/office/drawing/2014/main" id="{59EF0BC6-CAFC-EA64-46FF-10607E650D39}"/>
                </a:ext>
              </a:extLst>
            </p:cNvPr>
            <p:cNvSpPr/>
            <p:nvPr/>
          </p:nvSpPr>
          <p:spPr>
            <a:xfrm>
              <a:off x="3315802" y="2159187"/>
              <a:ext cx="180" cy="4692"/>
            </a:xfrm>
            <a:custGeom>
              <a:avLst/>
              <a:gdLst>
                <a:gd name="connsiteX0" fmla="*/ 0 w 180"/>
                <a:gd name="connsiteY0" fmla="*/ 0 h 4692"/>
                <a:gd name="connsiteX1" fmla="*/ 180 w 180"/>
                <a:gd name="connsiteY1" fmla="*/ 4692 h 4692"/>
                <a:gd name="connsiteX2" fmla="*/ 0 w 180"/>
                <a:gd name="connsiteY2" fmla="*/ 0 h 4692"/>
              </a:gdLst>
              <a:ahLst/>
              <a:cxnLst>
                <a:cxn ang="0">
                  <a:pos x="connsiteX0" y="connsiteY0"/>
                </a:cxn>
                <a:cxn ang="0">
                  <a:pos x="connsiteX1" y="connsiteY1"/>
                </a:cxn>
                <a:cxn ang="0">
                  <a:pos x="connsiteX2" y="connsiteY2"/>
                </a:cxn>
              </a:cxnLst>
              <a:rect l="l" t="t" r="r" b="b"/>
              <a:pathLst>
                <a:path w="180" h="4692">
                  <a:moveTo>
                    <a:pt x="0" y="0"/>
                  </a:moveTo>
                  <a:cubicBezTo>
                    <a:pt x="0" y="1624"/>
                    <a:pt x="0" y="3068"/>
                    <a:pt x="180" y="4692"/>
                  </a:cubicBezTo>
                  <a:cubicBezTo>
                    <a:pt x="180" y="3068"/>
                    <a:pt x="180" y="1444"/>
                    <a:pt x="0" y="0"/>
                  </a:cubicBezTo>
                  <a:close/>
                </a:path>
              </a:pathLst>
            </a:custGeom>
            <a:solidFill>
              <a:srgbClr val="FFFFFF"/>
            </a:solidFill>
            <a:ln w="1804" cap="flat">
              <a:noFill/>
              <a:prstDash val="solid"/>
              <a:miter/>
            </a:ln>
          </p:spPr>
          <p:txBody>
            <a:bodyPr rtlCol="0" anchor="ctr"/>
            <a:lstStyle/>
            <a:p>
              <a:endParaRPr lang="en-US"/>
            </a:p>
          </p:txBody>
        </p:sp>
        <p:sp>
          <p:nvSpPr>
            <p:cNvPr id="1169" name="Freeform 1168">
              <a:extLst>
                <a:ext uri="{FF2B5EF4-FFF2-40B4-BE49-F238E27FC236}">
                  <a16:creationId xmlns:a16="http://schemas.microsoft.com/office/drawing/2014/main" id="{62CE6D32-CB99-17B6-D245-3CD9C45B86E5}"/>
                </a:ext>
              </a:extLst>
            </p:cNvPr>
            <p:cNvSpPr/>
            <p:nvPr/>
          </p:nvSpPr>
          <p:spPr>
            <a:xfrm>
              <a:off x="3314358" y="2135725"/>
              <a:ext cx="541" cy="5594"/>
            </a:xfrm>
            <a:custGeom>
              <a:avLst/>
              <a:gdLst>
                <a:gd name="connsiteX0" fmla="*/ 0 w 541"/>
                <a:gd name="connsiteY0" fmla="*/ 0 h 5594"/>
                <a:gd name="connsiteX1" fmla="*/ 541 w 541"/>
                <a:gd name="connsiteY1" fmla="*/ 5595 h 5594"/>
                <a:gd name="connsiteX2" fmla="*/ 0 w 541"/>
                <a:gd name="connsiteY2" fmla="*/ 0 h 5594"/>
              </a:gdLst>
              <a:ahLst/>
              <a:cxnLst>
                <a:cxn ang="0">
                  <a:pos x="connsiteX0" y="connsiteY0"/>
                </a:cxn>
                <a:cxn ang="0">
                  <a:pos x="connsiteX1" y="connsiteY1"/>
                </a:cxn>
                <a:cxn ang="0">
                  <a:pos x="connsiteX2" y="connsiteY2"/>
                </a:cxn>
              </a:cxnLst>
              <a:rect l="l" t="t" r="r" b="b"/>
              <a:pathLst>
                <a:path w="541" h="5594">
                  <a:moveTo>
                    <a:pt x="0" y="0"/>
                  </a:moveTo>
                  <a:cubicBezTo>
                    <a:pt x="180" y="1805"/>
                    <a:pt x="361" y="3790"/>
                    <a:pt x="541" y="5595"/>
                  </a:cubicBezTo>
                  <a:cubicBezTo>
                    <a:pt x="361" y="3790"/>
                    <a:pt x="180" y="1805"/>
                    <a:pt x="0" y="0"/>
                  </a:cubicBezTo>
                  <a:close/>
                </a:path>
              </a:pathLst>
            </a:custGeom>
            <a:solidFill>
              <a:srgbClr val="FFFFFF"/>
            </a:solidFill>
            <a:ln w="1804" cap="flat">
              <a:noFill/>
              <a:prstDash val="solid"/>
              <a:miter/>
            </a:ln>
          </p:spPr>
          <p:txBody>
            <a:bodyPr rtlCol="0" anchor="ctr"/>
            <a:lstStyle/>
            <a:p>
              <a:endParaRPr lang="en-US"/>
            </a:p>
          </p:txBody>
        </p:sp>
        <p:sp>
          <p:nvSpPr>
            <p:cNvPr id="1170" name="Freeform 1169">
              <a:extLst>
                <a:ext uri="{FF2B5EF4-FFF2-40B4-BE49-F238E27FC236}">
                  <a16:creationId xmlns:a16="http://schemas.microsoft.com/office/drawing/2014/main" id="{8EF0FF13-4CD6-C6AE-C0CA-E0CF5E7E0A81}"/>
                </a:ext>
              </a:extLst>
            </p:cNvPr>
            <p:cNvSpPr/>
            <p:nvPr/>
          </p:nvSpPr>
          <p:spPr>
            <a:xfrm>
              <a:off x="3315080" y="2143485"/>
              <a:ext cx="360" cy="5414"/>
            </a:xfrm>
            <a:custGeom>
              <a:avLst/>
              <a:gdLst>
                <a:gd name="connsiteX0" fmla="*/ 0 w 360"/>
                <a:gd name="connsiteY0" fmla="*/ 0 h 5414"/>
                <a:gd name="connsiteX1" fmla="*/ 361 w 360"/>
                <a:gd name="connsiteY1" fmla="*/ 5414 h 5414"/>
                <a:gd name="connsiteX2" fmla="*/ 0 w 360"/>
                <a:gd name="connsiteY2" fmla="*/ 0 h 5414"/>
              </a:gdLst>
              <a:ahLst/>
              <a:cxnLst>
                <a:cxn ang="0">
                  <a:pos x="connsiteX0" y="connsiteY0"/>
                </a:cxn>
                <a:cxn ang="0">
                  <a:pos x="connsiteX1" y="connsiteY1"/>
                </a:cxn>
                <a:cxn ang="0">
                  <a:pos x="connsiteX2" y="connsiteY2"/>
                </a:cxn>
              </a:cxnLst>
              <a:rect l="l" t="t" r="r" b="b"/>
              <a:pathLst>
                <a:path w="360" h="5414">
                  <a:moveTo>
                    <a:pt x="0" y="0"/>
                  </a:moveTo>
                  <a:cubicBezTo>
                    <a:pt x="181" y="1805"/>
                    <a:pt x="361" y="3609"/>
                    <a:pt x="361" y="5414"/>
                  </a:cubicBezTo>
                  <a:cubicBezTo>
                    <a:pt x="181" y="3609"/>
                    <a:pt x="181" y="1805"/>
                    <a:pt x="0" y="0"/>
                  </a:cubicBezTo>
                  <a:close/>
                </a:path>
              </a:pathLst>
            </a:custGeom>
            <a:solidFill>
              <a:srgbClr val="FFFFFF"/>
            </a:solidFill>
            <a:ln w="1804" cap="flat">
              <a:noFill/>
              <a:prstDash val="solid"/>
              <a:miter/>
            </a:ln>
          </p:spPr>
          <p:txBody>
            <a:bodyPr rtlCol="0" anchor="ctr"/>
            <a:lstStyle/>
            <a:p>
              <a:endParaRPr lang="en-US"/>
            </a:p>
          </p:txBody>
        </p:sp>
        <p:sp>
          <p:nvSpPr>
            <p:cNvPr id="1171" name="Freeform 1170">
              <a:extLst>
                <a:ext uri="{FF2B5EF4-FFF2-40B4-BE49-F238E27FC236}">
                  <a16:creationId xmlns:a16="http://schemas.microsoft.com/office/drawing/2014/main" id="{1702A93B-1B05-E121-B7E8-B866314552A5}"/>
                </a:ext>
              </a:extLst>
            </p:cNvPr>
            <p:cNvSpPr/>
            <p:nvPr/>
          </p:nvSpPr>
          <p:spPr>
            <a:xfrm>
              <a:off x="3311290" y="2112805"/>
              <a:ext cx="1082" cy="6497"/>
            </a:xfrm>
            <a:custGeom>
              <a:avLst/>
              <a:gdLst>
                <a:gd name="connsiteX0" fmla="*/ 0 w 1082"/>
                <a:gd name="connsiteY0" fmla="*/ 0 h 6497"/>
                <a:gd name="connsiteX1" fmla="*/ 1083 w 1082"/>
                <a:gd name="connsiteY1" fmla="*/ 6497 h 6497"/>
                <a:gd name="connsiteX2" fmla="*/ 0 w 1082"/>
                <a:gd name="connsiteY2" fmla="*/ 0 h 6497"/>
              </a:gdLst>
              <a:ahLst/>
              <a:cxnLst>
                <a:cxn ang="0">
                  <a:pos x="connsiteX0" y="connsiteY0"/>
                </a:cxn>
                <a:cxn ang="0">
                  <a:pos x="connsiteX1" y="connsiteY1"/>
                </a:cxn>
                <a:cxn ang="0">
                  <a:pos x="connsiteX2" y="connsiteY2"/>
                </a:cxn>
              </a:cxnLst>
              <a:rect l="l" t="t" r="r" b="b"/>
              <a:pathLst>
                <a:path w="1082" h="6497">
                  <a:moveTo>
                    <a:pt x="0" y="0"/>
                  </a:moveTo>
                  <a:cubicBezTo>
                    <a:pt x="361" y="2166"/>
                    <a:pt x="722" y="4331"/>
                    <a:pt x="1083" y="6497"/>
                  </a:cubicBezTo>
                  <a:cubicBezTo>
                    <a:pt x="722" y="4331"/>
                    <a:pt x="361" y="2166"/>
                    <a:pt x="0" y="0"/>
                  </a:cubicBezTo>
                  <a:close/>
                </a:path>
              </a:pathLst>
            </a:custGeom>
            <a:solidFill>
              <a:srgbClr val="FFFFFF"/>
            </a:solidFill>
            <a:ln w="1804" cap="flat">
              <a:noFill/>
              <a:prstDash val="solid"/>
              <a:miter/>
            </a:ln>
          </p:spPr>
          <p:txBody>
            <a:bodyPr rtlCol="0" anchor="ctr"/>
            <a:lstStyle/>
            <a:p>
              <a:endParaRPr lang="en-US"/>
            </a:p>
          </p:txBody>
        </p:sp>
        <p:sp>
          <p:nvSpPr>
            <p:cNvPr id="1172" name="Freeform 1171">
              <a:extLst>
                <a:ext uri="{FF2B5EF4-FFF2-40B4-BE49-F238E27FC236}">
                  <a16:creationId xmlns:a16="http://schemas.microsoft.com/office/drawing/2014/main" id="{A67420A0-D8B0-6257-404F-4A261F6D7CD7}"/>
                </a:ext>
              </a:extLst>
            </p:cNvPr>
            <p:cNvSpPr/>
            <p:nvPr/>
          </p:nvSpPr>
          <p:spPr>
            <a:xfrm>
              <a:off x="3304432" y="2062272"/>
              <a:ext cx="360" cy="1804"/>
            </a:xfrm>
            <a:custGeom>
              <a:avLst/>
              <a:gdLst>
                <a:gd name="connsiteX0" fmla="*/ 361 w 360"/>
                <a:gd name="connsiteY0" fmla="*/ 0 h 1804"/>
                <a:gd name="connsiteX1" fmla="*/ 0 w 360"/>
                <a:gd name="connsiteY1" fmla="*/ 0 h 1804"/>
                <a:gd name="connsiteX2" fmla="*/ 361 w 360"/>
                <a:gd name="connsiteY2" fmla="*/ 0 h 1804"/>
              </a:gdLst>
              <a:ahLst/>
              <a:cxnLst>
                <a:cxn ang="0">
                  <a:pos x="connsiteX0" y="connsiteY0"/>
                </a:cxn>
                <a:cxn ang="0">
                  <a:pos x="connsiteX1" y="connsiteY1"/>
                </a:cxn>
                <a:cxn ang="0">
                  <a:pos x="connsiteX2" y="connsiteY2"/>
                </a:cxn>
              </a:cxnLst>
              <a:rect l="l" t="t" r="r" b="b"/>
              <a:pathLst>
                <a:path w="360" h="1804">
                  <a:moveTo>
                    <a:pt x="361" y="0"/>
                  </a:moveTo>
                  <a:cubicBezTo>
                    <a:pt x="180" y="0"/>
                    <a:pt x="180" y="0"/>
                    <a:pt x="0" y="0"/>
                  </a:cubicBezTo>
                  <a:cubicBezTo>
                    <a:pt x="180" y="0"/>
                    <a:pt x="361" y="0"/>
                    <a:pt x="361" y="0"/>
                  </a:cubicBezTo>
                  <a:close/>
                </a:path>
              </a:pathLst>
            </a:custGeom>
            <a:solidFill>
              <a:srgbClr val="FFFFFF"/>
            </a:solidFill>
            <a:ln w="1804" cap="flat">
              <a:noFill/>
              <a:prstDash val="solid"/>
              <a:miter/>
            </a:ln>
          </p:spPr>
          <p:txBody>
            <a:bodyPr rtlCol="0" anchor="ctr"/>
            <a:lstStyle/>
            <a:p>
              <a:endParaRPr lang="en-US"/>
            </a:p>
          </p:txBody>
        </p:sp>
        <p:sp>
          <p:nvSpPr>
            <p:cNvPr id="1173" name="Freeform 1172">
              <a:extLst>
                <a:ext uri="{FF2B5EF4-FFF2-40B4-BE49-F238E27FC236}">
                  <a16:creationId xmlns:a16="http://schemas.microsoft.com/office/drawing/2014/main" id="{99977E47-E2C8-9BAC-A9F7-BBC4B67BEBDA}"/>
                </a:ext>
              </a:extLst>
            </p:cNvPr>
            <p:cNvSpPr/>
            <p:nvPr/>
          </p:nvSpPr>
          <p:spPr>
            <a:xfrm>
              <a:off x="2438885" y="2229331"/>
              <a:ext cx="393029" cy="675117"/>
            </a:xfrm>
            <a:custGeom>
              <a:avLst/>
              <a:gdLst>
                <a:gd name="connsiteX0" fmla="*/ 387834 w 393029"/>
                <a:gd name="connsiteY0" fmla="*/ 11611 h 675117"/>
                <a:gd name="connsiteX1" fmla="*/ 349393 w 393029"/>
                <a:gd name="connsiteY1" fmla="*/ 6377 h 675117"/>
                <a:gd name="connsiteX2" fmla="*/ 334413 w 393029"/>
                <a:gd name="connsiteY2" fmla="*/ 28214 h 675117"/>
                <a:gd name="connsiteX3" fmla="*/ 313298 w 393029"/>
                <a:gd name="connsiteY3" fmla="*/ 77123 h 675117"/>
                <a:gd name="connsiteX4" fmla="*/ 277564 w 393029"/>
                <a:gd name="connsiteY4" fmla="*/ 125309 h 675117"/>
                <a:gd name="connsiteX5" fmla="*/ 121454 w 393029"/>
                <a:gd name="connsiteY5" fmla="*/ 159058 h 675117"/>
                <a:gd name="connsiteX6" fmla="*/ 81389 w 393029"/>
                <a:gd name="connsiteY6" fmla="*/ 173135 h 675117"/>
                <a:gd name="connsiteX7" fmla="*/ 54679 w 393029"/>
                <a:gd name="connsiteY7" fmla="*/ 215726 h 675117"/>
                <a:gd name="connsiteX8" fmla="*/ 23277 w 393029"/>
                <a:gd name="connsiteY8" fmla="*/ 355954 h 675117"/>
                <a:gd name="connsiteX9" fmla="*/ 3786 w 393029"/>
                <a:gd name="connsiteY9" fmla="*/ 552310 h 675117"/>
                <a:gd name="connsiteX10" fmla="*/ 4327 w 393029"/>
                <a:gd name="connsiteY10" fmla="*/ 649585 h 675117"/>
                <a:gd name="connsiteX11" fmla="*/ 37354 w 393029"/>
                <a:gd name="connsiteY11" fmla="*/ 675032 h 675117"/>
                <a:gd name="connsiteX12" fmla="*/ 64425 w 393029"/>
                <a:gd name="connsiteY12" fmla="*/ 650668 h 675117"/>
                <a:gd name="connsiteX13" fmla="*/ 86623 w 393029"/>
                <a:gd name="connsiteY13" fmla="*/ 446913 h 675117"/>
                <a:gd name="connsiteX14" fmla="*/ 120733 w 393029"/>
                <a:gd name="connsiteY14" fmla="*/ 412984 h 675117"/>
                <a:gd name="connsiteX15" fmla="*/ 157549 w 393029"/>
                <a:gd name="connsiteY15" fmla="*/ 447996 h 675117"/>
                <a:gd name="connsiteX16" fmla="*/ 159534 w 393029"/>
                <a:gd name="connsiteY16" fmla="*/ 461171 h 675117"/>
                <a:gd name="connsiteX17" fmla="*/ 166392 w 393029"/>
                <a:gd name="connsiteY17" fmla="*/ 635508 h 675117"/>
                <a:gd name="connsiteX18" fmla="*/ 205375 w 393029"/>
                <a:gd name="connsiteY18" fmla="*/ 674671 h 675117"/>
                <a:gd name="connsiteX19" fmla="*/ 224685 w 393029"/>
                <a:gd name="connsiteY19" fmla="*/ 465321 h 675117"/>
                <a:gd name="connsiteX20" fmla="*/ 230822 w 393029"/>
                <a:gd name="connsiteY20" fmla="*/ 268244 h 675117"/>
                <a:gd name="connsiteX21" fmla="*/ 248869 w 393029"/>
                <a:gd name="connsiteY21" fmla="*/ 230886 h 675117"/>
                <a:gd name="connsiteX22" fmla="*/ 324848 w 393029"/>
                <a:gd name="connsiteY22" fmla="*/ 172774 h 675117"/>
                <a:gd name="connsiteX23" fmla="*/ 345964 w 393029"/>
                <a:gd name="connsiteY23" fmla="*/ 152922 h 675117"/>
                <a:gd name="connsiteX24" fmla="*/ 389097 w 393029"/>
                <a:gd name="connsiteY24" fmla="*/ 50052 h 675117"/>
                <a:gd name="connsiteX25" fmla="*/ 387834 w 393029"/>
                <a:gd name="connsiteY25" fmla="*/ 11611 h 6751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Lst>
              <a:rect l="l" t="t" r="r" b="b"/>
              <a:pathLst>
                <a:path w="393029" h="675117">
                  <a:moveTo>
                    <a:pt x="387834" y="11611"/>
                  </a:moveTo>
                  <a:cubicBezTo>
                    <a:pt x="379171" y="-1203"/>
                    <a:pt x="360943" y="-4091"/>
                    <a:pt x="349393" y="6377"/>
                  </a:cubicBezTo>
                  <a:cubicBezTo>
                    <a:pt x="342715" y="12513"/>
                    <a:pt x="338023" y="20093"/>
                    <a:pt x="334413" y="28214"/>
                  </a:cubicBezTo>
                  <a:cubicBezTo>
                    <a:pt x="327194" y="44457"/>
                    <a:pt x="319795" y="60700"/>
                    <a:pt x="313298" y="77123"/>
                  </a:cubicBezTo>
                  <a:cubicBezTo>
                    <a:pt x="305718" y="96433"/>
                    <a:pt x="296153" y="114120"/>
                    <a:pt x="277564" y="125309"/>
                  </a:cubicBezTo>
                  <a:cubicBezTo>
                    <a:pt x="229378" y="154365"/>
                    <a:pt x="175958" y="161945"/>
                    <a:pt x="121454" y="159058"/>
                  </a:cubicBezTo>
                  <a:cubicBezTo>
                    <a:pt x="104129" y="158155"/>
                    <a:pt x="92218" y="161223"/>
                    <a:pt x="81389" y="173135"/>
                  </a:cubicBezTo>
                  <a:cubicBezTo>
                    <a:pt x="69839" y="185768"/>
                    <a:pt x="59913" y="199664"/>
                    <a:pt x="54679" y="215726"/>
                  </a:cubicBezTo>
                  <a:cubicBezTo>
                    <a:pt x="40061" y="261567"/>
                    <a:pt x="28330" y="308129"/>
                    <a:pt x="23277" y="355954"/>
                  </a:cubicBezTo>
                  <a:cubicBezTo>
                    <a:pt x="16058" y="421286"/>
                    <a:pt x="9200" y="486798"/>
                    <a:pt x="3786" y="552310"/>
                  </a:cubicBezTo>
                  <a:cubicBezTo>
                    <a:pt x="1079" y="585878"/>
                    <a:pt x="-3433" y="616197"/>
                    <a:pt x="4327" y="649585"/>
                  </a:cubicBezTo>
                  <a:cubicBezTo>
                    <a:pt x="8297" y="666911"/>
                    <a:pt x="19306" y="676115"/>
                    <a:pt x="37354" y="675032"/>
                  </a:cubicBezTo>
                  <a:cubicBezTo>
                    <a:pt x="52874" y="674130"/>
                    <a:pt x="62079" y="666911"/>
                    <a:pt x="64425" y="650668"/>
                  </a:cubicBezTo>
                  <a:cubicBezTo>
                    <a:pt x="67673" y="628650"/>
                    <a:pt x="77419" y="492393"/>
                    <a:pt x="86623" y="446913"/>
                  </a:cubicBezTo>
                  <a:cubicBezTo>
                    <a:pt x="91676" y="422188"/>
                    <a:pt x="106295" y="412623"/>
                    <a:pt x="120733" y="412984"/>
                  </a:cubicBezTo>
                  <a:cubicBezTo>
                    <a:pt x="144014" y="413526"/>
                    <a:pt x="152676" y="426159"/>
                    <a:pt x="157549" y="447996"/>
                  </a:cubicBezTo>
                  <a:cubicBezTo>
                    <a:pt x="158452" y="452327"/>
                    <a:pt x="158813" y="456839"/>
                    <a:pt x="159534" y="461171"/>
                  </a:cubicBezTo>
                  <a:cubicBezTo>
                    <a:pt x="163505" y="486798"/>
                    <a:pt x="161520" y="600135"/>
                    <a:pt x="166392" y="635508"/>
                  </a:cubicBezTo>
                  <a:cubicBezTo>
                    <a:pt x="171626" y="672686"/>
                    <a:pt x="182094" y="674310"/>
                    <a:pt x="205375" y="674671"/>
                  </a:cubicBezTo>
                  <a:cubicBezTo>
                    <a:pt x="243996" y="675032"/>
                    <a:pt x="223242" y="515132"/>
                    <a:pt x="224685" y="465321"/>
                  </a:cubicBezTo>
                  <a:cubicBezTo>
                    <a:pt x="226851" y="399629"/>
                    <a:pt x="225407" y="333756"/>
                    <a:pt x="230822" y="268244"/>
                  </a:cubicBezTo>
                  <a:cubicBezTo>
                    <a:pt x="232085" y="253265"/>
                    <a:pt x="237860" y="240451"/>
                    <a:pt x="248869" y="230886"/>
                  </a:cubicBezTo>
                  <a:cubicBezTo>
                    <a:pt x="273052" y="210132"/>
                    <a:pt x="296694" y="188294"/>
                    <a:pt x="324848" y="172774"/>
                  </a:cubicBezTo>
                  <a:cubicBezTo>
                    <a:pt x="333692" y="167901"/>
                    <a:pt x="341091" y="161404"/>
                    <a:pt x="345964" y="152922"/>
                  </a:cubicBezTo>
                  <a:cubicBezTo>
                    <a:pt x="364011" y="120256"/>
                    <a:pt x="379893" y="86507"/>
                    <a:pt x="389097" y="50052"/>
                  </a:cubicBezTo>
                  <a:cubicBezTo>
                    <a:pt x="392887" y="34892"/>
                    <a:pt x="396135" y="23883"/>
                    <a:pt x="387834" y="11611"/>
                  </a:cubicBezTo>
                  <a:close/>
                </a:path>
              </a:pathLst>
            </a:custGeom>
            <a:solidFill>
              <a:srgbClr val="FFFFFF"/>
            </a:solidFill>
            <a:ln w="1804" cap="flat">
              <a:noFill/>
              <a:prstDash val="solid"/>
              <a:miter/>
            </a:ln>
          </p:spPr>
          <p:txBody>
            <a:bodyPr rtlCol="0" anchor="ctr"/>
            <a:lstStyle/>
            <a:p>
              <a:endParaRPr lang="en-US"/>
            </a:p>
          </p:txBody>
        </p:sp>
        <p:sp>
          <p:nvSpPr>
            <p:cNvPr id="1174" name="Freeform 1173">
              <a:extLst>
                <a:ext uri="{FF2B5EF4-FFF2-40B4-BE49-F238E27FC236}">
                  <a16:creationId xmlns:a16="http://schemas.microsoft.com/office/drawing/2014/main" id="{34257ADE-4753-3F6D-F64F-04CC6FB269E4}"/>
                </a:ext>
              </a:extLst>
            </p:cNvPr>
            <p:cNvSpPr/>
            <p:nvPr/>
          </p:nvSpPr>
          <p:spPr>
            <a:xfrm>
              <a:off x="2475472" y="2181089"/>
              <a:ext cx="197410" cy="192616"/>
            </a:xfrm>
            <a:custGeom>
              <a:avLst/>
              <a:gdLst>
                <a:gd name="connsiteX0" fmla="*/ 197302 w 197410"/>
                <a:gd name="connsiteY0" fmla="*/ 93420 h 192616"/>
                <a:gd name="connsiteX1" fmla="*/ 105080 w 197410"/>
                <a:gd name="connsiteY1" fmla="*/ 296 h 192616"/>
                <a:gd name="connsiteX2" fmla="*/ 5458 w 197410"/>
                <a:gd name="connsiteY2" fmla="*/ 126988 h 192616"/>
                <a:gd name="connsiteX3" fmla="*/ 71331 w 197410"/>
                <a:gd name="connsiteY3" fmla="*/ 187086 h 192616"/>
                <a:gd name="connsiteX4" fmla="*/ 197302 w 197410"/>
                <a:gd name="connsiteY4" fmla="*/ 93420 h 19261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410" h="192616">
                  <a:moveTo>
                    <a:pt x="197302" y="93420"/>
                  </a:moveTo>
                  <a:cubicBezTo>
                    <a:pt x="193512" y="16538"/>
                    <a:pt x="131970" y="2100"/>
                    <a:pt x="105080" y="296"/>
                  </a:cubicBezTo>
                  <a:cubicBezTo>
                    <a:pt x="19355" y="-5479"/>
                    <a:pt x="-14213" y="74651"/>
                    <a:pt x="5458" y="126988"/>
                  </a:cubicBezTo>
                  <a:cubicBezTo>
                    <a:pt x="17730" y="159834"/>
                    <a:pt x="41553" y="175897"/>
                    <a:pt x="71331" y="187086"/>
                  </a:cubicBezTo>
                  <a:cubicBezTo>
                    <a:pt x="145145" y="210909"/>
                    <a:pt x="200189" y="153698"/>
                    <a:pt x="197302" y="93420"/>
                  </a:cubicBezTo>
                  <a:close/>
                </a:path>
              </a:pathLst>
            </a:custGeom>
            <a:solidFill>
              <a:srgbClr val="FFFFFF"/>
            </a:solidFill>
            <a:ln w="1804" cap="flat">
              <a:noFill/>
              <a:prstDash val="solid"/>
              <a:miter/>
            </a:ln>
          </p:spPr>
          <p:txBody>
            <a:bodyPr rtlCol="0" anchor="ctr"/>
            <a:lstStyle/>
            <a:p>
              <a:endParaRPr lang="en-US"/>
            </a:p>
          </p:txBody>
        </p:sp>
        <p:sp>
          <p:nvSpPr>
            <p:cNvPr id="1175" name="Freeform 1174">
              <a:extLst>
                <a:ext uri="{FF2B5EF4-FFF2-40B4-BE49-F238E27FC236}">
                  <a16:creationId xmlns:a16="http://schemas.microsoft.com/office/drawing/2014/main" id="{3B6107C5-F66A-AAFA-57C0-9EE0709A7F73}"/>
                </a:ext>
              </a:extLst>
            </p:cNvPr>
            <p:cNvSpPr/>
            <p:nvPr/>
          </p:nvSpPr>
          <p:spPr>
            <a:xfrm>
              <a:off x="2626218" y="2132934"/>
              <a:ext cx="81133" cy="74258"/>
            </a:xfrm>
            <a:custGeom>
              <a:avLst/>
              <a:gdLst>
                <a:gd name="connsiteX0" fmla="*/ 4145 w 81133"/>
                <a:gd name="connsiteY0" fmla="*/ 48090 h 74258"/>
                <a:gd name="connsiteX1" fmla="*/ 42405 w 81133"/>
                <a:gd name="connsiteY1" fmla="*/ 74259 h 74258"/>
                <a:gd name="connsiteX2" fmla="*/ 75973 w 81133"/>
                <a:gd name="connsiteY2" fmla="*/ 30945 h 74258"/>
                <a:gd name="connsiteX3" fmla="*/ 61535 w 81133"/>
                <a:gd name="connsiteY3" fmla="*/ 445 h 74258"/>
                <a:gd name="connsiteX4" fmla="*/ 1257 w 81133"/>
                <a:gd name="connsiteY4" fmla="*/ 37081 h 74258"/>
                <a:gd name="connsiteX5" fmla="*/ 4145 w 81133"/>
                <a:gd name="connsiteY5" fmla="*/ 48090 h 742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81133" h="74258">
                  <a:moveTo>
                    <a:pt x="4145" y="48090"/>
                  </a:moveTo>
                  <a:cubicBezTo>
                    <a:pt x="16597" y="56212"/>
                    <a:pt x="26884" y="67401"/>
                    <a:pt x="42405" y="74259"/>
                  </a:cubicBezTo>
                  <a:cubicBezTo>
                    <a:pt x="53594" y="59821"/>
                    <a:pt x="65867" y="46105"/>
                    <a:pt x="75973" y="30945"/>
                  </a:cubicBezTo>
                  <a:cubicBezTo>
                    <a:pt x="86441" y="15063"/>
                    <a:pt x="80665" y="4235"/>
                    <a:pt x="61535" y="445"/>
                  </a:cubicBezTo>
                  <a:cubicBezTo>
                    <a:pt x="42044" y="-3345"/>
                    <a:pt x="11364" y="17771"/>
                    <a:pt x="1257" y="37081"/>
                  </a:cubicBezTo>
                  <a:cubicBezTo>
                    <a:pt x="-1270" y="41954"/>
                    <a:pt x="174" y="45564"/>
                    <a:pt x="4145" y="48090"/>
                  </a:cubicBezTo>
                  <a:close/>
                </a:path>
              </a:pathLst>
            </a:custGeom>
            <a:solidFill>
              <a:srgbClr val="FFFFFF"/>
            </a:solidFill>
            <a:ln w="1804" cap="flat">
              <a:noFill/>
              <a:prstDash val="solid"/>
              <a:miter/>
            </a:ln>
          </p:spPr>
          <p:txBody>
            <a:bodyPr rtlCol="0" anchor="ctr"/>
            <a:lstStyle/>
            <a:p>
              <a:endParaRPr lang="en-US"/>
            </a:p>
          </p:txBody>
        </p:sp>
        <p:sp>
          <p:nvSpPr>
            <p:cNvPr id="1176" name="Freeform 1175">
              <a:extLst>
                <a:ext uri="{FF2B5EF4-FFF2-40B4-BE49-F238E27FC236}">
                  <a16:creationId xmlns:a16="http://schemas.microsoft.com/office/drawing/2014/main" id="{70B3A69B-4836-AFB4-030C-D73BBEE432A7}"/>
                </a:ext>
              </a:extLst>
            </p:cNvPr>
            <p:cNvSpPr/>
            <p:nvPr/>
          </p:nvSpPr>
          <p:spPr>
            <a:xfrm>
              <a:off x="3187485" y="2537460"/>
              <a:ext cx="449944" cy="262629"/>
            </a:xfrm>
            <a:custGeom>
              <a:avLst/>
              <a:gdLst>
                <a:gd name="connsiteX0" fmla="*/ 442702 w 449944"/>
                <a:gd name="connsiteY0" fmla="*/ 69482 h 262629"/>
                <a:gd name="connsiteX1" fmla="*/ 444146 w 449944"/>
                <a:gd name="connsiteY1" fmla="*/ 46923 h 262629"/>
                <a:gd name="connsiteX2" fmla="*/ 436566 w 449944"/>
                <a:gd name="connsiteY2" fmla="*/ 24003 h 262629"/>
                <a:gd name="connsiteX3" fmla="*/ 432234 w 449944"/>
                <a:gd name="connsiteY3" fmla="*/ 22198 h 262629"/>
                <a:gd name="connsiteX4" fmla="*/ 431152 w 449944"/>
                <a:gd name="connsiteY4" fmla="*/ 21657 h 262629"/>
                <a:gd name="connsiteX5" fmla="*/ 427723 w 449944"/>
                <a:gd name="connsiteY5" fmla="*/ 20033 h 262629"/>
                <a:gd name="connsiteX6" fmla="*/ 427001 w 449944"/>
                <a:gd name="connsiteY6" fmla="*/ 19672 h 262629"/>
                <a:gd name="connsiteX7" fmla="*/ 423211 w 449944"/>
                <a:gd name="connsiteY7" fmla="*/ 17325 h 262629"/>
                <a:gd name="connsiteX8" fmla="*/ 422669 w 449944"/>
                <a:gd name="connsiteY8" fmla="*/ 16965 h 262629"/>
                <a:gd name="connsiteX9" fmla="*/ 419601 w 449944"/>
                <a:gd name="connsiteY9" fmla="*/ 14618 h 262629"/>
                <a:gd name="connsiteX10" fmla="*/ 419060 w 449944"/>
                <a:gd name="connsiteY10" fmla="*/ 14257 h 262629"/>
                <a:gd name="connsiteX11" fmla="*/ 413104 w 449944"/>
                <a:gd name="connsiteY11" fmla="*/ 8121 h 262629"/>
                <a:gd name="connsiteX12" fmla="*/ 412924 w 449944"/>
                <a:gd name="connsiteY12" fmla="*/ 7760 h 262629"/>
                <a:gd name="connsiteX13" fmla="*/ 408231 w 449944"/>
                <a:gd name="connsiteY13" fmla="*/ 0 h 262629"/>
                <a:gd name="connsiteX14" fmla="*/ 382424 w 449944"/>
                <a:gd name="connsiteY14" fmla="*/ 78326 h 262629"/>
                <a:gd name="connsiteX15" fmla="*/ 329725 w 449944"/>
                <a:gd name="connsiteY15" fmla="*/ 129219 h 262629"/>
                <a:gd name="connsiteX16" fmla="*/ 282622 w 449944"/>
                <a:gd name="connsiteY16" fmla="*/ 153583 h 262629"/>
                <a:gd name="connsiteX17" fmla="*/ 186068 w 449944"/>
                <a:gd name="connsiteY17" fmla="*/ 174879 h 262629"/>
                <a:gd name="connsiteX18" fmla="*/ 97817 w 449944"/>
                <a:gd name="connsiteY18" fmla="*/ 156832 h 262629"/>
                <a:gd name="connsiteX19" fmla="*/ 12633 w 449944"/>
                <a:gd name="connsiteY19" fmla="*/ 102690 h 262629"/>
                <a:gd name="connsiteX20" fmla="*/ 0 w 449944"/>
                <a:gd name="connsiteY20" fmla="*/ 87349 h 262629"/>
                <a:gd name="connsiteX21" fmla="*/ 0 w 449944"/>
                <a:gd name="connsiteY21" fmla="*/ 87349 h 262629"/>
                <a:gd name="connsiteX22" fmla="*/ 4151 w 449944"/>
                <a:gd name="connsiteY22" fmla="*/ 100524 h 262629"/>
                <a:gd name="connsiteX23" fmla="*/ 4512 w 449944"/>
                <a:gd name="connsiteY23" fmla="*/ 101607 h 262629"/>
                <a:gd name="connsiteX24" fmla="*/ 6317 w 449944"/>
                <a:gd name="connsiteY24" fmla="*/ 106840 h 262629"/>
                <a:gd name="connsiteX25" fmla="*/ 6858 w 449944"/>
                <a:gd name="connsiteY25" fmla="*/ 108104 h 262629"/>
                <a:gd name="connsiteX26" fmla="*/ 9024 w 449944"/>
                <a:gd name="connsiteY26" fmla="*/ 114059 h 262629"/>
                <a:gd name="connsiteX27" fmla="*/ 9204 w 449944"/>
                <a:gd name="connsiteY27" fmla="*/ 114420 h 262629"/>
                <a:gd name="connsiteX28" fmla="*/ 11731 w 449944"/>
                <a:gd name="connsiteY28" fmla="*/ 120737 h 262629"/>
                <a:gd name="connsiteX29" fmla="*/ 12272 w 449944"/>
                <a:gd name="connsiteY29" fmla="*/ 122000 h 262629"/>
                <a:gd name="connsiteX30" fmla="*/ 14257 w 449944"/>
                <a:gd name="connsiteY30" fmla="*/ 126692 h 262629"/>
                <a:gd name="connsiteX31" fmla="*/ 15160 w 449944"/>
                <a:gd name="connsiteY31" fmla="*/ 128678 h 262629"/>
                <a:gd name="connsiteX32" fmla="*/ 17145 w 449944"/>
                <a:gd name="connsiteY32" fmla="*/ 133009 h 262629"/>
                <a:gd name="connsiteX33" fmla="*/ 18047 w 449944"/>
                <a:gd name="connsiteY33" fmla="*/ 134814 h 262629"/>
                <a:gd name="connsiteX34" fmla="*/ 20935 w 449944"/>
                <a:gd name="connsiteY34" fmla="*/ 140769 h 262629"/>
                <a:gd name="connsiteX35" fmla="*/ 38802 w 449944"/>
                <a:gd name="connsiteY35" fmla="*/ 147628 h 262629"/>
                <a:gd name="connsiteX36" fmla="*/ 56308 w 449944"/>
                <a:gd name="connsiteY36" fmla="*/ 140409 h 262629"/>
                <a:gd name="connsiteX37" fmla="*/ 139506 w 449944"/>
                <a:gd name="connsiteY37" fmla="*/ 212057 h 262629"/>
                <a:gd name="connsiteX38" fmla="*/ 157554 w 449944"/>
                <a:gd name="connsiteY38" fmla="*/ 234616 h 262629"/>
                <a:gd name="connsiteX39" fmla="*/ 175781 w 449944"/>
                <a:gd name="connsiteY39" fmla="*/ 258438 h 262629"/>
                <a:gd name="connsiteX40" fmla="*/ 260243 w 449944"/>
                <a:gd name="connsiteY40" fmla="*/ 258258 h 262629"/>
                <a:gd name="connsiteX41" fmla="*/ 277749 w 449944"/>
                <a:gd name="connsiteY41" fmla="*/ 227758 h 262629"/>
                <a:gd name="connsiteX42" fmla="*/ 291104 w 449944"/>
                <a:gd name="connsiteY42" fmla="*/ 213320 h 262629"/>
                <a:gd name="connsiteX43" fmla="*/ 372137 w 449944"/>
                <a:gd name="connsiteY43" fmla="*/ 159178 h 262629"/>
                <a:gd name="connsiteX44" fmla="*/ 397403 w 449944"/>
                <a:gd name="connsiteY44" fmla="*/ 146364 h 262629"/>
                <a:gd name="connsiteX45" fmla="*/ 426820 w 449944"/>
                <a:gd name="connsiteY45" fmla="*/ 139687 h 262629"/>
                <a:gd name="connsiteX46" fmla="*/ 442702 w 449944"/>
                <a:gd name="connsiteY46" fmla="*/ 69482 h 262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Lst>
              <a:rect l="l" t="t" r="r" b="b"/>
              <a:pathLst>
                <a:path w="449944" h="262629">
                  <a:moveTo>
                    <a:pt x="442702" y="69482"/>
                  </a:moveTo>
                  <a:cubicBezTo>
                    <a:pt x="438371" y="61722"/>
                    <a:pt x="438371" y="53420"/>
                    <a:pt x="444146" y="46923"/>
                  </a:cubicBezTo>
                  <a:cubicBezTo>
                    <a:pt x="455516" y="34110"/>
                    <a:pt x="448658" y="28515"/>
                    <a:pt x="436566" y="24003"/>
                  </a:cubicBezTo>
                  <a:cubicBezTo>
                    <a:pt x="435122" y="23462"/>
                    <a:pt x="433678" y="22920"/>
                    <a:pt x="432234" y="22198"/>
                  </a:cubicBezTo>
                  <a:cubicBezTo>
                    <a:pt x="431874" y="22018"/>
                    <a:pt x="431513" y="21837"/>
                    <a:pt x="431152" y="21657"/>
                  </a:cubicBezTo>
                  <a:cubicBezTo>
                    <a:pt x="430069" y="21115"/>
                    <a:pt x="428805" y="20574"/>
                    <a:pt x="427723" y="20033"/>
                  </a:cubicBezTo>
                  <a:cubicBezTo>
                    <a:pt x="427542" y="19852"/>
                    <a:pt x="427181" y="19852"/>
                    <a:pt x="427001" y="19672"/>
                  </a:cubicBezTo>
                  <a:cubicBezTo>
                    <a:pt x="425737" y="18950"/>
                    <a:pt x="424474" y="18228"/>
                    <a:pt x="423211" y="17325"/>
                  </a:cubicBezTo>
                  <a:cubicBezTo>
                    <a:pt x="423030" y="17145"/>
                    <a:pt x="422850" y="17145"/>
                    <a:pt x="422669" y="16965"/>
                  </a:cubicBezTo>
                  <a:cubicBezTo>
                    <a:pt x="421586" y="16243"/>
                    <a:pt x="420684" y="15521"/>
                    <a:pt x="419601" y="14618"/>
                  </a:cubicBezTo>
                  <a:cubicBezTo>
                    <a:pt x="419421" y="14438"/>
                    <a:pt x="419240" y="14257"/>
                    <a:pt x="419060" y="14257"/>
                  </a:cubicBezTo>
                  <a:cubicBezTo>
                    <a:pt x="416894" y="12453"/>
                    <a:pt x="414909" y="10287"/>
                    <a:pt x="413104" y="8121"/>
                  </a:cubicBezTo>
                  <a:cubicBezTo>
                    <a:pt x="413104" y="7941"/>
                    <a:pt x="412924" y="7941"/>
                    <a:pt x="412924" y="7760"/>
                  </a:cubicBezTo>
                  <a:cubicBezTo>
                    <a:pt x="411119" y="5414"/>
                    <a:pt x="409675" y="2888"/>
                    <a:pt x="408231" y="0"/>
                  </a:cubicBezTo>
                  <a:cubicBezTo>
                    <a:pt x="406968" y="27793"/>
                    <a:pt x="399569" y="55044"/>
                    <a:pt x="382424" y="78326"/>
                  </a:cubicBezTo>
                  <a:cubicBezTo>
                    <a:pt x="366903" y="99261"/>
                    <a:pt x="351202" y="114240"/>
                    <a:pt x="329725" y="129219"/>
                  </a:cubicBezTo>
                  <a:cubicBezTo>
                    <a:pt x="315107" y="139506"/>
                    <a:pt x="299045" y="146725"/>
                    <a:pt x="282622" y="153583"/>
                  </a:cubicBezTo>
                  <a:cubicBezTo>
                    <a:pt x="251580" y="166758"/>
                    <a:pt x="220178" y="175962"/>
                    <a:pt x="186068" y="174879"/>
                  </a:cubicBezTo>
                  <a:cubicBezTo>
                    <a:pt x="156110" y="173977"/>
                    <a:pt x="125610" y="168382"/>
                    <a:pt x="97817" y="156832"/>
                  </a:cubicBezTo>
                  <a:cubicBezTo>
                    <a:pt x="66414" y="143837"/>
                    <a:pt x="36095" y="128136"/>
                    <a:pt x="12633" y="102690"/>
                  </a:cubicBezTo>
                  <a:cubicBezTo>
                    <a:pt x="8121" y="97817"/>
                    <a:pt x="3970" y="92583"/>
                    <a:pt x="0" y="87349"/>
                  </a:cubicBezTo>
                  <a:lnTo>
                    <a:pt x="0" y="87349"/>
                  </a:lnTo>
                  <a:cubicBezTo>
                    <a:pt x="1263" y="91861"/>
                    <a:pt x="2707" y="96193"/>
                    <a:pt x="4151" y="100524"/>
                  </a:cubicBezTo>
                  <a:cubicBezTo>
                    <a:pt x="4331" y="100885"/>
                    <a:pt x="4331" y="101246"/>
                    <a:pt x="4512" y="101607"/>
                  </a:cubicBezTo>
                  <a:cubicBezTo>
                    <a:pt x="5053" y="103412"/>
                    <a:pt x="5775" y="105036"/>
                    <a:pt x="6317" y="106840"/>
                  </a:cubicBezTo>
                  <a:cubicBezTo>
                    <a:pt x="6497" y="107201"/>
                    <a:pt x="6677" y="107743"/>
                    <a:pt x="6858" y="108104"/>
                  </a:cubicBezTo>
                  <a:cubicBezTo>
                    <a:pt x="7580" y="110089"/>
                    <a:pt x="8302" y="112074"/>
                    <a:pt x="9024" y="114059"/>
                  </a:cubicBezTo>
                  <a:cubicBezTo>
                    <a:pt x="9024" y="114240"/>
                    <a:pt x="9024" y="114240"/>
                    <a:pt x="9204" y="114420"/>
                  </a:cubicBezTo>
                  <a:cubicBezTo>
                    <a:pt x="9926" y="116586"/>
                    <a:pt x="10828" y="118571"/>
                    <a:pt x="11731" y="120737"/>
                  </a:cubicBezTo>
                  <a:cubicBezTo>
                    <a:pt x="11911" y="121098"/>
                    <a:pt x="12092" y="121639"/>
                    <a:pt x="12272" y="122000"/>
                  </a:cubicBezTo>
                  <a:cubicBezTo>
                    <a:pt x="12994" y="123624"/>
                    <a:pt x="13536" y="125249"/>
                    <a:pt x="14257" y="126692"/>
                  </a:cubicBezTo>
                  <a:cubicBezTo>
                    <a:pt x="14618" y="127414"/>
                    <a:pt x="14799" y="127956"/>
                    <a:pt x="15160" y="128678"/>
                  </a:cubicBezTo>
                  <a:cubicBezTo>
                    <a:pt x="15701" y="130121"/>
                    <a:pt x="16423" y="131565"/>
                    <a:pt x="17145" y="133009"/>
                  </a:cubicBezTo>
                  <a:cubicBezTo>
                    <a:pt x="17506" y="133551"/>
                    <a:pt x="17686" y="134272"/>
                    <a:pt x="18047" y="134814"/>
                  </a:cubicBezTo>
                  <a:cubicBezTo>
                    <a:pt x="18950" y="136799"/>
                    <a:pt x="19852" y="138784"/>
                    <a:pt x="20935" y="140769"/>
                  </a:cubicBezTo>
                  <a:cubicBezTo>
                    <a:pt x="24725" y="148530"/>
                    <a:pt x="31041" y="150154"/>
                    <a:pt x="38802" y="147628"/>
                  </a:cubicBezTo>
                  <a:cubicBezTo>
                    <a:pt x="43855" y="146003"/>
                    <a:pt x="48547" y="143657"/>
                    <a:pt x="56308" y="140409"/>
                  </a:cubicBezTo>
                  <a:cubicBezTo>
                    <a:pt x="73994" y="177947"/>
                    <a:pt x="101968" y="201770"/>
                    <a:pt x="139506" y="212057"/>
                  </a:cubicBezTo>
                  <a:cubicBezTo>
                    <a:pt x="153403" y="215846"/>
                    <a:pt x="160080" y="219636"/>
                    <a:pt x="157554" y="234616"/>
                  </a:cubicBezTo>
                  <a:cubicBezTo>
                    <a:pt x="155207" y="248332"/>
                    <a:pt x="161704" y="254829"/>
                    <a:pt x="175781" y="258438"/>
                  </a:cubicBezTo>
                  <a:cubicBezTo>
                    <a:pt x="202852" y="265477"/>
                    <a:pt x="234074" y="262409"/>
                    <a:pt x="260243" y="258258"/>
                  </a:cubicBezTo>
                  <a:cubicBezTo>
                    <a:pt x="275403" y="255912"/>
                    <a:pt x="279373" y="244542"/>
                    <a:pt x="277749" y="227758"/>
                  </a:cubicBezTo>
                  <a:cubicBezTo>
                    <a:pt x="276847" y="217651"/>
                    <a:pt x="280276" y="214042"/>
                    <a:pt x="291104" y="213320"/>
                  </a:cubicBezTo>
                  <a:cubicBezTo>
                    <a:pt x="328101" y="210793"/>
                    <a:pt x="352826" y="187512"/>
                    <a:pt x="372137" y="159178"/>
                  </a:cubicBezTo>
                  <a:cubicBezTo>
                    <a:pt x="379356" y="148530"/>
                    <a:pt x="385311" y="144379"/>
                    <a:pt x="397403" y="146364"/>
                  </a:cubicBezTo>
                  <a:cubicBezTo>
                    <a:pt x="407690" y="147988"/>
                    <a:pt x="420684" y="150696"/>
                    <a:pt x="426820" y="139687"/>
                  </a:cubicBezTo>
                  <a:cubicBezTo>
                    <a:pt x="438731" y="118571"/>
                    <a:pt x="458764" y="97997"/>
                    <a:pt x="442702" y="69482"/>
                  </a:cubicBezTo>
                  <a:close/>
                </a:path>
              </a:pathLst>
            </a:custGeom>
            <a:solidFill>
              <a:srgbClr val="FFFFFF"/>
            </a:solidFill>
            <a:ln w="1804" cap="flat">
              <a:noFill/>
              <a:prstDash val="solid"/>
              <a:miter/>
            </a:ln>
          </p:spPr>
          <p:txBody>
            <a:bodyPr rtlCol="0" anchor="ctr"/>
            <a:lstStyle/>
            <a:p>
              <a:endParaRPr lang="en-US"/>
            </a:p>
          </p:txBody>
        </p:sp>
        <p:sp>
          <p:nvSpPr>
            <p:cNvPr id="1177" name="Freeform 1176">
              <a:extLst>
                <a:ext uri="{FF2B5EF4-FFF2-40B4-BE49-F238E27FC236}">
                  <a16:creationId xmlns:a16="http://schemas.microsoft.com/office/drawing/2014/main" id="{58C27176-E596-7662-8DA6-04A0336BB322}"/>
                </a:ext>
              </a:extLst>
            </p:cNvPr>
            <p:cNvSpPr/>
            <p:nvPr/>
          </p:nvSpPr>
          <p:spPr>
            <a:xfrm>
              <a:off x="2814521" y="2075808"/>
              <a:ext cx="548807" cy="432014"/>
            </a:xfrm>
            <a:custGeom>
              <a:avLst/>
              <a:gdLst>
                <a:gd name="connsiteX0" fmla="*/ 474390 w 548807"/>
                <a:gd name="connsiteY0" fmla="*/ 272515 h 432014"/>
                <a:gd name="connsiteX1" fmla="*/ 490091 w 548807"/>
                <a:gd name="connsiteY1" fmla="*/ 270169 h 432014"/>
                <a:gd name="connsiteX2" fmla="*/ 522757 w 548807"/>
                <a:gd name="connsiteY2" fmla="*/ 264214 h 432014"/>
                <a:gd name="connsiteX3" fmla="*/ 547302 w 548807"/>
                <a:gd name="connsiteY3" fmla="*/ 173796 h 432014"/>
                <a:gd name="connsiteX4" fmla="*/ 518967 w 548807"/>
                <a:gd name="connsiteY4" fmla="*/ 134814 h 432014"/>
                <a:gd name="connsiteX5" fmla="*/ 513733 w 548807"/>
                <a:gd name="connsiteY5" fmla="*/ 134272 h 432014"/>
                <a:gd name="connsiteX6" fmla="*/ 500017 w 548807"/>
                <a:gd name="connsiteY6" fmla="*/ 118391 h 432014"/>
                <a:gd name="connsiteX7" fmla="*/ 500739 w 548807"/>
                <a:gd name="connsiteY7" fmla="*/ 110811 h 432014"/>
                <a:gd name="connsiteX8" fmla="*/ 500920 w 548807"/>
                <a:gd name="connsiteY8" fmla="*/ 107923 h 432014"/>
                <a:gd name="connsiteX9" fmla="*/ 501100 w 548807"/>
                <a:gd name="connsiteY9" fmla="*/ 103231 h 432014"/>
                <a:gd name="connsiteX10" fmla="*/ 501281 w 548807"/>
                <a:gd name="connsiteY10" fmla="*/ 99441 h 432014"/>
                <a:gd name="connsiteX11" fmla="*/ 501461 w 548807"/>
                <a:gd name="connsiteY11" fmla="*/ 95651 h 432014"/>
                <a:gd name="connsiteX12" fmla="*/ 501461 w 548807"/>
                <a:gd name="connsiteY12" fmla="*/ 91320 h 432014"/>
                <a:gd name="connsiteX13" fmla="*/ 501461 w 548807"/>
                <a:gd name="connsiteY13" fmla="*/ 88071 h 432014"/>
                <a:gd name="connsiteX14" fmla="*/ 501281 w 548807"/>
                <a:gd name="connsiteY14" fmla="*/ 83379 h 432014"/>
                <a:gd name="connsiteX15" fmla="*/ 501281 w 548807"/>
                <a:gd name="connsiteY15" fmla="*/ 80491 h 432014"/>
                <a:gd name="connsiteX16" fmla="*/ 501100 w 548807"/>
                <a:gd name="connsiteY16" fmla="*/ 75438 h 432014"/>
                <a:gd name="connsiteX17" fmla="*/ 500920 w 548807"/>
                <a:gd name="connsiteY17" fmla="*/ 73092 h 432014"/>
                <a:gd name="connsiteX18" fmla="*/ 500559 w 548807"/>
                <a:gd name="connsiteY18" fmla="*/ 67678 h 432014"/>
                <a:gd name="connsiteX19" fmla="*/ 500378 w 548807"/>
                <a:gd name="connsiteY19" fmla="*/ 65692 h 432014"/>
                <a:gd name="connsiteX20" fmla="*/ 499837 w 548807"/>
                <a:gd name="connsiteY20" fmla="*/ 60098 h 432014"/>
                <a:gd name="connsiteX21" fmla="*/ 499656 w 548807"/>
                <a:gd name="connsiteY21" fmla="*/ 58293 h 432014"/>
                <a:gd name="connsiteX22" fmla="*/ 498935 w 548807"/>
                <a:gd name="connsiteY22" fmla="*/ 52337 h 432014"/>
                <a:gd name="connsiteX23" fmla="*/ 498754 w 548807"/>
                <a:gd name="connsiteY23" fmla="*/ 50894 h 432014"/>
                <a:gd name="connsiteX24" fmla="*/ 497852 w 548807"/>
                <a:gd name="connsiteY24" fmla="*/ 44577 h 432014"/>
                <a:gd name="connsiteX25" fmla="*/ 497671 w 548807"/>
                <a:gd name="connsiteY25" fmla="*/ 43494 h 432014"/>
                <a:gd name="connsiteX26" fmla="*/ 496588 w 548807"/>
                <a:gd name="connsiteY26" fmla="*/ 36997 h 432014"/>
                <a:gd name="connsiteX27" fmla="*/ 496408 w 548807"/>
                <a:gd name="connsiteY27" fmla="*/ 36095 h 432014"/>
                <a:gd name="connsiteX28" fmla="*/ 495145 w 548807"/>
                <a:gd name="connsiteY28" fmla="*/ 29417 h 432014"/>
                <a:gd name="connsiteX29" fmla="*/ 494964 w 548807"/>
                <a:gd name="connsiteY29" fmla="*/ 28876 h 432014"/>
                <a:gd name="connsiteX30" fmla="*/ 493520 w 548807"/>
                <a:gd name="connsiteY30" fmla="*/ 22018 h 432014"/>
                <a:gd name="connsiteX31" fmla="*/ 493520 w 548807"/>
                <a:gd name="connsiteY31" fmla="*/ 21657 h 432014"/>
                <a:gd name="connsiteX32" fmla="*/ 491896 w 548807"/>
                <a:gd name="connsiteY32" fmla="*/ 14619 h 432014"/>
                <a:gd name="connsiteX33" fmla="*/ 491896 w 548807"/>
                <a:gd name="connsiteY33" fmla="*/ 14438 h 432014"/>
                <a:gd name="connsiteX34" fmla="*/ 490091 w 548807"/>
                <a:gd name="connsiteY34" fmla="*/ 7219 h 432014"/>
                <a:gd name="connsiteX35" fmla="*/ 490091 w 548807"/>
                <a:gd name="connsiteY35" fmla="*/ 7219 h 432014"/>
                <a:gd name="connsiteX36" fmla="*/ 488287 w 548807"/>
                <a:gd name="connsiteY36" fmla="*/ 0 h 432014"/>
                <a:gd name="connsiteX37" fmla="*/ 484136 w 548807"/>
                <a:gd name="connsiteY37" fmla="*/ 98539 h 432014"/>
                <a:gd name="connsiteX38" fmla="*/ 438295 w 548807"/>
                <a:gd name="connsiteY38" fmla="*/ 210613 h 432014"/>
                <a:gd name="connsiteX39" fmla="*/ 345171 w 548807"/>
                <a:gd name="connsiteY39" fmla="*/ 291104 h 432014"/>
                <a:gd name="connsiteX40" fmla="*/ 217396 w 548807"/>
                <a:gd name="connsiteY40" fmla="*/ 319980 h 432014"/>
                <a:gd name="connsiteX41" fmla="*/ 153327 w 548807"/>
                <a:gd name="connsiteY41" fmla="*/ 315288 h 432014"/>
                <a:gd name="connsiteX42" fmla="*/ 93952 w 548807"/>
                <a:gd name="connsiteY42" fmla="*/ 300669 h 432014"/>
                <a:gd name="connsiteX43" fmla="*/ 13099 w 548807"/>
                <a:gd name="connsiteY43" fmla="*/ 257717 h 432014"/>
                <a:gd name="connsiteX44" fmla="*/ 9851 w 548807"/>
                <a:gd name="connsiteY44" fmla="*/ 265296 h 432014"/>
                <a:gd name="connsiteX45" fmla="*/ 6422 w 548807"/>
                <a:gd name="connsiteY45" fmla="*/ 272876 h 432014"/>
                <a:gd name="connsiteX46" fmla="*/ 20679 w 548807"/>
                <a:gd name="connsiteY46" fmla="*/ 329184 h 432014"/>
                <a:gd name="connsiteX47" fmla="*/ 59301 w 548807"/>
                <a:gd name="connsiteY47" fmla="*/ 357519 h 432014"/>
                <a:gd name="connsiteX48" fmla="*/ 91425 w 548807"/>
                <a:gd name="connsiteY48" fmla="*/ 355533 h 432014"/>
                <a:gd name="connsiteX49" fmla="*/ 121925 w 548807"/>
                <a:gd name="connsiteY49" fmla="*/ 350300 h 432014"/>
                <a:gd name="connsiteX50" fmla="*/ 237248 w 548807"/>
                <a:gd name="connsiteY50" fmla="*/ 382243 h 432014"/>
                <a:gd name="connsiteX51" fmla="*/ 252949 w 548807"/>
                <a:gd name="connsiteY51" fmla="*/ 396862 h 432014"/>
                <a:gd name="connsiteX52" fmla="*/ 251686 w 548807"/>
                <a:gd name="connsiteY52" fmla="*/ 410217 h 432014"/>
                <a:gd name="connsiteX53" fmla="*/ 275147 w 548807"/>
                <a:gd name="connsiteY53" fmla="*/ 431152 h 432014"/>
                <a:gd name="connsiteX54" fmla="*/ 354736 w 548807"/>
                <a:gd name="connsiteY54" fmla="*/ 409856 h 432014"/>
                <a:gd name="connsiteX55" fmla="*/ 367008 w 548807"/>
                <a:gd name="connsiteY55" fmla="*/ 375205 h 432014"/>
                <a:gd name="connsiteX56" fmla="*/ 371159 w 548807"/>
                <a:gd name="connsiteY56" fmla="*/ 356436 h 432014"/>
                <a:gd name="connsiteX57" fmla="*/ 439739 w 548807"/>
                <a:gd name="connsiteY57" fmla="*/ 305903 h 432014"/>
                <a:gd name="connsiteX58" fmla="*/ 474390 w 548807"/>
                <a:gd name="connsiteY58" fmla="*/ 272515 h 4320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Lst>
              <a:rect l="l" t="t" r="r" b="b"/>
              <a:pathLst>
                <a:path w="548807" h="432014">
                  <a:moveTo>
                    <a:pt x="474390" y="272515"/>
                  </a:moveTo>
                  <a:cubicBezTo>
                    <a:pt x="479082" y="268184"/>
                    <a:pt x="483053" y="264394"/>
                    <a:pt x="490091" y="270169"/>
                  </a:cubicBezTo>
                  <a:cubicBezTo>
                    <a:pt x="507597" y="284427"/>
                    <a:pt x="511929" y="282983"/>
                    <a:pt x="522757" y="264214"/>
                  </a:cubicBezTo>
                  <a:cubicBezTo>
                    <a:pt x="528171" y="254649"/>
                    <a:pt x="543872" y="193829"/>
                    <a:pt x="547302" y="173796"/>
                  </a:cubicBezTo>
                  <a:cubicBezTo>
                    <a:pt x="552174" y="146364"/>
                    <a:pt x="545858" y="142394"/>
                    <a:pt x="518967" y="134814"/>
                  </a:cubicBezTo>
                  <a:cubicBezTo>
                    <a:pt x="517343" y="134272"/>
                    <a:pt x="515358" y="134272"/>
                    <a:pt x="513733" y="134272"/>
                  </a:cubicBezTo>
                  <a:cubicBezTo>
                    <a:pt x="503627" y="133731"/>
                    <a:pt x="499115" y="127775"/>
                    <a:pt x="500017" y="118391"/>
                  </a:cubicBezTo>
                  <a:cubicBezTo>
                    <a:pt x="500198" y="115864"/>
                    <a:pt x="500559" y="113338"/>
                    <a:pt x="500739" y="110811"/>
                  </a:cubicBezTo>
                  <a:cubicBezTo>
                    <a:pt x="500739" y="109728"/>
                    <a:pt x="500920" y="108826"/>
                    <a:pt x="500920" y="107923"/>
                  </a:cubicBezTo>
                  <a:cubicBezTo>
                    <a:pt x="501100" y="106299"/>
                    <a:pt x="501100" y="104855"/>
                    <a:pt x="501100" y="103231"/>
                  </a:cubicBezTo>
                  <a:cubicBezTo>
                    <a:pt x="501100" y="101968"/>
                    <a:pt x="501100" y="100704"/>
                    <a:pt x="501281" y="99441"/>
                  </a:cubicBezTo>
                  <a:cubicBezTo>
                    <a:pt x="501281" y="98178"/>
                    <a:pt x="501281" y="96915"/>
                    <a:pt x="501461" y="95651"/>
                  </a:cubicBezTo>
                  <a:cubicBezTo>
                    <a:pt x="501461" y="94207"/>
                    <a:pt x="501461" y="92764"/>
                    <a:pt x="501461" y="91320"/>
                  </a:cubicBezTo>
                  <a:cubicBezTo>
                    <a:pt x="501461" y="90237"/>
                    <a:pt x="501461" y="89154"/>
                    <a:pt x="501461" y="88071"/>
                  </a:cubicBezTo>
                  <a:cubicBezTo>
                    <a:pt x="501461" y="86447"/>
                    <a:pt x="501461" y="85003"/>
                    <a:pt x="501281" y="83379"/>
                  </a:cubicBezTo>
                  <a:cubicBezTo>
                    <a:pt x="501281" y="82477"/>
                    <a:pt x="501281" y="81574"/>
                    <a:pt x="501281" y="80491"/>
                  </a:cubicBezTo>
                  <a:cubicBezTo>
                    <a:pt x="501281" y="78867"/>
                    <a:pt x="501100" y="77062"/>
                    <a:pt x="501100" y="75438"/>
                  </a:cubicBezTo>
                  <a:cubicBezTo>
                    <a:pt x="501100" y="74716"/>
                    <a:pt x="501100" y="73814"/>
                    <a:pt x="500920" y="73092"/>
                  </a:cubicBezTo>
                  <a:cubicBezTo>
                    <a:pt x="500739" y="71287"/>
                    <a:pt x="500739" y="69482"/>
                    <a:pt x="500559" y="67678"/>
                  </a:cubicBezTo>
                  <a:cubicBezTo>
                    <a:pt x="500559" y="66956"/>
                    <a:pt x="500378" y="66234"/>
                    <a:pt x="500378" y="65692"/>
                  </a:cubicBezTo>
                  <a:cubicBezTo>
                    <a:pt x="500198" y="63707"/>
                    <a:pt x="500017" y="61903"/>
                    <a:pt x="499837" y="60098"/>
                  </a:cubicBezTo>
                  <a:cubicBezTo>
                    <a:pt x="499837" y="59556"/>
                    <a:pt x="499656" y="59015"/>
                    <a:pt x="499656" y="58293"/>
                  </a:cubicBezTo>
                  <a:cubicBezTo>
                    <a:pt x="499476" y="56308"/>
                    <a:pt x="499115" y="54323"/>
                    <a:pt x="498935" y="52337"/>
                  </a:cubicBezTo>
                  <a:cubicBezTo>
                    <a:pt x="498935" y="51796"/>
                    <a:pt x="498754" y="51435"/>
                    <a:pt x="498754" y="50894"/>
                  </a:cubicBezTo>
                  <a:cubicBezTo>
                    <a:pt x="498574" y="48728"/>
                    <a:pt x="498213" y="46743"/>
                    <a:pt x="497852" y="44577"/>
                  </a:cubicBezTo>
                  <a:cubicBezTo>
                    <a:pt x="497852" y="44216"/>
                    <a:pt x="497671" y="43855"/>
                    <a:pt x="497671" y="43494"/>
                  </a:cubicBezTo>
                  <a:cubicBezTo>
                    <a:pt x="497310" y="41329"/>
                    <a:pt x="496949" y="39163"/>
                    <a:pt x="496588" y="36997"/>
                  </a:cubicBezTo>
                  <a:cubicBezTo>
                    <a:pt x="496588" y="36636"/>
                    <a:pt x="496408" y="36456"/>
                    <a:pt x="496408" y="36095"/>
                  </a:cubicBezTo>
                  <a:cubicBezTo>
                    <a:pt x="496047" y="33929"/>
                    <a:pt x="495686" y="31583"/>
                    <a:pt x="495145" y="29417"/>
                  </a:cubicBezTo>
                  <a:cubicBezTo>
                    <a:pt x="495145" y="29237"/>
                    <a:pt x="495145" y="29056"/>
                    <a:pt x="494964" y="28876"/>
                  </a:cubicBezTo>
                  <a:cubicBezTo>
                    <a:pt x="494603" y="26530"/>
                    <a:pt x="494062" y="24184"/>
                    <a:pt x="493520" y="22018"/>
                  </a:cubicBezTo>
                  <a:cubicBezTo>
                    <a:pt x="493520" y="21837"/>
                    <a:pt x="493520" y="21837"/>
                    <a:pt x="493520" y="21657"/>
                  </a:cubicBezTo>
                  <a:cubicBezTo>
                    <a:pt x="492979" y="19311"/>
                    <a:pt x="492437" y="16965"/>
                    <a:pt x="491896" y="14619"/>
                  </a:cubicBezTo>
                  <a:cubicBezTo>
                    <a:pt x="491896" y="14619"/>
                    <a:pt x="491896" y="14438"/>
                    <a:pt x="491896" y="14438"/>
                  </a:cubicBezTo>
                  <a:cubicBezTo>
                    <a:pt x="491355" y="12092"/>
                    <a:pt x="490813" y="9565"/>
                    <a:pt x="490091" y="7219"/>
                  </a:cubicBezTo>
                  <a:cubicBezTo>
                    <a:pt x="490091" y="7219"/>
                    <a:pt x="490091" y="7219"/>
                    <a:pt x="490091" y="7219"/>
                  </a:cubicBezTo>
                  <a:cubicBezTo>
                    <a:pt x="489550" y="4873"/>
                    <a:pt x="488828" y="2346"/>
                    <a:pt x="488287" y="0"/>
                  </a:cubicBezTo>
                  <a:cubicBezTo>
                    <a:pt x="491716" y="32846"/>
                    <a:pt x="490272" y="66054"/>
                    <a:pt x="484136" y="98539"/>
                  </a:cubicBezTo>
                  <a:cubicBezTo>
                    <a:pt x="476736" y="137702"/>
                    <a:pt x="461937" y="178308"/>
                    <a:pt x="438295" y="210613"/>
                  </a:cubicBezTo>
                  <a:cubicBezTo>
                    <a:pt x="413751" y="244181"/>
                    <a:pt x="383431" y="273779"/>
                    <a:pt x="345171" y="291104"/>
                  </a:cubicBezTo>
                  <a:cubicBezTo>
                    <a:pt x="304384" y="309693"/>
                    <a:pt x="262334" y="319078"/>
                    <a:pt x="217396" y="319980"/>
                  </a:cubicBezTo>
                  <a:cubicBezTo>
                    <a:pt x="195919" y="320341"/>
                    <a:pt x="174623" y="318175"/>
                    <a:pt x="153327" y="315288"/>
                  </a:cubicBezTo>
                  <a:cubicBezTo>
                    <a:pt x="132753" y="312581"/>
                    <a:pt x="113262" y="308430"/>
                    <a:pt x="93952" y="300669"/>
                  </a:cubicBezTo>
                  <a:cubicBezTo>
                    <a:pt x="65076" y="289119"/>
                    <a:pt x="38185" y="275042"/>
                    <a:pt x="13099" y="257717"/>
                  </a:cubicBezTo>
                  <a:cubicBezTo>
                    <a:pt x="12017" y="260243"/>
                    <a:pt x="10934" y="262770"/>
                    <a:pt x="9851" y="265296"/>
                  </a:cubicBezTo>
                  <a:cubicBezTo>
                    <a:pt x="8768" y="267823"/>
                    <a:pt x="7685" y="270350"/>
                    <a:pt x="6422" y="272876"/>
                  </a:cubicBezTo>
                  <a:cubicBezTo>
                    <a:pt x="-5128" y="297782"/>
                    <a:pt x="-1519" y="312219"/>
                    <a:pt x="20679" y="329184"/>
                  </a:cubicBezTo>
                  <a:cubicBezTo>
                    <a:pt x="33312" y="338930"/>
                    <a:pt x="46487" y="347953"/>
                    <a:pt x="59301" y="357519"/>
                  </a:cubicBezTo>
                  <a:cubicBezTo>
                    <a:pt x="70671" y="366001"/>
                    <a:pt x="81318" y="368888"/>
                    <a:pt x="91425" y="355533"/>
                  </a:cubicBezTo>
                  <a:cubicBezTo>
                    <a:pt x="99727" y="344524"/>
                    <a:pt x="109472" y="344163"/>
                    <a:pt x="121925" y="350300"/>
                  </a:cubicBezTo>
                  <a:cubicBezTo>
                    <a:pt x="158200" y="368166"/>
                    <a:pt x="196461" y="382785"/>
                    <a:pt x="237248" y="382243"/>
                  </a:cubicBezTo>
                  <a:cubicBezTo>
                    <a:pt x="250603" y="382063"/>
                    <a:pt x="254754" y="384770"/>
                    <a:pt x="252949" y="396862"/>
                  </a:cubicBezTo>
                  <a:cubicBezTo>
                    <a:pt x="252227" y="401193"/>
                    <a:pt x="251866" y="405705"/>
                    <a:pt x="251686" y="410217"/>
                  </a:cubicBezTo>
                  <a:cubicBezTo>
                    <a:pt x="251144" y="429527"/>
                    <a:pt x="256197" y="434220"/>
                    <a:pt x="275147" y="431152"/>
                  </a:cubicBezTo>
                  <a:cubicBezTo>
                    <a:pt x="302399" y="427001"/>
                    <a:pt x="329289" y="420684"/>
                    <a:pt x="354736" y="409856"/>
                  </a:cubicBezTo>
                  <a:cubicBezTo>
                    <a:pt x="377837" y="400110"/>
                    <a:pt x="381446" y="393974"/>
                    <a:pt x="367008" y="375205"/>
                  </a:cubicBezTo>
                  <a:cubicBezTo>
                    <a:pt x="360331" y="366542"/>
                    <a:pt x="362136" y="361850"/>
                    <a:pt x="371159" y="356436"/>
                  </a:cubicBezTo>
                  <a:cubicBezTo>
                    <a:pt x="395343" y="341276"/>
                    <a:pt x="418804" y="325214"/>
                    <a:pt x="439739" y="305903"/>
                  </a:cubicBezTo>
                  <a:cubicBezTo>
                    <a:pt x="451650" y="294894"/>
                    <a:pt x="462840" y="283524"/>
                    <a:pt x="474390" y="272515"/>
                  </a:cubicBezTo>
                  <a:close/>
                </a:path>
              </a:pathLst>
            </a:custGeom>
            <a:solidFill>
              <a:srgbClr val="FFFFFF"/>
            </a:solidFill>
            <a:ln w="1804" cap="flat">
              <a:noFill/>
              <a:prstDash val="solid"/>
              <a:miter/>
            </a:ln>
          </p:spPr>
          <p:txBody>
            <a:bodyPr rtlCol="0" anchor="ctr"/>
            <a:lstStyle/>
            <a:p>
              <a:endParaRPr lang="en-US"/>
            </a:p>
          </p:txBody>
        </p:sp>
        <p:sp>
          <p:nvSpPr>
            <p:cNvPr id="1178" name="Freeform 1177">
              <a:extLst>
                <a:ext uri="{FF2B5EF4-FFF2-40B4-BE49-F238E27FC236}">
                  <a16:creationId xmlns:a16="http://schemas.microsoft.com/office/drawing/2014/main" id="{938C7B9B-CA61-FAD5-5313-D0CF6AA7C8E7}"/>
                </a:ext>
              </a:extLst>
            </p:cNvPr>
            <p:cNvSpPr/>
            <p:nvPr/>
          </p:nvSpPr>
          <p:spPr>
            <a:xfrm>
              <a:off x="3267615" y="1954530"/>
              <a:ext cx="63125" cy="109728"/>
            </a:xfrm>
            <a:custGeom>
              <a:avLst/>
              <a:gdLst>
                <a:gd name="connsiteX0" fmla="*/ 23101 w 63125"/>
                <a:gd name="connsiteY0" fmla="*/ 59195 h 109728"/>
                <a:gd name="connsiteX1" fmla="*/ 34110 w 63125"/>
                <a:gd name="connsiteY1" fmla="*/ 109728 h 109728"/>
                <a:gd name="connsiteX2" fmla="*/ 34110 w 63125"/>
                <a:gd name="connsiteY2" fmla="*/ 109728 h 109728"/>
                <a:gd name="connsiteX3" fmla="*/ 34651 w 63125"/>
                <a:gd name="connsiteY3" fmla="*/ 109187 h 109728"/>
                <a:gd name="connsiteX4" fmla="*/ 34651 w 63125"/>
                <a:gd name="connsiteY4" fmla="*/ 109187 h 109728"/>
                <a:gd name="connsiteX5" fmla="*/ 35192 w 63125"/>
                <a:gd name="connsiteY5" fmla="*/ 108645 h 109728"/>
                <a:gd name="connsiteX6" fmla="*/ 35192 w 63125"/>
                <a:gd name="connsiteY6" fmla="*/ 108645 h 109728"/>
                <a:gd name="connsiteX7" fmla="*/ 35914 w 63125"/>
                <a:gd name="connsiteY7" fmla="*/ 108284 h 109728"/>
                <a:gd name="connsiteX8" fmla="*/ 36095 w 63125"/>
                <a:gd name="connsiteY8" fmla="*/ 108284 h 109728"/>
                <a:gd name="connsiteX9" fmla="*/ 36997 w 63125"/>
                <a:gd name="connsiteY9" fmla="*/ 107923 h 109728"/>
                <a:gd name="connsiteX10" fmla="*/ 37358 w 63125"/>
                <a:gd name="connsiteY10" fmla="*/ 107923 h 109728"/>
                <a:gd name="connsiteX11" fmla="*/ 38260 w 63125"/>
                <a:gd name="connsiteY11" fmla="*/ 107743 h 109728"/>
                <a:gd name="connsiteX12" fmla="*/ 38802 w 63125"/>
                <a:gd name="connsiteY12" fmla="*/ 107743 h 109728"/>
                <a:gd name="connsiteX13" fmla="*/ 39704 w 63125"/>
                <a:gd name="connsiteY13" fmla="*/ 107562 h 109728"/>
                <a:gd name="connsiteX14" fmla="*/ 40607 w 63125"/>
                <a:gd name="connsiteY14" fmla="*/ 107562 h 109728"/>
                <a:gd name="connsiteX15" fmla="*/ 41329 w 63125"/>
                <a:gd name="connsiteY15" fmla="*/ 107562 h 109728"/>
                <a:gd name="connsiteX16" fmla="*/ 43314 w 63125"/>
                <a:gd name="connsiteY16" fmla="*/ 107562 h 109728"/>
                <a:gd name="connsiteX17" fmla="*/ 61361 w 63125"/>
                <a:gd name="connsiteY17" fmla="*/ 81394 h 109728"/>
                <a:gd name="connsiteX18" fmla="*/ 58834 w 63125"/>
                <a:gd name="connsiteY18" fmla="*/ 75799 h 109728"/>
                <a:gd name="connsiteX19" fmla="*/ 57932 w 63125"/>
                <a:gd name="connsiteY19" fmla="*/ 73814 h 109728"/>
                <a:gd name="connsiteX20" fmla="*/ 56127 w 63125"/>
                <a:gd name="connsiteY20" fmla="*/ 70204 h 109728"/>
                <a:gd name="connsiteX21" fmla="*/ 54864 w 63125"/>
                <a:gd name="connsiteY21" fmla="*/ 68038 h 109728"/>
                <a:gd name="connsiteX22" fmla="*/ 53240 w 63125"/>
                <a:gd name="connsiteY22" fmla="*/ 64971 h 109728"/>
                <a:gd name="connsiteX23" fmla="*/ 51796 w 63125"/>
                <a:gd name="connsiteY23" fmla="*/ 62624 h 109728"/>
                <a:gd name="connsiteX24" fmla="*/ 50172 w 63125"/>
                <a:gd name="connsiteY24" fmla="*/ 59917 h 109728"/>
                <a:gd name="connsiteX25" fmla="*/ 48728 w 63125"/>
                <a:gd name="connsiteY25" fmla="*/ 57571 h 109728"/>
                <a:gd name="connsiteX26" fmla="*/ 46923 w 63125"/>
                <a:gd name="connsiteY26" fmla="*/ 54864 h 109728"/>
                <a:gd name="connsiteX27" fmla="*/ 45299 w 63125"/>
                <a:gd name="connsiteY27" fmla="*/ 52698 h 109728"/>
                <a:gd name="connsiteX28" fmla="*/ 43494 w 63125"/>
                <a:gd name="connsiteY28" fmla="*/ 49991 h 109728"/>
                <a:gd name="connsiteX29" fmla="*/ 41870 w 63125"/>
                <a:gd name="connsiteY29" fmla="*/ 47826 h 109728"/>
                <a:gd name="connsiteX30" fmla="*/ 39885 w 63125"/>
                <a:gd name="connsiteY30" fmla="*/ 45118 h 109728"/>
                <a:gd name="connsiteX31" fmla="*/ 38260 w 63125"/>
                <a:gd name="connsiteY31" fmla="*/ 43133 h 109728"/>
                <a:gd name="connsiteX32" fmla="*/ 36095 w 63125"/>
                <a:gd name="connsiteY32" fmla="*/ 40426 h 109728"/>
                <a:gd name="connsiteX33" fmla="*/ 34471 w 63125"/>
                <a:gd name="connsiteY33" fmla="*/ 38441 h 109728"/>
                <a:gd name="connsiteX34" fmla="*/ 31944 w 63125"/>
                <a:gd name="connsiteY34" fmla="*/ 35553 h 109728"/>
                <a:gd name="connsiteX35" fmla="*/ 30500 w 63125"/>
                <a:gd name="connsiteY35" fmla="*/ 33929 h 109728"/>
                <a:gd name="connsiteX36" fmla="*/ 27793 w 63125"/>
                <a:gd name="connsiteY36" fmla="*/ 30681 h 109728"/>
                <a:gd name="connsiteX37" fmla="*/ 26530 w 63125"/>
                <a:gd name="connsiteY37" fmla="*/ 29237 h 109728"/>
                <a:gd name="connsiteX38" fmla="*/ 23281 w 63125"/>
                <a:gd name="connsiteY38" fmla="*/ 25447 h 109728"/>
                <a:gd name="connsiteX39" fmla="*/ 22559 w 63125"/>
                <a:gd name="connsiteY39" fmla="*/ 24725 h 109728"/>
                <a:gd name="connsiteX40" fmla="*/ 181 w 63125"/>
                <a:gd name="connsiteY40" fmla="*/ 180 h 109728"/>
                <a:gd name="connsiteX41" fmla="*/ 0 w 63125"/>
                <a:gd name="connsiteY41" fmla="*/ 0 h 109728"/>
                <a:gd name="connsiteX42" fmla="*/ 23101 w 63125"/>
                <a:gd name="connsiteY42" fmla="*/ 59195 h 1097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63125" h="109728">
                  <a:moveTo>
                    <a:pt x="23101" y="59195"/>
                  </a:moveTo>
                  <a:cubicBezTo>
                    <a:pt x="28154" y="75799"/>
                    <a:pt x="31763" y="92764"/>
                    <a:pt x="34110" y="109728"/>
                  </a:cubicBezTo>
                  <a:lnTo>
                    <a:pt x="34110" y="109728"/>
                  </a:lnTo>
                  <a:cubicBezTo>
                    <a:pt x="34290" y="109547"/>
                    <a:pt x="34471" y="109367"/>
                    <a:pt x="34651" y="109187"/>
                  </a:cubicBezTo>
                  <a:cubicBezTo>
                    <a:pt x="34651" y="109187"/>
                    <a:pt x="34651" y="109187"/>
                    <a:pt x="34651" y="109187"/>
                  </a:cubicBezTo>
                  <a:cubicBezTo>
                    <a:pt x="34831" y="109006"/>
                    <a:pt x="35012" y="108826"/>
                    <a:pt x="35192" y="108645"/>
                  </a:cubicBezTo>
                  <a:cubicBezTo>
                    <a:pt x="35192" y="108645"/>
                    <a:pt x="35192" y="108645"/>
                    <a:pt x="35192" y="108645"/>
                  </a:cubicBezTo>
                  <a:cubicBezTo>
                    <a:pt x="35373" y="108465"/>
                    <a:pt x="35553" y="108465"/>
                    <a:pt x="35914" y="108284"/>
                  </a:cubicBezTo>
                  <a:cubicBezTo>
                    <a:pt x="35914" y="108284"/>
                    <a:pt x="36095" y="108284"/>
                    <a:pt x="36095" y="108284"/>
                  </a:cubicBezTo>
                  <a:cubicBezTo>
                    <a:pt x="36275" y="108104"/>
                    <a:pt x="36636" y="108104"/>
                    <a:pt x="36997" y="107923"/>
                  </a:cubicBezTo>
                  <a:cubicBezTo>
                    <a:pt x="37178" y="107923"/>
                    <a:pt x="37178" y="107923"/>
                    <a:pt x="37358" y="107923"/>
                  </a:cubicBezTo>
                  <a:cubicBezTo>
                    <a:pt x="37719" y="107923"/>
                    <a:pt x="37899" y="107743"/>
                    <a:pt x="38260" y="107743"/>
                  </a:cubicBezTo>
                  <a:cubicBezTo>
                    <a:pt x="38441" y="107743"/>
                    <a:pt x="38621" y="107743"/>
                    <a:pt x="38802" y="107743"/>
                  </a:cubicBezTo>
                  <a:cubicBezTo>
                    <a:pt x="39163" y="107743"/>
                    <a:pt x="39343" y="107562"/>
                    <a:pt x="39704" y="107562"/>
                  </a:cubicBezTo>
                  <a:cubicBezTo>
                    <a:pt x="40065" y="107562"/>
                    <a:pt x="40246" y="107562"/>
                    <a:pt x="40607" y="107562"/>
                  </a:cubicBezTo>
                  <a:cubicBezTo>
                    <a:pt x="40787" y="107562"/>
                    <a:pt x="41148" y="107562"/>
                    <a:pt x="41329" y="107562"/>
                  </a:cubicBezTo>
                  <a:cubicBezTo>
                    <a:pt x="41870" y="107562"/>
                    <a:pt x="42592" y="107562"/>
                    <a:pt x="43314" y="107562"/>
                  </a:cubicBezTo>
                  <a:cubicBezTo>
                    <a:pt x="58113" y="107562"/>
                    <a:pt x="67136" y="94388"/>
                    <a:pt x="61361" y="81394"/>
                  </a:cubicBezTo>
                  <a:cubicBezTo>
                    <a:pt x="60459" y="79408"/>
                    <a:pt x="59737" y="77604"/>
                    <a:pt x="58834" y="75799"/>
                  </a:cubicBezTo>
                  <a:cubicBezTo>
                    <a:pt x="58474" y="75077"/>
                    <a:pt x="58113" y="74536"/>
                    <a:pt x="57932" y="73814"/>
                  </a:cubicBezTo>
                  <a:cubicBezTo>
                    <a:pt x="57391" y="72550"/>
                    <a:pt x="56669" y="71468"/>
                    <a:pt x="56127" y="70204"/>
                  </a:cubicBezTo>
                  <a:cubicBezTo>
                    <a:pt x="55766" y="69482"/>
                    <a:pt x="55225" y="68760"/>
                    <a:pt x="54864" y="68038"/>
                  </a:cubicBezTo>
                  <a:cubicBezTo>
                    <a:pt x="54323" y="66956"/>
                    <a:pt x="53781" y="66053"/>
                    <a:pt x="53240" y="64971"/>
                  </a:cubicBezTo>
                  <a:cubicBezTo>
                    <a:pt x="52698" y="64249"/>
                    <a:pt x="52337" y="63346"/>
                    <a:pt x="51796" y="62624"/>
                  </a:cubicBezTo>
                  <a:cubicBezTo>
                    <a:pt x="51255" y="61722"/>
                    <a:pt x="50713" y="60820"/>
                    <a:pt x="50172" y="59917"/>
                  </a:cubicBezTo>
                  <a:cubicBezTo>
                    <a:pt x="49630" y="59195"/>
                    <a:pt x="49089" y="58293"/>
                    <a:pt x="48728" y="57571"/>
                  </a:cubicBezTo>
                  <a:cubicBezTo>
                    <a:pt x="48186" y="56669"/>
                    <a:pt x="47645" y="55766"/>
                    <a:pt x="46923" y="54864"/>
                  </a:cubicBezTo>
                  <a:cubicBezTo>
                    <a:pt x="46382" y="54142"/>
                    <a:pt x="45840" y="53420"/>
                    <a:pt x="45299" y="52698"/>
                  </a:cubicBezTo>
                  <a:cubicBezTo>
                    <a:pt x="44757" y="51796"/>
                    <a:pt x="44036" y="50893"/>
                    <a:pt x="43494" y="49991"/>
                  </a:cubicBezTo>
                  <a:cubicBezTo>
                    <a:pt x="42953" y="49269"/>
                    <a:pt x="42411" y="48547"/>
                    <a:pt x="41870" y="47826"/>
                  </a:cubicBezTo>
                  <a:cubicBezTo>
                    <a:pt x="41148" y="46923"/>
                    <a:pt x="40607" y="46021"/>
                    <a:pt x="39885" y="45118"/>
                  </a:cubicBezTo>
                  <a:cubicBezTo>
                    <a:pt x="39343" y="44396"/>
                    <a:pt x="38802" y="43675"/>
                    <a:pt x="38260" y="43133"/>
                  </a:cubicBezTo>
                  <a:cubicBezTo>
                    <a:pt x="37539" y="42231"/>
                    <a:pt x="36817" y="41329"/>
                    <a:pt x="36095" y="40426"/>
                  </a:cubicBezTo>
                  <a:cubicBezTo>
                    <a:pt x="35553" y="39704"/>
                    <a:pt x="35012" y="39163"/>
                    <a:pt x="34471" y="38441"/>
                  </a:cubicBezTo>
                  <a:cubicBezTo>
                    <a:pt x="33568" y="37539"/>
                    <a:pt x="32846" y="36456"/>
                    <a:pt x="31944" y="35553"/>
                  </a:cubicBezTo>
                  <a:cubicBezTo>
                    <a:pt x="31402" y="35012"/>
                    <a:pt x="31041" y="34470"/>
                    <a:pt x="30500" y="33929"/>
                  </a:cubicBezTo>
                  <a:cubicBezTo>
                    <a:pt x="29598" y="32846"/>
                    <a:pt x="28695" y="31763"/>
                    <a:pt x="27793" y="30681"/>
                  </a:cubicBezTo>
                  <a:cubicBezTo>
                    <a:pt x="27432" y="30139"/>
                    <a:pt x="27071" y="29778"/>
                    <a:pt x="26530" y="29237"/>
                  </a:cubicBezTo>
                  <a:cubicBezTo>
                    <a:pt x="25447" y="27973"/>
                    <a:pt x="24364" y="26710"/>
                    <a:pt x="23281" y="25447"/>
                  </a:cubicBezTo>
                  <a:cubicBezTo>
                    <a:pt x="23101" y="25266"/>
                    <a:pt x="22740" y="24905"/>
                    <a:pt x="22559" y="24725"/>
                  </a:cubicBezTo>
                  <a:cubicBezTo>
                    <a:pt x="15701" y="17145"/>
                    <a:pt x="8302" y="9024"/>
                    <a:pt x="181" y="180"/>
                  </a:cubicBezTo>
                  <a:cubicBezTo>
                    <a:pt x="181" y="180"/>
                    <a:pt x="181" y="180"/>
                    <a:pt x="0" y="0"/>
                  </a:cubicBezTo>
                  <a:cubicBezTo>
                    <a:pt x="9024" y="18589"/>
                    <a:pt x="16965" y="38621"/>
                    <a:pt x="23101" y="59195"/>
                  </a:cubicBezTo>
                  <a:close/>
                </a:path>
              </a:pathLst>
            </a:custGeom>
            <a:solidFill>
              <a:srgbClr val="FFFFFF"/>
            </a:solidFill>
            <a:ln w="1804" cap="flat">
              <a:noFill/>
              <a:prstDash val="solid"/>
              <a:miter/>
            </a:ln>
          </p:spPr>
          <p:txBody>
            <a:bodyPr rtlCol="0" anchor="ctr"/>
            <a:lstStyle/>
            <a:p>
              <a:endParaRPr lang="en-US"/>
            </a:p>
          </p:txBody>
        </p:sp>
        <p:sp>
          <p:nvSpPr>
            <p:cNvPr id="1179" name="Freeform 1178">
              <a:extLst>
                <a:ext uri="{FF2B5EF4-FFF2-40B4-BE49-F238E27FC236}">
                  <a16:creationId xmlns:a16="http://schemas.microsoft.com/office/drawing/2014/main" id="{EB1F736E-AC1B-E12F-D421-CBED54C9B00B}"/>
                </a:ext>
              </a:extLst>
            </p:cNvPr>
            <p:cNvSpPr/>
            <p:nvPr/>
          </p:nvSpPr>
          <p:spPr>
            <a:xfrm>
              <a:off x="3768589" y="2198863"/>
              <a:ext cx="192453" cy="186593"/>
            </a:xfrm>
            <a:custGeom>
              <a:avLst/>
              <a:gdLst>
                <a:gd name="connsiteX0" fmla="*/ 161184 w 192453"/>
                <a:gd name="connsiteY0" fmla="*/ 166605 h 186593"/>
                <a:gd name="connsiteX1" fmla="*/ 192045 w 192453"/>
                <a:gd name="connsiteY1" fmla="*/ 94957 h 186593"/>
                <a:gd name="connsiteX2" fmla="*/ 87551 w 192453"/>
                <a:gd name="connsiteY2" fmla="*/ 569 h 186593"/>
                <a:gd name="connsiteX3" fmla="*/ 1826 w 192453"/>
                <a:gd name="connsiteY3" fmla="*/ 71496 h 186593"/>
                <a:gd name="connsiteX4" fmla="*/ 48749 w 192453"/>
                <a:gd name="connsiteY4" fmla="*/ 172741 h 186593"/>
                <a:gd name="connsiteX5" fmla="*/ 161184 w 192453"/>
                <a:gd name="connsiteY5" fmla="*/ 166605 h 1865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92453" h="186593">
                  <a:moveTo>
                    <a:pt x="161184" y="166605"/>
                  </a:moveTo>
                  <a:cubicBezTo>
                    <a:pt x="180495" y="149099"/>
                    <a:pt x="195113" y="121306"/>
                    <a:pt x="192045" y="94957"/>
                  </a:cubicBezTo>
                  <a:cubicBezTo>
                    <a:pt x="186992" y="33416"/>
                    <a:pt x="141332" y="-5206"/>
                    <a:pt x="87551" y="569"/>
                  </a:cubicBezTo>
                  <a:cubicBezTo>
                    <a:pt x="46764" y="3096"/>
                    <a:pt x="8143" y="33235"/>
                    <a:pt x="1826" y="71496"/>
                  </a:cubicBezTo>
                  <a:cubicBezTo>
                    <a:pt x="-5573" y="116614"/>
                    <a:pt x="9406" y="154333"/>
                    <a:pt x="48749" y="172741"/>
                  </a:cubicBezTo>
                  <a:cubicBezTo>
                    <a:pt x="101267" y="202881"/>
                    <a:pt x="151078" y="175810"/>
                    <a:pt x="161184" y="166605"/>
                  </a:cubicBezTo>
                  <a:close/>
                </a:path>
              </a:pathLst>
            </a:custGeom>
            <a:solidFill>
              <a:srgbClr val="FFFFFF"/>
            </a:solidFill>
            <a:ln w="1804" cap="flat">
              <a:noFill/>
              <a:prstDash val="solid"/>
              <a:miter/>
            </a:ln>
          </p:spPr>
          <p:txBody>
            <a:bodyPr rtlCol="0" anchor="ctr"/>
            <a:lstStyle/>
            <a:p>
              <a:endParaRPr lang="en-US"/>
            </a:p>
          </p:txBody>
        </p:sp>
        <p:sp>
          <p:nvSpPr>
            <p:cNvPr id="1180" name="Freeform 1179">
              <a:extLst>
                <a:ext uri="{FF2B5EF4-FFF2-40B4-BE49-F238E27FC236}">
                  <a16:creationId xmlns:a16="http://schemas.microsoft.com/office/drawing/2014/main" id="{0D6E6423-F20B-DBC9-9A0A-C0C79F013DC4}"/>
                </a:ext>
              </a:extLst>
            </p:cNvPr>
            <p:cNvSpPr/>
            <p:nvPr/>
          </p:nvSpPr>
          <p:spPr>
            <a:xfrm>
              <a:off x="3645275" y="2394616"/>
              <a:ext cx="369353" cy="503751"/>
            </a:xfrm>
            <a:custGeom>
              <a:avLst/>
              <a:gdLst>
                <a:gd name="connsiteX0" fmla="*/ 69374 w 369353"/>
                <a:gd name="connsiteY0" fmla="*/ 176411 h 503751"/>
                <a:gd name="connsiteX1" fmla="*/ 18119 w 369353"/>
                <a:gd name="connsiteY1" fmla="*/ 186337 h 503751"/>
                <a:gd name="connsiteX2" fmla="*/ 72 w 369353"/>
                <a:gd name="connsiteY2" fmla="*/ 206190 h 503751"/>
                <a:gd name="connsiteX3" fmla="*/ 18841 w 369353"/>
                <a:gd name="connsiteY3" fmla="*/ 231997 h 503751"/>
                <a:gd name="connsiteX4" fmla="*/ 37250 w 369353"/>
                <a:gd name="connsiteY4" fmla="*/ 232178 h 503751"/>
                <a:gd name="connsiteX5" fmla="*/ 146256 w 369353"/>
                <a:gd name="connsiteY5" fmla="*/ 208716 h 503751"/>
                <a:gd name="connsiteX6" fmla="*/ 181268 w 369353"/>
                <a:gd name="connsiteY6" fmla="*/ 185074 h 503751"/>
                <a:gd name="connsiteX7" fmla="*/ 237395 w 369353"/>
                <a:gd name="connsiteY7" fmla="*/ 110358 h 503751"/>
                <a:gd name="connsiteX8" fmla="*/ 248043 w 369353"/>
                <a:gd name="connsiteY8" fmla="*/ 106749 h 503751"/>
                <a:gd name="connsiteX9" fmla="*/ 248404 w 369353"/>
                <a:gd name="connsiteY9" fmla="*/ 116494 h 503751"/>
                <a:gd name="connsiteX10" fmla="*/ 217723 w 369353"/>
                <a:gd name="connsiteY10" fmla="*/ 156740 h 503751"/>
                <a:gd name="connsiteX11" fmla="*/ 199315 w 369353"/>
                <a:gd name="connsiteY11" fmla="*/ 199512 h 503751"/>
                <a:gd name="connsiteX12" fmla="*/ 193540 w 369353"/>
                <a:gd name="connsiteY12" fmla="*/ 241562 h 503751"/>
                <a:gd name="connsiteX13" fmla="*/ 148963 w 369353"/>
                <a:gd name="connsiteY13" fmla="*/ 447122 h 503751"/>
                <a:gd name="connsiteX14" fmla="*/ 162318 w 369353"/>
                <a:gd name="connsiteY14" fmla="*/ 502528 h 503751"/>
                <a:gd name="connsiteX15" fmla="*/ 206714 w 369353"/>
                <a:gd name="connsiteY15" fmla="*/ 478344 h 503751"/>
                <a:gd name="connsiteX16" fmla="*/ 250930 w 369353"/>
                <a:gd name="connsiteY16" fmla="*/ 291915 h 503751"/>
                <a:gd name="connsiteX17" fmla="*/ 284498 w 369353"/>
                <a:gd name="connsiteY17" fmla="*/ 265024 h 503751"/>
                <a:gd name="connsiteX18" fmla="*/ 308502 w 369353"/>
                <a:gd name="connsiteY18" fmla="*/ 298231 h 503751"/>
                <a:gd name="connsiteX19" fmla="*/ 289913 w 369353"/>
                <a:gd name="connsiteY19" fmla="*/ 472749 h 503751"/>
                <a:gd name="connsiteX20" fmla="*/ 306877 w 369353"/>
                <a:gd name="connsiteY20" fmla="*/ 502708 h 503751"/>
                <a:gd name="connsiteX21" fmla="*/ 345499 w 369353"/>
                <a:gd name="connsiteY21" fmla="*/ 476539 h 503751"/>
                <a:gd name="connsiteX22" fmla="*/ 369141 w 369353"/>
                <a:gd name="connsiteY22" fmla="*/ 236329 h 503751"/>
                <a:gd name="connsiteX23" fmla="*/ 360478 w 369353"/>
                <a:gd name="connsiteY23" fmla="*/ 157281 h 503751"/>
                <a:gd name="connsiteX24" fmla="*/ 327993 w 369353"/>
                <a:gd name="connsiteY24" fmla="*/ 52065 h 503751"/>
                <a:gd name="connsiteX25" fmla="*/ 242809 w 369353"/>
                <a:gd name="connsiteY25" fmla="*/ 811 h 503751"/>
                <a:gd name="connsiteX26" fmla="*/ 210685 w 369353"/>
                <a:gd name="connsiteY26" fmla="*/ 21204 h 503751"/>
                <a:gd name="connsiteX27" fmla="*/ 184697 w 369353"/>
                <a:gd name="connsiteY27" fmla="*/ 64518 h 503751"/>
                <a:gd name="connsiteX28" fmla="*/ 143007 w 369353"/>
                <a:gd name="connsiteY28" fmla="*/ 132556 h 503751"/>
                <a:gd name="connsiteX29" fmla="*/ 69374 w 369353"/>
                <a:gd name="connsiteY29" fmla="*/ 176411 h 5037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369353" h="503751">
                  <a:moveTo>
                    <a:pt x="69374" y="176411"/>
                  </a:moveTo>
                  <a:cubicBezTo>
                    <a:pt x="52049" y="180201"/>
                    <a:pt x="34904" y="181104"/>
                    <a:pt x="18119" y="186337"/>
                  </a:cubicBezTo>
                  <a:cubicBezTo>
                    <a:pt x="10359" y="188864"/>
                    <a:pt x="-1011" y="194459"/>
                    <a:pt x="72" y="206190"/>
                  </a:cubicBezTo>
                  <a:cubicBezTo>
                    <a:pt x="1155" y="217379"/>
                    <a:pt x="8193" y="227846"/>
                    <a:pt x="18841" y="231997"/>
                  </a:cubicBezTo>
                  <a:cubicBezTo>
                    <a:pt x="24436" y="234163"/>
                    <a:pt x="31113" y="232178"/>
                    <a:pt x="37250" y="232178"/>
                  </a:cubicBezTo>
                  <a:cubicBezTo>
                    <a:pt x="74969" y="231275"/>
                    <a:pt x="110883" y="221349"/>
                    <a:pt x="146256" y="208716"/>
                  </a:cubicBezTo>
                  <a:cubicBezTo>
                    <a:pt x="159069" y="204024"/>
                    <a:pt x="173507" y="195903"/>
                    <a:pt x="181268" y="185074"/>
                  </a:cubicBezTo>
                  <a:cubicBezTo>
                    <a:pt x="199856" y="159086"/>
                    <a:pt x="221513" y="138512"/>
                    <a:pt x="237395" y="110358"/>
                  </a:cubicBezTo>
                  <a:cubicBezTo>
                    <a:pt x="239741" y="106388"/>
                    <a:pt x="243170" y="103139"/>
                    <a:pt x="248043" y="106749"/>
                  </a:cubicBezTo>
                  <a:cubicBezTo>
                    <a:pt x="251472" y="109275"/>
                    <a:pt x="250208" y="113246"/>
                    <a:pt x="248404" y="116494"/>
                  </a:cubicBezTo>
                  <a:cubicBezTo>
                    <a:pt x="240282" y="131473"/>
                    <a:pt x="228732" y="143926"/>
                    <a:pt x="217723" y="156740"/>
                  </a:cubicBezTo>
                  <a:cubicBezTo>
                    <a:pt x="206895" y="169012"/>
                    <a:pt x="198954" y="181645"/>
                    <a:pt x="199315" y="199512"/>
                  </a:cubicBezTo>
                  <a:cubicBezTo>
                    <a:pt x="199495" y="213589"/>
                    <a:pt x="197149" y="228027"/>
                    <a:pt x="193540" y="241562"/>
                  </a:cubicBezTo>
                  <a:cubicBezTo>
                    <a:pt x="175673" y="309421"/>
                    <a:pt x="163581" y="378542"/>
                    <a:pt x="148963" y="447122"/>
                  </a:cubicBezTo>
                  <a:cubicBezTo>
                    <a:pt x="146617" y="458311"/>
                    <a:pt x="139939" y="501986"/>
                    <a:pt x="162318" y="502528"/>
                  </a:cubicBezTo>
                  <a:cubicBezTo>
                    <a:pt x="193540" y="505415"/>
                    <a:pt x="200037" y="492421"/>
                    <a:pt x="206714" y="478344"/>
                  </a:cubicBezTo>
                  <a:cubicBezTo>
                    <a:pt x="217362" y="455604"/>
                    <a:pt x="240463" y="329634"/>
                    <a:pt x="250930" y="291915"/>
                  </a:cubicBezTo>
                  <a:cubicBezTo>
                    <a:pt x="255984" y="274048"/>
                    <a:pt x="269339" y="263219"/>
                    <a:pt x="284498" y="265024"/>
                  </a:cubicBezTo>
                  <a:cubicBezTo>
                    <a:pt x="298756" y="266648"/>
                    <a:pt x="308502" y="278921"/>
                    <a:pt x="308502" y="298231"/>
                  </a:cubicBezTo>
                  <a:cubicBezTo>
                    <a:pt x="308502" y="331078"/>
                    <a:pt x="293161" y="447302"/>
                    <a:pt x="289913" y="472749"/>
                  </a:cubicBezTo>
                  <a:cubicBezTo>
                    <a:pt x="289010" y="479968"/>
                    <a:pt x="289191" y="503610"/>
                    <a:pt x="306877" y="502708"/>
                  </a:cubicBezTo>
                  <a:cubicBezTo>
                    <a:pt x="339182" y="507942"/>
                    <a:pt x="339904" y="492601"/>
                    <a:pt x="345499" y="476539"/>
                  </a:cubicBezTo>
                  <a:cubicBezTo>
                    <a:pt x="356508" y="444595"/>
                    <a:pt x="371307" y="321151"/>
                    <a:pt x="369141" y="236329"/>
                  </a:cubicBezTo>
                  <a:cubicBezTo>
                    <a:pt x="369502" y="213950"/>
                    <a:pt x="364809" y="179299"/>
                    <a:pt x="360478" y="157281"/>
                  </a:cubicBezTo>
                  <a:cubicBezTo>
                    <a:pt x="352357" y="117216"/>
                    <a:pt x="345499" y="89784"/>
                    <a:pt x="327993" y="52065"/>
                  </a:cubicBezTo>
                  <a:cubicBezTo>
                    <a:pt x="307960" y="8932"/>
                    <a:pt x="288289" y="-3521"/>
                    <a:pt x="242809" y="811"/>
                  </a:cubicBezTo>
                  <a:cubicBezTo>
                    <a:pt x="228191" y="2254"/>
                    <a:pt x="217362" y="8030"/>
                    <a:pt x="210685" y="21204"/>
                  </a:cubicBezTo>
                  <a:cubicBezTo>
                    <a:pt x="203105" y="36183"/>
                    <a:pt x="192457" y="49358"/>
                    <a:pt x="184697" y="64518"/>
                  </a:cubicBezTo>
                  <a:cubicBezTo>
                    <a:pt x="172605" y="88160"/>
                    <a:pt x="160333" y="111982"/>
                    <a:pt x="143007" y="132556"/>
                  </a:cubicBezTo>
                  <a:cubicBezTo>
                    <a:pt x="123516" y="155837"/>
                    <a:pt x="98069" y="170456"/>
                    <a:pt x="69374" y="176411"/>
                  </a:cubicBezTo>
                  <a:close/>
                </a:path>
              </a:pathLst>
            </a:custGeom>
            <a:solidFill>
              <a:srgbClr val="FFFFFF"/>
            </a:solidFill>
            <a:ln w="1804" cap="flat">
              <a:noFill/>
              <a:prstDash val="solid"/>
              <a:miter/>
            </a:ln>
          </p:spPr>
          <p:txBody>
            <a:bodyPr rtlCol="0" anchor="ctr"/>
            <a:lstStyle/>
            <a:p>
              <a:endParaRPr lang="en-US"/>
            </a:p>
          </p:txBody>
        </p:sp>
        <p:sp>
          <p:nvSpPr>
            <p:cNvPr id="1181" name="Freeform 1180">
              <a:extLst>
                <a:ext uri="{FF2B5EF4-FFF2-40B4-BE49-F238E27FC236}">
                  <a16:creationId xmlns:a16="http://schemas.microsoft.com/office/drawing/2014/main" id="{BA5FC715-7507-E82F-0390-8474AA328A30}"/>
                </a:ext>
              </a:extLst>
            </p:cNvPr>
            <p:cNvSpPr/>
            <p:nvPr/>
          </p:nvSpPr>
          <p:spPr>
            <a:xfrm>
              <a:off x="3589807" y="2463481"/>
              <a:ext cx="201001" cy="90051"/>
            </a:xfrm>
            <a:custGeom>
              <a:avLst/>
              <a:gdLst>
                <a:gd name="connsiteX0" fmla="*/ 31176 w 201001"/>
                <a:gd name="connsiteY0" fmla="*/ 55750 h 90051"/>
                <a:gd name="connsiteX1" fmla="*/ 115638 w 201001"/>
                <a:gd name="connsiteY1" fmla="*/ 88055 h 90051"/>
                <a:gd name="connsiteX2" fmla="*/ 128632 w 201001"/>
                <a:gd name="connsiteY2" fmla="*/ 89499 h 90051"/>
                <a:gd name="connsiteX3" fmla="*/ 201002 w 201001"/>
                <a:gd name="connsiteY3" fmla="*/ 25070 h 90051"/>
                <a:gd name="connsiteX4" fmla="*/ 164907 w 201001"/>
                <a:gd name="connsiteY4" fmla="*/ 41493 h 90051"/>
                <a:gd name="connsiteX5" fmla="*/ 117082 w 201001"/>
                <a:gd name="connsiteY5" fmla="*/ 40230 h 90051"/>
                <a:gd name="connsiteX6" fmla="*/ 52111 w 201001"/>
                <a:gd name="connsiteY6" fmla="*/ 9008 h 90051"/>
                <a:gd name="connsiteX7" fmla="*/ 16197 w 201001"/>
                <a:gd name="connsiteY7" fmla="*/ 164 h 90051"/>
                <a:gd name="connsiteX8" fmla="*/ 857 w 201001"/>
                <a:gd name="connsiteY8" fmla="*/ 14602 h 90051"/>
                <a:gd name="connsiteX9" fmla="*/ 31176 w 201001"/>
                <a:gd name="connsiteY9" fmla="*/ 55750 h 900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01001" h="90051">
                  <a:moveTo>
                    <a:pt x="31176" y="55750"/>
                  </a:moveTo>
                  <a:cubicBezTo>
                    <a:pt x="59511" y="65857"/>
                    <a:pt x="87484" y="77227"/>
                    <a:pt x="115638" y="88055"/>
                  </a:cubicBezTo>
                  <a:cubicBezTo>
                    <a:pt x="119789" y="89679"/>
                    <a:pt x="123940" y="90762"/>
                    <a:pt x="128632" y="89499"/>
                  </a:cubicBezTo>
                  <a:cubicBezTo>
                    <a:pt x="162020" y="79392"/>
                    <a:pt x="189452" y="61706"/>
                    <a:pt x="201002" y="25070"/>
                  </a:cubicBezTo>
                  <a:cubicBezTo>
                    <a:pt x="188910" y="30484"/>
                    <a:pt x="176819" y="35537"/>
                    <a:pt x="164907" y="41493"/>
                  </a:cubicBezTo>
                  <a:cubicBezTo>
                    <a:pt x="148484" y="49795"/>
                    <a:pt x="133505" y="49073"/>
                    <a:pt x="117082" y="40230"/>
                  </a:cubicBezTo>
                  <a:cubicBezTo>
                    <a:pt x="96147" y="28679"/>
                    <a:pt x="73768" y="19656"/>
                    <a:pt x="52111" y="9008"/>
                  </a:cubicBezTo>
                  <a:cubicBezTo>
                    <a:pt x="40741" y="3413"/>
                    <a:pt x="28469" y="1428"/>
                    <a:pt x="16197" y="164"/>
                  </a:cubicBezTo>
                  <a:cubicBezTo>
                    <a:pt x="4647" y="-1099"/>
                    <a:pt x="-2572" y="5037"/>
                    <a:pt x="857" y="14602"/>
                  </a:cubicBezTo>
                  <a:cubicBezTo>
                    <a:pt x="6812" y="30845"/>
                    <a:pt x="11144" y="48712"/>
                    <a:pt x="31176" y="55750"/>
                  </a:cubicBezTo>
                  <a:close/>
                </a:path>
              </a:pathLst>
            </a:custGeom>
            <a:solidFill>
              <a:srgbClr val="FFFFFF"/>
            </a:solidFill>
            <a:ln w="1804" cap="flat">
              <a:noFill/>
              <a:prstDash val="solid"/>
              <a:miter/>
            </a:ln>
          </p:spPr>
          <p:txBody>
            <a:bodyPr rtlCol="0" anchor="ctr"/>
            <a:lstStyle/>
            <a:p>
              <a:endParaRPr lang="en-US"/>
            </a:p>
          </p:txBody>
        </p:sp>
        <p:sp>
          <p:nvSpPr>
            <p:cNvPr id="1182" name="Freeform 1181">
              <a:extLst>
                <a:ext uri="{FF2B5EF4-FFF2-40B4-BE49-F238E27FC236}">
                  <a16:creationId xmlns:a16="http://schemas.microsoft.com/office/drawing/2014/main" id="{B704974A-BC56-6A21-DAFE-E189D7374D4C}"/>
                </a:ext>
              </a:extLst>
            </p:cNvPr>
            <p:cNvSpPr/>
            <p:nvPr/>
          </p:nvSpPr>
          <p:spPr>
            <a:xfrm>
              <a:off x="2423765" y="1866278"/>
              <a:ext cx="1605100" cy="1053821"/>
            </a:xfrm>
            <a:custGeom>
              <a:avLst/>
              <a:gdLst>
                <a:gd name="connsiteX0" fmla="*/ 1203895 w 1605100"/>
                <a:gd name="connsiteY0" fmla="*/ 817005 h 1053821"/>
                <a:gd name="connsiteX1" fmla="*/ 1221401 w 1605100"/>
                <a:gd name="connsiteY1" fmla="*/ 781090 h 1053821"/>
                <a:gd name="connsiteX2" fmla="*/ 1239810 w 1605100"/>
                <a:gd name="connsiteY2" fmla="*/ 774954 h 1053821"/>
                <a:gd name="connsiteX3" fmla="*/ 1390325 w 1605100"/>
                <a:gd name="connsiteY3" fmla="*/ 740845 h 1053821"/>
                <a:gd name="connsiteX4" fmla="*/ 1405304 w 1605100"/>
                <a:gd name="connsiteY4" fmla="*/ 739040 h 1053821"/>
                <a:gd name="connsiteX5" fmla="*/ 1360908 w 1605100"/>
                <a:gd name="connsiteY5" fmla="*/ 952179 h 1053821"/>
                <a:gd name="connsiteX6" fmla="*/ 1351162 w 1605100"/>
                <a:gd name="connsiteY6" fmla="*/ 1009570 h 1053821"/>
                <a:gd name="connsiteX7" fmla="*/ 1408192 w 1605100"/>
                <a:gd name="connsiteY7" fmla="*/ 1044943 h 1053821"/>
                <a:gd name="connsiteX8" fmla="*/ 1443745 w 1605100"/>
                <a:gd name="connsiteY8" fmla="*/ 1012999 h 1053821"/>
                <a:gd name="connsiteX9" fmla="*/ 1463778 w 1605100"/>
                <a:gd name="connsiteY9" fmla="*/ 932869 h 1053821"/>
                <a:gd name="connsiteX10" fmla="*/ 1484893 w 1605100"/>
                <a:gd name="connsiteY10" fmla="*/ 833788 h 1053821"/>
                <a:gd name="connsiteX11" fmla="*/ 1503843 w 1605100"/>
                <a:gd name="connsiteY11" fmla="*/ 812312 h 1053821"/>
                <a:gd name="connsiteX12" fmla="*/ 1515213 w 1605100"/>
                <a:gd name="connsiteY12" fmla="*/ 838300 h 1053821"/>
                <a:gd name="connsiteX13" fmla="*/ 1495180 w 1605100"/>
                <a:gd name="connsiteY13" fmla="*/ 1010111 h 1053821"/>
                <a:gd name="connsiteX14" fmla="*/ 1534343 w 1605100"/>
                <a:gd name="connsiteY14" fmla="*/ 1047289 h 1053821"/>
                <a:gd name="connsiteX15" fmla="*/ 1574949 w 1605100"/>
                <a:gd name="connsiteY15" fmla="*/ 1030685 h 1053821"/>
                <a:gd name="connsiteX16" fmla="*/ 1605088 w 1605100"/>
                <a:gd name="connsiteY16" fmla="*/ 794084 h 1053821"/>
                <a:gd name="connsiteX17" fmla="*/ 1582710 w 1605100"/>
                <a:gd name="connsiteY17" fmla="*/ 627688 h 1053821"/>
                <a:gd name="connsiteX18" fmla="*/ 1513408 w 1605100"/>
                <a:gd name="connsiteY18" fmla="*/ 512184 h 1053821"/>
                <a:gd name="connsiteX19" fmla="*/ 1553293 w 1605100"/>
                <a:gd name="connsiteY19" fmla="*/ 424655 h 1053821"/>
                <a:gd name="connsiteX20" fmla="*/ 1471177 w 1605100"/>
                <a:gd name="connsiteY20" fmla="*/ 319078 h 1053821"/>
                <a:gd name="connsiteX21" fmla="*/ 1334017 w 1605100"/>
                <a:gd name="connsiteY21" fmla="*/ 384229 h 1053821"/>
                <a:gd name="connsiteX22" fmla="*/ 1410718 w 1605100"/>
                <a:gd name="connsiteY22" fmla="*/ 527525 h 1053821"/>
                <a:gd name="connsiteX23" fmla="*/ 1418840 w 1605100"/>
                <a:gd name="connsiteY23" fmla="*/ 543406 h 1053821"/>
                <a:gd name="connsiteX24" fmla="*/ 1330047 w 1605100"/>
                <a:gd name="connsiteY24" fmla="*/ 623537 h 1053821"/>
                <a:gd name="connsiteX25" fmla="*/ 1284206 w 1605100"/>
                <a:gd name="connsiteY25" fmla="*/ 622454 h 1053821"/>
                <a:gd name="connsiteX26" fmla="*/ 1218875 w 1605100"/>
                <a:gd name="connsiteY26" fmla="*/ 592676 h 1053821"/>
                <a:gd name="connsiteX27" fmla="*/ 1160943 w 1605100"/>
                <a:gd name="connsiteY27" fmla="*/ 595202 h 1053821"/>
                <a:gd name="connsiteX28" fmla="*/ 1151378 w 1605100"/>
                <a:gd name="connsiteY28" fmla="*/ 596285 h 1053821"/>
                <a:gd name="connsiteX29" fmla="*/ 1153363 w 1605100"/>
                <a:gd name="connsiteY29" fmla="*/ 585096 h 1053821"/>
                <a:gd name="connsiteX30" fmla="*/ 1156070 w 1605100"/>
                <a:gd name="connsiteY30" fmla="*/ 555318 h 1053821"/>
                <a:gd name="connsiteX31" fmla="*/ 1071428 w 1605100"/>
                <a:gd name="connsiteY31" fmla="*/ 486377 h 1053821"/>
                <a:gd name="connsiteX32" fmla="*/ 1041650 w 1605100"/>
                <a:gd name="connsiteY32" fmla="*/ 492693 h 1053821"/>
                <a:gd name="connsiteX33" fmla="*/ 1021617 w 1605100"/>
                <a:gd name="connsiteY33" fmla="*/ 501536 h 1053821"/>
                <a:gd name="connsiteX34" fmla="*/ 944916 w 1605100"/>
                <a:gd name="connsiteY34" fmla="*/ 499190 h 1053821"/>
                <a:gd name="connsiteX35" fmla="*/ 919830 w 1605100"/>
                <a:gd name="connsiteY35" fmla="*/ 497205 h 1053821"/>
                <a:gd name="connsiteX36" fmla="*/ 945096 w 1605100"/>
                <a:gd name="connsiteY36" fmla="*/ 414548 h 1053821"/>
                <a:gd name="connsiteX37" fmla="*/ 951954 w 1605100"/>
                <a:gd name="connsiteY37" fmla="*/ 380619 h 1053821"/>
                <a:gd name="connsiteX38" fmla="*/ 929214 w 1605100"/>
                <a:gd name="connsiteY38" fmla="*/ 333335 h 1053821"/>
                <a:gd name="connsiteX39" fmla="*/ 910265 w 1605100"/>
                <a:gd name="connsiteY39" fmla="*/ 308069 h 1053821"/>
                <a:gd name="connsiteX40" fmla="*/ 900700 w 1605100"/>
                <a:gd name="connsiteY40" fmla="*/ 220539 h 1053821"/>
                <a:gd name="connsiteX41" fmla="*/ 906114 w 1605100"/>
                <a:gd name="connsiteY41" fmla="*/ 207003 h 1053821"/>
                <a:gd name="connsiteX42" fmla="*/ 916581 w 1605100"/>
                <a:gd name="connsiteY42" fmla="*/ 153583 h 1053821"/>
                <a:gd name="connsiteX43" fmla="*/ 837353 w 1605100"/>
                <a:gd name="connsiteY43" fmla="*/ 60278 h 1053821"/>
                <a:gd name="connsiteX44" fmla="*/ 786640 w 1605100"/>
                <a:gd name="connsiteY44" fmla="*/ 74536 h 1053821"/>
                <a:gd name="connsiteX45" fmla="*/ 764081 w 1605100"/>
                <a:gd name="connsiteY45" fmla="*/ 75619 h 1053821"/>
                <a:gd name="connsiteX46" fmla="*/ 643886 w 1605100"/>
                <a:gd name="connsiteY46" fmla="*/ 38982 h 1053821"/>
                <a:gd name="connsiteX47" fmla="*/ 641900 w 1605100"/>
                <a:gd name="connsiteY47" fmla="*/ 26169 h 1053821"/>
                <a:gd name="connsiteX48" fmla="*/ 618439 w 1605100"/>
                <a:gd name="connsiteY48" fmla="*/ 0 h 1053821"/>
                <a:gd name="connsiteX49" fmla="*/ 605084 w 1605100"/>
                <a:gd name="connsiteY49" fmla="*/ 2527 h 1053821"/>
                <a:gd name="connsiteX50" fmla="*/ 492649 w 1605100"/>
                <a:gd name="connsiteY50" fmla="*/ 31944 h 1053821"/>
                <a:gd name="connsiteX51" fmla="*/ 465758 w 1605100"/>
                <a:gd name="connsiteY51" fmla="*/ 74897 h 1053821"/>
                <a:gd name="connsiteX52" fmla="*/ 461246 w 1605100"/>
                <a:gd name="connsiteY52" fmla="*/ 99080 h 1053821"/>
                <a:gd name="connsiteX53" fmla="*/ 420820 w 1605100"/>
                <a:gd name="connsiteY53" fmla="*/ 141311 h 1053821"/>
                <a:gd name="connsiteX54" fmla="*/ 402412 w 1605100"/>
                <a:gd name="connsiteY54" fmla="*/ 146003 h 1053821"/>
                <a:gd name="connsiteX55" fmla="*/ 387433 w 1605100"/>
                <a:gd name="connsiteY55" fmla="*/ 140409 h 1053821"/>
                <a:gd name="connsiteX56" fmla="*/ 323184 w 1605100"/>
                <a:gd name="connsiteY56" fmla="*/ 172894 h 1053821"/>
                <a:gd name="connsiteX57" fmla="*/ 290338 w 1605100"/>
                <a:gd name="connsiteY57" fmla="*/ 256634 h 1053821"/>
                <a:gd name="connsiteX58" fmla="*/ 268861 w 1605100"/>
                <a:gd name="connsiteY58" fmla="*/ 254107 h 1053821"/>
                <a:gd name="connsiteX59" fmla="*/ 212554 w 1605100"/>
                <a:gd name="connsiteY59" fmla="*/ 271974 h 1053821"/>
                <a:gd name="connsiteX60" fmla="*/ 194326 w 1605100"/>
                <a:gd name="connsiteY60" fmla="*/ 291285 h 1053821"/>
                <a:gd name="connsiteX61" fmla="*/ 166894 w 1605100"/>
                <a:gd name="connsiteY61" fmla="*/ 300850 h 1053821"/>
                <a:gd name="connsiteX62" fmla="*/ 50488 w 1605100"/>
                <a:gd name="connsiteY62" fmla="*/ 353187 h 1053821"/>
                <a:gd name="connsiteX63" fmla="*/ 87846 w 1605100"/>
                <a:gd name="connsiteY63" fmla="*/ 502980 h 1053821"/>
                <a:gd name="connsiteX64" fmla="*/ 97592 w 1605100"/>
                <a:gd name="connsiteY64" fmla="*/ 515613 h 1053821"/>
                <a:gd name="connsiteX65" fmla="*/ 57527 w 1605100"/>
                <a:gd name="connsiteY65" fmla="*/ 569395 h 1053821"/>
                <a:gd name="connsiteX66" fmla="*/ 22334 w 1605100"/>
                <a:gd name="connsiteY66" fmla="*/ 714315 h 1053821"/>
                <a:gd name="connsiteX67" fmla="*/ 2663 w 1605100"/>
                <a:gd name="connsiteY67" fmla="*/ 916084 h 1053821"/>
                <a:gd name="connsiteX68" fmla="*/ 2302 w 1605100"/>
                <a:gd name="connsiteY68" fmla="*/ 1014623 h 1053821"/>
                <a:gd name="connsiteX69" fmla="*/ 59692 w 1605100"/>
                <a:gd name="connsiteY69" fmla="*/ 1052884 h 1053821"/>
                <a:gd name="connsiteX70" fmla="*/ 96148 w 1605100"/>
                <a:gd name="connsiteY70" fmla="*/ 1018233 h 1053821"/>
                <a:gd name="connsiteX71" fmla="*/ 103728 w 1605100"/>
                <a:gd name="connsiteY71" fmla="*/ 943877 h 1053821"/>
                <a:gd name="connsiteX72" fmla="*/ 117985 w 1605100"/>
                <a:gd name="connsiteY72" fmla="*/ 814297 h 1053821"/>
                <a:gd name="connsiteX73" fmla="*/ 139281 w 1605100"/>
                <a:gd name="connsiteY73" fmla="*/ 796069 h 1053821"/>
                <a:gd name="connsiteX74" fmla="*/ 157870 w 1605100"/>
                <a:gd name="connsiteY74" fmla="*/ 817005 h 1053821"/>
                <a:gd name="connsiteX75" fmla="*/ 161660 w 1605100"/>
                <a:gd name="connsiteY75" fmla="*/ 918250 h 1053821"/>
                <a:gd name="connsiteX76" fmla="*/ 167074 w 1605100"/>
                <a:gd name="connsiteY76" fmla="*/ 1021842 h 1053821"/>
                <a:gd name="connsiteX77" fmla="*/ 227713 w 1605100"/>
                <a:gd name="connsiteY77" fmla="*/ 1052523 h 1053821"/>
                <a:gd name="connsiteX78" fmla="*/ 257852 w 1605100"/>
                <a:gd name="connsiteY78" fmla="*/ 1013179 h 1053821"/>
                <a:gd name="connsiteX79" fmla="*/ 258213 w 1605100"/>
                <a:gd name="connsiteY79" fmla="*/ 821336 h 1053821"/>
                <a:gd name="connsiteX80" fmla="*/ 263267 w 1605100"/>
                <a:gd name="connsiteY80" fmla="*/ 637253 h 1053821"/>
                <a:gd name="connsiteX81" fmla="*/ 277344 w 1605100"/>
                <a:gd name="connsiteY81" fmla="*/ 606933 h 1053821"/>
                <a:gd name="connsiteX82" fmla="*/ 372092 w 1605100"/>
                <a:gd name="connsiteY82" fmla="*/ 533841 h 1053821"/>
                <a:gd name="connsiteX83" fmla="*/ 387433 w 1605100"/>
                <a:gd name="connsiteY83" fmla="*/ 537631 h 1053821"/>
                <a:gd name="connsiteX84" fmla="*/ 452944 w 1605100"/>
                <a:gd name="connsiteY84" fmla="*/ 587622 h 1053821"/>
                <a:gd name="connsiteX85" fmla="*/ 485791 w 1605100"/>
                <a:gd name="connsiteY85" fmla="*/ 585096 h 1053821"/>
                <a:gd name="connsiteX86" fmla="*/ 514306 w 1605100"/>
                <a:gd name="connsiteY86" fmla="*/ 580764 h 1053821"/>
                <a:gd name="connsiteX87" fmla="*/ 612122 w 1605100"/>
                <a:gd name="connsiteY87" fmla="*/ 605128 h 1053821"/>
                <a:gd name="connsiteX88" fmla="*/ 626199 w 1605100"/>
                <a:gd name="connsiteY88" fmla="*/ 619747 h 1053821"/>
                <a:gd name="connsiteX89" fmla="*/ 626380 w 1605100"/>
                <a:gd name="connsiteY89" fmla="*/ 633102 h 1053821"/>
                <a:gd name="connsiteX90" fmla="*/ 662294 w 1605100"/>
                <a:gd name="connsiteY90" fmla="*/ 659631 h 1053821"/>
                <a:gd name="connsiteX91" fmla="*/ 701096 w 1605100"/>
                <a:gd name="connsiteY91" fmla="*/ 650969 h 1053821"/>
                <a:gd name="connsiteX92" fmla="*/ 775270 w 1605100"/>
                <a:gd name="connsiteY92" fmla="*/ 622093 h 1053821"/>
                <a:gd name="connsiteX93" fmla="*/ 784836 w 1605100"/>
                <a:gd name="connsiteY93" fmla="*/ 593217 h 1053821"/>
                <a:gd name="connsiteX94" fmla="*/ 780504 w 1605100"/>
                <a:gd name="connsiteY94" fmla="*/ 583472 h 1053821"/>
                <a:gd name="connsiteX95" fmla="*/ 782128 w 1605100"/>
                <a:gd name="connsiteY95" fmla="*/ 573906 h 1053821"/>
                <a:gd name="connsiteX96" fmla="*/ 792054 w 1605100"/>
                <a:gd name="connsiteY96" fmla="*/ 572102 h 1053821"/>
                <a:gd name="connsiteX97" fmla="*/ 802161 w 1605100"/>
                <a:gd name="connsiteY97" fmla="*/ 604767 h 1053821"/>
                <a:gd name="connsiteX98" fmla="*/ 767510 w 1605100"/>
                <a:gd name="connsiteY98" fmla="*/ 676235 h 1053821"/>
                <a:gd name="connsiteX99" fmla="*/ 747838 w 1605100"/>
                <a:gd name="connsiteY99" fmla="*/ 695546 h 1053821"/>
                <a:gd name="connsiteX100" fmla="*/ 736108 w 1605100"/>
                <a:gd name="connsiteY100" fmla="*/ 715037 h 1053821"/>
                <a:gd name="connsiteX101" fmla="*/ 777617 w 1605100"/>
                <a:gd name="connsiteY101" fmla="*/ 829818 h 1053821"/>
                <a:gd name="connsiteX102" fmla="*/ 796927 w 1605100"/>
                <a:gd name="connsiteY102" fmla="*/ 836135 h 1053821"/>
                <a:gd name="connsiteX103" fmla="*/ 822194 w 1605100"/>
                <a:gd name="connsiteY103" fmla="*/ 843895 h 1053821"/>
                <a:gd name="connsiteX104" fmla="*/ 890232 w 1605100"/>
                <a:gd name="connsiteY104" fmla="*/ 892262 h 1053821"/>
                <a:gd name="connsiteX105" fmla="*/ 905572 w 1605100"/>
                <a:gd name="connsiteY105" fmla="*/ 911573 h 1053821"/>
                <a:gd name="connsiteX106" fmla="*/ 933185 w 1605100"/>
                <a:gd name="connsiteY106" fmla="*/ 942795 h 1053821"/>
                <a:gd name="connsiteX107" fmla="*/ 1035694 w 1605100"/>
                <a:gd name="connsiteY107" fmla="*/ 941892 h 1053821"/>
                <a:gd name="connsiteX108" fmla="*/ 1054463 w 1605100"/>
                <a:gd name="connsiteY108" fmla="*/ 914460 h 1053821"/>
                <a:gd name="connsiteX109" fmla="*/ 1065292 w 1605100"/>
                <a:gd name="connsiteY109" fmla="*/ 898398 h 1053821"/>
                <a:gd name="connsiteX110" fmla="*/ 1141993 w 1605100"/>
                <a:gd name="connsiteY110" fmla="*/ 847685 h 1053821"/>
                <a:gd name="connsiteX111" fmla="*/ 1174839 w 1605100"/>
                <a:gd name="connsiteY111" fmla="*/ 833788 h 1053821"/>
                <a:gd name="connsiteX112" fmla="*/ 1203895 w 1605100"/>
                <a:gd name="connsiteY112" fmla="*/ 817005 h 1053821"/>
                <a:gd name="connsiteX113" fmla="*/ 1221040 w 1605100"/>
                <a:gd name="connsiteY113" fmla="*/ 689951 h 1053821"/>
                <a:gd name="connsiteX114" fmla="*/ 1195413 w 1605100"/>
                <a:gd name="connsiteY114" fmla="*/ 669557 h 1053821"/>
                <a:gd name="connsiteX115" fmla="*/ 1270129 w 1605100"/>
                <a:gd name="connsiteY115" fmla="*/ 694463 h 1053821"/>
                <a:gd name="connsiteX116" fmla="*/ 1221040 w 1605100"/>
                <a:gd name="connsiteY116" fmla="*/ 689951 h 1053821"/>
                <a:gd name="connsiteX117" fmla="*/ 1393754 w 1605100"/>
                <a:gd name="connsiteY117" fmla="*/ 505507 h 1053821"/>
                <a:gd name="connsiteX118" fmla="*/ 1346831 w 1605100"/>
                <a:gd name="connsiteY118" fmla="*/ 404261 h 1053821"/>
                <a:gd name="connsiteX119" fmla="*/ 1432556 w 1605100"/>
                <a:gd name="connsiteY119" fmla="*/ 333335 h 1053821"/>
                <a:gd name="connsiteX120" fmla="*/ 1537050 w 1605100"/>
                <a:gd name="connsiteY120" fmla="*/ 427723 h 1053821"/>
                <a:gd name="connsiteX121" fmla="*/ 1506189 w 1605100"/>
                <a:gd name="connsiteY121" fmla="*/ 499371 h 1053821"/>
                <a:gd name="connsiteX122" fmla="*/ 1393754 w 1605100"/>
                <a:gd name="connsiteY122" fmla="*/ 505507 h 1053821"/>
                <a:gd name="connsiteX123" fmla="*/ 1406387 w 1605100"/>
                <a:gd name="connsiteY123" fmla="*/ 592676 h 1053821"/>
                <a:gd name="connsiteX124" fmla="*/ 1432375 w 1605100"/>
                <a:gd name="connsiteY124" fmla="*/ 549362 h 1053821"/>
                <a:gd name="connsiteX125" fmla="*/ 1464499 w 1605100"/>
                <a:gd name="connsiteY125" fmla="*/ 528968 h 1053821"/>
                <a:gd name="connsiteX126" fmla="*/ 1549683 w 1605100"/>
                <a:gd name="connsiteY126" fmla="*/ 580223 h 1053821"/>
                <a:gd name="connsiteX127" fmla="*/ 1582168 w 1605100"/>
                <a:gd name="connsiteY127" fmla="*/ 685439 h 1053821"/>
                <a:gd name="connsiteX128" fmla="*/ 1590831 w 1605100"/>
                <a:gd name="connsiteY128" fmla="*/ 764487 h 1053821"/>
                <a:gd name="connsiteX129" fmla="*/ 1567189 w 1605100"/>
                <a:gd name="connsiteY129" fmla="*/ 1004697 h 1053821"/>
                <a:gd name="connsiteX130" fmla="*/ 1528568 w 1605100"/>
                <a:gd name="connsiteY130" fmla="*/ 1030866 h 1053821"/>
                <a:gd name="connsiteX131" fmla="*/ 1511603 w 1605100"/>
                <a:gd name="connsiteY131" fmla="*/ 1000907 h 1053821"/>
                <a:gd name="connsiteX132" fmla="*/ 1530192 w 1605100"/>
                <a:gd name="connsiteY132" fmla="*/ 826389 h 1053821"/>
                <a:gd name="connsiteX133" fmla="*/ 1506189 w 1605100"/>
                <a:gd name="connsiteY133" fmla="*/ 793182 h 1053821"/>
                <a:gd name="connsiteX134" fmla="*/ 1472621 w 1605100"/>
                <a:gd name="connsiteY134" fmla="*/ 820072 h 1053821"/>
                <a:gd name="connsiteX135" fmla="*/ 1428405 w 1605100"/>
                <a:gd name="connsiteY135" fmla="*/ 1006502 h 1053821"/>
                <a:gd name="connsiteX136" fmla="*/ 1384008 w 1605100"/>
                <a:gd name="connsiteY136" fmla="*/ 1030685 h 1053821"/>
                <a:gd name="connsiteX137" fmla="*/ 1370653 w 1605100"/>
                <a:gd name="connsiteY137" fmla="*/ 975280 h 1053821"/>
                <a:gd name="connsiteX138" fmla="*/ 1415230 w 1605100"/>
                <a:gd name="connsiteY138" fmla="*/ 769720 h 1053821"/>
                <a:gd name="connsiteX139" fmla="*/ 1421005 w 1605100"/>
                <a:gd name="connsiteY139" fmla="*/ 727670 h 1053821"/>
                <a:gd name="connsiteX140" fmla="*/ 1439414 w 1605100"/>
                <a:gd name="connsiteY140" fmla="*/ 684898 h 1053821"/>
                <a:gd name="connsiteX141" fmla="*/ 1470094 w 1605100"/>
                <a:gd name="connsiteY141" fmla="*/ 644652 h 1053821"/>
                <a:gd name="connsiteX142" fmla="*/ 1469733 w 1605100"/>
                <a:gd name="connsiteY142" fmla="*/ 634907 h 1053821"/>
                <a:gd name="connsiteX143" fmla="*/ 1459085 w 1605100"/>
                <a:gd name="connsiteY143" fmla="*/ 638516 h 1053821"/>
                <a:gd name="connsiteX144" fmla="*/ 1402958 w 1605100"/>
                <a:gd name="connsiteY144" fmla="*/ 713232 h 1053821"/>
                <a:gd name="connsiteX145" fmla="*/ 1367946 w 1605100"/>
                <a:gd name="connsiteY145" fmla="*/ 736874 h 1053821"/>
                <a:gd name="connsiteX146" fmla="*/ 1258940 w 1605100"/>
                <a:gd name="connsiteY146" fmla="*/ 760336 h 1053821"/>
                <a:gd name="connsiteX147" fmla="*/ 1240532 w 1605100"/>
                <a:gd name="connsiteY147" fmla="*/ 760155 h 1053821"/>
                <a:gd name="connsiteX148" fmla="*/ 1221762 w 1605100"/>
                <a:gd name="connsiteY148" fmla="*/ 734347 h 1053821"/>
                <a:gd name="connsiteX149" fmla="*/ 1239810 w 1605100"/>
                <a:gd name="connsiteY149" fmla="*/ 714495 h 1053821"/>
                <a:gd name="connsiteX150" fmla="*/ 1291064 w 1605100"/>
                <a:gd name="connsiteY150" fmla="*/ 704569 h 1053821"/>
                <a:gd name="connsiteX151" fmla="*/ 1364698 w 1605100"/>
                <a:gd name="connsiteY151" fmla="*/ 660534 h 1053821"/>
                <a:gd name="connsiteX152" fmla="*/ 1406387 w 1605100"/>
                <a:gd name="connsiteY152" fmla="*/ 592676 h 1053821"/>
                <a:gd name="connsiteX153" fmla="*/ 1182239 w 1605100"/>
                <a:gd name="connsiteY153" fmla="*/ 597368 h 1053821"/>
                <a:gd name="connsiteX154" fmla="*/ 1218153 w 1605100"/>
                <a:gd name="connsiteY154" fmla="*/ 606211 h 1053821"/>
                <a:gd name="connsiteX155" fmla="*/ 1283123 w 1605100"/>
                <a:gd name="connsiteY155" fmla="*/ 637433 h 1053821"/>
                <a:gd name="connsiteX156" fmla="*/ 1330949 w 1605100"/>
                <a:gd name="connsiteY156" fmla="*/ 638696 h 1053821"/>
                <a:gd name="connsiteX157" fmla="*/ 1367044 w 1605100"/>
                <a:gd name="connsiteY157" fmla="*/ 622273 h 1053821"/>
                <a:gd name="connsiteX158" fmla="*/ 1294674 w 1605100"/>
                <a:gd name="connsiteY158" fmla="*/ 686702 h 1053821"/>
                <a:gd name="connsiteX159" fmla="*/ 1281680 w 1605100"/>
                <a:gd name="connsiteY159" fmla="*/ 685259 h 1053821"/>
                <a:gd name="connsiteX160" fmla="*/ 1197218 w 1605100"/>
                <a:gd name="connsiteY160" fmla="*/ 652954 h 1053821"/>
                <a:gd name="connsiteX161" fmla="*/ 1166898 w 1605100"/>
                <a:gd name="connsiteY161" fmla="*/ 611806 h 1053821"/>
                <a:gd name="connsiteX162" fmla="*/ 1182239 w 1605100"/>
                <a:gd name="connsiteY162" fmla="*/ 597368 h 1053821"/>
                <a:gd name="connsiteX163" fmla="*/ 302971 w 1605100"/>
                <a:gd name="connsiteY163" fmla="*/ 316551 h 1053821"/>
                <a:gd name="connsiteX164" fmla="*/ 325350 w 1605100"/>
                <a:gd name="connsiteY164" fmla="*/ 341998 h 1053821"/>
                <a:gd name="connsiteX165" fmla="*/ 335095 w 1605100"/>
                <a:gd name="connsiteY165" fmla="*/ 378634 h 1053821"/>
                <a:gd name="connsiteX166" fmla="*/ 318672 w 1605100"/>
                <a:gd name="connsiteY166" fmla="*/ 419060 h 1053821"/>
                <a:gd name="connsiteX167" fmla="*/ 311995 w 1605100"/>
                <a:gd name="connsiteY167" fmla="*/ 433498 h 1053821"/>
                <a:gd name="connsiteX168" fmla="*/ 234030 w 1605100"/>
                <a:gd name="connsiteY168" fmla="*/ 495400 h 1053821"/>
                <a:gd name="connsiteX169" fmla="*/ 261281 w 1605100"/>
                <a:gd name="connsiteY169" fmla="*/ 432776 h 1053821"/>
                <a:gd name="connsiteX170" fmla="*/ 257311 w 1605100"/>
                <a:gd name="connsiteY170" fmla="*/ 369971 h 1053821"/>
                <a:gd name="connsiteX171" fmla="*/ 263447 w 1605100"/>
                <a:gd name="connsiteY171" fmla="*/ 339110 h 1053821"/>
                <a:gd name="connsiteX172" fmla="*/ 273915 w 1605100"/>
                <a:gd name="connsiteY172" fmla="*/ 327199 h 1053821"/>
                <a:gd name="connsiteX173" fmla="*/ 302971 w 1605100"/>
                <a:gd name="connsiteY173" fmla="*/ 316551 h 1053821"/>
                <a:gd name="connsiteX174" fmla="*/ 203891 w 1605100"/>
                <a:gd name="connsiteY174" fmla="*/ 303557 h 1053821"/>
                <a:gd name="connsiteX175" fmla="*/ 264169 w 1605100"/>
                <a:gd name="connsiteY175" fmla="*/ 266921 h 1053821"/>
                <a:gd name="connsiteX176" fmla="*/ 278607 w 1605100"/>
                <a:gd name="connsiteY176" fmla="*/ 297421 h 1053821"/>
                <a:gd name="connsiteX177" fmla="*/ 245039 w 1605100"/>
                <a:gd name="connsiteY177" fmla="*/ 340734 h 1053821"/>
                <a:gd name="connsiteX178" fmla="*/ 206778 w 1605100"/>
                <a:gd name="connsiteY178" fmla="*/ 314566 h 1053821"/>
                <a:gd name="connsiteX179" fmla="*/ 203891 w 1605100"/>
                <a:gd name="connsiteY179" fmla="*/ 303557 h 1053821"/>
                <a:gd name="connsiteX180" fmla="*/ 56985 w 1605100"/>
                <a:gd name="connsiteY180" fmla="*/ 441800 h 1053821"/>
                <a:gd name="connsiteX181" fmla="*/ 156607 w 1605100"/>
                <a:gd name="connsiteY181" fmla="*/ 315107 h 1053821"/>
                <a:gd name="connsiteX182" fmla="*/ 248829 w 1605100"/>
                <a:gd name="connsiteY182" fmla="*/ 408232 h 1053821"/>
                <a:gd name="connsiteX183" fmla="*/ 122858 w 1605100"/>
                <a:gd name="connsiteY183" fmla="*/ 501897 h 1053821"/>
                <a:gd name="connsiteX184" fmla="*/ 56985 w 1605100"/>
                <a:gd name="connsiteY184" fmla="*/ 441800 h 1053821"/>
                <a:gd name="connsiteX185" fmla="*/ 360903 w 1605100"/>
                <a:gd name="connsiteY185" fmla="*/ 516155 h 1053821"/>
                <a:gd name="connsiteX186" fmla="*/ 339787 w 1605100"/>
                <a:gd name="connsiteY186" fmla="*/ 536007 h 1053821"/>
                <a:gd name="connsiteX187" fmla="*/ 263808 w 1605100"/>
                <a:gd name="connsiteY187" fmla="*/ 594120 h 1053821"/>
                <a:gd name="connsiteX188" fmla="*/ 245761 w 1605100"/>
                <a:gd name="connsiteY188" fmla="*/ 631477 h 1053821"/>
                <a:gd name="connsiteX189" fmla="*/ 239625 w 1605100"/>
                <a:gd name="connsiteY189" fmla="*/ 828555 h 1053821"/>
                <a:gd name="connsiteX190" fmla="*/ 220314 w 1605100"/>
                <a:gd name="connsiteY190" fmla="*/ 1037904 h 1053821"/>
                <a:gd name="connsiteX191" fmla="*/ 181332 w 1605100"/>
                <a:gd name="connsiteY191" fmla="*/ 998741 h 1053821"/>
                <a:gd name="connsiteX192" fmla="*/ 174474 w 1605100"/>
                <a:gd name="connsiteY192" fmla="*/ 824404 h 1053821"/>
                <a:gd name="connsiteX193" fmla="*/ 172488 w 1605100"/>
                <a:gd name="connsiteY193" fmla="*/ 811229 h 1053821"/>
                <a:gd name="connsiteX194" fmla="*/ 135672 w 1605100"/>
                <a:gd name="connsiteY194" fmla="*/ 776217 h 1053821"/>
                <a:gd name="connsiteX195" fmla="*/ 101562 w 1605100"/>
                <a:gd name="connsiteY195" fmla="*/ 810146 h 1053821"/>
                <a:gd name="connsiteX196" fmla="*/ 79364 w 1605100"/>
                <a:gd name="connsiteY196" fmla="*/ 1013901 h 1053821"/>
                <a:gd name="connsiteX197" fmla="*/ 52293 w 1605100"/>
                <a:gd name="connsiteY197" fmla="*/ 1038265 h 1053821"/>
                <a:gd name="connsiteX198" fmla="*/ 19266 w 1605100"/>
                <a:gd name="connsiteY198" fmla="*/ 1012818 h 1053821"/>
                <a:gd name="connsiteX199" fmla="*/ 18725 w 1605100"/>
                <a:gd name="connsiteY199" fmla="*/ 915543 h 1053821"/>
                <a:gd name="connsiteX200" fmla="*/ 38216 w 1605100"/>
                <a:gd name="connsiteY200" fmla="*/ 719188 h 1053821"/>
                <a:gd name="connsiteX201" fmla="*/ 69618 w 1605100"/>
                <a:gd name="connsiteY201" fmla="*/ 578960 h 1053821"/>
                <a:gd name="connsiteX202" fmla="*/ 96328 w 1605100"/>
                <a:gd name="connsiteY202" fmla="*/ 536368 h 1053821"/>
                <a:gd name="connsiteX203" fmla="*/ 136394 w 1605100"/>
                <a:gd name="connsiteY203" fmla="*/ 522291 h 1053821"/>
                <a:gd name="connsiteX204" fmla="*/ 292503 w 1605100"/>
                <a:gd name="connsiteY204" fmla="*/ 488542 h 1053821"/>
                <a:gd name="connsiteX205" fmla="*/ 328237 w 1605100"/>
                <a:gd name="connsiteY205" fmla="*/ 440356 h 1053821"/>
                <a:gd name="connsiteX206" fmla="*/ 349353 w 1605100"/>
                <a:gd name="connsiteY206" fmla="*/ 391447 h 1053821"/>
                <a:gd name="connsiteX207" fmla="*/ 364332 w 1605100"/>
                <a:gd name="connsiteY207" fmla="*/ 369610 h 1053821"/>
                <a:gd name="connsiteX208" fmla="*/ 402773 w 1605100"/>
                <a:gd name="connsiteY208" fmla="*/ 374844 h 1053821"/>
                <a:gd name="connsiteX209" fmla="*/ 404036 w 1605100"/>
                <a:gd name="connsiteY209" fmla="*/ 413285 h 1053821"/>
                <a:gd name="connsiteX210" fmla="*/ 360903 w 1605100"/>
                <a:gd name="connsiteY210" fmla="*/ 516155 h 1053821"/>
                <a:gd name="connsiteX211" fmla="*/ 762096 w 1605100"/>
                <a:gd name="connsiteY211" fmla="*/ 565965 h 1053821"/>
                <a:gd name="connsiteX212" fmla="*/ 757945 w 1605100"/>
                <a:gd name="connsiteY212" fmla="*/ 584735 h 1053821"/>
                <a:gd name="connsiteX213" fmla="*/ 745673 w 1605100"/>
                <a:gd name="connsiteY213" fmla="*/ 619386 h 1053821"/>
                <a:gd name="connsiteX214" fmla="*/ 666084 w 1605100"/>
                <a:gd name="connsiteY214" fmla="*/ 640682 h 1053821"/>
                <a:gd name="connsiteX215" fmla="*/ 642622 w 1605100"/>
                <a:gd name="connsiteY215" fmla="*/ 619747 h 1053821"/>
                <a:gd name="connsiteX216" fmla="*/ 643886 w 1605100"/>
                <a:gd name="connsiteY216" fmla="*/ 606392 h 1053821"/>
                <a:gd name="connsiteX217" fmla="*/ 628184 w 1605100"/>
                <a:gd name="connsiteY217" fmla="*/ 591773 h 1053821"/>
                <a:gd name="connsiteX218" fmla="*/ 512862 w 1605100"/>
                <a:gd name="connsiteY218" fmla="*/ 559830 h 1053821"/>
                <a:gd name="connsiteX219" fmla="*/ 482362 w 1605100"/>
                <a:gd name="connsiteY219" fmla="*/ 565063 h 1053821"/>
                <a:gd name="connsiteX220" fmla="*/ 450237 w 1605100"/>
                <a:gd name="connsiteY220" fmla="*/ 567048 h 1053821"/>
                <a:gd name="connsiteX221" fmla="*/ 411616 w 1605100"/>
                <a:gd name="connsiteY221" fmla="*/ 538714 h 1053821"/>
                <a:gd name="connsiteX222" fmla="*/ 397359 w 1605100"/>
                <a:gd name="connsiteY222" fmla="*/ 482406 h 1053821"/>
                <a:gd name="connsiteX223" fmla="*/ 400788 w 1605100"/>
                <a:gd name="connsiteY223" fmla="*/ 474826 h 1053821"/>
                <a:gd name="connsiteX224" fmla="*/ 404036 w 1605100"/>
                <a:gd name="connsiteY224" fmla="*/ 467246 h 1053821"/>
                <a:gd name="connsiteX225" fmla="*/ 420640 w 1605100"/>
                <a:gd name="connsiteY225" fmla="*/ 414729 h 1053821"/>
                <a:gd name="connsiteX226" fmla="*/ 413421 w 1605100"/>
                <a:gd name="connsiteY226" fmla="*/ 360225 h 1053821"/>
                <a:gd name="connsiteX227" fmla="*/ 357293 w 1605100"/>
                <a:gd name="connsiteY227" fmla="*/ 350660 h 1053821"/>
                <a:gd name="connsiteX228" fmla="*/ 344660 w 1605100"/>
                <a:gd name="connsiteY228" fmla="*/ 354450 h 1053821"/>
                <a:gd name="connsiteX229" fmla="*/ 340509 w 1605100"/>
                <a:gd name="connsiteY229" fmla="*/ 334057 h 1053821"/>
                <a:gd name="connsiteX230" fmla="*/ 315063 w 1605100"/>
                <a:gd name="connsiteY230" fmla="*/ 303737 h 1053821"/>
                <a:gd name="connsiteX231" fmla="*/ 302790 w 1605100"/>
                <a:gd name="connsiteY231" fmla="*/ 286592 h 1053821"/>
                <a:gd name="connsiteX232" fmla="*/ 310009 w 1605100"/>
                <a:gd name="connsiteY232" fmla="*/ 242196 h 1053821"/>
                <a:gd name="connsiteX233" fmla="*/ 336539 w 1605100"/>
                <a:gd name="connsiteY233" fmla="*/ 178489 h 1053821"/>
                <a:gd name="connsiteX234" fmla="*/ 380033 w 1605100"/>
                <a:gd name="connsiteY234" fmla="*/ 156832 h 1053821"/>
                <a:gd name="connsiteX235" fmla="*/ 395012 w 1605100"/>
                <a:gd name="connsiteY235" fmla="*/ 162246 h 1053821"/>
                <a:gd name="connsiteX236" fmla="*/ 433273 w 1605100"/>
                <a:gd name="connsiteY236" fmla="*/ 150515 h 1053821"/>
                <a:gd name="connsiteX237" fmla="*/ 474060 w 1605100"/>
                <a:gd name="connsiteY237" fmla="*/ 109006 h 1053821"/>
                <a:gd name="connsiteX238" fmla="*/ 482723 w 1605100"/>
                <a:gd name="connsiteY238" fmla="*/ 77604 h 1053821"/>
                <a:gd name="connsiteX239" fmla="*/ 502575 w 1605100"/>
                <a:gd name="connsiteY239" fmla="*/ 46743 h 1053821"/>
                <a:gd name="connsiteX240" fmla="*/ 601835 w 1605100"/>
                <a:gd name="connsiteY240" fmla="*/ 19491 h 1053821"/>
                <a:gd name="connsiteX241" fmla="*/ 624034 w 1605100"/>
                <a:gd name="connsiteY241" fmla="*/ 40787 h 1053821"/>
                <a:gd name="connsiteX242" fmla="*/ 643525 w 1605100"/>
                <a:gd name="connsiteY242" fmla="*/ 58834 h 1053821"/>
                <a:gd name="connsiteX243" fmla="*/ 761915 w 1605100"/>
                <a:gd name="connsiteY243" fmla="*/ 98358 h 1053821"/>
                <a:gd name="connsiteX244" fmla="*/ 785377 w 1605100"/>
                <a:gd name="connsiteY244" fmla="*/ 96373 h 1053821"/>
                <a:gd name="connsiteX245" fmla="*/ 841865 w 1605100"/>
                <a:gd name="connsiteY245" fmla="*/ 86808 h 1053821"/>
                <a:gd name="connsiteX246" fmla="*/ 843670 w 1605100"/>
                <a:gd name="connsiteY246" fmla="*/ 88793 h 1053821"/>
                <a:gd name="connsiteX247" fmla="*/ 866049 w 1605100"/>
                <a:gd name="connsiteY247" fmla="*/ 113338 h 1053821"/>
                <a:gd name="connsiteX248" fmla="*/ 866771 w 1605100"/>
                <a:gd name="connsiteY248" fmla="*/ 114060 h 1053821"/>
                <a:gd name="connsiteX249" fmla="*/ 870019 w 1605100"/>
                <a:gd name="connsiteY249" fmla="*/ 117849 h 1053821"/>
                <a:gd name="connsiteX250" fmla="*/ 871282 w 1605100"/>
                <a:gd name="connsiteY250" fmla="*/ 119293 h 1053821"/>
                <a:gd name="connsiteX251" fmla="*/ 873990 w 1605100"/>
                <a:gd name="connsiteY251" fmla="*/ 122542 h 1053821"/>
                <a:gd name="connsiteX252" fmla="*/ 875433 w 1605100"/>
                <a:gd name="connsiteY252" fmla="*/ 124166 h 1053821"/>
                <a:gd name="connsiteX253" fmla="*/ 877960 w 1605100"/>
                <a:gd name="connsiteY253" fmla="*/ 127054 h 1053821"/>
                <a:gd name="connsiteX254" fmla="*/ 879584 w 1605100"/>
                <a:gd name="connsiteY254" fmla="*/ 129039 h 1053821"/>
                <a:gd name="connsiteX255" fmla="*/ 881750 w 1605100"/>
                <a:gd name="connsiteY255" fmla="*/ 131746 h 1053821"/>
                <a:gd name="connsiteX256" fmla="*/ 883374 w 1605100"/>
                <a:gd name="connsiteY256" fmla="*/ 133731 h 1053821"/>
                <a:gd name="connsiteX257" fmla="*/ 885359 w 1605100"/>
                <a:gd name="connsiteY257" fmla="*/ 136438 h 1053821"/>
                <a:gd name="connsiteX258" fmla="*/ 886984 w 1605100"/>
                <a:gd name="connsiteY258" fmla="*/ 138604 h 1053821"/>
                <a:gd name="connsiteX259" fmla="*/ 888788 w 1605100"/>
                <a:gd name="connsiteY259" fmla="*/ 141311 h 1053821"/>
                <a:gd name="connsiteX260" fmla="*/ 890413 w 1605100"/>
                <a:gd name="connsiteY260" fmla="*/ 143477 h 1053821"/>
                <a:gd name="connsiteX261" fmla="*/ 892217 w 1605100"/>
                <a:gd name="connsiteY261" fmla="*/ 146184 h 1053821"/>
                <a:gd name="connsiteX262" fmla="*/ 893661 w 1605100"/>
                <a:gd name="connsiteY262" fmla="*/ 148530 h 1053821"/>
                <a:gd name="connsiteX263" fmla="*/ 895285 w 1605100"/>
                <a:gd name="connsiteY263" fmla="*/ 151237 h 1053821"/>
                <a:gd name="connsiteX264" fmla="*/ 896729 w 1605100"/>
                <a:gd name="connsiteY264" fmla="*/ 153583 h 1053821"/>
                <a:gd name="connsiteX265" fmla="*/ 898354 w 1605100"/>
                <a:gd name="connsiteY265" fmla="*/ 156651 h 1053821"/>
                <a:gd name="connsiteX266" fmla="*/ 899617 w 1605100"/>
                <a:gd name="connsiteY266" fmla="*/ 158817 h 1053821"/>
                <a:gd name="connsiteX267" fmla="*/ 901422 w 1605100"/>
                <a:gd name="connsiteY267" fmla="*/ 162426 h 1053821"/>
                <a:gd name="connsiteX268" fmla="*/ 902324 w 1605100"/>
                <a:gd name="connsiteY268" fmla="*/ 164411 h 1053821"/>
                <a:gd name="connsiteX269" fmla="*/ 904851 w 1605100"/>
                <a:gd name="connsiteY269" fmla="*/ 170006 h 1053821"/>
                <a:gd name="connsiteX270" fmla="*/ 886803 w 1605100"/>
                <a:gd name="connsiteY270" fmla="*/ 196175 h 1053821"/>
                <a:gd name="connsiteX271" fmla="*/ 884818 w 1605100"/>
                <a:gd name="connsiteY271" fmla="*/ 196175 h 1053821"/>
                <a:gd name="connsiteX272" fmla="*/ 884096 w 1605100"/>
                <a:gd name="connsiteY272" fmla="*/ 196175 h 1053821"/>
                <a:gd name="connsiteX273" fmla="*/ 883194 w 1605100"/>
                <a:gd name="connsiteY273" fmla="*/ 196175 h 1053821"/>
                <a:gd name="connsiteX274" fmla="*/ 882291 w 1605100"/>
                <a:gd name="connsiteY274" fmla="*/ 196355 h 1053821"/>
                <a:gd name="connsiteX275" fmla="*/ 881750 w 1605100"/>
                <a:gd name="connsiteY275" fmla="*/ 196355 h 1053821"/>
                <a:gd name="connsiteX276" fmla="*/ 880848 w 1605100"/>
                <a:gd name="connsiteY276" fmla="*/ 196536 h 1053821"/>
                <a:gd name="connsiteX277" fmla="*/ 880487 w 1605100"/>
                <a:gd name="connsiteY277" fmla="*/ 196536 h 1053821"/>
                <a:gd name="connsiteX278" fmla="*/ 879584 w 1605100"/>
                <a:gd name="connsiteY278" fmla="*/ 196897 h 1053821"/>
                <a:gd name="connsiteX279" fmla="*/ 879404 w 1605100"/>
                <a:gd name="connsiteY279" fmla="*/ 196897 h 1053821"/>
                <a:gd name="connsiteX280" fmla="*/ 878682 w 1605100"/>
                <a:gd name="connsiteY280" fmla="*/ 197258 h 1053821"/>
                <a:gd name="connsiteX281" fmla="*/ 878682 w 1605100"/>
                <a:gd name="connsiteY281" fmla="*/ 197258 h 1053821"/>
                <a:gd name="connsiteX282" fmla="*/ 878140 w 1605100"/>
                <a:gd name="connsiteY282" fmla="*/ 197799 h 1053821"/>
                <a:gd name="connsiteX283" fmla="*/ 878140 w 1605100"/>
                <a:gd name="connsiteY283" fmla="*/ 197799 h 1053821"/>
                <a:gd name="connsiteX284" fmla="*/ 877599 w 1605100"/>
                <a:gd name="connsiteY284" fmla="*/ 198341 h 1053821"/>
                <a:gd name="connsiteX285" fmla="*/ 878321 w 1605100"/>
                <a:gd name="connsiteY285" fmla="*/ 207003 h 1053821"/>
                <a:gd name="connsiteX286" fmla="*/ 880848 w 1605100"/>
                <a:gd name="connsiteY286" fmla="*/ 216930 h 1053821"/>
                <a:gd name="connsiteX287" fmla="*/ 880848 w 1605100"/>
                <a:gd name="connsiteY287" fmla="*/ 216930 h 1053821"/>
                <a:gd name="connsiteX288" fmla="*/ 882652 w 1605100"/>
                <a:gd name="connsiteY288" fmla="*/ 224148 h 1053821"/>
                <a:gd name="connsiteX289" fmla="*/ 882652 w 1605100"/>
                <a:gd name="connsiteY289" fmla="*/ 224329 h 1053821"/>
                <a:gd name="connsiteX290" fmla="*/ 884277 w 1605100"/>
                <a:gd name="connsiteY290" fmla="*/ 231367 h 1053821"/>
                <a:gd name="connsiteX291" fmla="*/ 884277 w 1605100"/>
                <a:gd name="connsiteY291" fmla="*/ 231728 h 1053821"/>
                <a:gd name="connsiteX292" fmla="*/ 885720 w 1605100"/>
                <a:gd name="connsiteY292" fmla="*/ 238586 h 1053821"/>
                <a:gd name="connsiteX293" fmla="*/ 885901 w 1605100"/>
                <a:gd name="connsiteY293" fmla="*/ 239128 h 1053821"/>
                <a:gd name="connsiteX294" fmla="*/ 887164 w 1605100"/>
                <a:gd name="connsiteY294" fmla="*/ 245805 h 1053821"/>
                <a:gd name="connsiteX295" fmla="*/ 887345 w 1605100"/>
                <a:gd name="connsiteY295" fmla="*/ 246708 h 1053821"/>
                <a:gd name="connsiteX296" fmla="*/ 888427 w 1605100"/>
                <a:gd name="connsiteY296" fmla="*/ 253205 h 1053821"/>
                <a:gd name="connsiteX297" fmla="*/ 888608 w 1605100"/>
                <a:gd name="connsiteY297" fmla="*/ 254287 h 1053821"/>
                <a:gd name="connsiteX298" fmla="*/ 889510 w 1605100"/>
                <a:gd name="connsiteY298" fmla="*/ 260604 h 1053821"/>
                <a:gd name="connsiteX299" fmla="*/ 889691 w 1605100"/>
                <a:gd name="connsiteY299" fmla="*/ 262048 h 1053821"/>
                <a:gd name="connsiteX300" fmla="*/ 890413 w 1605100"/>
                <a:gd name="connsiteY300" fmla="*/ 268003 h 1053821"/>
                <a:gd name="connsiteX301" fmla="*/ 890593 w 1605100"/>
                <a:gd name="connsiteY301" fmla="*/ 269808 h 1053821"/>
                <a:gd name="connsiteX302" fmla="*/ 891135 w 1605100"/>
                <a:gd name="connsiteY302" fmla="*/ 275403 h 1053821"/>
                <a:gd name="connsiteX303" fmla="*/ 891315 w 1605100"/>
                <a:gd name="connsiteY303" fmla="*/ 277388 h 1053821"/>
                <a:gd name="connsiteX304" fmla="*/ 891676 w 1605100"/>
                <a:gd name="connsiteY304" fmla="*/ 282802 h 1053821"/>
                <a:gd name="connsiteX305" fmla="*/ 891857 w 1605100"/>
                <a:gd name="connsiteY305" fmla="*/ 285148 h 1053821"/>
                <a:gd name="connsiteX306" fmla="*/ 892037 w 1605100"/>
                <a:gd name="connsiteY306" fmla="*/ 290202 h 1053821"/>
                <a:gd name="connsiteX307" fmla="*/ 892037 w 1605100"/>
                <a:gd name="connsiteY307" fmla="*/ 293089 h 1053821"/>
                <a:gd name="connsiteX308" fmla="*/ 892217 w 1605100"/>
                <a:gd name="connsiteY308" fmla="*/ 297782 h 1053821"/>
                <a:gd name="connsiteX309" fmla="*/ 892217 w 1605100"/>
                <a:gd name="connsiteY309" fmla="*/ 301030 h 1053821"/>
                <a:gd name="connsiteX310" fmla="*/ 892217 w 1605100"/>
                <a:gd name="connsiteY310" fmla="*/ 305362 h 1053821"/>
                <a:gd name="connsiteX311" fmla="*/ 892037 w 1605100"/>
                <a:gd name="connsiteY311" fmla="*/ 309152 h 1053821"/>
                <a:gd name="connsiteX312" fmla="*/ 891857 w 1605100"/>
                <a:gd name="connsiteY312" fmla="*/ 312941 h 1053821"/>
                <a:gd name="connsiteX313" fmla="*/ 891676 w 1605100"/>
                <a:gd name="connsiteY313" fmla="*/ 317634 h 1053821"/>
                <a:gd name="connsiteX314" fmla="*/ 891496 w 1605100"/>
                <a:gd name="connsiteY314" fmla="*/ 320521 h 1053821"/>
                <a:gd name="connsiteX315" fmla="*/ 890774 w 1605100"/>
                <a:gd name="connsiteY315" fmla="*/ 328101 h 1053821"/>
                <a:gd name="connsiteX316" fmla="*/ 904490 w 1605100"/>
                <a:gd name="connsiteY316" fmla="*/ 343983 h 1053821"/>
                <a:gd name="connsiteX317" fmla="*/ 909723 w 1605100"/>
                <a:gd name="connsiteY317" fmla="*/ 344524 h 1053821"/>
                <a:gd name="connsiteX318" fmla="*/ 938058 w 1605100"/>
                <a:gd name="connsiteY318" fmla="*/ 383507 h 1053821"/>
                <a:gd name="connsiteX319" fmla="*/ 913513 w 1605100"/>
                <a:gd name="connsiteY319" fmla="*/ 473924 h 1053821"/>
                <a:gd name="connsiteX320" fmla="*/ 880848 w 1605100"/>
                <a:gd name="connsiteY320" fmla="*/ 479880 h 1053821"/>
                <a:gd name="connsiteX321" fmla="*/ 865146 w 1605100"/>
                <a:gd name="connsiteY321" fmla="*/ 482226 h 1053821"/>
                <a:gd name="connsiteX322" fmla="*/ 830676 w 1605100"/>
                <a:gd name="connsiteY322" fmla="*/ 515433 h 1053821"/>
                <a:gd name="connsiteX323" fmla="*/ 762096 w 1605100"/>
                <a:gd name="connsiteY323" fmla="*/ 565965 h 1053821"/>
                <a:gd name="connsiteX324" fmla="*/ 1160943 w 1605100"/>
                <a:gd name="connsiteY324" fmla="*/ 818087 h 1053821"/>
                <a:gd name="connsiteX325" fmla="*/ 1135676 w 1605100"/>
                <a:gd name="connsiteY325" fmla="*/ 830901 h 1053821"/>
                <a:gd name="connsiteX326" fmla="*/ 1054644 w 1605100"/>
                <a:gd name="connsiteY326" fmla="*/ 885043 h 1053821"/>
                <a:gd name="connsiteX327" fmla="*/ 1041289 w 1605100"/>
                <a:gd name="connsiteY327" fmla="*/ 899481 h 1053821"/>
                <a:gd name="connsiteX328" fmla="*/ 1023783 w 1605100"/>
                <a:gd name="connsiteY328" fmla="*/ 929981 h 1053821"/>
                <a:gd name="connsiteX329" fmla="*/ 939321 w 1605100"/>
                <a:gd name="connsiteY329" fmla="*/ 930161 h 1053821"/>
                <a:gd name="connsiteX330" fmla="*/ 921093 w 1605100"/>
                <a:gd name="connsiteY330" fmla="*/ 906339 h 1053821"/>
                <a:gd name="connsiteX331" fmla="*/ 903046 w 1605100"/>
                <a:gd name="connsiteY331" fmla="*/ 883780 h 1053821"/>
                <a:gd name="connsiteX332" fmla="*/ 819847 w 1605100"/>
                <a:gd name="connsiteY332" fmla="*/ 812132 h 1053821"/>
                <a:gd name="connsiteX333" fmla="*/ 802341 w 1605100"/>
                <a:gd name="connsiteY333" fmla="*/ 819351 h 1053821"/>
                <a:gd name="connsiteX334" fmla="*/ 784475 w 1605100"/>
                <a:gd name="connsiteY334" fmla="*/ 812493 h 1053821"/>
                <a:gd name="connsiteX335" fmla="*/ 781587 w 1605100"/>
                <a:gd name="connsiteY335" fmla="*/ 806537 h 1053821"/>
                <a:gd name="connsiteX336" fmla="*/ 780685 w 1605100"/>
                <a:gd name="connsiteY336" fmla="*/ 804732 h 1053821"/>
                <a:gd name="connsiteX337" fmla="*/ 778699 w 1605100"/>
                <a:gd name="connsiteY337" fmla="*/ 800401 h 1053821"/>
                <a:gd name="connsiteX338" fmla="*/ 777797 w 1605100"/>
                <a:gd name="connsiteY338" fmla="*/ 798416 h 1053821"/>
                <a:gd name="connsiteX339" fmla="*/ 775812 w 1605100"/>
                <a:gd name="connsiteY339" fmla="*/ 793723 h 1053821"/>
                <a:gd name="connsiteX340" fmla="*/ 775270 w 1605100"/>
                <a:gd name="connsiteY340" fmla="*/ 792460 h 1053821"/>
                <a:gd name="connsiteX341" fmla="*/ 772744 w 1605100"/>
                <a:gd name="connsiteY341" fmla="*/ 786143 h 1053821"/>
                <a:gd name="connsiteX342" fmla="*/ 772563 w 1605100"/>
                <a:gd name="connsiteY342" fmla="*/ 785782 h 1053821"/>
                <a:gd name="connsiteX343" fmla="*/ 770398 w 1605100"/>
                <a:gd name="connsiteY343" fmla="*/ 779827 h 1053821"/>
                <a:gd name="connsiteX344" fmla="*/ 769856 w 1605100"/>
                <a:gd name="connsiteY344" fmla="*/ 778564 h 1053821"/>
                <a:gd name="connsiteX345" fmla="*/ 768052 w 1605100"/>
                <a:gd name="connsiteY345" fmla="*/ 773330 h 1053821"/>
                <a:gd name="connsiteX346" fmla="*/ 767691 w 1605100"/>
                <a:gd name="connsiteY346" fmla="*/ 772247 h 1053821"/>
                <a:gd name="connsiteX347" fmla="*/ 763540 w 1605100"/>
                <a:gd name="connsiteY347" fmla="*/ 759072 h 1053821"/>
                <a:gd name="connsiteX348" fmla="*/ 763540 w 1605100"/>
                <a:gd name="connsiteY348" fmla="*/ 759072 h 1053821"/>
                <a:gd name="connsiteX349" fmla="*/ 754877 w 1605100"/>
                <a:gd name="connsiteY349" fmla="*/ 727309 h 1053821"/>
                <a:gd name="connsiteX350" fmla="*/ 768954 w 1605100"/>
                <a:gd name="connsiteY350" fmla="*/ 705652 h 1053821"/>
                <a:gd name="connsiteX351" fmla="*/ 783211 w 1605100"/>
                <a:gd name="connsiteY351" fmla="*/ 684537 h 1053821"/>
                <a:gd name="connsiteX352" fmla="*/ 824720 w 1605100"/>
                <a:gd name="connsiteY352" fmla="*/ 593758 h 1053821"/>
                <a:gd name="connsiteX353" fmla="*/ 803966 w 1605100"/>
                <a:gd name="connsiteY353" fmla="*/ 560190 h 1053821"/>
                <a:gd name="connsiteX354" fmla="*/ 862800 w 1605100"/>
                <a:gd name="connsiteY354" fmla="*/ 508936 h 1053821"/>
                <a:gd name="connsiteX355" fmla="*/ 896910 w 1605100"/>
                <a:gd name="connsiteY355" fmla="*/ 510921 h 1053821"/>
                <a:gd name="connsiteX356" fmla="*/ 934448 w 1605100"/>
                <a:gd name="connsiteY356" fmla="*/ 515613 h 1053821"/>
                <a:gd name="connsiteX357" fmla="*/ 1024324 w 1605100"/>
                <a:gd name="connsiteY357" fmla="*/ 515433 h 1053821"/>
                <a:gd name="connsiteX358" fmla="*/ 1046883 w 1605100"/>
                <a:gd name="connsiteY358" fmla="*/ 507673 h 1053821"/>
                <a:gd name="connsiteX359" fmla="*/ 1064570 w 1605100"/>
                <a:gd name="connsiteY359" fmla="*/ 500634 h 1053821"/>
                <a:gd name="connsiteX360" fmla="*/ 1137120 w 1605100"/>
                <a:gd name="connsiteY360" fmla="*/ 551528 h 1053821"/>
                <a:gd name="connsiteX361" fmla="*/ 1132608 w 1605100"/>
                <a:gd name="connsiteY361" fmla="*/ 583832 h 1053821"/>
                <a:gd name="connsiteX362" fmla="*/ 1136398 w 1605100"/>
                <a:gd name="connsiteY362" fmla="*/ 606392 h 1053821"/>
                <a:gd name="connsiteX363" fmla="*/ 1167079 w 1605100"/>
                <a:gd name="connsiteY363" fmla="*/ 654217 h 1053821"/>
                <a:gd name="connsiteX364" fmla="*/ 1171771 w 1605100"/>
                <a:gd name="connsiteY364" fmla="*/ 671001 h 1053821"/>
                <a:gd name="connsiteX365" fmla="*/ 1176463 w 1605100"/>
                <a:gd name="connsiteY365" fmla="*/ 678762 h 1053821"/>
                <a:gd name="connsiteX366" fmla="*/ 1176644 w 1605100"/>
                <a:gd name="connsiteY366" fmla="*/ 679123 h 1053821"/>
                <a:gd name="connsiteX367" fmla="*/ 1182600 w 1605100"/>
                <a:gd name="connsiteY367" fmla="*/ 685259 h 1053821"/>
                <a:gd name="connsiteX368" fmla="*/ 1183141 w 1605100"/>
                <a:gd name="connsiteY368" fmla="*/ 685620 h 1053821"/>
                <a:gd name="connsiteX369" fmla="*/ 1186209 w 1605100"/>
                <a:gd name="connsiteY369" fmla="*/ 687966 h 1053821"/>
                <a:gd name="connsiteX370" fmla="*/ 1186750 w 1605100"/>
                <a:gd name="connsiteY370" fmla="*/ 688327 h 1053821"/>
                <a:gd name="connsiteX371" fmla="*/ 1190540 w 1605100"/>
                <a:gd name="connsiteY371" fmla="*/ 690673 h 1053821"/>
                <a:gd name="connsiteX372" fmla="*/ 1191262 w 1605100"/>
                <a:gd name="connsiteY372" fmla="*/ 691034 h 1053821"/>
                <a:gd name="connsiteX373" fmla="*/ 1194691 w 1605100"/>
                <a:gd name="connsiteY373" fmla="*/ 692658 h 1053821"/>
                <a:gd name="connsiteX374" fmla="*/ 1195774 w 1605100"/>
                <a:gd name="connsiteY374" fmla="*/ 693199 h 1053821"/>
                <a:gd name="connsiteX375" fmla="*/ 1200106 w 1605100"/>
                <a:gd name="connsiteY375" fmla="*/ 695004 h 1053821"/>
                <a:gd name="connsiteX376" fmla="*/ 1207685 w 1605100"/>
                <a:gd name="connsiteY376" fmla="*/ 717924 h 1053821"/>
                <a:gd name="connsiteX377" fmla="*/ 1206242 w 1605100"/>
                <a:gd name="connsiteY377" fmla="*/ 740484 h 1053821"/>
                <a:gd name="connsiteX378" fmla="*/ 1190180 w 1605100"/>
                <a:gd name="connsiteY378" fmla="*/ 811229 h 1053821"/>
                <a:gd name="connsiteX379" fmla="*/ 1160943 w 1605100"/>
                <a:gd name="connsiteY379" fmla="*/ 818087 h 1053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Lst>
              <a:rect l="l" t="t" r="r" b="b"/>
              <a:pathLst>
                <a:path w="1605100" h="1053821">
                  <a:moveTo>
                    <a:pt x="1203895" y="817005"/>
                  </a:moveTo>
                  <a:cubicBezTo>
                    <a:pt x="1209671" y="805093"/>
                    <a:pt x="1216529" y="793362"/>
                    <a:pt x="1221401" y="781090"/>
                  </a:cubicBezTo>
                  <a:cubicBezTo>
                    <a:pt x="1225191" y="771705"/>
                    <a:pt x="1230245" y="773691"/>
                    <a:pt x="1239810" y="774954"/>
                  </a:cubicBezTo>
                  <a:cubicBezTo>
                    <a:pt x="1308570" y="773330"/>
                    <a:pt x="1343763" y="768637"/>
                    <a:pt x="1390325" y="740845"/>
                  </a:cubicBezTo>
                  <a:cubicBezTo>
                    <a:pt x="1394295" y="738498"/>
                    <a:pt x="1398446" y="733445"/>
                    <a:pt x="1405304" y="739040"/>
                  </a:cubicBezTo>
                  <a:cubicBezTo>
                    <a:pt x="1394837" y="810688"/>
                    <a:pt x="1376970" y="881253"/>
                    <a:pt x="1360908" y="952179"/>
                  </a:cubicBezTo>
                  <a:cubicBezTo>
                    <a:pt x="1356215" y="972934"/>
                    <a:pt x="1352967" y="988274"/>
                    <a:pt x="1351162" y="1009570"/>
                  </a:cubicBezTo>
                  <a:cubicBezTo>
                    <a:pt x="1349357" y="1030505"/>
                    <a:pt x="1365780" y="1045665"/>
                    <a:pt x="1408192" y="1044943"/>
                  </a:cubicBezTo>
                  <a:cubicBezTo>
                    <a:pt x="1426239" y="1044401"/>
                    <a:pt x="1438511" y="1029061"/>
                    <a:pt x="1443745" y="1012999"/>
                  </a:cubicBezTo>
                  <a:cubicBezTo>
                    <a:pt x="1452408" y="986830"/>
                    <a:pt x="1458183" y="959940"/>
                    <a:pt x="1463778" y="932869"/>
                  </a:cubicBezTo>
                  <a:cubicBezTo>
                    <a:pt x="1470636" y="899842"/>
                    <a:pt x="1475147" y="866274"/>
                    <a:pt x="1484893" y="833788"/>
                  </a:cubicBezTo>
                  <a:cubicBezTo>
                    <a:pt x="1487961" y="823502"/>
                    <a:pt x="1489946" y="810507"/>
                    <a:pt x="1503843" y="812312"/>
                  </a:cubicBezTo>
                  <a:cubicBezTo>
                    <a:pt x="1518822" y="814297"/>
                    <a:pt x="1515213" y="828555"/>
                    <a:pt x="1515213" y="838300"/>
                  </a:cubicBezTo>
                  <a:cubicBezTo>
                    <a:pt x="1515393" y="861401"/>
                    <a:pt x="1495721" y="975280"/>
                    <a:pt x="1495180" y="1010111"/>
                  </a:cubicBezTo>
                  <a:cubicBezTo>
                    <a:pt x="1494819" y="1031407"/>
                    <a:pt x="1500053" y="1043138"/>
                    <a:pt x="1534343" y="1047289"/>
                  </a:cubicBezTo>
                  <a:cubicBezTo>
                    <a:pt x="1563038" y="1048191"/>
                    <a:pt x="1572242" y="1038265"/>
                    <a:pt x="1574949" y="1030685"/>
                  </a:cubicBezTo>
                  <a:cubicBezTo>
                    <a:pt x="1597689" y="966256"/>
                    <a:pt x="1604908" y="841188"/>
                    <a:pt x="1605088" y="794084"/>
                  </a:cubicBezTo>
                  <a:cubicBezTo>
                    <a:pt x="1605450" y="737777"/>
                    <a:pt x="1597509" y="682010"/>
                    <a:pt x="1582710" y="627688"/>
                  </a:cubicBezTo>
                  <a:cubicBezTo>
                    <a:pt x="1570979" y="584374"/>
                    <a:pt x="1554375" y="541421"/>
                    <a:pt x="1513408" y="512184"/>
                  </a:cubicBezTo>
                  <a:cubicBezTo>
                    <a:pt x="1545532" y="491069"/>
                    <a:pt x="1554375" y="460930"/>
                    <a:pt x="1553293" y="424655"/>
                  </a:cubicBezTo>
                  <a:cubicBezTo>
                    <a:pt x="1552210" y="386936"/>
                    <a:pt x="1527304" y="330808"/>
                    <a:pt x="1471177" y="319078"/>
                  </a:cubicBezTo>
                  <a:cubicBezTo>
                    <a:pt x="1409455" y="307347"/>
                    <a:pt x="1346289" y="341095"/>
                    <a:pt x="1334017" y="384229"/>
                  </a:cubicBezTo>
                  <a:cubicBezTo>
                    <a:pt x="1320662" y="431874"/>
                    <a:pt x="1328061" y="515072"/>
                    <a:pt x="1410718" y="527525"/>
                  </a:cubicBezTo>
                  <a:cubicBezTo>
                    <a:pt x="1424254" y="532037"/>
                    <a:pt x="1425156" y="530593"/>
                    <a:pt x="1418840" y="543406"/>
                  </a:cubicBezTo>
                  <a:cubicBezTo>
                    <a:pt x="1399890" y="582028"/>
                    <a:pt x="1369751" y="608016"/>
                    <a:pt x="1330047" y="623537"/>
                  </a:cubicBezTo>
                  <a:cubicBezTo>
                    <a:pt x="1314345" y="629673"/>
                    <a:pt x="1299907" y="630936"/>
                    <a:pt x="1284206" y="622454"/>
                  </a:cubicBezTo>
                  <a:cubicBezTo>
                    <a:pt x="1263091" y="611265"/>
                    <a:pt x="1241254" y="601158"/>
                    <a:pt x="1218875" y="592676"/>
                  </a:cubicBezTo>
                  <a:cubicBezTo>
                    <a:pt x="1199925" y="585457"/>
                    <a:pt x="1179532" y="573545"/>
                    <a:pt x="1160943" y="595202"/>
                  </a:cubicBezTo>
                  <a:cubicBezTo>
                    <a:pt x="1158777" y="597548"/>
                    <a:pt x="1154626" y="599353"/>
                    <a:pt x="1151378" y="596285"/>
                  </a:cubicBezTo>
                  <a:cubicBezTo>
                    <a:pt x="1146685" y="591954"/>
                    <a:pt x="1150295" y="587442"/>
                    <a:pt x="1153363" y="585096"/>
                  </a:cubicBezTo>
                  <a:cubicBezTo>
                    <a:pt x="1165996" y="575892"/>
                    <a:pt x="1161123" y="567048"/>
                    <a:pt x="1156070" y="555318"/>
                  </a:cubicBezTo>
                  <a:cubicBezTo>
                    <a:pt x="1139466" y="517238"/>
                    <a:pt x="1104815" y="502800"/>
                    <a:pt x="1071428" y="486377"/>
                  </a:cubicBezTo>
                  <a:cubicBezTo>
                    <a:pt x="1059517" y="480602"/>
                    <a:pt x="1049230" y="479699"/>
                    <a:pt x="1041650" y="492693"/>
                  </a:cubicBezTo>
                  <a:cubicBezTo>
                    <a:pt x="1036957" y="500634"/>
                    <a:pt x="1030460" y="504424"/>
                    <a:pt x="1021617" y="501536"/>
                  </a:cubicBezTo>
                  <a:cubicBezTo>
                    <a:pt x="996170" y="493054"/>
                    <a:pt x="970363" y="501356"/>
                    <a:pt x="944916" y="499190"/>
                  </a:cubicBezTo>
                  <a:cubicBezTo>
                    <a:pt x="937336" y="498468"/>
                    <a:pt x="929395" y="504424"/>
                    <a:pt x="919830" y="497205"/>
                  </a:cubicBezTo>
                  <a:cubicBezTo>
                    <a:pt x="936253" y="472480"/>
                    <a:pt x="938238" y="442882"/>
                    <a:pt x="945096" y="414548"/>
                  </a:cubicBezTo>
                  <a:cubicBezTo>
                    <a:pt x="947803" y="403359"/>
                    <a:pt x="948706" y="391628"/>
                    <a:pt x="951954" y="380619"/>
                  </a:cubicBezTo>
                  <a:cubicBezTo>
                    <a:pt x="959715" y="353728"/>
                    <a:pt x="956286" y="343261"/>
                    <a:pt x="929214" y="333335"/>
                  </a:cubicBezTo>
                  <a:cubicBezTo>
                    <a:pt x="915499" y="328282"/>
                    <a:pt x="911528" y="320160"/>
                    <a:pt x="910265" y="308069"/>
                  </a:cubicBezTo>
                  <a:cubicBezTo>
                    <a:pt x="907016" y="278832"/>
                    <a:pt x="904129" y="249776"/>
                    <a:pt x="900700" y="220539"/>
                  </a:cubicBezTo>
                  <a:cubicBezTo>
                    <a:pt x="899978" y="214583"/>
                    <a:pt x="900519" y="209711"/>
                    <a:pt x="906114" y="207003"/>
                  </a:cubicBezTo>
                  <a:cubicBezTo>
                    <a:pt x="929575" y="195634"/>
                    <a:pt x="928493" y="176142"/>
                    <a:pt x="916581" y="153583"/>
                  </a:cubicBezTo>
                  <a:cubicBezTo>
                    <a:pt x="908641" y="138604"/>
                    <a:pt x="861717" y="81574"/>
                    <a:pt x="837353" y="60278"/>
                  </a:cubicBezTo>
                  <a:cubicBezTo>
                    <a:pt x="819486" y="53240"/>
                    <a:pt x="800176" y="62625"/>
                    <a:pt x="786640" y="74536"/>
                  </a:cubicBezTo>
                  <a:cubicBezTo>
                    <a:pt x="778158" y="82116"/>
                    <a:pt x="772563" y="81755"/>
                    <a:pt x="764081" y="75619"/>
                  </a:cubicBezTo>
                  <a:cubicBezTo>
                    <a:pt x="728167" y="49991"/>
                    <a:pt x="686297" y="43494"/>
                    <a:pt x="643886" y="38982"/>
                  </a:cubicBezTo>
                  <a:cubicBezTo>
                    <a:pt x="640998" y="35012"/>
                    <a:pt x="642261" y="30500"/>
                    <a:pt x="641900" y="26169"/>
                  </a:cubicBezTo>
                  <a:cubicBezTo>
                    <a:pt x="640096" y="8302"/>
                    <a:pt x="636667" y="0"/>
                    <a:pt x="618439" y="0"/>
                  </a:cubicBezTo>
                  <a:cubicBezTo>
                    <a:pt x="613927" y="0"/>
                    <a:pt x="609415" y="1805"/>
                    <a:pt x="605084" y="2527"/>
                  </a:cubicBezTo>
                  <a:cubicBezTo>
                    <a:pt x="567545" y="9746"/>
                    <a:pt x="529826" y="23462"/>
                    <a:pt x="492649" y="31944"/>
                  </a:cubicBezTo>
                  <a:cubicBezTo>
                    <a:pt x="456734" y="40065"/>
                    <a:pt x="455291" y="39524"/>
                    <a:pt x="465758" y="74897"/>
                  </a:cubicBezTo>
                  <a:cubicBezTo>
                    <a:pt x="468646" y="84462"/>
                    <a:pt x="469368" y="92944"/>
                    <a:pt x="461246" y="99080"/>
                  </a:cubicBezTo>
                  <a:cubicBezTo>
                    <a:pt x="445184" y="110991"/>
                    <a:pt x="433273" y="126332"/>
                    <a:pt x="420820" y="141311"/>
                  </a:cubicBezTo>
                  <a:cubicBezTo>
                    <a:pt x="415947" y="147266"/>
                    <a:pt x="410353" y="150696"/>
                    <a:pt x="402412" y="146003"/>
                  </a:cubicBezTo>
                  <a:cubicBezTo>
                    <a:pt x="397900" y="143296"/>
                    <a:pt x="392666" y="141672"/>
                    <a:pt x="387433" y="140409"/>
                  </a:cubicBezTo>
                  <a:cubicBezTo>
                    <a:pt x="352962" y="131205"/>
                    <a:pt x="336539" y="140048"/>
                    <a:pt x="323184" y="172894"/>
                  </a:cubicBezTo>
                  <a:cubicBezTo>
                    <a:pt x="311814" y="200867"/>
                    <a:pt x="298820" y="227938"/>
                    <a:pt x="290338" y="256634"/>
                  </a:cubicBezTo>
                  <a:cubicBezTo>
                    <a:pt x="282216" y="259160"/>
                    <a:pt x="275719" y="254829"/>
                    <a:pt x="268861" y="254107"/>
                  </a:cubicBezTo>
                  <a:cubicBezTo>
                    <a:pt x="247204" y="251580"/>
                    <a:pt x="228255" y="256273"/>
                    <a:pt x="212554" y="271974"/>
                  </a:cubicBezTo>
                  <a:cubicBezTo>
                    <a:pt x="206237" y="278291"/>
                    <a:pt x="199379" y="284246"/>
                    <a:pt x="194326" y="291285"/>
                  </a:cubicBezTo>
                  <a:cubicBezTo>
                    <a:pt x="187107" y="301571"/>
                    <a:pt x="179346" y="303196"/>
                    <a:pt x="166894" y="300850"/>
                  </a:cubicBezTo>
                  <a:cubicBezTo>
                    <a:pt x="118527" y="291465"/>
                    <a:pt x="68716" y="317453"/>
                    <a:pt x="50488" y="353187"/>
                  </a:cubicBezTo>
                  <a:cubicBezTo>
                    <a:pt x="25222" y="402817"/>
                    <a:pt x="32802" y="465983"/>
                    <a:pt x="87846" y="502980"/>
                  </a:cubicBezTo>
                  <a:cubicBezTo>
                    <a:pt x="91997" y="505687"/>
                    <a:pt x="98133" y="506951"/>
                    <a:pt x="97592" y="515613"/>
                  </a:cubicBezTo>
                  <a:cubicBezTo>
                    <a:pt x="78642" y="528427"/>
                    <a:pt x="65828" y="547738"/>
                    <a:pt x="57527" y="569395"/>
                  </a:cubicBezTo>
                  <a:cubicBezTo>
                    <a:pt x="39479" y="616137"/>
                    <a:pt x="28109" y="664685"/>
                    <a:pt x="22334" y="714315"/>
                  </a:cubicBezTo>
                  <a:cubicBezTo>
                    <a:pt x="14393" y="781451"/>
                    <a:pt x="8257" y="848768"/>
                    <a:pt x="2663" y="916084"/>
                  </a:cubicBezTo>
                  <a:cubicBezTo>
                    <a:pt x="-44" y="948750"/>
                    <a:pt x="-1488" y="981777"/>
                    <a:pt x="2302" y="1014623"/>
                  </a:cubicBezTo>
                  <a:cubicBezTo>
                    <a:pt x="4828" y="1036821"/>
                    <a:pt x="16920" y="1055771"/>
                    <a:pt x="59692" y="1052884"/>
                  </a:cubicBezTo>
                  <a:cubicBezTo>
                    <a:pt x="79003" y="1050537"/>
                    <a:pt x="94163" y="1037543"/>
                    <a:pt x="96148" y="1018233"/>
                  </a:cubicBezTo>
                  <a:cubicBezTo>
                    <a:pt x="98675" y="993508"/>
                    <a:pt x="103006" y="968963"/>
                    <a:pt x="103728" y="943877"/>
                  </a:cubicBezTo>
                  <a:cubicBezTo>
                    <a:pt x="104630" y="900383"/>
                    <a:pt x="106435" y="856709"/>
                    <a:pt x="117985" y="814297"/>
                  </a:cubicBezTo>
                  <a:cubicBezTo>
                    <a:pt x="121234" y="802386"/>
                    <a:pt x="125565" y="795528"/>
                    <a:pt x="139281" y="796069"/>
                  </a:cubicBezTo>
                  <a:cubicBezTo>
                    <a:pt x="154080" y="796430"/>
                    <a:pt x="155885" y="805635"/>
                    <a:pt x="157870" y="817005"/>
                  </a:cubicBezTo>
                  <a:cubicBezTo>
                    <a:pt x="163465" y="850573"/>
                    <a:pt x="161299" y="884502"/>
                    <a:pt x="161660" y="918250"/>
                  </a:cubicBezTo>
                  <a:cubicBezTo>
                    <a:pt x="162021" y="952901"/>
                    <a:pt x="160216" y="987733"/>
                    <a:pt x="167074" y="1021842"/>
                  </a:cubicBezTo>
                  <a:cubicBezTo>
                    <a:pt x="172127" y="1047108"/>
                    <a:pt x="184761" y="1057756"/>
                    <a:pt x="227713" y="1052523"/>
                  </a:cubicBezTo>
                  <a:cubicBezTo>
                    <a:pt x="245761" y="1050718"/>
                    <a:pt x="256770" y="1026715"/>
                    <a:pt x="257852" y="1013179"/>
                  </a:cubicBezTo>
                  <a:cubicBezTo>
                    <a:pt x="263086" y="947306"/>
                    <a:pt x="258213" y="885223"/>
                    <a:pt x="258213" y="821336"/>
                  </a:cubicBezTo>
                  <a:cubicBezTo>
                    <a:pt x="258394" y="759975"/>
                    <a:pt x="258755" y="698614"/>
                    <a:pt x="263267" y="637253"/>
                  </a:cubicBezTo>
                  <a:cubicBezTo>
                    <a:pt x="264169" y="624439"/>
                    <a:pt x="269764" y="616137"/>
                    <a:pt x="277344" y="606933"/>
                  </a:cubicBezTo>
                  <a:cubicBezTo>
                    <a:pt x="303873" y="575711"/>
                    <a:pt x="341412" y="559108"/>
                    <a:pt x="372092" y="533841"/>
                  </a:cubicBezTo>
                  <a:cubicBezTo>
                    <a:pt x="379311" y="527886"/>
                    <a:pt x="383462" y="533300"/>
                    <a:pt x="387433" y="537631"/>
                  </a:cubicBezTo>
                  <a:cubicBezTo>
                    <a:pt x="406563" y="557844"/>
                    <a:pt x="430024" y="572282"/>
                    <a:pt x="452944" y="587622"/>
                  </a:cubicBezTo>
                  <a:cubicBezTo>
                    <a:pt x="465578" y="596105"/>
                    <a:pt x="475865" y="596285"/>
                    <a:pt x="485791" y="585096"/>
                  </a:cubicBezTo>
                  <a:cubicBezTo>
                    <a:pt x="494273" y="575170"/>
                    <a:pt x="503297" y="576072"/>
                    <a:pt x="514306" y="580764"/>
                  </a:cubicBezTo>
                  <a:cubicBezTo>
                    <a:pt x="545527" y="594120"/>
                    <a:pt x="578013" y="603324"/>
                    <a:pt x="612122" y="605128"/>
                  </a:cubicBezTo>
                  <a:cubicBezTo>
                    <a:pt x="622229" y="605670"/>
                    <a:pt x="626741" y="609640"/>
                    <a:pt x="626199" y="619747"/>
                  </a:cubicBezTo>
                  <a:cubicBezTo>
                    <a:pt x="626019" y="624259"/>
                    <a:pt x="626019" y="628590"/>
                    <a:pt x="626380" y="633102"/>
                  </a:cubicBezTo>
                  <a:cubicBezTo>
                    <a:pt x="628004" y="654578"/>
                    <a:pt x="642081" y="666128"/>
                    <a:pt x="662294" y="659631"/>
                  </a:cubicBezTo>
                  <a:cubicBezTo>
                    <a:pt x="675108" y="655481"/>
                    <a:pt x="688282" y="654217"/>
                    <a:pt x="701096" y="650969"/>
                  </a:cubicBezTo>
                  <a:cubicBezTo>
                    <a:pt x="726904" y="644291"/>
                    <a:pt x="752170" y="636350"/>
                    <a:pt x="775270" y="622093"/>
                  </a:cubicBezTo>
                  <a:cubicBezTo>
                    <a:pt x="787543" y="614513"/>
                    <a:pt x="790430" y="605670"/>
                    <a:pt x="784836" y="593217"/>
                  </a:cubicBezTo>
                  <a:cubicBezTo>
                    <a:pt x="783392" y="589969"/>
                    <a:pt x="782128" y="586720"/>
                    <a:pt x="780504" y="583472"/>
                  </a:cubicBezTo>
                  <a:cubicBezTo>
                    <a:pt x="778519" y="579862"/>
                    <a:pt x="779241" y="576433"/>
                    <a:pt x="782128" y="573906"/>
                  </a:cubicBezTo>
                  <a:cubicBezTo>
                    <a:pt x="784836" y="571560"/>
                    <a:pt x="788445" y="570838"/>
                    <a:pt x="792054" y="572102"/>
                  </a:cubicBezTo>
                  <a:cubicBezTo>
                    <a:pt x="807395" y="577696"/>
                    <a:pt x="811546" y="590510"/>
                    <a:pt x="802161" y="604767"/>
                  </a:cubicBezTo>
                  <a:cubicBezTo>
                    <a:pt x="787543" y="627146"/>
                    <a:pt x="772563" y="649164"/>
                    <a:pt x="767510" y="676235"/>
                  </a:cubicBezTo>
                  <a:cubicBezTo>
                    <a:pt x="765525" y="686883"/>
                    <a:pt x="758125" y="692658"/>
                    <a:pt x="747838" y="695546"/>
                  </a:cubicBezTo>
                  <a:cubicBezTo>
                    <a:pt x="737912" y="698253"/>
                    <a:pt x="733401" y="703487"/>
                    <a:pt x="736108" y="715037"/>
                  </a:cubicBezTo>
                  <a:cubicBezTo>
                    <a:pt x="745312" y="754922"/>
                    <a:pt x="758125" y="793543"/>
                    <a:pt x="777617" y="829818"/>
                  </a:cubicBezTo>
                  <a:cubicBezTo>
                    <a:pt x="782128" y="838300"/>
                    <a:pt x="788084" y="842090"/>
                    <a:pt x="796927" y="836135"/>
                  </a:cubicBezTo>
                  <a:cubicBezTo>
                    <a:pt x="808839" y="828194"/>
                    <a:pt x="814975" y="833428"/>
                    <a:pt x="822194" y="843895"/>
                  </a:cubicBezTo>
                  <a:cubicBezTo>
                    <a:pt x="838978" y="867718"/>
                    <a:pt x="861356" y="885765"/>
                    <a:pt x="890232" y="892262"/>
                  </a:cubicBezTo>
                  <a:cubicBezTo>
                    <a:pt x="902504" y="894969"/>
                    <a:pt x="905211" y="899661"/>
                    <a:pt x="905572" y="911573"/>
                  </a:cubicBezTo>
                  <a:cubicBezTo>
                    <a:pt x="906294" y="935395"/>
                    <a:pt x="909543" y="936298"/>
                    <a:pt x="933185" y="942795"/>
                  </a:cubicBezTo>
                  <a:cubicBezTo>
                    <a:pt x="968377" y="952540"/>
                    <a:pt x="1001765" y="950014"/>
                    <a:pt x="1035694" y="941892"/>
                  </a:cubicBezTo>
                  <a:cubicBezTo>
                    <a:pt x="1047786" y="939005"/>
                    <a:pt x="1054644" y="926913"/>
                    <a:pt x="1054463" y="914460"/>
                  </a:cubicBezTo>
                  <a:cubicBezTo>
                    <a:pt x="1054283" y="906339"/>
                    <a:pt x="1056990" y="900022"/>
                    <a:pt x="1065292" y="898398"/>
                  </a:cubicBezTo>
                  <a:cubicBezTo>
                    <a:pt x="1097957" y="892082"/>
                    <a:pt x="1119795" y="869342"/>
                    <a:pt x="1141993" y="847685"/>
                  </a:cubicBezTo>
                  <a:cubicBezTo>
                    <a:pt x="1151558" y="838481"/>
                    <a:pt x="1161123" y="831442"/>
                    <a:pt x="1174839" y="833788"/>
                  </a:cubicBezTo>
                  <a:cubicBezTo>
                    <a:pt x="1189458" y="836857"/>
                    <a:pt x="1197940" y="829277"/>
                    <a:pt x="1203895" y="817005"/>
                  </a:cubicBezTo>
                  <a:close/>
                  <a:moveTo>
                    <a:pt x="1221040" y="689951"/>
                  </a:moveTo>
                  <a:cubicBezTo>
                    <a:pt x="1217251" y="682371"/>
                    <a:pt x="1203354" y="682732"/>
                    <a:pt x="1195413" y="669557"/>
                  </a:cubicBezTo>
                  <a:cubicBezTo>
                    <a:pt x="1218514" y="676054"/>
                    <a:pt x="1246487" y="687244"/>
                    <a:pt x="1270129" y="694463"/>
                  </a:cubicBezTo>
                  <a:cubicBezTo>
                    <a:pt x="1254428" y="700779"/>
                    <a:pt x="1230967" y="709623"/>
                    <a:pt x="1221040" y="689951"/>
                  </a:cubicBezTo>
                  <a:close/>
                  <a:moveTo>
                    <a:pt x="1393754" y="505507"/>
                  </a:moveTo>
                  <a:cubicBezTo>
                    <a:pt x="1354410" y="487099"/>
                    <a:pt x="1339431" y="449379"/>
                    <a:pt x="1346831" y="404261"/>
                  </a:cubicBezTo>
                  <a:cubicBezTo>
                    <a:pt x="1353147" y="366001"/>
                    <a:pt x="1391769" y="335861"/>
                    <a:pt x="1432556" y="333335"/>
                  </a:cubicBezTo>
                  <a:cubicBezTo>
                    <a:pt x="1486337" y="327560"/>
                    <a:pt x="1531997" y="366181"/>
                    <a:pt x="1537050" y="427723"/>
                  </a:cubicBezTo>
                  <a:cubicBezTo>
                    <a:pt x="1540118" y="454072"/>
                    <a:pt x="1525500" y="481684"/>
                    <a:pt x="1506189" y="499371"/>
                  </a:cubicBezTo>
                  <a:cubicBezTo>
                    <a:pt x="1495902" y="508395"/>
                    <a:pt x="1446091" y="535466"/>
                    <a:pt x="1393754" y="505507"/>
                  </a:cubicBezTo>
                  <a:close/>
                  <a:moveTo>
                    <a:pt x="1406387" y="592676"/>
                  </a:moveTo>
                  <a:cubicBezTo>
                    <a:pt x="1414147" y="577516"/>
                    <a:pt x="1424615" y="564341"/>
                    <a:pt x="1432375" y="549362"/>
                  </a:cubicBezTo>
                  <a:cubicBezTo>
                    <a:pt x="1439053" y="536368"/>
                    <a:pt x="1449701" y="530412"/>
                    <a:pt x="1464499" y="528968"/>
                  </a:cubicBezTo>
                  <a:cubicBezTo>
                    <a:pt x="1509798" y="524457"/>
                    <a:pt x="1529651" y="537090"/>
                    <a:pt x="1549683" y="580223"/>
                  </a:cubicBezTo>
                  <a:cubicBezTo>
                    <a:pt x="1567189" y="617942"/>
                    <a:pt x="1574047" y="645374"/>
                    <a:pt x="1582168" y="685439"/>
                  </a:cubicBezTo>
                  <a:cubicBezTo>
                    <a:pt x="1586500" y="707457"/>
                    <a:pt x="1591192" y="742108"/>
                    <a:pt x="1590831" y="764487"/>
                  </a:cubicBezTo>
                  <a:cubicBezTo>
                    <a:pt x="1592997" y="849309"/>
                    <a:pt x="1578378" y="972573"/>
                    <a:pt x="1567189" y="1004697"/>
                  </a:cubicBezTo>
                  <a:cubicBezTo>
                    <a:pt x="1561594" y="1020940"/>
                    <a:pt x="1560872" y="1036099"/>
                    <a:pt x="1528568" y="1030866"/>
                  </a:cubicBezTo>
                  <a:cubicBezTo>
                    <a:pt x="1510881" y="1031768"/>
                    <a:pt x="1510701" y="1008126"/>
                    <a:pt x="1511603" y="1000907"/>
                  </a:cubicBezTo>
                  <a:cubicBezTo>
                    <a:pt x="1514852" y="975460"/>
                    <a:pt x="1530372" y="859235"/>
                    <a:pt x="1530192" y="826389"/>
                  </a:cubicBezTo>
                  <a:cubicBezTo>
                    <a:pt x="1530192" y="807078"/>
                    <a:pt x="1520446" y="794806"/>
                    <a:pt x="1506189" y="793182"/>
                  </a:cubicBezTo>
                  <a:cubicBezTo>
                    <a:pt x="1491029" y="791558"/>
                    <a:pt x="1477494" y="802386"/>
                    <a:pt x="1472621" y="820072"/>
                  </a:cubicBezTo>
                  <a:cubicBezTo>
                    <a:pt x="1461973" y="857792"/>
                    <a:pt x="1439053" y="983762"/>
                    <a:pt x="1428405" y="1006502"/>
                  </a:cubicBezTo>
                  <a:cubicBezTo>
                    <a:pt x="1421727" y="1020579"/>
                    <a:pt x="1415230" y="1033573"/>
                    <a:pt x="1384008" y="1030685"/>
                  </a:cubicBezTo>
                  <a:cubicBezTo>
                    <a:pt x="1361629" y="1029963"/>
                    <a:pt x="1368307" y="986289"/>
                    <a:pt x="1370653" y="975280"/>
                  </a:cubicBezTo>
                  <a:cubicBezTo>
                    <a:pt x="1385272" y="906700"/>
                    <a:pt x="1397363" y="837578"/>
                    <a:pt x="1415230" y="769720"/>
                  </a:cubicBezTo>
                  <a:cubicBezTo>
                    <a:pt x="1418840" y="756004"/>
                    <a:pt x="1421186" y="741566"/>
                    <a:pt x="1421005" y="727670"/>
                  </a:cubicBezTo>
                  <a:cubicBezTo>
                    <a:pt x="1420644" y="709984"/>
                    <a:pt x="1428766" y="697350"/>
                    <a:pt x="1439414" y="684898"/>
                  </a:cubicBezTo>
                  <a:cubicBezTo>
                    <a:pt x="1450603" y="672265"/>
                    <a:pt x="1461973" y="659631"/>
                    <a:pt x="1470094" y="644652"/>
                  </a:cubicBezTo>
                  <a:cubicBezTo>
                    <a:pt x="1471899" y="641404"/>
                    <a:pt x="1473162" y="637614"/>
                    <a:pt x="1469733" y="634907"/>
                  </a:cubicBezTo>
                  <a:cubicBezTo>
                    <a:pt x="1465041" y="631297"/>
                    <a:pt x="1461431" y="634545"/>
                    <a:pt x="1459085" y="638516"/>
                  </a:cubicBezTo>
                  <a:cubicBezTo>
                    <a:pt x="1443204" y="666670"/>
                    <a:pt x="1421547" y="687244"/>
                    <a:pt x="1402958" y="713232"/>
                  </a:cubicBezTo>
                  <a:cubicBezTo>
                    <a:pt x="1395198" y="724061"/>
                    <a:pt x="1380579" y="732362"/>
                    <a:pt x="1367946" y="736874"/>
                  </a:cubicBezTo>
                  <a:cubicBezTo>
                    <a:pt x="1332754" y="749507"/>
                    <a:pt x="1296840" y="759614"/>
                    <a:pt x="1258940" y="760336"/>
                  </a:cubicBezTo>
                  <a:cubicBezTo>
                    <a:pt x="1252804" y="760516"/>
                    <a:pt x="1246126" y="762321"/>
                    <a:pt x="1240532" y="760155"/>
                  </a:cubicBezTo>
                  <a:cubicBezTo>
                    <a:pt x="1230064" y="756004"/>
                    <a:pt x="1222845" y="745537"/>
                    <a:pt x="1221762" y="734347"/>
                  </a:cubicBezTo>
                  <a:cubicBezTo>
                    <a:pt x="1220680" y="722617"/>
                    <a:pt x="1231869" y="717022"/>
                    <a:pt x="1239810" y="714495"/>
                  </a:cubicBezTo>
                  <a:cubicBezTo>
                    <a:pt x="1256594" y="709262"/>
                    <a:pt x="1273739" y="708179"/>
                    <a:pt x="1291064" y="704569"/>
                  </a:cubicBezTo>
                  <a:cubicBezTo>
                    <a:pt x="1319579" y="698433"/>
                    <a:pt x="1345206" y="683815"/>
                    <a:pt x="1364698" y="660534"/>
                  </a:cubicBezTo>
                  <a:cubicBezTo>
                    <a:pt x="1382023" y="640140"/>
                    <a:pt x="1394295" y="616318"/>
                    <a:pt x="1406387" y="592676"/>
                  </a:cubicBezTo>
                  <a:close/>
                  <a:moveTo>
                    <a:pt x="1182239" y="597368"/>
                  </a:moveTo>
                  <a:cubicBezTo>
                    <a:pt x="1194511" y="598812"/>
                    <a:pt x="1206783" y="600617"/>
                    <a:pt x="1218153" y="606211"/>
                  </a:cubicBezTo>
                  <a:cubicBezTo>
                    <a:pt x="1239810" y="616859"/>
                    <a:pt x="1262008" y="625883"/>
                    <a:pt x="1283123" y="637433"/>
                  </a:cubicBezTo>
                  <a:cubicBezTo>
                    <a:pt x="1299547" y="646457"/>
                    <a:pt x="1314526" y="646998"/>
                    <a:pt x="1330949" y="638696"/>
                  </a:cubicBezTo>
                  <a:cubicBezTo>
                    <a:pt x="1342680" y="632741"/>
                    <a:pt x="1354952" y="627688"/>
                    <a:pt x="1367044" y="622273"/>
                  </a:cubicBezTo>
                  <a:cubicBezTo>
                    <a:pt x="1355313" y="658909"/>
                    <a:pt x="1328061" y="676415"/>
                    <a:pt x="1294674" y="686702"/>
                  </a:cubicBezTo>
                  <a:cubicBezTo>
                    <a:pt x="1289981" y="688146"/>
                    <a:pt x="1285830" y="686883"/>
                    <a:pt x="1281680" y="685259"/>
                  </a:cubicBezTo>
                  <a:cubicBezTo>
                    <a:pt x="1253526" y="674430"/>
                    <a:pt x="1225552" y="662880"/>
                    <a:pt x="1197218" y="652954"/>
                  </a:cubicBezTo>
                  <a:cubicBezTo>
                    <a:pt x="1177366" y="645915"/>
                    <a:pt x="1172854" y="628048"/>
                    <a:pt x="1166898" y="611806"/>
                  </a:cubicBezTo>
                  <a:cubicBezTo>
                    <a:pt x="1163469" y="602241"/>
                    <a:pt x="1170688" y="596105"/>
                    <a:pt x="1182239" y="597368"/>
                  </a:cubicBezTo>
                  <a:close/>
                  <a:moveTo>
                    <a:pt x="302971" y="316551"/>
                  </a:moveTo>
                  <a:cubicBezTo>
                    <a:pt x="316145" y="321063"/>
                    <a:pt x="325169" y="327018"/>
                    <a:pt x="325350" y="341998"/>
                  </a:cubicBezTo>
                  <a:cubicBezTo>
                    <a:pt x="325350" y="344705"/>
                    <a:pt x="333832" y="376468"/>
                    <a:pt x="335095" y="378634"/>
                  </a:cubicBezTo>
                  <a:cubicBezTo>
                    <a:pt x="335095" y="378634"/>
                    <a:pt x="328598" y="396862"/>
                    <a:pt x="318672" y="419060"/>
                  </a:cubicBezTo>
                  <a:cubicBezTo>
                    <a:pt x="316506" y="423933"/>
                    <a:pt x="313258" y="428445"/>
                    <a:pt x="311995" y="433498"/>
                  </a:cubicBezTo>
                  <a:cubicBezTo>
                    <a:pt x="301888" y="474646"/>
                    <a:pt x="264710" y="480421"/>
                    <a:pt x="234030" y="495400"/>
                  </a:cubicBezTo>
                  <a:cubicBezTo>
                    <a:pt x="245219" y="474826"/>
                    <a:pt x="258935" y="456598"/>
                    <a:pt x="261281" y="432776"/>
                  </a:cubicBezTo>
                  <a:cubicBezTo>
                    <a:pt x="263447" y="411480"/>
                    <a:pt x="266154" y="390184"/>
                    <a:pt x="257311" y="369971"/>
                  </a:cubicBezTo>
                  <a:cubicBezTo>
                    <a:pt x="251897" y="357518"/>
                    <a:pt x="254423" y="348134"/>
                    <a:pt x="263447" y="339110"/>
                  </a:cubicBezTo>
                  <a:cubicBezTo>
                    <a:pt x="267237" y="335320"/>
                    <a:pt x="271027" y="331530"/>
                    <a:pt x="273915" y="327199"/>
                  </a:cubicBezTo>
                  <a:cubicBezTo>
                    <a:pt x="281314" y="316190"/>
                    <a:pt x="289435" y="311859"/>
                    <a:pt x="302971" y="316551"/>
                  </a:cubicBezTo>
                  <a:close/>
                  <a:moveTo>
                    <a:pt x="203891" y="303557"/>
                  </a:moveTo>
                  <a:cubicBezTo>
                    <a:pt x="213997" y="284246"/>
                    <a:pt x="244678" y="262950"/>
                    <a:pt x="264169" y="266921"/>
                  </a:cubicBezTo>
                  <a:cubicBezTo>
                    <a:pt x="283299" y="270711"/>
                    <a:pt x="289074" y="281539"/>
                    <a:pt x="278607" y="297421"/>
                  </a:cubicBezTo>
                  <a:cubicBezTo>
                    <a:pt x="268500" y="312581"/>
                    <a:pt x="256228" y="326477"/>
                    <a:pt x="245039" y="340734"/>
                  </a:cubicBezTo>
                  <a:cubicBezTo>
                    <a:pt x="229518" y="334057"/>
                    <a:pt x="219231" y="322687"/>
                    <a:pt x="206778" y="314566"/>
                  </a:cubicBezTo>
                  <a:cubicBezTo>
                    <a:pt x="202627" y="312219"/>
                    <a:pt x="201184" y="308610"/>
                    <a:pt x="203891" y="303557"/>
                  </a:cubicBezTo>
                  <a:close/>
                  <a:moveTo>
                    <a:pt x="56985" y="441800"/>
                  </a:moveTo>
                  <a:cubicBezTo>
                    <a:pt x="37314" y="389462"/>
                    <a:pt x="70882" y="309512"/>
                    <a:pt x="156607" y="315107"/>
                  </a:cubicBezTo>
                  <a:cubicBezTo>
                    <a:pt x="183497" y="316912"/>
                    <a:pt x="245039" y="331350"/>
                    <a:pt x="248829" y="408232"/>
                  </a:cubicBezTo>
                  <a:cubicBezTo>
                    <a:pt x="251897" y="468510"/>
                    <a:pt x="196852" y="525720"/>
                    <a:pt x="122858" y="501897"/>
                  </a:cubicBezTo>
                  <a:cubicBezTo>
                    <a:pt x="93080" y="490528"/>
                    <a:pt x="69257" y="474465"/>
                    <a:pt x="56985" y="441800"/>
                  </a:cubicBezTo>
                  <a:close/>
                  <a:moveTo>
                    <a:pt x="360903" y="516155"/>
                  </a:moveTo>
                  <a:cubicBezTo>
                    <a:pt x="356211" y="524818"/>
                    <a:pt x="348631" y="531134"/>
                    <a:pt x="339787" y="536007"/>
                  </a:cubicBezTo>
                  <a:cubicBezTo>
                    <a:pt x="311453" y="551528"/>
                    <a:pt x="287991" y="573365"/>
                    <a:pt x="263808" y="594120"/>
                  </a:cubicBezTo>
                  <a:cubicBezTo>
                    <a:pt x="252619" y="603685"/>
                    <a:pt x="247024" y="616498"/>
                    <a:pt x="245761" y="631477"/>
                  </a:cubicBezTo>
                  <a:cubicBezTo>
                    <a:pt x="240346" y="697170"/>
                    <a:pt x="241610" y="762862"/>
                    <a:pt x="239625" y="828555"/>
                  </a:cubicBezTo>
                  <a:cubicBezTo>
                    <a:pt x="238000" y="878366"/>
                    <a:pt x="258935" y="1038265"/>
                    <a:pt x="220314" y="1037904"/>
                  </a:cubicBezTo>
                  <a:cubicBezTo>
                    <a:pt x="197033" y="1037543"/>
                    <a:pt x="186385" y="1035919"/>
                    <a:pt x="181332" y="998741"/>
                  </a:cubicBezTo>
                  <a:cubicBezTo>
                    <a:pt x="176459" y="963369"/>
                    <a:pt x="178444" y="850031"/>
                    <a:pt x="174474" y="824404"/>
                  </a:cubicBezTo>
                  <a:cubicBezTo>
                    <a:pt x="173752" y="820072"/>
                    <a:pt x="173391" y="815561"/>
                    <a:pt x="172488" y="811229"/>
                  </a:cubicBezTo>
                  <a:cubicBezTo>
                    <a:pt x="167796" y="789392"/>
                    <a:pt x="159133" y="776578"/>
                    <a:pt x="135672" y="776217"/>
                  </a:cubicBezTo>
                  <a:cubicBezTo>
                    <a:pt x="121234" y="775856"/>
                    <a:pt x="106615" y="785422"/>
                    <a:pt x="101562" y="810146"/>
                  </a:cubicBezTo>
                  <a:cubicBezTo>
                    <a:pt x="92358" y="855626"/>
                    <a:pt x="82432" y="991883"/>
                    <a:pt x="79364" y="1013901"/>
                  </a:cubicBezTo>
                  <a:cubicBezTo>
                    <a:pt x="77018" y="1029963"/>
                    <a:pt x="67814" y="1037182"/>
                    <a:pt x="52293" y="1038265"/>
                  </a:cubicBezTo>
                  <a:cubicBezTo>
                    <a:pt x="34246" y="1039348"/>
                    <a:pt x="23417" y="1030144"/>
                    <a:pt x="19266" y="1012818"/>
                  </a:cubicBezTo>
                  <a:cubicBezTo>
                    <a:pt x="11506" y="979431"/>
                    <a:pt x="16018" y="949111"/>
                    <a:pt x="18725" y="915543"/>
                  </a:cubicBezTo>
                  <a:cubicBezTo>
                    <a:pt x="24139" y="850031"/>
                    <a:pt x="30997" y="784700"/>
                    <a:pt x="38216" y="719188"/>
                  </a:cubicBezTo>
                  <a:cubicBezTo>
                    <a:pt x="43450" y="671362"/>
                    <a:pt x="55000" y="624619"/>
                    <a:pt x="69618" y="578960"/>
                  </a:cubicBezTo>
                  <a:cubicBezTo>
                    <a:pt x="74852" y="562717"/>
                    <a:pt x="84778" y="548820"/>
                    <a:pt x="96328" y="536368"/>
                  </a:cubicBezTo>
                  <a:cubicBezTo>
                    <a:pt x="107157" y="524637"/>
                    <a:pt x="119068" y="521569"/>
                    <a:pt x="136394" y="522291"/>
                  </a:cubicBezTo>
                  <a:cubicBezTo>
                    <a:pt x="190897" y="524998"/>
                    <a:pt x="244317" y="517418"/>
                    <a:pt x="292503" y="488542"/>
                  </a:cubicBezTo>
                  <a:cubicBezTo>
                    <a:pt x="311092" y="477353"/>
                    <a:pt x="320657" y="459667"/>
                    <a:pt x="328237" y="440356"/>
                  </a:cubicBezTo>
                  <a:cubicBezTo>
                    <a:pt x="334734" y="423933"/>
                    <a:pt x="341953" y="407690"/>
                    <a:pt x="349353" y="391447"/>
                  </a:cubicBezTo>
                  <a:cubicBezTo>
                    <a:pt x="352962" y="383326"/>
                    <a:pt x="357654" y="375566"/>
                    <a:pt x="364332" y="369610"/>
                  </a:cubicBezTo>
                  <a:cubicBezTo>
                    <a:pt x="375882" y="359143"/>
                    <a:pt x="394110" y="362030"/>
                    <a:pt x="402773" y="374844"/>
                  </a:cubicBezTo>
                  <a:cubicBezTo>
                    <a:pt x="411075" y="386936"/>
                    <a:pt x="407826" y="398125"/>
                    <a:pt x="404036" y="413285"/>
                  </a:cubicBezTo>
                  <a:cubicBezTo>
                    <a:pt x="394832" y="449741"/>
                    <a:pt x="379131" y="483489"/>
                    <a:pt x="360903" y="516155"/>
                  </a:cubicBezTo>
                  <a:close/>
                  <a:moveTo>
                    <a:pt x="762096" y="565965"/>
                  </a:moveTo>
                  <a:cubicBezTo>
                    <a:pt x="753253" y="571560"/>
                    <a:pt x="751267" y="576072"/>
                    <a:pt x="757945" y="584735"/>
                  </a:cubicBezTo>
                  <a:cubicBezTo>
                    <a:pt x="772383" y="603504"/>
                    <a:pt x="768954" y="609640"/>
                    <a:pt x="745673" y="619386"/>
                  </a:cubicBezTo>
                  <a:cubicBezTo>
                    <a:pt x="720226" y="630034"/>
                    <a:pt x="693335" y="636350"/>
                    <a:pt x="666084" y="640682"/>
                  </a:cubicBezTo>
                  <a:cubicBezTo>
                    <a:pt x="647134" y="643569"/>
                    <a:pt x="642081" y="638877"/>
                    <a:pt x="642622" y="619747"/>
                  </a:cubicBezTo>
                  <a:cubicBezTo>
                    <a:pt x="642803" y="615235"/>
                    <a:pt x="643344" y="610903"/>
                    <a:pt x="643886" y="606392"/>
                  </a:cubicBezTo>
                  <a:cubicBezTo>
                    <a:pt x="645690" y="594300"/>
                    <a:pt x="641539" y="591593"/>
                    <a:pt x="628184" y="591773"/>
                  </a:cubicBezTo>
                  <a:cubicBezTo>
                    <a:pt x="587397" y="592134"/>
                    <a:pt x="549137" y="577696"/>
                    <a:pt x="512862" y="559830"/>
                  </a:cubicBezTo>
                  <a:cubicBezTo>
                    <a:pt x="500589" y="553693"/>
                    <a:pt x="490844" y="554054"/>
                    <a:pt x="482362" y="565063"/>
                  </a:cubicBezTo>
                  <a:cubicBezTo>
                    <a:pt x="472255" y="578418"/>
                    <a:pt x="461788" y="575711"/>
                    <a:pt x="450237" y="567048"/>
                  </a:cubicBezTo>
                  <a:cubicBezTo>
                    <a:pt x="437424" y="557483"/>
                    <a:pt x="424249" y="548460"/>
                    <a:pt x="411616" y="538714"/>
                  </a:cubicBezTo>
                  <a:cubicBezTo>
                    <a:pt x="389418" y="521569"/>
                    <a:pt x="385808" y="507311"/>
                    <a:pt x="397359" y="482406"/>
                  </a:cubicBezTo>
                  <a:cubicBezTo>
                    <a:pt x="398441" y="479880"/>
                    <a:pt x="399705" y="477353"/>
                    <a:pt x="400788" y="474826"/>
                  </a:cubicBezTo>
                  <a:cubicBezTo>
                    <a:pt x="401870" y="472300"/>
                    <a:pt x="402953" y="469773"/>
                    <a:pt x="404036" y="467246"/>
                  </a:cubicBezTo>
                  <a:cubicBezTo>
                    <a:pt x="411075" y="450282"/>
                    <a:pt x="416669" y="432776"/>
                    <a:pt x="420640" y="414729"/>
                  </a:cubicBezTo>
                  <a:cubicBezTo>
                    <a:pt x="425512" y="392711"/>
                    <a:pt x="428400" y="376107"/>
                    <a:pt x="413421" y="360225"/>
                  </a:cubicBezTo>
                  <a:cubicBezTo>
                    <a:pt x="398080" y="343983"/>
                    <a:pt x="378048" y="340554"/>
                    <a:pt x="357293" y="350660"/>
                  </a:cubicBezTo>
                  <a:cubicBezTo>
                    <a:pt x="353323" y="352646"/>
                    <a:pt x="349533" y="355172"/>
                    <a:pt x="344660" y="354450"/>
                  </a:cubicBezTo>
                  <a:cubicBezTo>
                    <a:pt x="340870" y="348134"/>
                    <a:pt x="341051" y="340915"/>
                    <a:pt x="340509" y="334057"/>
                  </a:cubicBezTo>
                  <a:cubicBezTo>
                    <a:pt x="339426" y="317453"/>
                    <a:pt x="335817" y="304279"/>
                    <a:pt x="315063" y="303737"/>
                  </a:cubicBezTo>
                  <a:cubicBezTo>
                    <a:pt x="304956" y="303557"/>
                    <a:pt x="302068" y="295255"/>
                    <a:pt x="302790" y="286592"/>
                  </a:cubicBezTo>
                  <a:cubicBezTo>
                    <a:pt x="303873" y="271613"/>
                    <a:pt x="303693" y="256453"/>
                    <a:pt x="310009" y="242196"/>
                  </a:cubicBezTo>
                  <a:cubicBezTo>
                    <a:pt x="319213" y="221080"/>
                    <a:pt x="327515" y="199604"/>
                    <a:pt x="336539" y="178489"/>
                  </a:cubicBezTo>
                  <a:cubicBezTo>
                    <a:pt x="346285" y="155749"/>
                    <a:pt x="356752" y="150696"/>
                    <a:pt x="380033" y="156832"/>
                  </a:cubicBezTo>
                  <a:cubicBezTo>
                    <a:pt x="385086" y="158095"/>
                    <a:pt x="389959" y="160441"/>
                    <a:pt x="395012" y="162246"/>
                  </a:cubicBezTo>
                  <a:cubicBezTo>
                    <a:pt x="415767" y="169284"/>
                    <a:pt x="421362" y="168382"/>
                    <a:pt x="433273" y="150515"/>
                  </a:cubicBezTo>
                  <a:cubicBezTo>
                    <a:pt x="444282" y="133912"/>
                    <a:pt x="457095" y="119654"/>
                    <a:pt x="474060" y="109006"/>
                  </a:cubicBezTo>
                  <a:cubicBezTo>
                    <a:pt x="486332" y="101246"/>
                    <a:pt x="489039" y="92222"/>
                    <a:pt x="482723" y="77604"/>
                  </a:cubicBezTo>
                  <a:cubicBezTo>
                    <a:pt x="472977" y="55225"/>
                    <a:pt x="478030" y="52879"/>
                    <a:pt x="502575" y="46743"/>
                  </a:cubicBezTo>
                  <a:cubicBezTo>
                    <a:pt x="535421" y="38441"/>
                    <a:pt x="569169" y="28876"/>
                    <a:pt x="601835" y="19491"/>
                  </a:cubicBezTo>
                  <a:cubicBezTo>
                    <a:pt x="619341" y="14438"/>
                    <a:pt x="623312" y="22198"/>
                    <a:pt x="624034" y="40787"/>
                  </a:cubicBezTo>
                  <a:cubicBezTo>
                    <a:pt x="624755" y="58654"/>
                    <a:pt x="624936" y="57571"/>
                    <a:pt x="643525" y="58834"/>
                  </a:cubicBezTo>
                  <a:cubicBezTo>
                    <a:pt x="686297" y="61722"/>
                    <a:pt x="728889" y="66234"/>
                    <a:pt x="761915" y="98358"/>
                  </a:cubicBezTo>
                  <a:cubicBezTo>
                    <a:pt x="770578" y="106841"/>
                    <a:pt x="778158" y="101968"/>
                    <a:pt x="785377" y="96373"/>
                  </a:cubicBezTo>
                  <a:cubicBezTo>
                    <a:pt x="811726" y="75979"/>
                    <a:pt x="823277" y="70746"/>
                    <a:pt x="841865" y="86808"/>
                  </a:cubicBezTo>
                  <a:cubicBezTo>
                    <a:pt x="842407" y="87530"/>
                    <a:pt x="842948" y="88071"/>
                    <a:pt x="843670" y="88793"/>
                  </a:cubicBezTo>
                  <a:cubicBezTo>
                    <a:pt x="851791" y="97636"/>
                    <a:pt x="859191" y="105758"/>
                    <a:pt x="866049" y="113338"/>
                  </a:cubicBezTo>
                  <a:cubicBezTo>
                    <a:pt x="866229" y="113518"/>
                    <a:pt x="866590" y="113879"/>
                    <a:pt x="866771" y="114060"/>
                  </a:cubicBezTo>
                  <a:cubicBezTo>
                    <a:pt x="867853" y="115323"/>
                    <a:pt x="868936" y="116586"/>
                    <a:pt x="870019" y="117849"/>
                  </a:cubicBezTo>
                  <a:cubicBezTo>
                    <a:pt x="870380" y="118391"/>
                    <a:pt x="870741" y="118752"/>
                    <a:pt x="871282" y="119293"/>
                  </a:cubicBezTo>
                  <a:cubicBezTo>
                    <a:pt x="872185" y="120376"/>
                    <a:pt x="873087" y="121459"/>
                    <a:pt x="873990" y="122542"/>
                  </a:cubicBezTo>
                  <a:cubicBezTo>
                    <a:pt x="874531" y="123083"/>
                    <a:pt x="874892" y="123624"/>
                    <a:pt x="875433" y="124166"/>
                  </a:cubicBezTo>
                  <a:cubicBezTo>
                    <a:pt x="876336" y="125068"/>
                    <a:pt x="877058" y="126151"/>
                    <a:pt x="877960" y="127054"/>
                  </a:cubicBezTo>
                  <a:cubicBezTo>
                    <a:pt x="878501" y="127775"/>
                    <a:pt x="879043" y="128317"/>
                    <a:pt x="879584" y="129039"/>
                  </a:cubicBezTo>
                  <a:cubicBezTo>
                    <a:pt x="880306" y="129941"/>
                    <a:pt x="881028" y="130843"/>
                    <a:pt x="881750" y="131746"/>
                  </a:cubicBezTo>
                  <a:cubicBezTo>
                    <a:pt x="882291" y="132468"/>
                    <a:pt x="882833" y="133190"/>
                    <a:pt x="883374" y="133731"/>
                  </a:cubicBezTo>
                  <a:cubicBezTo>
                    <a:pt x="884096" y="134633"/>
                    <a:pt x="884818" y="135536"/>
                    <a:pt x="885359" y="136438"/>
                  </a:cubicBezTo>
                  <a:cubicBezTo>
                    <a:pt x="885901" y="137160"/>
                    <a:pt x="886442" y="137882"/>
                    <a:pt x="886984" y="138604"/>
                  </a:cubicBezTo>
                  <a:cubicBezTo>
                    <a:pt x="887706" y="139506"/>
                    <a:pt x="888247" y="140409"/>
                    <a:pt x="888788" y="141311"/>
                  </a:cubicBezTo>
                  <a:cubicBezTo>
                    <a:pt x="889330" y="142033"/>
                    <a:pt x="889871" y="142755"/>
                    <a:pt x="890413" y="143477"/>
                  </a:cubicBezTo>
                  <a:cubicBezTo>
                    <a:pt x="890954" y="144379"/>
                    <a:pt x="891676" y="145281"/>
                    <a:pt x="892217" y="146184"/>
                  </a:cubicBezTo>
                  <a:cubicBezTo>
                    <a:pt x="892759" y="146906"/>
                    <a:pt x="893300" y="147628"/>
                    <a:pt x="893661" y="148530"/>
                  </a:cubicBezTo>
                  <a:cubicBezTo>
                    <a:pt x="894203" y="149432"/>
                    <a:pt x="894744" y="150335"/>
                    <a:pt x="895285" y="151237"/>
                  </a:cubicBezTo>
                  <a:cubicBezTo>
                    <a:pt x="895827" y="151959"/>
                    <a:pt x="896188" y="152681"/>
                    <a:pt x="896729" y="153583"/>
                  </a:cubicBezTo>
                  <a:cubicBezTo>
                    <a:pt x="897271" y="154666"/>
                    <a:pt x="897812" y="155568"/>
                    <a:pt x="898354" y="156651"/>
                  </a:cubicBezTo>
                  <a:cubicBezTo>
                    <a:pt x="898714" y="157373"/>
                    <a:pt x="899256" y="158095"/>
                    <a:pt x="899617" y="158817"/>
                  </a:cubicBezTo>
                  <a:cubicBezTo>
                    <a:pt x="900158" y="159900"/>
                    <a:pt x="900880" y="161163"/>
                    <a:pt x="901422" y="162426"/>
                  </a:cubicBezTo>
                  <a:cubicBezTo>
                    <a:pt x="901783" y="163148"/>
                    <a:pt x="902143" y="163690"/>
                    <a:pt x="902324" y="164411"/>
                  </a:cubicBezTo>
                  <a:cubicBezTo>
                    <a:pt x="903226" y="166216"/>
                    <a:pt x="904129" y="168202"/>
                    <a:pt x="904851" y="170006"/>
                  </a:cubicBezTo>
                  <a:cubicBezTo>
                    <a:pt x="910445" y="183000"/>
                    <a:pt x="901422" y="196175"/>
                    <a:pt x="886803" y="196175"/>
                  </a:cubicBezTo>
                  <a:cubicBezTo>
                    <a:pt x="886081" y="196175"/>
                    <a:pt x="885359" y="196175"/>
                    <a:pt x="884818" y="196175"/>
                  </a:cubicBezTo>
                  <a:cubicBezTo>
                    <a:pt x="884457" y="196175"/>
                    <a:pt x="884277" y="196175"/>
                    <a:pt x="884096" y="196175"/>
                  </a:cubicBezTo>
                  <a:cubicBezTo>
                    <a:pt x="883735" y="196175"/>
                    <a:pt x="883555" y="196175"/>
                    <a:pt x="883194" y="196175"/>
                  </a:cubicBezTo>
                  <a:cubicBezTo>
                    <a:pt x="882833" y="196175"/>
                    <a:pt x="882652" y="196175"/>
                    <a:pt x="882291" y="196355"/>
                  </a:cubicBezTo>
                  <a:cubicBezTo>
                    <a:pt x="882111" y="196355"/>
                    <a:pt x="881930" y="196355"/>
                    <a:pt x="881750" y="196355"/>
                  </a:cubicBezTo>
                  <a:cubicBezTo>
                    <a:pt x="881389" y="196355"/>
                    <a:pt x="881209" y="196536"/>
                    <a:pt x="880848" y="196536"/>
                  </a:cubicBezTo>
                  <a:cubicBezTo>
                    <a:pt x="880667" y="196536"/>
                    <a:pt x="880667" y="196536"/>
                    <a:pt x="880487" y="196536"/>
                  </a:cubicBezTo>
                  <a:cubicBezTo>
                    <a:pt x="880126" y="196536"/>
                    <a:pt x="879945" y="196716"/>
                    <a:pt x="879584" y="196897"/>
                  </a:cubicBezTo>
                  <a:cubicBezTo>
                    <a:pt x="879584" y="196897"/>
                    <a:pt x="879404" y="196897"/>
                    <a:pt x="879404" y="196897"/>
                  </a:cubicBezTo>
                  <a:cubicBezTo>
                    <a:pt x="879223" y="197077"/>
                    <a:pt x="878862" y="197077"/>
                    <a:pt x="878682" y="197258"/>
                  </a:cubicBezTo>
                  <a:cubicBezTo>
                    <a:pt x="878682" y="197258"/>
                    <a:pt x="878682" y="197258"/>
                    <a:pt x="878682" y="197258"/>
                  </a:cubicBezTo>
                  <a:cubicBezTo>
                    <a:pt x="878501" y="197438"/>
                    <a:pt x="878321" y="197619"/>
                    <a:pt x="878140" y="197799"/>
                  </a:cubicBezTo>
                  <a:cubicBezTo>
                    <a:pt x="878140" y="197799"/>
                    <a:pt x="878140" y="197799"/>
                    <a:pt x="878140" y="197799"/>
                  </a:cubicBezTo>
                  <a:cubicBezTo>
                    <a:pt x="877960" y="197980"/>
                    <a:pt x="877779" y="198160"/>
                    <a:pt x="877599" y="198341"/>
                  </a:cubicBezTo>
                  <a:cubicBezTo>
                    <a:pt x="876336" y="200145"/>
                    <a:pt x="877238" y="203033"/>
                    <a:pt x="878321" y="207003"/>
                  </a:cubicBezTo>
                  <a:cubicBezTo>
                    <a:pt x="879223" y="210252"/>
                    <a:pt x="880126" y="213500"/>
                    <a:pt x="880848" y="216930"/>
                  </a:cubicBezTo>
                  <a:cubicBezTo>
                    <a:pt x="880848" y="216930"/>
                    <a:pt x="880848" y="216930"/>
                    <a:pt x="880848" y="216930"/>
                  </a:cubicBezTo>
                  <a:cubicBezTo>
                    <a:pt x="881389" y="219276"/>
                    <a:pt x="882111" y="221802"/>
                    <a:pt x="882652" y="224148"/>
                  </a:cubicBezTo>
                  <a:cubicBezTo>
                    <a:pt x="882652" y="224148"/>
                    <a:pt x="882652" y="224329"/>
                    <a:pt x="882652" y="224329"/>
                  </a:cubicBezTo>
                  <a:cubicBezTo>
                    <a:pt x="883194" y="226675"/>
                    <a:pt x="883735" y="229021"/>
                    <a:pt x="884277" y="231367"/>
                  </a:cubicBezTo>
                  <a:cubicBezTo>
                    <a:pt x="884277" y="231548"/>
                    <a:pt x="884277" y="231548"/>
                    <a:pt x="884277" y="231728"/>
                  </a:cubicBezTo>
                  <a:cubicBezTo>
                    <a:pt x="884818" y="234075"/>
                    <a:pt x="885179" y="236421"/>
                    <a:pt x="885720" y="238586"/>
                  </a:cubicBezTo>
                  <a:cubicBezTo>
                    <a:pt x="885720" y="238767"/>
                    <a:pt x="885720" y="238947"/>
                    <a:pt x="885901" y="239128"/>
                  </a:cubicBezTo>
                  <a:cubicBezTo>
                    <a:pt x="886262" y="241293"/>
                    <a:pt x="886803" y="243639"/>
                    <a:pt x="887164" y="245805"/>
                  </a:cubicBezTo>
                  <a:cubicBezTo>
                    <a:pt x="887164" y="246166"/>
                    <a:pt x="887345" y="246347"/>
                    <a:pt x="887345" y="246708"/>
                  </a:cubicBezTo>
                  <a:cubicBezTo>
                    <a:pt x="887706" y="248873"/>
                    <a:pt x="888066" y="251039"/>
                    <a:pt x="888427" y="253205"/>
                  </a:cubicBezTo>
                  <a:cubicBezTo>
                    <a:pt x="888427" y="253566"/>
                    <a:pt x="888608" y="253927"/>
                    <a:pt x="888608" y="254287"/>
                  </a:cubicBezTo>
                  <a:cubicBezTo>
                    <a:pt x="888969" y="256273"/>
                    <a:pt x="889149" y="258438"/>
                    <a:pt x="889510" y="260604"/>
                  </a:cubicBezTo>
                  <a:cubicBezTo>
                    <a:pt x="889510" y="261146"/>
                    <a:pt x="889691" y="261506"/>
                    <a:pt x="889691" y="262048"/>
                  </a:cubicBezTo>
                  <a:cubicBezTo>
                    <a:pt x="889871" y="264033"/>
                    <a:pt x="890232" y="266018"/>
                    <a:pt x="890413" y="268003"/>
                  </a:cubicBezTo>
                  <a:cubicBezTo>
                    <a:pt x="890413" y="268545"/>
                    <a:pt x="890593" y="269086"/>
                    <a:pt x="890593" y="269808"/>
                  </a:cubicBezTo>
                  <a:cubicBezTo>
                    <a:pt x="890774" y="271613"/>
                    <a:pt x="890954" y="273598"/>
                    <a:pt x="891135" y="275403"/>
                  </a:cubicBezTo>
                  <a:cubicBezTo>
                    <a:pt x="891135" y="276125"/>
                    <a:pt x="891315" y="276847"/>
                    <a:pt x="891315" y="277388"/>
                  </a:cubicBezTo>
                  <a:cubicBezTo>
                    <a:pt x="891496" y="279193"/>
                    <a:pt x="891676" y="280998"/>
                    <a:pt x="891676" y="282802"/>
                  </a:cubicBezTo>
                  <a:cubicBezTo>
                    <a:pt x="891676" y="283524"/>
                    <a:pt x="891676" y="284426"/>
                    <a:pt x="891857" y="285148"/>
                  </a:cubicBezTo>
                  <a:cubicBezTo>
                    <a:pt x="891857" y="286773"/>
                    <a:pt x="892037" y="288577"/>
                    <a:pt x="892037" y="290202"/>
                  </a:cubicBezTo>
                  <a:cubicBezTo>
                    <a:pt x="892037" y="291104"/>
                    <a:pt x="892037" y="292007"/>
                    <a:pt x="892037" y="293089"/>
                  </a:cubicBezTo>
                  <a:cubicBezTo>
                    <a:pt x="892037" y="294714"/>
                    <a:pt x="892037" y="296157"/>
                    <a:pt x="892217" y="297782"/>
                  </a:cubicBezTo>
                  <a:cubicBezTo>
                    <a:pt x="892217" y="298864"/>
                    <a:pt x="892217" y="299947"/>
                    <a:pt x="892217" y="301030"/>
                  </a:cubicBezTo>
                  <a:cubicBezTo>
                    <a:pt x="892217" y="302474"/>
                    <a:pt x="892217" y="303918"/>
                    <a:pt x="892217" y="305362"/>
                  </a:cubicBezTo>
                  <a:cubicBezTo>
                    <a:pt x="892217" y="306625"/>
                    <a:pt x="892217" y="307888"/>
                    <a:pt x="892037" y="309152"/>
                  </a:cubicBezTo>
                  <a:cubicBezTo>
                    <a:pt x="892037" y="310415"/>
                    <a:pt x="892037" y="311678"/>
                    <a:pt x="891857" y="312941"/>
                  </a:cubicBezTo>
                  <a:cubicBezTo>
                    <a:pt x="891857" y="314566"/>
                    <a:pt x="891676" y="316009"/>
                    <a:pt x="891676" y="317634"/>
                  </a:cubicBezTo>
                  <a:cubicBezTo>
                    <a:pt x="891676" y="318536"/>
                    <a:pt x="891496" y="319619"/>
                    <a:pt x="891496" y="320521"/>
                  </a:cubicBezTo>
                  <a:cubicBezTo>
                    <a:pt x="891315" y="323048"/>
                    <a:pt x="891135" y="325575"/>
                    <a:pt x="890774" y="328101"/>
                  </a:cubicBezTo>
                  <a:cubicBezTo>
                    <a:pt x="889871" y="337486"/>
                    <a:pt x="894383" y="343442"/>
                    <a:pt x="904490" y="343983"/>
                  </a:cubicBezTo>
                  <a:cubicBezTo>
                    <a:pt x="906294" y="343983"/>
                    <a:pt x="908099" y="344163"/>
                    <a:pt x="909723" y="344524"/>
                  </a:cubicBezTo>
                  <a:cubicBezTo>
                    <a:pt x="936614" y="351924"/>
                    <a:pt x="942750" y="356075"/>
                    <a:pt x="938058" y="383507"/>
                  </a:cubicBezTo>
                  <a:cubicBezTo>
                    <a:pt x="934448" y="403539"/>
                    <a:pt x="918928" y="464539"/>
                    <a:pt x="913513" y="473924"/>
                  </a:cubicBezTo>
                  <a:cubicBezTo>
                    <a:pt x="902865" y="492874"/>
                    <a:pt x="898354" y="494137"/>
                    <a:pt x="880848" y="479880"/>
                  </a:cubicBezTo>
                  <a:cubicBezTo>
                    <a:pt x="873629" y="474105"/>
                    <a:pt x="869658" y="477714"/>
                    <a:pt x="865146" y="482226"/>
                  </a:cubicBezTo>
                  <a:cubicBezTo>
                    <a:pt x="853596" y="493235"/>
                    <a:pt x="842407" y="504604"/>
                    <a:pt x="830676" y="515433"/>
                  </a:cubicBezTo>
                  <a:cubicBezTo>
                    <a:pt x="809741" y="534744"/>
                    <a:pt x="786099" y="550806"/>
                    <a:pt x="762096" y="565965"/>
                  </a:cubicBezTo>
                  <a:close/>
                  <a:moveTo>
                    <a:pt x="1160943" y="818087"/>
                  </a:moveTo>
                  <a:cubicBezTo>
                    <a:pt x="1148671" y="816283"/>
                    <a:pt x="1142895" y="820253"/>
                    <a:pt x="1135676" y="830901"/>
                  </a:cubicBezTo>
                  <a:cubicBezTo>
                    <a:pt x="1116185" y="859235"/>
                    <a:pt x="1091641" y="882697"/>
                    <a:pt x="1054644" y="885043"/>
                  </a:cubicBezTo>
                  <a:cubicBezTo>
                    <a:pt x="1043815" y="885765"/>
                    <a:pt x="1040386" y="889555"/>
                    <a:pt x="1041289" y="899481"/>
                  </a:cubicBezTo>
                  <a:cubicBezTo>
                    <a:pt x="1042913" y="916265"/>
                    <a:pt x="1038943" y="927454"/>
                    <a:pt x="1023783" y="929981"/>
                  </a:cubicBezTo>
                  <a:cubicBezTo>
                    <a:pt x="997614" y="934132"/>
                    <a:pt x="966392" y="937200"/>
                    <a:pt x="939321" y="930161"/>
                  </a:cubicBezTo>
                  <a:cubicBezTo>
                    <a:pt x="925244" y="926552"/>
                    <a:pt x="918747" y="920235"/>
                    <a:pt x="921093" y="906339"/>
                  </a:cubicBezTo>
                  <a:cubicBezTo>
                    <a:pt x="923620" y="891179"/>
                    <a:pt x="916942" y="887570"/>
                    <a:pt x="903046" y="883780"/>
                  </a:cubicBezTo>
                  <a:cubicBezTo>
                    <a:pt x="865327" y="873493"/>
                    <a:pt x="837353" y="849670"/>
                    <a:pt x="819847" y="812132"/>
                  </a:cubicBezTo>
                  <a:cubicBezTo>
                    <a:pt x="812087" y="815380"/>
                    <a:pt x="807395" y="817726"/>
                    <a:pt x="802341" y="819351"/>
                  </a:cubicBezTo>
                  <a:cubicBezTo>
                    <a:pt x="794762" y="821877"/>
                    <a:pt x="788265" y="820253"/>
                    <a:pt x="784475" y="812493"/>
                  </a:cubicBezTo>
                  <a:cubicBezTo>
                    <a:pt x="783572" y="810507"/>
                    <a:pt x="782489" y="808522"/>
                    <a:pt x="781587" y="806537"/>
                  </a:cubicBezTo>
                  <a:cubicBezTo>
                    <a:pt x="781226" y="805995"/>
                    <a:pt x="781046" y="805274"/>
                    <a:pt x="780685" y="804732"/>
                  </a:cubicBezTo>
                  <a:cubicBezTo>
                    <a:pt x="779963" y="803288"/>
                    <a:pt x="779421" y="801845"/>
                    <a:pt x="778699" y="800401"/>
                  </a:cubicBezTo>
                  <a:cubicBezTo>
                    <a:pt x="778339" y="799679"/>
                    <a:pt x="778158" y="799138"/>
                    <a:pt x="777797" y="798416"/>
                  </a:cubicBezTo>
                  <a:cubicBezTo>
                    <a:pt x="777075" y="796791"/>
                    <a:pt x="776534" y="795167"/>
                    <a:pt x="775812" y="793723"/>
                  </a:cubicBezTo>
                  <a:cubicBezTo>
                    <a:pt x="775631" y="793362"/>
                    <a:pt x="775451" y="792821"/>
                    <a:pt x="775270" y="792460"/>
                  </a:cubicBezTo>
                  <a:cubicBezTo>
                    <a:pt x="774368" y="790294"/>
                    <a:pt x="773646" y="788309"/>
                    <a:pt x="772744" y="786143"/>
                  </a:cubicBezTo>
                  <a:cubicBezTo>
                    <a:pt x="772744" y="785963"/>
                    <a:pt x="772744" y="785963"/>
                    <a:pt x="772563" y="785782"/>
                  </a:cubicBezTo>
                  <a:cubicBezTo>
                    <a:pt x="771842" y="783797"/>
                    <a:pt x="771120" y="781812"/>
                    <a:pt x="770398" y="779827"/>
                  </a:cubicBezTo>
                  <a:cubicBezTo>
                    <a:pt x="770217" y="779466"/>
                    <a:pt x="770037" y="778924"/>
                    <a:pt x="769856" y="778564"/>
                  </a:cubicBezTo>
                  <a:cubicBezTo>
                    <a:pt x="769315" y="776759"/>
                    <a:pt x="768593" y="775135"/>
                    <a:pt x="768052" y="773330"/>
                  </a:cubicBezTo>
                  <a:cubicBezTo>
                    <a:pt x="767871" y="772969"/>
                    <a:pt x="767871" y="772608"/>
                    <a:pt x="767691" y="772247"/>
                  </a:cubicBezTo>
                  <a:cubicBezTo>
                    <a:pt x="766247" y="767916"/>
                    <a:pt x="764803" y="763404"/>
                    <a:pt x="763540" y="759072"/>
                  </a:cubicBezTo>
                  <a:lnTo>
                    <a:pt x="763540" y="759072"/>
                  </a:lnTo>
                  <a:cubicBezTo>
                    <a:pt x="760291" y="748605"/>
                    <a:pt x="757584" y="737957"/>
                    <a:pt x="754877" y="727309"/>
                  </a:cubicBezTo>
                  <a:cubicBezTo>
                    <a:pt x="752170" y="715939"/>
                    <a:pt x="757584" y="708720"/>
                    <a:pt x="768954" y="705652"/>
                  </a:cubicBezTo>
                  <a:cubicBezTo>
                    <a:pt x="779602" y="702765"/>
                    <a:pt x="784475" y="697711"/>
                    <a:pt x="783211" y="684537"/>
                  </a:cubicBezTo>
                  <a:cubicBezTo>
                    <a:pt x="781407" y="663060"/>
                    <a:pt x="812629" y="605128"/>
                    <a:pt x="824720" y="593758"/>
                  </a:cubicBezTo>
                  <a:cubicBezTo>
                    <a:pt x="829593" y="587803"/>
                    <a:pt x="811365" y="572824"/>
                    <a:pt x="803966" y="560190"/>
                  </a:cubicBezTo>
                  <a:cubicBezTo>
                    <a:pt x="824179" y="542685"/>
                    <a:pt x="845114" y="527705"/>
                    <a:pt x="862800" y="508936"/>
                  </a:cubicBezTo>
                  <a:cubicBezTo>
                    <a:pt x="874531" y="496483"/>
                    <a:pt x="887886" y="505507"/>
                    <a:pt x="896910" y="510921"/>
                  </a:cubicBezTo>
                  <a:cubicBezTo>
                    <a:pt x="909904" y="518501"/>
                    <a:pt x="920732" y="517599"/>
                    <a:pt x="934448" y="515613"/>
                  </a:cubicBezTo>
                  <a:cubicBezTo>
                    <a:pt x="964226" y="511462"/>
                    <a:pt x="994546" y="508214"/>
                    <a:pt x="1024324" y="515433"/>
                  </a:cubicBezTo>
                  <a:cubicBezTo>
                    <a:pt x="1034431" y="517959"/>
                    <a:pt x="1041650" y="517238"/>
                    <a:pt x="1046883" y="507673"/>
                  </a:cubicBezTo>
                  <a:cubicBezTo>
                    <a:pt x="1050854" y="500454"/>
                    <a:pt x="1056629" y="497566"/>
                    <a:pt x="1064570" y="500634"/>
                  </a:cubicBezTo>
                  <a:cubicBezTo>
                    <a:pt x="1092904" y="511643"/>
                    <a:pt x="1119975" y="524096"/>
                    <a:pt x="1137120" y="551528"/>
                  </a:cubicBezTo>
                  <a:cubicBezTo>
                    <a:pt x="1145422" y="564702"/>
                    <a:pt x="1143798" y="573906"/>
                    <a:pt x="1132608" y="583832"/>
                  </a:cubicBezTo>
                  <a:cubicBezTo>
                    <a:pt x="1123043" y="592315"/>
                    <a:pt x="1124487" y="599534"/>
                    <a:pt x="1136398" y="606392"/>
                  </a:cubicBezTo>
                  <a:cubicBezTo>
                    <a:pt x="1154446" y="616859"/>
                    <a:pt x="1164372" y="634365"/>
                    <a:pt x="1167079" y="654217"/>
                  </a:cubicBezTo>
                  <a:cubicBezTo>
                    <a:pt x="1167981" y="660534"/>
                    <a:pt x="1169425" y="666128"/>
                    <a:pt x="1171771" y="671001"/>
                  </a:cubicBezTo>
                  <a:cubicBezTo>
                    <a:pt x="1173035" y="673708"/>
                    <a:pt x="1174659" y="676415"/>
                    <a:pt x="1176463" y="678762"/>
                  </a:cubicBezTo>
                  <a:cubicBezTo>
                    <a:pt x="1176463" y="678942"/>
                    <a:pt x="1176644" y="678942"/>
                    <a:pt x="1176644" y="679123"/>
                  </a:cubicBezTo>
                  <a:cubicBezTo>
                    <a:pt x="1178449" y="681469"/>
                    <a:pt x="1180434" y="683454"/>
                    <a:pt x="1182600" y="685259"/>
                  </a:cubicBezTo>
                  <a:cubicBezTo>
                    <a:pt x="1182780" y="685439"/>
                    <a:pt x="1182961" y="685620"/>
                    <a:pt x="1183141" y="685620"/>
                  </a:cubicBezTo>
                  <a:cubicBezTo>
                    <a:pt x="1184043" y="686342"/>
                    <a:pt x="1185126" y="687244"/>
                    <a:pt x="1186209" y="687966"/>
                  </a:cubicBezTo>
                  <a:cubicBezTo>
                    <a:pt x="1186390" y="688146"/>
                    <a:pt x="1186570" y="688146"/>
                    <a:pt x="1186750" y="688327"/>
                  </a:cubicBezTo>
                  <a:cubicBezTo>
                    <a:pt x="1188014" y="689229"/>
                    <a:pt x="1189277" y="689951"/>
                    <a:pt x="1190540" y="690673"/>
                  </a:cubicBezTo>
                  <a:cubicBezTo>
                    <a:pt x="1190721" y="690853"/>
                    <a:pt x="1191082" y="690853"/>
                    <a:pt x="1191262" y="691034"/>
                  </a:cubicBezTo>
                  <a:cubicBezTo>
                    <a:pt x="1192345" y="691575"/>
                    <a:pt x="1193428" y="692117"/>
                    <a:pt x="1194691" y="692658"/>
                  </a:cubicBezTo>
                  <a:cubicBezTo>
                    <a:pt x="1195052" y="692839"/>
                    <a:pt x="1195413" y="693019"/>
                    <a:pt x="1195774" y="693199"/>
                  </a:cubicBezTo>
                  <a:cubicBezTo>
                    <a:pt x="1197218" y="693741"/>
                    <a:pt x="1198662" y="694463"/>
                    <a:pt x="1200106" y="695004"/>
                  </a:cubicBezTo>
                  <a:cubicBezTo>
                    <a:pt x="1212197" y="699516"/>
                    <a:pt x="1219055" y="705111"/>
                    <a:pt x="1207685" y="717924"/>
                  </a:cubicBezTo>
                  <a:cubicBezTo>
                    <a:pt x="1201910" y="724421"/>
                    <a:pt x="1201910" y="732723"/>
                    <a:pt x="1206242" y="740484"/>
                  </a:cubicBezTo>
                  <a:cubicBezTo>
                    <a:pt x="1222304" y="768818"/>
                    <a:pt x="1202271" y="789572"/>
                    <a:pt x="1190180" y="811229"/>
                  </a:cubicBezTo>
                  <a:cubicBezTo>
                    <a:pt x="1184224" y="822419"/>
                    <a:pt x="1171230" y="819712"/>
                    <a:pt x="1160943" y="818087"/>
                  </a:cubicBezTo>
                  <a:close/>
                </a:path>
              </a:pathLst>
            </a:custGeom>
            <a:solidFill>
              <a:srgbClr val="000000"/>
            </a:solidFill>
            <a:ln w="1804" cap="flat">
              <a:noFill/>
              <a:prstDash val="solid"/>
              <a:miter/>
            </a:ln>
          </p:spPr>
          <p:txBody>
            <a:bodyPr rtlCol="0" anchor="ctr"/>
            <a:lstStyle/>
            <a:p>
              <a:endParaRPr lang="en-US"/>
            </a:p>
          </p:txBody>
        </p:sp>
        <p:sp>
          <p:nvSpPr>
            <p:cNvPr id="1183" name="Freeform 1182">
              <a:extLst>
                <a:ext uri="{FF2B5EF4-FFF2-40B4-BE49-F238E27FC236}">
                  <a16:creationId xmlns:a16="http://schemas.microsoft.com/office/drawing/2014/main" id="{88F6C77C-258A-68F1-52D7-BA3FA3796B83}"/>
                </a:ext>
              </a:extLst>
            </p:cNvPr>
            <p:cNvSpPr/>
            <p:nvPr/>
          </p:nvSpPr>
          <p:spPr>
            <a:xfrm>
              <a:off x="4021271" y="2369994"/>
              <a:ext cx="60528" cy="136758"/>
            </a:xfrm>
            <a:custGeom>
              <a:avLst/>
              <a:gdLst>
                <a:gd name="connsiteX0" fmla="*/ 41331 w 60528"/>
                <a:gd name="connsiteY0" fmla="*/ 127761 h 136758"/>
                <a:gd name="connsiteX1" fmla="*/ 44580 w 60528"/>
                <a:gd name="connsiteY1" fmla="*/ 136424 h 136758"/>
                <a:gd name="connsiteX2" fmla="*/ 46926 w 60528"/>
                <a:gd name="connsiteY2" fmla="*/ 136604 h 136758"/>
                <a:gd name="connsiteX3" fmla="*/ 57213 w 60528"/>
                <a:gd name="connsiteY3" fmla="*/ 73258 h 136758"/>
                <a:gd name="connsiteX4" fmla="*/ 12636 w 60528"/>
                <a:gd name="connsiteY4" fmla="*/ 1790 h 136758"/>
                <a:gd name="connsiteX5" fmla="*/ 3 w 60528"/>
                <a:gd name="connsiteY5" fmla="*/ 9370 h 136758"/>
                <a:gd name="connsiteX6" fmla="*/ 10831 w 60528"/>
                <a:gd name="connsiteY6" fmla="*/ 29944 h 136758"/>
                <a:gd name="connsiteX7" fmla="*/ 41331 w 60528"/>
                <a:gd name="connsiteY7" fmla="*/ 127761 h 1367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0528" h="136758">
                  <a:moveTo>
                    <a:pt x="41331" y="127761"/>
                  </a:moveTo>
                  <a:cubicBezTo>
                    <a:pt x="40610" y="131010"/>
                    <a:pt x="40248" y="134800"/>
                    <a:pt x="44580" y="136424"/>
                  </a:cubicBezTo>
                  <a:cubicBezTo>
                    <a:pt x="45482" y="136604"/>
                    <a:pt x="46746" y="136965"/>
                    <a:pt x="46926" y="136604"/>
                  </a:cubicBezTo>
                  <a:cubicBezTo>
                    <a:pt x="59740" y="117113"/>
                    <a:pt x="64252" y="95456"/>
                    <a:pt x="57213" y="73258"/>
                  </a:cubicBezTo>
                  <a:cubicBezTo>
                    <a:pt x="48550" y="46006"/>
                    <a:pt x="32849" y="22184"/>
                    <a:pt x="12636" y="1790"/>
                  </a:cubicBezTo>
                  <a:cubicBezTo>
                    <a:pt x="7944" y="-2902"/>
                    <a:pt x="-177" y="2332"/>
                    <a:pt x="3" y="9370"/>
                  </a:cubicBezTo>
                  <a:cubicBezTo>
                    <a:pt x="183" y="18033"/>
                    <a:pt x="5598" y="23989"/>
                    <a:pt x="10831" y="29944"/>
                  </a:cubicBezTo>
                  <a:cubicBezTo>
                    <a:pt x="35195" y="58279"/>
                    <a:pt x="49633" y="89501"/>
                    <a:pt x="41331" y="127761"/>
                  </a:cubicBezTo>
                  <a:close/>
                </a:path>
              </a:pathLst>
            </a:custGeom>
            <a:solidFill>
              <a:srgbClr val="000000"/>
            </a:solidFill>
            <a:ln w="1804" cap="flat">
              <a:noFill/>
              <a:prstDash val="solid"/>
              <a:miter/>
            </a:ln>
          </p:spPr>
          <p:txBody>
            <a:bodyPr rtlCol="0" anchor="ctr"/>
            <a:lstStyle/>
            <a:p>
              <a:endParaRPr lang="en-US"/>
            </a:p>
          </p:txBody>
        </p:sp>
        <p:sp>
          <p:nvSpPr>
            <p:cNvPr id="1184" name="Freeform 1183">
              <a:extLst>
                <a:ext uri="{FF2B5EF4-FFF2-40B4-BE49-F238E27FC236}">
                  <a16:creationId xmlns:a16="http://schemas.microsoft.com/office/drawing/2014/main" id="{69533131-F082-1B74-39C7-EF7A3B9F1B91}"/>
                </a:ext>
              </a:extLst>
            </p:cNvPr>
            <p:cNvSpPr/>
            <p:nvPr/>
          </p:nvSpPr>
          <p:spPr>
            <a:xfrm>
              <a:off x="2690895" y="2895215"/>
              <a:ext cx="138530" cy="23827"/>
            </a:xfrm>
            <a:custGeom>
              <a:avLst/>
              <a:gdLst>
                <a:gd name="connsiteX0" fmla="*/ 10394 w 138530"/>
                <a:gd name="connsiteY0" fmla="*/ 20878 h 23827"/>
                <a:gd name="connsiteX1" fmla="*/ 113986 w 138530"/>
                <a:gd name="connsiteY1" fmla="*/ 23224 h 23827"/>
                <a:gd name="connsiteX2" fmla="*/ 138530 w 138530"/>
                <a:gd name="connsiteY2" fmla="*/ 14200 h 23827"/>
                <a:gd name="connsiteX3" fmla="*/ 99728 w 138530"/>
                <a:gd name="connsiteY3" fmla="*/ 8606 h 23827"/>
                <a:gd name="connsiteX4" fmla="*/ 12379 w 138530"/>
                <a:gd name="connsiteY4" fmla="*/ 124 h 23827"/>
                <a:gd name="connsiteX5" fmla="*/ 107 w 138530"/>
                <a:gd name="connsiteY5" fmla="*/ 9689 h 23827"/>
                <a:gd name="connsiteX6" fmla="*/ 10394 w 138530"/>
                <a:gd name="connsiteY6" fmla="*/ 20878 h 23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8530" h="23827">
                  <a:moveTo>
                    <a:pt x="10394" y="20878"/>
                  </a:moveTo>
                  <a:cubicBezTo>
                    <a:pt x="45045" y="19434"/>
                    <a:pt x="79335" y="25751"/>
                    <a:pt x="113986" y="23224"/>
                  </a:cubicBezTo>
                  <a:cubicBezTo>
                    <a:pt x="121746" y="22683"/>
                    <a:pt x="130228" y="25209"/>
                    <a:pt x="138530" y="14200"/>
                  </a:cubicBezTo>
                  <a:cubicBezTo>
                    <a:pt x="123731" y="13659"/>
                    <a:pt x="111820" y="10050"/>
                    <a:pt x="99728" y="8606"/>
                  </a:cubicBezTo>
                  <a:cubicBezTo>
                    <a:pt x="70672" y="4996"/>
                    <a:pt x="41435" y="3192"/>
                    <a:pt x="12379" y="124"/>
                  </a:cubicBezTo>
                  <a:cubicBezTo>
                    <a:pt x="4438" y="-598"/>
                    <a:pt x="829" y="1748"/>
                    <a:pt x="107" y="9689"/>
                  </a:cubicBezTo>
                  <a:cubicBezTo>
                    <a:pt x="-615" y="17629"/>
                    <a:pt x="2272" y="21239"/>
                    <a:pt x="10394" y="20878"/>
                  </a:cubicBezTo>
                  <a:close/>
                </a:path>
              </a:pathLst>
            </a:custGeom>
            <a:solidFill>
              <a:srgbClr val="000000"/>
            </a:solidFill>
            <a:ln w="1804" cap="flat">
              <a:noFill/>
              <a:prstDash val="solid"/>
              <a:miter/>
            </a:ln>
          </p:spPr>
          <p:txBody>
            <a:bodyPr rtlCol="0" anchor="ctr"/>
            <a:lstStyle/>
            <a:p>
              <a:endParaRPr lang="en-US"/>
            </a:p>
          </p:txBody>
        </p:sp>
        <p:sp>
          <p:nvSpPr>
            <p:cNvPr id="1185" name="Freeform 1184">
              <a:extLst>
                <a:ext uri="{FF2B5EF4-FFF2-40B4-BE49-F238E27FC236}">
                  <a16:creationId xmlns:a16="http://schemas.microsoft.com/office/drawing/2014/main" id="{AA8F7A04-7210-B19E-38F5-E7B82505A09F}"/>
                </a:ext>
              </a:extLst>
            </p:cNvPr>
            <p:cNvSpPr/>
            <p:nvPr/>
          </p:nvSpPr>
          <p:spPr>
            <a:xfrm>
              <a:off x="2368866" y="2244787"/>
              <a:ext cx="42416" cy="151722"/>
            </a:xfrm>
            <a:custGeom>
              <a:avLst/>
              <a:gdLst>
                <a:gd name="connsiteX0" fmla="*/ 19120 w 42416"/>
                <a:gd name="connsiteY0" fmla="*/ 51379 h 151722"/>
                <a:gd name="connsiteX1" fmla="*/ 32115 w 42416"/>
                <a:gd name="connsiteY1" fmla="*/ 13841 h 151722"/>
                <a:gd name="connsiteX2" fmla="*/ 31573 w 42416"/>
                <a:gd name="connsiteY2" fmla="*/ 847 h 151722"/>
                <a:gd name="connsiteX3" fmla="*/ 18579 w 42416"/>
                <a:gd name="connsiteY3" fmla="*/ 7163 h 151722"/>
                <a:gd name="connsiteX4" fmla="*/ 1434 w 42416"/>
                <a:gd name="connsiteY4" fmla="*/ 57335 h 151722"/>
                <a:gd name="connsiteX5" fmla="*/ 42402 w 42416"/>
                <a:gd name="connsiteY5" fmla="*/ 151723 h 151722"/>
                <a:gd name="connsiteX6" fmla="*/ 32115 w 42416"/>
                <a:gd name="connsiteY6" fmla="*/ 125012 h 151722"/>
                <a:gd name="connsiteX7" fmla="*/ 19120 w 42416"/>
                <a:gd name="connsiteY7" fmla="*/ 51379 h 1517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42416" h="151722">
                  <a:moveTo>
                    <a:pt x="19120" y="51379"/>
                  </a:moveTo>
                  <a:cubicBezTo>
                    <a:pt x="22008" y="38565"/>
                    <a:pt x="24715" y="25391"/>
                    <a:pt x="32115" y="13841"/>
                  </a:cubicBezTo>
                  <a:cubicBezTo>
                    <a:pt x="34822" y="9690"/>
                    <a:pt x="39153" y="4095"/>
                    <a:pt x="31573" y="847"/>
                  </a:cubicBezTo>
                  <a:cubicBezTo>
                    <a:pt x="25798" y="-1680"/>
                    <a:pt x="21286" y="1749"/>
                    <a:pt x="18579" y="7163"/>
                  </a:cubicBezTo>
                  <a:cubicBezTo>
                    <a:pt x="10458" y="23045"/>
                    <a:pt x="4502" y="39648"/>
                    <a:pt x="1434" y="57335"/>
                  </a:cubicBezTo>
                  <a:cubicBezTo>
                    <a:pt x="-5244" y="95776"/>
                    <a:pt x="11901" y="123569"/>
                    <a:pt x="42402" y="151723"/>
                  </a:cubicBezTo>
                  <a:cubicBezTo>
                    <a:pt x="42763" y="136563"/>
                    <a:pt x="36446" y="130607"/>
                    <a:pt x="32115" y="125012"/>
                  </a:cubicBezTo>
                  <a:cubicBezTo>
                    <a:pt x="14609" y="102453"/>
                    <a:pt x="13345" y="77367"/>
                    <a:pt x="19120" y="51379"/>
                  </a:cubicBezTo>
                  <a:close/>
                </a:path>
              </a:pathLst>
            </a:custGeom>
            <a:solidFill>
              <a:srgbClr val="000000"/>
            </a:solidFill>
            <a:ln w="1804" cap="flat">
              <a:noFill/>
              <a:prstDash val="solid"/>
              <a:miter/>
            </a:ln>
          </p:spPr>
          <p:txBody>
            <a:bodyPr rtlCol="0" anchor="ctr"/>
            <a:lstStyle/>
            <a:p>
              <a:endParaRPr lang="en-US"/>
            </a:p>
          </p:txBody>
        </p:sp>
        <p:sp>
          <p:nvSpPr>
            <p:cNvPr id="1186" name="Freeform 1185">
              <a:extLst>
                <a:ext uri="{FF2B5EF4-FFF2-40B4-BE49-F238E27FC236}">
                  <a16:creationId xmlns:a16="http://schemas.microsoft.com/office/drawing/2014/main" id="{9E5D6549-E0FD-878A-8CB6-474E1823EFEC}"/>
                </a:ext>
              </a:extLst>
            </p:cNvPr>
            <p:cNvSpPr/>
            <p:nvPr/>
          </p:nvSpPr>
          <p:spPr>
            <a:xfrm>
              <a:off x="3618242" y="2887170"/>
              <a:ext cx="149646" cy="19244"/>
            </a:xfrm>
            <a:custGeom>
              <a:avLst/>
              <a:gdLst>
                <a:gd name="connsiteX0" fmla="*/ 149646 w 149646"/>
                <a:gd name="connsiteY0" fmla="*/ 13222 h 19244"/>
                <a:gd name="connsiteX1" fmla="*/ 118424 w 149646"/>
                <a:gd name="connsiteY1" fmla="*/ 6364 h 19244"/>
                <a:gd name="connsiteX2" fmla="*/ 12486 w 149646"/>
                <a:gd name="connsiteY2" fmla="*/ 228 h 19244"/>
                <a:gd name="connsiteX3" fmla="*/ 33 w 149646"/>
                <a:gd name="connsiteY3" fmla="*/ 10154 h 19244"/>
                <a:gd name="connsiteX4" fmla="*/ 12306 w 149646"/>
                <a:gd name="connsiteY4" fmla="*/ 17012 h 19244"/>
                <a:gd name="connsiteX5" fmla="*/ 149646 w 149646"/>
                <a:gd name="connsiteY5" fmla="*/ 13222 h 192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49646" h="19244">
                  <a:moveTo>
                    <a:pt x="149646" y="13222"/>
                  </a:moveTo>
                  <a:cubicBezTo>
                    <a:pt x="138096" y="5823"/>
                    <a:pt x="127989" y="7447"/>
                    <a:pt x="118424" y="6364"/>
                  </a:cubicBezTo>
                  <a:cubicBezTo>
                    <a:pt x="83232" y="2033"/>
                    <a:pt x="48039" y="-854"/>
                    <a:pt x="12486" y="228"/>
                  </a:cubicBezTo>
                  <a:cubicBezTo>
                    <a:pt x="5628" y="409"/>
                    <a:pt x="-508" y="1853"/>
                    <a:pt x="33" y="10154"/>
                  </a:cubicBezTo>
                  <a:cubicBezTo>
                    <a:pt x="575" y="17193"/>
                    <a:pt x="7072" y="17193"/>
                    <a:pt x="12306" y="17012"/>
                  </a:cubicBezTo>
                  <a:cubicBezTo>
                    <a:pt x="57244" y="14847"/>
                    <a:pt x="102181" y="25495"/>
                    <a:pt x="149646" y="13222"/>
                  </a:cubicBezTo>
                  <a:close/>
                </a:path>
              </a:pathLst>
            </a:custGeom>
            <a:solidFill>
              <a:srgbClr val="000000"/>
            </a:solidFill>
            <a:ln w="1804" cap="flat">
              <a:noFill/>
              <a:prstDash val="solid"/>
              <a:miter/>
            </a:ln>
          </p:spPr>
          <p:txBody>
            <a:bodyPr rtlCol="0" anchor="ctr"/>
            <a:lstStyle/>
            <a:p>
              <a:endParaRPr lang="en-US"/>
            </a:p>
          </p:txBody>
        </p:sp>
        <p:sp>
          <p:nvSpPr>
            <p:cNvPr id="1187" name="Freeform 1186">
              <a:extLst>
                <a:ext uri="{FF2B5EF4-FFF2-40B4-BE49-F238E27FC236}">
                  <a16:creationId xmlns:a16="http://schemas.microsoft.com/office/drawing/2014/main" id="{FA89028D-A542-4306-C0CE-F58D8FB8F35B}"/>
                </a:ext>
              </a:extLst>
            </p:cNvPr>
            <p:cNvSpPr/>
            <p:nvPr/>
          </p:nvSpPr>
          <p:spPr>
            <a:xfrm>
              <a:off x="2276633" y="2895698"/>
              <a:ext cx="134454" cy="20045"/>
            </a:xfrm>
            <a:custGeom>
              <a:avLst/>
              <a:gdLst>
                <a:gd name="connsiteX0" fmla="*/ 7582 w 134454"/>
                <a:gd name="connsiteY0" fmla="*/ 182 h 20045"/>
                <a:gd name="connsiteX1" fmla="*/ 182 w 134454"/>
                <a:gd name="connsiteY1" fmla="*/ 6138 h 20045"/>
                <a:gd name="connsiteX2" fmla="*/ 4153 w 134454"/>
                <a:gd name="connsiteY2" fmla="*/ 14981 h 20045"/>
                <a:gd name="connsiteX3" fmla="*/ 16605 w 134454"/>
                <a:gd name="connsiteY3" fmla="*/ 18951 h 20045"/>
                <a:gd name="connsiteX4" fmla="*/ 134455 w 134454"/>
                <a:gd name="connsiteY4" fmla="*/ 14439 h 20045"/>
                <a:gd name="connsiteX5" fmla="*/ 94570 w 134454"/>
                <a:gd name="connsiteY5" fmla="*/ 1445 h 20045"/>
                <a:gd name="connsiteX6" fmla="*/ 7582 w 134454"/>
                <a:gd name="connsiteY6" fmla="*/ 182 h 200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34454" h="20045">
                  <a:moveTo>
                    <a:pt x="7582" y="182"/>
                  </a:moveTo>
                  <a:cubicBezTo>
                    <a:pt x="4153" y="-720"/>
                    <a:pt x="904" y="1806"/>
                    <a:pt x="182" y="6138"/>
                  </a:cubicBezTo>
                  <a:cubicBezTo>
                    <a:pt x="-540" y="10108"/>
                    <a:pt x="904" y="13357"/>
                    <a:pt x="4153" y="14981"/>
                  </a:cubicBezTo>
                  <a:cubicBezTo>
                    <a:pt x="8123" y="16786"/>
                    <a:pt x="12274" y="18410"/>
                    <a:pt x="16605" y="18951"/>
                  </a:cubicBezTo>
                  <a:cubicBezTo>
                    <a:pt x="55949" y="23102"/>
                    <a:pt x="94931" y="14079"/>
                    <a:pt x="134455" y="14439"/>
                  </a:cubicBezTo>
                  <a:cubicBezTo>
                    <a:pt x="122182" y="4513"/>
                    <a:pt x="108286" y="2709"/>
                    <a:pt x="94570" y="1445"/>
                  </a:cubicBezTo>
                  <a:cubicBezTo>
                    <a:pt x="65694" y="-1442"/>
                    <a:pt x="36638" y="7401"/>
                    <a:pt x="7582" y="182"/>
                  </a:cubicBezTo>
                  <a:close/>
                </a:path>
              </a:pathLst>
            </a:custGeom>
            <a:solidFill>
              <a:srgbClr val="000000"/>
            </a:solidFill>
            <a:ln w="1804" cap="flat">
              <a:noFill/>
              <a:prstDash val="solid"/>
              <a:miter/>
            </a:ln>
          </p:spPr>
          <p:txBody>
            <a:bodyPr rtlCol="0" anchor="ctr"/>
            <a:lstStyle/>
            <a:p>
              <a:endParaRPr lang="en-US"/>
            </a:p>
          </p:txBody>
        </p:sp>
        <p:sp>
          <p:nvSpPr>
            <p:cNvPr id="1188" name="Freeform 1187">
              <a:extLst>
                <a:ext uri="{FF2B5EF4-FFF2-40B4-BE49-F238E27FC236}">
                  <a16:creationId xmlns:a16="http://schemas.microsoft.com/office/drawing/2014/main" id="{194B3162-1BA6-26E2-65D2-29EEED21A930}"/>
                </a:ext>
              </a:extLst>
            </p:cNvPr>
            <p:cNvSpPr/>
            <p:nvPr/>
          </p:nvSpPr>
          <p:spPr>
            <a:xfrm>
              <a:off x="3488849" y="2276323"/>
              <a:ext cx="100114" cy="59908"/>
            </a:xfrm>
            <a:custGeom>
              <a:avLst/>
              <a:gdLst>
                <a:gd name="connsiteX0" fmla="*/ 8148 w 100114"/>
                <a:gd name="connsiteY0" fmla="*/ 171 h 59908"/>
                <a:gd name="connsiteX1" fmla="*/ 207 w 100114"/>
                <a:gd name="connsiteY1" fmla="*/ 5766 h 59908"/>
                <a:gd name="connsiteX2" fmla="*/ 4358 w 100114"/>
                <a:gd name="connsiteY2" fmla="*/ 14790 h 59908"/>
                <a:gd name="connsiteX3" fmla="*/ 13743 w 100114"/>
                <a:gd name="connsiteY3" fmla="*/ 19482 h 59908"/>
                <a:gd name="connsiteX4" fmla="*/ 96400 w 100114"/>
                <a:gd name="connsiteY4" fmla="*/ 59908 h 59908"/>
                <a:gd name="connsiteX5" fmla="*/ 98746 w 100114"/>
                <a:gd name="connsiteY5" fmla="*/ 47455 h 59908"/>
                <a:gd name="connsiteX6" fmla="*/ 8148 w 100114"/>
                <a:gd name="connsiteY6" fmla="*/ 171 h 599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00114" h="59908">
                  <a:moveTo>
                    <a:pt x="8148" y="171"/>
                  </a:moveTo>
                  <a:cubicBezTo>
                    <a:pt x="4899" y="532"/>
                    <a:pt x="1110" y="1435"/>
                    <a:pt x="207" y="5766"/>
                  </a:cubicBezTo>
                  <a:cubicBezTo>
                    <a:pt x="-695" y="9917"/>
                    <a:pt x="1471" y="12624"/>
                    <a:pt x="4358" y="14790"/>
                  </a:cubicBezTo>
                  <a:cubicBezTo>
                    <a:pt x="7246" y="16775"/>
                    <a:pt x="10494" y="18580"/>
                    <a:pt x="13743" y="19482"/>
                  </a:cubicBezTo>
                  <a:cubicBezTo>
                    <a:pt x="43882" y="27242"/>
                    <a:pt x="71314" y="40778"/>
                    <a:pt x="96400" y="59908"/>
                  </a:cubicBezTo>
                  <a:cubicBezTo>
                    <a:pt x="101272" y="54133"/>
                    <a:pt x="100551" y="50704"/>
                    <a:pt x="98746" y="47455"/>
                  </a:cubicBezTo>
                  <a:cubicBezTo>
                    <a:pt x="88098" y="27423"/>
                    <a:pt x="30707" y="-2536"/>
                    <a:pt x="8148" y="171"/>
                  </a:cubicBezTo>
                  <a:close/>
                </a:path>
              </a:pathLst>
            </a:custGeom>
            <a:solidFill>
              <a:srgbClr val="000000"/>
            </a:solidFill>
            <a:ln w="1804" cap="flat">
              <a:noFill/>
              <a:prstDash val="solid"/>
              <a:miter/>
            </a:ln>
          </p:spPr>
          <p:txBody>
            <a:bodyPr rtlCol="0" anchor="ctr"/>
            <a:lstStyle/>
            <a:p>
              <a:endParaRPr lang="en-US"/>
            </a:p>
          </p:txBody>
        </p:sp>
        <p:sp>
          <p:nvSpPr>
            <p:cNvPr id="1189" name="Freeform 1188">
              <a:extLst>
                <a:ext uri="{FF2B5EF4-FFF2-40B4-BE49-F238E27FC236}">
                  <a16:creationId xmlns:a16="http://schemas.microsoft.com/office/drawing/2014/main" id="{56AAB688-7A1C-33B4-7E24-FA8F6CC1555A}"/>
                </a:ext>
              </a:extLst>
            </p:cNvPr>
            <p:cNvSpPr/>
            <p:nvPr/>
          </p:nvSpPr>
          <p:spPr>
            <a:xfrm>
              <a:off x="4012972" y="2892414"/>
              <a:ext cx="75437" cy="17110"/>
            </a:xfrm>
            <a:custGeom>
              <a:avLst/>
              <a:gdLst>
                <a:gd name="connsiteX0" fmla="*/ 8121 w 75437"/>
                <a:gd name="connsiteY0" fmla="*/ 1120 h 17110"/>
                <a:gd name="connsiteX1" fmla="*/ 0 w 75437"/>
                <a:gd name="connsiteY1" fmla="*/ 9783 h 17110"/>
                <a:gd name="connsiteX2" fmla="*/ 9204 w 75437"/>
                <a:gd name="connsiteY2" fmla="*/ 16641 h 17110"/>
                <a:gd name="connsiteX3" fmla="*/ 75438 w 75437"/>
                <a:gd name="connsiteY3" fmla="*/ 7617 h 17110"/>
                <a:gd name="connsiteX4" fmla="*/ 8121 w 75437"/>
                <a:gd name="connsiteY4" fmla="*/ 1120 h 1711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5437" h="17110">
                  <a:moveTo>
                    <a:pt x="8121" y="1120"/>
                  </a:moveTo>
                  <a:cubicBezTo>
                    <a:pt x="3429" y="1301"/>
                    <a:pt x="0" y="4910"/>
                    <a:pt x="0" y="9783"/>
                  </a:cubicBezTo>
                  <a:cubicBezTo>
                    <a:pt x="0" y="15558"/>
                    <a:pt x="4873" y="16641"/>
                    <a:pt x="9204" y="16641"/>
                  </a:cubicBezTo>
                  <a:cubicBezTo>
                    <a:pt x="30500" y="16821"/>
                    <a:pt x="52337" y="19889"/>
                    <a:pt x="75438" y="7617"/>
                  </a:cubicBezTo>
                  <a:cubicBezTo>
                    <a:pt x="51435" y="-2850"/>
                    <a:pt x="29598" y="218"/>
                    <a:pt x="8121" y="1120"/>
                  </a:cubicBezTo>
                  <a:close/>
                </a:path>
              </a:pathLst>
            </a:custGeom>
            <a:solidFill>
              <a:srgbClr val="000000"/>
            </a:solidFill>
            <a:ln w="1804" cap="flat">
              <a:noFill/>
              <a:prstDash val="solid"/>
              <a:miter/>
            </a:ln>
          </p:spPr>
          <p:txBody>
            <a:bodyPr rtlCol="0" anchor="ctr"/>
            <a:lstStyle/>
            <a:p>
              <a:endParaRPr lang="en-US"/>
            </a:p>
          </p:txBody>
        </p:sp>
        <p:sp>
          <p:nvSpPr>
            <p:cNvPr id="1190" name="Freeform 1189">
              <a:extLst>
                <a:ext uri="{FF2B5EF4-FFF2-40B4-BE49-F238E27FC236}">
                  <a16:creationId xmlns:a16="http://schemas.microsoft.com/office/drawing/2014/main" id="{EE96946F-E955-9FA5-B550-C8BE5796FEB9}"/>
                </a:ext>
              </a:extLst>
            </p:cNvPr>
            <p:cNvSpPr/>
            <p:nvPr/>
          </p:nvSpPr>
          <p:spPr>
            <a:xfrm>
              <a:off x="2958464" y="2087920"/>
              <a:ext cx="193105" cy="177636"/>
            </a:xfrm>
            <a:custGeom>
              <a:avLst/>
              <a:gdLst>
                <a:gd name="connsiteX0" fmla="*/ 163509 w 193105"/>
                <a:gd name="connsiteY0" fmla="*/ 148509 h 177636"/>
                <a:gd name="connsiteX1" fmla="*/ 191122 w 193105"/>
                <a:gd name="connsiteY1" fmla="*/ 110068 h 177636"/>
                <a:gd name="connsiteX2" fmla="*/ 129941 w 193105"/>
                <a:gd name="connsiteY2" fmla="*/ 4672 h 177636"/>
                <a:gd name="connsiteX3" fmla="*/ 0 w 193105"/>
                <a:gd name="connsiteY3" fmla="*/ 93465 h 177636"/>
                <a:gd name="connsiteX4" fmla="*/ 3970 w 193105"/>
                <a:gd name="connsiteY4" fmla="*/ 121077 h 177636"/>
                <a:gd name="connsiteX5" fmla="*/ 163509 w 193105"/>
                <a:gd name="connsiteY5" fmla="*/ 148509 h 177636"/>
                <a:gd name="connsiteX6" fmla="*/ 22018 w 193105"/>
                <a:gd name="connsiteY6" fmla="*/ 71808 h 177636"/>
                <a:gd name="connsiteX7" fmla="*/ 112616 w 193105"/>
                <a:gd name="connsiteY7" fmla="*/ 16403 h 177636"/>
                <a:gd name="connsiteX8" fmla="*/ 176684 w 193105"/>
                <a:gd name="connsiteY8" fmla="*/ 97616 h 177636"/>
                <a:gd name="connsiteX9" fmla="*/ 137521 w 193105"/>
                <a:gd name="connsiteY9" fmla="*/ 148509 h 177636"/>
                <a:gd name="connsiteX10" fmla="*/ 23101 w 193105"/>
                <a:gd name="connsiteY10" fmla="*/ 118009 h 177636"/>
                <a:gd name="connsiteX11" fmla="*/ 22018 w 193105"/>
                <a:gd name="connsiteY11" fmla="*/ 71808 h 1776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3105" h="177636">
                  <a:moveTo>
                    <a:pt x="163509" y="148509"/>
                  </a:moveTo>
                  <a:cubicBezTo>
                    <a:pt x="174699" y="137500"/>
                    <a:pt x="187512" y="126852"/>
                    <a:pt x="191122" y="110068"/>
                  </a:cubicBezTo>
                  <a:cubicBezTo>
                    <a:pt x="200867" y="65672"/>
                    <a:pt x="173796" y="18749"/>
                    <a:pt x="129941" y="4672"/>
                  </a:cubicBezTo>
                  <a:cubicBezTo>
                    <a:pt x="68219" y="-15180"/>
                    <a:pt x="180" y="30840"/>
                    <a:pt x="0" y="93465"/>
                  </a:cubicBezTo>
                  <a:cubicBezTo>
                    <a:pt x="541" y="102128"/>
                    <a:pt x="-902" y="111873"/>
                    <a:pt x="3970" y="121077"/>
                  </a:cubicBezTo>
                  <a:cubicBezTo>
                    <a:pt x="33568" y="178829"/>
                    <a:pt x="111172" y="199764"/>
                    <a:pt x="163509" y="148509"/>
                  </a:cubicBezTo>
                  <a:close/>
                  <a:moveTo>
                    <a:pt x="22018" y="71808"/>
                  </a:moveTo>
                  <a:cubicBezTo>
                    <a:pt x="31763" y="38781"/>
                    <a:pt x="78506" y="10988"/>
                    <a:pt x="112616" y="16403"/>
                  </a:cubicBezTo>
                  <a:cubicBezTo>
                    <a:pt x="158997" y="23802"/>
                    <a:pt x="174699" y="55385"/>
                    <a:pt x="176684" y="97616"/>
                  </a:cubicBezTo>
                  <a:cubicBezTo>
                    <a:pt x="175962" y="117287"/>
                    <a:pt x="159358" y="135876"/>
                    <a:pt x="137521" y="148509"/>
                  </a:cubicBezTo>
                  <a:cubicBezTo>
                    <a:pt x="92403" y="174678"/>
                    <a:pt x="43675" y="149412"/>
                    <a:pt x="23101" y="118009"/>
                  </a:cubicBezTo>
                  <a:cubicBezTo>
                    <a:pt x="13536" y="103391"/>
                    <a:pt x="17506" y="87148"/>
                    <a:pt x="22018" y="71808"/>
                  </a:cubicBezTo>
                  <a:close/>
                </a:path>
              </a:pathLst>
            </a:custGeom>
            <a:solidFill>
              <a:srgbClr val="000000"/>
            </a:solidFill>
            <a:ln w="1804" cap="flat">
              <a:noFill/>
              <a:prstDash val="solid"/>
              <a:miter/>
            </a:ln>
          </p:spPr>
          <p:txBody>
            <a:bodyPr rtlCol="0" anchor="ctr"/>
            <a:lstStyle/>
            <a:p>
              <a:endParaRPr lang="en-US"/>
            </a:p>
          </p:txBody>
        </p:sp>
        <p:sp>
          <p:nvSpPr>
            <p:cNvPr id="1191" name="Freeform 1190">
              <a:extLst>
                <a:ext uri="{FF2B5EF4-FFF2-40B4-BE49-F238E27FC236}">
                  <a16:creationId xmlns:a16="http://schemas.microsoft.com/office/drawing/2014/main" id="{FDC5381B-F327-061B-52FD-B0818C9E06C9}"/>
                </a:ext>
              </a:extLst>
            </p:cNvPr>
            <p:cNvSpPr/>
            <p:nvPr/>
          </p:nvSpPr>
          <p:spPr>
            <a:xfrm>
              <a:off x="3365054" y="2522245"/>
              <a:ext cx="98393" cy="91320"/>
            </a:xfrm>
            <a:custGeom>
              <a:avLst/>
              <a:gdLst>
                <a:gd name="connsiteX0" fmla="*/ 45136 w 98393"/>
                <a:gd name="connsiteY0" fmla="*/ 91193 h 91320"/>
                <a:gd name="connsiteX1" fmla="*/ 98195 w 98393"/>
                <a:gd name="connsiteY1" fmla="*/ 46075 h 91320"/>
                <a:gd name="connsiteX2" fmla="*/ 48204 w 98393"/>
                <a:gd name="connsiteY2" fmla="*/ 54 h 91320"/>
                <a:gd name="connsiteX3" fmla="*/ 18 w 98393"/>
                <a:gd name="connsiteY3" fmla="*/ 47339 h 91320"/>
                <a:gd name="connsiteX4" fmla="*/ 45136 w 98393"/>
                <a:gd name="connsiteY4" fmla="*/ 91193 h 91320"/>
                <a:gd name="connsiteX5" fmla="*/ 44234 w 98393"/>
                <a:gd name="connsiteY5" fmla="*/ 13409 h 91320"/>
                <a:gd name="connsiteX6" fmla="*/ 84118 w 98393"/>
                <a:gd name="connsiteY6" fmla="*/ 40480 h 91320"/>
                <a:gd name="connsiteX7" fmla="*/ 50911 w 98393"/>
                <a:gd name="connsiteY7" fmla="*/ 78741 h 91320"/>
                <a:gd name="connsiteX8" fmla="*/ 16080 w 98393"/>
                <a:gd name="connsiteY8" fmla="*/ 51128 h 91320"/>
                <a:gd name="connsiteX9" fmla="*/ 44234 w 98393"/>
                <a:gd name="connsiteY9" fmla="*/ 13409 h 913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98393" h="91320">
                  <a:moveTo>
                    <a:pt x="45136" y="91193"/>
                  </a:moveTo>
                  <a:cubicBezTo>
                    <a:pt x="70944" y="93179"/>
                    <a:pt x="96210" y="71702"/>
                    <a:pt x="98195" y="46075"/>
                  </a:cubicBezTo>
                  <a:cubicBezTo>
                    <a:pt x="100181" y="19546"/>
                    <a:pt x="87547" y="2401"/>
                    <a:pt x="48204" y="54"/>
                  </a:cubicBezTo>
                  <a:cubicBezTo>
                    <a:pt x="25284" y="-1209"/>
                    <a:pt x="740" y="19726"/>
                    <a:pt x="18" y="47339"/>
                  </a:cubicBezTo>
                  <a:cubicBezTo>
                    <a:pt x="-704" y="68454"/>
                    <a:pt x="20772" y="89208"/>
                    <a:pt x="45136" y="91193"/>
                  </a:cubicBezTo>
                  <a:close/>
                  <a:moveTo>
                    <a:pt x="44234" y="13409"/>
                  </a:moveTo>
                  <a:cubicBezTo>
                    <a:pt x="74192" y="13229"/>
                    <a:pt x="83036" y="25321"/>
                    <a:pt x="84118" y="40480"/>
                  </a:cubicBezTo>
                  <a:cubicBezTo>
                    <a:pt x="85382" y="58889"/>
                    <a:pt x="68778" y="78019"/>
                    <a:pt x="50911" y="78741"/>
                  </a:cubicBezTo>
                  <a:cubicBezTo>
                    <a:pt x="33586" y="79463"/>
                    <a:pt x="16982" y="65386"/>
                    <a:pt x="16080" y="51128"/>
                  </a:cubicBezTo>
                  <a:cubicBezTo>
                    <a:pt x="15178" y="32901"/>
                    <a:pt x="29435" y="14673"/>
                    <a:pt x="44234" y="13409"/>
                  </a:cubicBezTo>
                  <a:close/>
                </a:path>
              </a:pathLst>
            </a:custGeom>
            <a:solidFill>
              <a:srgbClr val="000000"/>
            </a:solidFill>
            <a:ln w="1804" cap="flat">
              <a:noFill/>
              <a:prstDash val="solid"/>
              <a:miter/>
            </a:ln>
          </p:spPr>
          <p:txBody>
            <a:bodyPr rtlCol="0" anchor="ctr"/>
            <a:lstStyle/>
            <a:p>
              <a:endParaRPr lang="en-US"/>
            </a:p>
          </p:txBody>
        </p:sp>
      </p:grpSp>
      <p:grpSp>
        <p:nvGrpSpPr>
          <p:cNvPr id="1192" name="Graphic 4">
            <a:extLst>
              <a:ext uri="{FF2B5EF4-FFF2-40B4-BE49-F238E27FC236}">
                <a16:creationId xmlns:a16="http://schemas.microsoft.com/office/drawing/2014/main" id="{3AA32EBE-9A33-3CC2-1BA0-65EF7FD151E5}"/>
              </a:ext>
            </a:extLst>
          </p:cNvPr>
          <p:cNvGrpSpPr/>
          <p:nvPr/>
        </p:nvGrpSpPr>
        <p:grpSpPr>
          <a:xfrm>
            <a:off x="6898348" y="4959996"/>
            <a:ext cx="261017" cy="417580"/>
            <a:chOff x="2294614" y="5292103"/>
            <a:chExt cx="659699" cy="1055398"/>
          </a:xfrm>
        </p:grpSpPr>
        <p:sp>
          <p:nvSpPr>
            <p:cNvPr id="1193" name="Freeform 1192">
              <a:extLst>
                <a:ext uri="{FF2B5EF4-FFF2-40B4-BE49-F238E27FC236}">
                  <a16:creationId xmlns:a16="http://schemas.microsoft.com/office/drawing/2014/main" id="{A85F0394-B963-CB03-39A1-024B4C6454EE}"/>
                </a:ext>
              </a:extLst>
            </p:cNvPr>
            <p:cNvSpPr/>
            <p:nvPr/>
          </p:nvSpPr>
          <p:spPr>
            <a:xfrm>
              <a:off x="2739910" y="6094596"/>
              <a:ext cx="1082" cy="360"/>
            </a:xfrm>
            <a:custGeom>
              <a:avLst/>
              <a:gdLst>
                <a:gd name="connsiteX0" fmla="*/ 0 w 1082"/>
                <a:gd name="connsiteY0" fmla="*/ 361 h 360"/>
                <a:gd name="connsiteX1" fmla="*/ 1083 w 1082"/>
                <a:gd name="connsiteY1" fmla="*/ 0 h 360"/>
                <a:gd name="connsiteX2" fmla="*/ 0 w 1082"/>
                <a:gd name="connsiteY2" fmla="*/ 361 h 360"/>
              </a:gdLst>
              <a:ahLst/>
              <a:cxnLst>
                <a:cxn ang="0">
                  <a:pos x="connsiteX0" y="connsiteY0"/>
                </a:cxn>
                <a:cxn ang="0">
                  <a:pos x="connsiteX1" y="connsiteY1"/>
                </a:cxn>
                <a:cxn ang="0">
                  <a:pos x="connsiteX2" y="connsiteY2"/>
                </a:cxn>
              </a:cxnLst>
              <a:rect l="l" t="t" r="r" b="b"/>
              <a:pathLst>
                <a:path w="1082" h="360">
                  <a:moveTo>
                    <a:pt x="0" y="361"/>
                  </a:moveTo>
                  <a:cubicBezTo>
                    <a:pt x="361" y="181"/>
                    <a:pt x="722" y="181"/>
                    <a:pt x="1083" y="0"/>
                  </a:cubicBezTo>
                  <a:cubicBezTo>
                    <a:pt x="541" y="181"/>
                    <a:pt x="361" y="361"/>
                    <a:pt x="0" y="361"/>
                  </a:cubicBezTo>
                  <a:close/>
                </a:path>
              </a:pathLst>
            </a:custGeom>
            <a:solidFill>
              <a:srgbClr val="FFFFFF"/>
            </a:solidFill>
            <a:ln w="1804" cap="flat">
              <a:noFill/>
              <a:prstDash val="solid"/>
              <a:miter/>
            </a:ln>
          </p:spPr>
          <p:txBody>
            <a:bodyPr rtlCol="0" anchor="ctr"/>
            <a:lstStyle/>
            <a:p>
              <a:endParaRPr lang="en-US"/>
            </a:p>
          </p:txBody>
        </p:sp>
        <p:sp>
          <p:nvSpPr>
            <p:cNvPr id="1194" name="Freeform 1193">
              <a:extLst>
                <a:ext uri="{FF2B5EF4-FFF2-40B4-BE49-F238E27FC236}">
                  <a16:creationId xmlns:a16="http://schemas.microsoft.com/office/drawing/2014/main" id="{EE7E60C4-183F-A857-AFAC-BC1612A034D4}"/>
                </a:ext>
              </a:extLst>
            </p:cNvPr>
            <p:cNvSpPr/>
            <p:nvPr/>
          </p:nvSpPr>
          <p:spPr>
            <a:xfrm>
              <a:off x="2630002" y="5547400"/>
              <a:ext cx="2707" cy="1082"/>
            </a:xfrm>
            <a:custGeom>
              <a:avLst/>
              <a:gdLst>
                <a:gd name="connsiteX0" fmla="*/ 0 w 2707"/>
                <a:gd name="connsiteY0" fmla="*/ 0 h 1082"/>
                <a:gd name="connsiteX1" fmla="*/ 2707 w 2707"/>
                <a:gd name="connsiteY1" fmla="*/ 1083 h 1082"/>
                <a:gd name="connsiteX2" fmla="*/ 0 w 2707"/>
                <a:gd name="connsiteY2" fmla="*/ 0 h 1082"/>
              </a:gdLst>
              <a:ahLst/>
              <a:cxnLst>
                <a:cxn ang="0">
                  <a:pos x="connsiteX0" y="connsiteY0"/>
                </a:cxn>
                <a:cxn ang="0">
                  <a:pos x="connsiteX1" y="connsiteY1"/>
                </a:cxn>
                <a:cxn ang="0">
                  <a:pos x="connsiteX2" y="connsiteY2"/>
                </a:cxn>
              </a:cxnLst>
              <a:rect l="l" t="t" r="r" b="b"/>
              <a:pathLst>
                <a:path w="2707" h="1082">
                  <a:moveTo>
                    <a:pt x="0" y="0"/>
                  </a:moveTo>
                  <a:cubicBezTo>
                    <a:pt x="902" y="361"/>
                    <a:pt x="1805" y="722"/>
                    <a:pt x="2707" y="1083"/>
                  </a:cubicBezTo>
                  <a:cubicBezTo>
                    <a:pt x="1985" y="722"/>
                    <a:pt x="1083" y="361"/>
                    <a:pt x="0" y="0"/>
                  </a:cubicBezTo>
                  <a:close/>
                </a:path>
              </a:pathLst>
            </a:custGeom>
            <a:solidFill>
              <a:srgbClr val="FFFFFF"/>
            </a:solidFill>
            <a:ln w="1804" cap="flat">
              <a:noFill/>
              <a:prstDash val="solid"/>
              <a:miter/>
            </a:ln>
          </p:spPr>
          <p:txBody>
            <a:bodyPr rtlCol="0" anchor="ctr"/>
            <a:lstStyle/>
            <a:p>
              <a:endParaRPr lang="en-US"/>
            </a:p>
          </p:txBody>
        </p:sp>
        <p:sp>
          <p:nvSpPr>
            <p:cNvPr id="1195" name="Freeform 1194">
              <a:extLst>
                <a:ext uri="{FF2B5EF4-FFF2-40B4-BE49-F238E27FC236}">
                  <a16:creationId xmlns:a16="http://schemas.microsoft.com/office/drawing/2014/main" id="{FC5E6E14-4E24-83FB-2AE6-C08139C375FD}"/>
                </a:ext>
              </a:extLst>
            </p:cNvPr>
            <p:cNvSpPr/>
            <p:nvPr/>
          </p:nvSpPr>
          <p:spPr>
            <a:xfrm>
              <a:off x="2640469" y="5553536"/>
              <a:ext cx="1985" cy="2165"/>
            </a:xfrm>
            <a:custGeom>
              <a:avLst/>
              <a:gdLst>
                <a:gd name="connsiteX0" fmla="*/ 0 w 1985"/>
                <a:gd name="connsiteY0" fmla="*/ 0 h 2165"/>
                <a:gd name="connsiteX1" fmla="*/ 1985 w 1985"/>
                <a:gd name="connsiteY1" fmla="*/ 2166 h 2165"/>
                <a:gd name="connsiteX2" fmla="*/ 0 w 1985"/>
                <a:gd name="connsiteY2" fmla="*/ 0 h 2165"/>
              </a:gdLst>
              <a:ahLst/>
              <a:cxnLst>
                <a:cxn ang="0">
                  <a:pos x="connsiteX0" y="connsiteY0"/>
                </a:cxn>
                <a:cxn ang="0">
                  <a:pos x="connsiteX1" y="connsiteY1"/>
                </a:cxn>
                <a:cxn ang="0">
                  <a:pos x="connsiteX2" y="connsiteY2"/>
                </a:cxn>
              </a:cxnLst>
              <a:rect l="l" t="t" r="r" b="b"/>
              <a:pathLst>
                <a:path w="1985" h="2165">
                  <a:moveTo>
                    <a:pt x="0" y="0"/>
                  </a:moveTo>
                  <a:cubicBezTo>
                    <a:pt x="722" y="722"/>
                    <a:pt x="1444" y="1444"/>
                    <a:pt x="1985" y="2166"/>
                  </a:cubicBezTo>
                  <a:cubicBezTo>
                    <a:pt x="1444" y="1444"/>
                    <a:pt x="722" y="722"/>
                    <a:pt x="0" y="0"/>
                  </a:cubicBezTo>
                  <a:close/>
                </a:path>
              </a:pathLst>
            </a:custGeom>
            <a:solidFill>
              <a:srgbClr val="FFFFFF"/>
            </a:solidFill>
            <a:ln w="1804" cap="flat">
              <a:noFill/>
              <a:prstDash val="solid"/>
              <a:miter/>
            </a:ln>
          </p:spPr>
          <p:txBody>
            <a:bodyPr rtlCol="0" anchor="ctr"/>
            <a:lstStyle/>
            <a:p>
              <a:endParaRPr lang="en-US"/>
            </a:p>
          </p:txBody>
        </p:sp>
        <p:sp>
          <p:nvSpPr>
            <p:cNvPr id="1196" name="Freeform 1195">
              <a:extLst>
                <a:ext uri="{FF2B5EF4-FFF2-40B4-BE49-F238E27FC236}">
                  <a16:creationId xmlns:a16="http://schemas.microsoft.com/office/drawing/2014/main" id="{A56FB9C1-0694-C352-41F5-7992B868F760}"/>
                </a:ext>
              </a:extLst>
            </p:cNvPr>
            <p:cNvSpPr/>
            <p:nvPr/>
          </p:nvSpPr>
          <p:spPr>
            <a:xfrm>
              <a:off x="2647869" y="5564364"/>
              <a:ext cx="1263" cy="3067"/>
            </a:xfrm>
            <a:custGeom>
              <a:avLst/>
              <a:gdLst>
                <a:gd name="connsiteX0" fmla="*/ 0 w 1263"/>
                <a:gd name="connsiteY0" fmla="*/ 0 h 3067"/>
                <a:gd name="connsiteX1" fmla="*/ 1263 w 1263"/>
                <a:gd name="connsiteY1" fmla="*/ 3068 h 3067"/>
                <a:gd name="connsiteX2" fmla="*/ 0 w 1263"/>
                <a:gd name="connsiteY2" fmla="*/ 0 h 3067"/>
              </a:gdLst>
              <a:ahLst/>
              <a:cxnLst>
                <a:cxn ang="0">
                  <a:pos x="connsiteX0" y="connsiteY0"/>
                </a:cxn>
                <a:cxn ang="0">
                  <a:pos x="connsiteX1" y="connsiteY1"/>
                </a:cxn>
                <a:cxn ang="0">
                  <a:pos x="connsiteX2" y="connsiteY2"/>
                </a:cxn>
              </a:cxnLst>
              <a:rect l="l" t="t" r="r" b="b"/>
              <a:pathLst>
                <a:path w="1263" h="3067">
                  <a:moveTo>
                    <a:pt x="0" y="0"/>
                  </a:moveTo>
                  <a:cubicBezTo>
                    <a:pt x="361" y="902"/>
                    <a:pt x="722" y="1985"/>
                    <a:pt x="1263" y="3068"/>
                  </a:cubicBezTo>
                  <a:cubicBezTo>
                    <a:pt x="722" y="1985"/>
                    <a:pt x="361" y="1083"/>
                    <a:pt x="0" y="0"/>
                  </a:cubicBezTo>
                  <a:close/>
                </a:path>
              </a:pathLst>
            </a:custGeom>
            <a:solidFill>
              <a:srgbClr val="FFFFFF"/>
            </a:solidFill>
            <a:ln w="1804" cap="flat">
              <a:noFill/>
              <a:prstDash val="solid"/>
              <a:miter/>
            </a:ln>
          </p:spPr>
          <p:txBody>
            <a:bodyPr rtlCol="0" anchor="ctr"/>
            <a:lstStyle/>
            <a:p>
              <a:endParaRPr lang="en-US"/>
            </a:p>
          </p:txBody>
        </p:sp>
        <p:sp>
          <p:nvSpPr>
            <p:cNvPr id="1197" name="Freeform 1196">
              <a:extLst>
                <a:ext uri="{FF2B5EF4-FFF2-40B4-BE49-F238E27FC236}">
                  <a16:creationId xmlns:a16="http://schemas.microsoft.com/office/drawing/2014/main" id="{18CF2684-B998-FB89-A4BE-24DC9E750389}"/>
                </a:ext>
              </a:extLst>
            </p:cNvPr>
            <p:cNvSpPr/>
            <p:nvPr/>
          </p:nvSpPr>
          <p:spPr>
            <a:xfrm>
              <a:off x="2646245" y="5561296"/>
              <a:ext cx="1263" cy="2707"/>
            </a:xfrm>
            <a:custGeom>
              <a:avLst/>
              <a:gdLst>
                <a:gd name="connsiteX0" fmla="*/ 0 w 1263"/>
                <a:gd name="connsiteY0" fmla="*/ 0 h 2707"/>
                <a:gd name="connsiteX1" fmla="*/ 1263 w 1263"/>
                <a:gd name="connsiteY1" fmla="*/ 2707 h 2707"/>
                <a:gd name="connsiteX2" fmla="*/ 0 w 1263"/>
                <a:gd name="connsiteY2" fmla="*/ 0 h 2707"/>
              </a:gdLst>
              <a:ahLst/>
              <a:cxnLst>
                <a:cxn ang="0">
                  <a:pos x="connsiteX0" y="connsiteY0"/>
                </a:cxn>
                <a:cxn ang="0">
                  <a:pos x="connsiteX1" y="connsiteY1"/>
                </a:cxn>
                <a:cxn ang="0">
                  <a:pos x="connsiteX2" y="connsiteY2"/>
                </a:cxn>
              </a:cxnLst>
              <a:rect l="l" t="t" r="r" b="b"/>
              <a:pathLst>
                <a:path w="1263" h="2707">
                  <a:moveTo>
                    <a:pt x="0" y="0"/>
                  </a:moveTo>
                  <a:cubicBezTo>
                    <a:pt x="541" y="902"/>
                    <a:pt x="902" y="1805"/>
                    <a:pt x="1263" y="2707"/>
                  </a:cubicBezTo>
                  <a:cubicBezTo>
                    <a:pt x="902" y="1805"/>
                    <a:pt x="541" y="722"/>
                    <a:pt x="0" y="0"/>
                  </a:cubicBezTo>
                  <a:close/>
                </a:path>
              </a:pathLst>
            </a:custGeom>
            <a:solidFill>
              <a:srgbClr val="FFFFFF"/>
            </a:solidFill>
            <a:ln w="1804" cap="flat">
              <a:noFill/>
              <a:prstDash val="solid"/>
              <a:miter/>
            </a:ln>
          </p:spPr>
          <p:txBody>
            <a:bodyPr rtlCol="0" anchor="ctr"/>
            <a:lstStyle/>
            <a:p>
              <a:endParaRPr lang="en-US"/>
            </a:p>
          </p:txBody>
        </p:sp>
        <p:sp>
          <p:nvSpPr>
            <p:cNvPr id="1198" name="Freeform 1197">
              <a:extLst>
                <a:ext uri="{FF2B5EF4-FFF2-40B4-BE49-F238E27FC236}">
                  <a16:creationId xmlns:a16="http://schemas.microsoft.com/office/drawing/2014/main" id="{C1082147-A56A-1F5B-7C65-E6A96CD3E35F}"/>
                </a:ext>
              </a:extLst>
            </p:cNvPr>
            <p:cNvSpPr/>
            <p:nvPr/>
          </p:nvSpPr>
          <p:spPr>
            <a:xfrm>
              <a:off x="2642635" y="5555701"/>
              <a:ext cx="1804" cy="2346"/>
            </a:xfrm>
            <a:custGeom>
              <a:avLst/>
              <a:gdLst>
                <a:gd name="connsiteX0" fmla="*/ 0 w 1804"/>
                <a:gd name="connsiteY0" fmla="*/ 0 h 2346"/>
                <a:gd name="connsiteX1" fmla="*/ 1805 w 1804"/>
                <a:gd name="connsiteY1" fmla="*/ 2346 h 2346"/>
                <a:gd name="connsiteX2" fmla="*/ 0 w 1804"/>
                <a:gd name="connsiteY2" fmla="*/ 0 h 2346"/>
              </a:gdLst>
              <a:ahLst/>
              <a:cxnLst>
                <a:cxn ang="0">
                  <a:pos x="connsiteX0" y="connsiteY0"/>
                </a:cxn>
                <a:cxn ang="0">
                  <a:pos x="connsiteX1" y="connsiteY1"/>
                </a:cxn>
                <a:cxn ang="0">
                  <a:pos x="connsiteX2" y="connsiteY2"/>
                </a:cxn>
              </a:cxnLst>
              <a:rect l="l" t="t" r="r" b="b"/>
              <a:pathLst>
                <a:path w="1804" h="2346">
                  <a:moveTo>
                    <a:pt x="0" y="0"/>
                  </a:moveTo>
                  <a:cubicBezTo>
                    <a:pt x="722" y="722"/>
                    <a:pt x="1263" y="1625"/>
                    <a:pt x="1805" y="2346"/>
                  </a:cubicBezTo>
                  <a:cubicBezTo>
                    <a:pt x="1263" y="1625"/>
                    <a:pt x="541" y="902"/>
                    <a:pt x="0" y="0"/>
                  </a:cubicBezTo>
                  <a:close/>
                </a:path>
              </a:pathLst>
            </a:custGeom>
            <a:solidFill>
              <a:srgbClr val="FFFFFF"/>
            </a:solidFill>
            <a:ln w="1804" cap="flat">
              <a:noFill/>
              <a:prstDash val="solid"/>
              <a:miter/>
            </a:ln>
          </p:spPr>
          <p:txBody>
            <a:bodyPr rtlCol="0" anchor="ctr"/>
            <a:lstStyle/>
            <a:p>
              <a:endParaRPr lang="en-US"/>
            </a:p>
          </p:txBody>
        </p:sp>
        <p:sp>
          <p:nvSpPr>
            <p:cNvPr id="1199" name="Freeform 1198">
              <a:extLst>
                <a:ext uri="{FF2B5EF4-FFF2-40B4-BE49-F238E27FC236}">
                  <a16:creationId xmlns:a16="http://schemas.microsoft.com/office/drawing/2014/main" id="{E90962FD-7E89-0D06-F2A2-073364D63B71}"/>
                </a:ext>
              </a:extLst>
            </p:cNvPr>
            <p:cNvSpPr/>
            <p:nvPr/>
          </p:nvSpPr>
          <p:spPr>
            <a:xfrm>
              <a:off x="2638304" y="5551731"/>
              <a:ext cx="2165" cy="1804"/>
            </a:xfrm>
            <a:custGeom>
              <a:avLst/>
              <a:gdLst>
                <a:gd name="connsiteX0" fmla="*/ 0 w 2165"/>
                <a:gd name="connsiteY0" fmla="*/ 0 h 1804"/>
                <a:gd name="connsiteX1" fmla="*/ 2166 w 2165"/>
                <a:gd name="connsiteY1" fmla="*/ 1805 h 1804"/>
                <a:gd name="connsiteX2" fmla="*/ 0 w 2165"/>
                <a:gd name="connsiteY2" fmla="*/ 0 h 1804"/>
              </a:gdLst>
              <a:ahLst/>
              <a:cxnLst>
                <a:cxn ang="0">
                  <a:pos x="connsiteX0" y="connsiteY0"/>
                </a:cxn>
                <a:cxn ang="0">
                  <a:pos x="connsiteX1" y="connsiteY1"/>
                </a:cxn>
                <a:cxn ang="0">
                  <a:pos x="connsiteX2" y="connsiteY2"/>
                </a:cxn>
              </a:cxnLst>
              <a:rect l="l" t="t" r="r" b="b"/>
              <a:pathLst>
                <a:path w="2165" h="1804">
                  <a:moveTo>
                    <a:pt x="0" y="0"/>
                  </a:moveTo>
                  <a:cubicBezTo>
                    <a:pt x="722" y="542"/>
                    <a:pt x="1444" y="1263"/>
                    <a:pt x="2166" y="1805"/>
                  </a:cubicBezTo>
                  <a:cubicBezTo>
                    <a:pt x="1444" y="1083"/>
                    <a:pt x="722" y="542"/>
                    <a:pt x="0" y="0"/>
                  </a:cubicBezTo>
                  <a:close/>
                </a:path>
              </a:pathLst>
            </a:custGeom>
            <a:solidFill>
              <a:srgbClr val="FFFFFF"/>
            </a:solidFill>
            <a:ln w="1804" cap="flat">
              <a:noFill/>
              <a:prstDash val="solid"/>
              <a:miter/>
            </a:ln>
          </p:spPr>
          <p:txBody>
            <a:bodyPr rtlCol="0" anchor="ctr"/>
            <a:lstStyle/>
            <a:p>
              <a:endParaRPr lang="en-US"/>
            </a:p>
          </p:txBody>
        </p:sp>
        <p:sp>
          <p:nvSpPr>
            <p:cNvPr id="1200" name="Freeform 1199">
              <a:extLst>
                <a:ext uri="{FF2B5EF4-FFF2-40B4-BE49-F238E27FC236}">
                  <a16:creationId xmlns:a16="http://schemas.microsoft.com/office/drawing/2014/main" id="{FEBB5AB3-A112-57E6-C6A3-35CBFC8AB5F0}"/>
                </a:ext>
              </a:extLst>
            </p:cNvPr>
            <p:cNvSpPr/>
            <p:nvPr/>
          </p:nvSpPr>
          <p:spPr>
            <a:xfrm>
              <a:off x="2633070" y="5548663"/>
              <a:ext cx="2526" cy="1263"/>
            </a:xfrm>
            <a:custGeom>
              <a:avLst/>
              <a:gdLst>
                <a:gd name="connsiteX0" fmla="*/ 0 w 2526"/>
                <a:gd name="connsiteY0" fmla="*/ 0 h 1263"/>
                <a:gd name="connsiteX1" fmla="*/ 2527 w 2526"/>
                <a:gd name="connsiteY1" fmla="*/ 1263 h 1263"/>
                <a:gd name="connsiteX2" fmla="*/ 0 w 2526"/>
                <a:gd name="connsiteY2" fmla="*/ 0 h 1263"/>
              </a:gdLst>
              <a:ahLst/>
              <a:cxnLst>
                <a:cxn ang="0">
                  <a:pos x="connsiteX0" y="connsiteY0"/>
                </a:cxn>
                <a:cxn ang="0">
                  <a:pos x="connsiteX1" y="connsiteY1"/>
                </a:cxn>
                <a:cxn ang="0">
                  <a:pos x="connsiteX2" y="connsiteY2"/>
                </a:cxn>
              </a:cxnLst>
              <a:rect l="l" t="t" r="r" b="b"/>
              <a:pathLst>
                <a:path w="2526" h="1263">
                  <a:moveTo>
                    <a:pt x="0" y="0"/>
                  </a:moveTo>
                  <a:cubicBezTo>
                    <a:pt x="902" y="361"/>
                    <a:pt x="1624" y="902"/>
                    <a:pt x="2527" y="1263"/>
                  </a:cubicBezTo>
                  <a:cubicBezTo>
                    <a:pt x="1624" y="722"/>
                    <a:pt x="902" y="361"/>
                    <a:pt x="0" y="0"/>
                  </a:cubicBezTo>
                  <a:close/>
                </a:path>
              </a:pathLst>
            </a:custGeom>
            <a:solidFill>
              <a:srgbClr val="FFFFFF"/>
            </a:solidFill>
            <a:ln w="1804" cap="flat">
              <a:noFill/>
              <a:prstDash val="solid"/>
              <a:miter/>
            </a:ln>
          </p:spPr>
          <p:txBody>
            <a:bodyPr rtlCol="0" anchor="ctr"/>
            <a:lstStyle/>
            <a:p>
              <a:endParaRPr lang="en-US"/>
            </a:p>
          </p:txBody>
        </p:sp>
        <p:sp>
          <p:nvSpPr>
            <p:cNvPr id="1201" name="Freeform 1200">
              <a:extLst>
                <a:ext uri="{FF2B5EF4-FFF2-40B4-BE49-F238E27FC236}">
                  <a16:creationId xmlns:a16="http://schemas.microsoft.com/office/drawing/2014/main" id="{2C2BAD0D-6FF3-DBAB-92ED-47EFC242381A}"/>
                </a:ext>
              </a:extLst>
            </p:cNvPr>
            <p:cNvSpPr/>
            <p:nvPr/>
          </p:nvSpPr>
          <p:spPr>
            <a:xfrm>
              <a:off x="2635777" y="5550107"/>
              <a:ext cx="2346" cy="1624"/>
            </a:xfrm>
            <a:custGeom>
              <a:avLst/>
              <a:gdLst>
                <a:gd name="connsiteX0" fmla="*/ 0 w 2346"/>
                <a:gd name="connsiteY0" fmla="*/ 0 h 1624"/>
                <a:gd name="connsiteX1" fmla="*/ 2346 w 2346"/>
                <a:gd name="connsiteY1" fmla="*/ 1624 h 1624"/>
                <a:gd name="connsiteX2" fmla="*/ 0 w 2346"/>
                <a:gd name="connsiteY2" fmla="*/ 0 h 1624"/>
              </a:gdLst>
              <a:ahLst/>
              <a:cxnLst>
                <a:cxn ang="0">
                  <a:pos x="connsiteX0" y="connsiteY0"/>
                </a:cxn>
                <a:cxn ang="0">
                  <a:pos x="connsiteX1" y="connsiteY1"/>
                </a:cxn>
                <a:cxn ang="0">
                  <a:pos x="connsiteX2" y="connsiteY2"/>
                </a:cxn>
              </a:cxnLst>
              <a:rect l="l" t="t" r="r" b="b"/>
              <a:pathLst>
                <a:path w="2346" h="1624">
                  <a:moveTo>
                    <a:pt x="0" y="0"/>
                  </a:moveTo>
                  <a:cubicBezTo>
                    <a:pt x="722" y="542"/>
                    <a:pt x="1624" y="902"/>
                    <a:pt x="2346" y="1624"/>
                  </a:cubicBezTo>
                  <a:cubicBezTo>
                    <a:pt x="1624" y="902"/>
                    <a:pt x="902" y="361"/>
                    <a:pt x="0" y="0"/>
                  </a:cubicBezTo>
                  <a:close/>
                </a:path>
              </a:pathLst>
            </a:custGeom>
            <a:solidFill>
              <a:srgbClr val="FFFFFF"/>
            </a:solidFill>
            <a:ln w="1804" cap="flat">
              <a:noFill/>
              <a:prstDash val="solid"/>
              <a:miter/>
            </a:ln>
          </p:spPr>
          <p:txBody>
            <a:bodyPr rtlCol="0" anchor="ctr"/>
            <a:lstStyle/>
            <a:p>
              <a:endParaRPr lang="en-US"/>
            </a:p>
          </p:txBody>
        </p:sp>
        <p:sp>
          <p:nvSpPr>
            <p:cNvPr id="1202" name="Freeform 1201">
              <a:extLst>
                <a:ext uri="{FF2B5EF4-FFF2-40B4-BE49-F238E27FC236}">
                  <a16:creationId xmlns:a16="http://schemas.microsoft.com/office/drawing/2014/main" id="{5552C66B-C9F4-4C34-9148-F3B5097F0A99}"/>
                </a:ext>
              </a:extLst>
            </p:cNvPr>
            <p:cNvSpPr/>
            <p:nvPr/>
          </p:nvSpPr>
          <p:spPr>
            <a:xfrm>
              <a:off x="2644620" y="5558408"/>
              <a:ext cx="1624" cy="2526"/>
            </a:xfrm>
            <a:custGeom>
              <a:avLst/>
              <a:gdLst>
                <a:gd name="connsiteX0" fmla="*/ 0 w 1624"/>
                <a:gd name="connsiteY0" fmla="*/ 0 h 2526"/>
                <a:gd name="connsiteX1" fmla="*/ 1624 w 1624"/>
                <a:gd name="connsiteY1" fmla="*/ 2527 h 2526"/>
                <a:gd name="connsiteX2" fmla="*/ 0 w 1624"/>
                <a:gd name="connsiteY2" fmla="*/ 0 h 2526"/>
              </a:gdLst>
              <a:ahLst/>
              <a:cxnLst>
                <a:cxn ang="0">
                  <a:pos x="connsiteX0" y="connsiteY0"/>
                </a:cxn>
                <a:cxn ang="0">
                  <a:pos x="connsiteX1" y="connsiteY1"/>
                </a:cxn>
                <a:cxn ang="0">
                  <a:pos x="connsiteX2" y="connsiteY2"/>
                </a:cxn>
              </a:cxnLst>
              <a:rect l="l" t="t" r="r" b="b"/>
              <a:pathLst>
                <a:path w="1624" h="2526">
                  <a:moveTo>
                    <a:pt x="0" y="0"/>
                  </a:moveTo>
                  <a:cubicBezTo>
                    <a:pt x="541" y="722"/>
                    <a:pt x="1083" y="1625"/>
                    <a:pt x="1624" y="2527"/>
                  </a:cubicBezTo>
                  <a:cubicBezTo>
                    <a:pt x="902" y="1625"/>
                    <a:pt x="541" y="722"/>
                    <a:pt x="0" y="0"/>
                  </a:cubicBezTo>
                  <a:close/>
                </a:path>
              </a:pathLst>
            </a:custGeom>
            <a:solidFill>
              <a:srgbClr val="FFFFFF"/>
            </a:solidFill>
            <a:ln w="1804" cap="flat">
              <a:noFill/>
              <a:prstDash val="solid"/>
              <a:miter/>
            </a:ln>
          </p:spPr>
          <p:txBody>
            <a:bodyPr rtlCol="0" anchor="ctr"/>
            <a:lstStyle/>
            <a:p>
              <a:endParaRPr lang="en-US"/>
            </a:p>
          </p:txBody>
        </p:sp>
        <p:sp>
          <p:nvSpPr>
            <p:cNvPr id="1203" name="Freeform 1202">
              <a:extLst>
                <a:ext uri="{FF2B5EF4-FFF2-40B4-BE49-F238E27FC236}">
                  <a16:creationId xmlns:a16="http://schemas.microsoft.com/office/drawing/2014/main" id="{B1563628-AF0D-C680-C921-646CC071BD35}"/>
                </a:ext>
              </a:extLst>
            </p:cNvPr>
            <p:cNvSpPr/>
            <p:nvPr/>
          </p:nvSpPr>
          <p:spPr>
            <a:xfrm>
              <a:off x="2652020" y="5580246"/>
              <a:ext cx="721" cy="4692"/>
            </a:xfrm>
            <a:custGeom>
              <a:avLst/>
              <a:gdLst>
                <a:gd name="connsiteX0" fmla="*/ 0 w 721"/>
                <a:gd name="connsiteY0" fmla="*/ 0 h 4692"/>
                <a:gd name="connsiteX1" fmla="*/ 722 w 721"/>
                <a:gd name="connsiteY1" fmla="*/ 4692 h 4692"/>
                <a:gd name="connsiteX2" fmla="*/ 0 w 721"/>
                <a:gd name="connsiteY2" fmla="*/ 0 h 4692"/>
              </a:gdLst>
              <a:ahLst/>
              <a:cxnLst>
                <a:cxn ang="0">
                  <a:pos x="connsiteX0" y="connsiteY0"/>
                </a:cxn>
                <a:cxn ang="0">
                  <a:pos x="connsiteX1" y="connsiteY1"/>
                </a:cxn>
                <a:cxn ang="0">
                  <a:pos x="connsiteX2" y="connsiteY2"/>
                </a:cxn>
              </a:cxnLst>
              <a:rect l="l" t="t" r="r" b="b"/>
              <a:pathLst>
                <a:path w="721" h="4692">
                  <a:moveTo>
                    <a:pt x="0" y="0"/>
                  </a:moveTo>
                  <a:cubicBezTo>
                    <a:pt x="180" y="1444"/>
                    <a:pt x="541" y="3068"/>
                    <a:pt x="722" y="4692"/>
                  </a:cubicBezTo>
                  <a:cubicBezTo>
                    <a:pt x="541" y="3068"/>
                    <a:pt x="361" y="1624"/>
                    <a:pt x="0" y="0"/>
                  </a:cubicBezTo>
                  <a:close/>
                </a:path>
              </a:pathLst>
            </a:custGeom>
            <a:solidFill>
              <a:srgbClr val="FFFFFF"/>
            </a:solidFill>
            <a:ln w="1804" cap="flat">
              <a:noFill/>
              <a:prstDash val="solid"/>
              <a:miter/>
            </a:ln>
          </p:spPr>
          <p:txBody>
            <a:bodyPr rtlCol="0" anchor="ctr"/>
            <a:lstStyle/>
            <a:p>
              <a:endParaRPr lang="en-US"/>
            </a:p>
          </p:txBody>
        </p:sp>
        <p:sp>
          <p:nvSpPr>
            <p:cNvPr id="1204" name="Freeform 1203">
              <a:extLst>
                <a:ext uri="{FF2B5EF4-FFF2-40B4-BE49-F238E27FC236}">
                  <a16:creationId xmlns:a16="http://schemas.microsoft.com/office/drawing/2014/main" id="{0CA8C341-1F8E-5682-9D87-D7FC2B094BB3}"/>
                </a:ext>
              </a:extLst>
            </p:cNvPr>
            <p:cNvSpPr/>
            <p:nvPr/>
          </p:nvSpPr>
          <p:spPr>
            <a:xfrm>
              <a:off x="2651298" y="5575915"/>
              <a:ext cx="721" cy="4150"/>
            </a:xfrm>
            <a:custGeom>
              <a:avLst/>
              <a:gdLst>
                <a:gd name="connsiteX0" fmla="*/ 0 w 721"/>
                <a:gd name="connsiteY0" fmla="*/ 0 h 4150"/>
                <a:gd name="connsiteX1" fmla="*/ 722 w 721"/>
                <a:gd name="connsiteY1" fmla="*/ 4151 h 4150"/>
                <a:gd name="connsiteX2" fmla="*/ 0 w 721"/>
                <a:gd name="connsiteY2" fmla="*/ 0 h 4150"/>
              </a:gdLst>
              <a:ahLst/>
              <a:cxnLst>
                <a:cxn ang="0">
                  <a:pos x="connsiteX0" y="connsiteY0"/>
                </a:cxn>
                <a:cxn ang="0">
                  <a:pos x="connsiteX1" y="connsiteY1"/>
                </a:cxn>
                <a:cxn ang="0">
                  <a:pos x="connsiteX2" y="connsiteY2"/>
                </a:cxn>
              </a:cxnLst>
              <a:rect l="l" t="t" r="r" b="b"/>
              <a:pathLst>
                <a:path w="721" h="4150">
                  <a:moveTo>
                    <a:pt x="0" y="0"/>
                  </a:moveTo>
                  <a:cubicBezTo>
                    <a:pt x="361" y="1263"/>
                    <a:pt x="541" y="2707"/>
                    <a:pt x="722" y="4151"/>
                  </a:cubicBezTo>
                  <a:cubicBezTo>
                    <a:pt x="541" y="2707"/>
                    <a:pt x="180" y="1263"/>
                    <a:pt x="0" y="0"/>
                  </a:cubicBezTo>
                  <a:close/>
                </a:path>
              </a:pathLst>
            </a:custGeom>
            <a:solidFill>
              <a:srgbClr val="FFFFFF"/>
            </a:solidFill>
            <a:ln w="1804" cap="flat">
              <a:noFill/>
              <a:prstDash val="solid"/>
              <a:miter/>
            </a:ln>
          </p:spPr>
          <p:txBody>
            <a:bodyPr rtlCol="0" anchor="ctr"/>
            <a:lstStyle/>
            <a:p>
              <a:endParaRPr lang="en-US"/>
            </a:p>
          </p:txBody>
        </p:sp>
        <p:sp>
          <p:nvSpPr>
            <p:cNvPr id="1205" name="Freeform 1204">
              <a:extLst>
                <a:ext uri="{FF2B5EF4-FFF2-40B4-BE49-F238E27FC236}">
                  <a16:creationId xmlns:a16="http://schemas.microsoft.com/office/drawing/2014/main" id="{53337037-4EB9-E8F8-3ECA-1D55C92C095E}"/>
                </a:ext>
              </a:extLst>
            </p:cNvPr>
            <p:cNvSpPr/>
            <p:nvPr/>
          </p:nvSpPr>
          <p:spPr>
            <a:xfrm>
              <a:off x="2650215" y="5571764"/>
              <a:ext cx="902" cy="3609"/>
            </a:xfrm>
            <a:custGeom>
              <a:avLst/>
              <a:gdLst>
                <a:gd name="connsiteX0" fmla="*/ 0 w 902"/>
                <a:gd name="connsiteY0" fmla="*/ 0 h 3609"/>
                <a:gd name="connsiteX1" fmla="*/ 902 w 902"/>
                <a:gd name="connsiteY1" fmla="*/ 3609 h 3609"/>
                <a:gd name="connsiteX2" fmla="*/ 0 w 902"/>
                <a:gd name="connsiteY2" fmla="*/ 0 h 3609"/>
              </a:gdLst>
              <a:ahLst/>
              <a:cxnLst>
                <a:cxn ang="0">
                  <a:pos x="connsiteX0" y="connsiteY0"/>
                </a:cxn>
                <a:cxn ang="0">
                  <a:pos x="connsiteX1" y="connsiteY1"/>
                </a:cxn>
                <a:cxn ang="0">
                  <a:pos x="connsiteX2" y="connsiteY2"/>
                </a:cxn>
              </a:cxnLst>
              <a:rect l="l" t="t" r="r" b="b"/>
              <a:pathLst>
                <a:path w="902" h="3609">
                  <a:moveTo>
                    <a:pt x="0" y="0"/>
                  </a:moveTo>
                  <a:cubicBezTo>
                    <a:pt x="361" y="1263"/>
                    <a:pt x="541" y="2346"/>
                    <a:pt x="902" y="3609"/>
                  </a:cubicBezTo>
                  <a:cubicBezTo>
                    <a:pt x="722" y="2346"/>
                    <a:pt x="361" y="1083"/>
                    <a:pt x="0" y="0"/>
                  </a:cubicBezTo>
                  <a:close/>
                </a:path>
              </a:pathLst>
            </a:custGeom>
            <a:solidFill>
              <a:srgbClr val="FFFFFF"/>
            </a:solidFill>
            <a:ln w="1804" cap="flat">
              <a:noFill/>
              <a:prstDash val="solid"/>
              <a:miter/>
            </a:ln>
          </p:spPr>
          <p:txBody>
            <a:bodyPr rtlCol="0" anchor="ctr"/>
            <a:lstStyle/>
            <a:p>
              <a:endParaRPr lang="en-US"/>
            </a:p>
          </p:txBody>
        </p:sp>
        <p:sp>
          <p:nvSpPr>
            <p:cNvPr id="1206" name="Freeform 1205">
              <a:extLst>
                <a:ext uri="{FF2B5EF4-FFF2-40B4-BE49-F238E27FC236}">
                  <a16:creationId xmlns:a16="http://schemas.microsoft.com/office/drawing/2014/main" id="{5621C078-C226-D93E-5037-4D266DFEC6A2}"/>
                </a:ext>
              </a:extLst>
            </p:cNvPr>
            <p:cNvSpPr/>
            <p:nvPr/>
          </p:nvSpPr>
          <p:spPr>
            <a:xfrm>
              <a:off x="2480159" y="5544387"/>
              <a:ext cx="219621" cy="693255"/>
            </a:xfrm>
            <a:custGeom>
              <a:avLst/>
              <a:gdLst>
                <a:gd name="connsiteX0" fmla="*/ 114109 w 219621"/>
                <a:gd name="connsiteY0" fmla="*/ 693144 h 693255"/>
                <a:gd name="connsiteX1" fmla="*/ 214994 w 219621"/>
                <a:gd name="connsiteY1" fmla="*/ 614277 h 693255"/>
                <a:gd name="connsiteX2" fmla="*/ 219325 w 219621"/>
                <a:gd name="connsiteY2" fmla="*/ 561218 h 693255"/>
                <a:gd name="connsiteX3" fmla="*/ 205068 w 219621"/>
                <a:gd name="connsiteY3" fmla="*/ 560315 h 693255"/>
                <a:gd name="connsiteX4" fmla="*/ 174387 w 219621"/>
                <a:gd name="connsiteY4" fmla="*/ 531440 h 693255"/>
                <a:gd name="connsiteX5" fmla="*/ 187381 w 219621"/>
                <a:gd name="connsiteY5" fmla="*/ 496427 h 693255"/>
                <a:gd name="connsiteX6" fmla="*/ 207775 w 219621"/>
                <a:gd name="connsiteY6" fmla="*/ 478741 h 693255"/>
                <a:gd name="connsiteX7" fmla="*/ 197488 w 219621"/>
                <a:gd name="connsiteY7" fmla="*/ 421531 h 693255"/>
                <a:gd name="connsiteX8" fmla="*/ 176733 w 219621"/>
                <a:gd name="connsiteY8" fmla="*/ 253871 h 693255"/>
                <a:gd name="connsiteX9" fmla="*/ 148760 w 219621"/>
                <a:gd name="connsiteY9" fmla="*/ 100108 h 693255"/>
                <a:gd name="connsiteX10" fmla="*/ 139556 w 219621"/>
                <a:gd name="connsiteY10" fmla="*/ 666 h 693255"/>
                <a:gd name="connsiteX11" fmla="*/ 135585 w 219621"/>
                <a:gd name="connsiteY11" fmla="*/ 305 h 693255"/>
                <a:gd name="connsiteX12" fmla="*/ 90287 w 219621"/>
                <a:gd name="connsiteY12" fmla="*/ 1930 h 693255"/>
                <a:gd name="connsiteX13" fmla="*/ 67908 w 219621"/>
                <a:gd name="connsiteY13" fmla="*/ 25933 h 693255"/>
                <a:gd name="connsiteX14" fmla="*/ 40295 w 219621"/>
                <a:gd name="connsiteY14" fmla="*/ 215972 h 693255"/>
                <a:gd name="connsiteX15" fmla="*/ 68269 w 219621"/>
                <a:gd name="connsiteY15" fmla="*/ 360892 h 693255"/>
                <a:gd name="connsiteX16" fmla="*/ 94257 w 219621"/>
                <a:gd name="connsiteY16" fmla="*/ 416297 h 693255"/>
                <a:gd name="connsiteX17" fmla="*/ 73142 w 219621"/>
                <a:gd name="connsiteY17" fmla="*/ 461235 h 693255"/>
                <a:gd name="connsiteX18" fmla="*/ 35783 w 219621"/>
                <a:gd name="connsiteY18" fmla="*/ 449143 h 693255"/>
                <a:gd name="connsiteX19" fmla="*/ 22067 w 219621"/>
                <a:gd name="connsiteY19" fmla="*/ 434345 h 693255"/>
                <a:gd name="connsiteX20" fmla="*/ 50 w 219621"/>
                <a:gd name="connsiteY20" fmla="*/ 588650 h 693255"/>
                <a:gd name="connsiteX21" fmla="*/ 2396 w 219621"/>
                <a:gd name="connsiteY21" fmla="*/ 611389 h 693255"/>
                <a:gd name="connsiteX22" fmla="*/ 2757 w 219621"/>
                <a:gd name="connsiteY22" fmla="*/ 611931 h 693255"/>
                <a:gd name="connsiteX23" fmla="*/ 114109 w 219621"/>
                <a:gd name="connsiteY23" fmla="*/ 693144 h 6932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219621" h="693255">
                  <a:moveTo>
                    <a:pt x="114109" y="693144"/>
                  </a:moveTo>
                  <a:cubicBezTo>
                    <a:pt x="162476" y="695490"/>
                    <a:pt x="204165" y="660478"/>
                    <a:pt x="214994" y="614277"/>
                  </a:cubicBezTo>
                  <a:cubicBezTo>
                    <a:pt x="219145" y="596410"/>
                    <a:pt x="220228" y="578904"/>
                    <a:pt x="219325" y="561218"/>
                  </a:cubicBezTo>
                  <a:cubicBezTo>
                    <a:pt x="214633" y="561579"/>
                    <a:pt x="209941" y="561398"/>
                    <a:pt x="205068" y="560315"/>
                  </a:cubicBezTo>
                  <a:cubicBezTo>
                    <a:pt x="187020" y="556706"/>
                    <a:pt x="179080" y="546960"/>
                    <a:pt x="174387" y="531440"/>
                  </a:cubicBezTo>
                  <a:cubicBezTo>
                    <a:pt x="169875" y="516640"/>
                    <a:pt x="176012" y="505090"/>
                    <a:pt x="187381" y="496427"/>
                  </a:cubicBezTo>
                  <a:cubicBezTo>
                    <a:pt x="194600" y="490833"/>
                    <a:pt x="201278" y="484877"/>
                    <a:pt x="207775" y="478741"/>
                  </a:cubicBezTo>
                  <a:cubicBezTo>
                    <a:pt x="204165" y="459791"/>
                    <a:pt x="200195" y="440661"/>
                    <a:pt x="197488" y="421531"/>
                  </a:cubicBezTo>
                  <a:cubicBezTo>
                    <a:pt x="190449" y="365584"/>
                    <a:pt x="186299" y="309457"/>
                    <a:pt x="176733" y="253871"/>
                  </a:cubicBezTo>
                  <a:cubicBezTo>
                    <a:pt x="167890" y="202436"/>
                    <a:pt x="156340" y="151723"/>
                    <a:pt x="148760" y="100108"/>
                  </a:cubicBezTo>
                  <a:cubicBezTo>
                    <a:pt x="144609" y="67081"/>
                    <a:pt x="141541" y="33873"/>
                    <a:pt x="139556" y="666"/>
                  </a:cubicBezTo>
                  <a:cubicBezTo>
                    <a:pt x="138293" y="486"/>
                    <a:pt x="136849" y="486"/>
                    <a:pt x="135585" y="305"/>
                  </a:cubicBezTo>
                  <a:cubicBezTo>
                    <a:pt x="120606" y="-597"/>
                    <a:pt x="105446" y="666"/>
                    <a:pt x="90287" y="1930"/>
                  </a:cubicBezTo>
                  <a:cubicBezTo>
                    <a:pt x="76029" y="3193"/>
                    <a:pt x="69893" y="10232"/>
                    <a:pt x="67908" y="25933"/>
                  </a:cubicBezTo>
                  <a:cubicBezTo>
                    <a:pt x="59967" y="89459"/>
                    <a:pt x="51304" y="152986"/>
                    <a:pt x="40295" y="215972"/>
                  </a:cubicBezTo>
                  <a:cubicBezTo>
                    <a:pt x="31091" y="268489"/>
                    <a:pt x="40295" y="315954"/>
                    <a:pt x="68269" y="360892"/>
                  </a:cubicBezTo>
                  <a:cubicBezTo>
                    <a:pt x="79097" y="378217"/>
                    <a:pt x="89023" y="396265"/>
                    <a:pt x="94257" y="416297"/>
                  </a:cubicBezTo>
                  <a:cubicBezTo>
                    <a:pt x="98769" y="434164"/>
                    <a:pt x="89384" y="453114"/>
                    <a:pt x="73142" y="461235"/>
                  </a:cubicBezTo>
                  <a:cubicBezTo>
                    <a:pt x="61230" y="467191"/>
                    <a:pt x="49680" y="463581"/>
                    <a:pt x="35783" y="449143"/>
                  </a:cubicBezTo>
                  <a:cubicBezTo>
                    <a:pt x="32174" y="445353"/>
                    <a:pt x="30911" y="439759"/>
                    <a:pt x="22067" y="434345"/>
                  </a:cubicBezTo>
                  <a:cubicBezTo>
                    <a:pt x="10698" y="485058"/>
                    <a:pt x="-853" y="535952"/>
                    <a:pt x="50" y="588650"/>
                  </a:cubicBezTo>
                  <a:cubicBezTo>
                    <a:pt x="230" y="595327"/>
                    <a:pt x="772" y="603448"/>
                    <a:pt x="2396" y="611389"/>
                  </a:cubicBezTo>
                  <a:cubicBezTo>
                    <a:pt x="2576" y="611570"/>
                    <a:pt x="2576" y="611750"/>
                    <a:pt x="2757" y="611931"/>
                  </a:cubicBezTo>
                  <a:cubicBezTo>
                    <a:pt x="25677" y="654342"/>
                    <a:pt x="63576" y="690798"/>
                    <a:pt x="114109" y="693144"/>
                  </a:cubicBezTo>
                  <a:close/>
                </a:path>
              </a:pathLst>
            </a:custGeom>
            <a:solidFill>
              <a:srgbClr val="FFFFFF"/>
            </a:solidFill>
            <a:ln w="1804" cap="flat">
              <a:noFill/>
              <a:prstDash val="solid"/>
              <a:miter/>
            </a:ln>
          </p:spPr>
          <p:txBody>
            <a:bodyPr rtlCol="0" anchor="ctr"/>
            <a:lstStyle/>
            <a:p>
              <a:endParaRPr lang="en-US"/>
            </a:p>
          </p:txBody>
        </p:sp>
        <p:sp>
          <p:nvSpPr>
            <p:cNvPr id="1207" name="Freeform 1206">
              <a:extLst>
                <a:ext uri="{FF2B5EF4-FFF2-40B4-BE49-F238E27FC236}">
                  <a16:creationId xmlns:a16="http://schemas.microsoft.com/office/drawing/2014/main" id="{04FE221D-8FC2-FEC6-DCDE-4D7237BE9FF9}"/>
                </a:ext>
              </a:extLst>
            </p:cNvPr>
            <p:cNvSpPr/>
            <p:nvPr/>
          </p:nvSpPr>
          <p:spPr>
            <a:xfrm>
              <a:off x="2687934" y="6006344"/>
              <a:ext cx="16603" cy="16783"/>
            </a:xfrm>
            <a:custGeom>
              <a:avLst/>
              <a:gdLst>
                <a:gd name="connsiteX0" fmla="*/ 0 w 16603"/>
                <a:gd name="connsiteY0" fmla="*/ 16784 h 16783"/>
                <a:gd name="connsiteX1" fmla="*/ 16604 w 16603"/>
                <a:gd name="connsiteY1" fmla="*/ 0 h 16783"/>
                <a:gd name="connsiteX2" fmla="*/ 0 w 16603"/>
                <a:gd name="connsiteY2" fmla="*/ 16784 h 16783"/>
              </a:gdLst>
              <a:ahLst/>
              <a:cxnLst>
                <a:cxn ang="0">
                  <a:pos x="connsiteX0" y="connsiteY0"/>
                </a:cxn>
                <a:cxn ang="0">
                  <a:pos x="connsiteX1" y="connsiteY1"/>
                </a:cxn>
                <a:cxn ang="0">
                  <a:pos x="connsiteX2" y="connsiteY2"/>
                </a:cxn>
              </a:cxnLst>
              <a:rect l="l" t="t" r="r" b="b"/>
              <a:pathLst>
                <a:path w="16603" h="16783">
                  <a:moveTo>
                    <a:pt x="0" y="16784"/>
                  </a:moveTo>
                  <a:cubicBezTo>
                    <a:pt x="5595" y="11369"/>
                    <a:pt x="11189" y="5775"/>
                    <a:pt x="16604" y="0"/>
                  </a:cubicBezTo>
                  <a:cubicBezTo>
                    <a:pt x="11009" y="5775"/>
                    <a:pt x="5595" y="11369"/>
                    <a:pt x="0" y="16784"/>
                  </a:cubicBezTo>
                  <a:close/>
                </a:path>
              </a:pathLst>
            </a:custGeom>
            <a:solidFill>
              <a:srgbClr val="FFFFFF"/>
            </a:solidFill>
            <a:ln w="1804" cap="flat">
              <a:noFill/>
              <a:prstDash val="solid"/>
              <a:miter/>
            </a:ln>
          </p:spPr>
          <p:txBody>
            <a:bodyPr rtlCol="0" anchor="ctr"/>
            <a:lstStyle/>
            <a:p>
              <a:endParaRPr lang="en-US"/>
            </a:p>
          </p:txBody>
        </p:sp>
        <p:sp>
          <p:nvSpPr>
            <p:cNvPr id="1208" name="Freeform 1207">
              <a:extLst>
                <a:ext uri="{FF2B5EF4-FFF2-40B4-BE49-F238E27FC236}">
                  <a16:creationId xmlns:a16="http://schemas.microsoft.com/office/drawing/2014/main" id="{2955A5F4-4BD8-3AA1-5692-42CD157D5A45}"/>
                </a:ext>
              </a:extLst>
            </p:cNvPr>
            <p:cNvSpPr/>
            <p:nvPr/>
          </p:nvSpPr>
          <p:spPr>
            <a:xfrm>
              <a:off x="2736301" y="6095859"/>
              <a:ext cx="721" cy="180"/>
            </a:xfrm>
            <a:custGeom>
              <a:avLst/>
              <a:gdLst>
                <a:gd name="connsiteX0" fmla="*/ 0 w 721"/>
                <a:gd name="connsiteY0" fmla="*/ 181 h 180"/>
                <a:gd name="connsiteX1" fmla="*/ 722 w 721"/>
                <a:gd name="connsiteY1" fmla="*/ 0 h 180"/>
                <a:gd name="connsiteX2" fmla="*/ 0 w 721"/>
                <a:gd name="connsiteY2" fmla="*/ 181 h 180"/>
              </a:gdLst>
              <a:ahLst/>
              <a:cxnLst>
                <a:cxn ang="0">
                  <a:pos x="connsiteX0" y="connsiteY0"/>
                </a:cxn>
                <a:cxn ang="0">
                  <a:pos x="connsiteX1" y="connsiteY1"/>
                </a:cxn>
                <a:cxn ang="0">
                  <a:pos x="connsiteX2" y="connsiteY2"/>
                </a:cxn>
              </a:cxnLst>
              <a:rect l="l" t="t" r="r" b="b"/>
              <a:pathLst>
                <a:path w="721" h="180">
                  <a:moveTo>
                    <a:pt x="0" y="181"/>
                  </a:moveTo>
                  <a:cubicBezTo>
                    <a:pt x="180" y="181"/>
                    <a:pt x="541" y="0"/>
                    <a:pt x="722" y="0"/>
                  </a:cubicBezTo>
                  <a:cubicBezTo>
                    <a:pt x="541" y="0"/>
                    <a:pt x="361" y="181"/>
                    <a:pt x="0" y="181"/>
                  </a:cubicBezTo>
                  <a:close/>
                </a:path>
              </a:pathLst>
            </a:custGeom>
            <a:solidFill>
              <a:srgbClr val="FFFFFF"/>
            </a:solidFill>
            <a:ln w="1804" cap="flat">
              <a:noFill/>
              <a:prstDash val="solid"/>
              <a:miter/>
            </a:ln>
          </p:spPr>
          <p:txBody>
            <a:bodyPr rtlCol="0" anchor="ctr"/>
            <a:lstStyle/>
            <a:p>
              <a:endParaRPr lang="en-US"/>
            </a:p>
          </p:txBody>
        </p:sp>
        <p:sp>
          <p:nvSpPr>
            <p:cNvPr id="1209" name="Freeform 1208">
              <a:extLst>
                <a:ext uri="{FF2B5EF4-FFF2-40B4-BE49-F238E27FC236}">
                  <a16:creationId xmlns:a16="http://schemas.microsoft.com/office/drawing/2014/main" id="{27F63D8F-B55D-F812-1E2B-468DC4CC007B}"/>
                </a:ext>
              </a:extLst>
            </p:cNvPr>
            <p:cNvSpPr/>
            <p:nvPr/>
          </p:nvSpPr>
          <p:spPr>
            <a:xfrm>
              <a:off x="2649132" y="5567974"/>
              <a:ext cx="1082" cy="3248"/>
            </a:xfrm>
            <a:custGeom>
              <a:avLst/>
              <a:gdLst>
                <a:gd name="connsiteX0" fmla="*/ 0 w 1082"/>
                <a:gd name="connsiteY0" fmla="*/ 0 h 3248"/>
                <a:gd name="connsiteX1" fmla="*/ 1083 w 1082"/>
                <a:gd name="connsiteY1" fmla="*/ 3249 h 3248"/>
                <a:gd name="connsiteX2" fmla="*/ 0 w 1082"/>
                <a:gd name="connsiteY2" fmla="*/ 0 h 3248"/>
              </a:gdLst>
              <a:ahLst/>
              <a:cxnLst>
                <a:cxn ang="0">
                  <a:pos x="connsiteX0" y="connsiteY0"/>
                </a:cxn>
                <a:cxn ang="0">
                  <a:pos x="connsiteX1" y="connsiteY1"/>
                </a:cxn>
                <a:cxn ang="0">
                  <a:pos x="connsiteX2" y="connsiteY2"/>
                </a:cxn>
              </a:cxnLst>
              <a:rect l="l" t="t" r="r" b="b"/>
              <a:pathLst>
                <a:path w="1082" h="3248">
                  <a:moveTo>
                    <a:pt x="0" y="0"/>
                  </a:moveTo>
                  <a:cubicBezTo>
                    <a:pt x="361" y="1083"/>
                    <a:pt x="722" y="2166"/>
                    <a:pt x="1083" y="3249"/>
                  </a:cubicBezTo>
                  <a:cubicBezTo>
                    <a:pt x="722" y="2166"/>
                    <a:pt x="361" y="1083"/>
                    <a:pt x="0" y="0"/>
                  </a:cubicBezTo>
                  <a:close/>
                </a:path>
              </a:pathLst>
            </a:custGeom>
            <a:solidFill>
              <a:srgbClr val="FFFFFF"/>
            </a:solidFill>
            <a:ln w="1804" cap="flat">
              <a:noFill/>
              <a:prstDash val="solid"/>
              <a:miter/>
            </a:ln>
          </p:spPr>
          <p:txBody>
            <a:bodyPr rtlCol="0" anchor="ctr"/>
            <a:lstStyle/>
            <a:p>
              <a:endParaRPr lang="en-US"/>
            </a:p>
          </p:txBody>
        </p:sp>
        <p:sp>
          <p:nvSpPr>
            <p:cNvPr id="1210" name="Freeform 1209">
              <a:extLst>
                <a:ext uri="{FF2B5EF4-FFF2-40B4-BE49-F238E27FC236}">
                  <a16:creationId xmlns:a16="http://schemas.microsoft.com/office/drawing/2014/main" id="{F2C551E9-4A2B-9CBA-02D8-B0CD27E9E77A}"/>
                </a:ext>
              </a:extLst>
            </p:cNvPr>
            <p:cNvSpPr/>
            <p:nvPr/>
          </p:nvSpPr>
          <p:spPr>
            <a:xfrm>
              <a:off x="2702011" y="6105424"/>
              <a:ext cx="541" cy="1804"/>
            </a:xfrm>
            <a:custGeom>
              <a:avLst/>
              <a:gdLst>
                <a:gd name="connsiteX0" fmla="*/ 0 w 541"/>
                <a:gd name="connsiteY0" fmla="*/ 0 h 1804"/>
                <a:gd name="connsiteX1" fmla="*/ 541 w 541"/>
                <a:gd name="connsiteY1" fmla="*/ 0 h 1804"/>
                <a:gd name="connsiteX2" fmla="*/ 0 w 541"/>
                <a:gd name="connsiteY2" fmla="*/ 0 h 1804"/>
              </a:gdLst>
              <a:ahLst/>
              <a:cxnLst>
                <a:cxn ang="0">
                  <a:pos x="connsiteX0" y="connsiteY0"/>
                </a:cxn>
                <a:cxn ang="0">
                  <a:pos x="connsiteX1" y="connsiteY1"/>
                </a:cxn>
                <a:cxn ang="0">
                  <a:pos x="connsiteX2" y="connsiteY2"/>
                </a:cxn>
              </a:cxnLst>
              <a:rect l="l" t="t" r="r" b="b"/>
              <a:pathLst>
                <a:path w="541" h="1804">
                  <a:moveTo>
                    <a:pt x="0" y="0"/>
                  </a:moveTo>
                  <a:cubicBezTo>
                    <a:pt x="180" y="0"/>
                    <a:pt x="361" y="0"/>
                    <a:pt x="541" y="0"/>
                  </a:cubicBezTo>
                  <a:cubicBezTo>
                    <a:pt x="361" y="0"/>
                    <a:pt x="180" y="0"/>
                    <a:pt x="0" y="0"/>
                  </a:cubicBezTo>
                  <a:close/>
                </a:path>
              </a:pathLst>
            </a:custGeom>
            <a:solidFill>
              <a:srgbClr val="FFFFFF"/>
            </a:solidFill>
            <a:ln w="1804" cap="flat">
              <a:noFill/>
              <a:prstDash val="solid"/>
              <a:miter/>
            </a:ln>
          </p:spPr>
          <p:txBody>
            <a:bodyPr rtlCol="0" anchor="ctr"/>
            <a:lstStyle/>
            <a:p>
              <a:endParaRPr lang="en-US"/>
            </a:p>
          </p:txBody>
        </p:sp>
        <p:sp>
          <p:nvSpPr>
            <p:cNvPr id="1211" name="Freeform 1210">
              <a:extLst>
                <a:ext uri="{FF2B5EF4-FFF2-40B4-BE49-F238E27FC236}">
                  <a16:creationId xmlns:a16="http://schemas.microsoft.com/office/drawing/2014/main" id="{47A21F17-CCDA-BCD3-AA45-7B2C872906A7}"/>
                </a:ext>
              </a:extLst>
            </p:cNvPr>
            <p:cNvSpPr/>
            <p:nvPr/>
          </p:nvSpPr>
          <p:spPr>
            <a:xfrm>
              <a:off x="2483638" y="6161732"/>
              <a:ext cx="721" cy="2526"/>
            </a:xfrm>
            <a:custGeom>
              <a:avLst/>
              <a:gdLst>
                <a:gd name="connsiteX0" fmla="*/ 722 w 721"/>
                <a:gd name="connsiteY0" fmla="*/ 2527 h 2526"/>
                <a:gd name="connsiteX1" fmla="*/ 0 w 721"/>
                <a:gd name="connsiteY1" fmla="*/ 0 h 2526"/>
                <a:gd name="connsiteX2" fmla="*/ 722 w 721"/>
                <a:gd name="connsiteY2" fmla="*/ 2527 h 2526"/>
              </a:gdLst>
              <a:ahLst/>
              <a:cxnLst>
                <a:cxn ang="0">
                  <a:pos x="connsiteX0" y="connsiteY0"/>
                </a:cxn>
                <a:cxn ang="0">
                  <a:pos x="connsiteX1" y="connsiteY1"/>
                </a:cxn>
                <a:cxn ang="0">
                  <a:pos x="connsiteX2" y="connsiteY2"/>
                </a:cxn>
              </a:cxnLst>
              <a:rect l="l" t="t" r="r" b="b"/>
              <a:pathLst>
                <a:path w="721" h="2526">
                  <a:moveTo>
                    <a:pt x="722" y="2527"/>
                  </a:moveTo>
                  <a:cubicBezTo>
                    <a:pt x="541" y="1625"/>
                    <a:pt x="180" y="722"/>
                    <a:pt x="0" y="0"/>
                  </a:cubicBezTo>
                  <a:cubicBezTo>
                    <a:pt x="180" y="902"/>
                    <a:pt x="361" y="1625"/>
                    <a:pt x="722" y="2527"/>
                  </a:cubicBezTo>
                  <a:close/>
                </a:path>
              </a:pathLst>
            </a:custGeom>
            <a:solidFill>
              <a:srgbClr val="FFFFFF"/>
            </a:solidFill>
            <a:ln w="1804" cap="flat">
              <a:noFill/>
              <a:prstDash val="solid"/>
              <a:miter/>
            </a:ln>
          </p:spPr>
          <p:txBody>
            <a:bodyPr rtlCol="0" anchor="ctr"/>
            <a:lstStyle/>
            <a:p>
              <a:endParaRPr lang="en-US"/>
            </a:p>
          </p:txBody>
        </p:sp>
        <p:sp>
          <p:nvSpPr>
            <p:cNvPr id="1212" name="Freeform 1211">
              <a:extLst>
                <a:ext uri="{FF2B5EF4-FFF2-40B4-BE49-F238E27FC236}">
                  <a16:creationId xmlns:a16="http://schemas.microsoft.com/office/drawing/2014/main" id="{6C96F523-CFB4-FBED-EFAF-88C208121C79}"/>
                </a:ext>
              </a:extLst>
            </p:cNvPr>
            <p:cNvSpPr/>
            <p:nvPr/>
          </p:nvSpPr>
          <p:spPr>
            <a:xfrm>
              <a:off x="2485443" y="6167688"/>
              <a:ext cx="721" cy="1985"/>
            </a:xfrm>
            <a:custGeom>
              <a:avLst/>
              <a:gdLst>
                <a:gd name="connsiteX0" fmla="*/ 722 w 721"/>
                <a:gd name="connsiteY0" fmla="*/ 1985 h 1985"/>
                <a:gd name="connsiteX1" fmla="*/ 0 w 721"/>
                <a:gd name="connsiteY1" fmla="*/ 0 h 1985"/>
                <a:gd name="connsiteX2" fmla="*/ 722 w 721"/>
                <a:gd name="connsiteY2" fmla="*/ 1985 h 1985"/>
              </a:gdLst>
              <a:ahLst/>
              <a:cxnLst>
                <a:cxn ang="0">
                  <a:pos x="connsiteX0" y="connsiteY0"/>
                </a:cxn>
                <a:cxn ang="0">
                  <a:pos x="connsiteX1" y="connsiteY1"/>
                </a:cxn>
                <a:cxn ang="0">
                  <a:pos x="connsiteX2" y="connsiteY2"/>
                </a:cxn>
              </a:cxnLst>
              <a:rect l="l" t="t" r="r" b="b"/>
              <a:pathLst>
                <a:path w="721" h="1985">
                  <a:moveTo>
                    <a:pt x="722" y="1985"/>
                  </a:moveTo>
                  <a:cubicBezTo>
                    <a:pt x="361" y="1263"/>
                    <a:pt x="180" y="722"/>
                    <a:pt x="0" y="0"/>
                  </a:cubicBezTo>
                  <a:cubicBezTo>
                    <a:pt x="361" y="542"/>
                    <a:pt x="541" y="1263"/>
                    <a:pt x="722" y="1985"/>
                  </a:cubicBezTo>
                  <a:close/>
                </a:path>
              </a:pathLst>
            </a:custGeom>
            <a:solidFill>
              <a:srgbClr val="FFFFFF"/>
            </a:solidFill>
            <a:ln w="1804" cap="flat">
              <a:noFill/>
              <a:prstDash val="solid"/>
              <a:miter/>
            </a:ln>
          </p:spPr>
          <p:txBody>
            <a:bodyPr rtlCol="0" anchor="ctr"/>
            <a:lstStyle/>
            <a:p>
              <a:endParaRPr lang="en-US"/>
            </a:p>
          </p:txBody>
        </p:sp>
        <p:sp>
          <p:nvSpPr>
            <p:cNvPr id="1213" name="Freeform 1212">
              <a:extLst>
                <a:ext uri="{FF2B5EF4-FFF2-40B4-BE49-F238E27FC236}">
                  <a16:creationId xmlns:a16="http://schemas.microsoft.com/office/drawing/2014/main" id="{76304B29-DCAB-2E56-D6D0-8BA5C8FFAFDE}"/>
                </a:ext>
              </a:extLst>
            </p:cNvPr>
            <p:cNvSpPr/>
            <p:nvPr/>
          </p:nvSpPr>
          <p:spPr>
            <a:xfrm>
              <a:off x="2484540" y="6164620"/>
              <a:ext cx="721" cy="2346"/>
            </a:xfrm>
            <a:custGeom>
              <a:avLst/>
              <a:gdLst>
                <a:gd name="connsiteX0" fmla="*/ 722 w 721"/>
                <a:gd name="connsiteY0" fmla="*/ 2346 h 2346"/>
                <a:gd name="connsiteX1" fmla="*/ 0 w 721"/>
                <a:gd name="connsiteY1" fmla="*/ 0 h 2346"/>
                <a:gd name="connsiteX2" fmla="*/ 722 w 721"/>
                <a:gd name="connsiteY2" fmla="*/ 2346 h 2346"/>
              </a:gdLst>
              <a:ahLst/>
              <a:cxnLst>
                <a:cxn ang="0">
                  <a:pos x="connsiteX0" y="connsiteY0"/>
                </a:cxn>
                <a:cxn ang="0">
                  <a:pos x="connsiteX1" y="connsiteY1"/>
                </a:cxn>
                <a:cxn ang="0">
                  <a:pos x="connsiteX2" y="connsiteY2"/>
                </a:cxn>
              </a:cxnLst>
              <a:rect l="l" t="t" r="r" b="b"/>
              <a:pathLst>
                <a:path w="721" h="2346">
                  <a:moveTo>
                    <a:pt x="722" y="2346"/>
                  </a:moveTo>
                  <a:cubicBezTo>
                    <a:pt x="361" y="1624"/>
                    <a:pt x="180" y="902"/>
                    <a:pt x="0" y="0"/>
                  </a:cubicBezTo>
                  <a:cubicBezTo>
                    <a:pt x="180" y="902"/>
                    <a:pt x="361" y="1624"/>
                    <a:pt x="722" y="2346"/>
                  </a:cubicBezTo>
                  <a:close/>
                </a:path>
              </a:pathLst>
            </a:custGeom>
            <a:solidFill>
              <a:srgbClr val="FFFFFF"/>
            </a:solidFill>
            <a:ln w="1804" cap="flat">
              <a:noFill/>
              <a:prstDash val="solid"/>
              <a:miter/>
            </a:ln>
          </p:spPr>
          <p:txBody>
            <a:bodyPr rtlCol="0" anchor="ctr"/>
            <a:lstStyle/>
            <a:p>
              <a:endParaRPr lang="en-US"/>
            </a:p>
          </p:txBody>
        </p:sp>
        <p:sp>
          <p:nvSpPr>
            <p:cNvPr id="1214" name="Freeform 1213">
              <a:extLst>
                <a:ext uri="{FF2B5EF4-FFF2-40B4-BE49-F238E27FC236}">
                  <a16:creationId xmlns:a16="http://schemas.microsoft.com/office/drawing/2014/main" id="{FD0B4D84-D5A5-520D-4EA4-A50718854F7A}"/>
                </a:ext>
              </a:extLst>
            </p:cNvPr>
            <p:cNvSpPr/>
            <p:nvPr/>
          </p:nvSpPr>
          <p:spPr>
            <a:xfrm>
              <a:off x="2486706" y="6170575"/>
              <a:ext cx="721" cy="1624"/>
            </a:xfrm>
            <a:custGeom>
              <a:avLst/>
              <a:gdLst>
                <a:gd name="connsiteX0" fmla="*/ 722 w 721"/>
                <a:gd name="connsiteY0" fmla="*/ 1624 h 1624"/>
                <a:gd name="connsiteX1" fmla="*/ 0 w 721"/>
                <a:gd name="connsiteY1" fmla="*/ 0 h 1624"/>
                <a:gd name="connsiteX2" fmla="*/ 722 w 721"/>
                <a:gd name="connsiteY2" fmla="*/ 1624 h 1624"/>
              </a:gdLst>
              <a:ahLst/>
              <a:cxnLst>
                <a:cxn ang="0">
                  <a:pos x="connsiteX0" y="connsiteY0"/>
                </a:cxn>
                <a:cxn ang="0">
                  <a:pos x="connsiteX1" y="connsiteY1"/>
                </a:cxn>
                <a:cxn ang="0">
                  <a:pos x="connsiteX2" y="connsiteY2"/>
                </a:cxn>
              </a:cxnLst>
              <a:rect l="l" t="t" r="r" b="b"/>
              <a:pathLst>
                <a:path w="721" h="1624">
                  <a:moveTo>
                    <a:pt x="722" y="1624"/>
                  </a:moveTo>
                  <a:cubicBezTo>
                    <a:pt x="541" y="1083"/>
                    <a:pt x="180" y="541"/>
                    <a:pt x="0" y="0"/>
                  </a:cubicBezTo>
                  <a:cubicBezTo>
                    <a:pt x="180" y="541"/>
                    <a:pt x="361" y="1083"/>
                    <a:pt x="722" y="1624"/>
                  </a:cubicBezTo>
                  <a:close/>
                </a:path>
              </a:pathLst>
            </a:custGeom>
            <a:solidFill>
              <a:srgbClr val="FFFFFF"/>
            </a:solidFill>
            <a:ln w="1804" cap="flat">
              <a:noFill/>
              <a:prstDash val="solid"/>
              <a:miter/>
            </a:ln>
          </p:spPr>
          <p:txBody>
            <a:bodyPr rtlCol="0" anchor="ctr"/>
            <a:lstStyle/>
            <a:p>
              <a:endParaRPr lang="en-US"/>
            </a:p>
          </p:txBody>
        </p:sp>
        <p:sp>
          <p:nvSpPr>
            <p:cNvPr id="1215" name="Freeform 1214">
              <a:extLst>
                <a:ext uri="{FF2B5EF4-FFF2-40B4-BE49-F238E27FC236}">
                  <a16:creationId xmlns:a16="http://schemas.microsoft.com/office/drawing/2014/main" id="{12FBEFE3-1090-33CA-28E0-FF04D7D291BF}"/>
                </a:ext>
              </a:extLst>
            </p:cNvPr>
            <p:cNvSpPr/>
            <p:nvPr/>
          </p:nvSpPr>
          <p:spPr>
            <a:xfrm>
              <a:off x="2626753" y="5546497"/>
              <a:ext cx="2887" cy="902"/>
            </a:xfrm>
            <a:custGeom>
              <a:avLst/>
              <a:gdLst>
                <a:gd name="connsiteX0" fmla="*/ 0 w 2887"/>
                <a:gd name="connsiteY0" fmla="*/ 0 h 902"/>
                <a:gd name="connsiteX1" fmla="*/ 2888 w 2887"/>
                <a:gd name="connsiteY1" fmla="*/ 902 h 902"/>
                <a:gd name="connsiteX2" fmla="*/ 0 w 2887"/>
                <a:gd name="connsiteY2" fmla="*/ 0 h 902"/>
              </a:gdLst>
              <a:ahLst/>
              <a:cxnLst>
                <a:cxn ang="0">
                  <a:pos x="connsiteX0" y="connsiteY0"/>
                </a:cxn>
                <a:cxn ang="0">
                  <a:pos x="connsiteX1" y="connsiteY1"/>
                </a:cxn>
                <a:cxn ang="0">
                  <a:pos x="connsiteX2" y="connsiteY2"/>
                </a:cxn>
              </a:cxnLst>
              <a:rect l="l" t="t" r="r" b="b"/>
              <a:pathLst>
                <a:path w="2887" h="902">
                  <a:moveTo>
                    <a:pt x="0" y="0"/>
                  </a:moveTo>
                  <a:cubicBezTo>
                    <a:pt x="1083" y="180"/>
                    <a:pt x="1985" y="542"/>
                    <a:pt x="2888" y="902"/>
                  </a:cubicBezTo>
                  <a:cubicBezTo>
                    <a:pt x="2166" y="542"/>
                    <a:pt x="1083" y="180"/>
                    <a:pt x="0" y="0"/>
                  </a:cubicBezTo>
                  <a:close/>
                </a:path>
              </a:pathLst>
            </a:custGeom>
            <a:solidFill>
              <a:srgbClr val="FFFFFF"/>
            </a:solidFill>
            <a:ln w="1804" cap="flat">
              <a:noFill/>
              <a:prstDash val="solid"/>
              <a:miter/>
            </a:ln>
          </p:spPr>
          <p:txBody>
            <a:bodyPr rtlCol="0" anchor="ctr"/>
            <a:lstStyle/>
            <a:p>
              <a:endParaRPr lang="en-US"/>
            </a:p>
          </p:txBody>
        </p:sp>
        <p:sp>
          <p:nvSpPr>
            <p:cNvPr id="1216" name="Freeform 1215">
              <a:extLst>
                <a:ext uri="{FF2B5EF4-FFF2-40B4-BE49-F238E27FC236}">
                  <a16:creationId xmlns:a16="http://schemas.microsoft.com/office/drawing/2014/main" id="{40D7D32E-9F15-08F1-4241-08E4805D56CC}"/>
                </a:ext>
              </a:extLst>
            </p:cNvPr>
            <p:cNvSpPr/>
            <p:nvPr/>
          </p:nvSpPr>
          <p:spPr>
            <a:xfrm>
              <a:off x="2488150" y="6173463"/>
              <a:ext cx="541" cy="1083"/>
            </a:xfrm>
            <a:custGeom>
              <a:avLst/>
              <a:gdLst>
                <a:gd name="connsiteX0" fmla="*/ 541 w 541"/>
                <a:gd name="connsiteY0" fmla="*/ 1083 h 1083"/>
                <a:gd name="connsiteX1" fmla="*/ 0 w 541"/>
                <a:gd name="connsiteY1" fmla="*/ 0 h 1083"/>
                <a:gd name="connsiteX2" fmla="*/ 541 w 541"/>
                <a:gd name="connsiteY2" fmla="*/ 1083 h 1083"/>
              </a:gdLst>
              <a:ahLst/>
              <a:cxnLst>
                <a:cxn ang="0">
                  <a:pos x="connsiteX0" y="connsiteY0"/>
                </a:cxn>
                <a:cxn ang="0">
                  <a:pos x="connsiteX1" y="connsiteY1"/>
                </a:cxn>
                <a:cxn ang="0">
                  <a:pos x="connsiteX2" y="connsiteY2"/>
                </a:cxn>
              </a:cxnLst>
              <a:rect l="l" t="t" r="r" b="b"/>
              <a:pathLst>
                <a:path w="541" h="1083">
                  <a:moveTo>
                    <a:pt x="541" y="1083"/>
                  </a:moveTo>
                  <a:cubicBezTo>
                    <a:pt x="361" y="722"/>
                    <a:pt x="180" y="361"/>
                    <a:pt x="0" y="0"/>
                  </a:cubicBezTo>
                  <a:cubicBezTo>
                    <a:pt x="180" y="361"/>
                    <a:pt x="180" y="722"/>
                    <a:pt x="541" y="1083"/>
                  </a:cubicBezTo>
                  <a:close/>
                </a:path>
              </a:pathLst>
            </a:custGeom>
            <a:solidFill>
              <a:srgbClr val="FFFFFF"/>
            </a:solidFill>
            <a:ln w="1804" cap="flat">
              <a:noFill/>
              <a:prstDash val="solid"/>
              <a:miter/>
            </a:ln>
          </p:spPr>
          <p:txBody>
            <a:bodyPr rtlCol="0" anchor="ctr"/>
            <a:lstStyle/>
            <a:p>
              <a:endParaRPr lang="en-US"/>
            </a:p>
          </p:txBody>
        </p:sp>
        <p:sp>
          <p:nvSpPr>
            <p:cNvPr id="1217" name="Freeform 1216">
              <a:extLst>
                <a:ext uri="{FF2B5EF4-FFF2-40B4-BE49-F238E27FC236}">
                  <a16:creationId xmlns:a16="http://schemas.microsoft.com/office/drawing/2014/main" id="{0EB2B2BC-76A1-A307-016A-1F52797C1CB4}"/>
                </a:ext>
              </a:extLst>
            </p:cNvPr>
            <p:cNvSpPr/>
            <p:nvPr/>
          </p:nvSpPr>
          <p:spPr>
            <a:xfrm>
              <a:off x="2623324" y="5545775"/>
              <a:ext cx="3248" cy="722"/>
            </a:xfrm>
            <a:custGeom>
              <a:avLst/>
              <a:gdLst>
                <a:gd name="connsiteX0" fmla="*/ 0 w 3248"/>
                <a:gd name="connsiteY0" fmla="*/ 0 h 722"/>
                <a:gd name="connsiteX1" fmla="*/ 3249 w 3248"/>
                <a:gd name="connsiteY1" fmla="*/ 722 h 722"/>
                <a:gd name="connsiteX2" fmla="*/ 0 w 3248"/>
                <a:gd name="connsiteY2" fmla="*/ 0 h 722"/>
              </a:gdLst>
              <a:ahLst/>
              <a:cxnLst>
                <a:cxn ang="0">
                  <a:pos x="connsiteX0" y="connsiteY0"/>
                </a:cxn>
                <a:cxn ang="0">
                  <a:pos x="connsiteX1" y="connsiteY1"/>
                </a:cxn>
                <a:cxn ang="0">
                  <a:pos x="connsiteX2" y="connsiteY2"/>
                </a:cxn>
              </a:cxnLst>
              <a:rect l="l" t="t" r="r" b="b"/>
              <a:pathLst>
                <a:path w="3248" h="722">
                  <a:moveTo>
                    <a:pt x="0" y="0"/>
                  </a:moveTo>
                  <a:cubicBezTo>
                    <a:pt x="1083" y="181"/>
                    <a:pt x="2166" y="361"/>
                    <a:pt x="3249" y="722"/>
                  </a:cubicBezTo>
                  <a:cubicBezTo>
                    <a:pt x="2166" y="361"/>
                    <a:pt x="1083" y="181"/>
                    <a:pt x="0" y="0"/>
                  </a:cubicBezTo>
                  <a:close/>
                </a:path>
              </a:pathLst>
            </a:custGeom>
            <a:solidFill>
              <a:srgbClr val="FFFFFF"/>
            </a:solidFill>
            <a:ln w="1804" cap="flat">
              <a:noFill/>
              <a:prstDash val="solid"/>
              <a:miter/>
            </a:ln>
          </p:spPr>
          <p:txBody>
            <a:bodyPr rtlCol="0" anchor="ctr"/>
            <a:lstStyle/>
            <a:p>
              <a:endParaRPr lang="en-US"/>
            </a:p>
          </p:txBody>
        </p:sp>
        <p:sp>
          <p:nvSpPr>
            <p:cNvPr id="1218" name="Freeform 1217">
              <a:extLst>
                <a:ext uri="{FF2B5EF4-FFF2-40B4-BE49-F238E27FC236}">
                  <a16:creationId xmlns:a16="http://schemas.microsoft.com/office/drawing/2014/main" id="{8E424946-B66B-B5A2-5A0E-EECDFEFC5F14}"/>
                </a:ext>
              </a:extLst>
            </p:cNvPr>
            <p:cNvSpPr/>
            <p:nvPr/>
          </p:nvSpPr>
          <p:spPr>
            <a:xfrm>
              <a:off x="2619535" y="5545234"/>
              <a:ext cx="3609" cy="541"/>
            </a:xfrm>
            <a:custGeom>
              <a:avLst/>
              <a:gdLst>
                <a:gd name="connsiteX0" fmla="*/ 0 w 3609"/>
                <a:gd name="connsiteY0" fmla="*/ 0 h 541"/>
                <a:gd name="connsiteX1" fmla="*/ 3609 w 3609"/>
                <a:gd name="connsiteY1" fmla="*/ 541 h 541"/>
                <a:gd name="connsiteX2" fmla="*/ 0 w 3609"/>
                <a:gd name="connsiteY2" fmla="*/ 0 h 541"/>
              </a:gdLst>
              <a:ahLst/>
              <a:cxnLst>
                <a:cxn ang="0">
                  <a:pos x="connsiteX0" y="connsiteY0"/>
                </a:cxn>
                <a:cxn ang="0">
                  <a:pos x="connsiteX1" y="connsiteY1"/>
                </a:cxn>
                <a:cxn ang="0">
                  <a:pos x="connsiteX2" y="connsiteY2"/>
                </a:cxn>
              </a:cxnLst>
              <a:rect l="l" t="t" r="r" b="b"/>
              <a:pathLst>
                <a:path w="3609" h="541">
                  <a:moveTo>
                    <a:pt x="0" y="0"/>
                  </a:moveTo>
                  <a:cubicBezTo>
                    <a:pt x="1263" y="180"/>
                    <a:pt x="2346" y="361"/>
                    <a:pt x="3609" y="541"/>
                  </a:cubicBezTo>
                  <a:cubicBezTo>
                    <a:pt x="2346" y="180"/>
                    <a:pt x="1263" y="0"/>
                    <a:pt x="0" y="0"/>
                  </a:cubicBezTo>
                  <a:close/>
                </a:path>
              </a:pathLst>
            </a:custGeom>
            <a:solidFill>
              <a:srgbClr val="FFFFFF"/>
            </a:solidFill>
            <a:ln w="1804" cap="flat">
              <a:noFill/>
              <a:prstDash val="solid"/>
              <a:miter/>
            </a:ln>
          </p:spPr>
          <p:txBody>
            <a:bodyPr rtlCol="0" anchor="ctr"/>
            <a:lstStyle/>
            <a:p>
              <a:endParaRPr lang="en-US"/>
            </a:p>
          </p:txBody>
        </p:sp>
        <p:sp>
          <p:nvSpPr>
            <p:cNvPr id="1219" name="Freeform 1218">
              <a:extLst>
                <a:ext uri="{FF2B5EF4-FFF2-40B4-BE49-F238E27FC236}">
                  <a16:creationId xmlns:a16="http://schemas.microsoft.com/office/drawing/2014/main" id="{2BA786B8-6F22-DA48-D4DD-CCD642D2A207}"/>
                </a:ext>
              </a:extLst>
            </p:cNvPr>
            <p:cNvSpPr/>
            <p:nvPr/>
          </p:nvSpPr>
          <p:spPr>
            <a:xfrm>
              <a:off x="2482735" y="6158845"/>
              <a:ext cx="721" cy="2707"/>
            </a:xfrm>
            <a:custGeom>
              <a:avLst/>
              <a:gdLst>
                <a:gd name="connsiteX0" fmla="*/ 722 w 721"/>
                <a:gd name="connsiteY0" fmla="*/ 2707 h 2707"/>
                <a:gd name="connsiteX1" fmla="*/ 0 w 721"/>
                <a:gd name="connsiteY1" fmla="*/ 0 h 2707"/>
                <a:gd name="connsiteX2" fmla="*/ 722 w 721"/>
                <a:gd name="connsiteY2" fmla="*/ 2707 h 2707"/>
              </a:gdLst>
              <a:ahLst/>
              <a:cxnLst>
                <a:cxn ang="0">
                  <a:pos x="connsiteX0" y="connsiteY0"/>
                </a:cxn>
                <a:cxn ang="0">
                  <a:pos x="connsiteX1" y="connsiteY1"/>
                </a:cxn>
                <a:cxn ang="0">
                  <a:pos x="connsiteX2" y="connsiteY2"/>
                </a:cxn>
              </a:cxnLst>
              <a:rect l="l" t="t" r="r" b="b"/>
              <a:pathLst>
                <a:path w="721" h="2707">
                  <a:moveTo>
                    <a:pt x="722" y="2707"/>
                  </a:moveTo>
                  <a:cubicBezTo>
                    <a:pt x="541" y="1805"/>
                    <a:pt x="180" y="902"/>
                    <a:pt x="0" y="0"/>
                  </a:cubicBezTo>
                  <a:cubicBezTo>
                    <a:pt x="361" y="902"/>
                    <a:pt x="541" y="1805"/>
                    <a:pt x="722" y="2707"/>
                  </a:cubicBezTo>
                  <a:close/>
                </a:path>
              </a:pathLst>
            </a:custGeom>
            <a:solidFill>
              <a:srgbClr val="FFFFFF"/>
            </a:solidFill>
            <a:ln w="1804" cap="flat">
              <a:noFill/>
              <a:prstDash val="solid"/>
              <a:miter/>
            </a:ln>
          </p:spPr>
          <p:txBody>
            <a:bodyPr rtlCol="0" anchor="ctr"/>
            <a:lstStyle/>
            <a:p>
              <a:endParaRPr lang="en-US"/>
            </a:p>
          </p:txBody>
        </p:sp>
        <p:sp>
          <p:nvSpPr>
            <p:cNvPr id="1220" name="Freeform 1219">
              <a:extLst>
                <a:ext uri="{FF2B5EF4-FFF2-40B4-BE49-F238E27FC236}">
                  <a16:creationId xmlns:a16="http://schemas.microsoft.com/office/drawing/2014/main" id="{CB46ABA9-E8CC-642A-A8B0-C97701D9C9CD}"/>
                </a:ext>
              </a:extLst>
            </p:cNvPr>
            <p:cNvSpPr/>
            <p:nvPr/>
          </p:nvSpPr>
          <p:spPr>
            <a:xfrm>
              <a:off x="2482194" y="6155776"/>
              <a:ext cx="541" cy="2887"/>
            </a:xfrm>
            <a:custGeom>
              <a:avLst/>
              <a:gdLst>
                <a:gd name="connsiteX0" fmla="*/ 541 w 541"/>
                <a:gd name="connsiteY0" fmla="*/ 2888 h 2887"/>
                <a:gd name="connsiteX1" fmla="*/ 0 w 541"/>
                <a:gd name="connsiteY1" fmla="*/ 0 h 2887"/>
                <a:gd name="connsiteX2" fmla="*/ 541 w 541"/>
                <a:gd name="connsiteY2" fmla="*/ 2888 h 2887"/>
              </a:gdLst>
              <a:ahLst/>
              <a:cxnLst>
                <a:cxn ang="0">
                  <a:pos x="connsiteX0" y="connsiteY0"/>
                </a:cxn>
                <a:cxn ang="0">
                  <a:pos x="connsiteX1" y="connsiteY1"/>
                </a:cxn>
                <a:cxn ang="0">
                  <a:pos x="connsiteX2" y="connsiteY2"/>
                </a:cxn>
              </a:cxnLst>
              <a:rect l="l" t="t" r="r" b="b"/>
              <a:pathLst>
                <a:path w="541" h="2887">
                  <a:moveTo>
                    <a:pt x="541" y="2888"/>
                  </a:moveTo>
                  <a:cubicBezTo>
                    <a:pt x="361" y="1985"/>
                    <a:pt x="180" y="1083"/>
                    <a:pt x="0" y="0"/>
                  </a:cubicBezTo>
                  <a:cubicBezTo>
                    <a:pt x="180" y="1083"/>
                    <a:pt x="361" y="1985"/>
                    <a:pt x="541" y="2888"/>
                  </a:cubicBezTo>
                  <a:close/>
                </a:path>
              </a:pathLst>
            </a:custGeom>
            <a:solidFill>
              <a:srgbClr val="FFFFFF"/>
            </a:solidFill>
            <a:ln w="1804" cap="flat">
              <a:noFill/>
              <a:prstDash val="solid"/>
              <a:miter/>
            </a:ln>
          </p:spPr>
          <p:txBody>
            <a:bodyPr rtlCol="0" anchor="ctr"/>
            <a:lstStyle/>
            <a:p>
              <a:endParaRPr lang="en-US"/>
            </a:p>
          </p:txBody>
        </p:sp>
        <p:sp>
          <p:nvSpPr>
            <p:cNvPr id="1221" name="Freeform 1220">
              <a:extLst>
                <a:ext uri="{FF2B5EF4-FFF2-40B4-BE49-F238E27FC236}">
                  <a16:creationId xmlns:a16="http://schemas.microsoft.com/office/drawing/2014/main" id="{4E70EAA1-56EB-D9CC-AF8A-6D05597C03E5}"/>
                </a:ext>
              </a:extLst>
            </p:cNvPr>
            <p:cNvSpPr/>
            <p:nvPr/>
          </p:nvSpPr>
          <p:spPr>
            <a:xfrm>
              <a:off x="2495960" y="5310542"/>
              <a:ext cx="189628" cy="197629"/>
            </a:xfrm>
            <a:custGeom>
              <a:avLst/>
              <a:gdLst>
                <a:gd name="connsiteX0" fmla="*/ 27382 w 189628"/>
                <a:gd name="connsiteY0" fmla="*/ 183257 h 197629"/>
                <a:gd name="connsiteX1" fmla="*/ 83149 w 189628"/>
                <a:gd name="connsiteY1" fmla="*/ 197514 h 197629"/>
                <a:gd name="connsiteX2" fmla="*/ 152992 w 189628"/>
                <a:gd name="connsiteY2" fmla="*/ 168458 h 197629"/>
                <a:gd name="connsiteX3" fmla="*/ 183672 w 189628"/>
                <a:gd name="connsiteY3" fmla="*/ 120813 h 197629"/>
                <a:gd name="connsiteX4" fmla="*/ 188906 w 189628"/>
                <a:gd name="connsiteY4" fmla="*/ 95547 h 197629"/>
                <a:gd name="connsiteX5" fmla="*/ 189628 w 189628"/>
                <a:gd name="connsiteY5" fmla="*/ 98073 h 197629"/>
                <a:gd name="connsiteX6" fmla="*/ 158406 w 189628"/>
                <a:gd name="connsiteY6" fmla="*/ 8198 h 197629"/>
                <a:gd name="connsiteX7" fmla="*/ 79720 w 189628"/>
                <a:gd name="connsiteY7" fmla="*/ 437 h 197629"/>
                <a:gd name="connsiteX8" fmla="*/ 28826 w 189628"/>
                <a:gd name="connsiteY8" fmla="*/ 37795 h 197629"/>
                <a:gd name="connsiteX9" fmla="*/ 6086 w 189628"/>
                <a:gd name="connsiteY9" fmla="*/ 108721 h 197629"/>
                <a:gd name="connsiteX10" fmla="*/ 9515 w 189628"/>
                <a:gd name="connsiteY10" fmla="*/ 173511 h 197629"/>
                <a:gd name="connsiteX11" fmla="*/ 7711 w 189628"/>
                <a:gd name="connsiteY11" fmla="*/ 170082 h 197629"/>
                <a:gd name="connsiteX12" fmla="*/ 27382 w 189628"/>
                <a:gd name="connsiteY12" fmla="*/ 183257 h 1976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89628" h="197629">
                  <a:moveTo>
                    <a:pt x="27382" y="183257"/>
                  </a:moveTo>
                  <a:cubicBezTo>
                    <a:pt x="44708" y="191920"/>
                    <a:pt x="63477" y="198597"/>
                    <a:pt x="83149" y="197514"/>
                  </a:cubicBezTo>
                  <a:cubicBezTo>
                    <a:pt x="110400" y="196071"/>
                    <a:pt x="132418" y="185603"/>
                    <a:pt x="152992" y="168458"/>
                  </a:cubicBezTo>
                  <a:cubicBezTo>
                    <a:pt x="167971" y="156005"/>
                    <a:pt x="177356" y="138680"/>
                    <a:pt x="183672" y="120813"/>
                  </a:cubicBezTo>
                  <a:cubicBezTo>
                    <a:pt x="186560" y="112872"/>
                    <a:pt x="188184" y="104210"/>
                    <a:pt x="188906" y="95547"/>
                  </a:cubicBezTo>
                  <a:cubicBezTo>
                    <a:pt x="189087" y="96449"/>
                    <a:pt x="189448" y="97352"/>
                    <a:pt x="189628" y="98073"/>
                  </a:cubicBezTo>
                  <a:cubicBezTo>
                    <a:pt x="180424" y="65047"/>
                    <a:pt x="167971" y="25343"/>
                    <a:pt x="158406" y="8198"/>
                  </a:cubicBezTo>
                  <a:cubicBezTo>
                    <a:pt x="152451" y="-2451"/>
                    <a:pt x="84231" y="257"/>
                    <a:pt x="79720" y="437"/>
                  </a:cubicBezTo>
                  <a:cubicBezTo>
                    <a:pt x="54453" y="1520"/>
                    <a:pt x="35865" y="10543"/>
                    <a:pt x="28826" y="37795"/>
                  </a:cubicBezTo>
                  <a:cubicBezTo>
                    <a:pt x="22690" y="61798"/>
                    <a:pt x="13666" y="85079"/>
                    <a:pt x="6086" y="108721"/>
                  </a:cubicBezTo>
                  <a:cubicBezTo>
                    <a:pt x="-1854" y="133266"/>
                    <a:pt x="-3298" y="150772"/>
                    <a:pt x="9515" y="173511"/>
                  </a:cubicBezTo>
                  <a:cubicBezTo>
                    <a:pt x="8974" y="172429"/>
                    <a:pt x="8252" y="171346"/>
                    <a:pt x="7711" y="170082"/>
                  </a:cubicBezTo>
                  <a:cubicBezTo>
                    <a:pt x="14027" y="174955"/>
                    <a:pt x="20344" y="179648"/>
                    <a:pt x="27382" y="183257"/>
                  </a:cubicBezTo>
                  <a:close/>
                </a:path>
              </a:pathLst>
            </a:custGeom>
            <a:solidFill>
              <a:srgbClr val="FFFFFF"/>
            </a:solidFill>
            <a:ln w="1804" cap="flat">
              <a:noFill/>
              <a:prstDash val="solid"/>
              <a:miter/>
            </a:ln>
          </p:spPr>
          <p:txBody>
            <a:bodyPr rtlCol="0" anchor="ctr"/>
            <a:lstStyle/>
            <a:p>
              <a:endParaRPr lang="en-US"/>
            </a:p>
          </p:txBody>
        </p:sp>
        <p:sp>
          <p:nvSpPr>
            <p:cNvPr id="1222" name="Freeform 1221">
              <a:extLst>
                <a:ext uri="{FF2B5EF4-FFF2-40B4-BE49-F238E27FC236}">
                  <a16:creationId xmlns:a16="http://schemas.microsoft.com/office/drawing/2014/main" id="{15861259-E0F9-BF00-1F11-3E4DC5ADBCD4}"/>
                </a:ext>
              </a:extLst>
            </p:cNvPr>
            <p:cNvSpPr/>
            <p:nvPr/>
          </p:nvSpPr>
          <p:spPr>
            <a:xfrm>
              <a:off x="2695333" y="5445974"/>
              <a:ext cx="180" cy="721"/>
            </a:xfrm>
            <a:custGeom>
              <a:avLst/>
              <a:gdLst>
                <a:gd name="connsiteX0" fmla="*/ 0 w 180"/>
                <a:gd name="connsiteY0" fmla="*/ 0 h 721"/>
                <a:gd name="connsiteX1" fmla="*/ 180 w 180"/>
                <a:gd name="connsiteY1" fmla="*/ 722 h 721"/>
                <a:gd name="connsiteX2" fmla="*/ 0 w 180"/>
                <a:gd name="connsiteY2" fmla="*/ 0 h 721"/>
              </a:gdLst>
              <a:ahLst/>
              <a:cxnLst>
                <a:cxn ang="0">
                  <a:pos x="connsiteX0" y="connsiteY0"/>
                </a:cxn>
                <a:cxn ang="0">
                  <a:pos x="connsiteX1" y="connsiteY1"/>
                </a:cxn>
                <a:cxn ang="0">
                  <a:pos x="connsiteX2" y="connsiteY2"/>
                </a:cxn>
              </a:cxnLst>
              <a:rect l="l" t="t" r="r" b="b"/>
              <a:pathLst>
                <a:path w="180" h="721">
                  <a:moveTo>
                    <a:pt x="0" y="0"/>
                  </a:moveTo>
                  <a:cubicBezTo>
                    <a:pt x="0" y="180"/>
                    <a:pt x="180" y="541"/>
                    <a:pt x="180" y="722"/>
                  </a:cubicBezTo>
                  <a:cubicBezTo>
                    <a:pt x="0" y="361"/>
                    <a:pt x="0" y="180"/>
                    <a:pt x="0" y="0"/>
                  </a:cubicBezTo>
                  <a:close/>
                </a:path>
              </a:pathLst>
            </a:custGeom>
            <a:solidFill>
              <a:srgbClr val="FFFFFF"/>
            </a:solidFill>
            <a:ln w="1804" cap="flat">
              <a:noFill/>
              <a:prstDash val="solid"/>
              <a:miter/>
            </a:ln>
          </p:spPr>
          <p:txBody>
            <a:bodyPr rtlCol="0" anchor="ctr"/>
            <a:lstStyle/>
            <a:p>
              <a:endParaRPr lang="en-US"/>
            </a:p>
          </p:txBody>
        </p:sp>
        <p:sp>
          <p:nvSpPr>
            <p:cNvPr id="1223" name="Freeform 1222">
              <a:extLst>
                <a:ext uri="{FF2B5EF4-FFF2-40B4-BE49-F238E27FC236}">
                  <a16:creationId xmlns:a16="http://schemas.microsoft.com/office/drawing/2014/main" id="{EF430B3E-A921-CC96-8646-B630B8C6496A}"/>
                </a:ext>
              </a:extLst>
            </p:cNvPr>
            <p:cNvSpPr/>
            <p:nvPr/>
          </p:nvSpPr>
          <p:spPr>
            <a:xfrm>
              <a:off x="2690822" y="5427926"/>
              <a:ext cx="541" cy="1804"/>
            </a:xfrm>
            <a:custGeom>
              <a:avLst/>
              <a:gdLst>
                <a:gd name="connsiteX0" fmla="*/ 0 w 541"/>
                <a:gd name="connsiteY0" fmla="*/ 0 h 1804"/>
                <a:gd name="connsiteX1" fmla="*/ 541 w 541"/>
                <a:gd name="connsiteY1" fmla="*/ 1805 h 1804"/>
                <a:gd name="connsiteX2" fmla="*/ 0 w 541"/>
                <a:gd name="connsiteY2" fmla="*/ 0 h 1804"/>
              </a:gdLst>
              <a:ahLst/>
              <a:cxnLst>
                <a:cxn ang="0">
                  <a:pos x="connsiteX0" y="connsiteY0"/>
                </a:cxn>
                <a:cxn ang="0">
                  <a:pos x="connsiteX1" y="connsiteY1"/>
                </a:cxn>
                <a:cxn ang="0">
                  <a:pos x="connsiteX2" y="connsiteY2"/>
                </a:cxn>
              </a:cxnLst>
              <a:rect l="l" t="t" r="r" b="b"/>
              <a:pathLst>
                <a:path w="541" h="1804">
                  <a:moveTo>
                    <a:pt x="0" y="0"/>
                  </a:moveTo>
                  <a:cubicBezTo>
                    <a:pt x="180" y="541"/>
                    <a:pt x="361" y="1263"/>
                    <a:pt x="541" y="1805"/>
                  </a:cubicBezTo>
                  <a:cubicBezTo>
                    <a:pt x="180" y="1263"/>
                    <a:pt x="180" y="541"/>
                    <a:pt x="0" y="0"/>
                  </a:cubicBezTo>
                  <a:close/>
                </a:path>
              </a:pathLst>
            </a:custGeom>
            <a:solidFill>
              <a:srgbClr val="FFFFFF"/>
            </a:solidFill>
            <a:ln w="1804" cap="flat">
              <a:noFill/>
              <a:prstDash val="solid"/>
              <a:miter/>
            </a:ln>
          </p:spPr>
          <p:txBody>
            <a:bodyPr rtlCol="0" anchor="ctr"/>
            <a:lstStyle/>
            <a:p>
              <a:endParaRPr lang="en-US"/>
            </a:p>
          </p:txBody>
        </p:sp>
        <p:sp>
          <p:nvSpPr>
            <p:cNvPr id="1224" name="Freeform 1223">
              <a:extLst>
                <a:ext uri="{FF2B5EF4-FFF2-40B4-BE49-F238E27FC236}">
                  <a16:creationId xmlns:a16="http://schemas.microsoft.com/office/drawing/2014/main" id="{0EA97977-41DB-755F-1FF1-60AAD987CF5E}"/>
                </a:ext>
              </a:extLst>
            </p:cNvPr>
            <p:cNvSpPr/>
            <p:nvPr/>
          </p:nvSpPr>
          <p:spPr>
            <a:xfrm>
              <a:off x="2694612" y="5443086"/>
              <a:ext cx="180" cy="541"/>
            </a:xfrm>
            <a:custGeom>
              <a:avLst/>
              <a:gdLst>
                <a:gd name="connsiteX0" fmla="*/ 0 w 180"/>
                <a:gd name="connsiteY0" fmla="*/ 0 h 541"/>
                <a:gd name="connsiteX1" fmla="*/ 180 w 180"/>
                <a:gd name="connsiteY1" fmla="*/ 542 h 541"/>
                <a:gd name="connsiteX2" fmla="*/ 0 w 180"/>
                <a:gd name="connsiteY2" fmla="*/ 0 h 541"/>
              </a:gdLst>
              <a:ahLst/>
              <a:cxnLst>
                <a:cxn ang="0">
                  <a:pos x="connsiteX0" y="connsiteY0"/>
                </a:cxn>
                <a:cxn ang="0">
                  <a:pos x="connsiteX1" y="connsiteY1"/>
                </a:cxn>
                <a:cxn ang="0">
                  <a:pos x="connsiteX2" y="connsiteY2"/>
                </a:cxn>
              </a:cxnLst>
              <a:rect l="l" t="t" r="r" b="b"/>
              <a:pathLst>
                <a:path w="180" h="541">
                  <a:moveTo>
                    <a:pt x="0" y="0"/>
                  </a:moveTo>
                  <a:cubicBezTo>
                    <a:pt x="0" y="181"/>
                    <a:pt x="180" y="361"/>
                    <a:pt x="180" y="542"/>
                  </a:cubicBezTo>
                  <a:cubicBezTo>
                    <a:pt x="0" y="361"/>
                    <a:pt x="0" y="181"/>
                    <a:pt x="0" y="0"/>
                  </a:cubicBezTo>
                  <a:close/>
                </a:path>
              </a:pathLst>
            </a:custGeom>
            <a:solidFill>
              <a:srgbClr val="FFFFFF"/>
            </a:solidFill>
            <a:ln w="1804" cap="flat">
              <a:noFill/>
              <a:prstDash val="solid"/>
              <a:miter/>
            </a:ln>
          </p:spPr>
          <p:txBody>
            <a:bodyPr rtlCol="0" anchor="ctr"/>
            <a:lstStyle/>
            <a:p>
              <a:endParaRPr lang="en-US"/>
            </a:p>
          </p:txBody>
        </p:sp>
        <p:sp>
          <p:nvSpPr>
            <p:cNvPr id="1225" name="Freeform 1224">
              <a:extLst>
                <a:ext uri="{FF2B5EF4-FFF2-40B4-BE49-F238E27FC236}">
                  <a16:creationId xmlns:a16="http://schemas.microsoft.com/office/drawing/2014/main" id="{F8B98B3B-63EB-6A2A-7D0D-DB07345CB11C}"/>
                </a:ext>
              </a:extLst>
            </p:cNvPr>
            <p:cNvSpPr/>
            <p:nvPr/>
          </p:nvSpPr>
          <p:spPr>
            <a:xfrm>
              <a:off x="2691724" y="5431536"/>
              <a:ext cx="360" cy="1624"/>
            </a:xfrm>
            <a:custGeom>
              <a:avLst/>
              <a:gdLst>
                <a:gd name="connsiteX0" fmla="*/ 0 w 360"/>
                <a:gd name="connsiteY0" fmla="*/ 0 h 1624"/>
                <a:gd name="connsiteX1" fmla="*/ 361 w 360"/>
                <a:gd name="connsiteY1" fmla="*/ 1624 h 1624"/>
                <a:gd name="connsiteX2" fmla="*/ 0 w 360"/>
                <a:gd name="connsiteY2" fmla="*/ 0 h 1624"/>
              </a:gdLst>
              <a:ahLst/>
              <a:cxnLst>
                <a:cxn ang="0">
                  <a:pos x="connsiteX0" y="connsiteY0"/>
                </a:cxn>
                <a:cxn ang="0">
                  <a:pos x="connsiteX1" y="connsiteY1"/>
                </a:cxn>
                <a:cxn ang="0">
                  <a:pos x="connsiteX2" y="connsiteY2"/>
                </a:cxn>
              </a:cxnLst>
              <a:rect l="l" t="t" r="r" b="b"/>
              <a:pathLst>
                <a:path w="360" h="1624">
                  <a:moveTo>
                    <a:pt x="0" y="0"/>
                  </a:moveTo>
                  <a:cubicBezTo>
                    <a:pt x="180" y="541"/>
                    <a:pt x="361" y="1083"/>
                    <a:pt x="361" y="1624"/>
                  </a:cubicBezTo>
                  <a:cubicBezTo>
                    <a:pt x="180" y="1083"/>
                    <a:pt x="180" y="541"/>
                    <a:pt x="0" y="0"/>
                  </a:cubicBezTo>
                  <a:close/>
                </a:path>
              </a:pathLst>
            </a:custGeom>
            <a:solidFill>
              <a:srgbClr val="FFFFFF"/>
            </a:solidFill>
            <a:ln w="1804" cap="flat">
              <a:noFill/>
              <a:prstDash val="solid"/>
              <a:miter/>
            </a:ln>
          </p:spPr>
          <p:txBody>
            <a:bodyPr rtlCol="0" anchor="ctr"/>
            <a:lstStyle/>
            <a:p>
              <a:endParaRPr lang="en-US"/>
            </a:p>
          </p:txBody>
        </p:sp>
        <p:sp>
          <p:nvSpPr>
            <p:cNvPr id="1226" name="Freeform 1225">
              <a:extLst>
                <a:ext uri="{FF2B5EF4-FFF2-40B4-BE49-F238E27FC236}">
                  <a16:creationId xmlns:a16="http://schemas.microsoft.com/office/drawing/2014/main" id="{632C38CC-C9FD-363A-49D6-1164C5EB31C4}"/>
                </a:ext>
              </a:extLst>
            </p:cNvPr>
            <p:cNvSpPr/>
            <p:nvPr/>
          </p:nvSpPr>
          <p:spPr>
            <a:xfrm>
              <a:off x="2692807" y="5436048"/>
              <a:ext cx="360" cy="1082"/>
            </a:xfrm>
            <a:custGeom>
              <a:avLst/>
              <a:gdLst>
                <a:gd name="connsiteX0" fmla="*/ 0 w 360"/>
                <a:gd name="connsiteY0" fmla="*/ 0 h 1082"/>
                <a:gd name="connsiteX1" fmla="*/ 361 w 360"/>
                <a:gd name="connsiteY1" fmla="*/ 1083 h 1082"/>
                <a:gd name="connsiteX2" fmla="*/ 0 w 360"/>
                <a:gd name="connsiteY2" fmla="*/ 0 h 1082"/>
              </a:gdLst>
              <a:ahLst/>
              <a:cxnLst>
                <a:cxn ang="0">
                  <a:pos x="connsiteX0" y="connsiteY0"/>
                </a:cxn>
                <a:cxn ang="0">
                  <a:pos x="connsiteX1" y="connsiteY1"/>
                </a:cxn>
                <a:cxn ang="0">
                  <a:pos x="connsiteX2" y="connsiteY2"/>
                </a:cxn>
              </a:cxnLst>
              <a:rect l="l" t="t" r="r" b="b"/>
              <a:pathLst>
                <a:path w="360" h="1082">
                  <a:moveTo>
                    <a:pt x="0" y="0"/>
                  </a:moveTo>
                  <a:cubicBezTo>
                    <a:pt x="180" y="361"/>
                    <a:pt x="180" y="722"/>
                    <a:pt x="361" y="1083"/>
                  </a:cubicBezTo>
                  <a:cubicBezTo>
                    <a:pt x="180" y="722"/>
                    <a:pt x="180" y="361"/>
                    <a:pt x="0" y="0"/>
                  </a:cubicBezTo>
                  <a:close/>
                </a:path>
              </a:pathLst>
            </a:custGeom>
            <a:solidFill>
              <a:srgbClr val="FFFFFF"/>
            </a:solidFill>
            <a:ln w="1804" cap="flat">
              <a:noFill/>
              <a:prstDash val="solid"/>
              <a:miter/>
            </a:ln>
          </p:spPr>
          <p:txBody>
            <a:bodyPr rtlCol="0" anchor="ctr"/>
            <a:lstStyle/>
            <a:p>
              <a:endParaRPr lang="en-US"/>
            </a:p>
          </p:txBody>
        </p:sp>
        <p:sp>
          <p:nvSpPr>
            <p:cNvPr id="1227" name="Freeform 1226">
              <a:extLst>
                <a:ext uri="{FF2B5EF4-FFF2-40B4-BE49-F238E27FC236}">
                  <a16:creationId xmlns:a16="http://schemas.microsoft.com/office/drawing/2014/main" id="{584D661D-6EF8-9F65-14AB-4B139ECC4E3D}"/>
                </a:ext>
              </a:extLst>
            </p:cNvPr>
            <p:cNvSpPr/>
            <p:nvPr/>
          </p:nvSpPr>
          <p:spPr>
            <a:xfrm>
              <a:off x="2693709" y="5439296"/>
              <a:ext cx="180" cy="1083"/>
            </a:xfrm>
            <a:custGeom>
              <a:avLst/>
              <a:gdLst>
                <a:gd name="connsiteX0" fmla="*/ 0 w 180"/>
                <a:gd name="connsiteY0" fmla="*/ 0 h 1083"/>
                <a:gd name="connsiteX1" fmla="*/ 180 w 180"/>
                <a:gd name="connsiteY1" fmla="*/ 1083 h 1083"/>
                <a:gd name="connsiteX2" fmla="*/ 0 w 180"/>
                <a:gd name="connsiteY2" fmla="*/ 0 h 1083"/>
              </a:gdLst>
              <a:ahLst/>
              <a:cxnLst>
                <a:cxn ang="0">
                  <a:pos x="connsiteX0" y="connsiteY0"/>
                </a:cxn>
                <a:cxn ang="0">
                  <a:pos x="connsiteX1" y="connsiteY1"/>
                </a:cxn>
                <a:cxn ang="0">
                  <a:pos x="connsiteX2" y="connsiteY2"/>
                </a:cxn>
              </a:cxnLst>
              <a:rect l="l" t="t" r="r" b="b"/>
              <a:pathLst>
                <a:path w="180" h="1083">
                  <a:moveTo>
                    <a:pt x="0" y="0"/>
                  </a:moveTo>
                  <a:cubicBezTo>
                    <a:pt x="0" y="361"/>
                    <a:pt x="180" y="722"/>
                    <a:pt x="180" y="1083"/>
                  </a:cubicBezTo>
                  <a:cubicBezTo>
                    <a:pt x="180" y="722"/>
                    <a:pt x="0" y="361"/>
                    <a:pt x="0" y="0"/>
                  </a:cubicBezTo>
                  <a:close/>
                </a:path>
              </a:pathLst>
            </a:custGeom>
            <a:solidFill>
              <a:srgbClr val="FFFFFF"/>
            </a:solidFill>
            <a:ln w="1804" cap="flat">
              <a:noFill/>
              <a:prstDash val="solid"/>
              <a:miter/>
            </a:ln>
          </p:spPr>
          <p:txBody>
            <a:bodyPr rtlCol="0" anchor="ctr"/>
            <a:lstStyle/>
            <a:p>
              <a:endParaRPr lang="en-US"/>
            </a:p>
          </p:txBody>
        </p:sp>
        <p:sp>
          <p:nvSpPr>
            <p:cNvPr id="1228" name="Freeform 1227">
              <a:extLst>
                <a:ext uri="{FF2B5EF4-FFF2-40B4-BE49-F238E27FC236}">
                  <a16:creationId xmlns:a16="http://schemas.microsoft.com/office/drawing/2014/main" id="{1B04552A-17DE-15A5-D14C-8C44060BFC9F}"/>
                </a:ext>
              </a:extLst>
            </p:cNvPr>
            <p:cNvSpPr/>
            <p:nvPr/>
          </p:nvSpPr>
          <p:spPr>
            <a:xfrm>
              <a:off x="2510709" y="5492355"/>
              <a:ext cx="2346" cy="3428"/>
            </a:xfrm>
            <a:custGeom>
              <a:avLst/>
              <a:gdLst>
                <a:gd name="connsiteX0" fmla="*/ 2346 w 2346"/>
                <a:gd name="connsiteY0" fmla="*/ 3429 h 3428"/>
                <a:gd name="connsiteX1" fmla="*/ 0 w 2346"/>
                <a:gd name="connsiteY1" fmla="*/ 0 h 3428"/>
                <a:gd name="connsiteX2" fmla="*/ 2346 w 2346"/>
                <a:gd name="connsiteY2" fmla="*/ 3429 h 3428"/>
              </a:gdLst>
              <a:ahLst/>
              <a:cxnLst>
                <a:cxn ang="0">
                  <a:pos x="connsiteX0" y="connsiteY0"/>
                </a:cxn>
                <a:cxn ang="0">
                  <a:pos x="connsiteX1" y="connsiteY1"/>
                </a:cxn>
                <a:cxn ang="0">
                  <a:pos x="connsiteX2" y="connsiteY2"/>
                </a:cxn>
              </a:cxnLst>
              <a:rect l="l" t="t" r="r" b="b"/>
              <a:pathLst>
                <a:path w="2346" h="3428">
                  <a:moveTo>
                    <a:pt x="2346" y="3429"/>
                  </a:moveTo>
                  <a:cubicBezTo>
                    <a:pt x="1444" y="2166"/>
                    <a:pt x="722" y="1083"/>
                    <a:pt x="0" y="0"/>
                  </a:cubicBezTo>
                  <a:cubicBezTo>
                    <a:pt x="722" y="1083"/>
                    <a:pt x="1444" y="2166"/>
                    <a:pt x="2346" y="3429"/>
                  </a:cubicBezTo>
                  <a:close/>
                </a:path>
              </a:pathLst>
            </a:custGeom>
            <a:solidFill>
              <a:srgbClr val="FFFFFF"/>
            </a:solidFill>
            <a:ln w="1804" cap="flat">
              <a:noFill/>
              <a:prstDash val="solid"/>
              <a:miter/>
            </a:ln>
          </p:spPr>
          <p:txBody>
            <a:bodyPr rtlCol="0" anchor="ctr"/>
            <a:lstStyle/>
            <a:p>
              <a:endParaRPr lang="en-US"/>
            </a:p>
          </p:txBody>
        </p:sp>
        <p:sp>
          <p:nvSpPr>
            <p:cNvPr id="1229" name="Freeform 1228">
              <a:extLst>
                <a:ext uri="{FF2B5EF4-FFF2-40B4-BE49-F238E27FC236}">
                  <a16:creationId xmlns:a16="http://schemas.microsoft.com/office/drawing/2014/main" id="{81220FBE-ED34-4E79-DB15-4A224F4EFB0A}"/>
                </a:ext>
              </a:extLst>
            </p:cNvPr>
            <p:cNvSpPr/>
            <p:nvPr/>
          </p:nvSpPr>
          <p:spPr>
            <a:xfrm>
              <a:off x="2688475" y="5419083"/>
              <a:ext cx="541" cy="2346"/>
            </a:xfrm>
            <a:custGeom>
              <a:avLst/>
              <a:gdLst>
                <a:gd name="connsiteX0" fmla="*/ 0 w 541"/>
                <a:gd name="connsiteY0" fmla="*/ 0 h 2346"/>
                <a:gd name="connsiteX1" fmla="*/ 541 w 541"/>
                <a:gd name="connsiteY1" fmla="*/ 2346 h 2346"/>
                <a:gd name="connsiteX2" fmla="*/ 0 w 541"/>
                <a:gd name="connsiteY2" fmla="*/ 0 h 2346"/>
              </a:gdLst>
              <a:ahLst/>
              <a:cxnLst>
                <a:cxn ang="0">
                  <a:pos x="connsiteX0" y="connsiteY0"/>
                </a:cxn>
                <a:cxn ang="0">
                  <a:pos x="connsiteX1" y="connsiteY1"/>
                </a:cxn>
                <a:cxn ang="0">
                  <a:pos x="connsiteX2" y="connsiteY2"/>
                </a:cxn>
              </a:cxnLst>
              <a:rect l="l" t="t" r="r" b="b"/>
              <a:pathLst>
                <a:path w="541" h="2346">
                  <a:moveTo>
                    <a:pt x="0" y="0"/>
                  </a:moveTo>
                  <a:cubicBezTo>
                    <a:pt x="180" y="722"/>
                    <a:pt x="361" y="1625"/>
                    <a:pt x="541" y="2346"/>
                  </a:cubicBezTo>
                  <a:cubicBezTo>
                    <a:pt x="361" y="1625"/>
                    <a:pt x="180" y="722"/>
                    <a:pt x="0" y="0"/>
                  </a:cubicBezTo>
                  <a:close/>
                </a:path>
              </a:pathLst>
            </a:custGeom>
            <a:solidFill>
              <a:srgbClr val="FFFFFF"/>
            </a:solidFill>
            <a:ln w="1804" cap="flat">
              <a:noFill/>
              <a:prstDash val="solid"/>
              <a:miter/>
            </a:ln>
          </p:spPr>
          <p:txBody>
            <a:bodyPr rtlCol="0" anchor="ctr"/>
            <a:lstStyle/>
            <a:p>
              <a:endParaRPr lang="en-US"/>
            </a:p>
          </p:txBody>
        </p:sp>
        <p:sp>
          <p:nvSpPr>
            <p:cNvPr id="1230" name="Freeform 1229">
              <a:extLst>
                <a:ext uri="{FF2B5EF4-FFF2-40B4-BE49-F238E27FC236}">
                  <a16:creationId xmlns:a16="http://schemas.microsoft.com/office/drawing/2014/main" id="{3A09A90B-2597-C144-F44D-BE82DA5033E2}"/>
                </a:ext>
              </a:extLst>
            </p:cNvPr>
            <p:cNvSpPr/>
            <p:nvPr/>
          </p:nvSpPr>
          <p:spPr>
            <a:xfrm>
              <a:off x="2507821" y="5488024"/>
              <a:ext cx="2165" cy="3429"/>
            </a:xfrm>
            <a:custGeom>
              <a:avLst/>
              <a:gdLst>
                <a:gd name="connsiteX0" fmla="*/ 2166 w 2165"/>
                <a:gd name="connsiteY0" fmla="*/ 3429 h 3429"/>
                <a:gd name="connsiteX1" fmla="*/ 0 w 2165"/>
                <a:gd name="connsiteY1" fmla="*/ 0 h 3429"/>
                <a:gd name="connsiteX2" fmla="*/ 2166 w 2165"/>
                <a:gd name="connsiteY2" fmla="*/ 3429 h 3429"/>
              </a:gdLst>
              <a:ahLst/>
              <a:cxnLst>
                <a:cxn ang="0">
                  <a:pos x="connsiteX0" y="connsiteY0"/>
                </a:cxn>
                <a:cxn ang="0">
                  <a:pos x="connsiteX1" y="connsiteY1"/>
                </a:cxn>
                <a:cxn ang="0">
                  <a:pos x="connsiteX2" y="connsiteY2"/>
                </a:cxn>
              </a:cxnLst>
              <a:rect l="l" t="t" r="r" b="b"/>
              <a:pathLst>
                <a:path w="2165" h="3429">
                  <a:moveTo>
                    <a:pt x="2166" y="3429"/>
                  </a:moveTo>
                  <a:cubicBezTo>
                    <a:pt x="1444" y="2346"/>
                    <a:pt x="722" y="1264"/>
                    <a:pt x="0" y="0"/>
                  </a:cubicBezTo>
                  <a:cubicBezTo>
                    <a:pt x="722" y="1083"/>
                    <a:pt x="1444" y="2166"/>
                    <a:pt x="2166" y="3429"/>
                  </a:cubicBezTo>
                  <a:close/>
                </a:path>
              </a:pathLst>
            </a:custGeom>
            <a:solidFill>
              <a:srgbClr val="FFFFFF"/>
            </a:solidFill>
            <a:ln w="1804" cap="flat">
              <a:noFill/>
              <a:prstDash val="solid"/>
              <a:miter/>
            </a:ln>
          </p:spPr>
          <p:txBody>
            <a:bodyPr rtlCol="0" anchor="ctr"/>
            <a:lstStyle/>
            <a:p>
              <a:endParaRPr lang="en-US"/>
            </a:p>
          </p:txBody>
        </p:sp>
        <p:sp>
          <p:nvSpPr>
            <p:cNvPr id="1231" name="Freeform 1230">
              <a:extLst>
                <a:ext uri="{FF2B5EF4-FFF2-40B4-BE49-F238E27FC236}">
                  <a16:creationId xmlns:a16="http://schemas.microsoft.com/office/drawing/2014/main" id="{57B586CE-73B1-03B8-8F40-92339DB24AF1}"/>
                </a:ext>
              </a:extLst>
            </p:cNvPr>
            <p:cNvSpPr/>
            <p:nvPr/>
          </p:nvSpPr>
          <p:spPr>
            <a:xfrm>
              <a:off x="2686851" y="5413127"/>
              <a:ext cx="1263" cy="4873"/>
            </a:xfrm>
            <a:custGeom>
              <a:avLst/>
              <a:gdLst>
                <a:gd name="connsiteX0" fmla="*/ 0 w 1263"/>
                <a:gd name="connsiteY0" fmla="*/ 0 h 4873"/>
                <a:gd name="connsiteX1" fmla="*/ 1263 w 1263"/>
                <a:gd name="connsiteY1" fmla="*/ 4873 h 4873"/>
                <a:gd name="connsiteX2" fmla="*/ 0 w 1263"/>
                <a:gd name="connsiteY2" fmla="*/ 0 h 4873"/>
              </a:gdLst>
              <a:ahLst/>
              <a:cxnLst>
                <a:cxn ang="0">
                  <a:pos x="connsiteX0" y="connsiteY0"/>
                </a:cxn>
                <a:cxn ang="0">
                  <a:pos x="connsiteX1" y="connsiteY1"/>
                </a:cxn>
                <a:cxn ang="0">
                  <a:pos x="connsiteX2" y="connsiteY2"/>
                </a:cxn>
              </a:cxnLst>
              <a:rect l="l" t="t" r="r" b="b"/>
              <a:pathLst>
                <a:path w="1263" h="4873">
                  <a:moveTo>
                    <a:pt x="0" y="0"/>
                  </a:moveTo>
                  <a:cubicBezTo>
                    <a:pt x="541" y="1625"/>
                    <a:pt x="902" y="3249"/>
                    <a:pt x="1263" y="4873"/>
                  </a:cubicBezTo>
                  <a:cubicBezTo>
                    <a:pt x="902" y="3249"/>
                    <a:pt x="361" y="1625"/>
                    <a:pt x="0" y="0"/>
                  </a:cubicBezTo>
                  <a:close/>
                </a:path>
              </a:pathLst>
            </a:custGeom>
            <a:solidFill>
              <a:srgbClr val="FFFFFF"/>
            </a:solidFill>
            <a:ln w="1804" cap="flat">
              <a:noFill/>
              <a:prstDash val="solid"/>
              <a:miter/>
            </a:ln>
          </p:spPr>
          <p:txBody>
            <a:bodyPr rtlCol="0" anchor="ctr"/>
            <a:lstStyle/>
            <a:p>
              <a:endParaRPr lang="en-US"/>
            </a:p>
          </p:txBody>
        </p:sp>
        <p:sp>
          <p:nvSpPr>
            <p:cNvPr id="1232" name="Freeform 1231">
              <a:extLst>
                <a:ext uri="{FF2B5EF4-FFF2-40B4-BE49-F238E27FC236}">
                  <a16:creationId xmlns:a16="http://schemas.microsoft.com/office/drawing/2014/main" id="{168252FE-3D6B-48C2-1E77-44ECD188BF17}"/>
                </a:ext>
              </a:extLst>
            </p:cNvPr>
            <p:cNvSpPr/>
            <p:nvPr/>
          </p:nvSpPr>
          <p:spPr>
            <a:xfrm>
              <a:off x="2689378" y="5422873"/>
              <a:ext cx="902" cy="3428"/>
            </a:xfrm>
            <a:custGeom>
              <a:avLst/>
              <a:gdLst>
                <a:gd name="connsiteX0" fmla="*/ 0 w 902"/>
                <a:gd name="connsiteY0" fmla="*/ 0 h 3428"/>
                <a:gd name="connsiteX1" fmla="*/ 902 w 902"/>
                <a:gd name="connsiteY1" fmla="*/ 3429 h 3428"/>
                <a:gd name="connsiteX2" fmla="*/ 0 w 902"/>
                <a:gd name="connsiteY2" fmla="*/ 0 h 3428"/>
              </a:gdLst>
              <a:ahLst/>
              <a:cxnLst>
                <a:cxn ang="0">
                  <a:pos x="connsiteX0" y="connsiteY0"/>
                </a:cxn>
                <a:cxn ang="0">
                  <a:pos x="connsiteX1" y="connsiteY1"/>
                </a:cxn>
                <a:cxn ang="0">
                  <a:pos x="connsiteX2" y="connsiteY2"/>
                </a:cxn>
              </a:cxnLst>
              <a:rect l="l" t="t" r="r" b="b"/>
              <a:pathLst>
                <a:path w="902" h="3428">
                  <a:moveTo>
                    <a:pt x="0" y="0"/>
                  </a:moveTo>
                  <a:cubicBezTo>
                    <a:pt x="361" y="1083"/>
                    <a:pt x="541" y="2346"/>
                    <a:pt x="902" y="3429"/>
                  </a:cubicBezTo>
                  <a:cubicBezTo>
                    <a:pt x="722" y="2166"/>
                    <a:pt x="361" y="1083"/>
                    <a:pt x="0" y="0"/>
                  </a:cubicBezTo>
                  <a:close/>
                </a:path>
              </a:pathLst>
            </a:custGeom>
            <a:solidFill>
              <a:srgbClr val="FFFFFF"/>
            </a:solidFill>
            <a:ln w="1804" cap="flat">
              <a:noFill/>
              <a:prstDash val="solid"/>
              <a:miter/>
            </a:ln>
          </p:spPr>
          <p:txBody>
            <a:bodyPr rtlCol="0" anchor="ctr"/>
            <a:lstStyle/>
            <a:p>
              <a:endParaRPr lang="en-US"/>
            </a:p>
          </p:txBody>
        </p:sp>
        <p:sp>
          <p:nvSpPr>
            <p:cNvPr id="1233" name="Freeform 1232">
              <a:extLst>
                <a:ext uri="{FF2B5EF4-FFF2-40B4-BE49-F238E27FC236}">
                  <a16:creationId xmlns:a16="http://schemas.microsoft.com/office/drawing/2014/main" id="{8CB23EDF-0205-0A5B-340C-3E9C1C67352C}"/>
                </a:ext>
              </a:extLst>
            </p:cNvPr>
            <p:cNvSpPr/>
            <p:nvPr/>
          </p:nvSpPr>
          <p:spPr>
            <a:xfrm>
              <a:off x="2685949" y="5409879"/>
              <a:ext cx="721" cy="2526"/>
            </a:xfrm>
            <a:custGeom>
              <a:avLst/>
              <a:gdLst>
                <a:gd name="connsiteX0" fmla="*/ 0 w 721"/>
                <a:gd name="connsiteY0" fmla="*/ 0 h 2526"/>
                <a:gd name="connsiteX1" fmla="*/ 722 w 721"/>
                <a:gd name="connsiteY1" fmla="*/ 2526 h 2526"/>
                <a:gd name="connsiteX2" fmla="*/ 0 w 721"/>
                <a:gd name="connsiteY2" fmla="*/ 0 h 2526"/>
              </a:gdLst>
              <a:ahLst/>
              <a:cxnLst>
                <a:cxn ang="0">
                  <a:pos x="connsiteX0" y="connsiteY0"/>
                </a:cxn>
                <a:cxn ang="0">
                  <a:pos x="connsiteX1" y="connsiteY1"/>
                </a:cxn>
                <a:cxn ang="0">
                  <a:pos x="connsiteX2" y="connsiteY2"/>
                </a:cxn>
              </a:cxnLst>
              <a:rect l="l" t="t" r="r" b="b"/>
              <a:pathLst>
                <a:path w="721" h="2526">
                  <a:moveTo>
                    <a:pt x="0" y="0"/>
                  </a:moveTo>
                  <a:cubicBezTo>
                    <a:pt x="180" y="902"/>
                    <a:pt x="541" y="1805"/>
                    <a:pt x="722" y="2526"/>
                  </a:cubicBezTo>
                  <a:cubicBezTo>
                    <a:pt x="361" y="1624"/>
                    <a:pt x="180" y="722"/>
                    <a:pt x="0" y="0"/>
                  </a:cubicBezTo>
                  <a:close/>
                </a:path>
              </a:pathLst>
            </a:custGeom>
            <a:solidFill>
              <a:srgbClr val="FFFFFF"/>
            </a:solidFill>
            <a:ln w="1804" cap="flat">
              <a:noFill/>
              <a:prstDash val="solid"/>
              <a:miter/>
            </a:ln>
          </p:spPr>
          <p:txBody>
            <a:bodyPr rtlCol="0" anchor="ctr"/>
            <a:lstStyle/>
            <a:p>
              <a:endParaRPr lang="en-US"/>
            </a:p>
          </p:txBody>
        </p:sp>
        <p:sp>
          <p:nvSpPr>
            <p:cNvPr id="1234" name="Freeform 1233">
              <a:extLst>
                <a:ext uri="{FF2B5EF4-FFF2-40B4-BE49-F238E27FC236}">
                  <a16:creationId xmlns:a16="http://schemas.microsoft.com/office/drawing/2014/main" id="{8C9338FA-D521-1D3C-363C-356C0EEB965F}"/>
                </a:ext>
              </a:extLst>
            </p:cNvPr>
            <p:cNvSpPr/>
            <p:nvPr/>
          </p:nvSpPr>
          <p:spPr>
            <a:xfrm>
              <a:off x="2505836" y="5484595"/>
              <a:ext cx="1985" cy="3428"/>
            </a:xfrm>
            <a:custGeom>
              <a:avLst/>
              <a:gdLst>
                <a:gd name="connsiteX0" fmla="*/ 1985 w 1985"/>
                <a:gd name="connsiteY0" fmla="*/ 3429 h 3428"/>
                <a:gd name="connsiteX1" fmla="*/ 0 w 1985"/>
                <a:gd name="connsiteY1" fmla="*/ 0 h 3428"/>
                <a:gd name="connsiteX2" fmla="*/ 1985 w 1985"/>
                <a:gd name="connsiteY2" fmla="*/ 3429 h 3428"/>
              </a:gdLst>
              <a:ahLst/>
              <a:cxnLst>
                <a:cxn ang="0">
                  <a:pos x="connsiteX0" y="connsiteY0"/>
                </a:cxn>
                <a:cxn ang="0">
                  <a:pos x="connsiteX1" y="connsiteY1"/>
                </a:cxn>
                <a:cxn ang="0">
                  <a:pos x="connsiteX2" y="connsiteY2"/>
                </a:cxn>
              </a:cxnLst>
              <a:rect l="l" t="t" r="r" b="b"/>
              <a:pathLst>
                <a:path w="1985" h="3428">
                  <a:moveTo>
                    <a:pt x="1985" y="3429"/>
                  </a:moveTo>
                  <a:cubicBezTo>
                    <a:pt x="1263" y="2166"/>
                    <a:pt x="541" y="1083"/>
                    <a:pt x="0" y="0"/>
                  </a:cubicBezTo>
                  <a:cubicBezTo>
                    <a:pt x="722" y="1083"/>
                    <a:pt x="1263" y="2166"/>
                    <a:pt x="1985" y="3429"/>
                  </a:cubicBezTo>
                  <a:close/>
                </a:path>
              </a:pathLst>
            </a:custGeom>
            <a:solidFill>
              <a:srgbClr val="FFFFFF"/>
            </a:solidFill>
            <a:ln w="1804" cap="flat">
              <a:noFill/>
              <a:prstDash val="solid"/>
              <a:miter/>
            </a:ln>
          </p:spPr>
          <p:txBody>
            <a:bodyPr rtlCol="0" anchor="ctr"/>
            <a:lstStyle/>
            <a:p>
              <a:endParaRPr lang="en-US"/>
            </a:p>
          </p:txBody>
        </p:sp>
        <p:sp>
          <p:nvSpPr>
            <p:cNvPr id="1235" name="Freeform 1234">
              <a:extLst>
                <a:ext uri="{FF2B5EF4-FFF2-40B4-BE49-F238E27FC236}">
                  <a16:creationId xmlns:a16="http://schemas.microsoft.com/office/drawing/2014/main" id="{734C2E2B-4DC3-D543-E9D2-E0BDD46CB259}"/>
                </a:ext>
              </a:extLst>
            </p:cNvPr>
            <p:cNvSpPr/>
            <p:nvPr/>
          </p:nvSpPr>
          <p:spPr>
            <a:xfrm>
              <a:off x="2618993" y="5544512"/>
              <a:ext cx="100371" cy="478616"/>
            </a:xfrm>
            <a:custGeom>
              <a:avLst/>
              <a:gdLst>
                <a:gd name="connsiteX0" fmla="*/ 37719 w 100371"/>
                <a:gd name="connsiteY0" fmla="*/ 253746 h 478616"/>
                <a:gd name="connsiteX1" fmla="*/ 58473 w 100371"/>
                <a:gd name="connsiteY1" fmla="*/ 421406 h 478616"/>
                <a:gd name="connsiteX2" fmla="*/ 68760 w 100371"/>
                <a:gd name="connsiteY2" fmla="*/ 478616 h 478616"/>
                <a:gd name="connsiteX3" fmla="*/ 68760 w 100371"/>
                <a:gd name="connsiteY3" fmla="*/ 478616 h 478616"/>
                <a:gd name="connsiteX4" fmla="*/ 85364 w 100371"/>
                <a:gd name="connsiteY4" fmla="*/ 461832 h 478616"/>
                <a:gd name="connsiteX5" fmla="*/ 99621 w 100371"/>
                <a:gd name="connsiteY5" fmla="*/ 417977 h 478616"/>
                <a:gd name="connsiteX6" fmla="*/ 81213 w 100371"/>
                <a:gd name="connsiteY6" fmla="*/ 302654 h 478616"/>
                <a:gd name="connsiteX7" fmla="*/ 54684 w 100371"/>
                <a:gd name="connsiteY7" fmla="*/ 155568 h 478616"/>
                <a:gd name="connsiteX8" fmla="*/ 33568 w 100371"/>
                <a:gd name="connsiteY8" fmla="*/ 40065 h 478616"/>
                <a:gd name="connsiteX9" fmla="*/ 32846 w 100371"/>
                <a:gd name="connsiteY9" fmla="*/ 35373 h 478616"/>
                <a:gd name="connsiteX10" fmla="*/ 32846 w 100371"/>
                <a:gd name="connsiteY10" fmla="*/ 35012 h 478616"/>
                <a:gd name="connsiteX11" fmla="*/ 32124 w 100371"/>
                <a:gd name="connsiteY11" fmla="*/ 30861 h 478616"/>
                <a:gd name="connsiteX12" fmla="*/ 31944 w 100371"/>
                <a:gd name="connsiteY12" fmla="*/ 30320 h 478616"/>
                <a:gd name="connsiteX13" fmla="*/ 31041 w 100371"/>
                <a:gd name="connsiteY13" fmla="*/ 26710 h 478616"/>
                <a:gd name="connsiteX14" fmla="*/ 30861 w 100371"/>
                <a:gd name="connsiteY14" fmla="*/ 26169 h 478616"/>
                <a:gd name="connsiteX15" fmla="*/ 29778 w 100371"/>
                <a:gd name="connsiteY15" fmla="*/ 22920 h 478616"/>
                <a:gd name="connsiteX16" fmla="*/ 29598 w 100371"/>
                <a:gd name="connsiteY16" fmla="*/ 22379 h 478616"/>
                <a:gd name="connsiteX17" fmla="*/ 28334 w 100371"/>
                <a:gd name="connsiteY17" fmla="*/ 19311 h 478616"/>
                <a:gd name="connsiteX18" fmla="*/ 28154 w 100371"/>
                <a:gd name="connsiteY18" fmla="*/ 18950 h 478616"/>
                <a:gd name="connsiteX19" fmla="*/ 26891 w 100371"/>
                <a:gd name="connsiteY19" fmla="*/ 16243 h 478616"/>
                <a:gd name="connsiteX20" fmla="*/ 26710 w 100371"/>
                <a:gd name="connsiteY20" fmla="*/ 15882 h 478616"/>
                <a:gd name="connsiteX21" fmla="*/ 25086 w 100371"/>
                <a:gd name="connsiteY21" fmla="*/ 13355 h 478616"/>
                <a:gd name="connsiteX22" fmla="*/ 24905 w 100371"/>
                <a:gd name="connsiteY22" fmla="*/ 13175 h 478616"/>
                <a:gd name="connsiteX23" fmla="*/ 23101 w 100371"/>
                <a:gd name="connsiteY23" fmla="*/ 10828 h 478616"/>
                <a:gd name="connsiteX24" fmla="*/ 23101 w 100371"/>
                <a:gd name="connsiteY24" fmla="*/ 10828 h 478616"/>
                <a:gd name="connsiteX25" fmla="*/ 21115 w 100371"/>
                <a:gd name="connsiteY25" fmla="*/ 8663 h 478616"/>
                <a:gd name="connsiteX26" fmla="*/ 21115 w 100371"/>
                <a:gd name="connsiteY26" fmla="*/ 8663 h 478616"/>
                <a:gd name="connsiteX27" fmla="*/ 18950 w 100371"/>
                <a:gd name="connsiteY27" fmla="*/ 6858 h 478616"/>
                <a:gd name="connsiteX28" fmla="*/ 18769 w 100371"/>
                <a:gd name="connsiteY28" fmla="*/ 6677 h 478616"/>
                <a:gd name="connsiteX29" fmla="*/ 16423 w 100371"/>
                <a:gd name="connsiteY29" fmla="*/ 5053 h 478616"/>
                <a:gd name="connsiteX30" fmla="*/ 16243 w 100371"/>
                <a:gd name="connsiteY30" fmla="*/ 4873 h 478616"/>
                <a:gd name="connsiteX31" fmla="*/ 13716 w 100371"/>
                <a:gd name="connsiteY31" fmla="*/ 3609 h 478616"/>
                <a:gd name="connsiteX32" fmla="*/ 13355 w 100371"/>
                <a:gd name="connsiteY32" fmla="*/ 3429 h 478616"/>
                <a:gd name="connsiteX33" fmla="*/ 10648 w 100371"/>
                <a:gd name="connsiteY33" fmla="*/ 2346 h 478616"/>
                <a:gd name="connsiteX34" fmla="*/ 10287 w 100371"/>
                <a:gd name="connsiteY34" fmla="*/ 2166 h 478616"/>
                <a:gd name="connsiteX35" fmla="*/ 7399 w 100371"/>
                <a:gd name="connsiteY35" fmla="*/ 1263 h 478616"/>
                <a:gd name="connsiteX36" fmla="*/ 7038 w 100371"/>
                <a:gd name="connsiteY36" fmla="*/ 1263 h 478616"/>
                <a:gd name="connsiteX37" fmla="*/ 3790 w 100371"/>
                <a:gd name="connsiteY37" fmla="*/ 542 h 478616"/>
                <a:gd name="connsiteX38" fmla="*/ 3609 w 100371"/>
                <a:gd name="connsiteY38" fmla="*/ 542 h 478616"/>
                <a:gd name="connsiteX39" fmla="*/ 0 w 100371"/>
                <a:gd name="connsiteY39" fmla="*/ 0 h 478616"/>
                <a:gd name="connsiteX40" fmla="*/ 0 w 100371"/>
                <a:gd name="connsiteY40" fmla="*/ 0 h 478616"/>
                <a:gd name="connsiteX41" fmla="*/ 9204 w 100371"/>
                <a:gd name="connsiteY41" fmla="*/ 99441 h 478616"/>
                <a:gd name="connsiteX42" fmla="*/ 37719 w 100371"/>
                <a:gd name="connsiteY42" fmla="*/ 253746 h 4786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Lst>
              <a:rect l="l" t="t" r="r" b="b"/>
              <a:pathLst>
                <a:path w="100371" h="478616">
                  <a:moveTo>
                    <a:pt x="37719" y="253746"/>
                  </a:moveTo>
                  <a:cubicBezTo>
                    <a:pt x="47284" y="309332"/>
                    <a:pt x="51615" y="365459"/>
                    <a:pt x="58473" y="421406"/>
                  </a:cubicBezTo>
                  <a:cubicBezTo>
                    <a:pt x="61361" y="440717"/>
                    <a:pt x="65151" y="459666"/>
                    <a:pt x="68760" y="478616"/>
                  </a:cubicBezTo>
                  <a:cubicBezTo>
                    <a:pt x="68760" y="478616"/>
                    <a:pt x="68760" y="478616"/>
                    <a:pt x="68760" y="478616"/>
                  </a:cubicBezTo>
                  <a:cubicBezTo>
                    <a:pt x="74355" y="473202"/>
                    <a:pt x="79950" y="467608"/>
                    <a:pt x="85364" y="461832"/>
                  </a:cubicBezTo>
                  <a:cubicBezTo>
                    <a:pt x="96914" y="449560"/>
                    <a:pt x="102509" y="435302"/>
                    <a:pt x="99621" y="417977"/>
                  </a:cubicBezTo>
                  <a:cubicBezTo>
                    <a:pt x="93305" y="379536"/>
                    <a:pt x="87710" y="341095"/>
                    <a:pt x="81213" y="302654"/>
                  </a:cubicBezTo>
                  <a:cubicBezTo>
                    <a:pt x="72731" y="253566"/>
                    <a:pt x="63346" y="204657"/>
                    <a:pt x="54684" y="155568"/>
                  </a:cubicBezTo>
                  <a:cubicBezTo>
                    <a:pt x="48006" y="117128"/>
                    <a:pt x="38441" y="79048"/>
                    <a:pt x="33568" y="40065"/>
                  </a:cubicBezTo>
                  <a:cubicBezTo>
                    <a:pt x="33388" y="38441"/>
                    <a:pt x="33207" y="36997"/>
                    <a:pt x="32846" y="35373"/>
                  </a:cubicBezTo>
                  <a:cubicBezTo>
                    <a:pt x="32846" y="35192"/>
                    <a:pt x="32846" y="35192"/>
                    <a:pt x="32846" y="35012"/>
                  </a:cubicBezTo>
                  <a:cubicBezTo>
                    <a:pt x="32666" y="33568"/>
                    <a:pt x="32305" y="32305"/>
                    <a:pt x="32124" y="30861"/>
                  </a:cubicBezTo>
                  <a:cubicBezTo>
                    <a:pt x="32124" y="30681"/>
                    <a:pt x="32124" y="30500"/>
                    <a:pt x="31944" y="30320"/>
                  </a:cubicBezTo>
                  <a:cubicBezTo>
                    <a:pt x="31583" y="29056"/>
                    <a:pt x="31402" y="27793"/>
                    <a:pt x="31041" y="26710"/>
                  </a:cubicBezTo>
                  <a:cubicBezTo>
                    <a:pt x="31041" y="26530"/>
                    <a:pt x="30861" y="26349"/>
                    <a:pt x="30861" y="26169"/>
                  </a:cubicBezTo>
                  <a:cubicBezTo>
                    <a:pt x="30500" y="25086"/>
                    <a:pt x="30139" y="24003"/>
                    <a:pt x="29778" y="22920"/>
                  </a:cubicBezTo>
                  <a:cubicBezTo>
                    <a:pt x="29778" y="22740"/>
                    <a:pt x="29598" y="22559"/>
                    <a:pt x="29598" y="22379"/>
                  </a:cubicBezTo>
                  <a:cubicBezTo>
                    <a:pt x="29237" y="21296"/>
                    <a:pt x="28876" y="20394"/>
                    <a:pt x="28334" y="19311"/>
                  </a:cubicBezTo>
                  <a:cubicBezTo>
                    <a:pt x="28334" y="19130"/>
                    <a:pt x="28154" y="18950"/>
                    <a:pt x="28154" y="18950"/>
                  </a:cubicBezTo>
                  <a:cubicBezTo>
                    <a:pt x="27793" y="18047"/>
                    <a:pt x="27252" y="17145"/>
                    <a:pt x="26891" y="16243"/>
                  </a:cubicBezTo>
                  <a:cubicBezTo>
                    <a:pt x="26891" y="16062"/>
                    <a:pt x="26710" y="16062"/>
                    <a:pt x="26710" y="15882"/>
                  </a:cubicBezTo>
                  <a:cubicBezTo>
                    <a:pt x="26169" y="14979"/>
                    <a:pt x="25627" y="14077"/>
                    <a:pt x="25086" y="13355"/>
                  </a:cubicBezTo>
                  <a:cubicBezTo>
                    <a:pt x="25086" y="13355"/>
                    <a:pt x="25086" y="13175"/>
                    <a:pt x="24905" y="13175"/>
                  </a:cubicBezTo>
                  <a:cubicBezTo>
                    <a:pt x="24364" y="12272"/>
                    <a:pt x="23823" y="11551"/>
                    <a:pt x="23101" y="10828"/>
                  </a:cubicBezTo>
                  <a:cubicBezTo>
                    <a:pt x="23101" y="10828"/>
                    <a:pt x="23101" y="10828"/>
                    <a:pt x="23101" y="10828"/>
                  </a:cubicBezTo>
                  <a:cubicBezTo>
                    <a:pt x="22379" y="10107"/>
                    <a:pt x="21837" y="9385"/>
                    <a:pt x="21115" y="8663"/>
                  </a:cubicBezTo>
                  <a:cubicBezTo>
                    <a:pt x="21115" y="8663"/>
                    <a:pt x="21115" y="8663"/>
                    <a:pt x="21115" y="8663"/>
                  </a:cubicBezTo>
                  <a:cubicBezTo>
                    <a:pt x="20394" y="7941"/>
                    <a:pt x="19672" y="7400"/>
                    <a:pt x="18950" y="6858"/>
                  </a:cubicBezTo>
                  <a:cubicBezTo>
                    <a:pt x="18950" y="6858"/>
                    <a:pt x="18769" y="6858"/>
                    <a:pt x="18769" y="6677"/>
                  </a:cubicBezTo>
                  <a:cubicBezTo>
                    <a:pt x="18047" y="6136"/>
                    <a:pt x="17325" y="5595"/>
                    <a:pt x="16423" y="5053"/>
                  </a:cubicBezTo>
                  <a:cubicBezTo>
                    <a:pt x="16423" y="5053"/>
                    <a:pt x="16243" y="4873"/>
                    <a:pt x="16243" y="4873"/>
                  </a:cubicBezTo>
                  <a:cubicBezTo>
                    <a:pt x="15521" y="4332"/>
                    <a:pt x="14618" y="3970"/>
                    <a:pt x="13716" y="3609"/>
                  </a:cubicBezTo>
                  <a:cubicBezTo>
                    <a:pt x="13536" y="3609"/>
                    <a:pt x="13536" y="3429"/>
                    <a:pt x="13355" y="3429"/>
                  </a:cubicBezTo>
                  <a:cubicBezTo>
                    <a:pt x="12453" y="3068"/>
                    <a:pt x="11550" y="2707"/>
                    <a:pt x="10648" y="2346"/>
                  </a:cubicBezTo>
                  <a:cubicBezTo>
                    <a:pt x="10468" y="2346"/>
                    <a:pt x="10468" y="2346"/>
                    <a:pt x="10287" y="2166"/>
                  </a:cubicBezTo>
                  <a:cubicBezTo>
                    <a:pt x="9385" y="1805"/>
                    <a:pt x="8302" y="1625"/>
                    <a:pt x="7399" y="1263"/>
                  </a:cubicBezTo>
                  <a:cubicBezTo>
                    <a:pt x="7219" y="1263"/>
                    <a:pt x="7219" y="1263"/>
                    <a:pt x="7038" y="1263"/>
                  </a:cubicBezTo>
                  <a:cubicBezTo>
                    <a:pt x="5956" y="1083"/>
                    <a:pt x="4873" y="722"/>
                    <a:pt x="3790" y="542"/>
                  </a:cubicBezTo>
                  <a:cubicBezTo>
                    <a:pt x="3790" y="542"/>
                    <a:pt x="3609" y="542"/>
                    <a:pt x="3609" y="542"/>
                  </a:cubicBezTo>
                  <a:cubicBezTo>
                    <a:pt x="2527" y="361"/>
                    <a:pt x="1263" y="181"/>
                    <a:pt x="0" y="0"/>
                  </a:cubicBezTo>
                  <a:cubicBezTo>
                    <a:pt x="0" y="0"/>
                    <a:pt x="0" y="0"/>
                    <a:pt x="0" y="0"/>
                  </a:cubicBezTo>
                  <a:cubicBezTo>
                    <a:pt x="1805" y="33207"/>
                    <a:pt x="5053" y="66414"/>
                    <a:pt x="9204" y="99441"/>
                  </a:cubicBezTo>
                  <a:cubicBezTo>
                    <a:pt x="17325" y="151598"/>
                    <a:pt x="28876" y="202311"/>
                    <a:pt x="37719" y="253746"/>
                  </a:cubicBezTo>
                  <a:close/>
                </a:path>
              </a:pathLst>
            </a:custGeom>
            <a:solidFill>
              <a:srgbClr val="FFFFFF"/>
            </a:solidFill>
            <a:ln w="1804" cap="flat">
              <a:noFill/>
              <a:prstDash val="solid"/>
              <a:miter/>
            </a:ln>
          </p:spPr>
          <p:txBody>
            <a:bodyPr rtlCol="0" anchor="ctr"/>
            <a:lstStyle/>
            <a:p>
              <a:endParaRPr lang="en-US"/>
            </a:p>
          </p:txBody>
        </p:sp>
        <p:sp>
          <p:nvSpPr>
            <p:cNvPr id="1236" name="Freeform 1235">
              <a:extLst>
                <a:ext uri="{FF2B5EF4-FFF2-40B4-BE49-F238E27FC236}">
                  <a16:creationId xmlns:a16="http://schemas.microsoft.com/office/drawing/2014/main" id="{3FE02A4C-A88B-E279-7C68-A8E6FF8771B0}"/>
                </a:ext>
              </a:extLst>
            </p:cNvPr>
            <p:cNvSpPr/>
            <p:nvPr/>
          </p:nvSpPr>
          <p:spPr>
            <a:xfrm>
              <a:off x="2482194" y="6093693"/>
              <a:ext cx="274179" cy="235228"/>
            </a:xfrm>
            <a:custGeom>
              <a:avLst/>
              <a:gdLst>
                <a:gd name="connsiteX0" fmla="*/ 273598 w 274179"/>
                <a:gd name="connsiteY0" fmla="*/ 53961 h 235228"/>
                <a:gd name="connsiteX1" fmla="*/ 262228 w 274179"/>
                <a:gd name="connsiteY1" fmla="*/ 0 h 235228"/>
                <a:gd name="connsiteX2" fmla="*/ 258619 w 274179"/>
                <a:gd name="connsiteY2" fmla="*/ 902 h 235228"/>
                <a:gd name="connsiteX3" fmla="*/ 257536 w 274179"/>
                <a:gd name="connsiteY3" fmla="*/ 1263 h 235228"/>
                <a:gd name="connsiteX4" fmla="*/ 254829 w 274179"/>
                <a:gd name="connsiteY4" fmla="*/ 1985 h 235228"/>
                <a:gd name="connsiteX5" fmla="*/ 254107 w 274179"/>
                <a:gd name="connsiteY5" fmla="*/ 2166 h 235228"/>
                <a:gd name="connsiteX6" fmla="*/ 220358 w 274179"/>
                <a:gd name="connsiteY6" fmla="*/ 11370 h 235228"/>
                <a:gd name="connsiteX7" fmla="*/ 219817 w 274179"/>
                <a:gd name="connsiteY7" fmla="*/ 11370 h 235228"/>
                <a:gd name="connsiteX8" fmla="*/ 217290 w 274179"/>
                <a:gd name="connsiteY8" fmla="*/ 11550 h 235228"/>
                <a:gd name="connsiteX9" fmla="*/ 212959 w 274179"/>
                <a:gd name="connsiteY9" fmla="*/ 64610 h 235228"/>
                <a:gd name="connsiteX10" fmla="*/ 112074 w 274179"/>
                <a:gd name="connsiteY10" fmla="*/ 143477 h 235228"/>
                <a:gd name="connsiteX11" fmla="*/ 361 w 274179"/>
                <a:gd name="connsiteY11" fmla="*/ 62263 h 235228"/>
                <a:gd name="connsiteX12" fmla="*/ 0 w 274179"/>
                <a:gd name="connsiteY12" fmla="*/ 61722 h 235228"/>
                <a:gd name="connsiteX13" fmla="*/ 0 w 274179"/>
                <a:gd name="connsiteY13" fmla="*/ 61722 h 235228"/>
                <a:gd name="connsiteX14" fmla="*/ 541 w 274179"/>
                <a:gd name="connsiteY14" fmla="*/ 64610 h 235228"/>
                <a:gd name="connsiteX15" fmla="*/ 541 w 274179"/>
                <a:gd name="connsiteY15" fmla="*/ 64610 h 235228"/>
                <a:gd name="connsiteX16" fmla="*/ 1263 w 274179"/>
                <a:gd name="connsiteY16" fmla="*/ 67317 h 235228"/>
                <a:gd name="connsiteX17" fmla="*/ 1263 w 274179"/>
                <a:gd name="connsiteY17" fmla="*/ 67497 h 235228"/>
                <a:gd name="connsiteX18" fmla="*/ 1985 w 274179"/>
                <a:gd name="connsiteY18" fmla="*/ 70024 h 235228"/>
                <a:gd name="connsiteX19" fmla="*/ 2166 w 274179"/>
                <a:gd name="connsiteY19" fmla="*/ 70385 h 235228"/>
                <a:gd name="connsiteX20" fmla="*/ 2888 w 274179"/>
                <a:gd name="connsiteY20" fmla="*/ 72731 h 235228"/>
                <a:gd name="connsiteX21" fmla="*/ 3068 w 274179"/>
                <a:gd name="connsiteY21" fmla="*/ 73272 h 235228"/>
                <a:gd name="connsiteX22" fmla="*/ 3790 w 274179"/>
                <a:gd name="connsiteY22" fmla="*/ 75257 h 235228"/>
                <a:gd name="connsiteX23" fmla="*/ 4151 w 274179"/>
                <a:gd name="connsiteY23" fmla="*/ 76160 h 235228"/>
                <a:gd name="connsiteX24" fmla="*/ 4873 w 274179"/>
                <a:gd name="connsiteY24" fmla="*/ 77784 h 235228"/>
                <a:gd name="connsiteX25" fmla="*/ 5595 w 274179"/>
                <a:gd name="connsiteY25" fmla="*/ 79048 h 235228"/>
                <a:gd name="connsiteX26" fmla="*/ 6136 w 274179"/>
                <a:gd name="connsiteY26" fmla="*/ 80130 h 235228"/>
                <a:gd name="connsiteX27" fmla="*/ 7580 w 274179"/>
                <a:gd name="connsiteY27" fmla="*/ 82296 h 235228"/>
                <a:gd name="connsiteX28" fmla="*/ 89876 w 274179"/>
                <a:gd name="connsiteY28" fmla="*/ 203574 h 235228"/>
                <a:gd name="connsiteX29" fmla="*/ 121278 w 274179"/>
                <a:gd name="connsiteY29" fmla="*/ 233713 h 235228"/>
                <a:gd name="connsiteX30" fmla="*/ 144198 w 274179"/>
                <a:gd name="connsiteY30" fmla="*/ 231187 h 235228"/>
                <a:gd name="connsiteX31" fmla="*/ 160622 w 274179"/>
                <a:gd name="connsiteY31" fmla="*/ 217651 h 235228"/>
                <a:gd name="connsiteX32" fmla="*/ 263311 w 274179"/>
                <a:gd name="connsiteY32" fmla="*/ 88251 h 235228"/>
                <a:gd name="connsiteX33" fmla="*/ 273598 w 274179"/>
                <a:gd name="connsiteY33" fmla="*/ 53961 h 2352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274179" h="235228">
                  <a:moveTo>
                    <a:pt x="273598" y="53961"/>
                  </a:moveTo>
                  <a:cubicBezTo>
                    <a:pt x="270350" y="36636"/>
                    <a:pt x="269086" y="18769"/>
                    <a:pt x="262228" y="0"/>
                  </a:cubicBezTo>
                  <a:cubicBezTo>
                    <a:pt x="260965" y="361"/>
                    <a:pt x="259882" y="722"/>
                    <a:pt x="258619" y="902"/>
                  </a:cubicBezTo>
                  <a:cubicBezTo>
                    <a:pt x="258258" y="1083"/>
                    <a:pt x="257897" y="1083"/>
                    <a:pt x="257536" y="1263"/>
                  </a:cubicBezTo>
                  <a:cubicBezTo>
                    <a:pt x="256634" y="1444"/>
                    <a:pt x="255731" y="1805"/>
                    <a:pt x="254829" y="1985"/>
                  </a:cubicBezTo>
                  <a:cubicBezTo>
                    <a:pt x="254648" y="1985"/>
                    <a:pt x="254287" y="2166"/>
                    <a:pt x="254107" y="2166"/>
                  </a:cubicBezTo>
                  <a:cubicBezTo>
                    <a:pt x="242376" y="5775"/>
                    <a:pt x="231548" y="10107"/>
                    <a:pt x="220358" y="11370"/>
                  </a:cubicBezTo>
                  <a:cubicBezTo>
                    <a:pt x="220178" y="11370"/>
                    <a:pt x="219997" y="11370"/>
                    <a:pt x="219817" y="11370"/>
                  </a:cubicBezTo>
                  <a:cubicBezTo>
                    <a:pt x="218915" y="11550"/>
                    <a:pt x="218193" y="11550"/>
                    <a:pt x="217290" y="11550"/>
                  </a:cubicBezTo>
                  <a:cubicBezTo>
                    <a:pt x="218193" y="29237"/>
                    <a:pt x="217110" y="46923"/>
                    <a:pt x="212959" y="64610"/>
                  </a:cubicBezTo>
                  <a:cubicBezTo>
                    <a:pt x="201950" y="110811"/>
                    <a:pt x="160441" y="145823"/>
                    <a:pt x="112074" y="143477"/>
                  </a:cubicBezTo>
                  <a:cubicBezTo>
                    <a:pt x="61542" y="140950"/>
                    <a:pt x="23642" y="104494"/>
                    <a:pt x="361" y="62263"/>
                  </a:cubicBezTo>
                  <a:cubicBezTo>
                    <a:pt x="180" y="62083"/>
                    <a:pt x="180" y="61903"/>
                    <a:pt x="0" y="61722"/>
                  </a:cubicBezTo>
                  <a:cubicBezTo>
                    <a:pt x="0" y="61722"/>
                    <a:pt x="0" y="61722"/>
                    <a:pt x="0" y="61722"/>
                  </a:cubicBezTo>
                  <a:cubicBezTo>
                    <a:pt x="180" y="62624"/>
                    <a:pt x="361" y="63707"/>
                    <a:pt x="541" y="64610"/>
                  </a:cubicBezTo>
                  <a:cubicBezTo>
                    <a:pt x="541" y="64610"/>
                    <a:pt x="541" y="64610"/>
                    <a:pt x="541" y="64610"/>
                  </a:cubicBezTo>
                  <a:cubicBezTo>
                    <a:pt x="722" y="65512"/>
                    <a:pt x="1083" y="66414"/>
                    <a:pt x="1263" y="67317"/>
                  </a:cubicBezTo>
                  <a:cubicBezTo>
                    <a:pt x="1263" y="67317"/>
                    <a:pt x="1263" y="67497"/>
                    <a:pt x="1263" y="67497"/>
                  </a:cubicBezTo>
                  <a:cubicBezTo>
                    <a:pt x="1444" y="68399"/>
                    <a:pt x="1805" y="69302"/>
                    <a:pt x="1985" y="70024"/>
                  </a:cubicBezTo>
                  <a:cubicBezTo>
                    <a:pt x="1985" y="70204"/>
                    <a:pt x="1985" y="70204"/>
                    <a:pt x="2166" y="70385"/>
                  </a:cubicBezTo>
                  <a:cubicBezTo>
                    <a:pt x="2346" y="71106"/>
                    <a:pt x="2707" y="72009"/>
                    <a:pt x="2888" y="72731"/>
                  </a:cubicBezTo>
                  <a:cubicBezTo>
                    <a:pt x="2888" y="72911"/>
                    <a:pt x="3068" y="73092"/>
                    <a:pt x="3068" y="73272"/>
                  </a:cubicBezTo>
                  <a:cubicBezTo>
                    <a:pt x="3249" y="73994"/>
                    <a:pt x="3609" y="74536"/>
                    <a:pt x="3790" y="75257"/>
                  </a:cubicBezTo>
                  <a:cubicBezTo>
                    <a:pt x="3970" y="75618"/>
                    <a:pt x="4151" y="75799"/>
                    <a:pt x="4151" y="76160"/>
                  </a:cubicBezTo>
                  <a:cubicBezTo>
                    <a:pt x="4331" y="76701"/>
                    <a:pt x="4692" y="77243"/>
                    <a:pt x="4873" y="77784"/>
                  </a:cubicBezTo>
                  <a:cubicBezTo>
                    <a:pt x="5053" y="78325"/>
                    <a:pt x="5414" y="78687"/>
                    <a:pt x="5595" y="79048"/>
                  </a:cubicBezTo>
                  <a:cubicBezTo>
                    <a:pt x="5775" y="79408"/>
                    <a:pt x="5956" y="79769"/>
                    <a:pt x="6136" y="80130"/>
                  </a:cubicBezTo>
                  <a:cubicBezTo>
                    <a:pt x="6497" y="80852"/>
                    <a:pt x="7038" y="81574"/>
                    <a:pt x="7580" y="82296"/>
                  </a:cubicBezTo>
                  <a:cubicBezTo>
                    <a:pt x="34470" y="123083"/>
                    <a:pt x="61542" y="163690"/>
                    <a:pt x="89876" y="203574"/>
                  </a:cubicBezTo>
                  <a:cubicBezTo>
                    <a:pt x="101065" y="219095"/>
                    <a:pt x="99080" y="218915"/>
                    <a:pt x="121278" y="233713"/>
                  </a:cubicBezTo>
                  <a:cubicBezTo>
                    <a:pt x="123985" y="237142"/>
                    <a:pt x="140589" y="234074"/>
                    <a:pt x="144198" y="231187"/>
                  </a:cubicBezTo>
                  <a:cubicBezTo>
                    <a:pt x="149793" y="226855"/>
                    <a:pt x="155929" y="222885"/>
                    <a:pt x="160622" y="217651"/>
                  </a:cubicBezTo>
                  <a:cubicBezTo>
                    <a:pt x="198160" y="177045"/>
                    <a:pt x="234435" y="135716"/>
                    <a:pt x="263311" y="88251"/>
                  </a:cubicBezTo>
                  <a:cubicBezTo>
                    <a:pt x="269989" y="78325"/>
                    <a:pt x="276125" y="67136"/>
                    <a:pt x="273598" y="53961"/>
                  </a:cubicBezTo>
                  <a:close/>
                </a:path>
              </a:pathLst>
            </a:custGeom>
            <a:solidFill>
              <a:srgbClr val="FFFFFF"/>
            </a:solidFill>
            <a:ln w="1804" cap="flat">
              <a:noFill/>
              <a:prstDash val="solid"/>
              <a:miter/>
            </a:ln>
          </p:spPr>
          <p:txBody>
            <a:bodyPr rtlCol="0" anchor="ctr"/>
            <a:lstStyle/>
            <a:p>
              <a:endParaRPr lang="en-US"/>
            </a:p>
          </p:txBody>
        </p:sp>
        <p:sp>
          <p:nvSpPr>
            <p:cNvPr id="1237" name="Freeform 1236">
              <a:extLst>
                <a:ext uri="{FF2B5EF4-FFF2-40B4-BE49-F238E27FC236}">
                  <a16:creationId xmlns:a16="http://schemas.microsoft.com/office/drawing/2014/main" id="{EB953BD6-AD98-BC8E-5C81-8EEF67CBC6B6}"/>
                </a:ext>
              </a:extLst>
            </p:cNvPr>
            <p:cNvSpPr/>
            <p:nvPr/>
          </p:nvSpPr>
          <p:spPr>
            <a:xfrm>
              <a:off x="2650576" y="6287522"/>
              <a:ext cx="40295" cy="41338"/>
            </a:xfrm>
            <a:custGeom>
              <a:avLst/>
              <a:gdLst>
                <a:gd name="connsiteX0" fmla="*/ 0 w 40295"/>
                <a:gd name="connsiteY0" fmla="*/ 39524 h 41338"/>
                <a:gd name="connsiteX1" fmla="*/ 37539 w 40295"/>
                <a:gd name="connsiteY1" fmla="*/ 0 h 41338"/>
                <a:gd name="connsiteX2" fmla="*/ 0 w 40295"/>
                <a:gd name="connsiteY2" fmla="*/ 39524 h 41338"/>
              </a:gdLst>
              <a:ahLst/>
              <a:cxnLst>
                <a:cxn ang="0">
                  <a:pos x="connsiteX0" y="connsiteY0"/>
                </a:cxn>
                <a:cxn ang="0">
                  <a:pos x="connsiteX1" y="connsiteY1"/>
                </a:cxn>
                <a:cxn ang="0">
                  <a:pos x="connsiteX2" y="connsiteY2"/>
                </a:cxn>
              </a:cxnLst>
              <a:rect l="l" t="t" r="r" b="b"/>
              <a:pathLst>
                <a:path w="40295" h="41338">
                  <a:moveTo>
                    <a:pt x="0" y="39524"/>
                  </a:moveTo>
                  <a:cubicBezTo>
                    <a:pt x="34651" y="46382"/>
                    <a:pt x="46201" y="33929"/>
                    <a:pt x="37539" y="0"/>
                  </a:cubicBezTo>
                  <a:cubicBezTo>
                    <a:pt x="24544" y="13536"/>
                    <a:pt x="12814" y="25808"/>
                    <a:pt x="0" y="39524"/>
                  </a:cubicBezTo>
                  <a:close/>
                </a:path>
              </a:pathLst>
            </a:custGeom>
            <a:solidFill>
              <a:srgbClr val="FFFFFF"/>
            </a:solidFill>
            <a:ln w="1804" cap="flat">
              <a:noFill/>
              <a:prstDash val="solid"/>
              <a:miter/>
            </a:ln>
          </p:spPr>
          <p:txBody>
            <a:bodyPr rtlCol="0" anchor="ctr"/>
            <a:lstStyle/>
            <a:p>
              <a:endParaRPr lang="en-US"/>
            </a:p>
          </p:txBody>
        </p:sp>
        <p:sp>
          <p:nvSpPr>
            <p:cNvPr id="1238" name="Freeform 1237">
              <a:extLst>
                <a:ext uri="{FF2B5EF4-FFF2-40B4-BE49-F238E27FC236}">
                  <a16:creationId xmlns:a16="http://schemas.microsoft.com/office/drawing/2014/main" id="{7EAE8EFB-92B1-20EC-8FC4-06BC8FDF2ADA}"/>
                </a:ext>
              </a:extLst>
            </p:cNvPr>
            <p:cNvSpPr/>
            <p:nvPr/>
          </p:nvSpPr>
          <p:spPr>
            <a:xfrm>
              <a:off x="2472448" y="5848340"/>
              <a:ext cx="90186" cy="144955"/>
            </a:xfrm>
            <a:custGeom>
              <a:avLst/>
              <a:gdLst>
                <a:gd name="connsiteX0" fmla="*/ 62083 w 90186"/>
                <a:gd name="connsiteY0" fmla="*/ 140137 h 144955"/>
                <a:gd name="connsiteX1" fmla="*/ 86086 w 90186"/>
                <a:gd name="connsiteY1" fmla="*/ 134181 h 144955"/>
                <a:gd name="connsiteX2" fmla="*/ 79769 w 90186"/>
                <a:gd name="connsiteY2" fmla="*/ 96102 h 144955"/>
                <a:gd name="connsiteX3" fmla="*/ 35553 w 90186"/>
                <a:gd name="connsiteY3" fmla="*/ 8391 h 144955"/>
                <a:gd name="connsiteX4" fmla="*/ 17145 w 90186"/>
                <a:gd name="connsiteY4" fmla="*/ 5143 h 144955"/>
                <a:gd name="connsiteX5" fmla="*/ 0 w 90186"/>
                <a:gd name="connsiteY5" fmla="*/ 33297 h 144955"/>
                <a:gd name="connsiteX6" fmla="*/ 62083 w 90186"/>
                <a:gd name="connsiteY6" fmla="*/ 140137 h 14495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0186" h="144955">
                  <a:moveTo>
                    <a:pt x="62083" y="140137"/>
                  </a:moveTo>
                  <a:cubicBezTo>
                    <a:pt x="70565" y="148439"/>
                    <a:pt x="80852" y="145732"/>
                    <a:pt x="86086" y="134181"/>
                  </a:cubicBezTo>
                  <a:cubicBezTo>
                    <a:pt x="96734" y="121368"/>
                    <a:pt x="83740" y="102779"/>
                    <a:pt x="79769" y="96102"/>
                  </a:cubicBezTo>
                  <a:cubicBezTo>
                    <a:pt x="63346" y="67767"/>
                    <a:pt x="47645" y="38892"/>
                    <a:pt x="35553" y="8391"/>
                  </a:cubicBezTo>
                  <a:cubicBezTo>
                    <a:pt x="31763" y="-1174"/>
                    <a:pt x="25086" y="-2979"/>
                    <a:pt x="17145" y="5143"/>
                  </a:cubicBezTo>
                  <a:cubicBezTo>
                    <a:pt x="11370" y="11098"/>
                    <a:pt x="0" y="24634"/>
                    <a:pt x="0" y="33297"/>
                  </a:cubicBezTo>
                  <a:cubicBezTo>
                    <a:pt x="11911" y="84732"/>
                    <a:pt x="30139" y="108915"/>
                    <a:pt x="62083" y="140137"/>
                  </a:cubicBezTo>
                  <a:close/>
                </a:path>
              </a:pathLst>
            </a:custGeom>
            <a:solidFill>
              <a:srgbClr val="FFFFFF"/>
            </a:solidFill>
            <a:ln w="1804" cap="flat">
              <a:noFill/>
              <a:prstDash val="solid"/>
              <a:miter/>
            </a:ln>
          </p:spPr>
          <p:txBody>
            <a:bodyPr rtlCol="0" anchor="ctr"/>
            <a:lstStyle/>
            <a:p>
              <a:endParaRPr lang="en-US"/>
            </a:p>
          </p:txBody>
        </p:sp>
        <p:sp>
          <p:nvSpPr>
            <p:cNvPr id="1239" name="Freeform 1238">
              <a:extLst>
                <a:ext uri="{FF2B5EF4-FFF2-40B4-BE49-F238E27FC236}">
                  <a16:creationId xmlns:a16="http://schemas.microsoft.com/office/drawing/2014/main" id="{B061EEB8-B4DE-8997-D903-CD6FF81F3BC9}"/>
                </a:ext>
              </a:extLst>
            </p:cNvPr>
            <p:cNvSpPr/>
            <p:nvPr/>
          </p:nvSpPr>
          <p:spPr>
            <a:xfrm>
              <a:off x="2693529" y="5715632"/>
              <a:ext cx="111964" cy="174243"/>
            </a:xfrm>
            <a:custGeom>
              <a:avLst/>
              <a:gdLst>
                <a:gd name="connsiteX0" fmla="*/ 76160 w 111964"/>
                <a:gd name="connsiteY0" fmla="*/ 160410 h 174243"/>
                <a:gd name="connsiteX1" fmla="*/ 110991 w 111964"/>
                <a:gd name="connsiteY1" fmla="*/ 82084 h 174243"/>
                <a:gd name="connsiteX2" fmla="*/ 53781 w 111964"/>
                <a:gd name="connsiteY2" fmla="*/ 5383 h 174243"/>
                <a:gd name="connsiteX3" fmla="*/ 0 w 111964"/>
                <a:gd name="connsiteY3" fmla="*/ 330 h 174243"/>
                <a:gd name="connsiteX4" fmla="*/ 23281 w 111964"/>
                <a:gd name="connsiteY4" fmla="*/ 134241 h 174243"/>
                <a:gd name="connsiteX5" fmla="*/ 76160 w 111964"/>
                <a:gd name="connsiteY5" fmla="*/ 160410 h 1742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11964" h="174243">
                  <a:moveTo>
                    <a:pt x="76160" y="160410"/>
                  </a:moveTo>
                  <a:cubicBezTo>
                    <a:pt x="102148" y="140377"/>
                    <a:pt x="115864" y="110058"/>
                    <a:pt x="110991" y="82084"/>
                  </a:cubicBezTo>
                  <a:cubicBezTo>
                    <a:pt x="105216" y="49418"/>
                    <a:pt x="89154" y="16031"/>
                    <a:pt x="53781" y="5383"/>
                  </a:cubicBezTo>
                  <a:cubicBezTo>
                    <a:pt x="36275" y="149"/>
                    <a:pt x="21657" y="-573"/>
                    <a:pt x="0" y="330"/>
                  </a:cubicBezTo>
                  <a:cubicBezTo>
                    <a:pt x="5053" y="47253"/>
                    <a:pt x="15701" y="90386"/>
                    <a:pt x="23281" y="134241"/>
                  </a:cubicBezTo>
                  <a:cubicBezTo>
                    <a:pt x="32846" y="183871"/>
                    <a:pt x="35914" y="180623"/>
                    <a:pt x="76160" y="160410"/>
                  </a:cubicBezTo>
                  <a:close/>
                </a:path>
              </a:pathLst>
            </a:custGeom>
            <a:solidFill>
              <a:srgbClr val="FFFFFF"/>
            </a:solidFill>
            <a:ln w="1804" cap="flat">
              <a:noFill/>
              <a:prstDash val="solid"/>
              <a:miter/>
            </a:ln>
          </p:spPr>
          <p:txBody>
            <a:bodyPr rtlCol="0" anchor="ctr"/>
            <a:lstStyle/>
            <a:p>
              <a:endParaRPr lang="en-US"/>
            </a:p>
          </p:txBody>
        </p:sp>
        <p:sp>
          <p:nvSpPr>
            <p:cNvPr id="1240" name="Freeform 1239">
              <a:extLst>
                <a:ext uri="{FF2B5EF4-FFF2-40B4-BE49-F238E27FC236}">
                  <a16:creationId xmlns:a16="http://schemas.microsoft.com/office/drawing/2014/main" id="{225B9E9D-9289-E1F0-7AF4-5B150037613A}"/>
                </a:ext>
              </a:extLst>
            </p:cNvPr>
            <p:cNvSpPr/>
            <p:nvPr/>
          </p:nvSpPr>
          <p:spPr>
            <a:xfrm>
              <a:off x="2503851" y="5405728"/>
              <a:ext cx="193875" cy="129518"/>
            </a:xfrm>
            <a:custGeom>
              <a:avLst/>
              <a:gdLst>
                <a:gd name="connsiteX0" fmla="*/ 55586 w 193875"/>
                <a:gd name="connsiteY0" fmla="*/ 125068 h 129518"/>
                <a:gd name="connsiteX1" fmla="*/ 127053 w 193875"/>
                <a:gd name="connsiteY1" fmla="*/ 128497 h 129518"/>
                <a:gd name="connsiteX2" fmla="*/ 155388 w 193875"/>
                <a:gd name="connsiteY2" fmla="*/ 118932 h 129518"/>
                <a:gd name="connsiteX3" fmla="*/ 184264 w 193875"/>
                <a:gd name="connsiteY3" fmla="*/ 80672 h 129518"/>
                <a:gd name="connsiteX4" fmla="*/ 192204 w 193875"/>
                <a:gd name="connsiteY4" fmla="*/ 43494 h 129518"/>
                <a:gd name="connsiteX5" fmla="*/ 191663 w 193875"/>
                <a:gd name="connsiteY5" fmla="*/ 40967 h 129518"/>
                <a:gd name="connsiteX6" fmla="*/ 191483 w 193875"/>
                <a:gd name="connsiteY6" fmla="*/ 40246 h 129518"/>
                <a:gd name="connsiteX7" fmla="*/ 190941 w 193875"/>
                <a:gd name="connsiteY7" fmla="*/ 38080 h 129518"/>
                <a:gd name="connsiteX8" fmla="*/ 190761 w 193875"/>
                <a:gd name="connsiteY8" fmla="*/ 37539 h 129518"/>
                <a:gd name="connsiteX9" fmla="*/ 190039 w 193875"/>
                <a:gd name="connsiteY9" fmla="*/ 34651 h 129518"/>
                <a:gd name="connsiteX10" fmla="*/ 189858 w 193875"/>
                <a:gd name="connsiteY10" fmla="*/ 33568 h 129518"/>
                <a:gd name="connsiteX11" fmla="*/ 189317 w 193875"/>
                <a:gd name="connsiteY11" fmla="*/ 31402 h 129518"/>
                <a:gd name="connsiteX12" fmla="*/ 188956 w 193875"/>
                <a:gd name="connsiteY12" fmla="*/ 30320 h 129518"/>
                <a:gd name="connsiteX13" fmla="*/ 188234 w 193875"/>
                <a:gd name="connsiteY13" fmla="*/ 27432 h 129518"/>
                <a:gd name="connsiteX14" fmla="*/ 187873 w 193875"/>
                <a:gd name="connsiteY14" fmla="*/ 25808 h 129518"/>
                <a:gd name="connsiteX15" fmla="*/ 187332 w 193875"/>
                <a:gd name="connsiteY15" fmla="*/ 24003 h 129518"/>
                <a:gd name="connsiteX16" fmla="*/ 186790 w 193875"/>
                <a:gd name="connsiteY16" fmla="*/ 22198 h 129518"/>
                <a:gd name="connsiteX17" fmla="*/ 186429 w 193875"/>
                <a:gd name="connsiteY17" fmla="*/ 20394 h 129518"/>
                <a:gd name="connsiteX18" fmla="*/ 185527 w 193875"/>
                <a:gd name="connsiteY18" fmla="*/ 16964 h 129518"/>
                <a:gd name="connsiteX19" fmla="*/ 185166 w 193875"/>
                <a:gd name="connsiteY19" fmla="*/ 15520 h 129518"/>
                <a:gd name="connsiteX20" fmla="*/ 184625 w 193875"/>
                <a:gd name="connsiteY20" fmla="*/ 13175 h 129518"/>
                <a:gd name="connsiteX21" fmla="*/ 184264 w 193875"/>
                <a:gd name="connsiteY21" fmla="*/ 11911 h 129518"/>
                <a:gd name="connsiteX22" fmla="*/ 183000 w 193875"/>
                <a:gd name="connsiteY22" fmla="*/ 7038 h 129518"/>
                <a:gd name="connsiteX23" fmla="*/ 182820 w 193875"/>
                <a:gd name="connsiteY23" fmla="*/ 6317 h 129518"/>
                <a:gd name="connsiteX24" fmla="*/ 182098 w 193875"/>
                <a:gd name="connsiteY24" fmla="*/ 3790 h 129518"/>
                <a:gd name="connsiteX25" fmla="*/ 181737 w 193875"/>
                <a:gd name="connsiteY25" fmla="*/ 2526 h 129518"/>
                <a:gd name="connsiteX26" fmla="*/ 181015 w 193875"/>
                <a:gd name="connsiteY26" fmla="*/ 0 h 129518"/>
                <a:gd name="connsiteX27" fmla="*/ 175781 w 193875"/>
                <a:gd name="connsiteY27" fmla="*/ 25266 h 129518"/>
                <a:gd name="connsiteX28" fmla="*/ 145101 w 193875"/>
                <a:gd name="connsiteY28" fmla="*/ 72911 h 129518"/>
                <a:gd name="connsiteX29" fmla="*/ 75257 w 193875"/>
                <a:gd name="connsiteY29" fmla="*/ 101968 h 129518"/>
                <a:gd name="connsiteX30" fmla="*/ 19491 w 193875"/>
                <a:gd name="connsiteY30" fmla="*/ 87710 h 129518"/>
                <a:gd name="connsiteX31" fmla="*/ 0 w 193875"/>
                <a:gd name="connsiteY31" fmla="*/ 74716 h 129518"/>
                <a:gd name="connsiteX32" fmla="*/ 1805 w 193875"/>
                <a:gd name="connsiteY32" fmla="*/ 78145 h 129518"/>
                <a:gd name="connsiteX33" fmla="*/ 1985 w 193875"/>
                <a:gd name="connsiteY33" fmla="*/ 78506 h 129518"/>
                <a:gd name="connsiteX34" fmla="*/ 3970 w 193875"/>
                <a:gd name="connsiteY34" fmla="*/ 81935 h 129518"/>
                <a:gd name="connsiteX35" fmla="*/ 3970 w 193875"/>
                <a:gd name="connsiteY35" fmla="*/ 81935 h 129518"/>
                <a:gd name="connsiteX36" fmla="*/ 6136 w 193875"/>
                <a:gd name="connsiteY36" fmla="*/ 85364 h 129518"/>
                <a:gd name="connsiteX37" fmla="*/ 6677 w 193875"/>
                <a:gd name="connsiteY37" fmla="*/ 86267 h 129518"/>
                <a:gd name="connsiteX38" fmla="*/ 9024 w 193875"/>
                <a:gd name="connsiteY38" fmla="*/ 89695 h 129518"/>
                <a:gd name="connsiteX39" fmla="*/ 25808 w 193875"/>
                <a:gd name="connsiteY39" fmla="*/ 111533 h 129518"/>
                <a:gd name="connsiteX40" fmla="*/ 55586 w 193875"/>
                <a:gd name="connsiteY40" fmla="*/ 125068 h 1295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193875" h="129518">
                  <a:moveTo>
                    <a:pt x="55586" y="125068"/>
                  </a:moveTo>
                  <a:cubicBezTo>
                    <a:pt x="79769" y="120737"/>
                    <a:pt x="103592" y="122722"/>
                    <a:pt x="127053" y="128497"/>
                  </a:cubicBezTo>
                  <a:cubicBezTo>
                    <a:pt x="138965" y="131385"/>
                    <a:pt x="148169" y="128136"/>
                    <a:pt x="155388" y="118932"/>
                  </a:cubicBezTo>
                  <a:cubicBezTo>
                    <a:pt x="165133" y="106299"/>
                    <a:pt x="173435" y="92402"/>
                    <a:pt x="184264" y="80672"/>
                  </a:cubicBezTo>
                  <a:cubicBezTo>
                    <a:pt x="194912" y="69122"/>
                    <a:pt x="195272" y="56488"/>
                    <a:pt x="192204" y="43494"/>
                  </a:cubicBezTo>
                  <a:cubicBezTo>
                    <a:pt x="192024" y="42772"/>
                    <a:pt x="191844" y="41870"/>
                    <a:pt x="191663" y="40967"/>
                  </a:cubicBezTo>
                  <a:cubicBezTo>
                    <a:pt x="191663" y="40787"/>
                    <a:pt x="191483" y="40426"/>
                    <a:pt x="191483" y="40246"/>
                  </a:cubicBezTo>
                  <a:cubicBezTo>
                    <a:pt x="191302" y="39524"/>
                    <a:pt x="191122" y="38802"/>
                    <a:pt x="190941" y="38080"/>
                  </a:cubicBezTo>
                  <a:cubicBezTo>
                    <a:pt x="190941" y="37899"/>
                    <a:pt x="190941" y="37719"/>
                    <a:pt x="190761" y="37539"/>
                  </a:cubicBezTo>
                  <a:cubicBezTo>
                    <a:pt x="190580" y="36636"/>
                    <a:pt x="190219" y="35734"/>
                    <a:pt x="190039" y="34651"/>
                  </a:cubicBezTo>
                  <a:cubicBezTo>
                    <a:pt x="190039" y="34290"/>
                    <a:pt x="189858" y="33929"/>
                    <a:pt x="189858" y="33568"/>
                  </a:cubicBezTo>
                  <a:cubicBezTo>
                    <a:pt x="189678" y="32846"/>
                    <a:pt x="189497" y="32124"/>
                    <a:pt x="189317" y="31402"/>
                  </a:cubicBezTo>
                  <a:cubicBezTo>
                    <a:pt x="189136" y="31041"/>
                    <a:pt x="189136" y="30681"/>
                    <a:pt x="188956" y="30320"/>
                  </a:cubicBezTo>
                  <a:cubicBezTo>
                    <a:pt x="188775" y="29417"/>
                    <a:pt x="188415" y="28334"/>
                    <a:pt x="188234" y="27432"/>
                  </a:cubicBezTo>
                  <a:cubicBezTo>
                    <a:pt x="188054" y="26890"/>
                    <a:pt x="188054" y="26349"/>
                    <a:pt x="187873" y="25808"/>
                  </a:cubicBezTo>
                  <a:cubicBezTo>
                    <a:pt x="187693" y="25266"/>
                    <a:pt x="187512" y="24544"/>
                    <a:pt x="187332" y="24003"/>
                  </a:cubicBezTo>
                  <a:cubicBezTo>
                    <a:pt x="187151" y="23462"/>
                    <a:pt x="186971" y="22739"/>
                    <a:pt x="186790" y="22198"/>
                  </a:cubicBezTo>
                  <a:cubicBezTo>
                    <a:pt x="186610" y="21657"/>
                    <a:pt x="186429" y="21115"/>
                    <a:pt x="186429" y="20394"/>
                  </a:cubicBezTo>
                  <a:cubicBezTo>
                    <a:pt x="186068" y="19311"/>
                    <a:pt x="185888" y="18228"/>
                    <a:pt x="185527" y="16964"/>
                  </a:cubicBezTo>
                  <a:cubicBezTo>
                    <a:pt x="185346" y="16423"/>
                    <a:pt x="185346" y="16062"/>
                    <a:pt x="185166" y="15520"/>
                  </a:cubicBezTo>
                  <a:cubicBezTo>
                    <a:pt x="184986" y="14799"/>
                    <a:pt x="184805" y="14077"/>
                    <a:pt x="184625" y="13175"/>
                  </a:cubicBezTo>
                  <a:cubicBezTo>
                    <a:pt x="184444" y="12813"/>
                    <a:pt x="184444" y="12453"/>
                    <a:pt x="184264" y="11911"/>
                  </a:cubicBezTo>
                  <a:cubicBezTo>
                    <a:pt x="183903" y="10287"/>
                    <a:pt x="183361" y="8663"/>
                    <a:pt x="183000" y="7038"/>
                  </a:cubicBezTo>
                  <a:cubicBezTo>
                    <a:pt x="183000" y="6858"/>
                    <a:pt x="182820" y="6677"/>
                    <a:pt x="182820" y="6317"/>
                  </a:cubicBezTo>
                  <a:cubicBezTo>
                    <a:pt x="182639" y="5414"/>
                    <a:pt x="182278" y="4512"/>
                    <a:pt x="182098" y="3790"/>
                  </a:cubicBezTo>
                  <a:cubicBezTo>
                    <a:pt x="181917" y="3429"/>
                    <a:pt x="181917" y="3068"/>
                    <a:pt x="181737" y="2526"/>
                  </a:cubicBezTo>
                  <a:cubicBezTo>
                    <a:pt x="181557" y="1624"/>
                    <a:pt x="181196" y="722"/>
                    <a:pt x="181015" y="0"/>
                  </a:cubicBezTo>
                  <a:cubicBezTo>
                    <a:pt x="180293" y="8663"/>
                    <a:pt x="178669" y="17506"/>
                    <a:pt x="175781" y="25266"/>
                  </a:cubicBezTo>
                  <a:cubicBezTo>
                    <a:pt x="169465" y="43133"/>
                    <a:pt x="159900" y="60639"/>
                    <a:pt x="145101" y="72911"/>
                  </a:cubicBezTo>
                  <a:cubicBezTo>
                    <a:pt x="124346" y="90056"/>
                    <a:pt x="102509" y="100524"/>
                    <a:pt x="75257" y="101968"/>
                  </a:cubicBezTo>
                  <a:cubicBezTo>
                    <a:pt x="55586" y="103050"/>
                    <a:pt x="36817" y="96373"/>
                    <a:pt x="19491" y="87710"/>
                  </a:cubicBezTo>
                  <a:cubicBezTo>
                    <a:pt x="12453" y="84100"/>
                    <a:pt x="6317" y="79408"/>
                    <a:pt x="0" y="74716"/>
                  </a:cubicBezTo>
                  <a:cubicBezTo>
                    <a:pt x="541" y="75799"/>
                    <a:pt x="1083" y="76882"/>
                    <a:pt x="1805" y="78145"/>
                  </a:cubicBezTo>
                  <a:cubicBezTo>
                    <a:pt x="1805" y="78325"/>
                    <a:pt x="1985" y="78506"/>
                    <a:pt x="1985" y="78506"/>
                  </a:cubicBezTo>
                  <a:cubicBezTo>
                    <a:pt x="2707" y="79589"/>
                    <a:pt x="3249" y="80852"/>
                    <a:pt x="3970" y="81935"/>
                  </a:cubicBezTo>
                  <a:cubicBezTo>
                    <a:pt x="3970" y="81935"/>
                    <a:pt x="3970" y="81935"/>
                    <a:pt x="3970" y="81935"/>
                  </a:cubicBezTo>
                  <a:cubicBezTo>
                    <a:pt x="4692" y="83018"/>
                    <a:pt x="5414" y="84100"/>
                    <a:pt x="6136" y="85364"/>
                  </a:cubicBezTo>
                  <a:cubicBezTo>
                    <a:pt x="6317" y="85725"/>
                    <a:pt x="6497" y="85905"/>
                    <a:pt x="6677" y="86267"/>
                  </a:cubicBezTo>
                  <a:cubicBezTo>
                    <a:pt x="7399" y="87349"/>
                    <a:pt x="8302" y="88612"/>
                    <a:pt x="9024" y="89695"/>
                  </a:cubicBezTo>
                  <a:cubicBezTo>
                    <a:pt x="14618" y="94929"/>
                    <a:pt x="21296" y="104855"/>
                    <a:pt x="25808" y="111533"/>
                  </a:cubicBezTo>
                  <a:cubicBezTo>
                    <a:pt x="33027" y="122181"/>
                    <a:pt x="42772" y="127234"/>
                    <a:pt x="55586" y="125068"/>
                  </a:cubicBezTo>
                  <a:close/>
                </a:path>
              </a:pathLst>
            </a:custGeom>
            <a:solidFill>
              <a:srgbClr val="FFFFFF"/>
            </a:solidFill>
            <a:ln w="1804" cap="flat">
              <a:noFill/>
              <a:prstDash val="solid"/>
              <a:miter/>
            </a:ln>
          </p:spPr>
          <p:txBody>
            <a:bodyPr rtlCol="0" anchor="ctr"/>
            <a:lstStyle/>
            <a:p>
              <a:endParaRPr lang="en-US"/>
            </a:p>
          </p:txBody>
        </p:sp>
        <p:sp>
          <p:nvSpPr>
            <p:cNvPr id="1241" name="Freeform 1240">
              <a:extLst>
                <a:ext uri="{FF2B5EF4-FFF2-40B4-BE49-F238E27FC236}">
                  <a16:creationId xmlns:a16="http://schemas.microsoft.com/office/drawing/2014/main" id="{C30749FE-29B1-9D14-0841-E1696679C19E}"/>
                </a:ext>
              </a:extLst>
            </p:cNvPr>
            <p:cNvSpPr/>
            <p:nvPr/>
          </p:nvSpPr>
          <p:spPr>
            <a:xfrm>
              <a:off x="2754509" y="6066501"/>
              <a:ext cx="60329" cy="259179"/>
            </a:xfrm>
            <a:custGeom>
              <a:avLst/>
              <a:gdLst>
                <a:gd name="connsiteX0" fmla="*/ 41709 w 60329"/>
                <a:gd name="connsiteY0" fmla="*/ 60038 h 259179"/>
                <a:gd name="connsiteX1" fmla="*/ 35573 w 60329"/>
                <a:gd name="connsiteY1" fmla="*/ 5355 h 259179"/>
                <a:gd name="connsiteX2" fmla="*/ 20233 w 60329"/>
                <a:gd name="connsiteY2" fmla="*/ 5355 h 259179"/>
                <a:gd name="connsiteX3" fmla="*/ 10848 w 60329"/>
                <a:gd name="connsiteY3" fmla="*/ 24846 h 259179"/>
                <a:gd name="connsiteX4" fmla="*/ 18067 w 60329"/>
                <a:gd name="connsiteY4" fmla="*/ 72130 h 259179"/>
                <a:gd name="connsiteX5" fmla="*/ 9585 w 60329"/>
                <a:gd name="connsiteY5" fmla="*/ 117790 h 259179"/>
                <a:gd name="connsiteX6" fmla="*/ 20 w 60329"/>
                <a:gd name="connsiteY6" fmla="*/ 155509 h 259179"/>
                <a:gd name="connsiteX7" fmla="*/ 4171 w 60329"/>
                <a:gd name="connsiteY7" fmla="*/ 221743 h 259179"/>
                <a:gd name="connsiteX8" fmla="*/ 7780 w 60329"/>
                <a:gd name="connsiteY8" fmla="*/ 242677 h 259179"/>
                <a:gd name="connsiteX9" fmla="*/ 39724 w 60329"/>
                <a:gd name="connsiteY9" fmla="*/ 257296 h 259179"/>
                <a:gd name="connsiteX10" fmla="*/ 60298 w 60329"/>
                <a:gd name="connsiteY10" fmla="*/ 208387 h 259179"/>
                <a:gd name="connsiteX11" fmla="*/ 41709 w 60329"/>
                <a:gd name="connsiteY11" fmla="*/ 60038 h 2591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60329" h="259179">
                  <a:moveTo>
                    <a:pt x="41709" y="60038"/>
                  </a:moveTo>
                  <a:cubicBezTo>
                    <a:pt x="39724" y="44156"/>
                    <a:pt x="37739" y="21056"/>
                    <a:pt x="35573" y="5355"/>
                  </a:cubicBezTo>
                  <a:cubicBezTo>
                    <a:pt x="34129" y="-4752"/>
                    <a:pt x="28173" y="1926"/>
                    <a:pt x="20233" y="5355"/>
                  </a:cubicBezTo>
                  <a:cubicBezTo>
                    <a:pt x="11570" y="9145"/>
                    <a:pt x="9224" y="15642"/>
                    <a:pt x="10848" y="24846"/>
                  </a:cubicBezTo>
                  <a:cubicBezTo>
                    <a:pt x="13555" y="40547"/>
                    <a:pt x="15179" y="56429"/>
                    <a:pt x="18067" y="72130"/>
                  </a:cubicBezTo>
                  <a:cubicBezTo>
                    <a:pt x="21135" y="88734"/>
                    <a:pt x="19691" y="104435"/>
                    <a:pt x="9585" y="117790"/>
                  </a:cubicBezTo>
                  <a:cubicBezTo>
                    <a:pt x="742" y="129521"/>
                    <a:pt x="-161" y="142515"/>
                    <a:pt x="20" y="155509"/>
                  </a:cubicBezTo>
                  <a:cubicBezTo>
                    <a:pt x="561" y="177707"/>
                    <a:pt x="2546" y="199725"/>
                    <a:pt x="4171" y="221743"/>
                  </a:cubicBezTo>
                  <a:cubicBezTo>
                    <a:pt x="4712" y="228781"/>
                    <a:pt x="5795" y="236000"/>
                    <a:pt x="7780" y="242677"/>
                  </a:cubicBezTo>
                  <a:cubicBezTo>
                    <a:pt x="12472" y="258198"/>
                    <a:pt x="24203" y="261988"/>
                    <a:pt x="39724" y="257296"/>
                  </a:cubicBezTo>
                  <a:cubicBezTo>
                    <a:pt x="58132" y="251701"/>
                    <a:pt x="60659" y="241234"/>
                    <a:pt x="60298" y="208387"/>
                  </a:cubicBezTo>
                  <a:cubicBezTo>
                    <a:pt x="54703" y="163811"/>
                    <a:pt x="48206" y="111834"/>
                    <a:pt x="41709" y="60038"/>
                  </a:cubicBezTo>
                  <a:close/>
                </a:path>
              </a:pathLst>
            </a:custGeom>
            <a:solidFill>
              <a:srgbClr val="FFFFFF"/>
            </a:solidFill>
            <a:ln w="1804" cap="flat">
              <a:noFill/>
              <a:prstDash val="solid"/>
              <a:miter/>
            </a:ln>
          </p:spPr>
          <p:txBody>
            <a:bodyPr rtlCol="0" anchor="ctr"/>
            <a:lstStyle/>
            <a:p>
              <a:endParaRPr lang="en-US"/>
            </a:p>
          </p:txBody>
        </p:sp>
        <p:sp>
          <p:nvSpPr>
            <p:cNvPr id="1242" name="Freeform 1241">
              <a:extLst>
                <a:ext uri="{FF2B5EF4-FFF2-40B4-BE49-F238E27FC236}">
                  <a16:creationId xmlns:a16="http://schemas.microsoft.com/office/drawing/2014/main" id="{AF512AA7-DCE2-B624-91F6-49C5DAFC3DF2}"/>
                </a:ext>
              </a:extLst>
            </p:cNvPr>
            <p:cNvSpPr/>
            <p:nvPr/>
          </p:nvSpPr>
          <p:spPr>
            <a:xfrm>
              <a:off x="2671255" y="5906903"/>
              <a:ext cx="132493" cy="183665"/>
            </a:xfrm>
            <a:custGeom>
              <a:avLst/>
              <a:gdLst>
                <a:gd name="connsiteX0" fmla="*/ 62158 w 132493"/>
                <a:gd name="connsiteY0" fmla="*/ 46923 h 183665"/>
                <a:gd name="connsiteX1" fmla="*/ 51871 w 132493"/>
                <a:gd name="connsiteY1" fmla="*/ 100885 h 183665"/>
                <a:gd name="connsiteX2" fmla="*/ 9641 w 132493"/>
                <a:gd name="connsiteY2" fmla="*/ 144920 h 183665"/>
                <a:gd name="connsiteX3" fmla="*/ 2422 w 132493"/>
                <a:gd name="connsiteY3" fmla="*/ 173255 h 183665"/>
                <a:gd name="connsiteX4" fmla="*/ 27868 w 132493"/>
                <a:gd name="connsiteY4" fmla="*/ 183181 h 183665"/>
                <a:gd name="connsiteX5" fmla="*/ 46096 w 132493"/>
                <a:gd name="connsiteY5" fmla="*/ 179571 h 183665"/>
                <a:gd name="connsiteX6" fmla="*/ 121173 w 132493"/>
                <a:gd name="connsiteY6" fmla="*/ 134453 h 183665"/>
                <a:gd name="connsiteX7" fmla="*/ 132002 w 132493"/>
                <a:gd name="connsiteY7" fmla="*/ 103231 h 183665"/>
                <a:gd name="connsiteX8" fmla="*/ 123880 w 132493"/>
                <a:gd name="connsiteY8" fmla="*/ 55947 h 183665"/>
                <a:gd name="connsiteX9" fmla="*/ 57105 w 132493"/>
                <a:gd name="connsiteY9" fmla="*/ 0 h 183665"/>
                <a:gd name="connsiteX10" fmla="*/ 62158 w 132493"/>
                <a:gd name="connsiteY10" fmla="*/ 46923 h 18366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2493" h="183665">
                  <a:moveTo>
                    <a:pt x="62158" y="46923"/>
                  </a:moveTo>
                  <a:cubicBezTo>
                    <a:pt x="65227" y="70565"/>
                    <a:pt x="66851" y="85183"/>
                    <a:pt x="51871" y="100885"/>
                  </a:cubicBezTo>
                  <a:cubicBezTo>
                    <a:pt x="37794" y="115503"/>
                    <a:pt x="24439" y="131024"/>
                    <a:pt x="9641" y="144920"/>
                  </a:cubicBezTo>
                  <a:cubicBezTo>
                    <a:pt x="436" y="153583"/>
                    <a:pt x="-2632" y="162426"/>
                    <a:pt x="2422" y="173255"/>
                  </a:cubicBezTo>
                  <a:cubicBezTo>
                    <a:pt x="7475" y="183903"/>
                    <a:pt x="17762" y="184444"/>
                    <a:pt x="27868" y="183181"/>
                  </a:cubicBezTo>
                  <a:cubicBezTo>
                    <a:pt x="34005" y="182459"/>
                    <a:pt x="40682" y="182098"/>
                    <a:pt x="46096" y="179571"/>
                  </a:cubicBezTo>
                  <a:cubicBezTo>
                    <a:pt x="72806" y="167480"/>
                    <a:pt x="98614" y="153583"/>
                    <a:pt x="121173" y="134453"/>
                  </a:cubicBezTo>
                  <a:cubicBezTo>
                    <a:pt x="130738" y="126332"/>
                    <a:pt x="133807" y="115323"/>
                    <a:pt x="132002" y="103231"/>
                  </a:cubicBezTo>
                  <a:cubicBezTo>
                    <a:pt x="129475" y="87530"/>
                    <a:pt x="126949" y="71648"/>
                    <a:pt x="123880" y="55947"/>
                  </a:cubicBezTo>
                  <a:cubicBezTo>
                    <a:pt x="114857" y="9565"/>
                    <a:pt x="109804" y="0"/>
                    <a:pt x="57105" y="0"/>
                  </a:cubicBezTo>
                  <a:cubicBezTo>
                    <a:pt x="57647" y="20033"/>
                    <a:pt x="61076" y="30139"/>
                    <a:pt x="62158" y="46923"/>
                  </a:cubicBezTo>
                  <a:close/>
                </a:path>
              </a:pathLst>
            </a:custGeom>
            <a:solidFill>
              <a:srgbClr val="FFFFFF"/>
            </a:solidFill>
            <a:ln w="1804" cap="flat">
              <a:noFill/>
              <a:prstDash val="solid"/>
              <a:miter/>
            </a:ln>
          </p:spPr>
          <p:txBody>
            <a:bodyPr rtlCol="0" anchor="ctr"/>
            <a:lstStyle/>
            <a:p>
              <a:endParaRPr lang="en-US"/>
            </a:p>
          </p:txBody>
        </p:sp>
        <p:sp>
          <p:nvSpPr>
            <p:cNvPr id="1243" name="Freeform 1242">
              <a:extLst>
                <a:ext uri="{FF2B5EF4-FFF2-40B4-BE49-F238E27FC236}">
                  <a16:creationId xmlns:a16="http://schemas.microsoft.com/office/drawing/2014/main" id="{31AD918D-E0DC-E943-AC70-1539B41E55BE}"/>
                </a:ext>
              </a:extLst>
            </p:cNvPr>
            <p:cNvSpPr/>
            <p:nvPr/>
          </p:nvSpPr>
          <p:spPr>
            <a:xfrm>
              <a:off x="2458313" y="5292103"/>
              <a:ext cx="374505" cy="1055398"/>
            </a:xfrm>
            <a:custGeom>
              <a:avLst/>
              <a:gdLst>
                <a:gd name="connsiteX0" fmla="*/ 372376 w 374505"/>
                <a:gd name="connsiteY0" fmla="*/ 977913 h 1055398"/>
                <a:gd name="connsiteX1" fmla="*/ 347471 w 374505"/>
                <a:gd name="connsiteY1" fmla="*/ 790402 h 1055398"/>
                <a:gd name="connsiteX2" fmla="*/ 345305 w 374505"/>
                <a:gd name="connsiteY2" fmla="*/ 761526 h 1055398"/>
                <a:gd name="connsiteX3" fmla="*/ 359202 w 374505"/>
                <a:gd name="connsiteY3" fmla="*/ 730845 h 1055398"/>
                <a:gd name="connsiteX4" fmla="*/ 354509 w 374505"/>
                <a:gd name="connsiteY4" fmla="*/ 688434 h 1055398"/>
                <a:gd name="connsiteX5" fmla="*/ 315527 w 374505"/>
                <a:gd name="connsiteY5" fmla="*/ 600002 h 1055398"/>
                <a:gd name="connsiteX6" fmla="*/ 324009 w 374505"/>
                <a:gd name="connsiteY6" fmla="*/ 592963 h 1055398"/>
                <a:gd name="connsiteX7" fmla="*/ 333033 w 374505"/>
                <a:gd name="connsiteY7" fmla="*/ 437575 h 1055398"/>
                <a:gd name="connsiteX8" fmla="*/ 258317 w 374505"/>
                <a:gd name="connsiteY8" fmla="*/ 406895 h 1055398"/>
                <a:gd name="connsiteX9" fmla="*/ 225831 w 374505"/>
                <a:gd name="connsiteY9" fmla="*/ 376575 h 1055398"/>
                <a:gd name="connsiteX10" fmla="*/ 203272 w 374505"/>
                <a:gd name="connsiteY10" fmla="*/ 264321 h 1055398"/>
                <a:gd name="connsiteX11" fmla="*/ 208686 w 374505"/>
                <a:gd name="connsiteY11" fmla="*/ 242303 h 1055398"/>
                <a:gd name="connsiteX12" fmla="*/ 243518 w 374505"/>
                <a:gd name="connsiteY12" fmla="*/ 198809 h 1055398"/>
                <a:gd name="connsiteX13" fmla="*/ 253444 w 374505"/>
                <a:gd name="connsiteY13" fmla="*/ 152427 h 1055398"/>
                <a:gd name="connsiteX14" fmla="*/ 203994 w 374505"/>
                <a:gd name="connsiteY14" fmla="*/ 11838 h 1055398"/>
                <a:gd name="connsiteX15" fmla="*/ 93003 w 374505"/>
                <a:gd name="connsiteY15" fmla="*/ 5521 h 1055398"/>
                <a:gd name="connsiteX16" fmla="*/ 61781 w 374505"/>
                <a:gd name="connsiteY16" fmla="*/ 29344 h 1055398"/>
                <a:gd name="connsiteX17" fmla="*/ 22438 w 374505"/>
                <a:gd name="connsiteY17" fmla="*/ 145208 h 1055398"/>
                <a:gd name="connsiteX18" fmla="*/ 31461 w 374505"/>
                <a:gd name="connsiteY18" fmla="*/ 197004 h 1055398"/>
                <a:gd name="connsiteX19" fmla="*/ 64127 w 374505"/>
                <a:gd name="connsiteY19" fmla="*/ 245371 h 1055398"/>
                <a:gd name="connsiteX20" fmla="*/ 72970 w 374505"/>
                <a:gd name="connsiteY20" fmla="*/ 290309 h 1055398"/>
                <a:gd name="connsiteX21" fmla="*/ 41748 w 374505"/>
                <a:gd name="connsiteY21" fmla="*/ 509404 h 1055398"/>
                <a:gd name="connsiteX22" fmla="*/ 23520 w 374505"/>
                <a:gd name="connsiteY22" fmla="*/ 546040 h 1055398"/>
                <a:gd name="connsiteX23" fmla="*/ 59 w 374505"/>
                <a:gd name="connsiteY23" fmla="*/ 587369 h 1055398"/>
                <a:gd name="connsiteX24" fmla="*/ 22799 w 374505"/>
                <a:gd name="connsiteY24" fmla="*/ 650534 h 1055398"/>
                <a:gd name="connsiteX25" fmla="*/ 27310 w 374505"/>
                <a:gd name="connsiteY25" fmla="*/ 670387 h 1055398"/>
                <a:gd name="connsiteX26" fmla="*/ 23881 w 374505"/>
                <a:gd name="connsiteY26" fmla="*/ 715324 h 1055398"/>
                <a:gd name="connsiteX27" fmla="*/ 4210 w 374505"/>
                <a:gd name="connsiteY27" fmla="*/ 833535 h 1055398"/>
                <a:gd name="connsiteX28" fmla="*/ 13414 w 374505"/>
                <a:gd name="connsiteY28" fmla="*/ 882262 h 1055398"/>
                <a:gd name="connsiteX29" fmla="*/ 112494 w 374505"/>
                <a:gd name="connsiteY29" fmla="*/ 1026641 h 1055398"/>
                <a:gd name="connsiteX30" fmla="*/ 172953 w 374505"/>
                <a:gd name="connsiteY30" fmla="*/ 1053352 h 1055398"/>
                <a:gd name="connsiteX31" fmla="*/ 196775 w 374505"/>
                <a:gd name="connsiteY31" fmla="*/ 1055156 h 1055398"/>
                <a:gd name="connsiteX32" fmla="*/ 247669 w 374505"/>
                <a:gd name="connsiteY32" fmla="*/ 1005526 h 1055398"/>
                <a:gd name="connsiteX33" fmla="*/ 281417 w 374505"/>
                <a:gd name="connsiteY33" fmla="*/ 936224 h 1055398"/>
                <a:gd name="connsiteX34" fmla="*/ 286832 w 374505"/>
                <a:gd name="connsiteY34" fmla="*/ 1013828 h 1055398"/>
                <a:gd name="connsiteX35" fmla="*/ 335740 w 374505"/>
                <a:gd name="connsiteY35" fmla="*/ 1047396 h 1055398"/>
                <a:gd name="connsiteX36" fmla="*/ 373820 w 374505"/>
                <a:gd name="connsiteY36" fmla="*/ 991269 h 1055398"/>
                <a:gd name="connsiteX37" fmla="*/ 372376 w 374505"/>
                <a:gd name="connsiteY37" fmla="*/ 977913 h 1055398"/>
                <a:gd name="connsiteX38" fmla="*/ 336642 w 374505"/>
                <a:gd name="connsiteY38" fmla="*/ 670567 h 1055398"/>
                <a:gd name="connsiteX39" fmla="*/ 344764 w 374505"/>
                <a:gd name="connsiteY39" fmla="*/ 717851 h 1055398"/>
                <a:gd name="connsiteX40" fmla="*/ 333935 w 374505"/>
                <a:gd name="connsiteY40" fmla="*/ 749073 h 1055398"/>
                <a:gd name="connsiteX41" fmla="*/ 258858 w 374505"/>
                <a:gd name="connsiteY41" fmla="*/ 794191 h 1055398"/>
                <a:gd name="connsiteX42" fmla="*/ 240630 w 374505"/>
                <a:gd name="connsiteY42" fmla="*/ 797801 h 1055398"/>
                <a:gd name="connsiteX43" fmla="*/ 215184 w 374505"/>
                <a:gd name="connsiteY43" fmla="*/ 787875 h 1055398"/>
                <a:gd name="connsiteX44" fmla="*/ 222402 w 374505"/>
                <a:gd name="connsiteY44" fmla="*/ 759540 h 1055398"/>
                <a:gd name="connsiteX45" fmla="*/ 264633 w 374505"/>
                <a:gd name="connsiteY45" fmla="*/ 715505 h 1055398"/>
                <a:gd name="connsiteX46" fmla="*/ 274920 w 374505"/>
                <a:gd name="connsiteY46" fmla="*/ 661543 h 1055398"/>
                <a:gd name="connsiteX47" fmla="*/ 269687 w 374505"/>
                <a:gd name="connsiteY47" fmla="*/ 614620 h 1055398"/>
                <a:gd name="connsiteX48" fmla="*/ 336642 w 374505"/>
                <a:gd name="connsiteY48" fmla="*/ 670567 h 1055398"/>
                <a:gd name="connsiteX49" fmla="*/ 288997 w 374505"/>
                <a:gd name="connsiteY49" fmla="*/ 428913 h 1055398"/>
                <a:gd name="connsiteX50" fmla="*/ 346207 w 374505"/>
                <a:gd name="connsiteY50" fmla="*/ 505614 h 1055398"/>
                <a:gd name="connsiteX51" fmla="*/ 311376 w 374505"/>
                <a:gd name="connsiteY51" fmla="*/ 583939 h 1055398"/>
                <a:gd name="connsiteX52" fmla="*/ 258317 w 374505"/>
                <a:gd name="connsiteY52" fmla="*/ 557590 h 1055398"/>
                <a:gd name="connsiteX53" fmla="*/ 235036 w 374505"/>
                <a:gd name="connsiteY53" fmla="*/ 423679 h 1055398"/>
                <a:gd name="connsiteX54" fmla="*/ 288997 w 374505"/>
                <a:gd name="connsiteY54" fmla="*/ 428913 h 1055398"/>
                <a:gd name="connsiteX55" fmla="*/ 71346 w 374505"/>
                <a:gd name="connsiteY55" fmla="*/ 225338 h 1055398"/>
                <a:gd name="connsiteX56" fmla="*/ 54562 w 374505"/>
                <a:gd name="connsiteY56" fmla="*/ 203501 h 1055398"/>
                <a:gd name="connsiteX57" fmla="*/ 52216 w 374505"/>
                <a:gd name="connsiteY57" fmla="*/ 200072 h 1055398"/>
                <a:gd name="connsiteX58" fmla="*/ 51674 w 374505"/>
                <a:gd name="connsiteY58" fmla="*/ 199170 h 1055398"/>
                <a:gd name="connsiteX59" fmla="*/ 49509 w 374505"/>
                <a:gd name="connsiteY59" fmla="*/ 195741 h 1055398"/>
                <a:gd name="connsiteX60" fmla="*/ 49509 w 374505"/>
                <a:gd name="connsiteY60" fmla="*/ 195741 h 1055398"/>
                <a:gd name="connsiteX61" fmla="*/ 47524 w 374505"/>
                <a:gd name="connsiteY61" fmla="*/ 192311 h 1055398"/>
                <a:gd name="connsiteX62" fmla="*/ 47343 w 374505"/>
                <a:gd name="connsiteY62" fmla="*/ 191951 h 1055398"/>
                <a:gd name="connsiteX63" fmla="*/ 43914 w 374505"/>
                <a:gd name="connsiteY63" fmla="*/ 127161 h 1055398"/>
                <a:gd name="connsiteX64" fmla="*/ 66654 w 374505"/>
                <a:gd name="connsiteY64" fmla="*/ 56234 h 1055398"/>
                <a:gd name="connsiteX65" fmla="*/ 117547 w 374505"/>
                <a:gd name="connsiteY65" fmla="*/ 18876 h 1055398"/>
                <a:gd name="connsiteX66" fmla="*/ 196234 w 374505"/>
                <a:gd name="connsiteY66" fmla="*/ 26637 h 1055398"/>
                <a:gd name="connsiteX67" fmla="*/ 227456 w 374505"/>
                <a:gd name="connsiteY67" fmla="*/ 116512 h 1055398"/>
                <a:gd name="connsiteX68" fmla="*/ 227817 w 374505"/>
                <a:gd name="connsiteY68" fmla="*/ 117776 h 1055398"/>
                <a:gd name="connsiteX69" fmla="*/ 228539 w 374505"/>
                <a:gd name="connsiteY69" fmla="*/ 120303 h 1055398"/>
                <a:gd name="connsiteX70" fmla="*/ 228719 w 374505"/>
                <a:gd name="connsiteY70" fmla="*/ 121024 h 1055398"/>
                <a:gd name="connsiteX71" fmla="*/ 229982 w 374505"/>
                <a:gd name="connsiteY71" fmla="*/ 125897 h 1055398"/>
                <a:gd name="connsiteX72" fmla="*/ 230343 w 374505"/>
                <a:gd name="connsiteY72" fmla="*/ 127161 h 1055398"/>
                <a:gd name="connsiteX73" fmla="*/ 230885 w 374505"/>
                <a:gd name="connsiteY73" fmla="*/ 129507 h 1055398"/>
                <a:gd name="connsiteX74" fmla="*/ 231246 w 374505"/>
                <a:gd name="connsiteY74" fmla="*/ 130950 h 1055398"/>
                <a:gd name="connsiteX75" fmla="*/ 232148 w 374505"/>
                <a:gd name="connsiteY75" fmla="*/ 134380 h 1055398"/>
                <a:gd name="connsiteX76" fmla="*/ 232509 w 374505"/>
                <a:gd name="connsiteY76" fmla="*/ 136184 h 1055398"/>
                <a:gd name="connsiteX77" fmla="*/ 233050 w 374505"/>
                <a:gd name="connsiteY77" fmla="*/ 137989 h 1055398"/>
                <a:gd name="connsiteX78" fmla="*/ 233592 w 374505"/>
                <a:gd name="connsiteY78" fmla="*/ 139794 h 1055398"/>
                <a:gd name="connsiteX79" fmla="*/ 233953 w 374505"/>
                <a:gd name="connsiteY79" fmla="*/ 141418 h 1055398"/>
                <a:gd name="connsiteX80" fmla="*/ 234675 w 374505"/>
                <a:gd name="connsiteY80" fmla="*/ 144306 h 1055398"/>
                <a:gd name="connsiteX81" fmla="*/ 235036 w 374505"/>
                <a:gd name="connsiteY81" fmla="*/ 145388 h 1055398"/>
                <a:gd name="connsiteX82" fmla="*/ 235577 w 374505"/>
                <a:gd name="connsiteY82" fmla="*/ 147554 h 1055398"/>
                <a:gd name="connsiteX83" fmla="*/ 235758 w 374505"/>
                <a:gd name="connsiteY83" fmla="*/ 148637 h 1055398"/>
                <a:gd name="connsiteX84" fmla="*/ 236479 w 374505"/>
                <a:gd name="connsiteY84" fmla="*/ 151525 h 1055398"/>
                <a:gd name="connsiteX85" fmla="*/ 236660 w 374505"/>
                <a:gd name="connsiteY85" fmla="*/ 152066 h 1055398"/>
                <a:gd name="connsiteX86" fmla="*/ 237201 w 374505"/>
                <a:gd name="connsiteY86" fmla="*/ 154232 h 1055398"/>
                <a:gd name="connsiteX87" fmla="*/ 237382 w 374505"/>
                <a:gd name="connsiteY87" fmla="*/ 154953 h 1055398"/>
                <a:gd name="connsiteX88" fmla="*/ 237923 w 374505"/>
                <a:gd name="connsiteY88" fmla="*/ 157480 h 1055398"/>
                <a:gd name="connsiteX89" fmla="*/ 229982 w 374505"/>
                <a:gd name="connsiteY89" fmla="*/ 194658 h 1055398"/>
                <a:gd name="connsiteX90" fmla="*/ 201107 w 374505"/>
                <a:gd name="connsiteY90" fmla="*/ 232918 h 1055398"/>
                <a:gd name="connsiteX91" fmla="*/ 172772 w 374505"/>
                <a:gd name="connsiteY91" fmla="*/ 242483 h 1055398"/>
                <a:gd name="connsiteX92" fmla="*/ 101305 w 374505"/>
                <a:gd name="connsiteY92" fmla="*/ 239054 h 1055398"/>
                <a:gd name="connsiteX93" fmla="*/ 71346 w 374505"/>
                <a:gd name="connsiteY93" fmla="*/ 225338 h 1055398"/>
                <a:gd name="connsiteX94" fmla="*/ 14136 w 374505"/>
                <a:gd name="connsiteY94" fmla="*/ 589534 h 1055398"/>
                <a:gd name="connsiteX95" fmla="*/ 31281 w 374505"/>
                <a:gd name="connsiteY95" fmla="*/ 561380 h 1055398"/>
                <a:gd name="connsiteX96" fmla="*/ 49689 w 374505"/>
                <a:gd name="connsiteY96" fmla="*/ 564629 h 1055398"/>
                <a:gd name="connsiteX97" fmla="*/ 93905 w 374505"/>
                <a:gd name="connsiteY97" fmla="*/ 652339 h 1055398"/>
                <a:gd name="connsiteX98" fmla="*/ 100222 w 374505"/>
                <a:gd name="connsiteY98" fmla="*/ 690419 h 1055398"/>
                <a:gd name="connsiteX99" fmla="*/ 76219 w 374505"/>
                <a:gd name="connsiteY99" fmla="*/ 696375 h 1055398"/>
                <a:gd name="connsiteX100" fmla="*/ 14136 w 374505"/>
                <a:gd name="connsiteY100" fmla="*/ 589534 h 1055398"/>
                <a:gd name="connsiteX101" fmla="*/ 192263 w 374505"/>
                <a:gd name="connsiteY101" fmla="*/ 1034943 h 1055398"/>
                <a:gd name="connsiteX102" fmla="*/ 229802 w 374505"/>
                <a:gd name="connsiteY102" fmla="*/ 995419 h 1055398"/>
                <a:gd name="connsiteX103" fmla="*/ 192263 w 374505"/>
                <a:gd name="connsiteY103" fmla="*/ 1034943 h 1055398"/>
                <a:gd name="connsiteX104" fmla="*/ 184684 w 374505"/>
                <a:gd name="connsiteY104" fmla="*/ 1020145 h 1055398"/>
                <a:gd name="connsiteX105" fmla="*/ 168260 w 374505"/>
                <a:gd name="connsiteY105" fmla="*/ 1033680 h 1055398"/>
                <a:gd name="connsiteX106" fmla="*/ 145340 w 374505"/>
                <a:gd name="connsiteY106" fmla="*/ 1036207 h 1055398"/>
                <a:gd name="connsiteX107" fmla="*/ 113938 w 374505"/>
                <a:gd name="connsiteY107" fmla="*/ 1006068 h 1055398"/>
                <a:gd name="connsiteX108" fmla="*/ 31642 w 374505"/>
                <a:gd name="connsiteY108" fmla="*/ 884789 h 1055398"/>
                <a:gd name="connsiteX109" fmla="*/ 30198 w 374505"/>
                <a:gd name="connsiteY109" fmla="*/ 882623 h 1055398"/>
                <a:gd name="connsiteX110" fmla="*/ 29657 w 374505"/>
                <a:gd name="connsiteY110" fmla="*/ 881541 h 1055398"/>
                <a:gd name="connsiteX111" fmla="*/ 28935 w 374505"/>
                <a:gd name="connsiteY111" fmla="*/ 880277 h 1055398"/>
                <a:gd name="connsiteX112" fmla="*/ 28213 w 374505"/>
                <a:gd name="connsiteY112" fmla="*/ 878653 h 1055398"/>
                <a:gd name="connsiteX113" fmla="*/ 27852 w 374505"/>
                <a:gd name="connsiteY113" fmla="*/ 877751 h 1055398"/>
                <a:gd name="connsiteX114" fmla="*/ 27130 w 374505"/>
                <a:gd name="connsiteY114" fmla="*/ 875766 h 1055398"/>
                <a:gd name="connsiteX115" fmla="*/ 26949 w 374505"/>
                <a:gd name="connsiteY115" fmla="*/ 875224 h 1055398"/>
                <a:gd name="connsiteX116" fmla="*/ 26228 w 374505"/>
                <a:gd name="connsiteY116" fmla="*/ 872878 h 1055398"/>
                <a:gd name="connsiteX117" fmla="*/ 26047 w 374505"/>
                <a:gd name="connsiteY117" fmla="*/ 872517 h 1055398"/>
                <a:gd name="connsiteX118" fmla="*/ 25325 w 374505"/>
                <a:gd name="connsiteY118" fmla="*/ 869990 h 1055398"/>
                <a:gd name="connsiteX119" fmla="*/ 25325 w 374505"/>
                <a:gd name="connsiteY119" fmla="*/ 869810 h 1055398"/>
                <a:gd name="connsiteX120" fmla="*/ 24603 w 374505"/>
                <a:gd name="connsiteY120" fmla="*/ 867103 h 1055398"/>
                <a:gd name="connsiteX121" fmla="*/ 24603 w 374505"/>
                <a:gd name="connsiteY121" fmla="*/ 867103 h 1055398"/>
                <a:gd name="connsiteX122" fmla="*/ 24062 w 374505"/>
                <a:gd name="connsiteY122" fmla="*/ 864215 h 1055398"/>
                <a:gd name="connsiteX123" fmla="*/ 24062 w 374505"/>
                <a:gd name="connsiteY123" fmla="*/ 864215 h 1055398"/>
                <a:gd name="connsiteX124" fmla="*/ 21716 w 374505"/>
                <a:gd name="connsiteY124" fmla="*/ 841476 h 1055398"/>
                <a:gd name="connsiteX125" fmla="*/ 43734 w 374505"/>
                <a:gd name="connsiteY125" fmla="*/ 687171 h 1055398"/>
                <a:gd name="connsiteX126" fmla="*/ 57450 w 374505"/>
                <a:gd name="connsiteY126" fmla="*/ 701969 h 1055398"/>
                <a:gd name="connsiteX127" fmla="*/ 94808 w 374505"/>
                <a:gd name="connsiteY127" fmla="*/ 714061 h 1055398"/>
                <a:gd name="connsiteX128" fmla="*/ 115923 w 374505"/>
                <a:gd name="connsiteY128" fmla="*/ 669123 h 1055398"/>
                <a:gd name="connsiteX129" fmla="*/ 89935 w 374505"/>
                <a:gd name="connsiteY129" fmla="*/ 613718 h 1055398"/>
                <a:gd name="connsiteX130" fmla="*/ 61961 w 374505"/>
                <a:gd name="connsiteY130" fmla="*/ 468797 h 1055398"/>
                <a:gd name="connsiteX131" fmla="*/ 89574 w 374505"/>
                <a:gd name="connsiteY131" fmla="*/ 278759 h 1055398"/>
                <a:gd name="connsiteX132" fmla="*/ 111953 w 374505"/>
                <a:gd name="connsiteY132" fmla="*/ 254755 h 1055398"/>
                <a:gd name="connsiteX133" fmla="*/ 157251 w 374505"/>
                <a:gd name="connsiteY133" fmla="*/ 253131 h 1055398"/>
                <a:gd name="connsiteX134" fmla="*/ 161222 w 374505"/>
                <a:gd name="connsiteY134" fmla="*/ 253492 h 1055398"/>
                <a:gd name="connsiteX135" fmla="*/ 161222 w 374505"/>
                <a:gd name="connsiteY135" fmla="*/ 253492 h 1055398"/>
                <a:gd name="connsiteX136" fmla="*/ 164831 w 374505"/>
                <a:gd name="connsiteY136" fmla="*/ 254034 h 1055398"/>
                <a:gd name="connsiteX137" fmla="*/ 165012 w 374505"/>
                <a:gd name="connsiteY137" fmla="*/ 254034 h 1055398"/>
                <a:gd name="connsiteX138" fmla="*/ 168260 w 374505"/>
                <a:gd name="connsiteY138" fmla="*/ 254755 h 1055398"/>
                <a:gd name="connsiteX139" fmla="*/ 168621 w 374505"/>
                <a:gd name="connsiteY139" fmla="*/ 254755 h 1055398"/>
                <a:gd name="connsiteX140" fmla="*/ 171509 w 374505"/>
                <a:gd name="connsiteY140" fmla="*/ 255658 h 1055398"/>
                <a:gd name="connsiteX141" fmla="*/ 171870 w 374505"/>
                <a:gd name="connsiteY141" fmla="*/ 255839 h 1055398"/>
                <a:gd name="connsiteX142" fmla="*/ 174577 w 374505"/>
                <a:gd name="connsiteY142" fmla="*/ 256921 h 1055398"/>
                <a:gd name="connsiteX143" fmla="*/ 174938 w 374505"/>
                <a:gd name="connsiteY143" fmla="*/ 257102 h 1055398"/>
                <a:gd name="connsiteX144" fmla="*/ 177465 w 374505"/>
                <a:gd name="connsiteY144" fmla="*/ 258365 h 1055398"/>
                <a:gd name="connsiteX145" fmla="*/ 177645 w 374505"/>
                <a:gd name="connsiteY145" fmla="*/ 258546 h 1055398"/>
                <a:gd name="connsiteX146" fmla="*/ 179991 w 374505"/>
                <a:gd name="connsiteY146" fmla="*/ 260170 h 1055398"/>
                <a:gd name="connsiteX147" fmla="*/ 180172 w 374505"/>
                <a:gd name="connsiteY147" fmla="*/ 260350 h 1055398"/>
                <a:gd name="connsiteX148" fmla="*/ 182337 w 374505"/>
                <a:gd name="connsiteY148" fmla="*/ 262155 h 1055398"/>
                <a:gd name="connsiteX149" fmla="*/ 182337 w 374505"/>
                <a:gd name="connsiteY149" fmla="*/ 262155 h 1055398"/>
                <a:gd name="connsiteX150" fmla="*/ 184323 w 374505"/>
                <a:gd name="connsiteY150" fmla="*/ 264321 h 1055398"/>
                <a:gd name="connsiteX151" fmla="*/ 184323 w 374505"/>
                <a:gd name="connsiteY151" fmla="*/ 264321 h 1055398"/>
                <a:gd name="connsiteX152" fmla="*/ 186127 w 374505"/>
                <a:gd name="connsiteY152" fmla="*/ 266667 h 1055398"/>
                <a:gd name="connsiteX153" fmla="*/ 186308 w 374505"/>
                <a:gd name="connsiteY153" fmla="*/ 266847 h 1055398"/>
                <a:gd name="connsiteX154" fmla="*/ 187932 w 374505"/>
                <a:gd name="connsiteY154" fmla="*/ 269374 h 1055398"/>
                <a:gd name="connsiteX155" fmla="*/ 188113 w 374505"/>
                <a:gd name="connsiteY155" fmla="*/ 269735 h 1055398"/>
                <a:gd name="connsiteX156" fmla="*/ 189376 w 374505"/>
                <a:gd name="connsiteY156" fmla="*/ 272442 h 1055398"/>
                <a:gd name="connsiteX157" fmla="*/ 189556 w 374505"/>
                <a:gd name="connsiteY157" fmla="*/ 272803 h 1055398"/>
                <a:gd name="connsiteX158" fmla="*/ 190820 w 374505"/>
                <a:gd name="connsiteY158" fmla="*/ 275871 h 1055398"/>
                <a:gd name="connsiteX159" fmla="*/ 191000 w 374505"/>
                <a:gd name="connsiteY159" fmla="*/ 276412 h 1055398"/>
                <a:gd name="connsiteX160" fmla="*/ 192083 w 374505"/>
                <a:gd name="connsiteY160" fmla="*/ 279661 h 1055398"/>
                <a:gd name="connsiteX161" fmla="*/ 192263 w 374505"/>
                <a:gd name="connsiteY161" fmla="*/ 280202 h 1055398"/>
                <a:gd name="connsiteX162" fmla="*/ 193166 w 374505"/>
                <a:gd name="connsiteY162" fmla="*/ 283812 h 1055398"/>
                <a:gd name="connsiteX163" fmla="*/ 193346 w 374505"/>
                <a:gd name="connsiteY163" fmla="*/ 284353 h 1055398"/>
                <a:gd name="connsiteX164" fmla="*/ 194068 w 374505"/>
                <a:gd name="connsiteY164" fmla="*/ 288504 h 1055398"/>
                <a:gd name="connsiteX165" fmla="*/ 194068 w 374505"/>
                <a:gd name="connsiteY165" fmla="*/ 288865 h 1055398"/>
                <a:gd name="connsiteX166" fmla="*/ 194790 w 374505"/>
                <a:gd name="connsiteY166" fmla="*/ 293557 h 1055398"/>
                <a:gd name="connsiteX167" fmla="*/ 215905 w 374505"/>
                <a:gd name="connsiteY167" fmla="*/ 409061 h 1055398"/>
                <a:gd name="connsiteX168" fmla="*/ 242435 w 374505"/>
                <a:gd name="connsiteY168" fmla="*/ 556147 h 1055398"/>
                <a:gd name="connsiteX169" fmla="*/ 260843 w 374505"/>
                <a:gd name="connsiteY169" fmla="*/ 671469 h 1055398"/>
                <a:gd name="connsiteX170" fmla="*/ 246586 w 374505"/>
                <a:gd name="connsiteY170" fmla="*/ 715324 h 1055398"/>
                <a:gd name="connsiteX171" fmla="*/ 229982 w 374505"/>
                <a:gd name="connsiteY171" fmla="*/ 732108 h 1055398"/>
                <a:gd name="connsiteX172" fmla="*/ 229982 w 374505"/>
                <a:gd name="connsiteY172" fmla="*/ 732108 h 1055398"/>
                <a:gd name="connsiteX173" fmla="*/ 209589 w 374505"/>
                <a:gd name="connsiteY173" fmla="*/ 749795 h 1055398"/>
                <a:gd name="connsiteX174" fmla="*/ 196595 w 374505"/>
                <a:gd name="connsiteY174" fmla="*/ 784807 h 1055398"/>
                <a:gd name="connsiteX175" fmla="*/ 227275 w 374505"/>
                <a:gd name="connsiteY175" fmla="*/ 813682 h 1055398"/>
                <a:gd name="connsiteX176" fmla="*/ 241533 w 374505"/>
                <a:gd name="connsiteY176" fmla="*/ 814585 h 1055398"/>
                <a:gd name="connsiteX177" fmla="*/ 244059 w 374505"/>
                <a:gd name="connsiteY177" fmla="*/ 814405 h 1055398"/>
                <a:gd name="connsiteX178" fmla="*/ 244601 w 374505"/>
                <a:gd name="connsiteY178" fmla="*/ 814405 h 1055398"/>
                <a:gd name="connsiteX179" fmla="*/ 278349 w 374505"/>
                <a:gd name="connsiteY179" fmla="*/ 805200 h 1055398"/>
                <a:gd name="connsiteX180" fmla="*/ 279071 w 374505"/>
                <a:gd name="connsiteY180" fmla="*/ 805020 h 1055398"/>
                <a:gd name="connsiteX181" fmla="*/ 281778 w 374505"/>
                <a:gd name="connsiteY181" fmla="*/ 804298 h 1055398"/>
                <a:gd name="connsiteX182" fmla="*/ 282861 w 374505"/>
                <a:gd name="connsiteY182" fmla="*/ 803937 h 1055398"/>
                <a:gd name="connsiteX183" fmla="*/ 286471 w 374505"/>
                <a:gd name="connsiteY183" fmla="*/ 803035 h 1055398"/>
                <a:gd name="connsiteX184" fmla="*/ 297840 w 374505"/>
                <a:gd name="connsiteY184" fmla="*/ 856996 h 1055398"/>
                <a:gd name="connsiteX185" fmla="*/ 287554 w 374505"/>
                <a:gd name="connsiteY185" fmla="*/ 892188 h 1055398"/>
                <a:gd name="connsiteX186" fmla="*/ 184684 w 374505"/>
                <a:gd name="connsiteY186" fmla="*/ 1020145 h 1055398"/>
                <a:gd name="connsiteX187" fmla="*/ 335920 w 374505"/>
                <a:gd name="connsiteY187" fmla="*/ 1031875 h 1055398"/>
                <a:gd name="connsiteX188" fmla="*/ 303977 w 374505"/>
                <a:gd name="connsiteY188" fmla="*/ 1017257 h 1055398"/>
                <a:gd name="connsiteX189" fmla="*/ 300367 w 374505"/>
                <a:gd name="connsiteY189" fmla="*/ 996322 h 1055398"/>
                <a:gd name="connsiteX190" fmla="*/ 296216 w 374505"/>
                <a:gd name="connsiteY190" fmla="*/ 930088 h 1055398"/>
                <a:gd name="connsiteX191" fmla="*/ 305781 w 374505"/>
                <a:gd name="connsiteY191" fmla="*/ 892369 h 1055398"/>
                <a:gd name="connsiteX192" fmla="*/ 314264 w 374505"/>
                <a:gd name="connsiteY192" fmla="*/ 846709 h 1055398"/>
                <a:gd name="connsiteX193" fmla="*/ 307045 w 374505"/>
                <a:gd name="connsiteY193" fmla="*/ 799425 h 1055398"/>
                <a:gd name="connsiteX194" fmla="*/ 316429 w 374505"/>
                <a:gd name="connsiteY194" fmla="*/ 779934 h 1055398"/>
                <a:gd name="connsiteX195" fmla="*/ 331770 w 374505"/>
                <a:gd name="connsiteY195" fmla="*/ 779934 h 1055398"/>
                <a:gd name="connsiteX196" fmla="*/ 337906 w 374505"/>
                <a:gd name="connsiteY196" fmla="*/ 834618 h 1055398"/>
                <a:gd name="connsiteX197" fmla="*/ 356494 w 374505"/>
                <a:gd name="connsiteY197" fmla="*/ 983147 h 1055398"/>
                <a:gd name="connsiteX198" fmla="*/ 335920 w 374505"/>
                <a:gd name="connsiteY198" fmla="*/ 1031875 h 1055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Lst>
              <a:rect l="l" t="t" r="r" b="b"/>
              <a:pathLst>
                <a:path w="374505" h="1055398">
                  <a:moveTo>
                    <a:pt x="372376" y="977913"/>
                  </a:moveTo>
                  <a:cubicBezTo>
                    <a:pt x="363172" y="915470"/>
                    <a:pt x="354329" y="853026"/>
                    <a:pt x="347471" y="790402"/>
                  </a:cubicBezTo>
                  <a:cubicBezTo>
                    <a:pt x="345666" y="774159"/>
                    <a:pt x="345305" y="761526"/>
                    <a:pt x="345305" y="761526"/>
                  </a:cubicBezTo>
                  <a:cubicBezTo>
                    <a:pt x="351261" y="754668"/>
                    <a:pt x="359562" y="748351"/>
                    <a:pt x="359202" y="730845"/>
                  </a:cubicBezTo>
                  <a:cubicBezTo>
                    <a:pt x="357758" y="721099"/>
                    <a:pt x="358299" y="715505"/>
                    <a:pt x="354509" y="688434"/>
                  </a:cubicBezTo>
                  <a:cubicBezTo>
                    <a:pt x="346568" y="650174"/>
                    <a:pt x="351622" y="619312"/>
                    <a:pt x="315527" y="600002"/>
                  </a:cubicBezTo>
                  <a:cubicBezTo>
                    <a:pt x="318595" y="596753"/>
                    <a:pt x="321844" y="594407"/>
                    <a:pt x="324009" y="592963"/>
                  </a:cubicBezTo>
                  <a:cubicBezTo>
                    <a:pt x="375625" y="556327"/>
                    <a:pt x="378332" y="482152"/>
                    <a:pt x="333033" y="437575"/>
                  </a:cubicBezTo>
                  <a:cubicBezTo>
                    <a:pt x="311737" y="416640"/>
                    <a:pt x="285749" y="411046"/>
                    <a:pt x="258317" y="406895"/>
                  </a:cubicBezTo>
                  <a:cubicBezTo>
                    <a:pt x="231607" y="402744"/>
                    <a:pt x="231968" y="402563"/>
                    <a:pt x="225831" y="376575"/>
                  </a:cubicBezTo>
                  <a:cubicBezTo>
                    <a:pt x="216988" y="339397"/>
                    <a:pt x="214281" y="300957"/>
                    <a:pt x="203272" y="264321"/>
                  </a:cubicBezTo>
                  <a:cubicBezTo>
                    <a:pt x="200746" y="255839"/>
                    <a:pt x="202731" y="249161"/>
                    <a:pt x="208686" y="242303"/>
                  </a:cubicBezTo>
                  <a:cubicBezTo>
                    <a:pt x="220778" y="228226"/>
                    <a:pt x="230885" y="212344"/>
                    <a:pt x="243518" y="198809"/>
                  </a:cubicBezTo>
                  <a:cubicBezTo>
                    <a:pt x="256512" y="184732"/>
                    <a:pt x="257775" y="170835"/>
                    <a:pt x="253444" y="152427"/>
                  </a:cubicBezTo>
                  <a:cubicBezTo>
                    <a:pt x="243698" y="110016"/>
                    <a:pt x="218252" y="15086"/>
                    <a:pt x="203994" y="11838"/>
                  </a:cubicBezTo>
                  <a:cubicBezTo>
                    <a:pt x="166817" y="-976"/>
                    <a:pt x="133429" y="-3863"/>
                    <a:pt x="93003" y="5521"/>
                  </a:cubicBezTo>
                  <a:cubicBezTo>
                    <a:pt x="77302" y="9131"/>
                    <a:pt x="68458" y="14545"/>
                    <a:pt x="61781" y="29344"/>
                  </a:cubicBezTo>
                  <a:cubicBezTo>
                    <a:pt x="44997" y="66882"/>
                    <a:pt x="35612" y="106586"/>
                    <a:pt x="22438" y="145208"/>
                  </a:cubicBezTo>
                  <a:cubicBezTo>
                    <a:pt x="15399" y="166143"/>
                    <a:pt x="19370" y="181844"/>
                    <a:pt x="31461" y="197004"/>
                  </a:cubicBezTo>
                  <a:cubicBezTo>
                    <a:pt x="43734" y="212344"/>
                    <a:pt x="52396" y="230211"/>
                    <a:pt x="64127" y="245371"/>
                  </a:cubicBezTo>
                  <a:cubicBezTo>
                    <a:pt x="75497" y="260170"/>
                    <a:pt x="75136" y="274247"/>
                    <a:pt x="72970" y="290309"/>
                  </a:cubicBezTo>
                  <a:cubicBezTo>
                    <a:pt x="62503" y="363401"/>
                    <a:pt x="51674" y="436312"/>
                    <a:pt x="41748" y="509404"/>
                  </a:cubicBezTo>
                  <a:cubicBezTo>
                    <a:pt x="39763" y="524022"/>
                    <a:pt x="35612" y="535934"/>
                    <a:pt x="23520" y="546040"/>
                  </a:cubicBezTo>
                  <a:cubicBezTo>
                    <a:pt x="13053" y="554883"/>
                    <a:pt x="-1024" y="570765"/>
                    <a:pt x="59" y="587369"/>
                  </a:cubicBezTo>
                  <a:cubicBezTo>
                    <a:pt x="1683" y="611372"/>
                    <a:pt x="7639" y="622019"/>
                    <a:pt x="22799" y="650534"/>
                  </a:cubicBezTo>
                  <a:cubicBezTo>
                    <a:pt x="26408" y="657212"/>
                    <a:pt x="26589" y="663168"/>
                    <a:pt x="27310" y="670387"/>
                  </a:cubicBezTo>
                  <a:cubicBezTo>
                    <a:pt x="28754" y="685727"/>
                    <a:pt x="26769" y="700526"/>
                    <a:pt x="23881" y="715324"/>
                  </a:cubicBezTo>
                  <a:cubicBezTo>
                    <a:pt x="15941" y="754487"/>
                    <a:pt x="7639" y="793650"/>
                    <a:pt x="4210" y="833535"/>
                  </a:cubicBezTo>
                  <a:cubicBezTo>
                    <a:pt x="2766" y="850860"/>
                    <a:pt x="4571" y="866922"/>
                    <a:pt x="13414" y="882262"/>
                  </a:cubicBezTo>
                  <a:cubicBezTo>
                    <a:pt x="42470" y="933156"/>
                    <a:pt x="74414" y="982064"/>
                    <a:pt x="112494" y="1026641"/>
                  </a:cubicBezTo>
                  <a:cubicBezTo>
                    <a:pt x="128015" y="1044869"/>
                    <a:pt x="147686" y="1055517"/>
                    <a:pt x="172953" y="1053352"/>
                  </a:cubicBezTo>
                  <a:cubicBezTo>
                    <a:pt x="180713" y="1052630"/>
                    <a:pt x="188834" y="1054615"/>
                    <a:pt x="196775" y="1055156"/>
                  </a:cubicBezTo>
                  <a:cubicBezTo>
                    <a:pt x="231426" y="1057683"/>
                    <a:pt x="249474" y="1040358"/>
                    <a:pt x="247669" y="1005526"/>
                  </a:cubicBezTo>
                  <a:cubicBezTo>
                    <a:pt x="246225" y="978094"/>
                    <a:pt x="256692" y="956618"/>
                    <a:pt x="281417" y="936224"/>
                  </a:cubicBezTo>
                  <a:cubicBezTo>
                    <a:pt x="283403" y="964919"/>
                    <a:pt x="284846" y="989283"/>
                    <a:pt x="286832" y="1013828"/>
                  </a:cubicBezTo>
                  <a:cubicBezTo>
                    <a:pt x="289178" y="1041079"/>
                    <a:pt x="309210" y="1052991"/>
                    <a:pt x="335740" y="1047396"/>
                  </a:cubicBezTo>
                  <a:cubicBezTo>
                    <a:pt x="369489" y="1040177"/>
                    <a:pt x="377068" y="1025198"/>
                    <a:pt x="373820" y="991269"/>
                  </a:cubicBezTo>
                  <a:cubicBezTo>
                    <a:pt x="373098" y="986757"/>
                    <a:pt x="372918" y="982425"/>
                    <a:pt x="372376" y="977913"/>
                  </a:cubicBezTo>
                  <a:close/>
                  <a:moveTo>
                    <a:pt x="336642" y="670567"/>
                  </a:moveTo>
                  <a:cubicBezTo>
                    <a:pt x="339710" y="686268"/>
                    <a:pt x="342237" y="701969"/>
                    <a:pt x="344764" y="717851"/>
                  </a:cubicBezTo>
                  <a:cubicBezTo>
                    <a:pt x="346749" y="730123"/>
                    <a:pt x="343681" y="740951"/>
                    <a:pt x="333935" y="749073"/>
                  </a:cubicBezTo>
                  <a:cubicBezTo>
                    <a:pt x="311376" y="768203"/>
                    <a:pt x="285749" y="782100"/>
                    <a:pt x="258858" y="794191"/>
                  </a:cubicBezTo>
                  <a:cubicBezTo>
                    <a:pt x="253444" y="796718"/>
                    <a:pt x="246766" y="797079"/>
                    <a:pt x="240630" y="797801"/>
                  </a:cubicBezTo>
                  <a:cubicBezTo>
                    <a:pt x="230524" y="798884"/>
                    <a:pt x="220237" y="798523"/>
                    <a:pt x="215184" y="787875"/>
                  </a:cubicBezTo>
                  <a:cubicBezTo>
                    <a:pt x="210130" y="777046"/>
                    <a:pt x="213198" y="768203"/>
                    <a:pt x="222402" y="759540"/>
                  </a:cubicBezTo>
                  <a:cubicBezTo>
                    <a:pt x="237201" y="745644"/>
                    <a:pt x="250556" y="730304"/>
                    <a:pt x="264633" y="715505"/>
                  </a:cubicBezTo>
                  <a:cubicBezTo>
                    <a:pt x="279613" y="699984"/>
                    <a:pt x="277988" y="685185"/>
                    <a:pt x="274920" y="661543"/>
                  </a:cubicBezTo>
                  <a:cubicBezTo>
                    <a:pt x="273838" y="644940"/>
                    <a:pt x="270409" y="634653"/>
                    <a:pt x="269687" y="614620"/>
                  </a:cubicBezTo>
                  <a:cubicBezTo>
                    <a:pt x="322746" y="614620"/>
                    <a:pt x="327619" y="624005"/>
                    <a:pt x="336642" y="670567"/>
                  </a:cubicBezTo>
                  <a:close/>
                  <a:moveTo>
                    <a:pt x="288997" y="428913"/>
                  </a:moveTo>
                  <a:cubicBezTo>
                    <a:pt x="324370" y="439560"/>
                    <a:pt x="340432" y="472948"/>
                    <a:pt x="346207" y="505614"/>
                  </a:cubicBezTo>
                  <a:cubicBezTo>
                    <a:pt x="351080" y="533587"/>
                    <a:pt x="337364" y="563907"/>
                    <a:pt x="311376" y="583939"/>
                  </a:cubicBezTo>
                  <a:cubicBezTo>
                    <a:pt x="271130" y="604153"/>
                    <a:pt x="268062" y="607401"/>
                    <a:pt x="258317" y="557590"/>
                  </a:cubicBezTo>
                  <a:cubicBezTo>
                    <a:pt x="250737" y="513916"/>
                    <a:pt x="240089" y="470782"/>
                    <a:pt x="235036" y="423679"/>
                  </a:cubicBezTo>
                  <a:cubicBezTo>
                    <a:pt x="256873" y="422957"/>
                    <a:pt x="271491" y="423679"/>
                    <a:pt x="288997" y="428913"/>
                  </a:cubicBezTo>
                  <a:close/>
                  <a:moveTo>
                    <a:pt x="71346" y="225338"/>
                  </a:moveTo>
                  <a:cubicBezTo>
                    <a:pt x="66834" y="218661"/>
                    <a:pt x="60337" y="208735"/>
                    <a:pt x="54562" y="203501"/>
                  </a:cubicBezTo>
                  <a:cubicBezTo>
                    <a:pt x="53660" y="202237"/>
                    <a:pt x="52938" y="201155"/>
                    <a:pt x="52216" y="200072"/>
                  </a:cubicBezTo>
                  <a:cubicBezTo>
                    <a:pt x="52035" y="199711"/>
                    <a:pt x="51855" y="199530"/>
                    <a:pt x="51674" y="199170"/>
                  </a:cubicBezTo>
                  <a:cubicBezTo>
                    <a:pt x="50952" y="198087"/>
                    <a:pt x="50231" y="197004"/>
                    <a:pt x="49509" y="195741"/>
                  </a:cubicBezTo>
                  <a:cubicBezTo>
                    <a:pt x="49509" y="195741"/>
                    <a:pt x="49509" y="195741"/>
                    <a:pt x="49509" y="195741"/>
                  </a:cubicBezTo>
                  <a:cubicBezTo>
                    <a:pt x="48787" y="194477"/>
                    <a:pt x="48065" y="193394"/>
                    <a:pt x="47524" y="192311"/>
                  </a:cubicBezTo>
                  <a:cubicBezTo>
                    <a:pt x="47524" y="192131"/>
                    <a:pt x="47343" y="191951"/>
                    <a:pt x="47343" y="191951"/>
                  </a:cubicBezTo>
                  <a:cubicBezTo>
                    <a:pt x="34529" y="169030"/>
                    <a:pt x="35973" y="151705"/>
                    <a:pt x="43914" y="127161"/>
                  </a:cubicBezTo>
                  <a:cubicBezTo>
                    <a:pt x="51494" y="103518"/>
                    <a:pt x="60337" y="80238"/>
                    <a:pt x="66654" y="56234"/>
                  </a:cubicBezTo>
                  <a:cubicBezTo>
                    <a:pt x="73692" y="28983"/>
                    <a:pt x="92100" y="19959"/>
                    <a:pt x="117547" y="18876"/>
                  </a:cubicBezTo>
                  <a:cubicBezTo>
                    <a:pt x="122059" y="18696"/>
                    <a:pt x="190278" y="15809"/>
                    <a:pt x="196234" y="26637"/>
                  </a:cubicBezTo>
                  <a:cubicBezTo>
                    <a:pt x="205799" y="43782"/>
                    <a:pt x="218252" y="83666"/>
                    <a:pt x="227456" y="116512"/>
                  </a:cubicBezTo>
                  <a:cubicBezTo>
                    <a:pt x="227636" y="116874"/>
                    <a:pt x="227636" y="117235"/>
                    <a:pt x="227817" y="117776"/>
                  </a:cubicBezTo>
                  <a:cubicBezTo>
                    <a:pt x="227997" y="118679"/>
                    <a:pt x="228358" y="119581"/>
                    <a:pt x="228539" y="120303"/>
                  </a:cubicBezTo>
                  <a:cubicBezTo>
                    <a:pt x="228539" y="120483"/>
                    <a:pt x="228719" y="120663"/>
                    <a:pt x="228719" y="121024"/>
                  </a:cubicBezTo>
                  <a:cubicBezTo>
                    <a:pt x="229260" y="122649"/>
                    <a:pt x="229621" y="124273"/>
                    <a:pt x="229982" y="125897"/>
                  </a:cubicBezTo>
                  <a:cubicBezTo>
                    <a:pt x="230163" y="126258"/>
                    <a:pt x="230163" y="126619"/>
                    <a:pt x="230343" y="127161"/>
                  </a:cubicBezTo>
                  <a:cubicBezTo>
                    <a:pt x="230524" y="127882"/>
                    <a:pt x="230704" y="128785"/>
                    <a:pt x="230885" y="129507"/>
                  </a:cubicBezTo>
                  <a:cubicBezTo>
                    <a:pt x="231065" y="130048"/>
                    <a:pt x="231065" y="130409"/>
                    <a:pt x="231246" y="130950"/>
                  </a:cubicBezTo>
                  <a:cubicBezTo>
                    <a:pt x="231607" y="132033"/>
                    <a:pt x="231787" y="133297"/>
                    <a:pt x="232148" y="134380"/>
                  </a:cubicBezTo>
                  <a:cubicBezTo>
                    <a:pt x="232329" y="134921"/>
                    <a:pt x="232509" y="135462"/>
                    <a:pt x="232509" y="136184"/>
                  </a:cubicBezTo>
                  <a:cubicBezTo>
                    <a:pt x="232689" y="136726"/>
                    <a:pt x="232870" y="137448"/>
                    <a:pt x="233050" y="137989"/>
                  </a:cubicBezTo>
                  <a:cubicBezTo>
                    <a:pt x="233231" y="138531"/>
                    <a:pt x="233411" y="139252"/>
                    <a:pt x="233592" y="139794"/>
                  </a:cubicBezTo>
                  <a:cubicBezTo>
                    <a:pt x="233772" y="140335"/>
                    <a:pt x="233953" y="140876"/>
                    <a:pt x="233953" y="141418"/>
                  </a:cubicBezTo>
                  <a:cubicBezTo>
                    <a:pt x="234133" y="142501"/>
                    <a:pt x="234494" y="143403"/>
                    <a:pt x="234675" y="144306"/>
                  </a:cubicBezTo>
                  <a:cubicBezTo>
                    <a:pt x="234855" y="144667"/>
                    <a:pt x="234855" y="145027"/>
                    <a:pt x="235036" y="145388"/>
                  </a:cubicBezTo>
                  <a:cubicBezTo>
                    <a:pt x="235216" y="146110"/>
                    <a:pt x="235397" y="146832"/>
                    <a:pt x="235577" y="147554"/>
                  </a:cubicBezTo>
                  <a:cubicBezTo>
                    <a:pt x="235577" y="147915"/>
                    <a:pt x="235758" y="148276"/>
                    <a:pt x="235758" y="148637"/>
                  </a:cubicBezTo>
                  <a:cubicBezTo>
                    <a:pt x="235938" y="149539"/>
                    <a:pt x="236299" y="150622"/>
                    <a:pt x="236479" y="151525"/>
                  </a:cubicBezTo>
                  <a:cubicBezTo>
                    <a:pt x="236479" y="151705"/>
                    <a:pt x="236660" y="151885"/>
                    <a:pt x="236660" y="152066"/>
                  </a:cubicBezTo>
                  <a:cubicBezTo>
                    <a:pt x="236840" y="152788"/>
                    <a:pt x="237021" y="153510"/>
                    <a:pt x="237201" y="154232"/>
                  </a:cubicBezTo>
                  <a:cubicBezTo>
                    <a:pt x="237201" y="154412"/>
                    <a:pt x="237382" y="154773"/>
                    <a:pt x="237382" y="154953"/>
                  </a:cubicBezTo>
                  <a:cubicBezTo>
                    <a:pt x="237562" y="155856"/>
                    <a:pt x="237743" y="156578"/>
                    <a:pt x="237923" y="157480"/>
                  </a:cubicBezTo>
                  <a:cubicBezTo>
                    <a:pt x="240991" y="170474"/>
                    <a:pt x="240630" y="183288"/>
                    <a:pt x="229982" y="194658"/>
                  </a:cubicBezTo>
                  <a:cubicBezTo>
                    <a:pt x="219154" y="206388"/>
                    <a:pt x="210852" y="220285"/>
                    <a:pt x="201107" y="232918"/>
                  </a:cubicBezTo>
                  <a:cubicBezTo>
                    <a:pt x="193888" y="242122"/>
                    <a:pt x="184684" y="245371"/>
                    <a:pt x="172772" y="242483"/>
                  </a:cubicBezTo>
                  <a:cubicBezTo>
                    <a:pt x="149311" y="236708"/>
                    <a:pt x="125488" y="234723"/>
                    <a:pt x="101305" y="239054"/>
                  </a:cubicBezTo>
                  <a:cubicBezTo>
                    <a:pt x="88311" y="240859"/>
                    <a:pt x="78565" y="235806"/>
                    <a:pt x="71346" y="225338"/>
                  </a:cubicBezTo>
                  <a:close/>
                  <a:moveTo>
                    <a:pt x="14136" y="589534"/>
                  </a:moveTo>
                  <a:cubicBezTo>
                    <a:pt x="14136" y="580871"/>
                    <a:pt x="25506" y="567336"/>
                    <a:pt x="31281" y="561380"/>
                  </a:cubicBezTo>
                  <a:cubicBezTo>
                    <a:pt x="39222" y="553259"/>
                    <a:pt x="45899" y="555244"/>
                    <a:pt x="49689" y="564629"/>
                  </a:cubicBezTo>
                  <a:cubicBezTo>
                    <a:pt x="61961" y="595129"/>
                    <a:pt x="77482" y="624005"/>
                    <a:pt x="93905" y="652339"/>
                  </a:cubicBezTo>
                  <a:cubicBezTo>
                    <a:pt x="97876" y="659017"/>
                    <a:pt x="110870" y="677786"/>
                    <a:pt x="100222" y="690419"/>
                  </a:cubicBezTo>
                  <a:cubicBezTo>
                    <a:pt x="94988" y="701789"/>
                    <a:pt x="84521" y="704496"/>
                    <a:pt x="76219" y="696375"/>
                  </a:cubicBezTo>
                  <a:cubicBezTo>
                    <a:pt x="44275" y="665153"/>
                    <a:pt x="26047" y="640969"/>
                    <a:pt x="14136" y="589534"/>
                  </a:cubicBezTo>
                  <a:close/>
                  <a:moveTo>
                    <a:pt x="192263" y="1034943"/>
                  </a:moveTo>
                  <a:cubicBezTo>
                    <a:pt x="205258" y="1021227"/>
                    <a:pt x="216988" y="1008955"/>
                    <a:pt x="229802" y="995419"/>
                  </a:cubicBezTo>
                  <a:cubicBezTo>
                    <a:pt x="238465" y="1029348"/>
                    <a:pt x="226734" y="1041982"/>
                    <a:pt x="192263" y="1034943"/>
                  </a:cubicBezTo>
                  <a:close/>
                  <a:moveTo>
                    <a:pt x="184684" y="1020145"/>
                  </a:moveTo>
                  <a:cubicBezTo>
                    <a:pt x="179991" y="1025378"/>
                    <a:pt x="173855" y="1029348"/>
                    <a:pt x="168260" y="1033680"/>
                  </a:cubicBezTo>
                  <a:cubicBezTo>
                    <a:pt x="164651" y="1036567"/>
                    <a:pt x="148047" y="1039455"/>
                    <a:pt x="145340" y="1036207"/>
                  </a:cubicBezTo>
                  <a:cubicBezTo>
                    <a:pt x="123142" y="1021227"/>
                    <a:pt x="125127" y="1021588"/>
                    <a:pt x="113938" y="1006068"/>
                  </a:cubicBezTo>
                  <a:cubicBezTo>
                    <a:pt x="85603" y="966183"/>
                    <a:pt x="58532" y="925576"/>
                    <a:pt x="31642" y="884789"/>
                  </a:cubicBezTo>
                  <a:cubicBezTo>
                    <a:pt x="31100" y="884067"/>
                    <a:pt x="30739" y="883345"/>
                    <a:pt x="30198" y="882623"/>
                  </a:cubicBezTo>
                  <a:cubicBezTo>
                    <a:pt x="30018" y="882262"/>
                    <a:pt x="29837" y="881902"/>
                    <a:pt x="29657" y="881541"/>
                  </a:cubicBezTo>
                  <a:cubicBezTo>
                    <a:pt x="29476" y="881180"/>
                    <a:pt x="29115" y="880638"/>
                    <a:pt x="28935" y="880277"/>
                  </a:cubicBezTo>
                  <a:cubicBezTo>
                    <a:pt x="28754" y="879736"/>
                    <a:pt x="28393" y="879194"/>
                    <a:pt x="28213" y="878653"/>
                  </a:cubicBezTo>
                  <a:cubicBezTo>
                    <a:pt x="28032" y="878292"/>
                    <a:pt x="27852" y="878111"/>
                    <a:pt x="27852" y="877751"/>
                  </a:cubicBezTo>
                  <a:cubicBezTo>
                    <a:pt x="27491" y="877029"/>
                    <a:pt x="27310" y="876487"/>
                    <a:pt x="27130" y="875766"/>
                  </a:cubicBezTo>
                  <a:cubicBezTo>
                    <a:pt x="27130" y="875585"/>
                    <a:pt x="26949" y="875404"/>
                    <a:pt x="26949" y="875224"/>
                  </a:cubicBezTo>
                  <a:cubicBezTo>
                    <a:pt x="26589" y="874502"/>
                    <a:pt x="26408" y="873780"/>
                    <a:pt x="26228" y="872878"/>
                  </a:cubicBezTo>
                  <a:cubicBezTo>
                    <a:pt x="26228" y="872697"/>
                    <a:pt x="26047" y="872697"/>
                    <a:pt x="26047" y="872517"/>
                  </a:cubicBezTo>
                  <a:cubicBezTo>
                    <a:pt x="25867" y="871615"/>
                    <a:pt x="25506" y="870712"/>
                    <a:pt x="25325" y="869990"/>
                  </a:cubicBezTo>
                  <a:cubicBezTo>
                    <a:pt x="25325" y="869990"/>
                    <a:pt x="25325" y="869810"/>
                    <a:pt x="25325" y="869810"/>
                  </a:cubicBezTo>
                  <a:cubicBezTo>
                    <a:pt x="25145" y="868908"/>
                    <a:pt x="24784" y="868005"/>
                    <a:pt x="24603" y="867103"/>
                  </a:cubicBezTo>
                  <a:cubicBezTo>
                    <a:pt x="24603" y="867103"/>
                    <a:pt x="24603" y="867103"/>
                    <a:pt x="24603" y="867103"/>
                  </a:cubicBezTo>
                  <a:cubicBezTo>
                    <a:pt x="24423" y="866200"/>
                    <a:pt x="24242" y="865298"/>
                    <a:pt x="24062" y="864215"/>
                  </a:cubicBezTo>
                  <a:cubicBezTo>
                    <a:pt x="24062" y="864215"/>
                    <a:pt x="24062" y="864215"/>
                    <a:pt x="24062" y="864215"/>
                  </a:cubicBezTo>
                  <a:cubicBezTo>
                    <a:pt x="22438" y="856274"/>
                    <a:pt x="21896" y="848153"/>
                    <a:pt x="21716" y="841476"/>
                  </a:cubicBezTo>
                  <a:cubicBezTo>
                    <a:pt x="20813" y="788777"/>
                    <a:pt x="32364" y="737883"/>
                    <a:pt x="43734" y="687171"/>
                  </a:cubicBezTo>
                  <a:cubicBezTo>
                    <a:pt x="52577" y="692585"/>
                    <a:pt x="53840" y="698179"/>
                    <a:pt x="57450" y="701969"/>
                  </a:cubicBezTo>
                  <a:cubicBezTo>
                    <a:pt x="71346" y="716407"/>
                    <a:pt x="82896" y="720017"/>
                    <a:pt x="94808" y="714061"/>
                  </a:cubicBezTo>
                  <a:cubicBezTo>
                    <a:pt x="111050" y="705940"/>
                    <a:pt x="120435" y="686990"/>
                    <a:pt x="115923" y="669123"/>
                  </a:cubicBezTo>
                  <a:cubicBezTo>
                    <a:pt x="110870" y="649091"/>
                    <a:pt x="100763" y="631043"/>
                    <a:pt x="89935" y="613718"/>
                  </a:cubicBezTo>
                  <a:cubicBezTo>
                    <a:pt x="62142" y="568780"/>
                    <a:pt x="52757" y="521315"/>
                    <a:pt x="61961" y="468797"/>
                  </a:cubicBezTo>
                  <a:cubicBezTo>
                    <a:pt x="72970" y="405812"/>
                    <a:pt x="81633" y="342285"/>
                    <a:pt x="89574" y="278759"/>
                  </a:cubicBezTo>
                  <a:cubicBezTo>
                    <a:pt x="91559" y="263238"/>
                    <a:pt x="97695" y="256019"/>
                    <a:pt x="111953" y="254755"/>
                  </a:cubicBezTo>
                  <a:cubicBezTo>
                    <a:pt x="126932" y="253492"/>
                    <a:pt x="142272" y="252229"/>
                    <a:pt x="157251" y="253131"/>
                  </a:cubicBezTo>
                  <a:cubicBezTo>
                    <a:pt x="158695" y="253131"/>
                    <a:pt x="159959" y="253312"/>
                    <a:pt x="161222" y="253492"/>
                  </a:cubicBezTo>
                  <a:cubicBezTo>
                    <a:pt x="161222" y="253492"/>
                    <a:pt x="161222" y="253492"/>
                    <a:pt x="161222" y="253492"/>
                  </a:cubicBezTo>
                  <a:cubicBezTo>
                    <a:pt x="162485" y="253672"/>
                    <a:pt x="163568" y="253853"/>
                    <a:pt x="164831" y="254034"/>
                  </a:cubicBezTo>
                  <a:cubicBezTo>
                    <a:pt x="164831" y="254034"/>
                    <a:pt x="165012" y="254034"/>
                    <a:pt x="165012" y="254034"/>
                  </a:cubicBezTo>
                  <a:cubicBezTo>
                    <a:pt x="166095" y="254214"/>
                    <a:pt x="167178" y="254395"/>
                    <a:pt x="168260" y="254755"/>
                  </a:cubicBezTo>
                  <a:cubicBezTo>
                    <a:pt x="168441" y="254755"/>
                    <a:pt x="168441" y="254755"/>
                    <a:pt x="168621" y="254755"/>
                  </a:cubicBezTo>
                  <a:cubicBezTo>
                    <a:pt x="169704" y="254936"/>
                    <a:pt x="170607" y="255297"/>
                    <a:pt x="171509" y="255658"/>
                  </a:cubicBezTo>
                  <a:cubicBezTo>
                    <a:pt x="171689" y="255658"/>
                    <a:pt x="171689" y="255658"/>
                    <a:pt x="171870" y="255839"/>
                  </a:cubicBezTo>
                  <a:cubicBezTo>
                    <a:pt x="172772" y="256199"/>
                    <a:pt x="173675" y="256560"/>
                    <a:pt x="174577" y="256921"/>
                  </a:cubicBezTo>
                  <a:cubicBezTo>
                    <a:pt x="174757" y="256921"/>
                    <a:pt x="174757" y="256921"/>
                    <a:pt x="174938" y="257102"/>
                  </a:cubicBezTo>
                  <a:cubicBezTo>
                    <a:pt x="175840" y="257463"/>
                    <a:pt x="176562" y="258004"/>
                    <a:pt x="177465" y="258365"/>
                  </a:cubicBezTo>
                  <a:cubicBezTo>
                    <a:pt x="177465" y="258365"/>
                    <a:pt x="177645" y="258546"/>
                    <a:pt x="177645" y="258546"/>
                  </a:cubicBezTo>
                  <a:cubicBezTo>
                    <a:pt x="178367" y="259087"/>
                    <a:pt x="179269" y="259448"/>
                    <a:pt x="179991" y="260170"/>
                  </a:cubicBezTo>
                  <a:cubicBezTo>
                    <a:pt x="179991" y="260170"/>
                    <a:pt x="180172" y="260170"/>
                    <a:pt x="180172" y="260350"/>
                  </a:cubicBezTo>
                  <a:cubicBezTo>
                    <a:pt x="180894" y="260891"/>
                    <a:pt x="181615" y="261614"/>
                    <a:pt x="182337" y="262155"/>
                  </a:cubicBezTo>
                  <a:cubicBezTo>
                    <a:pt x="182337" y="262155"/>
                    <a:pt x="182337" y="262155"/>
                    <a:pt x="182337" y="262155"/>
                  </a:cubicBezTo>
                  <a:cubicBezTo>
                    <a:pt x="183059" y="262877"/>
                    <a:pt x="183781" y="263599"/>
                    <a:pt x="184323" y="264321"/>
                  </a:cubicBezTo>
                  <a:cubicBezTo>
                    <a:pt x="184323" y="264321"/>
                    <a:pt x="184323" y="264321"/>
                    <a:pt x="184323" y="264321"/>
                  </a:cubicBezTo>
                  <a:cubicBezTo>
                    <a:pt x="185044" y="265042"/>
                    <a:pt x="185586" y="265945"/>
                    <a:pt x="186127" y="266667"/>
                  </a:cubicBezTo>
                  <a:cubicBezTo>
                    <a:pt x="186127" y="266667"/>
                    <a:pt x="186127" y="266847"/>
                    <a:pt x="186308" y="266847"/>
                  </a:cubicBezTo>
                  <a:cubicBezTo>
                    <a:pt x="186849" y="267569"/>
                    <a:pt x="187391" y="268472"/>
                    <a:pt x="187932" y="269374"/>
                  </a:cubicBezTo>
                  <a:cubicBezTo>
                    <a:pt x="187932" y="269554"/>
                    <a:pt x="188113" y="269554"/>
                    <a:pt x="188113" y="269735"/>
                  </a:cubicBezTo>
                  <a:cubicBezTo>
                    <a:pt x="188654" y="270637"/>
                    <a:pt x="189015" y="271540"/>
                    <a:pt x="189376" y="272442"/>
                  </a:cubicBezTo>
                  <a:cubicBezTo>
                    <a:pt x="189376" y="272622"/>
                    <a:pt x="189556" y="272803"/>
                    <a:pt x="189556" y="272803"/>
                  </a:cubicBezTo>
                  <a:cubicBezTo>
                    <a:pt x="189917" y="273705"/>
                    <a:pt x="190278" y="274788"/>
                    <a:pt x="190820" y="275871"/>
                  </a:cubicBezTo>
                  <a:cubicBezTo>
                    <a:pt x="190820" y="276051"/>
                    <a:pt x="191000" y="276232"/>
                    <a:pt x="191000" y="276412"/>
                  </a:cubicBezTo>
                  <a:cubicBezTo>
                    <a:pt x="191361" y="277495"/>
                    <a:pt x="191722" y="278578"/>
                    <a:pt x="192083" y="279661"/>
                  </a:cubicBezTo>
                  <a:cubicBezTo>
                    <a:pt x="192083" y="279841"/>
                    <a:pt x="192263" y="280022"/>
                    <a:pt x="192263" y="280202"/>
                  </a:cubicBezTo>
                  <a:cubicBezTo>
                    <a:pt x="192624" y="281466"/>
                    <a:pt x="192805" y="282548"/>
                    <a:pt x="193166" y="283812"/>
                  </a:cubicBezTo>
                  <a:cubicBezTo>
                    <a:pt x="193166" y="283992"/>
                    <a:pt x="193166" y="284173"/>
                    <a:pt x="193346" y="284353"/>
                  </a:cubicBezTo>
                  <a:cubicBezTo>
                    <a:pt x="193707" y="285617"/>
                    <a:pt x="193888" y="287060"/>
                    <a:pt x="194068" y="288504"/>
                  </a:cubicBezTo>
                  <a:cubicBezTo>
                    <a:pt x="194068" y="288685"/>
                    <a:pt x="194068" y="288685"/>
                    <a:pt x="194068" y="288865"/>
                  </a:cubicBezTo>
                  <a:cubicBezTo>
                    <a:pt x="194249" y="290309"/>
                    <a:pt x="194610" y="291933"/>
                    <a:pt x="194790" y="293557"/>
                  </a:cubicBezTo>
                  <a:cubicBezTo>
                    <a:pt x="199663" y="332540"/>
                    <a:pt x="209047" y="370439"/>
                    <a:pt x="215905" y="409061"/>
                  </a:cubicBezTo>
                  <a:cubicBezTo>
                    <a:pt x="224388" y="458149"/>
                    <a:pt x="233953" y="507058"/>
                    <a:pt x="242435" y="556147"/>
                  </a:cubicBezTo>
                  <a:cubicBezTo>
                    <a:pt x="249113" y="594407"/>
                    <a:pt x="254527" y="633029"/>
                    <a:pt x="260843" y="671469"/>
                  </a:cubicBezTo>
                  <a:cubicBezTo>
                    <a:pt x="263550" y="688614"/>
                    <a:pt x="258136" y="702872"/>
                    <a:pt x="246586" y="715324"/>
                  </a:cubicBezTo>
                  <a:cubicBezTo>
                    <a:pt x="241172" y="721099"/>
                    <a:pt x="235758" y="726694"/>
                    <a:pt x="229982" y="732108"/>
                  </a:cubicBezTo>
                  <a:cubicBezTo>
                    <a:pt x="229982" y="732108"/>
                    <a:pt x="229982" y="732108"/>
                    <a:pt x="229982" y="732108"/>
                  </a:cubicBezTo>
                  <a:cubicBezTo>
                    <a:pt x="223485" y="738244"/>
                    <a:pt x="216808" y="744200"/>
                    <a:pt x="209589" y="749795"/>
                  </a:cubicBezTo>
                  <a:cubicBezTo>
                    <a:pt x="198219" y="758638"/>
                    <a:pt x="192263" y="770008"/>
                    <a:pt x="196595" y="784807"/>
                  </a:cubicBezTo>
                  <a:cubicBezTo>
                    <a:pt x="201287" y="800328"/>
                    <a:pt x="209228" y="810073"/>
                    <a:pt x="227275" y="813682"/>
                  </a:cubicBezTo>
                  <a:cubicBezTo>
                    <a:pt x="232329" y="814765"/>
                    <a:pt x="237021" y="814946"/>
                    <a:pt x="241533" y="814585"/>
                  </a:cubicBezTo>
                  <a:cubicBezTo>
                    <a:pt x="242435" y="814585"/>
                    <a:pt x="243157" y="814405"/>
                    <a:pt x="244059" y="814405"/>
                  </a:cubicBezTo>
                  <a:cubicBezTo>
                    <a:pt x="244240" y="814405"/>
                    <a:pt x="244420" y="814405"/>
                    <a:pt x="244601" y="814405"/>
                  </a:cubicBezTo>
                  <a:cubicBezTo>
                    <a:pt x="255971" y="813141"/>
                    <a:pt x="266619" y="808810"/>
                    <a:pt x="278349" y="805200"/>
                  </a:cubicBezTo>
                  <a:cubicBezTo>
                    <a:pt x="278530" y="805200"/>
                    <a:pt x="278891" y="805020"/>
                    <a:pt x="279071" y="805020"/>
                  </a:cubicBezTo>
                  <a:cubicBezTo>
                    <a:pt x="279974" y="804659"/>
                    <a:pt x="280876" y="804479"/>
                    <a:pt x="281778" y="804298"/>
                  </a:cubicBezTo>
                  <a:cubicBezTo>
                    <a:pt x="282139" y="804117"/>
                    <a:pt x="282500" y="804117"/>
                    <a:pt x="282861" y="803937"/>
                  </a:cubicBezTo>
                  <a:cubicBezTo>
                    <a:pt x="284124" y="803576"/>
                    <a:pt x="285207" y="803215"/>
                    <a:pt x="286471" y="803035"/>
                  </a:cubicBezTo>
                  <a:cubicBezTo>
                    <a:pt x="293329" y="821804"/>
                    <a:pt x="294592" y="839671"/>
                    <a:pt x="297840" y="856996"/>
                  </a:cubicBezTo>
                  <a:cubicBezTo>
                    <a:pt x="300187" y="869990"/>
                    <a:pt x="294231" y="881360"/>
                    <a:pt x="287554" y="892188"/>
                  </a:cubicBezTo>
                  <a:cubicBezTo>
                    <a:pt x="258678" y="938209"/>
                    <a:pt x="222222" y="979538"/>
                    <a:pt x="184684" y="1020145"/>
                  </a:cubicBezTo>
                  <a:close/>
                  <a:moveTo>
                    <a:pt x="335920" y="1031875"/>
                  </a:moveTo>
                  <a:cubicBezTo>
                    <a:pt x="320400" y="1036567"/>
                    <a:pt x="308669" y="1032597"/>
                    <a:pt x="303977" y="1017257"/>
                  </a:cubicBezTo>
                  <a:cubicBezTo>
                    <a:pt x="301991" y="1010579"/>
                    <a:pt x="300909" y="1003360"/>
                    <a:pt x="300367" y="996322"/>
                  </a:cubicBezTo>
                  <a:cubicBezTo>
                    <a:pt x="298562" y="974304"/>
                    <a:pt x="296758" y="952106"/>
                    <a:pt x="296216" y="930088"/>
                  </a:cubicBezTo>
                  <a:cubicBezTo>
                    <a:pt x="295855" y="916913"/>
                    <a:pt x="296938" y="903919"/>
                    <a:pt x="305781" y="892369"/>
                  </a:cubicBezTo>
                  <a:cubicBezTo>
                    <a:pt x="315888" y="879014"/>
                    <a:pt x="317512" y="863132"/>
                    <a:pt x="314264" y="846709"/>
                  </a:cubicBezTo>
                  <a:cubicBezTo>
                    <a:pt x="311376" y="831008"/>
                    <a:pt x="309752" y="815126"/>
                    <a:pt x="307045" y="799425"/>
                  </a:cubicBezTo>
                  <a:cubicBezTo>
                    <a:pt x="305420" y="790221"/>
                    <a:pt x="307947" y="783724"/>
                    <a:pt x="316429" y="779934"/>
                  </a:cubicBezTo>
                  <a:cubicBezTo>
                    <a:pt x="324370" y="776324"/>
                    <a:pt x="330506" y="769827"/>
                    <a:pt x="331770" y="779934"/>
                  </a:cubicBezTo>
                  <a:cubicBezTo>
                    <a:pt x="333935" y="795816"/>
                    <a:pt x="335920" y="818916"/>
                    <a:pt x="337906" y="834618"/>
                  </a:cubicBezTo>
                  <a:cubicBezTo>
                    <a:pt x="344403" y="886594"/>
                    <a:pt x="350900" y="938390"/>
                    <a:pt x="356494" y="983147"/>
                  </a:cubicBezTo>
                  <a:cubicBezTo>
                    <a:pt x="356855" y="1015813"/>
                    <a:pt x="354329" y="1026461"/>
                    <a:pt x="335920" y="1031875"/>
                  </a:cubicBezTo>
                  <a:close/>
                </a:path>
              </a:pathLst>
            </a:custGeom>
            <a:solidFill>
              <a:srgbClr val="000000"/>
            </a:solidFill>
            <a:ln w="1804" cap="flat">
              <a:noFill/>
              <a:prstDash val="solid"/>
              <a:miter/>
            </a:ln>
          </p:spPr>
          <p:txBody>
            <a:bodyPr rtlCol="0" anchor="ctr"/>
            <a:lstStyle/>
            <a:p>
              <a:endParaRPr lang="en-US"/>
            </a:p>
          </p:txBody>
        </p:sp>
        <p:sp>
          <p:nvSpPr>
            <p:cNvPr id="1244" name="Freeform 1243">
              <a:extLst>
                <a:ext uri="{FF2B5EF4-FFF2-40B4-BE49-F238E27FC236}">
                  <a16:creationId xmlns:a16="http://schemas.microsoft.com/office/drawing/2014/main" id="{C0064CD9-0993-EC32-3C07-68B50A76FCD1}"/>
                </a:ext>
              </a:extLst>
            </p:cNvPr>
            <p:cNvSpPr/>
            <p:nvPr/>
          </p:nvSpPr>
          <p:spPr>
            <a:xfrm>
              <a:off x="2294614" y="6321454"/>
              <a:ext cx="237751" cy="18948"/>
            </a:xfrm>
            <a:custGeom>
              <a:avLst/>
              <a:gdLst>
                <a:gd name="connsiteX0" fmla="*/ 150583 w 237751"/>
                <a:gd name="connsiteY0" fmla="*/ 1080 h 18948"/>
                <a:gd name="connsiteX1" fmla="*/ 14867 w 237751"/>
                <a:gd name="connsiteY1" fmla="*/ 900 h 18948"/>
                <a:gd name="connsiteX2" fmla="*/ 68 w 237751"/>
                <a:gd name="connsiteY2" fmla="*/ 5772 h 18948"/>
                <a:gd name="connsiteX3" fmla="*/ 13603 w 237751"/>
                <a:gd name="connsiteY3" fmla="*/ 15157 h 18948"/>
                <a:gd name="connsiteX4" fmla="*/ 24251 w 237751"/>
                <a:gd name="connsiteY4" fmla="*/ 15698 h 18948"/>
                <a:gd name="connsiteX5" fmla="*/ 211042 w 237751"/>
                <a:gd name="connsiteY5" fmla="*/ 18586 h 18948"/>
                <a:gd name="connsiteX6" fmla="*/ 237752 w 237751"/>
                <a:gd name="connsiteY6" fmla="*/ 12089 h 18948"/>
                <a:gd name="connsiteX7" fmla="*/ 150583 w 237751"/>
                <a:gd name="connsiteY7" fmla="*/ 1080 h 189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37751" h="18948">
                  <a:moveTo>
                    <a:pt x="150583" y="1080"/>
                  </a:moveTo>
                  <a:cubicBezTo>
                    <a:pt x="105284" y="4509"/>
                    <a:pt x="60165" y="-2349"/>
                    <a:pt x="14867" y="900"/>
                  </a:cubicBezTo>
                  <a:cubicBezTo>
                    <a:pt x="9091" y="1260"/>
                    <a:pt x="1151" y="-3432"/>
                    <a:pt x="68" y="5772"/>
                  </a:cubicBezTo>
                  <a:cubicBezTo>
                    <a:pt x="-835" y="13713"/>
                    <a:pt x="7467" y="14255"/>
                    <a:pt x="13603" y="15157"/>
                  </a:cubicBezTo>
                  <a:cubicBezTo>
                    <a:pt x="17032" y="15698"/>
                    <a:pt x="20642" y="15698"/>
                    <a:pt x="24251" y="15698"/>
                  </a:cubicBezTo>
                  <a:cubicBezTo>
                    <a:pt x="86515" y="14977"/>
                    <a:pt x="148778" y="16420"/>
                    <a:pt x="211042" y="18586"/>
                  </a:cubicBezTo>
                  <a:cubicBezTo>
                    <a:pt x="219524" y="18947"/>
                    <a:pt x="228728" y="20571"/>
                    <a:pt x="237752" y="12089"/>
                  </a:cubicBezTo>
                  <a:cubicBezTo>
                    <a:pt x="207613" y="6494"/>
                    <a:pt x="179639" y="-1085"/>
                    <a:pt x="150583" y="1080"/>
                  </a:cubicBezTo>
                  <a:close/>
                </a:path>
              </a:pathLst>
            </a:custGeom>
            <a:solidFill>
              <a:srgbClr val="000000"/>
            </a:solidFill>
            <a:ln w="1804" cap="flat">
              <a:noFill/>
              <a:prstDash val="solid"/>
              <a:miter/>
            </a:ln>
          </p:spPr>
          <p:txBody>
            <a:bodyPr rtlCol="0" anchor="ctr"/>
            <a:lstStyle/>
            <a:p>
              <a:endParaRPr lang="en-US"/>
            </a:p>
          </p:txBody>
        </p:sp>
        <p:sp>
          <p:nvSpPr>
            <p:cNvPr id="1245" name="Freeform 1244">
              <a:extLst>
                <a:ext uri="{FF2B5EF4-FFF2-40B4-BE49-F238E27FC236}">
                  <a16:creationId xmlns:a16="http://schemas.microsoft.com/office/drawing/2014/main" id="{95E7FA9F-19CE-FFF8-A5B0-CD6908B6F7E8}"/>
                </a:ext>
              </a:extLst>
            </p:cNvPr>
            <p:cNvSpPr/>
            <p:nvPr/>
          </p:nvSpPr>
          <p:spPr>
            <a:xfrm>
              <a:off x="2396256" y="5799260"/>
              <a:ext cx="48672" cy="135249"/>
            </a:xfrm>
            <a:custGeom>
              <a:avLst/>
              <a:gdLst>
                <a:gd name="connsiteX0" fmla="*/ 47137 w 48672"/>
                <a:gd name="connsiteY0" fmla="*/ 2607 h 135249"/>
                <a:gd name="connsiteX1" fmla="*/ 33421 w 48672"/>
                <a:gd name="connsiteY1" fmla="*/ 4773 h 135249"/>
                <a:gd name="connsiteX2" fmla="*/ 11764 w 48672"/>
                <a:gd name="connsiteY2" fmla="*/ 131646 h 135249"/>
                <a:gd name="connsiteX3" fmla="*/ 18261 w 48672"/>
                <a:gd name="connsiteY3" fmla="*/ 134895 h 135249"/>
                <a:gd name="connsiteX4" fmla="*/ 20246 w 48672"/>
                <a:gd name="connsiteY4" fmla="*/ 130744 h 135249"/>
                <a:gd name="connsiteX5" fmla="*/ 45873 w 48672"/>
                <a:gd name="connsiteY5" fmla="*/ 11992 h 135249"/>
                <a:gd name="connsiteX6" fmla="*/ 47137 w 48672"/>
                <a:gd name="connsiteY6" fmla="*/ 2607 h 135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8672" h="135249">
                  <a:moveTo>
                    <a:pt x="47137" y="2607"/>
                  </a:moveTo>
                  <a:cubicBezTo>
                    <a:pt x="41903" y="-2988"/>
                    <a:pt x="37391" y="1705"/>
                    <a:pt x="33421" y="4773"/>
                  </a:cubicBezTo>
                  <a:cubicBezTo>
                    <a:pt x="213" y="31122"/>
                    <a:pt x="-10615" y="94649"/>
                    <a:pt x="11764" y="131646"/>
                  </a:cubicBezTo>
                  <a:cubicBezTo>
                    <a:pt x="13027" y="133812"/>
                    <a:pt x="15012" y="136158"/>
                    <a:pt x="18261" y="134895"/>
                  </a:cubicBezTo>
                  <a:cubicBezTo>
                    <a:pt x="18983" y="133451"/>
                    <a:pt x="20607" y="131826"/>
                    <a:pt x="20246" y="130744"/>
                  </a:cubicBezTo>
                  <a:cubicBezTo>
                    <a:pt x="9778" y="87069"/>
                    <a:pt x="11944" y="46101"/>
                    <a:pt x="45873" y="11992"/>
                  </a:cubicBezTo>
                  <a:cubicBezTo>
                    <a:pt x="48400" y="9465"/>
                    <a:pt x="50024" y="5675"/>
                    <a:pt x="47137" y="2607"/>
                  </a:cubicBezTo>
                  <a:close/>
                </a:path>
              </a:pathLst>
            </a:custGeom>
            <a:solidFill>
              <a:srgbClr val="000000"/>
            </a:solidFill>
            <a:ln w="1804" cap="flat">
              <a:noFill/>
              <a:prstDash val="solid"/>
              <a:miter/>
            </a:ln>
          </p:spPr>
          <p:txBody>
            <a:bodyPr rtlCol="0" anchor="ctr"/>
            <a:lstStyle/>
            <a:p>
              <a:endParaRPr lang="en-US"/>
            </a:p>
          </p:txBody>
        </p:sp>
        <p:sp>
          <p:nvSpPr>
            <p:cNvPr id="1246" name="Freeform 1245">
              <a:extLst>
                <a:ext uri="{FF2B5EF4-FFF2-40B4-BE49-F238E27FC236}">
                  <a16:creationId xmlns:a16="http://schemas.microsoft.com/office/drawing/2014/main" id="{48066B9F-32A0-78F9-5519-313E0DA78D18}"/>
                </a:ext>
              </a:extLst>
            </p:cNvPr>
            <p:cNvSpPr/>
            <p:nvPr/>
          </p:nvSpPr>
          <p:spPr>
            <a:xfrm>
              <a:off x="2864276" y="5996195"/>
              <a:ext cx="24858" cy="88474"/>
            </a:xfrm>
            <a:custGeom>
              <a:avLst/>
              <a:gdLst>
                <a:gd name="connsiteX0" fmla="*/ 4312 w 24858"/>
                <a:gd name="connsiteY0" fmla="*/ 88474 h 88474"/>
                <a:gd name="connsiteX1" fmla="*/ 21096 w 24858"/>
                <a:gd name="connsiteY1" fmla="*/ 7622 h 88474"/>
                <a:gd name="connsiteX2" fmla="*/ 11892 w 24858"/>
                <a:gd name="connsiteY2" fmla="*/ 223 h 88474"/>
                <a:gd name="connsiteX3" fmla="*/ 6839 w 24858"/>
                <a:gd name="connsiteY3" fmla="*/ 10690 h 88474"/>
                <a:gd name="connsiteX4" fmla="*/ 883 w 24858"/>
                <a:gd name="connsiteY4" fmla="*/ 75480 h 88474"/>
                <a:gd name="connsiteX5" fmla="*/ 4312 w 24858"/>
                <a:gd name="connsiteY5" fmla="*/ 88474 h 8847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4858" h="88474">
                  <a:moveTo>
                    <a:pt x="4312" y="88474"/>
                  </a:moveTo>
                  <a:cubicBezTo>
                    <a:pt x="25247" y="63208"/>
                    <a:pt x="28856" y="36498"/>
                    <a:pt x="21096" y="7622"/>
                  </a:cubicBezTo>
                  <a:cubicBezTo>
                    <a:pt x="20013" y="3291"/>
                    <a:pt x="17487" y="-1041"/>
                    <a:pt x="11892" y="223"/>
                  </a:cubicBezTo>
                  <a:cubicBezTo>
                    <a:pt x="6478" y="1486"/>
                    <a:pt x="5214" y="5998"/>
                    <a:pt x="6839" y="10690"/>
                  </a:cubicBezTo>
                  <a:cubicBezTo>
                    <a:pt x="14418" y="33249"/>
                    <a:pt x="9365" y="54365"/>
                    <a:pt x="883" y="75480"/>
                  </a:cubicBezTo>
                  <a:cubicBezTo>
                    <a:pt x="-561" y="78909"/>
                    <a:pt x="-741" y="82338"/>
                    <a:pt x="4312" y="88474"/>
                  </a:cubicBezTo>
                  <a:close/>
                </a:path>
              </a:pathLst>
            </a:custGeom>
            <a:solidFill>
              <a:srgbClr val="000000"/>
            </a:solidFill>
            <a:ln w="1804" cap="flat">
              <a:noFill/>
              <a:prstDash val="solid"/>
              <a:miter/>
            </a:ln>
          </p:spPr>
          <p:txBody>
            <a:bodyPr rtlCol="0" anchor="ctr"/>
            <a:lstStyle/>
            <a:p>
              <a:endParaRPr lang="en-US"/>
            </a:p>
          </p:txBody>
        </p:sp>
        <p:sp>
          <p:nvSpPr>
            <p:cNvPr id="1247" name="Freeform 1246">
              <a:extLst>
                <a:ext uri="{FF2B5EF4-FFF2-40B4-BE49-F238E27FC236}">
                  <a16:creationId xmlns:a16="http://schemas.microsoft.com/office/drawing/2014/main" id="{61F8785D-E451-13F2-D671-CF95963DDB30}"/>
                </a:ext>
              </a:extLst>
            </p:cNvPr>
            <p:cNvSpPr/>
            <p:nvPr/>
          </p:nvSpPr>
          <p:spPr>
            <a:xfrm>
              <a:off x="2863201" y="6321979"/>
              <a:ext cx="91111" cy="14296"/>
            </a:xfrm>
            <a:custGeom>
              <a:avLst/>
              <a:gdLst>
                <a:gd name="connsiteX0" fmla="*/ 8094 w 91111"/>
                <a:gd name="connsiteY0" fmla="*/ 13 h 14296"/>
                <a:gd name="connsiteX1" fmla="*/ 153 w 91111"/>
                <a:gd name="connsiteY1" fmla="*/ 5608 h 14296"/>
                <a:gd name="connsiteX2" fmla="*/ 5748 w 91111"/>
                <a:gd name="connsiteY2" fmla="*/ 13007 h 14296"/>
                <a:gd name="connsiteX3" fmla="*/ 91112 w 91111"/>
                <a:gd name="connsiteY3" fmla="*/ 9759 h 14296"/>
                <a:gd name="connsiteX4" fmla="*/ 84434 w 91111"/>
                <a:gd name="connsiteY4" fmla="*/ 4886 h 14296"/>
                <a:gd name="connsiteX5" fmla="*/ 8094 w 91111"/>
                <a:gd name="connsiteY5" fmla="*/ 13 h 1429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111" h="14296">
                  <a:moveTo>
                    <a:pt x="8094" y="13"/>
                  </a:moveTo>
                  <a:cubicBezTo>
                    <a:pt x="4484" y="-167"/>
                    <a:pt x="1055" y="1457"/>
                    <a:pt x="153" y="5608"/>
                  </a:cubicBezTo>
                  <a:cubicBezTo>
                    <a:pt x="-749" y="10120"/>
                    <a:pt x="2499" y="12827"/>
                    <a:pt x="5748" y="13007"/>
                  </a:cubicBezTo>
                  <a:cubicBezTo>
                    <a:pt x="32638" y="13368"/>
                    <a:pt x="59709" y="17158"/>
                    <a:pt x="91112" y="9759"/>
                  </a:cubicBezTo>
                  <a:cubicBezTo>
                    <a:pt x="85878" y="5789"/>
                    <a:pt x="85337" y="4886"/>
                    <a:pt x="84434" y="4886"/>
                  </a:cubicBezTo>
                  <a:cubicBezTo>
                    <a:pt x="59348" y="-347"/>
                    <a:pt x="33721" y="1096"/>
                    <a:pt x="8094" y="13"/>
                  </a:cubicBezTo>
                  <a:close/>
                </a:path>
              </a:pathLst>
            </a:custGeom>
            <a:solidFill>
              <a:srgbClr val="000000"/>
            </a:solidFill>
            <a:ln w="1804" cap="flat">
              <a:noFill/>
              <a:prstDash val="solid"/>
              <a:miter/>
            </a:ln>
          </p:spPr>
          <p:txBody>
            <a:bodyPr rtlCol="0" anchor="ctr"/>
            <a:lstStyle/>
            <a:p>
              <a:endParaRPr lang="en-US"/>
            </a:p>
          </p:txBody>
        </p:sp>
      </p:grpSp>
      <p:sp>
        <p:nvSpPr>
          <p:cNvPr id="5" name="TextBox 4">
            <a:extLst>
              <a:ext uri="{FF2B5EF4-FFF2-40B4-BE49-F238E27FC236}">
                <a16:creationId xmlns:a16="http://schemas.microsoft.com/office/drawing/2014/main" id="{9E6948B0-3CFC-7196-E980-D77EE11A66C8}"/>
              </a:ext>
            </a:extLst>
          </p:cNvPr>
          <p:cNvSpPr txBox="1"/>
          <p:nvPr/>
        </p:nvSpPr>
        <p:spPr>
          <a:xfrm>
            <a:off x="661739" y="1342242"/>
            <a:ext cx="4074428" cy="1477328"/>
          </a:xfrm>
          <a:prstGeom prst="rect">
            <a:avLst/>
          </a:prstGeom>
          <a:noFill/>
        </p:spPr>
        <p:txBody>
          <a:bodyPr wrap="square" rtlCol="0">
            <a:spAutoFit/>
          </a:bodyPr>
          <a:lstStyle/>
          <a:p>
            <a:r>
              <a:rPr lang="en-GB" sz="2200" dirty="0">
                <a:solidFill>
                  <a:srgbClr val="DF4625"/>
                </a:solidFill>
              </a:rPr>
              <a:t>Benefits of Embracing Diversity and Inclusion in the SME Workplace</a:t>
            </a:r>
          </a:p>
          <a:p>
            <a:endParaRPr lang="en-IE" sz="2200" dirty="0"/>
          </a:p>
        </p:txBody>
      </p:sp>
    </p:spTree>
    <p:extLst>
      <p:ext uri="{BB962C8B-B14F-4D97-AF65-F5344CB8AC3E}">
        <p14:creationId xmlns:p14="http://schemas.microsoft.com/office/powerpoint/2010/main" val="2460004872"/>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Freeform 3">
            <a:extLst>
              <a:ext uri="{FF2B5EF4-FFF2-40B4-BE49-F238E27FC236}">
                <a16:creationId xmlns:a16="http://schemas.microsoft.com/office/drawing/2014/main" id="{64AA958B-167B-D1ED-3FCB-B351363EC504}"/>
              </a:ext>
            </a:extLst>
          </p:cNvPr>
          <p:cNvSpPr/>
          <p:nvPr/>
        </p:nvSpPr>
        <p:spPr>
          <a:xfrm>
            <a:off x="6495711" y="3533898"/>
            <a:ext cx="5099617" cy="2666877"/>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1A54E">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3" name="Freeform 2">
            <a:extLst>
              <a:ext uri="{FF2B5EF4-FFF2-40B4-BE49-F238E27FC236}">
                <a16:creationId xmlns:a16="http://schemas.microsoft.com/office/drawing/2014/main" id="{872ED502-E6A3-EFD7-1480-AB62796F729D}"/>
              </a:ext>
            </a:extLst>
          </p:cNvPr>
          <p:cNvSpPr/>
          <p:nvPr/>
        </p:nvSpPr>
        <p:spPr>
          <a:xfrm>
            <a:off x="6516161" y="990259"/>
            <a:ext cx="5099617" cy="2438741"/>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28AAE2">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8" name="Freeform 7">
            <a:extLst>
              <a:ext uri="{FF2B5EF4-FFF2-40B4-BE49-F238E27FC236}">
                <a16:creationId xmlns:a16="http://schemas.microsoft.com/office/drawing/2014/main" id="{13AFC6F8-EFDE-752B-D6D7-80A9539E52B9}"/>
              </a:ext>
            </a:extLst>
          </p:cNvPr>
          <p:cNvSpPr/>
          <p:nvPr/>
        </p:nvSpPr>
        <p:spPr>
          <a:xfrm>
            <a:off x="513315" y="990259"/>
            <a:ext cx="5171545" cy="2438741"/>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1C94CA"/>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1208799" y="1409823"/>
            <a:ext cx="4322405" cy="1572990"/>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indent="0">
              <a:lnSpc>
                <a:spcPct val="100000"/>
              </a:lnSpc>
              <a:spcBef>
                <a:spcPts val="0"/>
              </a:spcBef>
            </a:pPr>
            <a:r>
              <a:rPr lang="en-GB" sz="1800" b="1" dirty="0">
                <a:solidFill>
                  <a:schemeClr val="bg1"/>
                </a:solidFill>
              </a:rPr>
              <a:t>Increased Innovation &amp; Creativity</a:t>
            </a:r>
          </a:p>
          <a:p>
            <a:pPr indent="0">
              <a:lnSpc>
                <a:spcPct val="100000"/>
              </a:lnSpc>
              <a:spcBef>
                <a:spcPts val="0"/>
              </a:spcBef>
            </a:pPr>
            <a:r>
              <a:rPr lang="en-GB" sz="1800" dirty="0">
                <a:solidFill>
                  <a:schemeClr val="bg1"/>
                </a:solidFill>
              </a:rPr>
              <a:t>Diversity brings together individuals with different backgrounds, perspectives, and experiences. This diversity of thought can lead to innovative ideas, creative solutions, and fresh approaches to problem-solving, driving business growth and competitiveness. </a:t>
            </a:r>
          </a:p>
        </p:txBody>
      </p:sp>
      <p:sp>
        <p:nvSpPr>
          <p:cNvPr id="13" name="Text Placeholder 8">
            <a:extLst>
              <a:ext uri="{FF2B5EF4-FFF2-40B4-BE49-F238E27FC236}">
                <a16:creationId xmlns:a16="http://schemas.microsoft.com/office/drawing/2014/main" id="{CA39A2B6-3A5F-EEA1-FAA9-8BA8A8E0CBB9}"/>
              </a:ext>
            </a:extLst>
          </p:cNvPr>
          <p:cNvSpPr txBox="1">
            <a:spLocks/>
          </p:cNvSpPr>
          <p:nvPr/>
        </p:nvSpPr>
        <p:spPr>
          <a:xfrm>
            <a:off x="372531" y="829871"/>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01</a:t>
            </a:r>
          </a:p>
        </p:txBody>
      </p:sp>
      <p:sp>
        <p:nvSpPr>
          <p:cNvPr id="14" name="Text Placeholder 1">
            <a:extLst>
              <a:ext uri="{FF2B5EF4-FFF2-40B4-BE49-F238E27FC236}">
                <a16:creationId xmlns:a16="http://schemas.microsoft.com/office/drawing/2014/main" id="{0F094FC7-1C1A-BBDE-8E42-0C39FC5DC5B8}"/>
              </a:ext>
            </a:extLst>
          </p:cNvPr>
          <p:cNvSpPr txBox="1">
            <a:spLocks/>
          </p:cNvSpPr>
          <p:nvPr/>
        </p:nvSpPr>
        <p:spPr>
          <a:xfrm>
            <a:off x="6603173" y="1550297"/>
            <a:ext cx="5171545"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According to a study by </a:t>
            </a:r>
            <a:r>
              <a:rPr lang="en-US" sz="1800" u="sng"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McKinsey &amp; Company</a:t>
            </a:r>
            <a:r>
              <a:rPr lang="en-US" sz="1800" dirty="0">
                <a:effectLst/>
                <a:latin typeface="Calibri" panose="020F0502020204030204" pitchFamily="34" charset="0"/>
                <a:ea typeface="Calibri" panose="020F0502020204030204" pitchFamily="34" charset="0"/>
                <a:cs typeface="Calibri" panose="020F0502020204030204" pitchFamily="34" charset="0"/>
              </a:rPr>
              <a:t>, companies in the top quartile for ethnic and cultural diversity are 33% more likely to outperform their industry peers in terms of profitability.</a:t>
            </a:r>
          </a:p>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A report by the </a:t>
            </a:r>
            <a:r>
              <a:rPr lang="en-US" sz="1800" u="sng" dirty="0">
                <a:effectLst/>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European Commission</a:t>
            </a:r>
            <a:r>
              <a:rPr lang="en-US" sz="1800" dirty="0">
                <a:effectLst/>
                <a:latin typeface="Calibri" panose="020F0502020204030204" pitchFamily="34" charset="0"/>
                <a:ea typeface="Calibri" panose="020F0502020204030204" pitchFamily="34" charset="0"/>
                <a:cs typeface="Calibri" panose="020F0502020204030204" pitchFamily="34" charset="0"/>
              </a:rPr>
              <a:t> found that diverse teams are more likely to generate innovative ideas and solutions, contributing to business success and competitiveness in the European market.</a:t>
            </a:r>
            <a:r>
              <a:rPr lang="en-LB" sz="1800" dirty="0">
                <a:effectLst/>
                <a:latin typeface="Calibri" panose="020F0502020204030204" pitchFamily="34" charset="0"/>
                <a:cs typeface="Calibri" panose="020F0502020204030204" pitchFamily="34" charset="0"/>
              </a:rPr>
              <a:t> </a:t>
            </a:r>
            <a:endParaRPr lang="en-GB" sz="1800" dirty="0">
              <a:latin typeface="Calibri" panose="020F0502020204030204" pitchFamily="34" charset="0"/>
              <a:cs typeface="Calibri" panose="020F0502020204030204" pitchFamily="34" charset="0"/>
            </a:endParaRPr>
          </a:p>
        </p:txBody>
      </p:sp>
      <p:sp>
        <p:nvSpPr>
          <p:cNvPr id="15" name="Freeform 14">
            <a:extLst>
              <a:ext uri="{FF2B5EF4-FFF2-40B4-BE49-F238E27FC236}">
                <a16:creationId xmlns:a16="http://schemas.microsoft.com/office/drawing/2014/main" id="{F98833E3-44A7-FBA7-24CB-C4FF5324AD44}"/>
              </a:ext>
            </a:extLst>
          </p:cNvPr>
          <p:cNvSpPr/>
          <p:nvPr/>
        </p:nvSpPr>
        <p:spPr>
          <a:xfrm>
            <a:off x="504295" y="3533899"/>
            <a:ext cx="5171545" cy="2666876"/>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1A54E"/>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6" name="Text Placeholder 1">
            <a:extLst>
              <a:ext uri="{FF2B5EF4-FFF2-40B4-BE49-F238E27FC236}">
                <a16:creationId xmlns:a16="http://schemas.microsoft.com/office/drawing/2014/main" id="{0F78C6A1-831B-44DE-B8EA-67DF402AF6C3}"/>
              </a:ext>
            </a:extLst>
          </p:cNvPr>
          <p:cNvSpPr txBox="1">
            <a:spLocks/>
          </p:cNvSpPr>
          <p:nvPr/>
        </p:nvSpPr>
        <p:spPr>
          <a:xfrm>
            <a:off x="1431628" y="4263802"/>
            <a:ext cx="4099576"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11113">
              <a:lnSpc>
                <a:spcPct val="100000"/>
              </a:lnSpc>
              <a:spcBef>
                <a:spcPts val="0"/>
              </a:spcBef>
            </a:pPr>
            <a:r>
              <a:rPr lang="en-GB" sz="1600" b="1" dirty="0">
                <a:solidFill>
                  <a:schemeClr val="bg1"/>
                </a:solidFill>
              </a:rPr>
              <a:t>Enhanced Employee Engagement &amp; Morale</a:t>
            </a:r>
          </a:p>
          <a:p>
            <a:pPr marL="0" indent="0">
              <a:lnSpc>
                <a:spcPct val="100000"/>
              </a:lnSpc>
              <a:spcBef>
                <a:spcPts val="0"/>
              </a:spcBef>
            </a:pPr>
            <a:r>
              <a:rPr lang="en-GB" sz="1800" dirty="0">
                <a:solidFill>
                  <a:schemeClr val="bg1"/>
                </a:solidFill>
              </a:rPr>
              <a:t>Inclusive workplaces where employees feel valued, respected, and included tend to have higher levels of employee engagement and morale. When employees feel like they belong and are appreciated for their contributions, they are more motivated, committed, and enthusiastic about their work. </a:t>
            </a:r>
          </a:p>
        </p:txBody>
      </p:sp>
      <p:sp>
        <p:nvSpPr>
          <p:cNvPr id="17" name="Text Placeholder 8">
            <a:extLst>
              <a:ext uri="{FF2B5EF4-FFF2-40B4-BE49-F238E27FC236}">
                <a16:creationId xmlns:a16="http://schemas.microsoft.com/office/drawing/2014/main" id="{11AA88F3-37F6-86F5-8768-AAEA4F2208B0}"/>
              </a:ext>
            </a:extLst>
          </p:cNvPr>
          <p:cNvSpPr txBox="1">
            <a:spLocks/>
          </p:cNvSpPr>
          <p:nvPr/>
        </p:nvSpPr>
        <p:spPr>
          <a:xfrm>
            <a:off x="400230" y="3397375"/>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02</a:t>
            </a:r>
          </a:p>
        </p:txBody>
      </p:sp>
      <p:sp>
        <p:nvSpPr>
          <p:cNvPr id="18" name="Text Placeholder 1">
            <a:extLst>
              <a:ext uri="{FF2B5EF4-FFF2-40B4-BE49-F238E27FC236}">
                <a16:creationId xmlns:a16="http://schemas.microsoft.com/office/drawing/2014/main" id="{7F1AF5F7-5771-73FC-E670-CC3DBAA92052}"/>
              </a:ext>
            </a:extLst>
          </p:cNvPr>
          <p:cNvSpPr txBox="1">
            <a:spLocks/>
          </p:cNvSpPr>
          <p:nvPr/>
        </p:nvSpPr>
        <p:spPr>
          <a:xfrm>
            <a:off x="6603173" y="4250879"/>
            <a:ext cx="5012605"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US" sz="1600" dirty="0">
                <a:effectLst/>
                <a:latin typeface="Calibri" panose="020F0502020204030204" pitchFamily="34" charset="0"/>
                <a:ea typeface="Calibri" panose="020F0502020204030204" pitchFamily="34" charset="0"/>
                <a:cs typeface="Calibri" panose="020F0502020204030204" pitchFamily="34" charset="0"/>
              </a:rPr>
              <a:t>* </a:t>
            </a:r>
            <a:r>
              <a:rPr lang="en-US" sz="1700" u="sng" dirty="0" err="1">
                <a:effectLst/>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Eurofound's</a:t>
            </a:r>
            <a:r>
              <a:rPr lang="en-US" sz="1700" u="sng" dirty="0">
                <a:effectLst/>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 European Working Conditions Survey</a:t>
            </a:r>
            <a:r>
              <a:rPr lang="en-US" sz="1700" dirty="0">
                <a:effectLst/>
                <a:latin typeface="Calibri" panose="020F0502020204030204" pitchFamily="34" charset="0"/>
                <a:ea typeface="Calibri" panose="020F0502020204030204" pitchFamily="34" charset="0"/>
                <a:cs typeface="Calibri" panose="020F0502020204030204" pitchFamily="34" charset="0"/>
              </a:rPr>
              <a:t> revealed that employees who perceive their workplace as inclusive are more likely to report higher levels of job satisfaction and well-being.</a:t>
            </a:r>
          </a:p>
          <a:p>
            <a:pPr marL="0" indent="0">
              <a:lnSpc>
                <a:spcPct val="100000"/>
              </a:lnSpc>
              <a:spcBef>
                <a:spcPts val="0"/>
              </a:spcBef>
              <a:spcAft>
                <a:spcPts val="600"/>
              </a:spcAft>
            </a:pPr>
            <a:r>
              <a:rPr lang="en-US" sz="1600" dirty="0">
                <a:effectLst/>
                <a:latin typeface="Calibri" panose="020F0502020204030204" pitchFamily="34" charset="0"/>
                <a:ea typeface="Calibri" panose="020F0502020204030204" pitchFamily="34" charset="0"/>
                <a:cs typeface="Calibri" panose="020F0502020204030204" pitchFamily="34" charset="0"/>
              </a:rPr>
              <a:t>* </a:t>
            </a:r>
            <a:r>
              <a:rPr lang="en-US" sz="1700" dirty="0">
                <a:effectLst/>
                <a:latin typeface="Calibri" panose="020F0502020204030204" pitchFamily="34" charset="0"/>
                <a:ea typeface="Calibri" panose="020F0502020204030204" pitchFamily="34" charset="0"/>
                <a:cs typeface="Calibri" panose="020F0502020204030204" pitchFamily="34" charset="0"/>
              </a:rPr>
              <a:t>Research by the </a:t>
            </a:r>
            <a:r>
              <a:rPr lang="en-US" sz="1700" u="sng" dirty="0">
                <a:effectLst/>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Chartered Institute of Personnel and Development (CIPD)</a:t>
            </a:r>
            <a:r>
              <a:rPr lang="en-US" sz="1700" dirty="0">
                <a:effectLst/>
                <a:latin typeface="Calibri" panose="020F0502020204030204" pitchFamily="34" charset="0"/>
                <a:ea typeface="Calibri" panose="020F0502020204030204" pitchFamily="34" charset="0"/>
                <a:cs typeface="Calibri" panose="020F0502020204030204" pitchFamily="34" charset="0"/>
              </a:rPr>
              <a:t> found that inclusive workplaces have higher levels of employee engagement, leading to increased productivity and performance.</a:t>
            </a:r>
            <a:r>
              <a:rPr lang="en-LB" sz="1700" dirty="0">
                <a:effectLst/>
                <a:latin typeface="Calibri" panose="020F0502020204030204" pitchFamily="34" charset="0"/>
                <a:cs typeface="Calibri" panose="020F0502020204030204" pitchFamily="34" charset="0"/>
              </a:rPr>
              <a:t> </a:t>
            </a:r>
            <a:endParaRPr lang="en-GB" sz="1700" dirty="0">
              <a:latin typeface="Calibri" panose="020F0502020204030204" pitchFamily="34" charset="0"/>
              <a:cs typeface="Calibri" panose="020F0502020204030204" pitchFamily="34" charset="0"/>
            </a:endParaRPr>
          </a:p>
        </p:txBody>
      </p:sp>
      <p:pic>
        <p:nvPicPr>
          <p:cNvPr id="2" name="Graphic 1" descr="Chevron arrows with solid fill">
            <a:extLst>
              <a:ext uri="{FF2B5EF4-FFF2-40B4-BE49-F238E27FC236}">
                <a16:creationId xmlns:a16="http://schemas.microsoft.com/office/drawing/2014/main" id="{55B22A01-65B5-ABAA-3D41-E95A6E2D0739}"/>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27121" y="1380827"/>
            <a:ext cx="520661" cy="520661"/>
          </a:xfrm>
          <a:prstGeom prst="rect">
            <a:avLst/>
          </a:prstGeom>
        </p:spPr>
      </p:pic>
      <p:pic>
        <p:nvPicPr>
          <p:cNvPr id="5" name="Graphic 4" descr="Chevron arrows with solid fill">
            <a:extLst>
              <a:ext uri="{FF2B5EF4-FFF2-40B4-BE49-F238E27FC236}">
                <a16:creationId xmlns:a16="http://schemas.microsoft.com/office/drawing/2014/main" id="{0B6124AF-4243-1C45-19F8-6AF71C809B6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806671" y="4054560"/>
            <a:ext cx="520661" cy="520661"/>
          </a:xfrm>
          <a:prstGeom prst="rect">
            <a:avLst/>
          </a:prstGeom>
        </p:spPr>
      </p:pic>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1C94C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694991" y="158162"/>
            <a:ext cx="10744020"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lnSpc>
                <a:spcPct val="100000"/>
              </a:lnSpc>
              <a:spcBef>
                <a:spcPts val="0"/>
              </a:spcBef>
            </a:pPr>
            <a:r>
              <a:rPr lang="en-GB" b="1" dirty="0">
                <a:solidFill>
                  <a:schemeClr val="bg1"/>
                </a:solidFill>
              </a:rPr>
              <a:t>Benefits - Increased Innovation, Creativity, Engagement and Morale</a:t>
            </a:r>
          </a:p>
        </p:txBody>
      </p:sp>
    </p:spTree>
    <p:extLst>
      <p:ext uri="{BB962C8B-B14F-4D97-AF65-F5344CB8AC3E}">
        <p14:creationId xmlns:p14="http://schemas.microsoft.com/office/powerpoint/2010/main" val="4136891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6BDE6B06-E517-A44D-93E9-58E8C9D1D2E9}"/>
              </a:ext>
            </a:extLst>
          </p:cNvPr>
          <p:cNvSpPr>
            <a:spLocks noGrp="1"/>
          </p:cNvSpPr>
          <p:nvPr>
            <p:ph type="body" sz="quarter" idx="16"/>
          </p:nvPr>
        </p:nvSpPr>
        <p:spPr/>
        <p:txBody>
          <a:bodyPr>
            <a:noAutofit/>
          </a:bodyPr>
          <a:lstStyle/>
          <a:p>
            <a:pPr lvl="0">
              <a:lnSpc>
                <a:spcPct val="107000"/>
              </a:lnSpc>
              <a:spcBef>
                <a:spcPts val="600"/>
              </a:spcBef>
              <a:spcAft>
                <a:spcPts val="600"/>
              </a:spcAft>
            </a:pPr>
            <a:r>
              <a:rPr lang="en-IE" sz="3600" b="0" dirty="0"/>
              <a:t>The Need for European SME D&amp;I Change</a:t>
            </a:r>
            <a:endParaRPr lang="en-IE" sz="3600" kern="100" dirty="0">
              <a:effectLst/>
              <a:ea typeface="Aptos" panose="020B0004020202020204" pitchFamily="34" charset="0"/>
              <a:cs typeface="Times New Roman" panose="02020603050405020304" pitchFamily="18" charset="0"/>
            </a:endParaRPr>
          </a:p>
        </p:txBody>
      </p:sp>
      <p:sp>
        <p:nvSpPr>
          <p:cNvPr id="5" name="Text Placeholder 4">
            <a:extLst>
              <a:ext uri="{FF2B5EF4-FFF2-40B4-BE49-F238E27FC236}">
                <a16:creationId xmlns:a16="http://schemas.microsoft.com/office/drawing/2014/main" id="{F53E186E-EEE8-784F-BE9F-48BF925F13E9}"/>
              </a:ext>
            </a:extLst>
          </p:cNvPr>
          <p:cNvSpPr>
            <a:spLocks noGrp="1"/>
          </p:cNvSpPr>
          <p:nvPr>
            <p:ph type="body" sz="quarter" idx="17"/>
          </p:nvPr>
        </p:nvSpPr>
        <p:spPr/>
        <p:txBody>
          <a:bodyPr/>
          <a:lstStyle/>
          <a:p>
            <a:r>
              <a:rPr lang="en-US" dirty="0"/>
              <a:t>01</a:t>
            </a:r>
          </a:p>
        </p:txBody>
      </p:sp>
    </p:spTree>
    <p:extLst>
      <p:ext uri="{BB962C8B-B14F-4D97-AF65-F5344CB8AC3E}">
        <p14:creationId xmlns:p14="http://schemas.microsoft.com/office/powerpoint/2010/main" val="3357914275"/>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52396946-E8CB-80BD-8848-0B36B0A95A9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reeform 9">
            <a:extLst>
              <a:ext uri="{FF2B5EF4-FFF2-40B4-BE49-F238E27FC236}">
                <a16:creationId xmlns:a16="http://schemas.microsoft.com/office/drawing/2014/main" id="{E3768F5F-F30F-68BF-73BE-6CF2B63C7D4A}"/>
              </a:ext>
            </a:extLst>
          </p:cNvPr>
          <p:cNvSpPr/>
          <p:nvPr/>
        </p:nvSpPr>
        <p:spPr>
          <a:xfrm>
            <a:off x="6566692" y="3426233"/>
            <a:ext cx="5099617" cy="2688817"/>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DE4625">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6" name="Freeform 5">
            <a:extLst>
              <a:ext uri="{FF2B5EF4-FFF2-40B4-BE49-F238E27FC236}">
                <a16:creationId xmlns:a16="http://schemas.microsoft.com/office/drawing/2014/main" id="{C3C30DB7-2638-C303-C92A-6E94D52CE28A}"/>
              </a:ext>
            </a:extLst>
          </p:cNvPr>
          <p:cNvSpPr/>
          <p:nvPr/>
        </p:nvSpPr>
        <p:spPr>
          <a:xfrm>
            <a:off x="6565422" y="915074"/>
            <a:ext cx="5099617" cy="2324321"/>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702E8B">
              <a:alpha val="29000"/>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0" name="Freeform 19">
            <a:extLst>
              <a:ext uri="{FF2B5EF4-FFF2-40B4-BE49-F238E27FC236}">
                <a16:creationId xmlns:a16="http://schemas.microsoft.com/office/drawing/2014/main" id="{913545D5-A52D-1D13-E513-CE4B1F6F2038}"/>
              </a:ext>
            </a:extLst>
          </p:cNvPr>
          <p:cNvSpPr/>
          <p:nvPr/>
        </p:nvSpPr>
        <p:spPr>
          <a:xfrm>
            <a:off x="548288" y="915074"/>
            <a:ext cx="5171545" cy="2324321"/>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702E8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1" name="Text Placeholder 1">
            <a:extLst>
              <a:ext uri="{FF2B5EF4-FFF2-40B4-BE49-F238E27FC236}">
                <a16:creationId xmlns:a16="http://schemas.microsoft.com/office/drawing/2014/main" id="{3E29F1E9-F7A4-68B6-CAF0-5808A7E4F5CF}"/>
              </a:ext>
            </a:extLst>
          </p:cNvPr>
          <p:cNvSpPr txBox="1">
            <a:spLocks/>
          </p:cNvSpPr>
          <p:nvPr/>
        </p:nvSpPr>
        <p:spPr>
          <a:xfrm>
            <a:off x="1495036" y="1478687"/>
            <a:ext cx="4206664"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1800" b="1" dirty="0">
                <a:solidFill>
                  <a:schemeClr val="bg1"/>
                </a:solidFill>
              </a:rPr>
              <a:t>Improved Decision-Making </a:t>
            </a:r>
            <a:r>
              <a:rPr lang="en-GB" sz="1800" dirty="0">
                <a:solidFill>
                  <a:schemeClr val="bg1"/>
                </a:solidFill>
              </a:rPr>
              <a:t>Diverse teams are better equipped to consider a wide range of viewpoints, weigh various options, and make well-informed decisions. This diversity of perspectives can lead to more comprehensive analyses, reduced groupthink, and ultimately, better decision-making outcomes. </a:t>
            </a:r>
          </a:p>
        </p:txBody>
      </p:sp>
      <p:sp>
        <p:nvSpPr>
          <p:cNvPr id="22" name="Text Placeholder 8">
            <a:extLst>
              <a:ext uri="{FF2B5EF4-FFF2-40B4-BE49-F238E27FC236}">
                <a16:creationId xmlns:a16="http://schemas.microsoft.com/office/drawing/2014/main" id="{9FE097D7-3D7B-9BFD-607F-0819E1FFCDCB}"/>
              </a:ext>
            </a:extLst>
          </p:cNvPr>
          <p:cNvSpPr txBox="1">
            <a:spLocks/>
          </p:cNvSpPr>
          <p:nvPr/>
        </p:nvSpPr>
        <p:spPr>
          <a:xfrm>
            <a:off x="407504" y="734427"/>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03</a:t>
            </a:r>
          </a:p>
        </p:txBody>
      </p:sp>
      <p:sp>
        <p:nvSpPr>
          <p:cNvPr id="23" name="Text Placeholder 1">
            <a:extLst>
              <a:ext uri="{FF2B5EF4-FFF2-40B4-BE49-F238E27FC236}">
                <a16:creationId xmlns:a16="http://schemas.microsoft.com/office/drawing/2014/main" id="{BA0494FD-E130-CDD1-9C11-53F3A9F8DE30}"/>
              </a:ext>
            </a:extLst>
          </p:cNvPr>
          <p:cNvSpPr txBox="1">
            <a:spLocks/>
          </p:cNvSpPr>
          <p:nvPr/>
        </p:nvSpPr>
        <p:spPr>
          <a:xfrm>
            <a:off x="6676161" y="1473687"/>
            <a:ext cx="4967551"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A study published in the </a:t>
            </a:r>
            <a:r>
              <a:rPr lang="en-US" sz="1800" u="sng"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Harvard Business Review</a:t>
            </a:r>
            <a:r>
              <a:rPr lang="en-US" sz="1800" dirty="0">
                <a:effectLst/>
                <a:latin typeface="Calibri" panose="020F0502020204030204" pitchFamily="34" charset="0"/>
                <a:ea typeface="Calibri" panose="020F0502020204030204" pitchFamily="34" charset="0"/>
                <a:cs typeface="Calibri" panose="020F0502020204030204" pitchFamily="34" charset="0"/>
              </a:rPr>
              <a:t> found that diverse teams make better decisions 87% of the time compared to homogeneous teams.</a:t>
            </a:r>
          </a:p>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The </a:t>
            </a:r>
            <a:r>
              <a:rPr lang="en-US" sz="1800" u="sng" dirty="0">
                <a:effectLst/>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European Diversity Charter Annual Report</a:t>
            </a:r>
            <a:r>
              <a:rPr lang="en-US" sz="1800" dirty="0">
                <a:effectLst/>
                <a:latin typeface="Calibri" panose="020F0502020204030204" pitchFamily="34" charset="0"/>
                <a:ea typeface="Calibri" panose="020F0502020204030204" pitchFamily="34" charset="0"/>
                <a:cs typeface="Calibri" panose="020F0502020204030204" pitchFamily="34" charset="0"/>
              </a:rPr>
              <a:t> highlights that diverse teams are more effective at problem-solving and decision-making due to the variety of perspectives and insights they bring.</a:t>
            </a:r>
            <a:r>
              <a:rPr lang="en-LB" sz="1800" dirty="0">
                <a:effectLst/>
                <a:latin typeface="Calibri" panose="020F0502020204030204" pitchFamily="34" charset="0"/>
                <a:cs typeface="Calibri" panose="020F0502020204030204" pitchFamily="34" charset="0"/>
              </a:rPr>
              <a:t> </a:t>
            </a:r>
            <a:endParaRPr lang="en-GB" sz="1800" dirty="0">
              <a:latin typeface="Calibri" panose="020F0502020204030204" pitchFamily="34" charset="0"/>
              <a:cs typeface="Calibri" panose="020F0502020204030204" pitchFamily="34" charset="0"/>
            </a:endParaRPr>
          </a:p>
        </p:txBody>
      </p:sp>
      <p:sp>
        <p:nvSpPr>
          <p:cNvPr id="27" name="Freeform 26">
            <a:extLst>
              <a:ext uri="{FF2B5EF4-FFF2-40B4-BE49-F238E27FC236}">
                <a16:creationId xmlns:a16="http://schemas.microsoft.com/office/drawing/2014/main" id="{47AF7468-D8AA-DB07-2A99-EE0FD928B645}"/>
              </a:ext>
            </a:extLst>
          </p:cNvPr>
          <p:cNvSpPr/>
          <p:nvPr/>
        </p:nvSpPr>
        <p:spPr>
          <a:xfrm>
            <a:off x="548288" y="3399783"/>
            <a:ext cx="5171545" cy="2715267"/>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DE4625"/>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8" name="Text Placeholder 1">
            <a:extLst>
              <a:ext uri="{FF2B5EF4-FFF2-40B4-BE49-F238E27FC236}">
                <a16:creationId xmlns:a16="http://schemas.microsoft.com/office/drawing/2014/main" id="{4412E468-CC69-F1F7-E4DB-5C36FAEBD69A}"/>
              </a:ext>
            </a:extLst>
          </p:cNvPr>
          <p:cNvSpPr txBox="1">
            <a:spLocks/>
          </p:cNvSpPr>
          <p:nvPr/>
        </p:nvSpPr>
        <p:spPr>
          <a:xfrm>
            <a:off x="1537362" y="4158869"/>
            <a:ext cx="4206664"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1800" b="1" dirty="0">
                <a:solidFill>
                  <a:schemeClr val="bg1"/>
                </a:solidFill>
              </a:rPr>
              <a:t>Broader Talent Pool &amp; Recruitment Advantage </a:t>
            </a:r>
            <a:r>
              <a:rPr lang="en-GB" sz="1800" dirty="0">
                <a:solidFill>
                  <a:schemeClr val="bg1"/>
                </a:solidFill>
              </a:rPr>
              <a:t>Embracing diversity and inclusivity can attract a wider range of talented candidates from diverse backgrounds. Having a reputation for inclusivity, SMEs can appeal to top talent-seeking that prioritize diversity and equity, giving them a competitive edge in recruitment. </a:t>
            </a:r>
          </a:p>
        </p:txBody>
      </p:sp>
      <p:sp>
        <p:nvSpPr>
          <p:cNvPr id="29" name="Text Placeholder 8">
            <a:extLst>
              <a:ext uri="{FF2B5EF4-FFF2-40B4-BE49-F238E27FC236}">
                <a16:creationId xmlns:a16="http://schemas.microsoft.com/office/drawing/2014/main" id="{6B571590-5117-254E-1DDA-DA0B89716A37}"/>
              </a:ext>
            </a:extLst>
          </p:cNvPr>
          <p:cNvSpPr txBox="1">
            <a:spLocks/>
          </p:cNvSpPr>
          <p:nvPr/>
        </p:nvSpPr>
        <p:spPr>
          <a:xfrm>
            <a:off x="407504" y="3239395"/>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04</a:t>
            </a:r>
          </a:p>
        </p:txBody>
      </p:sp>
      <p:sp>
        <p:nvSpPr>
          <p:cNvPr id="30" name="Text Placeholder 1">
            <a:extLst>
              <a:ext uri="{FF2B5EF4-FFF2-40B4-BE49-F238E27FC236}">
                <a16:creationId xmlns:a16="http://schemas.microsoft.com/office/drawing/2014/main" id="{DB25E2E2-775B-2686-3F50-B3A35DE4FE70}"/>
              </a:ext>
            </a:extLst>
          </p:cNvPr>
          <p:cNvSpPr txBox="1">
            <a:spLocks/>
          </p:cNvSpPr>
          <p:nvPr/>
        </p:nvSpPr>
        <p:spPr>
          <a:xfrm>
            <a:off x="6795328" y="4147836"/>
            <a:ext cx="4933209"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 survey conducted by </a:t>
            </a:r>
            <a:r>
              <a:rPr lang="en-US" sz="1800" u="sng" dirty="0">
                <a:effectLst/>
                <a:latin typeface="Calibri" panose="020F050202020403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Glassdoor</a:t>
            </a:r>
            <a:r>
              <a:rPr lang="en-US" sz="1800" dirty="0">
                <a:effectLst/>
                <a:latin typeface="Calibri" panose="020F0502020204030204" pitchFamily="34" charset="0"/>
                <a:ea typeface="Calibri" panose="020F0502020204030204" pitchFamily="34" charset="0"/>
                <a:cs typeface="Times New Roman" panose="02020603050405020304" pitchFamily="18" charset="0"/>
              </a:rPr>
              <a:t> revealed that 76% of job seekers consider diversity and inclusion an important factor when evaluating companies and job offers.</a:t>
            </a:r>
          </a:p>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research by the </a:t>
            </a:r>
            <a:r>
              <a:rPr lang="en-US" sz="1800" u="sng" dirty="0">
                <a:effectLst/>
                <a:latin typeface="Calibri" panose="020F050202020403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European Union Agency for Fundamental Rights</a:t>
            </a:r>
            <a:r>
              <a:rPr lang="en-US" sz="1800" dirty="0">
                <a:effectLst/>
                <a:latin typeface="Calibri" panose="020F0502020204030204" pitchFamily="34" charset="0"/>
                <a:ea typeface="Calibri" panose="020F0502020204030204" pitchFamily="34" charset="0"/>
                <a:cs typeface="Times New Roman" panose="02020603050405020304" pitchFamily="18" charset="0"/>
              </a:rPr>
              <a:t>, diverse and inclusive workplaces are more attractive to younger generations entering the workforce, enhancing SMEs' ability to recruit top talent. </a:t>
            </a:r>
            <a:endParaRPr lang="en-GB" sz="1800" dirty="0">
              <a:latin typeface="Calibri" panose="020F0502020204030204" pitchFamily="34" charset="0"/>
              <a:cs typeface="Calibri" panose="020F0502020204030204" pitchFamily="34" charset="0"/>
            </a:endParaRPr>
          </a:p>
        </p:txBody>
      </p:sp>
      <p:pic>
        <p:nvPicPr>
          <p:cNvPr id="7" name="Graphic 6" descr="Chevron arrows with solid fill">
            <a:extLst>
              <a:ext uri="{FF2B5EF4-FFF2-40B4-BE49-F238E27FC236}">
                <a16:creationId xmlns:a16="http://schemas.microsoft.com/office/drawing/2014/main" id="{1C8F6D52-C2B8-D16F-B4FB-731FF85F011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62094" y="1405442"/>
            <a:ext cx="520661" cy="520661"/>
          </a:xfrm>
          <a:prstGeom prst="rect">
            <a:avLst/>
          </a:prstGeom>
        </p:spPr>
      </p:pic>
      <p:pic>
        <p:nvPicPr>
          <p:cNvPr id="9" name="Graphic 8" descr="Chevron arrows with solid fill">
            <a:extLst>
              <a:ext uri="{FF2B5EF4-FFF2-40B4-BE49-F238E27FC236}">
                <a16:creationId xmlns:a16="http://schemas.microsoft.com/office/drawing/2014/main" id="{A117C7D6-7BC0-B145-FD91-8EE89F09D87D}"/>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850664" y="3699468"/>
            <a:ext cx="520661" cy="520661"/>
          </a:xfrm>
          <a:prstGeom prst="rect">
            <a:avLst/>
          </a:prstGeom>
        </p:spPr>
      </p:pic>
      <p:sp>
        <p:nvSpPr>
          <p:cNvPr id="11" name="Rectangle 10">
            <a:extLst>
              <a:ext uri="{FF2B5EF4-FFF2-40B4-BE49-F238E27FC236}">
                <a16:creationId xmlns:a16="http://schemas.microsoft.com/office/drawing/2014/main" id="{FEAF965A-D27A-D9AC-4594-A84F1FAC37D9}"/>
              </a:ext>
            </a:extLst>
          </p:cNvPr>
          <p:cNvSpPr/>
          <p:nvPr/>
        </p:nvSpPr>
        <p:spPr>
          <a:xfrm>
            <a:off x="0" y="10046"/>
            <a:ext cx="12192000" cy="779544"/>
          </a:xfrm>
          <a:prstGeom prst="rect">
            <a:avLst/>
          </a:prstGeom>
          <a:solidFill>
            <a:srgbClr val="702E8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DBC12131-223A-0ACD-E651-AC330F0F12FA}"/>
              </a:ext>
            </a:extLst>
          </p:cNvPr>
          <p:cNvSpPr txBox="1">
            <a:spLocks/>
          </p:cNvSpPr>
          <p:nvPr/>
        </p:nvSpPr>
        <p:spPr>
          <a:xfrm>
            <a:off x="714903" y="217936"/>
            <a:ext cx="10762194"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1100"/>
              </a:lnSpc>
              <a:spcBef>
                <a:spcPts val="0"/>
              </a:spcBef>
            </a:pPr>
            <a:r>
              <a:rPr lang="en-GB" sz="2800" b="1" dirty="0">
                <a:solidFill>
                  <a:schemeClr val="bg1"/>
                </a:solidFill>
              </a:rPr>
              <a:t>Benefits – Improved Decision Making, Brader Talent Pool</a:t>
            </a:r>
          </a:p>
        </p:txBody>
      </p:sp>
    </p:spTree>
    <p:extLst>
      <p:ext uri="{BB962C8B-B14F-4D97-AF65-F5344CB8AC3E}">
        <p14:creationId xmlns:p14="http://schemas.microsoft.com/office/powerpoint/2010/main" val="1892350985"/>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9D89D7-26A7-13CB-35E3-FC3209BA93F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Freeform 10">
            <a:extLst>
              <a:ext uri="{FF2B5EF4-FFF2-40B4-BE49-F238E27FC236}">
                <a16:creationId xmlns:a16="http://schemas.microsoft.com/office/drawing/2014/main" id="{59AD997E-8364-4763-2F93-6C9FA2F9FB79}"/>
              </a:ext>
            </a:extLst>
          </p:cNvPr>
          <p:cNvSpPr/>
          <p:nvPr/>
        </p:nvSpPr>
        <p:spPr>
          <a:xfrm>
            <a:off x="6431069" y="811477"/>
            <a:ext cx="5608531" cy="2571211"/>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FFC611">
              <a:alpha val="29062"/>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4" name="Text Placeholder 1">
            <a:extLst>
              <a:ext uri="{FF2B5EF4-FFF2-40B4-BE49-F238E27FC236}">
                <a16:creationId xmlns:a16="http://schemas.microsoft.com/office/drawing/2014/main" id="{0F094FC7-1C1A-BBDE-8E42-0C39FC5DC5B8}"/>
              </a:ext>
            </a:extLst>
          </p:cNvPr>
          <p:cNvSpPr txBox="1">
            <a:spLocks/>
          </p:cNvSpPr>
          <p:nvPr/>
        </p:nvSpPr>
        <p:spPr>
          <a:xfrm>
            <a:off x="6608461" y="1498535"/>
            <a:ext cx="5171545" cy="1197093"/>
          </a:xfrm>
          <a:prstGeom prst="rect">
            <a:avLst/>
          </a:prstGeom>
          <a:noFill/>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A report by </a:t>
            </a:r>
            <a:r>
              <a:rPr lang="en-US" sz="1800" u="sng"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Deloitte</a:t>
            </a:r>
            <a:r>
              <a:rPr lang="en-US" sz="1800" dirty="0">
                <a:effectLst/>
                <a:latin typeface="Calibri" panose="020F0502020204030204" pitchFamily="34" charset="0"/>
                <a:ea typeface="Calibri" panose="020F0502020204030204" pitchFamily="34" charset="0"/>
                <a:cs typeface="Calibri" panose="020F0502020204030204" pitchFamily="34" charset="0"/>
              </a:rPr>
              <a:t> found that companies with inclusive cultures are 1.7 times more likely to be innovative leaders in their market segments.</a:t>
            </a:r>
          </a:p>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The </a:t>
            </a:r>
            <a:r>
              <a:rPr lang="en-US" sz="1800" u="sng" dirty="0">
                <a:effectLst/>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European Consumer Scoreboard</a:t>
            </a:r>
            <a:r>
              <a:rPr lang="en-US" sz="1800" dirty="0">
                <a:effectLst/>
                <a:latin typeface="Calibri" panose="020F0502020204030204" pitchFamily="34" charset="0"/>
                <a:ea typeface="Calibri" panose="020F0502020204030204" pitchFamily="34" charset="0"/>
                <a:cs typeface="Calibri" panose="020F0502020204030204" pitchFamily="34" charset="0"/>
              </a:rPr>
              <a:t> highlights that businesses that prioritize diversity and inclusivity are better equipped to understand and meet the needs of diverse consumer demographics, leading to increased customer satisfaction and loyalty.</a:t>
            </a:r>
            <a:r>
              <a:rPr lang="en-LB" sz="1800" dirty="0">
                <a:effectLst/>
                <a:latin typeface="Calibri" panose="020F0502020204030204" pitchFamily="34" charset="0"/>
                <a:cs typeface="Calibri" panose="020F0502020204030204" pitchFamily="34" charset="0"/>
              </a:rPr>
              <a:t> </a:t>
            </a:r>
            <a:endParaRPr lang="en-GB" sz="1800" dirty="0">
              <a:latin typeface="Calibri" panose="020F0502020204030204" pitchFamily="34" charset="0"/>
              <a:cs typeface="Calibri" panose="020F0502020204030204" pitchFamily="34" charset="0"/>
            </a:endParaRPr>
          </a:p>
        </p:txBody>
      </p:sp>
      <p:sp>
        <p:nvSpPr>
          <p:cNvPr id="10" name="Freeform 9">
            <a:extLst>
              <a:ext uri="{FF2B5EF4-FFF2-40B4-BE49-F238E27FC236}">
                <a16:creationId xmlns:a16="http://schemas.microsoft.com/office/drawing/2014/main" id="{FD0DB7AB-09C3-F183-470F-5BEB54FCB185}"/>
              </a:ext>
            </a:extLst>
          </p:cNvPr>
          <p:cNvSpPr/>
          <p:nvPr/>
        </p:nvSpPr>
        <p:spPr>
          <a:xfrm>
            <a:off x="6431069" y="3517711"/>
            <a:ext cx="5608531" cy="2673539"/>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EE1765">
              <a:alpha val="29062"/>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8" name="Freeform 7">
            <a:extLst>
              <a:ext uri="{FF2B5EF4-FFF2-40B4-BE49-F238E27FC236}">
                <a16:creationId xmlns:a16="http://schemas.microsoft.com/office/drawing/2014/main" id="{13AFC6F8-EFDE-752B-D6D7-80A9539E52B9}"/>
              </a:ext>
            </a:extLst>
          </p:cNvPr>
          <p:cNvSpPr/>
          <p:nvPr/>
        </p:nvSpPr>
        <p:spPr>
          <a:xfrm>
            <a:off x="219075" y="822861"/>
            <a:ext cx="5541857" cy="2571212"/>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FFC611"/>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2" name="Text Placeholder 1">
            <a:extLst>
              <a:ext uri="{FF2B5EF4-FFF2-40B4-BE49-F238E27FC236}">
                <a16:creationId xmlns:a16="http://schemas.microsoft.com/office/drawing/2014/main" id="{6CE81476-72CA-AA16-C812-41E06EDBCD8B}"/>
              </a:ext>
            </a:extLst>
          </p:cNvPr>
          <p:cNvSpPr txBox="1">
            <a:spLocks/>
          </p:cNvSpPr>
          <p:nvPr/>
        </p:nvSpPr>
        <p:spPr>
          <a:xfrm>
            <a:off x="1294998" y="1492798"/>
            <a:ext cx="4465934"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1800" b="1" dirty="0"/>
              <a:t>Better Customer Understanding &amp; Market Reach </a:t>
            </a:r>
            <a:r>
              <a:rPr lang="en-GB" sz="1800" dirty="0"/>
              <a:t>A diverse workforce can better understand and connect with diverse customer demographics. This enhanced understanding of diverse consumer needs and preferences can lead to more effective marketing strategies, product development, and customer service, ultimately expanding market reach and customer loyalty. </a:t>
            </a:r>
          </a:p>
        </p:txBody>
      </p:sp>
      <p:sp>
        <p:nvSpPr>
          <p:cNvPr id="13" name="Text Placeholder 8">
            <a:extLst>
              <a:ext uri="{FF2B5EF4-FFF2-40B4-BE49-F238E27FC236}">
                <a16:creationId xmlns:a16="http://schemas.microsoft.com/office/drawing/2014/main" id="{CA39A2B6-3A5F-EEA1-FAA9-8BA8A8E0CBB9}"/>
              </a:ext>
            </a:extLst>
          </p:cNvPr>
          <p:cNvSpPr txBox="1">
            <a:spLocks/>
          </p:cNvSpPr>
          <p:nvPr/>
        </p:nvSpPr>
        <p:spPr>
          <a:xfrm>
            <a:off x="189333" y="811477"/>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solidFill>
                  <a:srgbClr val="083F59"/>
                </a:solidFill>
              </a:rPr>
              <a:t>05</a:t>
            </a:r>
          </a:p>
        </p:txBody>
      </p:sp>
      <p:sp>
        <p:nvSpPr>
          <p:cNvPr id="15" name="Freeform 14">
            <a:extLst>
              <a:ext uri="{FF2B5EF4-FFF2-40B4-BE49-F238E27FC236}">
                <a16:creationId xmlns:a16="http://schemas.microsoft.com/office/drawing/2014/main" id="{F98833E3-44A7-FBA7-24CB-C4FF5324AD44}"/>
              </a:ext>
            </a:extLst>
          </p:cNvPr>
          <p:cNvSpPr/>
          <p:nvPr/>
        </p:nvSpPr>
        <p:spPr>
          <a:xfrm>
            <a:off x="219075" y="3543076"/>
            <a:ext cx="5522954" cy="2648174"/>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ED1364"/>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16" name="Text Placeholder 1">
            <a:extLst>
              <a:ext uri="{FF2B5EF4-FFF2-40B4-BE49-F238E27FC236}">
                <a16:creationId xmlns:a16="http://schemas.microsoft.com/office/drawing/2014/main" id="{0F78C6A1-831B-44DE-B8EA-67DF402AF6C3}"/>
              </a:ext>
            </a:extLst>
          </p:cNvPr>
          <p:cNvSpPr txBox="1">
            <a:spLocks/>
          </p:cNvSpPr>
          <p:nvPr/>
        </p:nvSpPr>
        <p:spPr>
          <a:xfrm>
            <a:off x="1301495" y="4268616"/>
            <a:ext cx="4527973"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1800" b="1" dirty="0">
                <a:solidFill>
                  <a:schemeClr val="bg1"/>
                </a:solidFill>
              </a:rPr>
              <a:t>Enhanced Reputation and Brand Image</a:t>
            </a:r>
          </a:p>
          <a:p>
            <a:pPr marL="0" indent="0">
              <a:lnSpc>
                <a:spcPct val="100000"/>
              </a:lnSpc>
              <a:spcBef>
                <a:spcPts val="0"/>
              </a:spcBef>
            </a:pPr>
            <a:r>
              <a:rPr lang="en-GB" sz="1800" dirty="0">
                <a:solidFill>
                  <a:schemeClr val="bg1"/>
                </a:solidFill>
              </a:rPr>
              <a:t>Companies that prioritise diversity and inclusion achieve and maintain a positive reputation and enhanced brand image. Increasingly customers, investors, and other stakeholders that value diversity and social responsibility can help enhance brand loyalty and attract socially conscious consumers. </a:t>
            </a:r>
          </a:p>
        </p:txBody>
      </p:sp>
      <p:sp>
        <p:nvSpPr>
          <p:cNvPr id="17" name="Text Placeholder 8">
            <a:extLst>
              <a:ext uri="{FF2B5EF4-FFF2-40B4-BE49-F238E27FC236}">
                <a16:creationId xmlns:a16="http://schemas.microsoft.com/office/drawing/2014/main" id="{11AA88F3-37F6-86F5-8768-AAEA4F2208B0}"/>
              </a:ext>
            </a:extLst>
          </p:cNvPr>
          <p:cNvSpPr txBox="1">
            <a:spLocks/>
          </p:cNvSpPr>
          <p:nvPr/>
        </p:nvSpPr>
        <p:spPr>
          <a:xfrm>
            <a:off x="189333" y="3394073"/>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06</a:t>
            </a:r>
          </a:p>
        </p:txBody>
      </p:sp>
      <p:sp>
        <p:nvSpPr>
          <p:cNvPr id="18" name="Text Placeholder 1">
            <a:extLst>
              <a:ext uri="{FF2B5EF4-FFF2-40B4-BE49-F238E27FC236}">
                <a16:creationId xmlns:a16="http://schemas.microsoft.com/office/drawing/2014/main" id="{7F1AF5F7-5771-73FC-E670-CC3DBAA92052}"/>
              </a:ext>
            </a:extLst>
          </p:cNvPr>
          <p:cNvSpPr txBox="1">
            <a:spLocks/>
          </p:cNvSpPr>
          <p:nvPr/>
        </p:nvSpPr>
        <p:spPr>
          <a:xfrm>
            <a:off x="6716861" y="4192160"/>
            <a:ext cx="5171545"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The </a:t>
            </a:r>
            <a:r>
              <a:rPr lang="en-US" sz="1800" u="sng" dirty="0">
                <a:effectLst/>
                <a:latin typeface="Calibri" panose="020F0502020204030204" pitchFamily="34" charset="0"/>
                <a:ea typeface="Calibri" panose="020F0502020204030204" pitchFamily="34" charset="0"/>
                <a:cs typeface="Calibri" panose="020F0502020204030204" pitchFamily="34" charset="0"/>
                <a:hlinkClick r:id="rId4">
                  <a:extLst>
                    <a:ext uri="{A12FA001-AC4F-418D-AE19-62706E023703}">
                      <ahyp:hlinkClr xmlns:ahyp="http://schemas.microsoft.com/office/drawing/2018/hyperlinkcolor" val="tx"/>
                    </a:ext>
                  </a:extLst>
                </a:hlinkClick>
              </a:rPr>
              <a:t>Diversity and Inclusion in Europe report by McKinsey &amp; Company</a:t>
            </a:r>
            <a:r>
              <a:rPr lang="en-US" sz="1800" dirty="0">
                <a:effectLst/>
                <a:latin typeface="Calibri" panose="020F0502020204030204" pitchFamily="34" charset="0"/>
                <a:ea typeface="Calibri" panose="020F0502020204030204" pitchFamily="34" charset="0"/>
                <a:cs typeface="Calibri" panose="020F0502020204030204" pitchFamily="34" charset="0"/>
              </a:rPr>
              <a:t> found that companies with diverse leadership teams are perceived as more innovative and better performing by investors and stakeholders.</a:t>
            </a:r>
          </a:p>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A study by </a:t>
            </a:r>
            <a:r>
              <a:rPr lang="en-US" sz="1800" u="sng" dirty="0">
                <a:effectLst/>
                <a:latin typeface="Calibri" panose="020F0502020204030204" pitchFamily="34" charset="0"/>
                <a:ea typeface="Calibri" panose="020F0502020204030204" pitchFamily="34" charset="0"/>
                <a:cs typeface="Calibri" panose="020F0502020204030204" pitchFamily="34" charset="0"/>
                <a:hlinkClick r:id="rId5">
                  <a:extLst>
                    <a:ext uri="{A12FA001-AC4F-418D-AE19-62706E023703}">
                      <ahyp:hlinkClr xmlns:ahyp="http://schemas.microsoft.com/office/drawing/2018/hyperlinkcolor" val="tx"/>
                    </a:ext>
                  </a:extLst>
                </a:hlinkClick>
              </a:rPr>
              <a:t>Accenture</a:t>
            </a:r>
            <a:r>
              <a:rPr lang="en-US" sz="1800" dirty="0">
                <a:effectLst/>
                <a:latin typeface="Calibri" panose="020F0502020204030204" pitchFamily="34" charset="0"/>
                <a:ea typeface="Calibri" panose="020F0502020204030204" pitchFamily="34" charset="0"/>
                <a:cs typeface="Calibri" panose="020F0502020204030204" pitchFamily="34" charset="0"/>
              </a:rPr>
              <a:t> revealed that 62% of consumers prefer to buy from companies that share their values, including diversity and inclusion.</a:t>
            </a:r>
            <a:r>
              <a:rPr lang="en-LB" sz="1800" dirty="0">
                <a:effectLst/>
                <a:latin typeface="Calibri" panose="020F0502020204030204" pitchFamily="34" charset="0"/>
                <a:cs typeface="Calibri" panose="020F0502020204030204" pitchFamily="34" charset="0"/>
              </a:rPr>
              <a:t> </a:t>
            </a:r>
            <a:endParaRPr lang="en-GB" sz="1800" dirty="0">
              <a:latin typeface="Calibri" panose="020F0502020204030204" pitchFamily="34" charset="0"/>
              <a:cs typeface="Calibri" panose="020F0502020204030204" pitchFamily="34" charset="0"/>
            </a:endParaRPr>
          </a:p>
        </p:txBody>
      </p:sp>
      <p:pic>
        <p:nvPicPr>
          <p:cNvPr id="3" name="Graphic 2" descr="Chevron arrows with solid fill">
            <a:extLst>
              <a:ext uri="{FF2B5EF4-FFF2-40B4-BE49-F238E27FC236}">
                <a16:creationId xmlns:a16="http://schemas.microsoft.com/office/drawing/2014/main" id="{F1D22E8C-642F-7250-2911-D8AB4AA5F631}"/>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22970" y="1341411"/>
            <a:ext cx="520661" cy="520661"/>
          </a:xfrm>
          <a:prstGeom prst="rect">
            <a:avLst/>
          </a:prstGeom>
        </p:spPr>
      </p:pic>
      <p:pic>
        <p:nvPicPr>
          <p:cNvPr id="4" name="Graphic 3" descr="Chevron arrows with solid fill">
            <a:extLst>
              <a:ext uri="{FF2B5EF4-FFF2-40B4-BE49-F238E27FC236}">
                <a16:creationId xmlns:a16="http://schemas.microsoft.com/office/drawing/2014/main" id="{024FAF63-6030-503A-B0A4-39FA31D55E1B}"/>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822969" y="3903350"/>
            <a:ext cx="520661" cy="520661"/>
          </a:xfrm>
          <a:prstGeom prst="rect">
            <a:avLst/>
          </a:prstGeom>
        </p:spPr>
      </p:pic>
      <p:sp>
        <p:nvSpPr>
          <p:cNvPr id="25" name="Rectangle 24">
            <a:extLst>
              <a:ext uri="{FF2B5EF4-FFF2-40B4-BE49-F238E27FC236}">
                <a16:creationId xmlns:a16="http://schemas.microsoft.com/office/drawing/2014/main" id="{6B8DCFC2-1A0E-C6F4-49A9-306B870438BF}"/>
              </a:ext>
            </a:extLst>
          </p:cNvPr>
          <p:cNvSpPr/>
          <p:nvPr/>
        </p:nvSpPr>
        <p:spPr>
          <a:xfrm>
            <a:off x="0" y="10046"/>
            <a:ext cx="12192000" cy="708368"/>
          </a:xfrm>
          <a:prstGeom prst="rect">
            <a:avLst/>
          </a:prstGeom>
          <a:solidFill>
            <a:srgbClr val="EE1765"/>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EC72EA85-F6FD-8F87-34D6-159358A431E9}"/>
              </a:ext>
            </a:extLst>
          </p:cNvPr>
          <p:cNvSpPr txBox="1">
            <a:spLocks/>
          </p:cNvSpPr>
          <p:nvPr/>
        </p:nvSpPr>
        <p:spPr>
          <a:xfrm>
            <a:off x="372531" y="217936"/>
            <a:ext cx="10952694"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1100"/>
              </a:lnSpc>
              <a:spcBef>
                <a:spcPts val="0"/>
              </a:spcBef>
            </a:pPr>
            <a:r>
              <a:rPr lang="en-GB" sz="2800" b="1" dirty="0">
                <a:solidFill>
                  <a:schemeClr val="bg1"/>
                </a:solidFill>
              </a:rPr>
              <a:t>Benefits – Better Market Reach and Enhanced Reputation </a:t>
            </a:r>
          </a:p>
        </p:txBody>
      </p:sp>
    </p:spTree>
    <p:extLst>
      <p:ext uri="{BB962C8B-B14F-4D97-AF65-F5344CB8AC3E}">
        <p14:creationId xmlns:p14="http://schemas.microsoft.com/office/powerpoint/2010/main" val="2423296409"/>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89D89D7-26A7-13CB-35E3-FC3209BA93F2}"/>
              </a:ext>
            </a:extLst>
          </p:cNvPr>
          <p:cNvSpPr/>
          <p:nvPr/>
        </p:nvSpPr>
        <p:spPr>
          <a:xfrm>
            <a:off x="0" y="0"/>
            <a:ext cx="12192000" cy="6295697"/>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Freeform 6">
            <a:extLst>
              <a:ext uri="{FF2B5EF4-FFF2-40B4-BE49-F238E27FC236}">
                <a16:creationId xmlns:a16="http://schemas.microsoft.com/office/drawing/2014/main" id="{83B00CE9-ADE7-03C0-F968-8D7E392EA627}"/>
              </a:ext>
            </a:extLst>
          </p:cNvPr>
          <p:cNvSpPr/>
          <p:nvPr/>
        </p:nvSpPr>
        <p:spPr>
          <a:xfrm>
            <a:off x="6538997" y="3363602"/>
            <a:ext cx="5462501" cy="2818123"/>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1176BB">
              <a:alpha val="29062"/>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9" name="Freeform 8">
            <a:extLst>
              <a:ext uri="{FF2B5EF4-FFF2-40B4-BE49-F238E27FC236}">
                <a16:creationId xmlns:a16="http://schemas.microsoft.com/office/drawing/2014/main" id="{4B21EC1F-8E35-7665-5791-48B037142FB9}"/>
              </a:ext>
            </a:extLst>
          </p:cNvPr>
          <p:cNvSpPr/>
          <p:nvPr/>
        </p:nvSpPr>
        <p:spPr>
          <a:xfrm>
            <a:off x="6538998" y="851346"/>
            <a:ext cx="5462502" cy="2346436"/>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1A7A1">
              <a:alpha val="29062"/>
            </a:srgbClr>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0" name="Freeform 19">
            <a:extLst>
              <a:ext uri="{FF2B5EF4-FFF2-40B4-BE49-F238E27FC236}">
                <a16:creationId xmlns:a16="http://schemas.microsoft.com/office/drawing/2014/main" id="{913545D5-A52D-1D13-E513-CE4B1F6F2038}"/>
              </a:ext>
            </a:extLst>
          </p:cNvPr>
          <p:cNvSpPr/>
          <p:nvPr/>
        </p:nvSpPr>
        <p:spPr>
          <a:xfrm>
            <a:off x="285750" y="851346"/>
            <a:ext cx="5394959" cy="2425254"/>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01A7A1"/>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1" name="Text Placeholder 1">
            <a:extLst>
              <a:ext uri="{FF2B5EF4-FFF2-40B4-BE49-F238E27FC236}">
                <a16:creationId xmlns:a16="http://schemas.microsoft.com/office/drawing/2014/main" id="{3E29F1E9-F7A4-68B6-CAF0-5808A7E4F5CF}"/>
              </a:ext>
            </a:extLst>
          </p:cNvPr>
          <p:cNvSpPr txBox="1">
            <a:spLocks/>
          </p:cNvSpPr>
          <p:nvPr/>
        </p:nvSpPr>
        <p:spPr>
          <a:xfrm>
            <a:off x="1353500" y="1420624"/>
            <a:ext cx="4352142"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1800" b="1" dirty="0">
                <a:solidFill>
                  <a:schemeClr val="bg1"/>
                </a:solidFill>
              </a:rPr>
              <a:t>Reduced Turnover and Increased Retention </a:t>
            </a:r>
            <a:r>
              <a:rPr lang="en-GB" sz="1800" dirty="0">
                <a:solidFill>
                  <a:schemeClr val="bg1"/>
                </a:solidFill>
              </a:rPr>
              <a:t>Inclusive workplaces prioritising diversity and equity experience lower turnover rates and higher employee retention. Employees who feel valued, respected, and supported are more likely to stay long-term, reducing recruitment costs and promoting continuity and stability within the company. </a:t>
            </a:r>
          </a:p>
        </p:txBody>
      </p:sp>
      <p:sp>
        <p:nvSpPr>
          <p:cNvPr id="22" name="Text Placeholder 8">
            <a:extLst>
              <a:ext uri="{FF2B5EF4-FFF2-40B4-BE49-F238E27FC236}">
                <a16:creationId xmlns:a16="http://schemas.microsoft.com/office/drawing/2014/main" id="{9FE097D7-3D7B-9BFD-607F-0819E1FFCDCB}"/>
              </a:ext>
            </a:extLst>
          </p:cNvPr>
          <p:cNvSpPr txBox="1">
            <a:spLocks/>
          </p:cNvSpPr>
          <p:nvPr/>
        </p:nvSpPr>
        <p:spPr>
          <a:xfrm>
            <a:off x="234333" y="695607"/>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07</a:t>
            </a:r>
          </a:p>
        </p:txBody>
      </p:sp>
      <p:sp>
        <p:nvSpPr>
          <p:cNvPr id="23" name="Text Placeholder 1">
            <a:extLst>
              <a:ext uri="{FF2B5EF4-FFF2-40B4-BE49-F238E27FC236}">
                <a16:creationId xmlns:a16="http://schemas.microsoft.com/office/drawing/2014/main" id="{BA0494FD-E130-CDD1-9C11-53F3A9F8DE30}"/>
              </a:ext>
            </a:extLst>
          </p:cNvPr>
          <p:cNvSpPr txBox="1">
            <a:spLocks/>
          </p:cNvSpPr>
          <p:nvPr/>
        </p:nvSpPr>
        <p:spPr>
          <a:xfrm>
            <a:off x="6829955" y="1426017"/>
            <a:ext cx="5171545"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u="sng" dirty="0">
                <a:effectLst/>
                <a:latin typeface="Calibri" panose="020F0502020204030204" pitchFamily="34" charset="0"/>
                <a:ea typeface="Calibri" panose="020F0502020204030204" pitchFamily="34" charset="0"/>
                <a:cs typeface="Calibri" panose="020F0502020204030204" pitchFamily="34" charset="0"/>
                <a:hlinkClick r:id="rId2">
                  <a:extLst>
                    <a:ext uri="{A12FA001-AC4F-418D-AE19-62706E023703}">
                      <ahyp:hlinkClr xmlns:ahyp="http://schemas.microsoft.com/office/drawing/2018/hyperlinkcolor" val="tx"/>
                    </a:ext>
                  </a:extLst>
                </a:hlinkClick>
              </a:rPr>
              <a:t>The European Commission's Equality and Human Rights Commission</a:t>
            </a:r>
            <a:r>
              <a:rPr lang="en-US" sz="1800" dirty="0">
                <a:effectLst/>
                <a:latin typeface="Calibri" panose="020F0502020204030204" pitchFamily="34" charset="0"/>
                <a:ea typeface="Calibri" panose="020F0502020204030204" pitchFamily="34" charset="0"/>
                <a:cs typeface="Calibri" panose="020F0502020204030204" pitchFamily="34" charset="0"/>
              </a:rPr>
              <a:t> reports that inclusive workplaces experience 39% lower turnover rates compared to non-inclusive workplaces.</a:t>
            </a:r>
          </a:p>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A study by the </a:t>
            </a:r>
            <a:r>
              <a:rPr lang="en-US" sz="1800" u="sng" dirty="0">
                <a:effectLst/>
                <a:latin typeface="Calibri" panose="020F0502020204030204" pitchFamily="34" charset="0"/>
                <a:ea typeface="Calibri" panose="020F0502020204030204" pitchFamily="34" charset="0"/>
                <a:cs typeface="Calibri" panose="020F0502020204030204" pitchFamily="34" charset="0"/>
                <a:hlinkClick r:id="rId3">
                  <a:extLst>
                    <a:ext uri="{A12FA001-AC4F-418D-AE19-62706E023703}">
                      <ahyp:hlinkClr xmlns:ahyp="http://schemas.microsoft.com/office/drawing/2018/hyperlinkcolor" val="tx"/>
                    </a:ext>
                  </a:extLst>
                </a:hlinkClick>
              </a:rPr>
              <a:t>Centre for Economic Performance (CEP)</a:t>
            </a:r>
            <a:r>
              <a:rPr lang="en-US" sz="1800" dirty="0">
                <a:effectLst/>
                <a:latin typeface="Calibri" panose="020F0502020204030204" pitchFamily="34" charset="0"/>
                <a:ea typeface="Calibri" panose="020F0502020204030204" pitchFamily="34" charset="0"/>
                <a:cs typeface="Calibri" panose="020F0502020204030204" pitchFamily="34" charset="0"/>
              </a:rPr>
              <a:t> found that companies with diverse and inclusive cultures have higher employee retention rates and lower absenteeism.</a:t>
            </a:r>
            <a:r>
              <a:rPr lang="en-LB" sz="1800" dirty="0">
                <a:effectLst/>
                <a:latin typeface="Calibri" panose="020F0502020204030204" pitchFamily="34" charset="0"/>
                <a:cs typeface="Calibri" panose="020F0502020204030204" pitchFamily="34" charset="0"/>
              </a:rPr>
              <a:t> </a:t>
            </a:r>
            <a:endParaRPr lang="en-GB" sz="1800" dirty="0">
              <a:latin typeface="Calibri" panose="020F0502020204030204" pitchFamily="34" charset="0"/>
              <a:cs typeface="Calibri" panose="020F0502020204030204" pitchFamily="34" charset="0"/>
            </a:endParaRPr>
          </a:p>
        </p:txBody>
      </p:sp>
      <p:sp>
        <p:nvSpPr>
          <p:cNvPr id="27" name="Freeform 26">
            <a:extLst>
              <a:ext uri="{FF2B5EF4-FFF2-40B4-BE49-F238E27FC236}">
                <a16:creationId xmlns:a16="http://schemas.microsoft.com/office/drawing/2014/main" id="{47AF7468-D8AA-DB07-2A99-EE0FD928B645}"/>
              </a:ext>
            </a:extLst>
          </p:cNvPr>
          <p:cNvSpPr/>
          <p:nvPr/>
        </p:nvSpPr>
        <p:spPr>
          <a:xfrm>
            <a:off x="285750" y="3358170"/>
            <a:ext cx="5406389" cy="2823555"/>
          </a:xfrm>
          <a:custGeom>
            <a:avLst/>
            <a:gdLst>
              <a:gd name="connsiteX0" fmla="*/ 0 w 11356551"/>
              <a:gd name="connsiteY0" fmla="*/ 0 h 3728821"/>
              <a:gd name="connsiteX1" fmla="*/ 2348414 w 11356551"/>
              <a:gd name="connsiteY1" fmla="*/ 0 h 3728821"/>
              <a:gd name="connsiteX2" fmla="*/ 2743596 w 11356551"/>
              <a:gd name="connsiteY2" fmla="*/ 0 h 3728821"/>
              <a:gd name="connsiteX3" fmla="*/ 5092010 w 11356551"/>
              <a:gd name="connsiteY3" fmla="*/ 0 h 3728821"/>
              <a:gd name="connsiteX4" fmla="*/ 6470666 w 11356551"/>
              <a:gd name="connsiteY4" fmla="*/ 0 h 3728821"/>
              <a:gd name="connsiteX5" fmla="*/ 6470668 w 11356551"/>
              <a:gd name="connsiteY5" fmla="*/ 0 h 3728821"/>
              <a:gd name="connsiteX6" fmla="*/ 8223635 w 11356551"/>
              <a:gd name="connsiteY6" fmla="*/ 0 h 3728821"/>
              <a:gd name="connsiteX7" fmla="*/ 8819080 w 11356551"/>
              <a:gd name="connsiteY7" fmla="*/ 0 h 3728821"/>
              <a:gd name="connsiteX8" fmla="*/ 8819081 w 11356551"/>
              <a:gd name="connsiteY8" fmla="*/ 0 h 3728821"/>
              <a:gd name="connsiteX9" fmla="*/ 10572049 w 11356551"/>
              <a:gd name="connsiteY9" fmla="*/ 0 h 3728821"/>
              <a:gd name="connsiteX10" fmla="*/ 11356551 w 11356551"/>
              <a:gd name="connsiteY10" fmla="*/ 721953 h 3728821"/>
              <a:gd name="connsiteX11" fmla="*/ 11356551 w 11356551"/>
              <a:gd name="connsiteY11" fmla="*/ 3728821 h 3728821"/>
              <a:gd name="connsiteX12" fmla="*/ 9603581 w 11356551"/>
              <a:gd name="connsiteY12" fmla="*/ 3728821 h 3728821"/>
              <a:gd name="connsiteX13" fmla="*/ 9008137 w 11356551"/>
              <a:gd name="connsiteY13" fmla="*/ 3728821 h 3728821"/>
              <a:gd name="connsiteX14" fmla="*/ 7996960 w 11356551"/>
              <a:gd name="connsiteY14" fmla="*/ 3728821 h 3728821"/>
              <a:gd name="connsiteX15" fmla="*/ 7255167 w 11356551"/>
              <a:gd name="connsiteY15" fmla="*/ 3728821 h 3728821"/>
              <a:gd name="connsiteX16" fmla="*/ 6859985 w 11356551"/>
              <a:gd name="connsiteY16" fmla="*/ 3728821 h 3728821"/>
              <a:gd name="connsiteX17" fmla="*/ 6243990 w 11356551"/>
              <a:gd name="connsiteY17" fmla="*/ 3728821 h 3728821"/>
              <a:gd name="connsiteX18" fmla="*/ 5648546 w 11356551"/>
              <a:gd name="connsiteY18" fmla="*/ 3728821 h 3728821"/>
              <a:gd name="connsiteX19" fmla="*/ 4511571 w 11356551"/>
              <a:gd name="connsiteY19" fmla="*/ 3728821 h 3728821"/>
              <a:gd name="connsiteX20" fmla="*/ 3895576 w 11356551"/>
              <a:gd name="connsiteY20" fmla="*/ 3728821 h 3728821"/>
              <a:gd name="connsiteX21" fmla="*/ 3500395 w 11356551"/>
              <a:gd name="connsiteY21" fmla="*/ 3728821 h 3728821"/>
              <a:gd name="connsiteX22" fmla="*/ 1151981 w 11356551"/>
              <a:gd name="connsiteY22" fmla="*/ 3728821 h 3728821"/>
              <a:gd name="connsiteX23" fmla="*/ 0 w 11356551"/>
              <a:gd name="connsiteY23" fmla="*/ 2668691 h 372882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1356551" h="3728821">
                <a:moveTo>
                  <a:pt x="0" y="0"/>
                </a:moveTo>
                <a:lnTo>
                  <a:pt x="2348414" y="0"/>
                </a:lnTo>
                <a:lnTo>
                  <a:pt x="2743596" y="0"/>
                </a:lnTo>
                <a:lnTo>
                  <a:pt x="5092010" y="0"/>
                </a:lnTo>
                <a:lnTo>
                  <a:pt x="6470666" y="0"/>
                </a:lnTo>
                <a:lnTo>
                  <a:pt x="6470668" y="0"/>
                </a:lnTo>
                <a:lnTo>
                  <a:pt x="8223635" y="0"/>
                </a:lnTo>
                <a:lnTo>
                  <a:pt x="8819080" y="0"/>
                </a:lnTo>
                <a:lnTo>
                  <a:pt x="8819081" y="0"/>
                </a:lnTo>
                <a:lnTo>
                  <a:pt x="10572049" y="0"/>
                </a:lnTo>
                <a:cubicBezTo>
                  <a:pt x="11005591" y="0"/>
                  <a:pt x="11356551" y="322979"/>
                  <a:pt x="11356551" y="721953"/>
                </a:cubicBezTo>
                <a:lnTo>
                  <a:pt x="11356551" y="3728821"/>
                </a:lnTo>
                <a:lnTo>
                  <a:pt x="9603581" y="3728821"/>
                </a:lnTo>
                <a:lnTo>
                  <a:pt x="9008137" y="3728821"/>
                </a:lnTo>
                <a:lnTo>
                  <a:pt x="7996960" y="3728821"/>
                </a:lnTo>
                <a:lnTo>
                  <a:pt x="7255167" y="3728821"/>
                </a:lnTo>
                <a:lnTo>
                  <a:pt x="6859985" y="3728821"/>
                </a:lnTo>
                <a:lnTo>
                  <a:pt x="6243990" y="3728821"/>
                </a:lnTo>
                <a:lnTo>
                  <a:pt x="5648546" y="3728821"/>
                </a:lnTo>
                <a:lnTo>
                  <a:pt x="4511571" y="3728821"/>
                </a:lnTo>
                <a:lnTo>
                  <a:pt x="3895576" y="3728821"/>
                </a:lnTo>
                <a:lnTo>
                  <a:pt x="3500395" y="3728821"/>
                </a:lnTo>
                <a:lnTo>
                  <a:pt x="1151981" y="3728821"/>
                </a:lnTo>
                <a:cubicBezTo>
                  <a:pt x="516120" y="3728821"/>
                  <a:pt x="0" y="3253852"/>
                  <a:pt x="0" y="2668691"/>
                </a:cubicBezTo>
                <a:close/>
              </a:path>
            </a:pathLst>
          </a:custGeom>
          <a:solidFill>
            <a:srgbClr val="1176BB"/>
          </a:solidFill>
          <a:ln w="3598" cap="flat">
            <a:noFill/>
            <a:prstDash val="solid"/>
            <a:miter/>
          </a:ln>
        </p:spPr>
        <p:txBody>
          <a:bodyPr wrap="square" rtlCol="0" anchor="ctr">
            <a:noAutofit/>
          </a:bodyPr>
          <a:lstStyle/>
          <a:p>
            <a:endParaRPr lang="en-US" b="0" i="0" dirty="0">
              <a:latin typeface="Calibri" panose="020F0502020204030204" pitchFamily="34" charset="0"/>
            </a:endParaRPr>
          </a:p>
        </p:txBody>
      </p:sp>
      <p:sp>
        <p:nvSpPr>
          <p:cNvPr id="28" name="Text Placeholder 1">
            <a:extLst>
              <a:ext uri="{FF2B5EF4-FFF2-40B4-BE49-F238E27FC236}">
                <a16:creationId xmlns:a16="http://schemas.microsoft.com/office/drawing/2014/main" id="{4412E468-CC69-F1F7-E4DB-5C36FAEBD69A}"/>
              </a:ext>
            </a:extLst>
          </p:cNvPr>
          <p:cNvSpPr txBox="1">
            <a:spLocks/>
          </p:cNvSpPr>
          <p:nvPr/>
        </p:nvSpPr>
        <p:spPr>
          <a:xfrm>
            <a:off x="1353500" y="4171400"/>
            <a:ext cx="4206664"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pPr>
            <a:r>
              <a:rPr lang="en-GB" sz="1800" b="1" dirty="0">
                <a:solidFill>
                  <a:schemeClr val="bg1"/>
                </a:solidFill>
              </a:rPr>
              <a:t>Legal and Compliance Benefits. </a:t>
            </a:r>
            <a:r>
              <a:rPr lang="en-GB" sz="1800" dirty="0">
                <a:solidFill>
                  <a:schemeClr val="bg1"/>
                </a:solidFill>
              </a:rPr>
              <a:t>Embracing diversity and creating an inclusive work environment can help SMEs comply with legal requirements and avoid potential discrimination lawsuits. By implementing inclusive policies, practices, and training programs, SMEs can mitigate legal risks and ensure compliance with relevant employment laws and regulations. </a:t>
            </a:r>
          </a:p>
        </p:txBody>
      </p:sp>
      <p:sp>
        <p:nvSpPr>
          <p:cNvPr id="29" name="Text Placeholder 8">
            <a:extLst>
              <a:ext uri="{FF2B5EF4-FFF2-40B4-BE49-F238E27FC236}">
                <a16:creationId xmlns:a16="http://schemas.microsoft.com/office/drawing/2014/main" id="{6B571590-5117-254E-1DDA-DA0B89716A37}"/>
              </a:ext>
            </a:extLst>
          </p:cNvPr>
          <p:cNvSpPr txBox="1">
            <a:spLocks/>
          </p:cNvSpPr>
          <p:nvPr/>
        </p:nvSpPr>
        <p:spPr>
          <a:xfrm>
            <a:off x="234333" y="3222891"/>
            <a:ext cx="1105664" cy="955625"/>
          </a:xfrm>
          <a:prstGeom prst="rect">
            <a:avLst/>
          </a:prstGeom>
          <a:noFill/>
        </p:spPr>
        <p:txBody>
          <a:bodyPr anchor="ctr">
            <a:noAutofit/>
          </a:bodyPr>
          <a:lstStyle>
            <a:lvl1pPr marL="0" indent="0" algn="r" defTabSz="914400" rtl="0" eaLnBrk="1" latinLnBrk="0" hangingPunct="1">
              <a:lnSpc>
                <a:spcPct val="130000"/>
              </a:lnSpc>
              <a:spcBef>
                <a:spcPts val="1000"/>
              </a:spcBef>
              <a:buFont typeface="Arial" panose="020B0604020202020204" pitchFamily="34" charset="0"/>
              <a:buNone/>
              <a:defRPr sz="6300" b="0" i="0" kern="1200">
                <a:solidFill>
                  <a:schemeClr val="bg1"/>
                </a:solidFill>
                <a:latin typeface="Calibri" panose="020F0502020204030204" pitchFamily="34" charset="0"/>
                <a:ea typeface="+mn-ea"/>
                <a:cs typeface="Calibri" panose="020F050202020403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08</a:t>
            </a:r>
          </a:p>
        </p:txBody>
      </p:sp>
      <p:sp>
        <p:nvSpPr>
          <p:cNvPr id="30" name="Text Placeholder 1">
            <a:extLst>
              <a:ext uri="{FF2B5EF4-FFF2-40B4-BE49-F238E27FC236}">
                <a16:creationId xmlns:a16="http://schemas.microsoft.com/office/drawing/2014/main" id="{DB25E2E2-775B-2686-3F50-B3A35DE4FE70}"/>
              </a:ext>
            </a:extLst>
          </p:cNvPr>
          <p:cNvSpPr txBox="1">
            <a:spLocks/>
          </p:cNvSpPr>
          <p:nvPr/>
        </p:nvSpPr>
        <p:spPr>
          <a:xfrm>
            <a:off x="6829953" y="4185082"/>
            <a:ext cx="5171545" cy="1197093"/>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u="sng" dirty="0">
                <a:effectLst/>
                <a:latin typeface="Calibri" panose="020F0502020204030204" pitchFamily="34" charset="0"/>
                <a:ea typeface="Calibri" panose="020F0502020204030204" pitchFamily="34" charset="0"/>
                <a:cs typeface="Times New Roman" panose="02020603050405020304" pitchFamily="18" charset="0"/>
                <a:hlinkClick r:id="rId4">
                  <a:extLst>
                    <a:ext uri="{A12FA001-AC4F-418D-AE19-62706E023703}">
                      <ahyp:hlinkClr xmlns:ahyp="http://schemas.microsoft.com/office/drawing/2018/hyperlinkcolor" val="tx"/>
                    </a:ext>
                  </a:extLst>
                </a:hlinkClick>
              </a:rPr>
              <a:t>The European Union's Directive on Equal Treatment in Employment</a:t>
            </a:r>
            <a:r>
              <a:rPr lang="en-US" sz="1800" dirty="0">
                <a:effectLst/>
                <a:latin typeface="Calibri" panose="020F0502020204030204" pitchFamily="34" charset="0"/>
                <a:ea typeface="Calibri" panose="020F0502020204030204" pitchFamily="34" charset="0"/>
                <a:cs typeface="Times New Roman" panose="02020603050405020304" pitchFamily="18" charset="0"/>
              </a:rPr>
              <a:t> prohibits discrimination based on various grounds, including race, ethnicity, gender, age, disability, sexual orientation, and religion etc.</a:t>
            </a:r>
          </a:p>
          <a:p>
            <a:pPr marL="0" indent="0">
              <a:lnSpc>
                <a:spcPct val="100000"/>
              </a:lnSpc>
              <a:spcBef>
                <a:spcPts val="0"/>
              </a:spcBef>
              <a:spcAft>
                <a:spcPts val="600"/>
              </a:spcAft>
            </a:pPr>
            <a:r>
              <a:rPr lang="en-US" sz="1800" dirty="0">
                <a:effectLst/>
                <a:latin typeface="Calibri" panose="020F0502020204030204" pitchFamily="34" charset="0"/>
                <a:ea typeface="Calibri" panose="020F0502020204030204" pitchFamily="34" charset="0"/>
                <a:cs typeface="Calibri" panose="020F0502020204030204" pitchFamily="34"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Compliance with diversity and inclusion regulations can </a:t>
            </a:r>
            <a:r>
              <a:rPr lang="en-US" sz="1800" u="sng" dirty="0">
                <a:effectLst/>
                <a:latin typeface="Calibri" panose="020F0502020204030204" pitchFamily="34" charset="0"/>
                <a:ea typeface="Calibri" panose="020F0502020204030204" pitchFamily="34" charset="0"/>
                <a:cs typeface="Times New Roman" panose="02020603050405020304" pitchFamily="18" charset="0"/>
                <a:hlinkClick r:id="rId5">
                  <a:extLst>
                    <a:ext uri="{A12FA001-AC4F-418D-AE19-62706E023703}">
                      <ahyp:hlinkClr xmlns:ahyp="http://schemas.microsoft.com/office/drawing/2018/hyperlinkcolor" val="tx"/>
                    </a:ext>
                  </a:extLst>
                </a:hlinkClick>
              </a:rPr>
              <a:t>protect SMEs from legal risks</a:t>
            </a:r>
            <a:r>
              <a:rPr lang="en-US" sz="1800" dirty="0">
                <a:effectLst/>
                <a:latin typeface="Calibri" panose="020F0502020204030204" pitchFamily="34" charset="0"/>
                <a:ea typeface="Calibri" panose="020F0502020204030204" pitchFamily="34" charset="0"/>
                <a:cs typeface="Times New Roman" panose="02020603050405020304" pitchFamily="18" charset="0"/>
              </a:rPr>
              <a:t>, reputational damage, and financial penalties associated with discrimination lawsuits and non-compliance with employment laws. </a:t>
            </a:r>
            <a:endParaRPr lang="en-GB" sz="1800" dirty="0">
              <a:latin typeface="Calibri" panose="020F0502020204030204" pitchFamily="34" charset="0"/>
              <a:cs typeface="Calibri" panose="020F0502020204030204" pitchFamily="34" charset="0"/>
            </a:endParaRPr>
          </a:p>
        </p:txBody>
      </p:sp>
      <p:pic>
        <p:nvPicPr>
          <p:cNvPr id="5" name="Graphic 4" descr="Chevron arrows with solid fill">
            <a:extLst>
              <a:ext uri="{FF2B5EF4-FFF2-40B4-BE49-F238E27FC236}">
                <a16:creationId xmlns:a16="http://schemas.microsoft.com/office/drawing/2014/main" id="{3C7AD651-BF44-2BF8-9940-D980992A1BE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822970" y="1262896"/>
            <a:ext cx="520661" cy="520661"/>
          </a:xfrm>
          <a:prstGeom prst="rect">
            <a:avLst/>
          </a:prstGeom>
        </p:spPr>
      </p:pic>
      <p:pic>
        <p:nvPicPr>
          <p:cNvPr id="6" name="Graphic 5" descr="Chevron arrows with solid fill">
            <a:extLst>
              <a:ext uri="{FF2B5EF4-FFF2-40B4-BE49-F238E27FC236}">
                <a16:creationId xmlns:a16="http://schemas.microsoft.com/office/drawing/2014/main" id="{77EE51DA-AAFD-423D-5ACF-B7A218148E35}"/>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5822970" y="3657855"/>
            <a:ext cx="520661" cy="520661"/>
          </a:xfrm>
          <a:prstGeom prst="rect">
            <a:avLst/>
          </a:prstGeom>
        </p:spPr>
      </p:pic>
      <p:sp>
        <p:nvSpPr>
          <p:cNvPr id="25" name="Rectangle 24">
            <a:extLst>
              <a:ext uri="{FF2B5EF4-FFF2-40B4-BE49-F238E27FC236}">
                <a16:creationId xmlns:a16="http://schemas.microsoft.com/office/drawing/2014/main" id="{6B8DCFC2-1A0E-C6F4-49A9-306B870438BF}"/>
              </a:ext>
            </a:extLst>
          </p:cNvPr>
          <p:cNvSpPr/>
          <p:nvPr/>
        </p:nvSpPr>
        <p:spPr>
          <a:xfrm>
            <a:off x="0" y="10046"/>
            <a:ext cx="12192000" cy="680912"/>
          </a:xfrm>
          <a:prstGeom prst="rect">
            <a:avLst/>
          </a:prstGeom>
          <a:solidFill>
            <a:srgbClr val="05AAA3"/>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IE"/>
          </a:p>
        </p:txBody>
      </p:sp>
      <p:sp>
        <p:nvSpPr>
          <p:cNvPr id="26" name="Text Placeholder 1">
            <a:extLst>
              <a:ext uri="{FF2B5EF4-FFF2-40B4-BE49-F238E27FC236}">
                <a16:creationId xmlns:a16="http://schemas.microsoft.com/office/drawing/2014/main" id="{EC72EA85-F6FD-8F87-34D6-159358A431E9}"/>
              </a:ext>
            </a:extLst>
          </p:cNvPr>
          <p:cNvSpPr txBox="1">
            <a:spLocks/>
          </p:cNvSpPr>
          <p:nvPr/>
        </p:nvSpPr>
        <p:spPr>
          <a:xfrm>
            <a:off x="1010178" y="217936"/>
            <a:ext cx="10171644" cy="583038"/>
          </a:xfrm>
          <a:prstGeom prst="rect">
            <a:avLst/>
          </a:prstGeom>
        </p:spPr>
        <p:txBody>
          <a:bodyPr anchor="ctr"/>
          <a:lstStyle>
            <a:lvl1pPr marL="228600" indent="-228600" algn="l" defTabSz="914400" rtl="0" eaLnBrk="1" latinLnBrk="0" hangingPunct="1">
              <a:lnSpc>
                <a:spcPct val="90000"/>
              </a:lnSpc>
              <a:spcBef>
                <a:spcPts val="1000"/>
              </a:spcBef>
              <a:buFont typeface="Arial" panose="020B0604020202020204" pitchFamily="34" charset="0"/>
              <a:buNone/>
              <a:defRPr sz="2400" b="0" i="0" kern="1200" spc="0">
                <a:solidFill>
                  <a:srgbClr val="083F59"/>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None/>
              <a:defRPr sz="2000" b="0" i="0" kern="1200" spc="300">
                <a:solidFill>
                  <a:schemeClr val="bg1"/>
                </a:solidFill>
                <a:latin typeface="Montserrat Light"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ts val="1100"/>
              </a:lnSpc>
              <a:spcBef>
                <a:spcPts val="0"/>
              </a:spcBef>
            </a:pPr>
            <a:r>
              <a:rPr lang="en-GB" sz="2800" b="1" dirty="0">
                <a:solidFill>
                  <a:schemeClr val="bg1"/>
                </a:solidFill>
              </a:rPr>
              <a:t>Benefits – Reduced Turnover, Increased Retention, Compliance</a:t>
            </a:r>
          </a:p>
        </p:txBody>
      </p:sp>
    </p:spTree>
    <p:extLst>
      <p:ext uri="{BB962C8B-B14F-4D97-AF65-F5344CB8AC3E}">
        <p14:creationId xmlns:p14="http://schemas.microsoft.com/office/powerpoint/2010/main" val="2831749067"/>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8" name="Group 17">
            <a:extLst>
              <a:ext uri="{FF2B5EF4-FFF2-40B4-BE49-F238E27FC236}">
                <a16:creationId xmlns:a16="http://schemas.microsoft.com/office/drawing/2014/main" id="{44070558-424C-CC2C-2C4D-087E983C4F93}"/>
              </a:ext>
            </a:extLst>
          </p:cNvPr>
          <p:cNvGrpSpPr/>
          <p:nvPr/>
        </p:nvGrpSpPr>
        <p:grpSpPr>
          <a:xfrm>
            <a:off x="4560971" y="4023578"/>
            <a:ext cx="2813021" cy="2858333"/>
            <a:chOff x="4560971" y="4023578"/>
            <a:chExt cx="2813021" cy="2858333"/>
          </a:xfrm>
        </p:grpSpPr>
        <p:sp>
          <p:nvSpPr>
            <p:cNvPr id="12" name="Freeform 11">
              <a:extLst>
                <a:ext uri="{FF2B5EF4-FFF2-40B4-BE49-F238E27FC236}">
                  <a16:creationId xmlns:a16="http://schemas.microsoft.com/office/drawing/2014/main" id="{17340357-9931-7710-2E4E-B6A505A5BDC5}"/>
                </a:ext>
              </a:extLst>
            </p:cNvPr>
            <p:cNvSpPr/>
            <p:nvPr/>
          </p:nvSpPr>
          <p:spPr>
            <a:xfrm>
              <a:off x="5576282" y="4023578"/>
              <a:ext cx="1797710" cy="2858333"/>
            </a:xfrm>
            <a:custGeom>
              <a:avLst/>
              <a:gdLst>
                <a:gd name="connsiteX0" fmla="*/ 1781816 w 1797710"/>
                <a:gd name="connsiteY0" fmla="*/ 0 h 2858333"/>
                <a:gd name="connsiteX1" fmla="*/ 1443002 w 1797710"/>
                <a:gd name="connsiteY1" fmla="*/ 1815083 h 2858333"/>
                <a:gd name="connsiteX2" fmla="*/ 747600 w 1797710"/>
                <a:gd name="connsiteY2" fmla="*/ 2753414 h 2858333"/>
                <a:gd name="connsiteX3" fmla="*/ 628080 w 1797710"/>
                <a:gd name="connsiteY3" fmla="*/ 2858333 h 2858333"/>
                <a:gd name="connsiteX4" fmla="*/ 87101 w 1797710"/>
                <a:gd name="connsiteY4" fmla="*/ 2858333 h 2858333"/>
                <a:gd name="connsiteX5" fmla="*/ 0 w 1797710"/>
                <a:gd name="connsiteY5" fmla="*/ 2597155 h 2858333"/>
                <a:gd name="connsiteX6" fmla="*/ 358314 w 1797710"/>
                <a:gd name="connsiteY6" fmla="*/ 2307226 h 2858333"/>
                <a:gd name="connsiteX7" fmla="*/ 1131003 w 1797710"/>
                <a:gd name="connsiteY7" fmla="*/ 962361 h 2858333"/>
                <a:gd name="connsiteX8" fmla="*/ 587438 w 1797710"/>
                <a:gd name="connsiteY8" fmla="*/ 950178 h 2858333"/>
                <a:gd name="connsiteX9" fmla="*/ 680065 w 1797710"/>
                <a:gd name="connsiteY9" fmla="*/ 367889 h 285833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797710" h="2858333">
                  <a:moveTo>
                    <a:pt x="1781816" y="0"/>
                  </a:moveTo>
                  <a:cubicBezTo>
                    <a:pt x="1842754" y="618835"/>
                    <a:pt x="1728189" y="1244978"/>
                    <a:pt x="1443002" y="1815083"/>
                  </a:cubicBezTo>
                  <a:cubicBezTo>
                    <a:pt x="1264760" y="2171401"/>
                    <a:pt x="1029389" y="2487747"/>
                    <a:pt x="747600" y="2753414"/>
                  </a:cubicBezTo>
                  <a:lnTo>
                    <a:pt x="628080" y="2858333"/>
                  </a:lnTo>
                  <a:lnTo>
                    <a:pt x="87101" y="2858333"/>
                  </a:lnTo>
                  <a:lnTo>
                    <a:pt x="0" y="2597155"/>
                  </a:lnTo>
                  <a:cubicBezTo>
                    <a:pt x="126751" y="2511880"/>
                    <a:pt x="246190" y="2414428"/>
                    <a:pt x="358314" y="2307226"/>
                  </a:cubicBezTo>
                  <a:cubicBezTo>
                    <a:pt x="745877" y="1936901"/>
                    <a:pt x="1009127" y="1471557"/>
                    <a:pt x="1131003" y="962361"/>
                  </a:cubicBezTo>
                  <a:lnTo>
                    <a:pt x="587438" y="950178"/>
                  </a:lnTo>
                  <a:cubicBezTo>
                    <a:pt x="643501" y="762579"/>
                    <a:pt x="675188" y="567671"/>
                    <a:pt x="680065" y="367889"/>
                  </a:cubicBezTo>
                  <a:close/>
                </a:path>
              </a:pathLst>
            </a:custGeom>
            <a:solidFill>
              <a:srgbClr val="2BACE2"/>
            </a:solidFill>
            <a:ln w="9504" cap="flat">
              <a:noFill/>
              <a:prstDash val="solid"/>
              <a:miter/>
            </a:ln>
          </p:spPr>
          <p:txBody>
            <a:bodyPr wrap="square" rtlCol="0" anchor="ctr">
              <a:noAutofit/>
            </a:bodyPr>
            <a:lstStyle/>
            <a:p>
              <a:endParaRPr lang="en-US"/>
            </a:p>
          </p:txBody>
        </p:sp>
        <p:sp>
          <p:nvSpPr>
            <p:cNvPr id="17" name="Freeform 16">
              <a:extLst>
                <a:ext uri="{FF2B5EF4-FFF2-40B4-BE49-F238E27FC236}">
                  <a16:creationId xmlns:a16="http://schemas.microsoft.com/office/drawing/2014/main" id="{1CFFCF80-67AC-BE01-8EEA-124710244AC5}"/>
                </a:ext>
              </a:extLst>
            </p:cNvPr>
            <p:cNvSpPr/>
            <p:nvPr/>
          </p:nvSpPr>
          <p:spPr>
            <a:xfrm>
              <a:off x="4560971" y="4966447"/>
              <a:ext cx="1602752" cy="1915464"/>
            </a:xfrm>
            <a:custGeom>
              <a:avLst/>
              <a:gdLst>
                <a:gd name="connsiteX0" fmla="*/ 1242001 w 1602752"/>
                <a:gd name="connsiteY0" fmla="*/ 0 h 1915464"/>
                <a:gd name="connsiteX1" fmla="*/ 1602752 w 1602752"/>
                <a:gd name="connsiteY1" fmla="*/ 7309 h 1915464"/>
                <a:gd name="connsiteX2" fmla="*/ 839812 w 1602752"/>
                <a:gd name="connsiteY2" fmla="*/ 1132904 h 1915464"/>
                <a:gd name="connsiteX3" fmla="*/ 1015314 w 1602752"/>
                <a:gd name="connsiteY3" fmla="*/ 1656720 h 1915464"/>
                <a:gd name="connsiteX4" fmla="*/ 776933 w 1602752"/>
                <a:gd name="connsiteY4" fmla="*/ 1801417 h 1915464"/>
                <a:gd name="connsiteX5" fmla="*/ 537993 w 1602752"/>
                <a:gd name="connsiteY5" fmla="*/ 1915464 h 1915464"/>
                <a:gd name="connsiteX6" fmla="*/ 0 w 1602752"/>
                <a:gd name="connsiteY6" fmla="*/ 1915464 h 1915464"/>
                <a:gd name="connsiteX7" fmla="*/ 15937 w 1602752"/>
                <a:gd name="connsiteY7" fmla="*/ 1176759 h 1915464"/>
                <a:gd name="connsiteX8" fmla="*/ 1242001 w 1602752"/>
                <a:gd name="connsiteY8" fmla="*/ 0 h 19154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602752" h="1915464">
                  <a:moveTo>
                    <a:pt x="1242001" y="0"/>
                  </a:moveTo>
                  <a:lnTo>
                    <a:pt x="1602752" y="7309"/>
                  </a:lnTo>
                  <a:cubicBezTo>
                    <a:pt x="1473564" y="448288"/>
                    <a:pt x="1207875" y="842978"/>
                    <a:pt x="839812" y="1132904"/>
                  </a:cubicBezTo>
                  <a:lnTo>
                    <a:pt x="1015314" y="1656720"/>
                  </a:lnTo>
                  <a:cubicBezTo>
                    <a:pt x="937923" y="1709102"/>
                    <a:pt x="858399" y="1757372"/>
                    <a:pt x="776933" y="1801417"/>
                  </a:cubicBezTo>
                  <a:lnTo>
                    <a:pt x="537993" y="1915464"/>
                  </a:lnTo>
                  <a:lnTo>
                    <a:pt x="0" y="1915464"/>
                  </a:lnTo>
                  <a:lnTo>
                    <a:pt x="15937" y="1176759"/>
                  </a:lnTo>
                  <a:cubicBezTo>
                    <a:pt x="586311" y="1001341"/>
                    <a:pt x="1044563" y="562796"/>
                    <a:pt x="1242001" y="0"/>
                  </a:cubicBezTo>
                  <a:close/>
                </a:path>
              </a:pathLst>
            </a:custGeom>
            <a:solidFill>
              <a:srgbClr val="06A64F"/>
            </a:solidFill>
            <a:ln w="9504" cap="flat">
              <a:noFill/>
              <a:prstDash val="solid"/>
              <a:miter/>
            </a:ln>
          </p:spPr>
          <p:txBody>
            <a:bodyPr wrap="square" rtlCol="0" anchor="ctr">
              <a:noAutofit/>
            </a:bodyPr>
            <a:lstStyle/>
            <a:p>
              <a:endParaRPr lang="en-US"/>
            </a:p>
          </p:txBody>
        </p:sp>
        <p:sp>
          <p:nvSpPr>
            <p:cNvPr id="10" name="Freeform 9">
              <a:extLst>
                <a:ext uri="{FF2B5EF4-FFF2-40B4-BE49-F238E27FC236}">
                  <a16:creationId xmlns:a16="http://schemas.microsoft.com/office/drawing/2014/main" id="{53DCD7D6-4508-6017-AA26-3B6250FD9D33}"/>
                </a:ext>
              </a:extLst>
            </p:cNvPr>
            <p:cNvSpPr/>
            <p:nvPr/>
          </p:nvSpPr>
          <p:spPr>
            <a:xfrm>
              <a:off x="5403217" y="4973760"/>
              <a:ext cx="1306500" cy="1646974"/>
            </a:xfrm>
            <a:custGeom>
              <a:avLst/>
              <a:gdLst>
                <a:gd name="connsiteX0" fmla="*/ 509797 w 509796"/>
                <a:gd name="connsiteY0" fmla="*/ 4753 h 642649"/>
                <a:gd name="connsiteX1" fmla="*/ 297698 w 509796"/>
                <a:gd name="connsiteY1" fmla="*/ 0 h 642649"/>
                <a:gd name="connsiteX2" fmla="*/ 0 w 509796"/>
                <a:gd name="connsiteY2" fmla="*/ 438256 h 642649"/>
                <a:gd name="connsiteX3" fmla="*/ 68480 w 509796"/>
                <a:gd name="connsiteY3" fmla="*/ 642649 h 642649"/>
                <a:gd name="connsiteX4" fmla="*/ 208294 w 509796"/>
                <a:gd name="connsiteY4" fmla="*/ 529520 h 642649"/>
                <a:gd name="connsiteX5" fmla="*/ 509797 w 509796"/>
                <a:gd name="connsiteY5" fmla="*/ 4753 h 64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09796" h="642649">
                  <a:moveTo>
                    <a:pt x="509797" y="4753"/>
                  </a:moveTo>
                  <a:lnTo>
                    <a:pt x="297698" y="0"/>
                  </a:lnTo>
                  <a:cubicBezTo>
                    <a:pt x="247290" y="172070"/>
                    <a:pt x="143618" y="326078"/>
                    <a:pt x="0" y="438256"/>
                  </a:cubicBezTo>
                  <a:lnTo>
                    <a:pt x="68480" y="642649"/>
                  </a:lnTo>
                  <a:cubicBezTo>
                    <a:pt x="117938" y="609376"/>
                    <a:pt x="164543" y="571350"/>
                    <a:pt x="208294" y="529520"/>
                  </a:cubicBezTo>
                  <a:cubicBezTo>
                    <a:pt x="358570" y="385019"/>
                    <a:pt x="462241" y="203442"/>
                    <a:pt x="509797" y="4753"/>
                  </a:cubicBezTo>
                  <a:close/>
                </a:path>
              </a:pathLst>
            </a:custGeom>
            <a:solidFill>
              <a:srgbClr val="2AC3E6"/>
            </a:solidFill>
            <a:ln w="9504" cap="flat">
              <a:noFill/>
              <a:prstDash val="solid"/>
              <a:miter/>
            </a:ln>
          </p:spPr>
          <p:txBody>
            <a:bodyPr rtlCol="0" anchor="ctr"/>
            <a:lstStyle/>
            <a:p>
              <a:endParaRPr lang="en-US"/>
            </a:p>
          </p:txBody>
        </p:sp>
      </p:grpSp>
      <p:sp>
        <p:nvSpPr>
          <p:cNvPr id="5" name="Text Placeholder 4">
            <a:extLst>
              <a:ext uri="{FF2B5EF4-FFF2-40B4-BE49-F238E27FC236}">
                <a16:creationId xmlns:a16="http://schemas.microsoft.com/office/drawing/2014/main" id="{D843352B-A728-5DDC-D57D-2FC2D2017CD8}"/>
              </a:ext>
            </a:extLst>
          </p:cNvPr>
          <p:cNvSpPr>
            <a:spLocks noGrp="1"/>
          </p:cNvSpPr>
          <p:nvPr>
            <p:ph type="body" sz="quarter" idx="13"/>
          </p:nvPr>
        </p:nvSpPr>
        <p:spPr>
          <a:xfrm>
            <a:off x="6346104" y="993169"/>
            <a:ext cx="5212078" cy="945575"/>
          </a:xfrm>
        </p:spPr>
        <p:txBody>
          <a:bodyPr>
            <a:noAutofit/>
          </a:bodyPr>
          <a:lstStyle/>
          <a:p>
            <a:pPr>
              <a:lnSpc>
                <a:spcPct val="120000"/>
              </a:lnSpc>
            </a:pPr>
            <a:r>
              <a:rPr lang="en-US" i="1" dirty="0"/>
              <a:t>The strength of the team is each individual member. The strength of each member is the strength of the team</a:t>
            </a:r>
          </a:p>
        </p:txBody>
      </p:sp>
      <p:sp>
        <p:nvSpPr>
          <p:cNvPr id="7" name="Text Placeholder 6">
            <a:extLst>
              <a:ext uri="{FF2B5EF4-FFF2-40B4-BE49-F238E27FC236}">
                <a16:creationId xmlns:a16="http://schemas.microsoft.com/office/drawing/2014/main" id="{227B99C7-F174-0181-0CB1-B8440057D3CE}"/>
              </a:ext>
            </a:extLst>
          </p:cNvPr>
          <p:cNvSpPr>
            <a:spLocks noGrp="1"/>
          </p:cNvSpPr>
          <p:nvPr>
            <p:ph type="body" sz="quarter" idx="43"/>
          </p:nvPr>
        </p:nvSpPr>
        <p:spPr>
          <a:xfrm>
            <a:off x="6346103" y="2636301"/>
            <a:ext cx="5055171" cy="396241"/>
          </a:xfrm>
        </p:spPr>
        <p:txBody>
          <a:bodyPr>
            <a:normAutofit lnSpcReduction="10000"/>
          </a:bodyPr>
          <a:lstStyle/>
          <a:p>
            <a:r>
              <a:rPr lang="en-IE" b="1" dirty="0"/>
              <a:t>Phil Jackson</a:t>
            </a:r>
          </a:p>
        </p:txBody>
      </p:sp>
      <p:sp>
        <p:nvSpPr>
          <p:cNvPr id="2" name="Freeform 1">
            <a:extLst>
              <a:ext uri="{FF2B5EF4-FFF2-40B4-BE49-F238E27FC236}">
                <a16:creationId xmlns:a16="http://schemas.microsoft.com/office/drawing/2014/main" id="{7FA334FD-AF90-94F7-2830-FE18D3FBC2E0}"/>
              </a:ext>
            </a:extLst>
          </p:cNvPr>
          <p:cNvSpPr/>
          <p:nvPr/>
        </p:nvSpPr>
        <p:spPr>
          <a:xfrm>
            <a:off x="8220304" y="3550591"/>
            <a:ext cx="1306767" cy="945975"/>
          </a:xfrm>
          <a:custGeom>
            <a:avLst/>
            <a:gdLst>
              <a:gd name="connsiteX0" fmla="*/ 355667 w 1522388"/>
              <a:gd name="connsiteY0" fmla="*/ 1102064 h 1102064"/>
              <a:gd name="connsiteX1" fmla="*/ 331425 w 1522388"/>
              <a:gd name="connsiteY1" fmla="*/ 1101167 h 1102064"/>
              <a:gd name="connsiteX2" fmla="*/ 67016 w 1522388"/>
              <a:gd name="connsiteY2" fmla="*/ 970589 h 1102064"/>
              <a:gd name="connsiteX3" fmla="*/ 67016 w 1522388"/>
              <a:gd name="connsiteY3" fmla="*/ 970589 h 1102064"/>
              <a:gd name="connsiteX4" fmla="*/ 1475 w 1522388"/>
              <a:gd name="connsiteY4" fmla="*/ 694624 h 1102064"/>
              <a:gd name="connsiteX5" fmla="*/ 69261 w 1522388"/>
              <a:gd name="connsiteY5" fmla="*/ 411030 h 1102064"/>
              <a:gd name="connsiteX6" fmla="*/ 449489 w 1522388"/>
              <a:gd name="connsiteY6" fmla="*/ 6282 h 1102064"/>
              <a:gd name="connsiteX7" fmla="*/ 460712 w 1522388"/>
              <a:gd name="connsiteY7" fmla="*/ 449 h 1102064"/>
              <a:gd name="connsiteX8" fmla="*/ 582367 w 1522388"/>
              <a:gd name="connsiteY8" fmla="*/ 221221 h 1102064"/>
              <a:gd name="connsiteX9" fmla="*/ 568451 w 1522388"/>
              <a:gd name="connsiteY9" fmla="*/ 226605 h 1102064"/>
              <a:gd name="connsiteX10" fmla="*/ 340853 w 1522388"/>
              <a:gd name="connsiteY10" fmla="*/ 463531 h 1102064"/>
              <a:gd name="connsiteX11" fmla="*/ 346688 w 1522388"/>
              <a:gd name="connsiteY11" fmla="*/ 463531 h 1102064"/>
              <a:gd name="connsiteX12" fmla="*/ 597181 w 1522388"/>
              <a:gd name="connsiteY12" fmla="*/ 555520 h 1102064"/>
              <a:gd name="connsiteX13" fmla="*/ 685617 w 1522388"/>
              <a:gd name="connsiteY13" fmla="*/ 781676 h 1102064"/>
              <a:gd name="connsiteX14" fmla="*/ 597630 w 1522388"/>
              <a:gd name="connsiteY14" fmla="*/ 1007384 h 1102064"/>
              <a:gd name="connsiteX15" fmla="*/ 355667 w 1522388"/>
              <a:gd name="connsiteY15" fmla="*/ 1102064 h 1102064"/>
              <a:gd name="connsiteX16" fmla="*/ 87217 w 1522388"/>
              <a:gd name="connsiteY16" fmla="*/ 954883 h 1102064"/>
              <a:gd name="connsiteX17" fmla="*/ 332772 w 1522388"/>
              <a:gd name="connsiteY17" fmla="*/ 1075590 h 1102064"/>
              <a:gd name="connsiteX18" fmla="*/ 579225 w 1522388"/>
              <a:gd name="connsiteY18" fmla="*/ 989883 h 1102064"/>
              <a:gd name="connsiteX19" fmla="*/ 660029 w 1522388"/>
              <a:gd name="connsiteY19" fmla="*/ 781676 h 1102064"/>
              <a:gd name="connsiteX20" fmla="*/ 579225 w 1522388"/>
              <a:gd name="connsiteY20" fmla="*/ 573469 h 1102064"/>
              <a:gd name="connsiteX21" fmla="*/ 346688 w 1522388"/>
              <a:gd name="connsiteY21" fmla="*/ 488660 h 1102064"/>
              <a:gd name="connsiteX22" fmla="*/ 304940 w 1522388"/>
              <a:gd name="connsiteY22" fmla="*/ 488660 h 1102064"/>
              <a:gd name="connsiteX23" fmla="*/ 310776 w 1522388"/>
              <a:gd name="connsiteY23" fmla="*/ 471608 h 1102064"/>
              <a:gd name="connsiteX24" fmla="*/ 546005 w 1522388"/>
              <a:gd name="connsiteY24" fmla="*/ 207759 h 1102064"/>
              <a:gd name="connsiteX25" fmla="*/ 450387 w 1522388"/>
              <a:gd name="connsiteY25" fmla="*/ 34103 h 1102064"/>
              <a:gd name="connsiteX26" fmla="*/ 93053 w 1522388"/>
              <a:gd name="connsiteY26" fmla="*/ 419556 h 1102064"/>
              <a:gd name="connsiteX27" fmla="*/ 87217 w 1522388"/>
              <a:gd name="connsiteY27" fmla="*/ 954883 h 1102064"/>
              <a:gd name="connsiteX28" fmla="*/ 1190194 w 1522388"/>
              <a:gd name="connsiteY28" fmla="*/ 1101616 h 1102064"/>
              <a:gd name="connsiteX29" fmla="*/ 1166402 w 1522388"/>
              <a:gd name="connsiteY29" fmla="*/ 1100718 h 1102064"/>
              <a:gd name="connsiteX30" fmla="*/ 904237 w 1522388"/>
              <a:gd name="connsiteY30" fmla="*/ 970140 h 1102064"/>
              <a:gd name="connsiteX31" fmla="*/ 904237 w 1522388"/>
              <a:gd name="connsiteY31" fmla="*/ 970140 h 1102064"/>
              <a:gd name="connsiteX32" fmla="*/ 902441 w 1522388"/>
              <a:gd name="connsiteY32" fmla="*/ 411030 h 1102064"/>
              <a:gd name="connsiteX33" fmla="*/ 1286710 w 1522388"/>
              <a:gd name="connsiteY33" fmla="*/ 5834 h 1102064"/>
              <a:gd name="connsiteX34" fmla="*/ 1297933 w 1522388"/>
              <a:gd name="connsiteY34" fmla="*/ 0 h 1102064"/>
              <a:gd name="connsiteX35" fmla="*/ 1419588 w 1522388"/>
              <a:gd name="connsiteY35" fmla="*/ 220772 h 1102064"/>
              <a:gd name="connsiteX36" fmla="*/ 1405671 w 1522388"/>
              <a:gd name="connsiteY36" fmla="*/ 226157 h 1102064"/>
              <a:gd name="connsiteX37" fmla="*/ 1178073 w 1522388"/>
              <a:gd name="connsiteY37" fmla="*/ 463083 h 1102064"/>
              <a:gd name="connsiteX38" fmla="*/ 1183909 w 1522388"/>
              <a:gd name="connsiteY38" fmla="*/ 463083 h 1102064"/>
              <a:gd name="connsiteX39" fmla="*/ 1430362 w 1522388"/>
              <a:gd name="connsiteY39" fmla="*/ 555071 h 1102064"/>
              <a:gd name="connsiteX40" fmla="*/ 1522389 w 1522388"/>
              <a:gd name="connsiteY40" fmla="*/ 781227 h 1102064"/>
              <a:gd name="connsiteX41" fmla="*/ 1429913 w 1522388"/>
              <a:gd name="connsiteY41" fmla="*/ 1007384 h 1102064"/>
              <a:gd name="connsiteX42" fmla="*/ 1190194 w 1522388"/>
              <a:gd name="connsiteY42" fmla="*/ 1101616 h 1102064"/>
              <a:gd name="connsiteX43" fmla="*/ 923989 w 1522388"/>
              <a:gd name="connsiteY43" fmla="*/ 954883 h 1102064"/>
              <a:gd name="connsiteX44" fmla="*/ 1167748 w 1522388"/>
              <a:gd name="connsiteY44" fmla="*/ 1075590 h 1102064"/>
              <a:gd name="connsiteX45" fmla="*/ 1411956 w 1522388"/>
              <a:gd name="connsiteY45" fmla="*/ 989883 h 1102064"/>
              <a:gd name="connsiteX46" fmla="*/ 1496801 w 1522388"/>
              <a:gd name="connsiteY46" fmla="*/ 781676 h 1102064"/>
              <a:gd name="connsiteX47" fmla="*/ 1412405 w 1522388"/>
              <a:gd name="connsiteY47" fmla="*/ 573917 h 1102064"/>
              <a:gd name="connsiteX48" fmla="*/ 1411956 w 1522388"/>
              <a:gd name="connsiteY48" fmla="*/ 573469 h 1102064"/>
              <a:gd name="connsiteX49" fmla="*/ 1183909 w 1522388"/>
              <a:gd name="connsiteY49" fmla="*/ 489108 h 1102064"/>
              <a:gd name="connsiteX50" fmla="*/ 1142160 w 1522388"/>
              <a:gd name="connsiteY50" fmla="*/ 489108 h 1102064"/>
              <a:gd name="connsiteX51" fmla="*/ 1147996 w 1522388"/>
              <a:gd name="connsiteY51" fmla="*/ 472057 h 1102064"/>
              <a:gd name="connsiteX52" fmla="*/ 1383226 w 1522388"/>
              <a:gd name="connsiteY52" fmla="*/ 208208 h 1102064"/>
              <a:gd name="connsiteX53" fmla="*/ 1287608 w 1522388"/>
              <a:gd name="connsiteY53" fmla="*/ 34552 h 1102064"/>
              <a:gd name="connsiteX54" fmla="*/ 926234 w 1522388"/>
              <a:gd name="connsiteY54" fmla="*/ 420454 h 1102064"/>
              <a:gd name="connsiteX55" fmla="*/ 923989 w 1522388"/>
              <a:gd name="connsiteY55" fmla="*/ 954883 h 1102064"/>
              <a:gd name="connsiteX56" fmla="*/ 923989 w 1522388"/>
              <a:gd name="connsiteY56" fmla="*/ 954883 h 11020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Lst>
            <a:rect l="l" t="t" r="r" b="b"/>
            <a:pathLst>
              <a:path w="1522388" h="1102064">
                <a:moveTo>
                  <a:pt x="355667" y="1102064"/>
                </a:moveTo>
                <a:cubicBezTo>
                  <a:pt x="347586" y="1102064"/>
                  <a:pt x="339506" y="1101616"/>
                  <a:pt x="331425" y="1101167"/>
                </a:cubicBezTo>
                <a:cubicBezTo>
                  <a:pt x="225033" y="1094885"/>
                  <a:pt x="126273" y="1045974"/>
                  <a:pt x="67016" y="970589"/>
                </a:cubicBezTo>
                <a:lnTo>
                  <a:pt x="67016" y="970589"/>
                </a:lnTo>
                <a:cubicBezTo>
                  <a:pt x="15840" y="902382"/>
                  <a:pt x="-6156" y="809946"/>
                  <a:pt x="1475" y="694624"/>
                </a:cubicBezTo>
                <a:cubicBezTo>
                  <a:pt x="7311" y="606674"/>
                  <a:pt x="31552" y="505711"/>
                  <a:pt x="69261" y="411030"/>
                </a:cubicBezTo>
                <a:cubicBezTo>
                  <a:pt x="134353" y="242311"/>
                  <a:pt x="265884" y="102309"/>
                  <a:pt x="449489" y="6282"/>
                </a:cubicBezTo>
                <a:lnTo>
                  <a:pt x="460712" y="449"/>
                </a:lnTo>
                <a:lnTo>
                  <a:pt x="582367" y="221221"/>
                </a:lnTo>
                <a:lnTo>
                  <a:pt x="568451" y="226605"/>
                </a:lnTo>
                <a:cubicBezTo>
                  <a:pt x="461610" y="266990"/>
                  <a:pt x="384846" y="346863"/>
                  <a:pt x="340853" y="463531"/>
                </a:cubicBezTo>
                <a:lnTo>
                  <a:pt x="346688" y="463531"/>
                </a:lnTo>
                <a:cubicBezTo>
                  <a:pt x="453081" y="463531"/>
                  <a:pt x="535231" y="493596"/>
                  <a:pt x="597181" y="555520"/>
                </a:cubicBezTo>
                <a:cubicBezTo>
                  <a:pt x="655540" y="613854"/>
                  <a:pt x="685617" y="690137"/>
                  <a:pt x="685617" y="781676"/>
                </a:cubicBezTo>
                <a:cubicBezTo>
                  <a:pt x="685617" y="869177"/>
                  <a:pt x="655989" y="945011"/>
                  <a:pt x="597630" y="1007384"/>
                </a:cubicBezTo>
                <a:cubicBezTo>
                  <a:pt x="537027" y="1068410"/>
                  <a:pt x="449938" y="1102064"/>
                  <a:pt x="355667" y="1102064"/>
                </a:cubicBezTo>
                <a:close/>
                <a:moveTo>
                  <a:pt x="87217" y="954883"/>
                </a:moveTo>
                <a:cubicBezTo>
                  <a:pt x="141985" y="1024435"/>
                  <a:pt x="233563" y="1069756"/>
                  <a:pt x="332772" y="1075590"/>
                </a:cubicBezTo>
                <a:cubicBezTo>
                  <a:pt x="428839" y="1081423"/>
                  <a:pt x="518622" y="1050013"/>
                  <a:pt x="579225" y="989883"/>
                </a:cubicBezTo>
                <a:cubicBezTo>
                  <a:pt x="632645" y="932447"/>
                  <a:pt x="660029" y="862446"/>
                  <a:pt x="660029" y="781676"/>
                </a:cubicBezTo>
                <a:cubicBezTo>
                  <a:pt x="660029" y="697316"/>
                  <a:pt x="632645" y="626867"/>
                  <a:pt x="579225" y="573469"/>
                </a:cubicBezTo>
                <a:cubicBezTo>
                  <a:pt x="522213" y="516480"/>
                  <a:pt x="446347" y="488660"/>
                  <a:pt x="346688" y="488660"/>
                </a:cubicBezTo>
                <a:lnTo>
                  <a:pt x="304940" y="488660"/>
                </a:lnTo>
                <a:lnTo>
                  <a:pt x="310776" y="471608"/>
                </a:lnTo>
                <a:cubicBezTo>
                  <a:pt x="354769" y="343273"/>
                  <a:pt x="434226" y="254875"/>
                  <a:pt x="546005" y="207759"/>
                </a:cubicBezTo>
                <a:lnTo>
                  <a:pt x="450387" y="34103"/>
                </a:lnTo>
                <a:cubicBezTo>
                  <a:pt x="278005" y="126989"/>
                  <a:pt x="155003" y="260260"/>
                  <a:pt x="93053" y="419556"/>
                </a:cubicBezTo>
                <a:cubicBezTo>
                  <a:pt x="24819" y="591418"/>
                  <a:pt x="-12890" y="821612"/>
                  <a:pt x="87217" y="954883"/>
                </a:cubicBezTo>
                <a:close/>
                <a:moveTo>
                  <a:pt x="1190194" y="1101616"/>
                </a:moveTo>
                <a:cubicBezTo>
                  <a:pt x="1182562" y="1101616"/>
                  <a:pt x="1174482" y="1101167"/>
                  <a:pt x="1166402" y="1100718"/>
                </a:cubicBezTo>
                <a:cubicBezTo>
                  <a:pt x="1061356" y="1094436"/>
                  <a:pt x="963044" y="1045525"/>
                  <a:pt x="904237" y="970140"/>
                </a:cubicBezTo>
                <a:lnTo>
                  <a:pt x="904237" y="970140"/>
                </a:lnTo>
                <a:cubicBezTo>
                  <a:pt x="775399" y="804561"/>
                  <a:pt x="859795" y="523660"/>
                  <a:pt x="902441" y="411030"/>
                </a:cubicBezTo>
                <a:cubicBezTo>
                  <a:pt x="972023" y="241413"/>
                  <a:pt x="1104901" y="101411"/>
                  <a:pt x="1286710" y="5834"/>
                </a:cubicBezTo>
                <a:lnTo>
                  <a:pt x="1297933" y="0"/>
                </a:lnTo>
                <a:lnTo>
                  <a:pt x="1419588" y="220772"/>
                </a:lnTo>
                <a:lnTo>
                  <a:pt x="1405671" y="226157"/>
                </a:lnTo>
                <a:cubicBezTo>
                  <a:pt x="1298831" y="266542"/>
                  <a:pt x="1222067" y="346415"/>
                  <a:pt x="1178073" y="463083"/>
                </a:cubicBezTo>
                <a:lnTo>
                  <a:pt x="1183909" y="463083"/>
                </a:lnTo>
                <a:cubicBezTo>
                  <a:pt x="1290301" y="463083"/>
                  <a:pt x="1372901" y="494044"/>
                  <a:pt x="1430362" y="555071"/>
                </a:cubicBezTo>
                <a:cubicBezTo>
                  <a:pt x="1492311" y="612956"/>
                  <a:pt x="1522389" y="686995"/>
                  <a:pt x="1522389" y="781227"/>
                </a:cubicBezTo>
                <a:cubicBezTo>
                  <a:pt x="1522389" y="870075"/>
                  <a:pt x="1491414" y="946358"/>
                  <a:pt x="1429913" y="1007384"/>
                </a:cubicBezTo>
                <a:cubicBezTo>
                  <a:pt x="1369759" y="1068410"/>
                  <a:pt x="1283119" y="1101616"/>
                  <a:pt x="1190194" y="1101616"/>
                </a:cubicBezTo>
                <a:close/>
                <a:moveTo>
                  <a:pt x="923989" y="954883"/>
                </a:moveTo>
                <a:cubicBezTo>
                  <a:pt x="978756" y="1024435"/>
                  <a:pt x="1069885" y="1069756"/>
                  <a:pt x="1167748" y="1075590"/>
                </a:cubicBezTo>
                <a:cubicBezTo>
                  <a:pt x="1262469" y="1081423"/>
                  <a:pt x="1351802" y="1050013"/>
                  <a:pt x="1411956" y="989883"/>
                </a:cubicBezTo>
                <a:cubicBezTo>
                  <a:pt x="1468968" y="932896"/>
                  <a:pt x="1496801" y="864690"/>
                  <a:pt x="1496801" y="781676"/>
                </a:cubicBezTo>
                <a:cubicBezTo>
                  <a:pt x="1496801" y="694624"/>
                  <a:pt x="1468968" y="626867"/>
                  <a:pt x="1412405" y="573917"/>
                </a:cubicBezTo>
                <a:lnTo>
                  <a:pt x="1411956" y="573469"/>
                </a:lnTo>
                <a:cubicBezTo>
                  <a:pt x="1359434" y="517378"/>
                  <a:pt x="1282670" y="489108"/>
                  <a:pt x="1183909" y="489108"/>
                </a:cubicBezTo>
                <a:lnTo>
                  <a:pt x="1142160" y="489108"/>
                </a:lnTo>
                <a:lnTo>
                  <a:pt x="1147996" y="472057"/>
                </a:lnTo>
                <a:cubicBezTo>
                  <a:pt x="1191989" y="343722"/>
                  <a:pt x="1271447" y="255324"/>
                  <a:pt x="1383226" y="208208"/>
                </a:cubicBezTo>
                <a:lnTo>
                  <a:pt x="1287608" y="34552"/>
                </a:lnTo>
                <a:cubicBezTo>
                  <a:pt x="1116572" y="126989"/>
                  <a:pt x="991775" y="259811"/>
                  <a:pt x="926234" y="420454"/>
                </a:cubicBezTo>
                <a:cubicBezTo>
                  <a:pt x="885383" y="529045"/>
                  <a:pt x="803232" y="799176"/>
                  <a:pt x="923989" y="954883"/>
                </a:cubicBezTo>
                <a:lnTo>
                  <a:pt x="923989" y="954883"/>
                </a:lnTo>
                <a:close/>
              </a:path>
            </a:pathLst>
          </a:custGeom>
          <a:solidFill>
            <a:srgbClr val="E14726"/>
          </a:solidFill>
          <a:ln w="4485" cap="flat">
            <a:solidFill>
              <a:srgbClr val="E14726"/>
            </a:solidFill>
            <a:prstDash val="solid"/>
            <a:miter/>
          </a:ln>
        </p:spPr>
        <p:txBody>
          <a:bodyPr rtlCol="0" anchor="ctr"/>
          <a:lstStyle/>
          <a:p>
            <a:endParaRPr lang="en-US">
              <a:latin typeface="Calibri" panose="020F0502020204030204" pitchFamily="34" charset="0"/>
              <a:cs typeface="Calibri" panose="020F0502020204030204" pitchFamily="34" charset="0"/>
            </a:endParaRPr>
          </a:p>
        </p:txBody>
      </p:sp>
      <p:pic>
        <p:nvPicPr>
          <p:cNvPr id="9" name="Picture Placeholder 8" descr="A group of people looking at a computer&#10;&#10;Description automatically generated">
            <a:extLst>
              <a:ext uri="{FF2B5EF4-FFF2-40B4-BE49-F238E27FC236}">
                <a16:creationId xmlns:a16="http://schemas.microsoft.com/office/drawing/2014/main" id="{7E243098-AA8C-33AD-5352-ED12CE7FE4EB}"/>
              </a:ext>
            </a:extLst>
          </p:cNvPr>
          <p:cNvPicPr>
            <a:picLocks noGrp="1" noChangeAspect="1"/>
          </p:cNvPicPr>
          <p:nvPr>
            <p:ph type="pic" sz="quarter" idx="44"/>
          </p:nvPr>
        </p:nvPicPr>
        <p:blipFill>
          <a:blip r:embed="rId2" cstate="email">
            <a:extLst>
              <a:ext uri="{28A0092B-C50C-407E-A947-70E740481C1C}">
                <a14:useLocalDpi xmlns:a14="http://schemas.microsoft.com/office/drawing/2010/main"/>
              </a:ext>
            </a:extLst>
          </a:blip>
          <a:srcRect l="16648" r="16648"/>
          <a:stretch>
            <a:fillRect/>
          </a:stretch>
        </p:blipFill>
        <p:spPr/>
      </p:pic>
    </p:spTree>
    <p:extLst>
      <p:ext uri="{BB962C8B-B14F-4D97-AF65-F5344CB8AC3E}">
        <p14:creationId xmlns:p14="http://schemas.microsoft.com/office/powerpoint/2010/main" val="130945996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74B97C8-83A0-4775-E184-B59539590FD7}"/>
            </a:ext>
          </a:extLst>
        </p:cNvPr>
        <p:cNvGrpSpPr/>
        <p:nvPr/>
      </p:nvGrpSpPr>
      <p:grpSpPr>
        <a:xfrm>
          <a:off x="0" y="0"/>
          <a:ext cx="0" cy="0"/>
          <a:chOff x="0" y="0"/>
          <a:chExt cx="0" cy="0"/>
        </a:xfrm>
      </p:grpSpPr>
      <p:sp>
        <p:nvSpPr>
          <p:cNvPr id="16" name="Text Placeholder 15">
            <a:extLst>
              <a:ext uri="{FF2B5EF4-FFF2-40B4-BE49-F238E27FC236}">
                <a16:creationId xmlns:a16="http://schemas.microsoft.com/office/drawing/2014/main" id="{2D02DE90-D74B-BA9E-77AF-B5DBF4723AB6}"/>
              </a:ext>
            </a:extLst>
          </p:cNvPr>
          <p:cNvSpPr>
            <a:spLocks noGrp="1"/>
          </p:cNvSpPr>
          <p:nvPr>
            <p:ph type="body" sz="quarter" idx="16"/>
          </p:nvPr>
        </p:nvSpPr>
        <p:spPr/>
        <p:txBody>
          <a:bodyPr/>
          <a:lstStyle/>
          <a:p>
            <a:r>
              <a:rPr lang="en-IE" dirty="0"/>
              <a:t>Learning Outcomes</a:t>
            </a:r>
          </a:p>
        </p:txBody>
      </p:sp>
      <p:sp>
        <p:nvSpPr>
          <p:cNvPr id="18" name="Rectangle 1">
            <a:extLst>
              <a:ext uri="{FF2B5EF4-FFF2-40B4-BE49-F238E27FC236}">
                <a16:creationId xmlns:a16="http://schemas.microsoft.com/office/drawing/2014/main" id="{44CD1D5C-F5DF-8575-466B-C0029FDA2C2E}"/>
              </a:ext>
            </a:extLst>
          </p:cNvPr>
          <p:cNvSpPr>
            <a:spLocks noGrp="1" noChangeArrowheads="1"/>
          </p:cNvSpPr>
          <p:nvPr>
            <p:ph type="body" sz="quarter" idx="18"/>
          </p:nvPr>
        </p:nvSpPr>
        <p:spPr bwMode="auto">
          <a:xfrm>
            <a:off x="798381" y="1449000"/>
            <a:ext cx="9977195" cy="378565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kern="100" dirty="0">
                <a:cs typeface="Times New Roman" panose="02020603050405020304" pitchFamily="18" charset="0"/>
              </a:rPr>
              <a:t>Analyze and understand the </a:t>
            </a:r>
            <a:r>
              <a:rPr lang="en-US" altLang="en-US" b="1" kern="100" dirty="0">
                <a:cs typeface="Times New Roman" panose="02020603050405020304" pitchFamily="18" charset="0"/>
              </a:rPr>
              <a:t>current state of Diversity &amp; Inclusion </a:t>
            </a:r>
            <a:r>
              <a:rPr lang="en-US" altLang="en-US" kern="100" dirty="0">
                <a:cs typeface="Times New Roman" panose="02020603050405020304" pitchFamily="18" charset="0"/>
              </a:rPr>
              <a:t>(D&amp;I) in European SMEs and explain the need for change.</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kern="100" dirty="0">
                <a:cs typeface="Times New Roman" panose="02020603050405020304" pitchFamily="18" charset="0"/>
              </a:rPr>
              <a:t>Define and </a:t>
            </a:r>
            <a:r>
              <a:rPr lang="en-US" altLang="en-US" b="1" kern="100" dirty="0">
                <a:cs typeface="Times New Roman" panose="02020603050405020304" pitchFamily="18" charset="0"/>
              </a:rPr>
              <a:t>apply key D&amp;I concepts, dimensions</a:t>
            </a:r>
            <a:r>
              <a:rPr lang="en-US" altLang="en-US" kern="100" dirty="0">
                <a:cs typeface="Times New Roman" panose="02020603050405020304" pitchFamily="18" charset="0"/>
              </a:rPr>
              <a:t>, and the DARE Framework within the European SME context.</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kern="100" dirty="0">
                <a:cs typeface="Times New Roman" panose="02020603050405020304" pitchFamily="18" charset="0"/>
              </a:rPr>
              <a:t>Identify and </a:t>
            </a:r>
            <a:r>
              <a:rPr lang="en-US" altLang="en-US" b="1" kern="100" dirty="0">
                <a:cs typeface="Times New Roman" panose="02020603050405020304" pitchFamily="18" charset="0"/>
              </a:rPr>
              <a:t>assess the different dimensions </a:t>
            </a:r>
            <a:r>
              <a:rPr lang="en-US" altLang="en-US" kern="100" dirty="0">
                <a:cs typeface="Times New Roman" panose="02020603050405020304" pitchFamily="18" charset="0"/>
              </a:rPr>
              <a:t>of diversity and inclusion that SMEs must consider.</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kern="100" dirty="0">
                <a:cs typeface="Times New Roman" panose="02020603050405020304" pitchFamily="18" charset="0"/>
              </a:rPr>
              <a:t>Evaluate the </a:t>
            </a:r>
            <a:r>
              <a:rPr lang="en-US" altLang="en-US" b="1" kern="100" dirty="0">
                <a:cs typeface="Times New Roman" panose="02020603050405020304" pitchFamily="18" charset="0"/>
              </a:rPr>
              <a:t>benefits, positive impact, and opportunities </a:t>
            </a:r>
            <a:r>
              <a:rPr lang="en-US" altLang="en-US" kern="100" dirty="0">
                <a:cs typeface="Times New Roman" panose="02020603050405020304" pitchFamily="18" charset="0"/>
              </a:rPr>
              <a:t>that D&amp;I brings to European SMEs.</a:t>
            </a:r>
          </a:p>
          <a:p>
            <a:pPr marL="342900" marR="0" lvl="0" indent="-34290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r>
              <a:rPr lang="en-US" altLang="en-US" b="1" kern="100" dirty="0">
                <a:cs typeface="Times New Roman" panose="02020603050405020304" pitchFamily="18" charset="0"/>
              </a:rPr>
              <a:t>Develop strategies </a:t>
            </a:r>
            <a:r>
              <a:rPr lang="en-US" altLang="en-US" kern="100" dirty="0">
                <a:cs typeface="Times New Roman" panose="02020603050405020304" pitchFamily="18" charset="0"/>
              </a:rPr>
              <a:t>to integrate D&amp;I principles into SME workplaces for long-term success.</a:t>
            </a:r>
            <a:endParaRPr lang="en-IE" sz="2400" kern="100" dirty="0">
              <a:effectLst/>
              <a:ea typeface="Aptos" panose="020B0004020202020204" pitchFamily="34" charset="0"/>
              <a:cs typeface="Times New Roman" panose="02020603050405020304" pitchFamily="18" charset="0"/>
            </a:endParaRPr>
          </a:p>
        </p:txBody>
      </p:sp>
    </p:spTree>
    <p:extLst>
      <p:ext uri="{BB962C8B-B14F-4D97-AF65-F5344CB8AC3E}">
        <p14:creationId xmlns:p14="http://schemas.microsoft.com/office/powerpoint/2010/main" val="35750049"/>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9B6BA2-29E9-A7EE-47DD-44FFC87A533A}"/>
            </a:ext>
          </a:extLst>
        </p:cNvPr>
        <p:cNvGrpSpPr/>
        <p:nvPr/>
      </p:nvGrpSpPr>
      <p:grpSpPr>
        <a:xfrm>
          <a:off x="0" y="0"/>
          <a:ext cx="0" cy="0"/>
          <a:chOff x="0" y="0"/>
          <a:chExt cx="0" cy="0"/>
        </a:xfrm>
      </p:grpSpPr>
      <p:sp>
        <p:nvSpPr>
          <p:cNvPr id="19" name="Text Placeholder 18">
            <a:extLst>
              <a:ext uri="{FF2B5EF4-FFF2-40B4-BE49-F238E27FC236}">
                <a16:creationId xmlns:a16="http://schemas.microsoft.com/office/drawing/2014/main" id="{1C3834E6-37B2-0209-2BEC-E38451C8A76F}"/>
              </a:ext>
            </a:extLst>
          </p:cNvPr>
          <p:cNvSpPr>
            <a:spLocks noGrp="1"/>
          </p:cNvSpPr>
          <p:nvPr>
            <p:ph type="body" sz="quarter" idx="19"/>
          </p:nvPr>
        </p:nvSpPr>
        <p:spPr>
          <a:xfrm>
            <a:off x="969827" y="3200781"/>
            <a:ext cx="3620101" cy="1357756"/>
          </a:xfrm>
        </p:spPr>
        <p:txBody>
          <a:bodyPr>
            <a:normAutofit/>
          </a:bodyPr>
          <a:lstStyle/>
          <a:p>
            <a:r>
              <a:rPr lang="en-US" sz="3900" b="1" dirty="0"/>
              <a:t>Module 1 Part 1</a:t>
            </a:r>
          </a:p>
        </p:txBody>
      </p:sp>
      <p:sp>
        <p:nvSpPr>
          <p:cNvPr id="20" name="Text Placeholder 19">
            <a:extLst>
              <a:ext uri="{FF2B5EF4-FFF2-40B4-BE49-F238E27FC236}">
                <a16:creationId xmlns:a16="http://schemas.microsoft.com/office/drawing/2014/main" id="{E71FCB8C-5001-41FD-5F04-FEB5091EDCEF}"/>
              </a:ext>
            </a:extLst>
          </p:cNvPr>
          <p:cNvSpPr>
            <a:spLocks noGrp="1"/>
          </p:cNvSpPr>
          <p:nvPr>
            <p:ph type="body" sz="quarter" idx="20"/>
          </p:nvPr>
        </p:nvSpPr>
        <p:spPr>
          <a:xfrm>
            <a:off x="969827" y="2569329"/>
            <a:ext cx="3195485" cy="837258"/>
          </a:xfrm>
        </p:spPr>
        <p:txBody>
          <a:bodyPr>
            <a:normAutofit/>
          </a:bodyPr>
          <a:lstStyle/>
          <a:p>
            <a:r>
              <a:rPr lang="en-US" dirty="0"/>
              <a:t>Well Done!</a:t>
            </a:r>
          </a:p>
        </p:txBody>
      </p:sp>
      <p:sp>
        <p:nvSpPr>
          <p:cNvPr id="2" name="Text Placeholder 1">
            <a:extLst>
              <a:ext uri="{FF2B5EF4-FFF2-40B4-BE49-F238E27FC236}">
                <a16:creationId xmlns:a16="http://schemas.microsoft.com/office/drawing/2014/main" id="{C4E18FEB-9ED1-070D-1F15-DDD856E07EFB}"/>
              </a:ext>
            </a:extLst>
          </p:cNvPr>
          <p:cNvSpPr>
            <a:spLocks noGrp="1"/>
          </p:cNvSpPr>
          <p:nvPr>
            <p:ph type="body" sz="quarter" idx="21"/>
          </p:nvPr>
        </p:nvSpPr>
        <p:spPr/>
        <p:txBody>
          <a:bodyPr/>
          <a:lstStyle/>
          <a:p>
            <a:r>
              <a:rPr lang="en-US" dirty="0" err="1"/>
              <a:t>www.</a:t>
            </a:r>
            <a:r>
              <a:rPr lang="en-US" b="1" dirty="0" err="1"/>
              <a:t>projectdare</a:t>
            </a:r>
            <a:r>
              <a:rPr lang="en-US" dirty="0" err="1"/>
              <a:t>.eu</a:t>
            </a:r>
            <a:endParaRPr lang="en-US" dirty="0"/>
          </a:p>
        </p:txBody>
      </p:sp>
      <p:grpSp>
        <p:nvGrpSpPr>
          <p:cNvPr id="15" name="Graphic 3">
            <a:extLst>
              <a:ext uri="{FF2B5EF4-FFF2-40B4-BE49-F238E27FC236}">
                <a16:creationId xmlns:a16="http://schemas.microsoft.com/office/drawing/2014/main" id="{EDFC9B2F-376E-33CD-B759-1C478CD6CF00}"/>
              </a:ext>
            </a:extLst>
          </p:cNvPr>
          <p:cNvGrpSpPr/>
          <p:nvPr/>
        </p:nvGrpSpPr>
        <p:grpSpPr>
          <a:xfrm>
            <a:off x="9937102" y="5794362"/>
            <a:ext cx="426164" cy="385875"/>
            <a:chOff x="-1196056" y="2499889"/>
            <a:chExt cx="850463" cy="851093"/>
          </a:xfrm>
        </p:grpSpPr>
        <p:sp>
          <p:nvSpPr>
            <p:cNvPr id="16" name="Freeform 15">
              <a:hlinkClick r:id="rId3"/>
              <a:extLst>
                <a:ext uri="{FF2B5EF4-FFF2-40B4-BE49-F238E27FC236}">
                  <a16:creationId xmlns:a16="http://schemas.microsoft.com/office/drawing/2014/main" id="{963D189A-0AF1-FCEA-8EDF-36C871585151}"/>
                </a:ext>
              </a:extLst>
            </p:cNvPr>
            <p:cNvSpPr/>
            <p:nvPr/>
          </p:nvSpPr>
          <p:spPr>
            <a:xfrm>
              <a:off x="-1196056" y="2499889"/>
              <a:ext cx="850463" cy="845423"/>
            </a:xfrm>
            <a:custGeom>
              <a:avLst/>
              <a:gdLst>
                <a:gd name="connsiteX0" fmla="*/ 850463 w 850463"/>
                <a:gd name="connsiteY0" fmla="*/ 425232 h 845423"/>
                <a:gd name="connsiteX1" fmla="*/ 425232 w 850463"/>
                <a:gd name="connsiteY1" fmla="*/ 0 h 845423"/>
                <a:gd name="connsiteX2" fmla="*/ 0 w 850463"/>
                <a:gd name="connsiteY2" fmla="*/ 425232 h 845423"/>
                <a:gd name="connsiteX3" fmla="*/ 359085 w 850463"/>
                <a:gd name="connsiteY3" fmla="*/ 845424 h 845423"/>
                <a:gd name="connsiteX4" fmla="*/ 359085 w 850463"/>
                <a:gd name="connsiteY4" fmla="*/ 548076 h 845423"/>
                <a:gd name="connsiteX5" fmla="*/ 251359 w 850463"/>
                <a:gd name="connsiteY5" fmla="*/ 548076 h 845423"/>
                <a:gd name="connsiteX6" fmla="*/ 251359 w 850463"/>
                <a:gd name="connsiteY6" fmla="*/ 425232 h 845423"/>
                <a:gd name="connsiteX7" fmla="*/ 359085 w 850463"/>
                <a:gd name="connsiteY7" fmla="*/ 425232 h 845423"/>
                <a:gd name="connsiteX8" fmla="*/ 359085 w 850463"/>
                <a:gd name="connsiteY8" fmla="*/ 331996 h 845423"/>
                <a:gd name="connsiteX9" fmla="*/ 519728 w 850463"/>
                <a:gd name="connsiteY9" fmla="*/ 166313 h 845423"/>
                <a:gd name="connsiteX10" fmla="*/ 614854 w 850463"/>
                <a:gd name="connsiteY10" fmla="*/ 174503 h 845423"/>
                <a:gd name="connsiteX11" fmla="*/ 614854 w 850463"/>
                <a:gd name="connsiteY11" fmla="*/ 279078 h 845423"/>
                <a:gd name="connsiteX12" fmla="*/ 561306 w 850463"/>
                <a:gd name="connsiteY12" fmla="*/ 279078 h 845423"/>
                <a:gd name="connsiteX13" fmla="*/ 492009 w 850463"/>
                <a:gd name="connsiteY13" fmla="*/ 345225 h 845423"/>
                <a:gd name="connsiteX14" fmla="*/ 492009 w 850463"/>
                <a:gd name="connsiteY14" fmla="*/ 425232 h 845423"/>
                <a:gd name="connsiteX15" fmla="*/ 609184 w 850463"/>
                <a:gd name="connsiteY15" fmla="*/ 425232 h 845423"/>
                <a:gd name="connsiteX16" fmla="*/ 590285 w 850463"/>
                <a:gd name="connsiteY16" fmla="*/ 548076 h 845423"/>
                <a:gd name="connsiteX17" fmla="*/ 491379 w 850463"/>
                <a:gd name="connsiteY17" fmla="*/ 548076 h 845423"/>
                <a:gd name="connsiteX18" fmla="*/ 491379 w 850463"/>
                <a:gd name="connsiteY18" fmla="*/ 845424 h 845423"/>
                <a:gd name="connsiteX19" fmla="*/ 850463 w 850463"/>
                <a:gd name="connsiteY19" fmla="*/ 425232 h 84542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850463" h="845423">
                  <a:moveTo>
                    <a:pt x="850463" y="425232"/>
                  </a:moveTo>
                  <a:cubicBezTo>
                    <a:pt x="850463" y="190252"/>
                    <a:pt x="660212" y="0"/>
                    <a:pt x="425232" y="0"/>
                  </a:cubicBezTo>
                  <a:cubicBezTo>
                    <a:pt x="190252" y="0"/>
                    <a:pt x="0" y="190252"/>
                    <a:pt x="0" y="425232"/>
                  </a:cubicBezTo>
                  <a:cubicBezTo>
                    <a:pt x="0" y="637533"/>
                    <a:pt x="155603" y="813295"/>
                    <a:pt x="359085" y="845424"/>
                  </a:cubicBezTo>
                  <a:lnTo>
                    <a:pt x="359085" y="548076"/>
                  </a:lnTo>
                  <a:lnTo>
                    <a:pt x="251359" y="548076"/>
                  </a:lnTo>
                  <a:lnTo>
                    <a:pt x="251359" y="425232"/>
                  </a:lnTo>
                  <a:lnTo>
                    <a:pt x="359085" y="425232"/>
                  </a:lnTo>
                  <a:lnTo>
                    <a:pt x="359085" y="331996"/>
                  </a:lnTo>
                  <a:cubicBezTo>
                    <a:pt x="359085" y="225530"/>
                    <a:pt x="422712" y="166313"/>
                    <a:pt x="519728" y="166313"/>
                  </a:cubicBezTo>
                  <a:cubicBezTo>
                    <a:pt x="566346" y="166313"/>
                    <a:pt x="614854" y="174503"/>
                    <a:pt x="614854" y="174503"/>
                  </a:cubicBezTo>
                  <a:lnTo>
                    <a:pt x="614854" y="279078"/>
                  </a:lnTo>
                  <a:lnTo>
                    <a:pt x="561306" y="279078"/>
                  </a:lnTo>
                  <a:cubicBezTo>
                    <a:pt x="508388" y="279078"/>
                    <a:pt x="492009" y="311837"/>
                    <a:pt x="492009" y="345225"/>
                  </a:cubicBezTo>
                  <a:lnTo>
                    <a:pt x="492009" y="425232"/>
                  </a:lnTo>
                  <a:lnTo>
                    <a:pt x="609184" y="425232"/>
                  </a:lnTo>
                  <a:lnTo>
                    <a:pt x="590285" y="548076"/>
                  </a:lnTo>
                  <a:lnTo>
                    <a:pt x="491379" y="548076"/>
                  </a:lnTo>
                  <a:lnTo>
                    <a:pt x="491379" y="845424"/>
                  </a:lnTo>
                  <a:cubicBezTo>
                    <a:pt x="694860" y="813925"/>
                    <a:pt x="850463" y="637533"/>
                    <a:pt x="850463"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sp>
          <p:nvSpPr>
            <p:cNvPr id="17" name="Freeform 16">
              <a:extLst>
                <a:ext uri="{FF2B5EF4-FFF2-40B4-BE49-F238E27FC236}">
                  <a16:creationId xmlns:a16="http://schemas.microsoft.com/office/drawing/2014/main" id="{E70D6ED6-EAB1-D156-1BA5-61462C8AD356}"/>
                </a:ext>
              </a:extLst>
            </p:cNvPr>
            <p:cNvSpPr/>
            <p:nvPr/>
          </p:nvSpPr>
          <p:spPr>
            <a:xfrm>
              <a:off x="-945327" y="2666201"/>
              <a:ext cx="363494" cy="684780"/>
            </a:xfrm>
            <a:custGeom>
              <a:avLst/>
              <a:gdLst>
                <a:gd name="connsiteX0" fmla="*/ 339555 w 363494"/>
                <a:gd name="connsiteY0" fmla="*/ 381764 h 684780"/>
                <a:gd name="connsiteX1" fmla="*/ 358455 w 363494"/>
                <a:gd name="connsiteY1" fmla="*/ 258919 h 684780"/>
                <a:gd name="connsiteX2" fmla="*/ 240650 w 363494"/>
                <a:gd name="connsiteY2" fmla="*/ 258919 h 684780"/>
                <a:gd name="connsiteX3" fmla="*/ 240650 w 363494"/>
                <a:gd name="connsiteY3" fmla="*/ 179542 h 684780"/>
                <a:gd name="connsiteX4" fmla="*/ 309947 w 363494"/>
                <a:gd name="connsiteY4" fmla="*/ 113395 h 684780"/>
                <a:gd name="connsiteX5" fmla="*/ 363494 w 363494"/>
                <a:gd name="connsiteY5" fmla="*/ 113395 h 684780"/>
                <a:gd name="connsiteX6" fmla="*/ 363494 w 363494"/>
                <a:gd name="connsiteY6" fmla="*/ 8190 h 684780"/>
                <a:gd name="connsiteX7" fmla="*/ 268368 w 363494"/>
                <a:gd name="connsiteY7" fmla="*/ 0 h 684780"/>
                <a:gd name="connsiteX8" fmla="*/ 107725 w 363494"/>
                <a:gd name="connsiteY8" fmla="*/ 165683 h 684780"/>
                <a:gd name="connsiteX9" fmla="*/ 107725 w 363494"/>
                <a:gd name="connsiteY9" fmla="*/ 259549 h 684780"/>
                <a:gd name="connsiteX10" fmla="*/ 0 w 363494"/>
                <a:gd name="connsiteY10" fmla="*/ 259549 h 684780"/>
                <a:gd name="connsiteX11" fmla="*/ 0 w 363494"/>
                <a:gd name="connsiteY11" fmla="*/ 382394 h 684780"/>
                <a:gd name="connsiteX12" fmla="*/ 107725 w 363494"/>
                <a:gd name="connsiteY12" fmla="*/ 382394 h 684780"/>
                <a:gd name="connsiteX13" fmla="*/ 107725 w 363494"/>
                <a:gd name="connsiteY13" fmla="*/ 679741 h 684780"/>
                <a:gd name="connsiteX14" fmla="*/ 173873 w 363494"/>
                <a:gd name="connsiteY14" fmla="*/ 684781 h 684780"/>
                <a:gd name="connsiteX15" fmla="*/ 240020 w 363494"/>
                <a:gd name="connsiteY15" fmla="*/ 679741 h 684780"/>
                <a:gd name="connsiteX16" fmla="*/ 240020 w 363494"/>
                <a:gd name="connsiteY16" fmla="*/ 382394 h 684780"/>
                <a:gd name="connsiteX17" fmla="*/ 339555 w 363494"/>
                <a:gd name="connsiteY17" fmla="*/ 382394 h 68478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363494" h="684780">
                  <a:moveTo>
                    <a:pt x="339555" y="381764"/>
                  </a:moveTo>
                  <a:lnTo>
                    <a:pt x="358455" y="258919"/>
                  </a:lnTo>
                  <a:lnTo>
                    <a:pt x="240650" y="258919"/>
                  </a:lnTo>
                  <a:lnTo>
                    <a:pt x="240650" y="179542"/>
                  </a:lnTo>
                  <a:cubicBezTo>
                    <a:pt x="240650" y="146154"/>
                    <a:pt x="257029" y="113395"/>
                    <a:pt x="309947" y="113395"/>
                  </a:cubicBezTo>
                  <a:lnTo>
                    <a:pt x="363494" y="113395"/>
                  </a:lnTo>
                  <a:lnTo>
                    <a:pt x="363494" y="8190"/>
                  </a:lnTo>
                  <a:cubicBezTo>
                    <a:pt x="363494" y="8190"/>
                    <a:pt x="314987" y="0"/>
                    <a:pt x="268368" y="0"/>
                  </a:cubicBezTo>
                  <a:cubicBezTo>
                    <a:pt x="171353" y="0"/>
                    <a:pt x="107725" y="58588"/>
                    <a:pt x="107725" y="165683"/>
                  </a:cubicBezTo>
                  <a:lnTo>
                    <a:pt x="107725" y="259549"/>
                  </a:lnTo>
                  <a:lnTo>
                    <a:pt x="0" y="259549"/>
                  </a:lnTo>
                  <a:lnTo>
                    <a:pt x="0" y="382394"/>
                  </a:lnTo>
                  <a:lnTo>
                    <a:pt x="107725" y="382394"/>
                  </a:lnTo>
                  <a:lnTo>
                    <a:pt x="107725" y="679741"/>
                  </a:lnTo>
                  <a:cubicBezTo>
                    <a:pt x="129144" y="682891"/>
                    <a:pt x="151823" y="684781"/>
                    <a:pt x="173873" y="684781"/>
                  </a:cubicBezTo>
                  <a:cubicBezTo>
                    <a:pt x="195922" y="684781"/>
                    <a:pt x="218601" y="682891"/>
                    <a:pt x="240020" y="679741"/>
                  </a:cubicBezTo>
                  <a:lnTo>
                    <a:pt x="240020" y="382394"/>
                  </a:lnTo>
                  <a:lnTo>
                    <a:pt x="339555" y="382394"/>
                  </a:lnTo>
                  <a:close/>
                </a:path>
              </a:pathLst>
            </a:custGeom>
            <a:solidFill>
              <a:srgbClr val="FFFFFF"/>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grpSp>
      <p:grpSp>
        <p:nvGrpSpPr>
          <p:cNvPr id="18" name="Group 17">
            <a:extLst>
              <a:ext uri="{FF2B5EF4-FFF2-40B4-BE49-F238E27FC236}">
                <a16:creationId xmlns:a16="http://schemas.microsoft.com/office/drawing/2014/main" id="{59958CFE-4B18-D14F-89AF-587258C0472F}"/>
              </a:ext>
            </a:extLst>
          </p:cNvPr>
          <p:cNvGrpSpPr/>
          <p:nvPr/>
        </p:nvGrpSpPr>
        <p:grpSpPr>
          <a:xfrm>
            <a:off x="10401639" y="5783080"/>
            <a:ext cx="426163" cy="424160"/>
            <a:chOff x="5908590" y="9619516"/>
            <a:chExt cx="280634" cy="280634"/>
          </a:xfrm>
        </p:grpSpPr>
        <p:sp>
          <p:nvSpPr>
            <p:cNvPr id="21" name="Freeform 20">
              <a:hlinkClick r:id="rId4"/>
              <a:extLst>
                <a:ext uri="{FF2B5EF4-FFF2-40B4-BE49-F238E27FC236}">
                  <a16:creationId xmlns:a16="http://schemas.microsoft.com/office/drawing/2014/main" id="{CA76B2CE-4C5B-59A5-C0DB-2A596E28977B}"/>
                </a:ext>
              </a:extLst>
            </p:cNvPr>
            <p:cNvSpPr/>
            <p:nvPr/>
          </p:nvSpPr>
          <p:spPr>
            <a:xfrm>
              <a:off x="5908590" y="9619516"/>
              <a:ext cx="280634" cy="280634"/>
            </a:xfrm>
            <a:custGeom>
              <a:avLst/>
              <a:gdLst>
                <a:gd name="connsiteX0" fmla="*/ 850464 w 850463"/>
                <a:gd name="connsiteY0" fmla="*/ 425232 h 850463"/>
                <a:gd name="connsiteX1" fmla="*/ 425232 w 850463"/>
                <a:gd name="connsiteY1" fmla="*/ 850464 h 850463"/>
                <a:gd name="connsiteX2" fmla="*/ 0 w 850463"/>
                <a:gd name="connsiteY2" fmla="*/ 425232 h 850463"/>
                <a:gd name="connsiteX3" fmla="*/ 425232 w 850463"/>
                <a:gd name="connsiteY3" fmla="*/ 0 h 850463"/>
                <a:gd name="connsiteX4" fmla="*/ 850464 w 850463"/>
                <a:gd name="connsiteY4" fmla="*/ 425232 h 85046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50463" h="850463">
                  <a:moveTo>
                    <a:pt x="850464" y="425232"/>
                  </a:moveTo>
                  <a:cubicBezTo>
                    <a:pt x="850464" y="660081"/>
                    <a:pt x="660081" y="850464"/>
                    <a:pt x="425232" y="850464"/>
                  </a:cubicBezTo>
                  <a:cubicBezTo>
                    <a:pt x="190383" y="850464"/>
                    <a:pt x="0" y="660081"/>
                    <a:pt x="0" y="425232"/>
                  </a:cubicBezTo>
                  <a:cubicBezTo>
                    <a:pt x="0" y="190383"/>
                    <a:pt x="190383" y="0"/>
                    <a:pt x="425232" y="0"/>
                  </a:cubicBezTo>
                  <a:cubicBezTo>
                    <a:pt x="660081" y="0"/>
                    <a:pt x="850464" y="190383"/>
                    <a:pt x="850464" y="425232"/>
                  </a:cubicBezTo>
                  <a:close/>
                </a:path>
              </a:pathLst>
            </a:custGeom>
            <a:solidFill>
              <a:srgbClr val="0E72B5"/>
            </a:solidFill>
            <a:ln w="6294" cap="flat">
              <a:noFill/>
              <a:prstDash val="solid"/>
              <a:miter/>
            </a:ln>
          </p:spPr>
          <p:txBody>
            <a:bodyPr rtlCol="0" anchor="ctr"/>
            <a:lstStyle/>
            <a:p>
              <a:endParaRPr lang="en-US" dirty="0">
                <a:latin typeface="Calibri" panose="020F0502020204030204" pitchFamily="34" charset="0"/>
                <a:cs typeface="Calibri" panose="020F0502020204030204" pitchFamily="34" charset="0"/>
              </a:endParaRPr>
            </a:p>
          </p:txBody>
        </p:sp>
        <p:pic>
          <p:nvPicPr>
            <p:cNvPr id="22" name="Graphic 21" descr="World with solid fill">
              <a:extLst>
                <a:ext uri="{FF2B5EF4-FFF2-40B4-BE49-F238E27FC236}">
                  <a16:creationId xmlns:a16="http://schemas.microsoft.com/office/drawing/2014/main" id="{246BCE61-34D7-E628-D322-ADC9D83E8C9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923764" y="9635962"/>
              <a:ext cx="246077" cy="246077"/>
            </a:xfrm>
            <a:prstGeom prst="rect">
              <a:avLst/>
            </a:prstGeom>
          </p:spPr>
        </p:pic>
      </p:grpSp>
      <p:pic>
        <p:nvPicPr>
          <p:cNvPr id="29" name="Grafik 63">
            <a:extLst>
              <a:ext uri="{FF2B5EF4-FFF2-40B4-BE49-F238E27FC236}">
                <a16:creationId xmlns:a16="http://schemas.microsoft.com/office/drawing/2014/main" id="{C777B526-8730-98F2-A3D9-9BF9779DD7B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1054747" y="6388884"/>
            <a:ext cx="710453" cy="256194"/>
          </a:xfrm>
          <a:prstGeom prst="rect">
            <a:avLst/>
          </a:prstGeom>
        </p:spPr>
      </p:pic>
      <p:sp>
        <p:nvSpPr>
          <p:cNvPr id="30" name="TextBox 29">
            <a:extLst>
              <a:ext uri="{FF2B5EF4-FFF2-40B4-BE49-F238E27FC236}">
                <a16:creationId xmlns:a16="http://schemas.microsoft.com/office/drawing/2014/main" id="{DD064591-9D45-BC71-1DF9-D84E0DDD9050}"/>
              </a:ext>
            </a:extLst>
          </p:cNvPr>
          <p:cNvSpPr txBox="1"/>
          <p:nvPr/>
        </p:nvSpPr>
        <p:spPr>
          <a:xfrm>
            <a:off x="8698351" y="6449755"/>
            <a:ext cx="3460376" cy="16927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en-GB" sz="500" dirty="0">
                <a:solidFill>
                  <a:schemeClr val="tx1"/>
                </a:solidFill>
                <a:effectLst/>
                <a:latin typeface="Calibri" panose="020F0502020204030204" pitchFamily="34" charset="0"/>
                <a:ea typeface="Yrsa-Regular"/>
                <a:cs typeface="Calibri" panose="020F0502020204030204" pitchFamily="34" charset="0"/>
              </a:rPr>
              <a:t>This resource is licensed under CC BY 4.0</a:t>
            </a:r>
            <a:endParaRPr lang="en-BA" sz="500" dirty="0">
              <a:solidFill>
                <a:schemeClr val="tx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26" name="Picture 2" descr="Image result for linkedin logo round | ? logo, Marketing method, Photoshop  design">
            <a:hlinkClick r:id="rId8"/>
            <a:extLst>
              <a:ext uri="{FF2B5EF4-FFF2-40B4-BE49-F238E27FC236}">
                <a16:creationId xmlns:a16="http://schemas.microsoft.com/office/drawing/2014/main" id="{96C33F67-5FFB-1EE3-B9A1-D88706464B0F}"/>
              </a:ext>
            </a:extLst>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10821411" y="5684079"/>
            <a:ext cx="601147" cy="601147"/>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55BAA001-889E-16F7-9BAD-A1F6619EAE78}"/>
              </a:ext>
            </a:extLst>
          </p:cNvPr>
          <p:cNvSpPr txBox="1"/>
          <p:nvPr/>
        </p:nvSpPr>
        <p:spPr>
          <a:xfrm>
            <a:off x="4978690" y="2780706"/>
            <a:ext cx="6096000" cy="2062103"/>
          </a:xfrm>
          <a:prstGeom prst="rect">
            <a:avLst/>
          </a:prstGeom>
          <a:noFill/>
        </p:spPr>
        <p:txBody>
          <a:bodyPr wrap="square">
            <a:spAutoFit/>
          </a:bodyPr>
          <a:lstStyle/>
          <a:p>
            <a:pPr>
              <a:lnSpc>
                <a:spcPct val="100000"/>
              </a:lnSpc>
              <a:spcAft>
                <a:spcPts val="1200"/>
              </a:spcAft>
            </a:pPr>
            <a:r>
              <a:rPr lang="en-US" sz="3200" b="1" kern="100" dirty="0">
                <a:solidFill>
                  <a:srgbClr val="FFFFFF"/>
                </a:solidFill>
                <a:latin typeface="+mn-lt"/>
                <a:cs typeface="Times New Roman" panose="02020603050405020304" pitchFamily="18" charset="0"/>
              </a:rPr>
              <a:t>Now Complete Module 1 Part 2: </a:t>
            </a:r>
            <a:r>
              <a:rPr lang="en-US" sz="3200" b="0" kern="100" dirty="0">
                <a:solidFill>
                  <a:srgbClr val="FFFFFF"/>
                </a:solidFill>
                <a:latin typeface="+mn-lt"/>
                <a:cs typeface="Times New Roman" panose="02020603050405020304" pitchFamily="18" charset="0"/>
              </a:rPr>
              <a:t>Overcoming D&amp;I Challenges: Building Competencies for Inclusive SME Strategies</a:t>
            </a:r>
          </a:p>
        </p:txBody>
      </p:sp>
    </p:spTree>
    <p:extLst>
      <p:ext uri="{BB962C8B-B14F-4D97-AF65-F5344CB8AC3E}">
        <p14:creationId xmlns:p14="http://schemas.microsoft.com/office/powerpoint/2010/main" val="190197657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AB70E0A-9361-4DAD-46C9-6C3EF3C2C7E3}"/>
              </a:ext>
            </a:extLst>
          </p:cNvPr>
          <p:cNvSpPr>
            <a:spLocks noGrp="1"/>
          </p:cNvSpPr>
          <p:nvPr>
            <p:ph type="body" sz="quarter" idx="18"/>
          </p:nvPr>
        </p:nvSpPr>
        <p:spPr>
          <a:xfrm>
            <a:off x="267721" y="749294"/>
            <a:ext cx="6371203" cy="3291086"/>
          </a:xfrm>
        </p:spPr>
        <p:txBody>
          <a:bodyPr/>
          <a:lstStyle/>
          <a:p>
            <a:pPr marL="0" indent="0"/>
            <a:r>
              <a:rPr lang="en-US" b="1" dirty="0"/>
              <a:t>Unacceptable </a:t>
            </a:r>
            <a:r>
              <a:rPr lang="en-US" b="1" dirty="0" err="1"/>
              <a:t>behaviour</a:t>
            </a:r>
            <a:r>
              <a:rPr lang="en-US" b="1" dirty="0"/>
              <a:t> is no longer acceptable in today’s society and workplace.</a:t>
            </a:r>
          </a:p>
          <a:p>
            <a:pPr marL="0" indent="0"/>
            <a:r>
              <a:rPr lang="en-US" dirty="0"/>
              <a:t>We have recently seen a heightened awareness of the inequality of opportunity that exists across society, related to people’s background, identity and circumstances. Significant events across the world have drawn attention to the unacceptable </a:t>
            </a:r>
            <a:r>
              <a:rPr lang="en-US" dirty="0" err="1"/>
              <a:t>behaviours</a:t>
            </a:r>
            <a:r>
              <a:rPr lang="en-US" dirty="0"/>
              <a:t> and ingrained inequalities in society that need to be addressed with urgency. </a:t>
            </a:r>
          </a:p>
          <a:p>
            <a:pPr marL="0" indent="0"/>
            <a:r>
              <a:rPr lang="en-US" dirty="0"/>
              <a:t>There is also a need for action to tackle inequalities in European workplaces. Workplace diversity and inclusion need genuine commitment by employers to create fair and inclusive workplaces, essential to tackle the diversity and inclusivity challenges experienced by many at work, based on their background, identity or circumstances. </a:t>
            </a:r>
            <a:endParaRPr lang="en-IE" dirty="0"/>
          </a:p>
        </p:txBody>
      </p:sp>
      <p:sp>
        <p:nvSpPr>
          <p:cNvPr id="4" name="Text Placeholder 3">
            <a:extLst>
              <a:ext uri="{FF2B5EF4-FFF2-40B4-BE49-F238E27FC236}">
                <a16:creationId xmlns:a16="http://schemas.microsoft.com/office/drawing/2014/main" id="{AC228F04-231C-94FD-A13B-1411FF0CFAC9}"/>
              </a:ext>
            </a:extLst>
          </p:cNvPr>
          <p:cNvSpPr>
            <a:spLocks noGrp="1"/>
          </p:cNvSpPr>
          <p:nvPr>
            <p:ph type="body" sz="quarter" idx="16"/>
          </p:nvPr>
        </p:nvSpPr>
        <p:spPr>
          <a:xfrm>
            <a:off x="267721" y="122491"/>
            <a:ext cx="7561829" cy="992652"/>
          </a:xfrm>
        </p:spPr>
        <p:txBody>
          <a:bodyPr/>
          <a:lstStyle/>
          <a:p>
            <a:r>
              <a:rPr lang="en-IE" sz="3000" b="0" dirty="0"/>
              <a:t>The Need for European SME D&amp;I Change</a:t>
            </a:r>
          </a:p>
          <a:p>
            <a:endParaRPr lang="en-IE" sz="3000" dirty="0"/>
          </a:p>
        </p:txBody>
      </p:sp>
      <p:pic>
        <p:nvPicPr>
          <p:cNvPr id="8" name="Picture Placeholder 7" descr="A close-up of a person's hands&#10;&#10;Description automatically generated">
            <a:extLst>
              <a:ext uri="{FF2B5EF4-FFF2-40B4-BE49-F238E27FC236}">
                <a16:creationId xmlns:a16="http://schemas.microsoft.com/office/drawing/2014/main" id="{6E18C7AC-279A-A879-D72B-29ACDA37D698}"/>
              </a:ext>
            </a:extLst>
          </p:cNvPr>
          <p:cNvPicPr>
            <a:picLocks noGrp="1" noChangeAspect="1"/>
          </p:cNvPicPr>
          <p:nvPr>
            <p:ph type="pic" sz="quarter" idx="42"/>
          </p:nvPr>
        </p:nvPicPr>
        <p:blipFill>
          <a:blip r:embed="rId2" cstate="email">
            <a:extLst>
              <a:ext uri="{28A0092B-C50C-407E-A947-70E740481C1C}">
                <a14:useLocalDpi xmlns:a14="http://schemas.microsoft.com/office/drawing/2010/main"/>
              </a:ext>
            </a:extLst>
          </a:blip>
          <a:srcRect l="12864" r="12864"/>
          <a:stretch>
            <a:fillRect/>
          </a:stretch>
        </p:blipFill>
        <p:spPr>
          <a:xfrm>
            <a:off x="6684634" y="555663"/>
            <a:ext cx="5239644" cy="4704418"/>
          </a:xfrm>
        </p:spPr>
      </p:pic>
    </p:spTree>
    <p:extLst>
      <p:ext uri="{BB962C8B-B14F-4D97-AF65-F5344CB8AC3E}">
        <p14:creationId xmlns:p14="http://schemas.microsoft.com/office/powerpoint/2010/main" val="379536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6AB70E0A-9361-4DAD-46C9-6C3EF3C2C7E3}"/>
              </a:ext>
            </a:extLst>
          </p:cNvPr>
          <p:cNvSpPr>
            <a:spLocks noGrp="1"/>
          </p:cNvSpPr>
          <p:nvPr>
            <p:ph type="body" sz="quarter" idx="18"/>
          </p:nvPr>
        </p:nvSpPr>
        <p:spPr>
          <a:xfrm>
            <a:off x="304800" y="749294"/>
            <a:ext cx="5975230" cy="3291086"/>
          </a:xfrm>
        </p:spPr>
        <p:txBody>
          <a:bodyPr/>
          <a:lstStyle/>
          <a:p>
            <a:pPr marL="0" indent="0"/>
            <a:r>
              <a:rPr lang="en-US" b="1" dirty="0"/>
              <a:t>We are seeing change happen, but not at the pace required especially for SMEs. Some are improving in ways and others, are not at all.</a:t>
            </a:r>
          </a:p>
          <a:p>
            <a:pPr marL="0" indent="0"/>
            <a:r>
              <a:rPr lang="en-US" dirty="0"/>
              <a:t>For example, attention tends to be focused mainly on gender and race, but there’s less focus on other personal characteristics such as social mobility, religion and belief, neurodiversity and the inclusion of transgender and non-binary people. As a result, not everyone with a particular characteristic is benefiting from progress in those focus areas. For example, progress in female representation has mainly benefited white women. People have multiple identities and </a:t>
            </a:r>
            <a:r>
              <a:rPr lang="en-US" dirty="0" err="1"/>
              <a:t>behavious</a:t>
            </a:r>
            <a:r>
              <a:rPr lang="en-US" dirty="0"/>
              <a:t> that are interlinked in a complex way, which is why for example looking at </a:t>
            </a:r>
            <a:r>
              <a:rPr lang="en-US" dirty="0">
                <a:hlinkClick r:id="rId2">
                  <a:extLst>
                    <a:ext uri="{A12FA001-AC4F-418D-AE19-62706E023703}">
                      <ahyp:hlinkClr xmlns:ahyp="http://schemas.microsoft.com/office/drawing/2018/hyperlinkcolor" val="tx"/>
                    </a:ext>
                  </a:extLst>
                </a:hlinkClick>
              </a:rPr>
              <a:t>intersectionality</a:t>
            </a:r>
            <a:r>
              <a:rPr lang="en-US" dirty="0"/>
              <a:t> is so important. </a:t>
            </a:r>
            <a:endParaRPr lang="en-IE" dirty="0"/>
          </a:p>
          <a:p>
            <a:endParaRPr lang="en-IE" dirty="0"/>
          </a:p>
        </p:txBody>
      </p:sp>
      <p:sp>
        <p:nvSpPr>
          <p:cNvPr id="4" name="Text Placeholder 3">
            <a:extLst>
              <a:ext uri="{FF2B5EF4-FFF2-40B4-BE49-F238E27FC236}">
                <a16:creationId xmlns:a16="http://schemas.microsoft.com/office/drawing/2014/main" id="{AC228F04-231C-94FD-A13B-1411FF0CFAC9}"/>
              </a:ext>
            </a:extLst>
          </p:cNvPr>
          <p:cNvSpPr>
            <a:spLocks noGrp="1"/>
          </p:cNvSpPr>
          <p:nvPr>
            <p:ph type="body" sz="quarter" idx="16"/>
          </p:nvPr>
        </p:nvSpPr>
        <p:spPr>
          <a:xfrm>
            <a:off x="304799" y="122491"/>
            <a:ext cx="6524625" cy="992652"/>
          </a:xfrm>
        </p:spPr>
        <p:txBody>
          <a:bodyPr/>
          <a:lstStyle/>
          <a:p>
            <a:r>
              <a:rPr lang="en-IE" sz="3000" b="0" dirty="0"/>
              <a:t>The Need for European SME D&amp;I Change</a:t>
            </a:r>
          </a:p>
          <a:p>
            <a:endParaRPr lang="en-IE" sz="3000" dirty="0"/>
          </a:p>
        </p:txBody>
      </p:sp>
      <p:pic>
        <p:nvPicPr>
          <p:cNvPr id="3" name="Picture Placeholder 2" descr="A group of colorful paper people&#10;&#10;Description automatically generated">
            <a:extLst>
              <a:ext uri="{FF2B5EF4-FFF2-40B4-BE49-F238E27FC236}">
                <a16:creationId xmlns:a16="http://schemas.microsoft.com/office/drawing/2014/main" id="{0313490D-DE3A-395D-1178-39A80AEF0E7C}"/>
              </a:ext>
            </a:extLst>
          </p:cNvPr>
          <p:cNvPicPr>
            <a:picLocks noGrp="1" noChangeAspect="1"/>
          </p:cNvPicPr>
          <p:nvPr>
            <p:ph type="pic" sz="quarter" idx="42"/>
          </p:nvPr>
        </p:nvPicPr>
        <p:blipFill>
          <a:blip r:embed="rId3" cstate="email">
            <a:extLst>
              <a:ext uri="{28A0092B-C50C-407E-A947-70E740481C1C}">
                <a14:useLocalDpi xmlns:a14="http://schemas.microsoft.com/office/drawing/2010/main"/>
              </a:ext>
            </a:extLst>
          </a:blip>
          <a:srcRect l="12864" r="12864"/>
          <a:stretch>
            <a:fillRect/>
          </a:stretch>
        </p:blipFill>
        <p:spPr/>
      </p:pic>
    </p:spTree>
    <p:extLst>
      <p:ext uri="{BB962C8B-B14F-4D97-AF65-F5344CB8AC3E}">
        <p14:creationId xmlns:p14="http://schemas.microsoft.com/office/powerpoint/2010/main" val="39556187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a:extLst>
              <a:ext uri="{FF2B5EF4-FFF2-40B4-BE49-F238E27FC236}">
                <a16:creationId xmlns:a16="http://schemas.microsoft.com/office/drawing/2014/main" id="{596AF18B-65BF-DB48-9E25-AFA12E81586C}"/>
              </a:ext>
            </a:extLst>
          </p:cNvPr>
          <p:cNvSpPr>
            <a:spLocks noGrp="1"/>
          </p:cNvSpPr>
          <p:nvPr>
            <p:ph type="body" sz="quarter" idx="18"/>
          </p:nvPr>
        </p:nvSpPr>
        <p:spPr>
          <a:xfrm>
            <a:off x="798381" y="1415261"/>
            <a:ext cx="10595237" cy="3849918"/>
          </a:xfrm>
        </p:spPr>
        <p:txBody>
          <a:bodyPr/>
          <a:lstStyle/>
          <a:p>
            <a:pPr marL="0" indent="0"/>
            <a:r>
              <a:rPr lang="en-US" dirty="0"/>
              <a:t>As Europe continues to lead in these efforts, the positive impact of DEI on the economic and social fabric of the region will grow stronger. (</a:t>
            </a:r>
            <a:r>
              <a:rPr lang="en-US" dirty="0">
                <a:hlinkClick r:id="rId2"/>
              </a:rPr>
              <a:t>Source</a:t>
            </a:r>
            <a:r>
              <a:rPr lang="en-US" dirty="0"/>
              <a:t>)</a:t>
            </a:r>
            <a:endParaRPr lang="en-IE" dirty="0"/>
          </a:p>
          <a:p>
            <a:pPr marL="0" indent="0"/>
            <a:r>
              <a:rPr lang="en-US" dirty="0"/>
              <a:t>Adopting DEI principles is not only a moral imperative but also a strategic advantage for European SMEs. DEI principles ensure that all individuals, regardless of their background, have the opportunity to contribute to and benefit from a company’s success. Understanding and embracing DEI is essential for innovation, improving employee engagement, and achieving sustainable growth, and aligning with global sustainability goals. </a:t>
            </a:r>
          </a:p>
          <a:p>
            <a:pPr marL="0" indent="0"/>
            <a:r>
              <a:rPr lang="en-US" dirty="0"/>
              <a:t>Diversity, equity and inclusion (DEI) bring more humanity to the workplace and transform it into a more inclusive environment and atmosphere, where people from diverse backgrounds feel welcome to a flourishing workplace. Everyone is provided with the necessary support to unleash their full potential in the workplace. (</a:t>
            </a:r>
            <a:r>
              <a:rPr lang="en-US" dirty="0">
                <a:hlinkClick r:id="rId3"/>
              </a:rPr>
              <a:t>Source</a:t>
            </a:r>
            <a:r>
              <a:rPr lang="en-US" dirty="0"/>
              <a:t>)</a:t>
            </a:r>
          </a:p>
          <a:p>
            <a:pPr marL="0" indent="0"/>
            <a:endParaRPr lang="en-US" dirty="0"/>
          </a:p>
          <a:p>
            <a:pPr marL="0" indent="0"/>
            <a:endParaRPr lang="en-US" dirty="0"/>
          </a:p>
        </p:txBody>
      </p:sp>
      <p:sp>
        <p:nvSpPr>
          <p:cNvPr id="4" name="Text Placeholder 3">
            <a:extLst>
              <a:ext uri="{FF2B5EF4-FFF2-40B4-BE49-F238E27FC236}">
                <a16:creationId xmlns:a16="http://schemas.microsoft.com/office/drawing/2014/main" id="{9E0FD84C-0DB0-A747-9C28-9505FE9A7E00}"/>
              </a:ext>
            </a:extLst>
          </p:cNvPr>
          <p:cNvSpPr>
            <a:spLocks noGrp="1"/>
          </p:cNvSpPr>
          <p:nvPr>
            <p:ph type="body" sz="quarter" idx="16"/>
          </p:nvPr>
        </p:nvSpPr>
        <p:spPr>
          <a:xfrm>
            <a:off x="419101" y="363957"/>
            <a:ext cx="10974518" cy="803654"/>
          </a:xfrm>
        </p:spPr>
        <p:txBody>
          <a:bodyPr/>
          <a:lstStyle/>
          <a:p>
            <a:pPr algn="ctr"/>
            <a:r>
              <a:rPr lang="en-US" sz="3200" b="0" i="0" dirty="0">
                <a:effectLst/>
                <a:highlight>
                  <a:srgbClr val="FFFFFF"/>
                </a:highlight>
              </a:rPr>
              <a:t>Why DEI: Diversity, Equity, and Inclusion is Important for European SMEs?</a:t>
            </a:r>
          </a:p>
        </p:txBody>
      </p:sp>
    </p:spTree>
    <p:extLst>
      <p:ext uri="{BB962C8B-B14F-4D97-AF65-F5344CB8AC3E}">
        <p14:creationId xmlns:p14="http://schemas.microsoft.com/office/powerpoint/2010/main" val="1309862509"/>
      </p:ext>
    </p:extLst>
  </p:cSld>
  <p:clrMapOvr>
    <a:masterClrMapping/>
  </p:clrMapOvr>
</p:sld>
</file>

<file path=ppt/theme/theme1.xml><?xml version="1.0" encoding="utf-8"?>
<a:theme xmlns:a="http://schemas.openxmlformats.org/drawingml/2006/main" name="Office Theme">
  <a:themeElements>
    <a:clrScheme name="Bia Innovation Campus - Colours">
      <a:dk1>
        <a:srgbClr val="086D6E"/>
      </a:dk1>
      <a:lt1>
        <a:srgbClr val="FFFFFF"/>
      </a:lt1>
      <a:dk2>
        <a:srgbClr val="FFFFFF"/>
      </a:dk2>
      <a:lt2>
        <a:srgbClr val="FFFFFF"/>
      </a:lt2>
      <a:accent1>
        <a:srgbClr val="086D6E"/>
      </a:accent1>
      <a:accent2>
        <a:srgbClr val="0D9390"/>
      </a:accent2>
      <a:accent3>
        <a:srgbClr val="87A66E"/>
      </a:accent3>
      <a:accent4>
        <a:srgbClr val="ACC199"/>
      </a:accent4>
      <a:accent5>
        <a:srgbClr val="F0C049"/>
      </a:accent5>
      <a:accent6>
        <a:srgbClr val="EEE387"/>
      </a:accent6>
      <a:hlink>
        <a:srgbClr val="87A66E"/>
      </a:hlink>
      <a:folHlink>
        <a:srgbClr val="87A66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7177</TotalTime>
  <Words>8638</Words>
  <Application>Microsoft Office PowerPoint</Application>
  <PresentationFormat>Widescreen</PresentationFormat>
  <Paragraphs>431</Paragraphs>
  <Slides>65</Slides>
  <Notes>4</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65</vt:i4>
      </vt:variant>
    </vt:vector>
  </HeadingPairs>
  <TitlesOfParts>
    <vt:vector size="79" baseType="lpstr">
      <vt:lpstr>Abadi</vt:lpstr>
      <vt:lpstr>Aptos</vt:lpstr>
      <vt:lpstr>Arial</vt:lpstr>
      <vt:lpstr>Calibri</vt:lpstr>
      <vt:lpstr>Gilroy-Regular</vt:lpstr>
      <vt:lpstr>Gilroy-SemiBold</vt:lpstr>
      <vt:lpstr>McKinsey Sans</vt:lpstr>
      <vt:lpstr>Montserrat</vt:lpstr>
      <vt:lpstr>Montserrat Light</vt:lpstr>
      <vt:lpstr>Museo</vt:lpstr>
      <vt:lpstr>Quattrocento Sans</vt:lpstr>
      <vt:lpstr>Roboto</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Gillian Keane</dc:creator>
  <cp:lastModifiedBy>aine hamill</cp:lastModifiedBy>
  <cp:revision>251</cp:revision>
  <dcterms:created xsi:type="dcterms:W3CDTF">2020-10-14T13:32:04Z</dcterms:created>
  <dcterms:modified xsi:type="dcterms:W3CDTF">2025-06-11T11:16:27Z</dcterms:modified>
</cp:coreProperties>
</file>